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60" r:id="rId2"/>
    <p:sldId id="256" r:id="rId3"/>
    <p:sldId id="263" r:id="rId4"/>
    <p:sldId id="267" r:id="rId5"/>
    <p:sldId id="266" r:id="rId6"/>
    <p:sldId id="265" r:id="rId7"/>
    <p:sldId id="268" r:id="rId8"/>
    <p:sldId id="269" r:id="rId9"/>
    <p:sldId id="270" r:id="rId10"/>
    <p:sldId id="271" r:id="rId11"/>
    <p:sldId id="276" r:id="rId12"/>
    <p:sldId id="262" r:id="rId13"/>
    <p:sldId id="273" r:id="rId14"/>
    <p:sldId id="261" r:id="rId15"/>
    <p:sldId id="264" r:id="rId16"/>
    <p:sldId id="274" r:id="rId17"/>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entury Schoolbook" panose="02040604050505020304" pitchFamily="18"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Old English Text MT" panose="03040902040508030806" pitchFamily="66" charset="0"/>
      <p:regular r:id="rId32"/>
    </p:embeddedFont>
    <p:embeddedFont>
      <p:font typeface="Palatino"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D8F"/>
    <a:srgbClr val="FFFFCC"/>
    <a:srgbClr val="1D593B"/>
    <a:srgbClr val="2D8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58265E-6D22-4550-9146-0797D6AE4B96}"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247857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8265E-6D22-4550-9146-0797D6AE4B96}"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7692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8265E-6D22-4550-9146-0797D6AE4B96}"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12772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8265E-6D22-4550-9146-0797D6AE4B96}"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56233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58265E-6D22-4550-9146-0797D6AE4B96}" type="datetimeFigureOut">
              <a:rPr lang="en-US" smtClean="0"/>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207169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58265E-6D22-4550-9146-0797D6AE4B96}"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407154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58265E-6D22-4550-9146-0797D6AE4B96}" type="datetimeFigureOut">
              <a:rPr lang="en-US" smtClean="0"/>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874764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58265E-6D22-4550-9146-0797D6AE4B96}" type="datetimeFigureOut">
              <a:rPr lang="en-US" smtClean="0"/>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161685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8265E-6D22-4550-9146-0797D6AE4B96}" type="datetimeFigureOut">
              <a:rPr lang="en-US" smtClean="0"/>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306938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8265E-6D22-4550-9146-0797D6AE4B96}"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229859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58265E-6D22-4550-9146-0797D6AE4B96}" type="datetimeFigureOut">
              <a:rPr lang="en-US" smtClean="0"/>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68BC2-CC4A-4F5E-8F41-0438EF789BE0}" type="slidenum">
              <a:rPr lang="en-US" smtClean="0"/>
              <a:t>‹#›</a:t>
            </a:fld>
            <a:endParaRPr lang="en-US"/>
          </a:p>
        </p:txBody>
      </p:sp>
    </p:spTree>
    <p:extLst>
      <p:ext uri="{BB962C8B-B14F-4D97-AF65-F5344CB8AC3E}">
        <p14:creationId xmlns:p14="http://schemas.microsoft.com/office/powerpoint/2010/main" val="300772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8265E-6D22-4550-9146-0797D6AE4B96}" type="datetimeFigureOut">
              <a:rPr lang="en-US" smtClean="0"/>
              <a:t>8/14/2020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68BC2-CC4A-4F5E-8F41-0438EF789BE0}" type="slidenum">
              <a:rPr lang="en-US" smtClean="0"/>
              <a:t>‹#›</a:t>
            </a:fld>
            <a:endParaRPr lang="en-US"/>
          </a:p>
        </p:txBody>
      </p:sp>
    </p:spTree>
    <p:extLst>
      <p:ext uri="{BB962C8B-B14F-4D97-AF65-F5344CB8AC3E}">
        <p14:creationId xmlns:p14="http://schemas.microsoft.com/office/powerpoint/2010/main" val="4283613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3063"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208824" y="243068"/>
            <a:ext cx="1524486" cy="1007180"/>
            <a:chOff x="3810000" y="4800600"/>
            <a:chExt cx="3048000" cy="1828800"/>
          </a:xfrm>
        </p:grpSpPr>
        <p:sp>
          <p:nvSpPr>
            <p:cNvPr id="34" name="Rounded Rectangle 33"/>
            <p:cNvSpPr/>
            <p:nvPr/>
          </p:nvSpPr>
          <p:spPr>
            <a:xfrm>
              <a:off x="3810000" y="4800600"/>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924111" y="4901788"/>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247839" y="5132039"/>
              <a:ext cx="2210246" cy="1116362"/>
              <a:chOff x="4838927" y="2114535"/>
              <a:chExt cx="4585267" cy="2315949"/>
            </a:xfrm>
          </p:grpSpPr>
          <p:grpSp>
            <p:nvGrpSpPr>
              <p:cNvPr id="37" name="Group 36"/>
              <p:cNvGrpSpPr/>
              <p:nvPr/>
            </p:nvGrpSpPr>
            <p:grpSpPr>
              <a:xfrm>
                <a:off x="4838927" y="2126252"/>
                <a:ext cx="1308666" cy="2304232"/>
                <a:chOff x="4838927" y="2126252"/>
                <a:chExt cx="1308666" cy="2304232"/>
              </a:xfrm>
            </p:grpSpPr>
            <p:sp>
              <p:nvSpPr>
                <p:cNvPr id="54" name="Left-Right Arrow 53"/>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eft-Right Arrow 54"/>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Left-Right Arrow 55"/>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Left-Right Arrow 56"/>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Left-Right Arrow 57"/>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eft-Right Arrow 58"/>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656842" y="2114535"/>
                <a:ext cx="1308666" cy="2293346"/>
                <a:chOff x="4838927" y="2137138"/>
                <a:chExt cx="1308666" cy="2293346"/>
              </a:xfrm>
            </p:grpSpPr>
            <p:sp>
              <p:nvSpPr>
                <p:cNvPr id="48" name="Left-Right Arrow 47"/>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eft-Right Arrow 48"/>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Left-Right Arrow 49"/>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Left-Right Arrow 50"/>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Left-Right Arrow 51"/>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Right Arrow 52"/>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Left-Right Arrow 38"/>
              <p:cNvSpPr/>
              <p:nvPr/>
            </p:nvSpPr>
            <p:spPr>
              <a:xfrm rot="16200000">
                <a:off x="6208488" y="2902533"/>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Left-Right Arrow 39"/>
              <p:cNvSpPr/>
              <p:nvPr/>
            </p:nvSpPr>
            <p:spPr>
              <a:xfrm rot="16200000">
                <a:off x="6219373" y="3348847"/>
                <a:ext cx="298463" cy="24329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8115528" y="2125421"/>
                <a:ext cx="1308666" cy="2293346"/>
                <a:chOff x="4838927" y="2137138"/>
                <a:chExt cx="1308666" cy="2293346"/>
              </a:xfrm>
            </p:grpSpPr>
            <p:sp>
              <p:nvSpPr>
                <p:cNvPr id="42" name="Left-Right Arrow 41"/>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 Arrow 42"/>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Left-Right Arrow 43"/>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Left-Right Arrow 44"/>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Left-Right Arrow 45"/>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a:off x="6126672" y="6313803"/>
              <a:ext cx="430371" cy="165665"/>
              <a:chOff x="6656229" y="2333163"/>
              <a:chExt cx="1393605" cy="536447"/>
            </a:xfrm>
          </p:grpSpPr>
          <p:sp>
            <p:nvSpPr>
              <p:cNvPr id="61" name="Left-Right Arrow 60"/>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Left-Right Arrow 61"/>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Left-Right Arrow 62"/>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Left-Right Arrow 63"/>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Left-Right Arrow 64"/>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Left-Right Arrow 65"/>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Left-Right Arrow 66"/>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Left-Right Arrow 67"/>
              <p:cNvSpPr/>
              <p:nvPr/>
            </p:nvSpPr>
            <p:spPr>
              <a:xfrm rot="10800000">
                <a:off x="6788232" y="2575976"/>
                <a:ext cx="343401" cy="96491"/>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342" y="1645906"/>
            <a:ext cx="952500" cy="1285875"/>
          </a:xfrm>
          <a:prstGeom prst="rect">
            <a:avLst/>
          </a:prstGeom>
        </p:spPr>
      </p:pic>
      <p:grpSp>
        <p:nvGrpSpPr>
          <p:cNvPr id="71" name="Group 70"/>
          <p:cNvGrpSpPr/>
          <p:nvPr/>
        </p:nvGrpSpPr>
        <p:grpSpPr>
          <a:xfrm rot="1992910">
            <a:off x="1747196" y="1548780"/>
            <a:ext cx="202124" cy="218275"/>
            <a:chOff x="1472592" y="1422052"/>
            <a:chExt cx="236465" cy="287319"/>
          </a:xfrm>
        </p:grpSpPr>
        <p:sp>
          <p:nvSpPr>
            <p:cNvPr id="70" name="Isosceles Triangle 69"/>
            <p:cNvSpPr/>
            <p:nvPr/>
          </p:nvSpPr>
          <p:spPr>
            <a:xfrm rot="10800000" flipH="1">
              <a:off x="1520294" y="1500365"/>
              <a:ext cx="119287" cy="209006"/>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472592" y="1422052"/>
              <a:ext cx="236465" cy="1232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rot="19607090" flipH="1">
            <a:off x="976775" y="1516249"/>
            <a:ext cx="202124" cy="218275"/>
            <a:chOff x="1472592" y="1422052"/>
            <a:chExt cx="236465" cy="287319"/>
          </a:xfrm>
        </p:grpSpPr>
        <p:sp>
          <p:nvSpPr>
            <p:cNvPr id="75" name="Isosceles Triangle 74"/>
            <p:cNvSpPr/>
            <p:nvPr/>
          </p:nvSpPr>
          <p:spPr>
            <a:xfrm rot="10800000" flipH="1">
              <a:off x="1520294" y="1500365"/>
              <a:ext cx="119287" cy="209006"/>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472592" y="1422052"/>
              <a:ext cx="236465" cy="12323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rot="628743">
            <a:off x="511511" y="3283659"/>
            <a:ext cx="2011021" cy="1796946"/>
            <a:chOff x="2305669" y="4480484"/>
            <a:chExt cx="2628107" cy="2348345"/>
          </a:xfrm>
        </p:grpSpPr>
        <p:sp>
          <p:nvSpPr>
            <p:cNvPr id="73" name="Folded Corner 72"/>
            <p:cNvSpPr/>
            <p:nvPr/>
          </p:nvSpPr>
          <p:spPr>
            <a:xfrm>
              <a:off x="2498485" y="4480484"/>
              <a:ext cx="2288194"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21105152">
              <a:off x="2305669" y="4679556"/>
              <a:ext cx="2628107" cy="1809985"/>
            </a:xfrm>
            <a:prstGeom prst="rect">
              <a:avLst/>
            </a:prstGeom>
          </p:spPr>
          <p:txBody>
            <a:bodyPr wrap="square">
              <a:spAutoFit/>
            </a:bodyPr>
            <a:lstStyle/>
            <a:p>
              <a:pPr algn="ctr"/>
              <a:r>
                <a:rPr lang="en-US" sz="1200" b="0" i="0" dirty="0">
                  <a:solidFill>
                    <a:srgbClr val="FF0000"/>
                  </a:solidFill>
                  <a:effectLst/>
                  <a:latin typeface="Comic Sans MS" panose="030F0702030302020204" pitchFamily="66" charset="0"/>
                </a:rPr>
                <a:t>Suggested Hymn:</a:t>
              </a:r>
            </a:p>
            <a:p>
              <a:pPr algn="ctr"/>
              <a:r>
                <a:rPr lang="en-US" dirty="0">
                  <a:solidFill>
                    <a:srgbClr val="FF0000"/>
                  </a:solidFill>
                  <a:latin typeface="Comic Sans MS" panose="030F0702030302020204" pitchFamily="66" charset="0"/>
                </a:rPr>
                <a:t>#304</a:t>
              </a:r>
            </a:p>
            <a:p>
              <a:pPr algn="ctr"/>
              <a:r>
                <a:rPr lang="en-US" i="1" dirty="0">
                  <a:solidFill>
                    <a:srgbClr val="FF0000"/>
                  </a:solidFill>
                  <a:latin typeface="Comic Sans MS" panose="030F0702030302020204" pitchFamily="66" charset="0"/>
                </a:rPr>
                <a:t>Teach Me to Walk in the Light</a:t>
              </a:r>
            </a:p>
          </p:txBody>
        </p:sp>
      </p:grpSp>
      <p:sp>
        <p:nvSpPr>
          <p:cNvPr id="78" name="TextBox 77"/>
          <p:cNvSpPr txBox="1"/>
          <p:nvPr/>
        </p:nvSpPr>
        <p:spPr>
          <a:xfrm>
            <a:off x="3121717" y="1858546"/>
            <a:ext cx="5638800" cy="1938992"/>
          </a:xfrm>
          <a:prstGeom prst="rect">
            <a:avLst/>
          </a:prstGeom>
          <a:noFill/>
        </p:spPr>
        <p:txBody>
          <a:bodyPr wrap="square" rtlCol="0">
            <a:spAutoFit/>
          </a:bodyPr>
          <a:lstStyle/>
          <a:p>
            <a:pPr algn="ctr"/>
            <a:r>
              <a:rPr lang="en-US" sz="6000" dirty="0">
                <a:solidFill>
                  <a:schemeClr val="bg1"/>
                </a:solidFill>
                <a:latin typeface="DK Crayon Crumble" pitchFamily="66" charset="0"/>
              </a:rPr>
              <a:t>The Role of the Learner</a:t>
            </a:r>
          </a:p>
        </p:txBody>
      </p:sp>
      <p:grpSp>
        <p:nvGrpSpPr>
          <p:cNvPr id="79" name="Group 78"/>
          <p:cNvGrpSpPr/>
          <p:nvPr/>
        </p:nvGrpSpPr>
        <p:grpSpPr>
          <a:xfrm>
            <a:off x="7178453" y="3932765"/>
            <a:ext cx="1707566" cy="1235585"/>
            <a:chOff x="980209" y="1679863"/>
            <a:chExt cx="4225636" cy="3057647"/>
          </a:xfrm>
        </p:grpSpPr>
        <p:grpSp>
          <p:nvGrpSpPr>
            <p:cNvPr id="80" name="Group 79"/>
            <p:cNvGrpSpPr/>
            <p:nvPr/>
          </p:nvGrpSpPr>
          <p:grpSpPr>
            <a:xfrm>
              <a:off x="980209" y="1679863"/>
              <a:ext cx="4225636" cy="3057647"/>
              <a:chOff x="1066800" y="1775460"/>
              <a:chExt cx="2638697" cy="2573926"/>
            </a:xfrm>
          </p:grpSpPr>
          <p:sp>
            <p:nvSpPr>
              <p:cNvPr id="82" name="Oval 81"/>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Wave 83"/>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p:cNvSpPr/>
            <p:nvPr/>
          </p:nvSpPr>
          <p:spPr>
            <a:xfrm>
              <a:off x="1733157" y="2626545"/>
              <a:ext cx="2752254" cy="1447117"/>
            </a:xfrm>
            <a:prstGeom prst="rect">
              <a:avLst/>
            </a:prstGeom>
          </p:spPr>
          <p:txBody>
            <a:bodyPr wrap="square">
              <a:spAutoFit/>
            </a:bodyPr>
            <a:lstStyle/>
            <a:p>
              <a:pPr algn="ctr"/>
              <a:r>
                <a:rPr lang="en-US" sz="1600">
                  <a:latin typeface="Old English Text MT" panose="03040902040508030806" pitchFamily="66" charset="0"/>
                </a:rPr>
                <a:t>New </a:t>
              </a:r>
              <a:r>
                <a:rPr lang="en-US" sz="1600" dirty="0">
                  <a:latin typeface="Old English Text MT" panose="03040902040508030806" pitchFamily="66" charset="0"/>
                </a:rPr>
                <a:t>Testament</a:t>
              </a:r>
            </a:p>
          </p:txBody>
        </p:sp>
      </p:grpSp>
      <p:grpSp>
        <p:nvGrpSpPr>
          <p:cNvPr id="4" name="Group 3"/>
          <p:cNvGrpSpPr/>
          <p:nvPr/>
        </p:nvGrpSpPr>
        <p:grpSpPr>
          <a:xfrm>
            <a:off x="9679806" y="1526158"/>
            <a:ext cx="1726855" cy="1753470"/>
            <a:chOff x="9679806" y="1526158"/>
            <a:chExt cx="1726855" cy="1753470"/>
          </a:xfrm>
        </p:grpSpPr>
        <p:sp>
          <p:nvSpPr>
            <p:cNvPr id="2" name="Rectangle 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10197726" y="1829361"/>
              <a:ext cx="799917" cy="1320146"/>
              <a:chOff x="4455643" y="2321799"/>
              <a:chExt cx="1088409" cy="1874697"/>
            </a:xfrm>
            <a:solidFill>
              <a:schemeClr val="tx2">
                <a:lumMod val="20000"/>
                <a:lumOff val="80000"/>
              </a:schemeClr>
            </a:solidFill>
          </p:grpSpPr>
          <p:sp>
            <p:nvSpPr>
              <p:cNvPr id="104" name="Wave 103"/>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Wave 104"/>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ardrop 108"/>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ardrop 109"/>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Frame 102"/>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9696960" y="3459212"/>
            <a:ext cx="1726855" cy="1753470"/>
            <a:chOff x="9696960" y="3459212"/>
            <a:chExt cx="1726855" cy="1753470"/>
          </a:xfrm>
        </p:grpSpPr>
        <p:sp>
          <p:nvSpPr>
            <p:cNvPr id="111" name="Rectangle 110"/>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10100306" y="3735064"/>
              <a:ext cx="930774" cy="1393741"/>
              <a:chOff x="4508252" y="211638"/>
              <a:chExt cx="875337" cy="1373757"/>
            </a:xfrm>
            <a:solidFill>
              <a:schemeClr val="tx2">
                <a:lumMod val="20000"/>
                <a:lumOff val="80000"/>
              </a:schemeClr>
            </a:solidFill>
          </p:grpSpPr>
          <p:sp>
            <p:nvSpPr>
              <p:cNvPr id="95" name="Trapezoid 94"/>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Cloud 98"/>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Cloud 99"/>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Frame 93"/>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 name="TextBox 21"/>
          <p:cNvSpPr txBox="1"/>
          <p:nvPr/>
        </p:nvSpPr>
        <p:spPr>
          <a:xfrm>
            <a:off x="0" y="0"/>
            <a:ext cx="1153890" cy="369332"/>
          </a:xfrm>
          <a:prstGeom prst="rect">
            <a:avLst/>
          </a:prstGeom>
          <a:noFill/>
        </p:spPr>
        <p:txBody>
          <a:bodyPr wrap="square" rtlCol="0">
            <a:spAutoFit/>
          </a:bodyPr>
          <a:lstStyle/>
          <a:p>
            <a:r>
              <a:rPr lang="en-US" dirty="0"/>
              <a:t>Lesson 3</a:t>
            </a:r>
          </a:p>
        </p:txBody>
      </p:sp>
      <p:sp>
        <p:nvSpPr>
          <p:cNvPr id="101" name="Footer Placeholder 14">
            <a:extLst>
              <a:ext uri="{FF2B5EF4-FFF2-40B4-BE49-F238E27FC236}">
                <a16:creationId xmlns:a16="http://schemas.microsoft.com/office/drawing/2014/main" id="{D5B25DC4-B054-4C0F-B83D-502A327FA548}"/>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662450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BCD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1481" y="6488668"/>
            <a:ext cx="6096000" cy="369332"/>
          </a:xfrm>
          <a:prstGeom prst="rect">
            <a:avLst/>
          </a:prstGeom>
        </p:spPr>
        <p:txBody>
          <a:bodyPr>
            <a:spAutoFit/>
          </a:bodyPr>
          <a:lstStyle/>
          <a:p>
            <a:r>
              <a:rPr lang="en-US" b="1" dirty="0">
                <a:latin typeface="Comic Sans MS" panose="030F0702030302020204" pitchFamily="66" charset="0"/>
              </a:rPr>
              <a:t>Matthew 14:28-29</a:t>
            </a:r>
            <a:endParaRPr lang="en-US" dirty="0">
              <a:latin typeface="Comic Sans MS" panose="030F0702030302020204" pitchFamily="66" charset="0"/>
            </a:endParaRPr>
          </a:p>
        </p:txBody>
      </p:sp>
      <p:sp>
        <p:nvSpPr>
          <p:cNvPr id="8" name="Rectangle 7"/>
          <p:cNvSpPr/>
          <p:nvPr/>
        </p:nvSpPr>
        <p:spPr>
          <a:xfrm>
            <a:off x="64396" y="368242"/>
            <a:ext cx="6096000" cy="369332"/>
          </a:xfrm>
          <a:prstGeom prst="rect">
            <a:avLst/>
          </a:prstGeom>
        </p:spPr>
        <p:txBody>
          <a:bodyPr>
            <a:spAutoFit/>
          </a:bodyPr>
          <a:lstStyle/>
          <a:p>
            <a:r>
              <a:rPr lang="en-US" dirty="0">
                <a:solidFill>
                  <a:schemeClr val="bg1"/>
                </a:solidFill>
                <a:latin typeface="Comic Sans MS" panose="030F0702030302020204" pitchFamily="66" charset="0"/>
              </a:rPr>
              <a:t> </a:t>
            </a:r>
          </a:p>
        </p:txBody>
      </p:sp>
      <p:sp>
        <p:nvSpPr>
          <p:cNvPr id="11" name="Rectangle 10"/>
          <p:cNvSpPr/>
          <p:nvPr/>
        </p:nvSpPr>
        <p:spPr>
          <a:xfrm>
            <a:off x="226493" y="135227"/>
            <a:ext cx="4904521" cy="1200329"/>
          </a:xfrm>
          <a:prstGeom prst="rect">
            <a:avLst/>
          </a:prstGeom>
        </p:spPr>
        <p:txBody>
          <a:bodyPr wrap="square">
            <a:spAutoFit/>
          </a:bodyPr>
          <a:lstStyle/>
          <a:p>
            <a:r>
              <a:rPr lang="en-US" dirty="0">
                <a:latin typeface="Comic Sans MS" panose="030F0702030302020204" pitchFamily="66" charset="0"/>
              </a:rPr>
              <a:t>By heeding the Savior’s call to follow Him, Peter had the privilege of hearing the Savior teach on a regular basis and of witnessing many miracles. </a:t>
            </a:r>
          </a:p>
        </p:txBody>
      </p:sp>
      <p:sp>
        <p:nvSpPr>
          <p:cNvPr id="155" name="Freeform 154"/>
          <p:cNvSpPr/>
          <p:nvPr/>
        </p:nvSpPr>
        <p:spPr>
          <a:xfrm>
            <a:off x="1519554" y="1181896"/>
            <a:ext cx="9835236" cy="4783832"/>
          </a:xfrm>
          <a:custGeom>
            <a:avLst/>
            <a:gdLst>
              <a:gd name="connsiteX0" fmla="*/ 1371600 w 4893122"/>
              <a:gd name="connsiteY0" fmla="*/ 46661 h 2996690"/>
              <a:gd name="connsiteX1" fmla="*/ 1371600 w 4893122"/>
              <a:gd name="connsiteY1" fmla="*/ 46661 h 2996690"/>
              <a:gd name="connsiteX2" fmla="*/ 1284514 w 4893122"/>
              <a:gd name="connsiteY2" fmla="*/ 3118 h 2996690"/>
              <a:gd name="connsiteX3" fmla="*/ 805543 w 4893122"/>
              <a:gd name="connsiteY3" fmla="*/ 14004 h 2996690"/>
              <a:gd name="connsiteX4" fmla="*/ 762000 w 4893122"/>
              <a:gd name="connsiteY4" fmla="*/ 24890 h 2996690"/>
              <a:gd name="connsiteX5" fmla="*/ 609600 w 4893122"/>
              <a:gd name="connsiteY5" fmla="*/ 68433 h 2996690"/>
              <a:gd name="connsiteX6" fmla="*/ 533400 w 4893122"/>
              <a:gd name="connsiteY6" fmla="*/ 111976 h 2996690"/>
              <a:gd name="connsiteX7" fmla="*/ 424543 w 4893122"/>
              <a:gd name="connsiteY7" fmla="*/ 133747 h 2996690"/>
              <a:gd name="connsiteX8" fmla="*/ 381000 w 4893122"/>
              <a:gd name="connsiteY8" fmla="*/ 155518 h 2996690"/>
              <a:gd name="connsiteX9" fmla="*/ 283029 w 4893122"/>
              <a:gd name="connsiteY9" fmla="*/ 188176 h 2996690"/>
              <a:gd name="connsiteX10" fmla="*/ 195943 w 4893122"/>
              <a:gd name="connsiteY10" fmla="*/ 231718 h 2996690"/>
              <a:gd name="connsiteX11" fmla="*/ 141514 w 4893122"/>
              <a:gd name="connsiteY11" fmla="*/ 275261 h 2996690"/>
              <a:gd name="connsiteX12" fmla="*/ 119743 w 4893122"/>
              <a:gd name="connsiteY12" fmla="*/ 297033 h 2996690"/>
              <a:gd name="connsiteX13" fmla="*/ 76200 w 4893122"/>
              <a:gd name="connsiteY13" fmla="*/ 329690 h 2996690"/>
              <a:gd name="connsiteX14" fmla="*/ 54429 w 4893122"/>
              <a:gd name="connsiteY14" fmla="*/ 405890 h 2996690"/>
              <a:gd name="connsiteX15" fmla="*/ 32657 w 4893122"/>
              <a:gd name="connsiteY15" fmla="*/ 438547 h 2996690"/>
              <a:gd name="connsiteX16" fmla="*/ 10886 w 4893122"/>
              <a:gd name="connsiteY16" fmla="*/ 525633 h 2996690"/>
              <a:gd name="connsiteX17" fmla="*/ 0 w 4893122"/>
              <a:gd name="connsiteY17" fmla="*/ 569176 h 2996690"/>
              <a:gd name="connsiteX18" fmla="*/ 10886 w 4893122"/>
              <a:gd name="connsiteY18" fmla="*/ 688918 h 2996690"/>
              <a:gd name="connsiteX19" fmla="*/ 32657 w 4893122"/>
              <a:gd name="connsiteY19" fmla="*/ 732461 h 2996690"/>
              <a:gd name="connsiteX20" fmla="*/ 43543 w 4893122"/>
              <a:gd name="connsiteY20" fmla="*/ 776004 h 2996690"/>
              <a:gd name="connsiteX21" fmla="*/ 65314 w 4893122"/>
              <a:gd name="connsiteY21" fmla="*/ 797776 h 2996690"/>
              <a:gd name="connsiteX22" fmla="*/ 87086 w 4893122"/>
              <a:gd name="connsiteY22" fmla="*/ 841318 h 2996690"/>
              <a:gd name="connsiteX23" fmla="*/ 108857 w 4893122"/>
              <a:gd name="connsiteY23" fmla="*/ 873976 h 2996690"/>
              <a:gd name="connsiteX24" fmla="*/ 119743 w 4893122"/>
              <a:gd name="connsiteY24" fmla="*/ 906633 h 2996690"/>
              <a:gd name="connsiteX25" fmla="*/ 141514 w 4893122"/>
              <a:gd name="connsiteY25" fmla="*/ 939290 h 2996690"/>
              <a:gd name="connsiteX26" fmla="*/ 163286 w 4893122"/>
              <a:gd name="connsiteY26" fmla="*/ 993718 h 2996690"/>
              <a:gd name="connsiteX27" fmla="*/ 174172 w 4893122"/>
              <a:gd name="connsiteY27" fmla="*/ 1026376 h 2996690"/>
              <a:gd name="connsiteX28" fmla="*/ 217714 w 4893122"/>
              <a:gd name="connsiteY28" fmla="*/ 1091690 h 2996690"/>
              <a:gd name="connsiteX29" fmla="*/ 250372 w 4893122"/>
              <a:gd name="connsiteY29" fmla="*/ 1146118 h 2996690"/>
              <a:gd name="connsiteX30" fmla="*/ 261257 w 4893122"/>
              <a:gd name="connsiteY30" fmla="*/ 1189661 h 2996690"/>
              <a:gd name="connsiteX31" fmla="*/ 283029 w 4893122"/>
              <a:gd name="connsiteY31" fmla="*/ 1254976 h 2996690"/>
              <a:gd name="connsiteX32" fmla="*/ 315686 w 4893122"/>
              <a:gd name="connsiteY32" fmla="*/ 1635976 h 2996690"/>
              <a:gd name="connsiteX33" fmla="*/ 326572 w 4893122"/>
              <a:gd name="connsiteY33" fmla="*/ 1668633 h 2996690"/>
              <a:gd name="connsiteX34" fmla="*/ 348343 w 4893122"/>
              <a:gd name="connsiteY34" fmla="*/ 1701290 h 2996690"/>
              <a:gd name="connsiteX35" fmla="*/ 370114 w 4893122"/>
              <a:gd name="connsiteY35" fmla="*/ 1744833 h 2996690"/>
              <a:gd name="connsiteX36" fmla="*/ 381000 w 4893122"/>
              <a:gd name="connsiteY36" fmla="*/ 1777490 h 2996690"/>
              <a:gd name="connsiteX37" fmla="*/ 402772 w 4893122"/>
              <a:gd name="connsiteY37" fmla="*/ 1799261 h 2996690"/>
              <a:gd name="connsiteX38" fmla="*/ 457200 w 4893122"/>
              <a:gd name="connsiteY38" fmla="*/ 1897233 h 2996690"/>
              <a:gd name="connsiteX39" fmla="*/ 511629 w 4893122"/>
              <a:gd name="connsiteY39" fmla="*/ 1951661 h 2996690"/>
              <a:gd name="connsiteX40" fmla="*/ 555172 w 4893122"/>
              <a:gd name="connsiteY40" fmla="*/ 2006090 h 2996690"/>
              <a:gd name="connsiteX41" fmla="*/ 576943 w 4893122"/>
              <a:gd name="connsiteY41" fmla="*/ 2049633 h 2996690"/>
              <a:gd name="connsiteX42" fmla="*/ 664029 w 4893122"/>
              <a:gd name="connsiteY42" fmla="*/ 2136718 h 2996690"/>
              <a:gd name="connsiteX43" fmla="*/ 685800 w 4893122"/>
              <a:gd name="connsiteY43" fmla="*/ 2158490 h 2996690"/>
              <a:gd name="connsiteX44" fmla="*/ 718457 w 4893122"/>
              <a:gd name="connsiteY44" fmla="*/ 2202033 h 2996690"/>
              <a:gd name="connsiteX45" fmla="*/ 751114 w 4893122"/>
              <a:gd name="connsiteY45" fmla="*/ 2223804 h 2996690"/>
              <a:gd name="connsiteX46" fmla="*/ 783772 w 4893122"/>
              <a:gd name="connsiteY46" fmla="*/ 2256461 h 2996690"/>
              <a:gd name="connsiteX47" fmla="*/ 816429 w 4893122"/>
              <a:gd name="connsiteY47" fmla="*/ 2278233 h 2996690"/>
              <a:gd name="connsiteX48" fmla="*/ 849086 w 4893122"/>
              <a:gd name="connsiteY48" fmla="*/ 2310890 h 2996690"/>
              <a:gd name="connsiteX49" fmla="*/ 892629 w 4893122"/>
              <a:gd name="connsiteY49" fmla="*/ 2332661 h 2996690"/>
              <a:gd name="connsiteX50" fmla="*/ 957943 w 4893122"/>
              <a:gd name="connsiteY50" fmla="*/ 2376204 h 2996690"/>
              <a:gd name="connsiteX51" fmla="*/ 1001486 w 4893122"/>
              <a:gd name="connsiteY51" fmla="*/ 2387090 h 2996690"/>
              <a:gd name="connsiteX52" fmla="*/ 1034143 w 4893122"/>
              <a:gd name="connsiteY52" fmla="*/ 2397976 h 2996690"/>
              <a:gd name="connsiteX53" fmla="*/ 1066800 w 4893122"/>
              <a:gd name="connsiteY53" fmla="*/ 2419747 h 2996690"/>
              <a:gd name="connsiteX54" fmla="*/ 1186543 w 4893122"/>
              <a:gd name="connsiteY54" fmla="*/ 2474176 h 2996690"/>
              <a:gd name="connsiteX55" fmla="*/ 1284514 w 4893122"/>
              <a:gd name="connsiteY55" fmla="*/ 2539490 h 2996690"/>
              <a:gd name="connsiteX56" fmla="*/ 1360714 w 4893122"/>
              <a:gd name="connsiteY56" fmla="*/ 2583033 h 2996690"/>
              <a:gd name="connsiteX57" fmla="*/ 1447800 w 4893122"/>
              <a:gd name="connsiteY57" fmla="*/ 2604804 h 2996690"/>
              <a:gd name="connsiteX58" fmla="*/ 1480457 w 4893122"/>
              <a:gd name="connsiteY58" fmla="*/ 2615690 h 2996690"/>
              <a:gd name="connsiteX59" fmla="*/ 1524000 w 4893122"/>
              <a:gd name="connsiteY59" fmla="*/ 2626576 h 2996690"/>
              <a:gd name="connsiteX60" fmla="*/ 1676400 w 4893122"/>
              <a:gd name="connsiteY60" fmla="*/ 2681004 h 2996690"/>
              <a:gd name="connsiteX61" fmla="*/ 1763486 w 4893122"/>
              <a:gd name="connsiteY61" fmla="*/ 2713661 h 2996690"/>
              <a:gd name="connsiteX62" fmla="*/ 1796143 w 4893122"/>
              <a:gd name="connsiteY62" fmla="*/ 2757204 h 2996690"/>
              <a:gd name="connsiteX63" fmla="*/ 1861457 w 4893122"/>
              <a:gd name="connsiteY63" fmla="*/ 2778976 h 2996690"/>
              <a:gd name="connsiteX64" fmla="*/ 1937657 w 4893122"/>
              <a:gd name="connsiteY64" fmla="*/ 2800747 h 2996690"/>
              <a:gd name="connsiteX65" fmla="*/ 1970314 w 4893122"/>
              <a:gd name="connsiteY65" fmla="*/ 2811633 h 2996690"/>
              <a:gd name="connsiteX66" fmla="*/ 2024743 w 4893122"/>
              <a:gd name="connsiteY66" fmla="*/ 2822518 h 2996690"/>
              <a:gd name="connsiteX67" fmla="*/ 2057400 w 4893122"/>
              <a:gd name="connsiteY67" fmla="*/ 2833404 h 2996690"/>
              <a:gd name="connsiteX68" fmla="*/ 2155372 w 4893122"/>
              <a:gd name="connsiteY68" fmla="*/ 2844290 h 2996690"/>
              <a:gd name="connsiteX69" fmla="*/ 2220686 w 4893122"/>
              <a:gd name="connsiteY69" fmla="*/ 2855176 h 2996690"/>
              <a:gd name="connsiteX70" fmla="*/ 2253343 w 4893122"/>
              <a:gd name="connsiteY70" fmla="*/ 2866061 h 2996690"/>
              <a:gd name="connsiteX71" fmla="*/ 2340429 w 4893122"/>
              <a:gd name="connsiteY71" fmla="*/ 2876947 h 2996690"/>
              <a:gd name="connsiteX72" fmla="*/ 2416629 w 4893122"/>
              <a:gd name="connsiteY72" fmla="*/ 2898718 h 2996690"/>
              <a:gd name="connsiteX73" fmla="*/ 2503714 w 4893122"/>
              <a:gd name="connsiteY73" fmla="*/ 2920490 h 2996690"/>
              <a:gd name="connsiteX74" fmla="*/ 2743200 w 4893122"/>
              <a:gd name="connsiteY74" fmla="*/ 2942261 h 2996690"/>
              <a:gd name="connsiteX75" fmla="*/ 2895600 w 4893122"/>
              <a:gd name="connsiteY75" fmla="*/ 2964033 h 2996690"/>
              <a:gd name="connsiteX76" fmla="*/ 2939143 w 4893122"/>
              <a:gd name="connsiteY76" fmla="*/ 2974918 h 2996690"/>
              <a:gd name="connsiteX77" fmla="*/ 2993572 w 4893122"/>
              <a:gd name="connsiteY77" fmla="*/ 2985804 h 2996690"/>
              <a:gd name="connsiteX78" fmla="*/ 3102429 w 4893122"/>
              <a:gd name="connsiteY78" fmla="*/ 2996690 h 2996690"/>
              <a:gd name="connsiteX79" fmla="*/ 3603172 w 4893122"/>
              <a:gd name="connsiteY79" fmla="*/ 2985804 h 2996690"/>
              <a:gd name="connsiteX80" fmla="*/ 3668486 w 4893122"/>
              <a:gd name="connsiteY80" fmla="*/ 2964033 h 2996690"/>
              <a:gd name="connsiteX81" fmla="*/ 3733800 w 4893122"/>
              <a:gd name="connsiteY81" fmla="*/ 2953147 h 2996690"/>
              <a:gd name="connsiteX82" fmla="*/ 3766457 w 4893122"/>
              <a:gd name="connsiteY82" fmla="*/ 2931376 h 2996690"/>
              <a:gd name="connsiteX83" fmla="*/ 3875314 w 4893122"/>
              <a:gd name="connsiteY83" fmla="*/ 2898718 h 2996690"/>
              <a:gd name="connsiteX84" fmla="*/ 3907972 w 4893122"/>
              <a:gd name="connsiteY84" fmla="*/ 2887833 h 2996690"/>
              <a:gd name="connsiteX85" fmla="*/ 3962400 w 4893122"/>
              <a:gd name="connsiteY85" fmla="*/ 2866061 h 2996690"/>
              <a:gd name="connsiteX86" fmla="*/ 4027714 w 4893122"/>
              <a:gd name="connsiteY86" fmla="*/ 2844290 h 2996690"/>
              <a:gd name="connsiteX87" fmla="*/ 4114800 w 4893122"/>
              <a:gd name="connsiteY87" fmla="*/ 2811633 h 2996690"/>
              <a:gd name="connsiteX88" fmla="*/ 4245429 w 4893122"/>
              <a:gd name="connsiteY88" fmla="*/ 2735433 h 2996690"/>
              <a:gd name="connsiteX89" fmla="*/ 4376057 w 4893122"/>
              <a:gd name="connsiteY89" fmla="*/ 2681004 h 2996690"/>
              <a:gd name="connsiteX90" fmla="*/ 4430486 w 4893122"/>
              <a:gd name="connsiteY90" fmla="*/ 2637461 h 2996690"/>
              <a:gd name="connsiteX91" fmla="*/ 4539343 w 4893122"/>
              <a:gd name="connsiteY91" fmla="*/ 2572147 h 2996690"/>
              <a:gd name="connsiteX92" fmla="*/ 4572000 w 4893122"/>
              <a:gd name="connsiteY92" fmla="*/ 2539490 h 2996690"/>
              <a:gd name="connsiteX93" fmla="*/ 4615543 w 4893122"/>
              <a:gd name="connsiteY93" fmla="*/ 2517718 h 2996690"/>
              <a:gd name="connsiteX94" fmla="*/ 4659086 w 4893122"/>
              <a:gd name="connsiteY94" fmla="*/ 2485061 h 2996690"/>
              <a:gd name="connsiteX95" fmla="*/ 4691743 w 4893122"/>
              <a:gd name="connsiteY95" fmla="*/ 2463290 h 2996690"/>
              <a:gd name="connsiteX96" fmla="*/ 4746172 w 4893122"/>
              <a:gd name="connsiteY96" fmla="*/ 2387090 h 2996690"/>
              <a:gd name="connsiteX97" fmla="*/ 4789714 w 4893122"/>
              <a:gd name="connsiteY97" fmla="*/ 2343547 h 2996690"/>
              <a:gd name="connsiteX98" fmla="*/ 4822372 w 4893122"/>
              <a:gd name="connsiteY98" fmla="*/ 2256461 h 2996690"/>
              <a:gd name="connsiteX99" fmla="*/ 4855029 w 4893122"/>
              <a:gd name="connsiteY99" fmla="*/ 2202033 h 2996690"/>
              <a:gd name="connsiteX100" fmla="*/ 4876800 w 4893122"/>
              <a:gd name="connsiteY100" fmla="*/ 2147604 h 2996690"/>
              <a:gd name="connsiteX101" fmla="*/ 4876800 w 4893122"/>
              <a:gd name="connsiteY101" fmla="*/ 1799261 h 2996690"/>
              <a:gd name="connsiteX102" fmla="*/ 4833257 w 4893122"/>
              <a:gd name="connsiteY102" fmla="*/ 1733947 h 2996690"/>
              <a:gd name="connsiteX103" fmla="*/ 4757057 w 4893122"/>
              <a:gd name="connsiteY103" fmla="*/ 1603318 h 2996690"/>
              <a:gd name="connsiteX104" fmla="*/ 4735286 w 4893122"/>
              <a:gd name="connsiteY104" fmla="*/ 1570661 h 2996690"/>
              <a:gd name="connsiteX105" fmla="*/ 4702629 w 4893122"/>
              <a:gd name="connsiteY105" fmla="*/ 1538004 h 2996690"/>
              <a:gd name="connsiteX106" fmla="*/ 4659086 w 4893122"/>
              <a:gd name="connsiteY106" fmla="*/ 1483576 h 2996690"/>
              <a:gd name="connsiteX107" fmla="*/ 4572000 w 4893122"/>
              <a:gd name="connsiteY107" fmla="*/ 1396490 h 2996690"/>
              <a:gd name="connsiteX108" fmla="*/ 4474029 w 4893122"/>
              <a:gd name="connsiteY108" fmla="*/ 1265861 h 2996690"/>
              <a:gd name="connsiteX109" fmla="*/ 4408714 w 4893122"/>
              <a:gd name="connsiteY109" fmla="*/ 1157004 h 2996690"/>
              <a:gd name="connsiteX110" fmla="*/ 4354286 w 4893122"/>
              <a:gd name="connsiteY110" fmla="*/ 1102576 h 2996690"/>
              <a:gd name="connsiteX111" fmla="*/ 4321629 w 4893122"/>
              <a:gd name="connsiteY111" fmla="*/ 1059033 h 2996690"/>
              <a:gd name="connsiteX112" fmla="*/ 4256314 w 4893122"/>
              <a:gd name="connsiteY112" fmla="*/ 1004604 h 2996690"/>
              <a:gd name="connsiteX113" fmla="*/ 4223657 w 4893122"/>
              <a:gd name="connsiteY113" fmla="*/ 971947 h 2996690"/>
              <a:gd name="connsiteX114" fmla="*/ 4191000 w 4893122"/>
              <a:gd name="connsiteY114" fmla="*/ 950176 h 2996690"/>
              <a:gd name="connsiteX115" fmla="*/ 4169229 w 4893122"/>
              <a:gd name="connsiteY115" fmla="*/ 928404 h 2996690"/>
              <a:gd name="connsiteX116" fmla="*/ 4136572 w 4893122"/>
              <a:gd name="connsiteY116" fmla="*/ 906633 h 2996690"/>
              <a:gd name="connsiteX117" fmla="*/ 4103914 w 4893122"/>
              <a:gd name="connsiteY117" fmla="*/ 873976 h 2996690"/>
              <a:gd name="connsiteX118" fmla="*/ 4071257 w 4893122"/>
              <a:gd name="connsiteY118" fmla="*/ 863090 h 2996690"/>
              <a:gd name="connsiteX119" fmla="*/ 3984172 w 4893122"/>
              <a:gd name="connsiteY119" fmla="*/ 797776 h 2996690"/>
              <a:gd name="connsiteX120" fmla="*/ 3951514 w 4893122"/>
              <a:gd name="connsiteY120" fmla="*/ 786890 h 2996690"/>
              <a:gd name="connsiteX121" fmla="*/ 3853543 w 4893122"/>
              <a:gd name="connsiteY121" fmla="*/ 732461 h 2996690"/>
              <a:gd name="connsiteX122" fmla="*/ 3820886 w 4893122"/>
              <a:gd name="connsiteY122" fmla="*/ 710690 h 2996690"/>
              <a:gd name="connsiteX123" fmla="*/ 3766457 w 4893122"/>
              <a:gd name="connsiteY123" fmla="*/ 667147 h 2996690"/>
              <a:gd name="connsiteX124" fmla="*/ 3712029 w 4893122"/>
              <a:gd name="connsiteY124" fmla="*/ 645376 h 2996690"/>
              <a:gd name="connsiteX125" fmla="*/ 3624943 w 4893122"/>
              <a:gd name="connsiteY125" fmla="*/ 580061 h 2996690"/>
              <a:gd name="connsiteX126" fmla="*/ 3537857 w 4893122"/>
              <a:gd name="connsiteY126" fmla="*/ 547404 h 2996690"/>
              <a:gd name="connsiteX127" fmla="*/ 3472543 w 4893122"/>
              <a:gd name="connsiteY127" fmla="*/ 503861 h 2996690"/>
              <a:gd name="connsiteX128" fmla="*/ 3243943 w 4893122"/>
              <a:gd name="connsiteY128" fmla="*/ 395004 h 2996690"/>
              <a:gd name="connsiteX129" fmla="*/ 3189514 w 4893122"/>
              <a:gd name="connsiteY129" fmla="*/ 384118 h 2996690"/>
              <a:gd name="connsiteX130" fmla="*/ 3145972 w 4893122"/>
              <a:gd name="connsiteY130" fmla="*/ 373233 h 2996690"/>
              <a:gd name="connsiteX131" fmla="*/ 2993572 w 4893122"/>
              <a:gd name="connsiteY131" fmla="*/ 329690 h 2996690"/>
              <a:gd name="connsiteX132" fmla="*/ 2960914 w 4893122"/>
              <a:gd name="connsiteY132" fmla="*/ 318804 h 2996690"/>
              <a:gd name="connsiteX133" fmla="*/ 2884714 w 4893122"/>
              <a:gd name="connsiteY133" fmla="*/ 297033 h 2996690"/>
              <a:gd name="connsiteX134" fmla="*/ 2819400 w 4893122"/>
              <a:gd name="connsiteY134" fmla="*/ 275261 h 2996690"/>
              <a:gd name="connsiteX135" fmla="*/ 2754086 w 4893122"/>
              <a:gd name="connsiteY135" fmla="*/ 264376 h 2996690"/>
              <a:gd name="connsiteX136" fmla="*/ 2645229 w 4893122"/>
              <a:gd name="connsiteY136" fmla="*/ 242604 h 2996690"/>
              <a:gd name="connsiteX137" fmla="*/ 2547257 w 4893122"/>
              <a:gd name="connsiteY137" fmla="*/ 231718 h 2996690"/>
              <a:gd name="connsiteX138" fmla="*/ 2427514 w 4893122"/>
              <a:gd name="connsiteY138" fmla="*/ 209947 h 2996690"/>
              <a:gd name="connsiteX139" fmla="*/ 2394857 w 4893122"/>
              <a:gd name="connsiteY139" fmla="*/ 199061 h 2996690"/>
              <a:gd name="connsiteX140" fmla="*/ 2329543 w 4893122"/>
              <a:gd name="connsiteY140" fmla="*/ 188176 h 2996690"/>
              <a:gd name="connsiteX141" fmla="*/ 2286000 w 4893122"/>
              <a:gd name="connsiteY141" fmla="*/ 177290 h 2996690"/>
              <a:gd name="connsiteX142" fmla="*/ 2166257 w 4893122"/>
              <a:gd name="connsiteY142" fmla="*/ 166404 h 2996690"/>
              <a:gd name="connsiteX143" fmla="*/ 2122714 w 4893122"/>
              <a:gd name="connsiteY143" fmla="*/ 144633 h 2996690"/>
              <a:gd name="connsiteX144" fmla="*/ 2035629 w 4893122"/>
              <a:gd name="connsiteY144" fmla="*/ 133747 h 2996690"/>
              <a:gd name="connsiteX145" fmla="*/ 1774372 w 4893122"/>
              <a:gd name="connsiteY145" fmla="*/ 122861 h 2996690"/>
              <a:gd name="connsiteX146" fmla="*/ 1676400 w 4893122"/>
              <a:gd name="connsiteY146" fmla="*/ 111976 h 2996690"/>
              <a:gd name="connsiteX147" fmla="*/ 1545772 w 4893122"/>
              <a:gd name="connsiteY147" fmla="*/ 79318 h 2996690"/>
              <a:gd name="connsiteX148" fmla="*/ 1502229 w 4893122"/>
              <a:gd name="connsiteY148" fmla="*/ 68433 h 2996690"/>
              <a:gd name="connsiteX149" fmla="*/ 1447800 w 4893122"/>
              <a:gd name="connsiteY149" fmla="*/ 57547 h 2996690"/>
              <a:gd name="connsiteX150" fmla="*/ 1371600 w 4893122"/>
              <a:gd name="connsiteY150" fmla="*/ 46661 h 299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4893122" h="2996690">
                <a:moveTo>
                  <a:pt x="1371600" y="46661"/>
                </a:moveTo>
                <a:lnTo>
                  <a:pt x="1371600" y="46661"/>
                </a:lnTo>
                <a:cubicBezTo>
                  <a:pt x="1342571" y="32147"/>
                  <a:pt x="1316915" y="4987"/>
                  <a:pt x="1284514" y="3118"/>
                </a:cubicBezTo>
                <a:cubicBezTo>
                  <a:pt x="1125081" y="-6080"/>
                  <a:pt x="965103" y="7355"/>
                  <a:pt x="805543" y="14004"/>
                </a:cubicBezTo>
                <a:cubicBezTo>
                  <a:pt x="790595" y="14627"/>
                  <a:pt x="776299" y="20490"/>
                  <a:pt x="762000" y="24890"/>
                </a:cubicBezTo>
                <a:cubicBezTo>
                  <a:pt x="618972" y="68899"/>
                  <a:pt x="712567" y="47839"/>
                  <a:pt x="609600" y="68433"/>
                </a:cubicBezTo>
                <a:cubicBezTo>
                  <a:pt x="572454" y="96292"/>
                  <a:pt x="573417" y="102741"/>
                  <a:pt x="533400" y="111976"/>
                </a:cubicBezTo>
                <a:cubicBezTo>
                  <a:pt x="497343" y="120297"/>
                  <a:pt x="424543" y="133747"/>
                  <a:pt x="424543" y="133747"/>
                </a:cubicBezTo>
                <a:cubicBezTo>
                  <a:pt x="410029" y="141004"/>
                  <a:pt x="396146" y="149693"/>
                  <a:pt x="381000" y="155518"/>
                </a:cubicBezTo>
                <a:cubicBezTo>
                  <a:pt x="348871" y="167875"/>
                  <a:pt x="313819" y="172782"/>
                  <a:pt x="283029" y="188176"/>
                </a:cubicBezTo>
                <a:lnTo>
                  <a:pt x="195943" y="231718"/>
                </a:lnTo>
                <a:cubicBezTo>
                  <a:pt x="143377" y="284287"/>
                  <a:pt x="210175" y="220332"/>
                  <a:pt x="141514" y="275261"/>
                </a:cubicBezTo>
                <a:cubicBezTo>
                  <a:pt x="133500" y="281672"/>
                  <a:pt x="127627" y="290463"/>
                  <a:pt x="119743" y="297033"/>
                </a:cubicBezTo>
                <a:cubicBezTo>
                  <a:pt x="105805" y="308648"/>
                  <a:pt x="90714" y="318804"/>
                  <a:pt x="76200" y="329690"/>
                </a:cubicBezTo>
                <a:cubicBezTo>
                  <a:pt x="72714" y="343635"/>
                  <a:pt x="62235" y="390278"/>
                  <a:pt x="54429" y="405890"/>
                </a:cubicBezTo>
                <a:cubicBezTo>
                  <a:pt x="48578" y="417592"/>
                  <a:pt x="39914" y="427661"/>
                  <a:pt x="32657" y="438547"/>
                </a:cubicBezTo>
                <a:lnTo>
                  <a:pt x="10886" y="525633"/>
                </a:lnTo>
                <a:lnTo>
                  <a:pt x="0" y="569176"/>
                </a:lnTo>
                <a:cubicBezTo>
                  <a:pt x="3629" y="609090"/>
                  <a:pt x="3026" y="649618"/>
                  <a:pt x="10886" y="688918"/>
                </a:cubicBezTo>
                <a:cubicBezTo>
                  <a:pt x="14068" y="704830"/>
                  <a:pt x="26959" y="717267"/>
                  <a:pt x="32657" y="732461"/>
                </a:cubicBezTo>
                <a:cubicBezTo>
                  <a:pt x="37910" y="746469"/>
                  <a:pt x="36852" y="762622"/>
                  <a:pt x="43543" y="776004"/>
                </a:cubicBezTo>
                <a:cubicBezTo>
                  <a:pt x="48133" y="785184"/>
                  <a:pt x="59621" y="789237"/>
                  <a:pt x="65314" y="797776"/>
                </a:cubicBezTo>
                <a:cubicBezTo>
                  <a:pt x="74315" y="811278"/>
                  <a:pt x="79035" y="827229"/>
                  <a:pt x="87086" y="841318"/>
                </a:cubicBezTo>
                <a:cubicBezTo>
                  <a:pt x="93577" y="852677"/>
                  <a:pt x="103006" y="862274"/>
                  <a:pt x="108857" y="873976"/>
                </a:cubicBezTo>
                <a:cubicBezTo>
                  <a:pt x="113989" y="884239"/>
                  <a:pt x="114611" y="896370"/>
                  <a:pt x="119743" y="906633"/>
                </a:cubicBezTo>
                <a:cubicBezTo>
                  <a:pt x="125594" y="918335"/>
                  <a:pt x="135663" y="927588"/>
                  <a:pt x="141514" y="939290"/>
                </a:cubicBezTo>
                <a:cubicBezTo>
                  <a:pt x="150253" y="956767"/>
                  <a:pt x="156425" y="975422"/>
                  <a:pt x="163286" y="993718"/>
                </a:cubicBezTo>
                <a:cubicBezTo>
                  <a:pt x="167315" y="1004462"/>
                  <a:pt x="168599" y="1016345"/>
                  <a:pt x="174172" y="1026376"/>
                </a:cubicBezTo>
                <a:cubicBezTo>
                  <a:pt x="186879" y="1049249"/>
                  <a:pt x="209439" y="1066867"/>
                  <a:pt x="217714" y="1091690"/>
                </a:cubicBezTo>
                <a:cubicBezTo>
                  <a:pt x="231846" y="1134083"/>
                  <a:pt x="220486" y="1116233"/>
                  <a:pt x="250372" y="1146118"/>
                </a:cubicBezTo>
                <a:cubicBezTo>
                  <a:pt x="254000" y="1160632"/>
                  <a:pt x="256958" y="1175331"/>
                  <a:pt x="261257" y="1189661"/>
                </a:cubicBezTo>
                <a:cubicBezTo>
                  <a:pt x="267851" y="1211643"/>
                  <a:pt x="283029" y="1254976"/>
                  <a:pt x="283029" y="1254976"/>
                </a:cubicBezTo>
                <a:cubicBezTo>
                  <a:pt x="294705" y="1593592"/>
                  <a:pt x="260618" y="1470774"/>
                  <a:pt x="315686" y="1635976"/>
                </a:cubicBezTo>
                <a:cubicBezTo>
                  <a:pt x="319315" y="1646862"/>
                  <a:pt x="320207" y="1659086"/>
                  <a:pt x="326572" y="1668633"/>
                </a:cubicBezTo>
                <a:cubicBezTo>
                  <a:pt x="333829" y="1679519"/>
                  <a:pt x="341852" y="1689931"/>
                  <a:pt x="348343" y="1701290"/>
                </a:cubicBezTo>
                <a:cubicBezTo>
                  <a:pt x="356394" y="1715379"/>
                  <a:pt x="363722" y="1729918"/>
                  <a:pt x="370114" y="1744833"/>
                </a:cubicBezTo>
                <a:cubicBezTo>
                  <a:pt x="374634" y="1755380"/>
                  <a:pt x="375096" y="1767651"/>
                  <a:pt x="381000" y="1777490"/>
                </a:cubicBezTo>
                <a:cubicBezTo>
                  <a:pt x="386281" y="1786291"/>
                  <a:pt x="395515" y="1792004"/>
                  <a:pt x="402772" y="1799261"/>
                </a:cubicBezTo>
                <a:cubicBezTo>
                  <a:pt x="416460" y="1840327"/>
                  <a:pt x="419769" y="1859802"/>
                  <a:pt x="457200" y="1897233"/>
                </a:cubicBezTo>
                <a:cubicBezTo>
                  <a:pt x="475343" y="1915376"/>
                  <a:pt x="497397" y="1930312"/>
                  <a:pt x="511629" y="1951661"/>
                </a:cubicBezTo>
                <a:cubicBezTo>
                  <a:pt x="539093" y="1992858"/>
                  <a:pt x="524149" y="1975067"/>
                  <a:pt x="555172" y="2006090"/>
                </a:cubicBezTo>
                <a:cubicBezTo>
                  <a:pt x="562429" y="2020604"/>
                  <a:pt x="566554" y="2037167"/>
                  <a:pt x="576943" y="2049633"/>
                </a:cubicBezTo>
                <a:cubicBezTo>
                  <a:pt x="603224" y="2081170"/>
                  <a:pt x="635000" y="2107689"/>
                  <a:pt x="664029" y="2136718"/>
                </a:cubicBezTo>
                <a:cubicBezTo>
                  <a:pt x="671286" y="2143975"/>
                  <a:pt x="679642" y="2150279"/>
                  <a:pt x="685800" y="2158490"/>
                </a:cubicBezTo>
                <a:cubicBezTo>
                  <a:pt x="696686" y="2173004"/>
                  <a:pt x="705628" y="2189204"/>
                  <a:pt x="718457" y="2202033"/>
                </a:cubicBezTo>
                <a:cubicBezTo>
                  <a:pt x="727708" y="2211284"/>
                  <a:pt x="741063" y="2215429"/>
                  <a:pt x="751114" y="2223804"/>
                </a:cubicBezTo>
                <a:cubicBezTo>
                  <a:pt x="762941" y="2233659"/>
                  <a:pt x="771945" y="2246605"/>
                  <a:pt x="783772" y="2256461"/>
                </a:cubicBezTo>
                <a:cubicBezTo>
                  <a:pt x="793823" y="2264837"/>
                  <a:pt x="806378" y="2269857"/>
                  <a:pt x="816429" y="2278233"/>
                </a:cubicBezTo>
                <a:cubicBezTo>
                  <a:pt x="828255" y="2288088"/>
                  <a:pt x="836559" y="2301942"/>
                  <a:pt x="849086" y="2310890"/>
                </a:cubicBezTo>
                <a:cubicBezTo>
                  <a:pt x="862291" y="2320322"/>
                  <a:pt x="878714" y="2324312"/>
                  <a:pt x="892629" y="2332661"/>
                </a:cubicBezTo>
                <a:cubicBezTo>
                  <a:pt x="915066" y="2346123"/>
                  <a:pt x="934540" y="2364502"/>
                  <a:pt x="957943" y="2376204"/>
                </a:cubicBezTo>
                <a:cubicBezTo>
                  <a:pt x="971325" y="2382895"/>
                  <a:pt x="987101" y="2382980"/>
                  <a:pt x="1001486" y="2387090"/>
                </a:cubicBezTo>
                <a:cubicBezTo>
                  <a:pt x="1012519" y="2390242"/>
                  <a:pt x="1023880" y="2392844"/>
                  <a:pt x="1034143" y="2397976"/>
                </a:cubicBezTo>
                <a:cubicBezTo>
                  <a:pt x="1045845" y="2403827"/>
                  <a:pt x="1055315" y="2413482"/>
                  <a:pt x="1066800" y="2419747"/>
                </a:cubicBezTo>
                <a:cubicBezTo>
                  <a:pt x="1143289" y="2461468"/>
                  <a:pt x="1130472" y="2455485"/>
                  <a:pt x="1186543" y="2474176"/>
                </a:cubicBezTo>
                <a:cubicBezTo>
                  <a:pt x="1259342" y="2546973"/>
                  <a:pt x="1196331" y="2495398"/>
                  <a:pt x="1284514" y="2539490"/>
                </a:cubicBezTo>
                <a:cubicBezTo>
                  <a:pt x="1310680" y="2552573"/>
                  <a:pt x="1334548" y="2569950"/>
                  <a:pt x="1360714" y="2583033"/>
                </a:cubicBezTo>
                <a:cubicBezTo>
                  <a:pt x="1385592" y="2595472"/>
                  <a:pt x="1422967" y="2598596"/>
                  <a:pt x="1447800" y="2604804"/>
                </a:cubicBezTo>
                <a:cubicBezTo>
                  <a:pt x="1458932" y="2607587"/>
                  <a:pt x="1469424" y="2612538"/>
                  <a:pt x="1480457" y="2615690"/>
                </a:cubicBezTo>
                <a:cubicBezTo>
                  <a:pt x="1494842" y="2619800"/>
                  <a:pt x="1509486" y="2622947"/>
                  <a:pt x="1524000" y="2626576"/>
                </a:cubicBezTo>
                <a:cubicBezTo>
                  <a:pt x="1626124" y="2703169"/>
                  <a:pt x="1490650" y="2611348"/>
                  <a:pt x="1676400" y="2681004"/>
                </a:cubicBezTo>
                <a:lnTo>
                  <a:pt x="1763486" y="2713661"/>
                </a:lnTo>
                <a:cubicBezTo>
                  <a:pt x="1774372" y="2728175"/>
                  <a:pt x="1781047" y="2747140"/>
                  <a:pt x="1796143" y="2757204"/>
                </a:cubicBezTo>
                <a:cubicBezTo>
                  <a:pt x="1815238" y="2769934"/>
                  <a:pt x="1839686" y="2771719"/>
                  <a:pt x="1861457" y="2778976"/>
                </a:cubicBezTo>
                <a:cubicBezTo>
                  <a:pt x="1939744" y="2805072"/>
                  <a:pt x="1841994" y="2773414"/>
                  <a:pt x="1937657" y="2800747"/>
                </a:cubicBezTo>
                <a:cubicBezTo>
                  <a:pt x="1948690" y="2803899"/>
                  <a:pt x="1959182" y="2808850"/>
                  <a:pt x="1970314" y="2811633"/>
                </a:cubicBezTo>
                <a:cubicBezTo>
                  <a:pt x="1988264" y="2816120"/>
                  <a:pt x="2006793" y="2818031"/>
                  <a:pt x="2024743" y="2822518"/>
                </a:cubicBezTo>
                <a:cubicBezTo>
                  <a:pt x="2035875" y="2825301"/>
                  <a:pt x="2046082" y="2831518"/>
                  <a:pt x="2057400" y="2833404"/>
                </a:cubicBezTo>
                <a:cubicBezTo>
                  <a:pt x="2089811" y="2838806"/>
                  <a:pt x="2122802" y="2839947"/>
                  <a:pt x="2155372" y="2844290"/>
                </a:cubicBezTo>
                <a:cubicBezTo>
                  <a:pt x="2177250" y="2847207"/>
                  <a:pt x="2199140" y="2850388"/>
                  <a:pt x="2220686" y="2855176"/>
                </a:cubicBezTo>
                <a:cubicBezTo>
                  <a:pt x="2231887" y="2857665"/>
                  <a:pt x="2242054" y="2864008"/>
                  <a:pt x="2253343" y="2866061"/>
                </a:cubicBezTo>
                <a:cubicBezTo>
                  <a:pt x="2282126" y="2871294"/>
                  <a:pt x="2311572" y="2872137"/>
                  <a:pt x="2340429" y="2876947"/>
                </a:cubicBezTo>
                <a:cubicBezTo>
                  <a:pt x="2387038" y="2884715"/>
                  <a:pt x="2375965" y="2887628"/>
                  <a:pt x="2416629" y="2898718"/>
                </a:cubicBezTo>
                <a:cubicBezTo>
                  <a:pt x="2445496" y="2906591"/>
                  <a:pt x="2473975" y="2917186"/>
                  <a:pt x="2503714" y="2920490"/>
                </a:cubicBezTo>
                <a:cubicBezTo>
                  <a:pt x="2648707" y="2936601"/>
                  <a:pt x="2568924" y="2928856"/>
                  <a:pt x="2743200" y="2942261"/>
                </a:cubicBezTo>
                <a:cubicBezTo>
                  <a:pt x="2842424" y="2967068"/>
                  <a:pt x="2722369" y="2939286"/>
                  <a:pt x="2895600" y="2964033"/>
                </a:cubicBezTo>
                <a:cubicBezTo>
                  <a:pt x="2910411" y="2966149"/>
                  <a:pt x="2924538" y="2971673"/>
                  <a:pt x="2939143" y="2974918"/>
                </a:cubicBezTo>
                <a:cubicBezTo>
                  <a:pt x="2957205" y="2978932"/>
                  <a:pt x="2975232" y="2983359"/>
                  <a:pt x="2993572" y="2985804"/>
                </a:cubicBezTo>
                <a:cubicBezTo>
                  <a:pt x="3029719" y="2990624"/>
                  <a:pt x="3066143" y="2993061"/>
                  <a:pt x="3102429" y="2996690"/>
                </a:cubicBezTo>
                <a:cubicBezTo>
                  <a:pt x="3269343" y="2993061"/>
                  <a:pt x="3436495" y="2995420"/>
                  <a:pt x="3603172" y="2985804"/>
                </a:cubicBezTo>
                <a:cubicBezTo>
                  <a:pt x="3626083" y="2984482"/>
                  <a:pt x="3645849" y="2967806"/>
                  <a:pt x="3668486" y="2964033"/>
                </a:cubicBezTo>
                <a:lnTo>
                  <a:pt x="3733800" y="2953147"/>
                </a:lnTo>
                <a:cubicBezTo>
                  <a:pt x="3744686" y="2945890"/>
                  <a:pt x="3754502" y="2936689"/>
                  <a:pt x="3766457" y="2931376"/>
                </a:cubicBezTo>
                <a:cubicBezTo>
                  <a:pt x="3813015" y="2910684"/>
                  <a:pt x="3830988" y="2911382"/>
                  <a:pt x="3875314" y="2898718"/>
                </a:cubicBezTo>
                <a:cubicBezTo>
                  <a:pt x="3886347" y="2895566"/>
                  <a:pt x="3897228" y="2891862"/>
                  <a:pt x="3907972" y="2887833"/>
                </a:cubicBezTo>
                <a:cubicBezTo>
                  <a:pt x="3926268" y="2880972"/>
                  <a:pt x="3944036" y="2872739"/>
                  <a:pt x="3962400" y="2866061"/>
                </a:cubicBezTo>
                <a:cubicBezTo>
                  <a:pt x="3983967" y="2858218"/>
                  <a:pt x="4006406" y="2852813"/>
                  <a:pt x="4027714" y="2844290"/>
                </a:cubicBezTo>
                <a:cubicBezTo>
                  <a:pt x="4122587" y="2806341"/>
                  <a:pt x="4020527" y="2835200"/>
                  <a:pt x="4114800" y="2811633"/>
                </a:cubicBezTo>
                <a:cubicBezTo>
                  <a:pt x="4162272" y="2764161"/>
                  <a:pt x="4139195" y="2782648"/>
                  <a:pt x="4245429" y="2735433"/>
                </a:cubicBezTo>
                <a:cubicBezTo>
                  <a:pt x="4277553" y="2721156"/>
                  <a:pt x="4341506" y="2704038"/>
                  <a:pt x="4376057" y="2681004"/>
                </a:cubicBezTo>
                <a:cubicBezTo>
                  <a:pt x="4395389" y="2668116"/>
                  <a:pt x="4411154" y="2650349"/>
                  <a:pt x="4430486" y="2637461"/>
                </a:cubicBezTo>
                <a:cubicBezTo>
                  <a:pt x="4548972" y="2558471"/>
                  <a:pt x="4377423" y="2698086"/>
                  <a:pt x="4539343" y="2572147"/>
                </a:cubicBezTo>
                <a:cubicBezTo>
                  <a:pt x="4551495" y="2562696"/>
                  <a:pt x="4559473" y="2548438"/>
                  <a:pt x="4572000" y="2539490"/>
                </a:cubicBezTo>
                <a:cubicBezTo>
                  <a:pt x="4585205" y="2530058"/>
                  <a:pt x="4601782" y="2526319"/>
                  <a:pt x="4615543" y="2517718"/>
                </a:cubicBezTo>
                <a:cubicBezTo>
                  <a:pt x="4630928" y="2508102"/>
                  <a:pt x="4644322" y="2495606"/>
                  <a:pt x="4659086" y="2485061"/>
                </a:cubicBezTo>
                <a:cubicBezTo>
                  <a:pt x="4669732" y="2477457"/>
                  <a:pt x="4680857" y="2470547"/>
                  <a:pt x="4691743" y="2463290"/>
                </a:cubicBezTo>
                <a:cubicBezTo>
                  <a:pt x="4709886" y="2437890"/>
                  <a:pt x="4726406" y="2411249"/>
                  <a:pt x="4746172" y="2387090"/>
                </a:cubicBezTo>
                <a:cubicBezTo>
                  <a:pt x="4759170" y="2371204"/>
                  <a:pt x="4777398" y="2359968"/>
                  <a:pt x="4789714" y="2343547"/>
                </a:cubicBezTo>
                <a:cubicBezTo>
                  <a:pt x="4828169" y="2292273"/>
                  <a:pt x="4798338" y="2310537"/>
                  <a:pt x="4822372" y="2256461"/>
                </a:cubicBezTo>
                <a:cubicBezTo>
                  <a:pt x="4830965" y="2237127"/>
                  <a:pt x="4845567" y="2220957"/>
                  <a:pt x="4855029" y="2202033"/>
                </a:cubicBezTo>
                <a:cubicBezTo>
                  <a:pt x="4863768" y="2184555"/>
                  <a:pt x="4869543" y="2165747"/>
                  <a:pt x="4876800" y="2147604"/>
                </a:cubicBezTo>
                <a:cubicBezTo>
                  <a:pt x="4897429" y="2003208"/>
                  <a:pt x="4899670" y="2020336"/>
                  <a:pt x="4876800" y="1799261"/>
                </a:cubicBezTo>
                <a:cubicBezTo>
                  <a:pt x="4871755" y="1750489"/>
                  <a:pt x="4853023" y="1764693"/>
                  <a:pt x="4833257" y="1733947"/>
                </a:cubicBezTo>
                <a:cubicBezTo>
                  <a:pt x="4805997" y="1691543"/>
                  <a:pt x="4785019" y="1645262"/>
                  <a:pt x="4757057" y="1603318"/>
                </a:cubicBezTo>
                <a:cubicBezTo>
                  <a:pt x="4749800" y="1592432"/>
                  <a:pt x="4743661" y="1580712"/>
                  <a:pt x="4735286" y="1570661"/>
                </a:cubicBezTo>
                <a:cubicBezTo>
                  <a:pt x="4725431" y="1558834"/>
                  <a:pt x="4712766" y="1549590"/>
                  <a:pt x="4702629" y="1538004"/>
                </a:cubicBezTo>
                <a:cubicBezTo>
                  <a:pt x="4687329" y="1520519"/>
                  <a:pt x="4674845" y="1500648"/>
                  <a:pt x="4659086" y="1483576"/>
                </a:cubicBezTo>
                <a:cubicBezTo>
                  <a:pt x="4631241" y="1453410"/>
                  <a:pt x="4594772" y="1430648"/>
                  <a:pt x="4572000" y="1396490"/>
                </a:cubicBezTo>
                <a:cubicBezTo>
                  <a:pt x="4498147" y="1285709"/>
                  <a:pt x="4534439" y="1326271"/>
                  <a:pt x="4474029" y="1265861"/>
                </a:cubicBezTo>
                <a:cubicBezTo>
                  <a:pt x="4455768" y="1211078"/>
                  <a:pt x="4463024" y="1222175"/>
                  <a:pt x="4408714" y="1157004"/>
                </a:cubicBezTo>
                <a:cubicBezTo>
                  <a:pt x="4392288" y="1137293"/>
                  <a:pt x="4371332" y="1121753"/>
                  <a:pt x="4354286" y="1102576"/>
                </a:cubicBezTo>
                <a:cubicBezTo>
                  <a:pt x="4342233" y="1089016"/>
                  <a:pt x="4334458" y="1071862"/>
                  <a:pt x="4321629" y="1059033"/>
                </a:cubicBezTo>
                <a:cubicBezTo>
                  <a:pt x="4301589" y="1038993"/>
                  <a:pt x="4277496" y="1023432"/>
                  <a:pt x="4256314" y="1004604"/>
                </a:cubicBezTo>
                <a:cubicBezTo>
                  <a:pt x="4244808" y="994376"/>
                  <a:pt x="4235484" y="981802"/>
                  <a:pt x="4223657" y="971947"/>
                </a:cubicBezTo>
                <a:cubicBezTo>
                  <a:pt x="4213606" y="963572"/>
                  <a:pt x="4201216" y="958349"/>
                  <a:pt x="4191000" y="950176"/>
                </a:cubicBezTo>
                <a:cubicBezTo>
                  <a:pt x="4182986" y="943765"/>
                  <a:pt x="4177243" y="934815"/>
                  <a:pt x="4169229" y="928404"/>
                </a:cubicBezTo>
                <a:cubicBezTo>
                  <a:pt x="4159013" y="920231"/>
                  <a:pt x="4146623" y="915008"/>
                  <a:pt x="4136572" y="906633"/>
                </a:cubicBezTo>
                <a:cubicBezTo>
                  <a:pt x="4124745" y="896778"/>
                  <a:pt x="4116723" y="882516"/>
                  <a:pt x="4103914" y="873976"/>
                </a:cubicBezTo>
                <a:cubicBezTo>
                  <a:pt x="4094367" y="867611"/>
                  <a:pt x="4082143" y="866719"/>
                  <a:pt x="4071257" y="863090"/>
                </a:cubicBezTo>
                <a:cubicBezTo>
                  <a:pt x="4042229" y="841319"/>
                  <a:pt x="4018595" y="809250"/>
                  <a:pt x="3984172" y="797776"/>
                </a:cubicBezTo>
                <a:cubicBezTo>
                  <a:pt x="3973286" y="794147"/>
                  <a:pt x="3962061" y="791410"/>
                  <a:pt x="3951514" y="786890"/>
                </a:cubicBezTo>
                <a:cubicBezTo>
                  <a:pt x="3918440" y="772715"/>
                  <a:pt x="3883563" y="751223"/>
                  <a:pt x="3853543" y="732461"/>
                </a:cubicBezTo>
                <a:cubicBezTo>
                  <a:pt x="3842449" y="725527"/>
                  <a:pt x="3831352" y="718540"/>
                  <a:pt x="3820886" y="710690"/>
                </a:cubicBezTo>
                <a:cubicBezTo>
                  <a:pt x="3802298" y="696749"/>
                  <a:pt x="3786380" y="679101"/>
                  <a:pt x="3766457" y="667147"/>
                </a:cubicBezTo>
                <a:cubicBezTo>
                  <a:pt x="3749701" y="657094"/>
                  <a:pt x="3730172" y="652633"/>
                  <a:pt x="3712029" y="645376"/>
                </a:cubicBezTo>
                <a:cubicBezTo>
                  <a:pt x="3681411" y="614758"/>
                  <a:pt x="3674178" y="604679"/>
                  <a:pt x="3624943" y="580061"/>
                </a:cubicBezTo>
                <a:cubicBezTo>
                  <a:pt x="3597213" y="566196"/>
                  <a:pt x="3565587" y="561269"/>
                  <a:pt x="3537857" y="547404"/>
                </a:cubicBezTo>
                <a:cubicBezTo>
                  <a:pt x="3514453" y="535702"/>
                  <a:pt x="3495470" y="516471"/>
                  <a:pt x="3472543" y="503861"/>
                </a:cubicBezTo>
                <a:cubicBezTo>
                  <a:pt x="3452299" y="492727"/>
                  <a:pt x="3296020" y="412363"/>
                  <a:pt x="3243943" y="395004"/>
                </a:cubicBezTo>
                <a:cubicBezTo>
                  <a:pt x="3226390" y="389153"/>
                  <a:pt x="3207576" y="388132"/>
                  <a:pt x="3189514" y="384118"/>
                </a:cubicBezTo>
                <a:cubicBezTo>
                  <a:pt x="3174910" y="380873"/>
                  <a:pt x="3160486" y="376861"/>
                  <a:pt x="3145972" y="373233"/>
                </a:cubicBezTo>
                <a:cubicBezTo>
                  <a:pt x="3063078" y="331785"/>
                  <a:pt x="3132601" y="361773"/>
                  <a:pt x="2993572" y="329690"/>
                </a:cubicBezTo>
                <a:cubicBezTo>
                  <a:pt x="2982391" y="327110"/>
                  <a:pt x="2971905" y="322101"/>
                  <a:pt x="2960914" y="318804"/>
                </a:cubicBezTo>
                <a:cubicBezTo>
                  <a:pt x="2935612" y="311213"/>
                  <a:pt x="2909962" y="304802"/>
                  <a:pt x="2884714" y="297033"/>
                </a:cubicBezTo>
                <a:cubicBezTo>
                  <a:pt x="2862780" y="290284"/>
                  <a:pt x="2841664" y="280827"/>
                  <a:pt x="2819400" y="275261"/>
                </a:cubicBezTo>
                <a:cubicBezTo>
                  <a:pt x="2797987" y="269908"/>
                  <a:pt x="2775780" y="268444"/>
                  <a:pt x="2754086" y="264376"/>
                </a:cubicBezTo>
                <a:cubicBezTo>
                  <a:pt x="2717715" y="257557"/>
                  <a:pt x="2682007" y="246691"/>
                  <a:pt x="2645229" y="242604"/>
                </a:cubicBezTo>
                <a:cubicBezTo>
                  <a:pt x="2612572" y="238975"/>
                  <a:pt x="2579752" y="236592"/>
                  <a:pt x="2547257" y="231718"/>
                </a:cubicBezTo>
                <a:cubicBezTo>
                  <a:pt x="2507137" y="225700"/>
                  <a:pt x="2467182" y="218447"/>
                  <a:pt x="2427514" y="209947"/>
                </a:cubicBezTo>
                <a:cubicBezTo>
                  <a:pt x="2416294" y="207543"/>
                  <a:pt x="2406058" y="201550"/>
                  <a:pt x="2394857" y="199061"/>
                </a:cubicBezTo>
                <a:cubicBezTo>
                  <a:pt x="2373311" y="194273"/>
                  <a:pt x="2351186" y="192505"/>
                  <a:pt x="2329543" y="188176"/>
                </a:cubicBezTo>
                <a:cubicBezTo>
                  <a:pt x="2314872" y="185242"/>
                  <a:pt x="2300830" y="179267"/>
                  <a:pt x="2286000" y="177290"/>
                </a:cubicBezTo>
                <a:cubicBezTo>
                  <a:pt x="2246273" y="171993"/>
                  <a:pt x="2206171" y="170033"/>
                  <a:pt x="2166257" y="166404"/>
                </a:cubicBezTo>
                <a:cubicBezTo>
                  <a:pt x="2151743" y="159147"/>
                  <a:pt x="2138457" y="148569"/>
                  <a:pt x="2122714" y="144633"/>
                </a:cubicBezTo>
                <a:cubicBezTo>
                  <a:pt x="2094333" y="137538"/>
                  <a:pt x="2064826" y="135572"/>
                  <a:pt x="2035629" y="133747"/>
                </a:cubicBezTo>
                <a:cubicBezTo>
                  <a:pt x="1948638" y="128310"/>
                  <a:pt x="1861458" y="126490"/>
                  <a:pt x="1774372" y="122861"/>
                </a:cubicBezTo>
                <a:cubicBezTo>
                  <a:pt x="1741715" y="119233"/>
                  <a:pt x="1708678" y="118124"/>
                  <a:pt x="1676400" y="111976"/>
                </a:cubicBezTo>
                <a:cubicBezTo>
                  <a:pt x="1632310" y="103578"/>
                  <a:pt x="1589315" y="90204"/>
                  <a:pt x="1545772" y="79318"/>
                </a:cubicBezTo>
                <a:cubicBezTo>
                  <a:pt x="1531258" y="75689"/>
                  <a:pt x="1516899" y="71367"/>
                  <a:pt x="1502229" y="68433"/>
                </a:cubicBezTo>
                <a:cubicBezTo>
                  <a:pt x="1484086" y="64804"/>
                  <a:pt x="1465650" y="62415"/>
                  <a:pt x="1447800" y="57547"/>
                </a:cubicBezTo>
                <a:cubicBezTo>
                  <a:pt x="1355351" y="32334"/>
                  <a:pt x="1384300" y="48475"/>
                  <a:pt x="1371600" y="46661"/>
                </a:cubicBezTo>
                <a:close/>
              </a:path>
            </a:pathLst>
          </a:cu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20"/>
          <p:cNvGrpSpPr/>
          <p:nvPr/>
        </p:nvGrpSpPr>
        <p:grpSpPr>
          <a:xfrm>
            <a:off x="4077358" y="2062746"/>
            <a:ext cx="1052207" cy="2430935"/>
            <a:chOff x="3962400" y="685800"/>
            <a:chExt cx="2514600" cy="4930345"/>
          </a:xfrm>
        </p:grpSpPr>
        <p:sp>
          <p:nvSpPr>
            <p:cNvPr id="157" name="Round Diagonal Corner Rectangle 156"/>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182"/>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33"/>
            <p:cNvGrpSpPr/>
            <p:nvPr/>
          </p:nvGrpSpPr>
          <p:grpSpPr>
            <a:xfrm rot="2754858">
              <a:off x="4727425" y="4901111"/>
              <a:ext cx="483355" cy="946713"/>
              <a:chOff x="1676400" y="2133600"/>
              <a:chExt cx="1447800" cy="2088845"/>
            </a:xfrm>
          </p:grpSpPr>
          <p:sp>
            <p:nvSpPr>
              <p:cNvPr id="258" name="Oval 257"/>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45"/>
            <p:cNvGrpSpPr/>
            <p:nvPr/>
          </p:nvGrpSpPr>
          <p:grpSpPr>
            <a:xfrm rot="18845142" flipH="1">
              <a:off x="5215780" y="4792556"/>
              <a:ext cx="525679" cy="955158"/>
              <a:chOff x="1676400" y="2133600"/>
              <a:chExt cx="1447800" cy="2088845"/>
            </a:xfrm>
          </p:grpSpPr>
          <p:sp>
            <p:nvSpPr>
              <p:cNvPr id="255" name="Oval 254"/>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49"/>
            <p:cNvGrpSpPr/>
            <p:nvPr/>
          </p:nvGrpSpPr>
          <p:grpSpPr>
            <a:xfrm>
              <a:off x="4082143" y="2546274"/>
              <a:ext cx="2394857" cy="2681378"/>
              <a:chOff x="4419600" y="2060454"/>
              <a:chExt cx="3045502" cy="4187946"/>
            </a:xfrm>
          </p:grpSpPr>
          <p:sp>
            <p:nvSpPr>
              <p:cNvPr id="203" name="Oval 202"/>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50"/>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4" name="Round Diagonal Corner Rectangle 193"/>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194"/>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195"/>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022377" y="2175279"/>
              <a:ext cx="463305" cy="2884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3389172" y="6010152"/>
            <a:ext cx="6096000" cy="646331"/>
          </a:xfrm>
          <a:prstGeom prst="rect">
            <a:avLst/>
          </a:prstGeom>
        </p:spPr>
        <p:txBody>
          <a:bodyPr>
            <a:spAutoFit/>
          </a:bodyPr>
          <a:lstStyle/>
          <a:p>
            <a:pPr fontAlgn="base"/>
            <a:r>
              <a:rPr lang="en-US" dirty="0">
                <a:latin typeface="Comic Sans MS" panose="030F0702030302020204" pitchFamily="66" charset="0"/>
              </a:rPr>
              <a:t>And when Peter was come down out of the ship, he walked on the water, to go to Jesus.</a:t>
            </a:r>
            <a:endParaRPr lang="en-US" b="0" i="0" dirty="0">
              <a:effectLst/>
              <a:latin typeface="Comic Sans MS" panose="030F0702030302020204" pitchFamily="66" charset="0"/>
            </a:endParaRPr>
          </a:p>
        </p:txBody>
      </p:sp>
      <p:sp>
        <p:nvSpPr>
          <p:cNvPr id="287" name="Rounded Rectangular Callout 286"/>
          <p:cNvSpPr/>
          <p:nvPr/>
        </p:nvSpPr>
        <p:spPr>
          <a:xfrm>
            <a:off x="8823652" y="1022807"/>
            <a:ext cx="1514787" cy="625499"/>
          </a:xfrm>
          <a:prstGeom prst="wedgeRoundRectCallout">
            <a:avLst>
              <a:gd name="adj1" fmla="val 17244"/>
              <a:gd name="adj2" fmla="val 6713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Come</a:t>
            </a:r>
          </a:p>
        </p:txBody>
      </p:sp>
      <p:sp>
        <p:nvSpPr>
          <p:cNvPr id="288" name="Rounded Rectangular Callout 287"/>
          <p:cNvSpPr/>
          <p:nvPr/>
        </p:nvSpPr>
        <p:spPr>
          <a:xfrm>
            <a:off x="5196623" y="1136560"/>
            <a:ext cx="2229914" cy="1173189"/>
          </a:xfrm>
          <a:prstGeom prst="wedgeRoundRectCallout">
            <a:avLst>
              <a:gd name="adj1" fmla="val 17244"/>
              <a:gd name="adj2" fmla="val 6713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Lord, if it be thou, bid me come unto thee on the water</a:t>
            </a:r>
          </a:p>
        </p:txBody>
      </p:sp>
      <p:grpSp>
        <p:nvGrpSpPr>
          <p:cNvPr id="289" name="Group 288"/>
          <p:cNvGrpSpPr/>
          <p:nvPr/>
        </p:nvGrpSpPr>
        <p:grpSpPr>
          <a:xfrm>
            <a:off x="1748444" y="968813"/>
            <a:ext cx="4043828" cy="3729299"/>
            <a:chOff x="1981200" y="609600"/>
            <a:chExt cx="5943600" cy="4419600"/>
          </a:xfrm>
        </p:grpSpPr>
        <p:sp>
          <p:nvSpPr>
            <p:cNvPr id="290" name="Rectangle 289"/>
            <p:cNvSpPr/>
            <p:nvPr/>
          </p:nvSpPr>
          <p:spPr>
            <a:xfrm rot="5400000">
              <a:off x="3162299" y="2628904"/>
              <a:ext cx="3733802" cy="1524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3530600" y="4775200"/>
              <a:ext cx="28702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ight Triangle 291"/>
            <p:cNvSpPr/>
            <p:nvPr/>
          </p:nvSpPr>
          <p:spPr>
            <a:xfrm rot="10800000">
              <a:off x="3191933"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ight Triangle 292"/>
            <p:cNvSpPr/>
            <p:nvPr/>
          </p:nvSpPr>
          <p:spPr>
            <a:xfrm rot="10800000" flipH="1">
              <a:off x="6375400" y="4775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ight Triangle 293"/>
            <p:cNvSpPr/>
            <p:nvPr/>
          </p:nvSpPr>
          <p:spPr>
            <a:xfrm rot="10800000">
              <a:off x="28532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ight Triangle 294"/>
            <p:cNvSpPr/>
            <p:nvPr/>
          </p:nvSpPr>
          <p:spPr>
            <a:xfrm rot="10800000" flipH="1">
              <a:off x="6714067" y="4521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3191932" y="4521200"/>
              <a:ext cx="3513667"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ight Triangle 296"/>
            <p:cNvSpPr/>
            <p:nvPr/>
          </p:nvSpPr>
          <p:spPr>
            <a:xfrm rot="10800000">
              <a:off x="2514600"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ight Triangle 297"/>
            <p:cNvSpPr/>
            <p:nvPr/>
          </p:nvSpPr>
          <p:spPr>
            <a:xfrm rot="10800000" flipH="1">
              <a:off x="7052733" y="42672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2853267" y="4267200"/>
              <a:ext cx="4233333"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ight Triangle 299"/>
            <p:cNvSpPr/>
            <p:nvPr/>
          </p:nvSpPr>
          <p:spPr>
            <a:xfrm rot="10800000">
              <a:off x="22098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ight Triangle 300"/>
            <p:cNvSpPr/>
            <p:nvPr/>
          </p:nvSpPr>
          <p:spPr>
            <a:xfrm rot="10800000" flipH="1">
              <a:off x="7391400" y="4038600"/>
              <a:ext cx="338667" cy="254000"/>
            </a:xfrm>
            <a:prstGeom prst="rtTriangle">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2514600" y="4038600"/>
              <a:ext cx="17526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5715000" y="4038600"/>
              <a:ext cx="1676400" cy="254000"/>
            </a:xfrm>
            <a:prstGeom prst="rect">
              <a:avLst/>
            </a:prstGeom>
            <a:solidFill>
              <a:srgbClr val="9966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1981200" y="3962400"/>
              <a:ext cx="22860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5715000" y="3962400"/>
              <a:ext cx="2209800" cy="4571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4267200" y="4267200"/>
              <a:ext cx="1447800" cy="7620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Extract 306"/>
            <p:cNvSpPr/>
            <p:nvPr/>
          </p:nvSpPr>
          <p:spPr>
            <a:xfrm>
              <a:off x="4953000" y="609600"/>
              <a:ext cx="152400" cy="228600"/>
            </a:xfrm>
            <a:prstGeom prst="flowChartExtract">
              <a:avLst/>
            </a:prstGeom>
            <a:solidFill>
              <a:schemeClr val="bg2">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89766">
              <a:off x="4297241" y="1030515"/>
              <a:ext cx="796328" cy="2909832"/>
            </a:xfrm>
            <a:prstGeom prst="moon">
              <a:avLst>
                <a:gd name="adj" fmla="val 70551"/>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F5D240EB-40DC-4F23-80CF-C817F6C96CD0}"/>
              </a:ext>
            </a:extLst>
          </p:cNvPr>
          <p:cNvGrpSpPr/>
          <p:nvPr/>
        </p:nvGrpSpPr>
        <p:grpSpPr>
          <a:xfrm>
            <a:off x="8506633" y="1936127"/>
            <a:ext cx="1367733" cy="3171801"/>
            <a:chOff x="1519855" y="349452"/>
            <a:chExt cx="2655905" cy="6159097"/>
          </a:xfrm>
        </p:grpSpPr>
        <p:sp>
          <p:nvSpPr>
            <p:cNvPr id="84" name="Freeform: Shape 83">
              <a:extLst>
                <a:ext uri="{FF2B5EF4-FFF2-40B4-BE49-F238E27FC236}">
                  <a16:creationId xmlns:a16="http://schemas.microsoft.com/office/drawing/2014/main" id="{986A43BE-6792-4693-BE05-11458A4D12D2}"/>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85" name="Oval 84">
              <a:extLst>
                <a:ext uri="{FF2B5EF4-FFF2-40B4-BE49-F238E27FC236}">
                  <a16:creationId xmlns:a16="http://schemas.microsoft.com/office/drawing/2014/main" id="{ECB3231A-D939-45A3-91F6-EA26702C8116}"/>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a:extLst>
                <a:ext uri="{FF2B5EF4-FFF2-40B4-BE49-F238E27FC236}">
                  <a16:creationId xmlns:a16="http://schemas.microsoft.com/office/drawing/2014/main" id="{D55E9462-0F90-4B2A-8224-525305E4CF2A}"/>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a:extLst>
                <a:ext uri="{FF2B5EF4-FFF2-40B4-BE49-F238E27FC236}">
                  <a16:creationId xmlns:a16="http://schemas.microsoft.com/office/drawing/2014/main" id="{2BC7DEA6-BE5F-40D6-A286-4F0E19E8B156}"/>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2D3B57D-8F75-4794-B249-6B4973CA16B2}"/>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075B3AD4-997B-4520-BE55-EA61616CE0B4}"/>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a:extLst>
                <a:ext uri="{FF2B5EF4-FFF2-40B4-BE49-F238E27FC236}">
                  <a16:creationId xmlns:a16="http://schemas.microsoft.com/office/drawing/2014/main" id="{33BA5BED-2546-45DD-A0C8-64DB8B86E7A5}"/>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8A38AC9-8558-4B80-B17C-E61871BC5D4A}"/>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10">
              <a:extLst>
                <a:ext uri="{FF2B5EF4-FFF2-40B4-BE49-F238E27FC236}">
                  <a16:creationId xmlns:a16="http://schemas.microsoft.com/office/drawing/2014/main" id="{30182261-7511-4619-A084-E8FCD11083E1}"/>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11">
              <a:extLst>
                <a:ext uri="{FF2B5EF4-FFF2-40B4-BE49-F238E27FC236}">
                  <a16:creationId xmlns:a16="http://schemas.microsoft.com/office/drawing/2014/main" id="{587F0718-AA35-4E3A-9641-77E91FBE20D2}"/>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12">
              <a:extLst>
                <a:ext uri="{FF2B5EF4-FFF2-40B4-BE49-F238E27FC236}">
                  <a16:creationId xmlns:a16="http://schemas.microsoft.com/office/drawing/2014/main" id="{3200A493-721A-4FF2-95B3-32B1F2A674C3}"/>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48356C61-A1EC-4AAE-8AC7-050D58C66CEE}"/>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5">
              <a:extLst>
                <a:ext uri="{FF2B5EF4-FFF2-40B4-BE49-F238E27FC236}">
                  <a16:creationId xmlns:a16="http://schemas.microsoft.com/office/drawing/2014/main" id="{87659271-810A-415F-84AB-21A3CBA80B57}"/>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a:extLst>
                <a:ext uri="{FF2B5EF4-FFF2-40B4-BE49-F238E27FC236}">
                  <a16:creationId xmlns:a16="http://schemas.microsoft.com/office/drawing/2014/main" id="{AE953F9D-769F-48E2-96FA-14B1EB43F632}"/>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09530E07-21FC-4C4F-98E8-F44231F8C73A}"/>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1293686F-DA02-4555-9A86-83C23978DAB4}"/>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1EFACD8-8CAE-4B6E-8A53-13527BA5ADD2}"/>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1" name="Oval 100">
              <a:extLst>
                <a:ext uri="{FF2B5EF4-FFF2-40B4-BE49-F238E27FC236}">
                  <a16:creationId xmlns:a16="http://schemas.microsoft.com/office/drawing/2014/main" id="{2D4D75FA-8BEB-4C8F-8AA9-79DDAB97EA11}"/>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D1E689A9-7B25-4C83-806E-490A1C22812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3" name="Oval 102">
              <a:extLst>
                <a:ext uri="{FF2B5EF4-FFF2-40B4-BE49-F238E27FC236}">
                  <a16:creationId xmlns:a16="http://schemas.microsoft.com/office/drawing/2014/main" id="{E13D94EB-4675-4793-8AEC-C6F3F9AB0DC1}"/>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EDC7CD12-B047-44A8-A2BD-237522D28706}"/>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43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7"/>
                                        </p:tgtEl>
                                        <p:attrNameLst>
                                          <p:attrName>style.visibility</p:attrName>
                                        </p:attrNameLst>
                                      </p:cBhvr>
                                      <p:to>
                                        <p:strVal val="visible"/>
                                      </p:to>
                                    </p:set>
                                    <p:animEffect transition="in" filter="fade">
                                      <p:cBhvr>
                                        <p:cTn id="10" dur="500"/>
                                        <p:tgtEl>
                                          <p:spTgt spid="287"/>
                                        </p:tgtEl>
                                      </p:cBhvr>
                                    </p:animEffect>
                                  </p:childTnLst>
                                </p:cTn>
                              </p:par>
                              <p:par>
                                <p:cTn id="11" presetID="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63" presetClass="path" presetSubtype="0" accel="50000" decel="50000" fill="hold" nodeType="withEffect">
                                  <p:stCondLst>
                                    <p:cond delay="0"/>
                                  </p:stCondLst>
                                  <p:childTnLst>
                                    <p:animMotion origin="layout" path="M 0.01094 -0.06597 L 0.24571 0.08079 " pathEditMode="relative" rAng="0" ptsTypes="AA">
                                      <p:cBhvr>
                                        <p:cTn id="18" dur="2000" fill="hold"/>
                                        <p:tgtEl>
                                          <p:spTgt spid="156"/>
                                        </p:tgtEl>
                                        <p:attrNameLst>
                                          <p:attrName>ppt_x</p:attrName>
                                          <p:attrName>ppt_y</p:attrName>
                                        </p:attrNameLst>
                                      </p:cBhvr>
                                      <p:rCtr x="11732" y="7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7" grpId="0" animBg="1"/>
      <p:bldP spid="2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BCD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1481" y="6488668"/>
            <a:ext cx="6096000" cy="369332"/>
          </a:xfrm>
          <a:prstGeom prst="rect">
            <a:avLst/>
          </a:prstGeom>
        </p:spPr>
        <p:txBody>
          <a:bodyPr>
            <a:spAutoFit/>
          </a:bodyPr>
          <a:lstStyle/>
          <a:p>
            <a:r>
              <a:rPr lang="en-US" b="1" dirty="0">
                <a:latin typeface="Comic Sans MS" panose="030F0702030302020204" pitchFamily="66" charset="0"/>
              </a:rPr>
              <a:t>Matthew 16:13-17</a:t>
            </a:r>
            <a:endParaRPr lang="en-US" dirty="0">
              <a:latin typeface="Comic Sans MS" panose="030F0702030302020204" pitchFamily="66" charset="0"/>
            </a:endParaRPr>
          </a:p>
        </p:txBody>
      </p:sp>
      <p:sp>
        <p:nvSpPr>
          <p:cNvPr id="8" name="Rectangle 7"/>
          <p:cNvSpPr/>
          <p:nvPr/>
        </p:nvSpPr>
        <p:spPr>
          <a:xfrm>
            <a:off x="64396" y="368242"/>
            <a:ext cx="6096000" cy="369332"/>
          </a:xfrm>
          <a:prstGeom prst="rect">
            <a:avLst/>
          </a:prstGeom>
        </p:spPr>
        <p:txBody>
          <a:bodyPr>
            <a:spAutoFit/>
          </a:bodyPr>
          <a:lstStyle/>
          <a:p>
            <a:r>
              <a:rPr lang="en-US" dirty="0">
                <a:solidFill>
                  <a:schemeClr val="bg1"/>
                </a:solidFill>
                <a:latin typeface="Comic Sans MS" panose="030F0702030302020204" pitchFamily="66" charset="0"/>
              </a:rPr>
              <a:t> </a:t>
            </a:r>
          </a:p>
        </p:txBody>
      </p:sp>
      <p:sp>
        <p:nvSpPr>
          <p:cNvPr id="7" name="Rectangle 6"/>
          <p:cNvSpPr/>
          <p:nvPr/>
        </p:nvSpPr>
        <p:spPr>
          <a:xfrm>
            <a:off x="7454795" y="4320977"/>
            <a:ext cx="3995568" cy="646331"/>
          </a:xfrm>
          <a:prstGeom prst="rect">
            <a:avLst/>
          </a:prstGeom>
        </p:spPr>
        <p:txBody>
          <a:bodyPr wrap="square">
            <a:spAutoFit/>
          </a:bodyPr>
          <a:lstStyle/>
          <a:p>
            <a:pPr algn="ctr" fontAlgn="base"/>
            <a:r>
              <a:rPr lang="en-US" dirty="0">
                <a:latin typeface="Comic Sans MS" panose="030F0702030302020204" pitchFamily="66" charset="0"/>
              </a:rPr>
              <a:t>How did Peter receive his knowledge?</a:t>
            </a:r>
            <a:endParaRPr lang="en-US" b="0" i="0" dirty="0">
              <a:effectLst/>
              <a:latin typeface="Comic Sans MS" panose="030F0702030302020204" pitchFamily="66" charset="0"/>
            </a:endParaRPr>
          </a:p>
        </p:txBody>
      </p:sp>
      <p:sp>
        <p:nvSpPr>
          <p:cNvPr id="83" name="Freeform 82"/>
          <p:cNvSpPr/>
          <p:nvPr/>
        </p:nvSpPr>
        <p:spPr>
          <a:xfrm flipH="1">
            <a:off x="-129784" y="-125365"/>
            <a:ext cx="7304314" cy="4093335"/>
          </a:xfrm>
          <a:custGeom>
            <a:avLst/>
            <a:gdLst>
              <a:gd name="connsiteX0" fmla="*/ 0 w 7304314"/>
              <a:gd name="connsiteY0" fmla="*/ 65214 h 4093335"/>
              <a:gd name="connsiteX1" fmla="*/ 0 w 7304314"/>
              <a:gd name="connsiteY1" fmla="*/ 65214 h 4093335"/>
              <a:gd name="connsiteX2" fmla="*/ 87086 w 7304314"/>
              <a:gd name="connsiteY2" fmla="*/ 97871 h 4093335"/>
              <a:gd name="connsiteX3" fmla="*/ 108857 w 7304314"/>
              <a:gd name="connsiteY3" fmla="*/ 119643 h 4093335"/>
              <a:gd name="connsiteX4" fmla="*/ 163286 w 7304314"/>
              <a:gd name="connsiteY4" fmla="*/ 152300 h 4093335"/>
              <a:gd name="connsiteX5" fmla="*/ 195943 w 7304314"/>
              <a:gd name="connsiteY5" fmla="*/ 174071 h 4093335"/>
              <a:gd name="connsiteX6" fmla="*/ 239486 w 7304314"/>
              <a:gd name="connsiteY6" fmla="*/ 195843 h 4093335"/>
              <a:gd name="connsiteX7" fmla="*/ 348343 w 7304314"/>
              <a:gd name="connsiteY7" fmla="*/ 272043 h 4093335"/>
              <a:gd name="connsiteX8" fmla="*/ 402771 w 7304314"/>
              <a:gd name="connsiteY8" fmla="*/ 348243 h 4093335"/>
              <a:gd name="connsiteX9" fmla="*/ 457200 w 7304314"/>
              <a:gd name="connsiteY9" fmla="*/ 370014 h 4093335"/>
              <a:gd name="connsiteX10" fmla="*/ 511629 w 7304314"/>
              <a:gd name="connsiteY10" fmla="*/ 446214 h 4093335"/>
              <a:gd name="connsiteX11" fmla="*/ 555171 w 7304314"/>
              <a:gd name="connsiteY11" fmla="*/ 511528 h 4093335"/>
              <a:gd name="connsiteX12" fmla="*/ 576943 w 7304314"/>
              <a:gd name="connsiteY12" fmla="*/ 544185 h 4093335"/>
              <a:gd name="connsiteX13" fmla="*/ 587829 w 7304314"/>
              <a:gd name="connsiteY13" fmla="*/ 587728 h 4093335"/>
              <a:gd name="connsiteX14" fmla="*/ 609600 w 7304314"/>
              <a:gd name="connsiteY14" fmla="*/ 609500 h 4093335"/>
              <a:gd name="connsiteX15" fmla="*/ 631371 w 7304314"/>
              <a:gd name="connsiteY15" fmla="*/ 707471 h 4093335"/>
              <a:gd name="connsiteX16" fmla="*/ 642257 w 7304314"/>
              <a:gd name="connsiteY16" fmla="*/ 740128 h 4093335"/>
              <a:gd name="connsiteX17" fmla="*/ 653143 w 7304314"/>
              <a:gd name="connsiteY17" fmla="*/ 859871 h 4093335"/>
              <a:gd name="connsiteX18" fmla="*/ 664029 w 7304314"/>
              <a:gd name="connsiteY18" fmla="*/ 903414 h 4093335"/>
              <a:gd name="connsiteX19" fmla="*/ 685800 w 7304314"/>
              <a:gd name="connsiteY19" fmla="*/ 1219100 h 4093335"/>
              <a:gd name="connsiteX20" fmla="*/ 707571 w 7304314"/>
              <a:gd name="connsiteY20" fmla="*/ 1556557 h 4093335"/>
              <a:gd name="connsiteX21" fmla="*/ 729343 w 7304314"/>
              <a:gd name="connsiteY21" fmla="*/ 1632757 h 4093335"/>
              <a:gd name="connsiteX22" fmla="*/ 751114 w 7304314"/>
              <a:gd name="connsiteY22" fmla="*/ 1730728 h 4093335"/>
              <a:gd name="connsiteX23" fmla="*/ 762000 w 7304314"/>
              <a:gd name="connsiteY23" fmla="*/ 1763385 h 4093335"/>
              <a:gd name="connsiteX24" fmla="*/ 772886 w 7304314"/>
              <a:gd name="connsiteY24" fmla="*/ 1850471 h 4093335"/>
              <a:gd name="connsiteX25" fmla="*/ 783771 w 7304314"/>
              <a:gd name="connsiteY25" fmla="*/ 1883128 h 4093335"/>
              <a:gd name="connsiteX26" fmla="*/ 805543 w 7304314"/>
              <a:gd name="connsiteY26" fmla="*/ 1991985 h 4093335"/>
              <a:gd name="connsiteX27" fmla="*/ 816429 w 7304314"/>
              <a:gd name="connsiteY27" fmla="*/ 2079071 h 4093335"/>
              <a:gd name="connsiteX28" fmla="*/ 838200 w 7304314"/>
              <a:gd name="connsiteY28" fmla="*/ 2100843 h 4093335"/>
              <a:gd name="connsiteX29" fmla="*/ 859971 w 7304314"/>
              <a:gd name="connsiteY29" fmla="*/ 2144385 h 4093335"/>
              <a:gd name="connsiteX30" fmla="*/ 881743 w 7304314"/>
              <a:gd name="connsiteY30" fmla="*/ 2209700 h 4093335"/>
              <a:gd name="connsiteX31" fmla="*/ 925286 w 7304314"/>
              <a:gd name="connsiteY31" fmla="*/ 2275014 h 4093335"/>
              <a:gd name="connsiteX32" fmla="*/ 947057 w 7304314"/>
              <a:gd name="connsiteY32" fmla="*/ 2307671 h 4093335"/>
              <a:gd name="connsiteX33" fmla="*/ 979714 w 7304314"/>
              <a:gd name="connsiteY33" fmla="*/ 2340328 h 4093335"/>
              <a:gd name="connsiteX34" fmla="*/ 1012371 w 7304314"/>
              <a:gd name="connsiteY34" fmla="*/ 2394757 h 4093335"/>
              <a:gd name="connsiteX35" fmla="*/ 1066800 w 7304314"/>
              <a:gd name="connsiteY35" fmla="*/ 2481843 h 4093335"/>
              <a:gd name="connsiteX36" fmla="*/ 1132114 w 7304314"/>
              <a:gd name="connsiteY36" fmla="*/ 2547157 h 4093335"/>
              <a:gd name="connsiteX37" fmla="*/ 1143000 w 7304314"/>
              <a:gd name="connsiteY37" fmla="*/ 2579814 h 4093335"/>
              <a:gd name="connsiteX38" fmla="*/ 1208314 w 7304314"/>
              <a:gd name="connsiteY38" fmla="*/ 2623357 h 4093335"/>
              <a:gd name="connsiteX39" fmla="*/ 1230086 w 7304314"/>
              <a:gd name="connsiteY39" fmla="*/ 2645128 h 4093335"/>
              <a:gd name="connsiteX40" fmla="*/ 1273629 w 7304314"/>
              <a:gd name="connsiteY40" fmla="*/ 2666900 h 4093335"/>
              <a:gd name="connsiteX41" fmla="*/ 1306286 w 7304314"/>
              <a:gd name="connsiteY41" fmla="*/ 2699557 h 4093335"/>
              <a:gd name="connsiteX42" fmla="*/ 1338943 w 7304314"/>
              <a:gd name="connsiteY42" fmla="*/ 2710443 h 4093335"/>
              <a:gd name="connsiteX43" fmla="*/ 1404257 w 7304314"/>
              <a:gd name="connsiteY43" fmla="*/ 2753985 h 4093335"/>
              <a:gd name="connsiteX44" fmla="*/ 1491343 w 7304314"/>
              <a:gd name="connsiteY44" fmla="*/ 2775757 h 4093335"/>
              <a:gd name="connsiteX45" fmla="*/ 1611086 w 7304314"/>
              <a:gd name="connsiteY45" fmla="*/ 2808414 h 4093335"/>
              <a:gd name="connsiteX46" fmla="*/ 1741714 w 7304314"/>
              <a:gd name="connsiteY46" fmla="*/ 2862843 h 4093335"/>
              <a:gd name="connsiteX47" fmla="*/ 1817914 w 7304314"/>
              <a:gd name="connsiteY47" fmla="*/ 2873728 h 4093335"/>
              <a:gd name="connsiteX48" fmla="*/ 1915886 w 7304314"/>
              <a:gd name="connsiteY48" fmla="*/ 2895500 h 4093335"/>
              <a:gd name="connsiteX49" fmla="*/ 1959429 w 7304314"/>
              <a:gd name="connsiteY49" fmla="*/ 2917271 h 4093335"/>
              <a:gd name="connsiteX50" fmla="*/ 2035629 w 7304314"/>
              <a:gd name="connsiteY50" fmla="*/ 2939043 h 4093335"/>
              <a:gd name="connsiteX51" fmla="*/ 2068286 w 7304314"/>
              <a:gd name="connsiteY51" fmla="*/ 2960814 h 4093335"/>
              <a:gd name="connsiteX52" fmla="*/ 2111829 w 7304314"/>
              <a:gd name="connsiteY52" fmla="*/ 2982585 h 4093335"/>
              <a:gd name="connsiteX53" fmla="*/ 2155371 w 7304314"/>
              <a:gd name="connsiteY53" fmla="*/ 3015243 h 4093335"/>
              <a:gd name="connsiteX54" fmla="*/ 2177143 w 7304314"/>
              <a:gd name="connsiteY54" fmla="*/ 3037014 h 4093335"/>
              <a:gd name="connsiteX55" fmla="*/ 2209800 w 7304314"/>
              <a:gd name="connsiteY55" fmla="*/ 3047900 h 4093335"/>
              <a:gd name="connsiteX56" fmla="*/ 2307771 w 7304314"/>
              <a:gd name="connsiteY56" fmla="*/ 3091443 h 4093335"/>
              <a:gd name="connsiteX57" fmla="*/ 2329543 w 7304314"/>
              <a:gd name="connsiteY57" fmla="*/ 3113214 h 4093335"/>
              <a:gd name="connsiteX58" fmla="*/ 2416629 w 7304314"/>
              <a:gd name="connsiteY58" fmla="*/ 3134985 h 4093335"/>
              <a:gd name="connsiteX59" fmla="*/ 2481943 w 7304314"/>
              <a:gd name="connsiteY59" fmla="*/ 3189414 h 4093335"/>
              <a:gd name="connsiteX60" fmla="*/ 2525486 w 7304314"/>
              <a:gd name="connsiteY60" fmla="*/ 3200300 h 4093335"/>
              <a:gd name="connsiteX61" fmla="*/ 2590800 w 7304314"/>
              <a:gd name="connsiteY61" fmla="*/ 3232957 h 4093335"/>
              <a:gd name="connsiteX62" fmla="*/ 2623457 w 7304314"/>
              <a:gd name="connsiteY62" fmla="*/ 3243843 h 4093335"/>
              <a:gd name="connsiteX63" fmla="*/ 2667000 w 7304314"/>
              <a:gd name="connsiteY63" fmla="*/ 3265614 h 4093335"/>
              <a:gd name="connsiteX64" fmla="*/ 2721429 w 7304314"/>
              <a:gd name="connsiteY64" fmla="*/ 3276500 h 4093335"/>
              <a:gd name="connsiteX65" fmla="*/ 2754086 w 7304314"/>
              <a:gd name="connsiteY65" fmla="*/ 3287385 h 4093335"/>
              <a:gd name="connsiteX66" fmla="*/ 2808514 w 7304314"/>
              <a:gd name="connsiteY66" fmla="*/ 3298271 h 4093335"/>
              <a:gd name="connsiteX67" fmla="*/ 2884714 w 7304314"/>
              <a:gd name="connsiteY67" fmla="*/ 3320043 h 4093335"/>
              <a:gd name="connsiteX68" fmla="*/ 3015343 w 7304314"/>
              <a:gd name="connsiteY68" fmla="*/ 3352700 h 4093335"/>
              <a:gd name="connsiteX69" fmla="*/ 3058886 w 7304314"/>
              <a:gd name="connsiteY69" fmla="*/ 3374471 h 4093335"/>
              <a:gd name="connsiteX70" fmla="*/ 3113314 w 7304314"/>
              <a:gd name="connsiteY70" fmla="*/ 3385357 h 4093335"/>
              <a:gd name="connsiteX71" fmla="*/ 3167743 w 7304314"/>
              <a:gd name="connsiteY71" fmla="*/ 3407128 h 4093335"/>
              <a:gd name="connsiteX72" fmla="*/ 3233057 w 7304314"/>
              <a:gd name="connsiteY72" fmla="*/ 3418014 h 4093335"/>
              <a:gd name="connsiteX73" fmla="*/ 3341914 w 7304314"/>
              <a:gd name="connsiteY73" fmla="*/ 3439785 h 4093335"/>
              <a:gd name="connsiteX74" fmla="*/ 3385457 w 7304314"/>
              <a:gd name="connsiteY74" fmla="*/ 3450671 h 4093335"/>
              <a:gd name="connsiteX75" fmla="*/ 3450771 w 7304314"/>
              <a:gd name="connsiteY75" fmla="*/ 3483328 h 4093335"/>
              <a:gd name="connsiteX76" fmla="*/ 3494314 w 7304314"/>
              <a:gd name="connsiteY76" fmla="*/ 3494214 h 4093335"/>
              <a:gd name="connsiteX77" fmla="*/ 3592286 w 7304314"/>
              <a:gd name="connsiteY77" fmla="*/ 3526871 h 4093335"/>
              <a:gd name="connsiteX78" fmla="*/ 3722914 w 7304314"/>
              <a:gd name="connsiteY78" fmla="*/ 3548643 h 4093335"/>
              <a:gd name="connsiteX79" fmla="*/ 3875314 w 7304314"/>
              <a:gd name="connsiteY79" fmla="*/ 3603071 h 4093335"/>
              <a:gd name="connsiteX80" fmla="*/ 3940629 w 7304314"/>
              <a:gd name="connsiteY80" fmla="*/ 3635728 h 4093335"/>
              <a:gd name="connsiteX81" fmla="*/ 4125686 w 7304314"/>
              <a:gd name="connsiteY81" fmla="*/ 3690157 h 4093335"/>
              <a:gd name="connsiteX82" fmla="*/ 4397829 w 7304314"/>
              <a:gd name="connsiteY82" fmla="*/ 3766357 h 4093335"/>
              <a:gd name="connsiteX83" fmla="*/ 4452257 w 7304314"/>
              <a:gd name="connsiteY83" fmla="*/ 3777243 h 4093335"/>
              <a:gd name="connsiteX84" fmla="*/ 4539343 w 7304314"/>
              <a:gd name="connsiteY84" fmla="*/ 3788128 h 4093335"/>
              <a:gd name="connsiteX85" fmla="*/ 4615543 w 7304314"/>
              <a:gd name="connsiteY85" fmla="*/ 3799014 h 4093335"/>
              <a:gd name="connsiteX86" fmla="*/ 4680857 w 7304314"/>
              <a:gd name="connsiteY86" fmla="*/ 3820785 h 4093335"/>
              <a:gd name="connsiteX87" fmla="*/ 4942114 w 7304314"/>
              <a:gd name="connsiteY87" fmla="*/ 3842557 h 4093335"/>
              <a:gd name="connsiteX88" fmla="*/ 5377543 w 7304314"/>
              <a:gd name="connsiteY88" fmla="*/ 3875214 h 4093335"/>
              <a:gd name="connsiteX89" fmla="*/ 5475514 w 7304314"/>
              <a:gd name="connsiteY89" fmla="*/ 3896985 h 4093335"/>
              <a:gd name="connsiteX90" fmla="*/ 6052457 w 7304314"/>
              <a:gd name="connsiteY90" fmla="*/ 3907871 h 4093335"/>
              <a:gd name="connsiteX91" fmla="*/ 6248400 w 7304314"/>
              <a:gd name="connsiteY91" fmla="*/ 3929643 h 4093335"/>
              <a:gd name="connsiteX92" fmla="*/ 6368143 w 7304314"/>
              <a:gd name="connsiteY92" fmla="*/ 3951414 h 4093335"/>
              <a:gd name="connsiteX93" fmla="*/ 6487886 w 7304314"/>
              <a:gd name="connsiteY93" fmla="*/ 3984071 h 4093335"/>
              <a:gd name="connsiteX94" fmla="*/ 6705600 w 7304314"/>
              <a:gd name="connsiteY94" fmla="*/ 4016728 h 4093335"/>
              <a:gd name="connsiteX95" fmla="*/ 6825343 w 7304314"/>
              <a:gd name="connsiteY95" fmla="*/ 4038500 h 4093335"/>
              <a:gd name="connsiteX96" fmla="*/ 6890657 w 7304314"/>
              <a:gd name="connsiteY96" fmla="*/ 4049385 h 4093335"/>
              <a:gd name="connsiteX97" fmla="*/ 7162800 w 7304314"/>
              <a:gd name="connsiteY97" fmla="*/ 4071157 h 4093335"/>
              <a:gd name="connsiteX98" fmla="*/ 7239000 w 7304314"/>
              <a:gd name="connsiteY98" fmla="*/ 4092928 h 4093335"/>
              <a:gd name="connsiteX99" fmla="*/ 7271657 w 7304314"/>
              <a:gd name="connsiteY99" fmla="*/ 4082043 h 4093335"/>
              <a:gd name="connsiteX100" fmla="*/ 7249886 w 7304314"/>
              <a:gd name="connsiteY100" fmla="*/ 3711928 h 4093335"/>
              <a:gd name="connsiteX101" fmla="*/ 7228114 w 7304314"/>
              <a:gd name="connsiteY101" fmla="*/ 2285900 h 4093335"/>
              <a:gd name="connsiteX102" fmla="*/ 7206343 w 7304314"/>
              <a:gd name="connsiteY102" fmla="*/ 2133500 h 4093335"/>
              <a:gd name="connsiteX103" fmla="*/ 7184571 w 7304314"/>
              <a:gd name="connsiteY103" fmla="*/ 1839585 h 4093335"/>
              <a:gd name="connsiteX104" fmla="*/ 7195457 w 7304314"/>
              <a:gd name="connsiteY104" fmla="*/ 1382385 h 4093335"/>
              <a:gd name="connsiteX105" fmla="*/ 7206343 w 7304314"/>
              <a:gd name="connsiteY105" fmla="*/ 1338843 h 4093335"/>
              <a:gd name="connsiteX106" fmla="*/ 7217229 w 7304314"/>
              <a:gd name="connsiteY106" fmla="*/ 1077585 h 4093335"/>
              <a:gd name="connsiteX107" fmla="*/ 7228114 w 7304314"/>
              <a:gd name="connsiteY107" fmla="*/ 1034043 h 4093335"/>
              <a:gd name="connsiteX108" fmla="*/ 7249886 w 7304314"/>
              <a:gd name="connsiteY108" fmla="*/ 968728 h 4093335"/>
              <a:gd name="connsiteX109" fmla="*/ 7260771 w 7304314"/>
              <a:gd name="connsiteY109" fmla="*/ 870757 h 4093335"/>
              <a:gd name="connsiteX110" fmla="*/ 7271657 w 7304314"/>
              <a:gd name="connsiteY110" fmla="*/ 838100 h 4093335"/>
              <a:gd name="connsiteX111" fmla="*/ 7282543 w 7304314"/>
              <a:gd name="connsiteY111" fmla="*/ 729243 h 4093335"/>
              <a:gd name="connsiteX112" fmla="*/ 7304314 w 7304314"/>
              <a:gd name="connsiteY112" fmla="*/ 642157 h 4093335"/>
              <a:gd name="connsiteX113" fmla="*/ 7293429 w 7304314"/>
              <a:gd name="connsiteY113" fmla="*/ 380900 h 4093335"/>
              <a:gd name="connsiteX114" fmla="*/ 7282543 w 7304314"/>
              <a:gd name="connsiteY114" fmla="*/ 337357 h 4093335"/>
              <a:gd name="connsiteX115" fmla="*/ 7239000 w 7304314"/>
              <a:gd name="connsiteY115" fmla="*/ 272043 h 4093335"/>
              <a:gd name="connsiteX116" fmla="*/ 7206343 w 7304314"/>
              <a:gd name="connsiteY116" fmla="*/ 163185 h 4093335"/>
              <a:gd name="connsiteX117" fmla="*/ 7184571 w 7304314"/>
              <a:gd name="connsiteY117" fmla="*/ 97871 h 4093335"/>
              <a:gd name="connsiteX118" fmla="*/ 6705600 w 7304314"/>
              <a:gd name="connsiteY118" fmla="*/ 86985 h 4093335"/>
              <a:gd name="connsiteX119" fmla="*/ 6574971 w 7304314"/>
              <a:gd name="connsiteY119" fmla="*/ 76100 h 4093335"/>
              <a:gd name="connsiteX120" fmla="*/ 6498771 w 7304314"/>
              <a:gd name="connsiteY120" fmla="*/ 65214 h 4093335"/>
              <a:gd name="connsiteX121" fmla="*/ 5421086 w 7304314"/>
              <a:gd name="connsiteY121" fmla="*/ 32557 h 4093335"/>
              <a:gd name="connsiteX122" fmla="*/ 2340429 w 7304314"/>
              <a:gd name="connsiteY122" fmla="*/ 21671 h 4093335"/>
              <a:gd name="connsiteX123" fmla="*/ 587829 w 7304314"/>
              <a:gd name="connsiteY123" fmla="*/ 21671 h 4093335"/>
              <a:gd name="connsiteX124" fmla="*/ 478971 w 7304314"/>
              <a:gd name="connsiteY124" fmla="*/ 43443 h 4093335"/>
              <a:gd name="connsiteX125" fmla="*/ 370114 w 7304314"/>
              <a:gd name="connsiteY125" fmla="*/ 54328 h 4093335"/>
              <a:gd name="connsiteX126" fmla="*/ 195943 w 7304314"/>
              <a:gd name="connsiteY126" fmla="*/ 65214 h 4093335"/>
              <a:gd name="connsiteX127" fmla="*/ 195943 w 7304314"/>
              <a:gd name="connsiteY127" fmla="*/ 65214 h 4093335"/>
              <a:gd name="connsiteX128" fmla="*/ 228600 w 7304314"/>
              <a:gd name="connsiteY128" fmla="*/ 65214 h 409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304314" h="4093335">
                <a:moveTo>
                  <a:pt x="0" y="65214"/>
                </a:moveTo>
                <a:lnTo>
                  <a:pt x="0" y="65214"/>
                </a:lnTo>
                <a:cubicBezTo>
                  <a:pt x="29029" y="76100"/>
                  <a:pt x="59356" y="84006"/>
                  <a:pt x="87086" y="97871"/>
                </a:cubicBezTo>
                <a:cubicBezTo>
                  <a:pt x="96266" y="102461"/>
                  <a:pt x="100506" y="113678"/>
                  <a:pt x="108857" y="119643"/>
                </a:cubicBezTo>
                <a:cubicBezTo>
                  <a:pt x="126074" y="131941"/>
                  <a:pt x="145344" y="141086"/>
                  <a:pt x="163286" y="152300"/>
                </a:cubicBezTo>
                <a:cubicBezTo>
                  <a:pt x="174380" y="159234"/>
                  <a:pt x="184584" y="167580"/>
                  <a:pt x="195943" y="174071"/>
                </a:cubicBezTo>
                <a:cubicBezTo>
                  <a:pt x="210032" y="182122"/>
                  <a:pt x="225836" y="187068"/>
                  <a:pt x="239486" y="195843"/>
                </a:cubicBezTo>
                <a:cubicBezTo>
                  <a:pt x="276744" y="219795"/>
                  <a:pt x="312057" y="246643"/>
                  <a:pt x="348343" y="272043"/>
                </a:cubicBezTo>
                <a:cubicBezTo>
                  <a:pt x="356646" y="285882"/>
                  <a:pt x="380414" y="335468"/>
                  <a:pt x="402771" y="348243"/>
                </a:cubicBezTo>
                <a:cubicBezTo>
                  <a:pt x="419737" y="357938"/>
                  <a:pt x="439057" y="362757"/>
                  <a:pt x="457200" y="370014"/>
                </a:cubicBezTo>
                <a:cubicBezTo>
                  <a:pt x="527980" y="476185"/>
                  <a:pt x="417113" y="311192"/>
                  <a:pt x="511629" y="446214"/>
                </a:cubicBezTo>
                <a:cubicBezTo>
                  <a:pt x="526634" y="467650"/>
                  <a:pt x="540657" y="489757"/>
                  <a:pt x="555171" y="511528"/>
                </a:cubicBezTo>
                <a:lnTo>
                  <a:pt x="576943" y="544185"/>
                </a:lnTo>
                <a:cubicBezTo>
                  <a:pt x="580572" y="558699"/>
                  <a:pt x="581138" y="574346"/>
                  <a:pt x="587829" y="587728"/>
                </a:cubicBezTo>
                <a:cubicBezTo>
                  <a:pt x="592419" y="596908"/>
                  <a:pt x="606093" y="599855"/>
                  <a:pt x="609600" y="609500"/>
                </a:cubicBezTo>
                <a:cubicBezTo>
                  <a:pt x="621032" y="640940"/>
                  <a:pt x="623257" y="675016"/>
                  <a:pt x="631371" y="707471"/>
                </a:cubicBezTo>
                <a:cubicBezTo>
                  <a:pt x="634154" y="718603"/>
                  <a:pt x="638628" y="729242"/>
                  <a:pt x="642257" y="740128"/>
                </a:cubicBezTo>
                <a:cubicBezTo>
                  <a:pt x="645886" y="780042"/>
                  <a:pt x="647846" y="820144"/>
                  <a:pt x="653143" y="859871"/>
                </a:cubicBezTo>
                <a:cubicBezTo>
                  <a:pt x="655120" y="874701"/>
                  <a:pt x="662674" y="888514"/>
                  <a:pt x="664029" y="903414"/>
                </a:cubicBezTo>
                <a:cubicBezTo>
                  <a:pt x="673579" y="1008459"/>
                  <a:pt x="679606" y="1113803"/>
                  <a:pt x="685800" y="1219100"/>
                </a:cubicBezTo>
                <a:cubicBezTo>
                  <a:pt x="686691" y="1234246"/>
                  <a:pt x="702987" y="1524467"/>
                  <a:pt x="707571" y="1556557"/>
                </a:cubicBezTo>
                <a:cubicBezTo>
                  <a:pt x="711307" y="1582708"/>
                  <a:pt x="722392" y="1607271"/>
                  <a:pt x="729343" y="1632757"/>
                </a:cubicBezTo>
                <a:cubicBezTo>
                  <a:pt x="762866" y="1755672"/>
                  <a:pt x="714850" y="1585670"/>
                  <a:pt x="751114" y="1730728"/>
                </a:cubicBezTo>
                <a:cubicBezTo>
                  <a:pt x="753897" y="1741860"/>
                  <a:pt x="758371" y="1752499"/>
                  <a:pt x="762000" y="1763385"/>
                </a:cubicBezTo>
                <a:cubicBezTo>
                  <a:pt x="765629" y="1792414"/>
                  <a:pt x="767653" y="1821688"/>
                  <a:pt x="772886" y="1850471"/>
                </a:cubicBezTo>
                <a:cubicBezTo>
                  <a:pt x="774939" y="1861760"/>
                  <a:pt x="781521" y="1871876"/>
                  <a:pt x="783771" y="1883128"/>
                </a:cubicBezTo>
                <a:cubicBezTo>
                  <a:pt x="808786" y="2008204"/>
                  <a:pt x="780950" y="1918209"/>
                  <a:pt x="805543" y="1991985"/>
                </a:cubicBezTo>
                <a:cubicBezTo>
                  <a:pt x="809172" y="2021014"/>
                  <a:pt x="808023" y="2051050"/>
                  <a:pt x="816429" y="2079071"/>
                </a:cubicBezTo>
                <a:cubicBezTo>
                  <a:pt x="819378" y="2088901"/>
                  <a:pt x="832507" y="2092303"/>
                  <a:pt x="838200" y="2100843"/>
                </a:cubicBezTo>
                <a:cubicBezTo>
                  <a:pt x="847201" y="2114345"/>
                  <a:pt x="853944" y="2129318"/>
                  <a:pt x="859971" y="2144385"/>
                </a:cubicBezTo>
                <a:cubicBezTo>
                  <a:pt x="868494" y="2165693"/>
                  <a:pt x="869013" y="2190605"/>
                  <a:pt x="881743" y="2209700"/>
                </a:cubicBezTo>
                <a:lnTo>
                  <a:pt x="925286" y="2275014"/>
                </a:lnTo>
                <a:cubicBezTo>
                  <a:pt x="932543" y="2285900"/>
                  <a:pt x="937806" y="2298420"/>
                  <a:pt x="947057" y="2307671"/>
                </a:cubicBezTo>
                <a:lnTo>
                  <a:pt x="979714" y="2340328"/>
                </a:lnTo>
                <a:cubicBezTo>
                  <a:pt x="1004983" y="2416132"/>
                  <a:pt x="972525" y="2334987"/>
                  <a:pt x="1012371" y="2394757"/>
                </a:cubicBezTo>
                <a:cubicBezTo>
                  <a:pt x="1059009" y="2464714"/>
                  <a:pt x="1005678" y="2413929"/>
                  <a:pt x="1066800" y="2481843"/>
                </a:cubicBezTo>
                <a:cubicBezTo>
                  <a:pt x="1087397" y="2504729"/>
                  <a:pt x="1132114" y="2547157"/>
                  <a:pt x="1132114" y="2547157"/>
                </a:cubicBezTo>
                <a:cubicBezTo>
                  <a:pt x="1135743" y="2558043"/>
                  <a:pt x="1134886" y="2571700"/>
                  <a:pt x="1143000" y="2579814"/>
                </a:cubicBezTo>
                <a:cubicBezTo>
                  <a:pt x="1161502" y="2598316"/>
                  <a:pt x="1189811" y="2604855"/>
                  <a:pt x="1208314" y="2623357"/>
                </a:cubicBezTo>
                <a:cubicBezTo>
                  <a:pt x="1215571" y="2630614"/>
                  <a:pt x="1221546" y="2639435"/>
                  <a:pt x="1230086" y="2645128"/>
                </a:cubicBezTo>
                <a:cubicBezTo>
                  <a:pt x="1243588" y="2654129"/>
                  <a:pt x="1260424" y="2657468"/>
                  <a:pt x="1273629" y="2666900"/>
                </a:cubicBezTo>
                <a:cubicBezTo>
                  <a:pt x="1286156" y="2675848"/>
                  <a:pt x="1293477" y="2691018"/>
                  <a:pt x="1306286" y="2699557"/>
                </a:cubicBezTo>
                <a:cubicBezTo>
                  <a:pt x="1315833" y="2705922"/>
                  <a:pt x="1328912" y="2704870"/>
                  <a:pt x="1338943" y="2710443"/>
                </a:cubicBezTo>
                <a:cubicBezTo>
                  <a:pt x="1361816" y="2723150"/>
                  <a:pt x="1379434" y="2745710"/>
                  <a:pt x="1404257" y="2753985"/>
                </a:cubicBezTo>
                <a:cubicBezTo>
                  <a:pt x="1503333" y="2787012"/>
                  <a:pt x="1346866" y="2736354"/>
                  <a:pt x="1491343" y="2775757"/>
                </a:cubicBezTo>
                <a:cubicBezTo>
                  <a:pt x="1643266" y="2817190"/>
                  <a:pt x="1478478" y="2781892"/>
                  <a:pt x="1611086" y="2808414"/>
                </a:cubicBezTo>
                <a:cubicBezTo>
                  <a:pt x="1657499" y="2831620"/>
                  <a:pt x="1686929" y="2848234"/>
                  <a:pt x="1741714" y="2862843"/>
                </a:cubicBezTo>
                <a:cubicBezTo>
                  <a:pt x="1766505" y="2869454"/>
                  <a:pt x="1792605" y="2869510"/>
                  <a:pt x="1817914" y="2873728"/>
                </a:cubicBezTo>
                <a:cubicBezTo>
                  <a:pt x="1830330" y="2875797"/>
                  <a:pt x="1900228" y="2889628"/>
                  <a:pt x="1915886" y="2895500"/>
                </a:cubicBezTo>
                <a:cubicBezTo>
                  <a:pt x="1931080" y="2901198"/>
                  <a:pt x="1944514" y="2910879"/>
                  <a:pt x="1959429" y="2917271"/>
                </a:cubicBezTo>
                <a:cubicBezTo>
                  <a:pt x="1981295" y="2926642"/>
                  <a:pt x="2013530" y="2933518"/>
                  <a:pt x="2035629" y="2939043"/>
                </a:cubicBezTo>
                <a:cubicBezTo>
                  <a:pt x="2046515" y="2946300"/>
                  <a:pt x="2056927" y="2954323"/>
                  <a:pt x="2068286" y="2960814"/>
                </a:cubicBezTo>
                <a:cubicBezTo>
                  <a:pt x="2082375" y="2968865"/>
                  <a:pt x="2098068" y="2973984"/>
                  <a:pt x="2111829" y="2982585"/>
                </a:cubicBezTo>
                <a:cubicBezTo>
                  <a:pt x="2127214" y="2992201"/>
                  <a:pt x="2141433" y="3003628"/>
                  <a:pt x="2155371" y="3015243"/>
                </a:cubicBezTo>
                <a:cubicBezTo>
                  <a:pt x="2163255" y="3021813"/>
                  <a:pt x="2168342" y="3031734"/>
                  <a:pt x="2177143" y="3037014"/>
                </a:cubicBezTo>
                <a:cubicBezTo>
                  <a:pt x="2186982" y="3042918"/>
                  <a:pt x="2199314" y="3043240"/>
                  <a:pt x="2209800" y="3047900"/>
                </a:cubicBezTo>
                <a:cubicBezTo>
                  <a:pt x="2323166" y="3098285"/>
                  <a:pt x="2234208" y="3066921"/>
                  <a:pt x="2307771" y="3091443"/>
                </a:cubicBezTo>
                <a:cubicBezTo>
                  <a:pt x="2315028" y="3098700"/>
                  <a:pt x="2320742" y="3107934"/>
                  <a:pt x="2329543" y="3113214"/>
                </a:cubicBezTo>
                <a:cubicBezTo>
                  <a:pt x="2346282" y="3123258"/>
                  <a:pt x="2404918" y="3132643"/>
                  <a:pt x="2416629" y="3134985"/>
                </a:cubicBezTo>
                <a:cubicBezTo>
                  <a:pt x="2436247" y="3154603"/>
                  <a:pt x="2455419" y="3178047"/>
                  <a:pt x="2481943" y="3189414"/>
                </a:cubicBezTo>
                <a:cubicBezTo>
                  <a:pt x="2495694" y="3195307"/>
                  <a:pt x="2511595" y="3194744"/>
                  <a:pt x="2525486" y="3200300"/>
                </a:cubicBezTo>
                <a:cubicBezTo>
                  <a:pt x="2548086" y="3209340"/>
                  <a:pt x="2568557" y="3223071"/>
                  <a:pt x="2590800" y="3232957"/>
                </a:cubicBezTo>
                <a:cubicBezTo>
                  <a:pt x="2601286" y="3237617"/>
                  <a:pt x="2612910" y="3239323"/>
                  <a:pt x="2623457" y="3243843"/>
                </a:cubicBezTo>
                <a:cubicBezTo>
                  <a:pt x="2638372" y="3250235"/>
                  <a:pt x="2651605" y="3260482"/>
                  <a:pt x="2667000" y="3265614"/>
                </a:cubicBezTo>
                <a:cubicBezTo>
                  <a:pt x="2684553" y="3271465"/>
                  <a:pt x="2703479" y="3272013"/>
                  <a:pt x="2721429" y="3276500"/>
                </a:cubicBezTo>
                <a:cubicBezTo>
                  <a:pt x="2732561" y="3279283"/>
                  <a:pt x="2742954" y="3284602"/>
                  <a:pt x="2754086" y="3287385"/>
                </a:cubicBezTo>
                <a:cubicBezTo>
                  <a:pt x="2772036" y="3291872"/>
                  <a:pt x="2790453" y="3294257"/>
                  <a:pt x="2808514" y="3298271"/>
                </a:cubicBezTo>
                <a:cubicBezTo>
                  <a:pt x="2849521" y="3307384"/>
                  <a:pt x="2848346" y="3307920"/>
                  <a:pt x="2884714" y="3320043"/>
                </a:cubicBezTo>
                <a:cubicBezTo>
                  <a:pt x="2937147" y="3372473"/>
                  <a:pt x="2878954" y="3323474"/>
                  <a:pt x="3015343" y="3352700"/>
                </a:cubicBezTo>
                <a:cubicBezTo>
                  <a:pt x="3031210" y="3356100"/>
                  <a:pt x="3043491" y="3369339"/>
                  <a:pt x="3058886" y="3374471"/>
                </a:cubicBezTo>
                <a:cubicBezTo>
                  <a:pt x="3076439" y="3380322"/>
                  <a:pt x="3095592" y="3380041"/>
                  <a:pt x="3113314" y="3385357"/>
                </a:cubicBezTo>
                <a:cubicBezTo>
                  <a:pt x="3132030" y="3390972"/>
                  <a:pt x="3148891" y="3401987"/>
                  <a:pt x="3167743" y="3407128"/>
                </a:cubicBezTo>
                <a:cubicBezTo>
                  <a:pt x="3189037" y="3412935"/>
                  <a:pt x="3211363" y="3413946"/>
                  <a:pt x="3233057" y="3418014"/>
                </a:cubicBezTo>
                <a:cubicBezTo>
                  <a:pt x="3269427" y="3424833"/>
                  <a:pt x="3306015" y="3430810"/>
                  <a:pt x="3341914" y="3439785"/>
                </a:cubicBezTo>
                <a:cubicBezTo>
                  <a:pt x="3356428" y="3443414"/>
                  <a:pt x="3371566" y="3445115"/>
                  <a:pt x="3385457" y="3450671"/>
                </a:cubicBezTo>
                <a:cubicBezTo>
                  <a:pt x="3408057" y="3459711"/>
                  <a:pt x="3428171" y="3474288"/>
                  <a:pt x="3450771" y="3483328"/>
                </a:cubicBezTo>
                <a:cubicBezTo>
                  <a:pt x="3464662" y="3488884"/>
                  <a:pt x="3480015" y="3489814"/>
                  <a:pt x="3494314" y="3494214"/>
                </a:cubicBezTo>
                <a:cubicBezTo>
                  <a:pt x="3527216" y="3504338"/>
                  <a:pt x="3558128" y="3522601"/>
                  <a:pt x="3592286" y="3526871"/>
                </a:cubicBezTo>
                <a:cubicBezTo>
                  <a:pt x="3694217" y="3539613"/>
                  <a:pt x="3650990" y="3530662"/>
                  <a:pt x="3722914" y="3548643"/>
                </a:cubicBezTo>
                <a:cubicBezTo>
                  <a:pt x="3799741" y="3606262"/>
                  <a:pt x="3741161" y="3572113"/>
                  <a:pt x="3875314" y="3603071"/>
                </a:cubicBezTo>
                <a:cubicBezTo>
                  <a:pt x="3951388" y="3620627"/>
                  <a:pt x="3863071" y="3604705"/>
                  <a:pt x="3940629" y="3635728"/>
                </a:cubicBezTo>
                <a:cubicBezTo>
                  <a:pt x="4039418" y="3675244"/>
                  <a:pt x="4046161" y="3674252"/>
                  <a:pt x="4125686" y="3690157"/>
                </a:cubicBezTo>
                <a:cubicBezTo>
                  <a:pt x="4232861" y="3743743"/>
                  <a:pt x="4184473" y="3723684"/>
                  <a:pt x="4397829" y="3766357"/>
                </a:cubicBezTo>
                <a:cubicBezTo>
                  <a:pt x="4415972" y="3769986"/>
                  <a:pt x="4433970" y="3774430"/>
                  <a:pt x="4452257" y="3777243"/>
                </a:cubicBezTo>
                <a:cubicBezTo>
                  <a:pt x="4481171" y="3781691"/>
                  <a:pt x="4510345" y="3784262"/>
                  <a:pt x="4539343" y="3788128"/>
                </a:cubicBezTo>
                <a:lnTo>
                  <a:pt x="4615543" y="3799014"/>
                </a:lnTo>
                <a:cubicBezTo>
                  <a:pt x="4637314" y="3806271"/>
                  <a:pt x="4658301" y="3816556"/>
                  <a:pt x="4680857" y="3820785"/>
                </a:cubicBezTo>
                <a:cubicBezTo>
                  <a:pt x="4720129" y="3828148"/>
                  <a:pt x="4921298" y="3841070"/>
                  <a:pt x="4942114" y="3842557"/>
                </a:cubicBezTo>
                <a:cubicBezTo>
                  <a:pt x="5181958" y="3895854"/>
                  <a:pt x="4898969" y="3839321"/>
                  <a:pt x="5377543" y="3875214"/>
                </a:cubicBezTo>
                <a:cubicBezTo>
                  <a:pt x="5410903" y="3877716"/>
                  <a:pt x="5442099" y="3895368"/>
                  <a:pt x="5475514" y="3896985"/>
                </a:cubicBezTo>
                <a:cubicBezTo>
                  <a:pt x="5667638" y="3906281"/>
                  <a:pt x="5860143" y="3904242"/>
                  <a:pt x="6052457" y="3907871"/>
                </a:cubicBezTo>
                <a:cubicBezTo>
                  <a:pt x="6244130" y="3923844"/>
                  <a:pt x="6120262" y="3909930"/>
                  <a:pt x="6248400" y="3929643"/>
                </a:cubicBezTo>
                <a:cubicBezTo>
                  <a:pt x="6349817" y="3945245"/>
                  <a:pt x="6293640" y="3932788"/>
                  <a:pt x="6368143" y="3951414"/>
                </a:cubicBezTo>
                <a:cubicBezTo>
                  <a:pt x="6427307" y="3990856"/>
                  <a:pt x="6382976" y="3968334"/>
                  <a:pt x="6487886" y="3984071"/>
                </a:cubicBezTo>
                <a:cubicBezTo>
                  <a:pt x="6753645" y="4023936"/>
                  <a:pt x="6504281" y="3991565"/>
                  <a:pt x="6705600" y="4016728"/>
                </a:cubicBezTo>
                <a:cubicBezTo>
                  <a:pt x="6780096" y="4035352"/>
                  <a:pt x="6723938" y="4022900"/>
                  <a:pt x="6825343" y="4038500"/>
                </a:cubicBezTo>
                <a:cubicBezTo>
                  <a:pt x="6847158" y="4041856"/>
                  <a:pt x="6868737" y="4046806"/>
                  <a:pt x="6890657" y="4049385"/>
                </a:cubicBezTo>
                <a:cubicBezTo>
                  <a:pt x="6962513" y="4057838"/>
                  <a:pt x="7095726" y="4066366"/>
                  <a:pt x="7162800" y="4071157"/>
                </a:cubicBezTo>
                <a:cubicBezTo>
                  <a:pt x="7188200" y="4078414"/>
                  <a:pt x="7212715" y="4090299"/>
                  <a:pt x="7239000" y="4092928"/>
                </a:cubicBezTo>
                <a:cubicBezTo>
                  <a:pt x="7250417" y="4094070"/>
                  <a:pt x="7270918" y="4093494"/>
                  <a:pt x="7271657" y="4082043"/>
                </a:cubicBezTo>
                <a:cubicBezTo>
                  <a:pt x="7286835" y="3846776"/>
                  <a:pt x="7283537" y="3846542"/>
                  <a:pt x="7249886" y="3711928"/>
                </a:cubicBezTo>
                <a:cubicBezTo>
                  <a:pt x="7193292" y="3146004"/>
                  <a:pt x="7263593" y="3882442"/>
                  <a:pt x="7228114" y="2285900"/>
                </a:cubicBezTo>
                <a:cubicBezTo>
                  <a:pt x="7226974" y="2234597"/>
                  <a:pt x="7211449" y="2184561"/>
                  <a:pt x="7206343" y="2133500"/>
                </a:cubicBezTo>
                <a:cubicBezTo>
                  <a:pt x="7189308" y="1963157"/>
                  <a:pt x="7197598" y="2061047"/>
                  <a:pt x="7184571" y="1839585"/>
                </a:cubicBezTo>
                <a:cubicBezTo>
                  <a:pt x="7188200" y="1687185"/>
                  <a:pt x="7188835" y="1534684"/>
                  <a:pt x="7195457" y="1382385"/>
                </a:cubicBezTo>
                <a:cubicBezTo>
                  <a:pt x="7196107" y="1367438"/>
                  <a:pt x="7205277" y="1353766"/>
                  <a:pt x="7206343" y="1338843"/>
                </a:cubicBezTo>
                <a:cubicBezTo>
                  <a:pt x="7212553" y="1251903"/>
                  <a:pt x="7211019" y="1164525"/>
                  <a:pt x="7217229" y="1077585"/>
                </a:cubicBezTo>
                <a:cubicBezTo>
                  <a:pt x="7218295" y="1062662"/>
                  <a:pt x="7223815" y="1048373"/>
                  <a:pt x="7228114" y="1034043"/>
                </a:cubicBezTo>
                <a:cubicBezTo>
                  <a:pt x="7234708" y="1012061"/>
                  <a:pt x="7249886" y="968728"/>
                  <a:pt x="7249886" y="968728"/>
                </a:cubicBezTo>
                <a:cubicBezTo>
                  <a:pt x="7253514" y="936071"/>
                  <a:pt x="7255369" y="903168"/>
                  <a:pt x="7260771" y="870757"/>
                </a:cubicBezTo>
                <a:cubicBezTo>
                  <a:pt x="7262657" y="859439"/>
                  <a:pt x="7269912" y="849441"/>
                  <a:pt x="7271657" y="838100"/>
                </a:cubicBezTo>
                <a:cubicBezTo>
                  <a:pt x="7277202" y="802057"/>
                  <a:pt x="7277723" y="765390"/>
                  <a:pt x="7282543" y="729243"/>
                </a:cubicBezTo>
                <a:cubicBezTo>
                  <a:pt x="7288381" y="685459"/>
                  <a:pt x="7292105" y="678788"/>
                  <a:pt x="7304314" y="642157"/>
                </a:cubicBezTo>
                <a:cubicBezTo>
                  <a:pt x="7300686" y="555071"/>
                  <a:pt x="7299639" y="467840"/>
                  <a:pt x="7293429" y="380900"/>
                </a:cubicBezTo>
                <a:cubicBezTo>
                  <a:pt x="7292363" y="365977"/>
                  <a:pt x="7289234" y="350739"/>
                  <a:pt x="7282543" y="337357"/>
                </a:cubicBezTo>
                <a:cubicBezTo>
                  <a:pt x="7270841" y="313954"/>
                  <a:pt x="7247274" y="296866"/>
                  <a:pt x="7239000" y="272043"/>
                </a:cubicBezTo>
                <a:cubicBezTo>
                  <a:pt x="7161997" y="41027"/>
                  <a:pt x="7255718" y="327762"/>
                  <a:pt x="7206343" y="163185"/>
                </a:cubicBezTo>
                <a:cubicBezTo>
                  <a:pt x="7199748" y="141204"/>
                  <a:pt x="7207514" y="98392"/>
                  <a:pt x="7184571" y="97871"/>
                </a:cubicBezTo>
                <a:lnTo>
                  <a:pt x="6705600" y="86985"/>
                </a:lnTo>
                <a:cubicBezTo>
                  <a:pt x="6662057" y="83357"/>
                  <a:pt x="6618425" y="80674"/>
                  <a:pt x="6574971" y="76100"/>
                </a:cubicBezTo>
                <a:cubicBezTo>
                  <a:pt x="6549454" y="73414"/>
                  <a:pt x="6524411" y="66182"/>
                  <a:pt x="6498771" y="65214"/>
                </a:cubicBezTo>
                <a:lnTo>
                  <a:pt x="5421086" y="32557"/>
                </a:lnTo>
                <a:lnTo>
                  <a:pt x="2340429" y="21671"/>
                </a:lnTo>
                <a:cubicBezTo>
                  <a:pt x="1640210" y="-15184"/>
                  <a:pt x="2044653" y="1984"/>
                  <a:pt x="587829" y="21671"/>
                </a:cubicBezTo>
                <a:cubicBezTo>
                  <a:pt x="523183" y="22545"/>
                  <a:pt x="533470" y="35658"/>
                  <a:pt x="478971" y="43443"/>
                </a:cubicBezTo>
                <a:cubicBezTo>
                  <a:pt x="442871" y="48600"/>
                  <a:pt x="406400" y="50700"/>
                  <a:pt x="370114" y="54328"/>
                </a:cubicBezTo>
                <a:cubicBezTo>
                  <a:pt x="292706" y="80131"/>
                  <a:pt x="348932" y="65214"/>
                  <a:pt x="195943" y="65214"/>
                </a:cubicBezTo>
                <a:lnTo>
                  <a:pt x="195943" y="65214"/>
                </a:lnTo>
                <a:lnTo>
                  <a:pt x="228600" y="65214"/>
                </a:lnTo>
              </a:path>
            </a:pathLst>
          </a:cu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ed Rectangular Callout 286"/>
          <p:cNvSpPr/>
          <p:nvPr/>
        </p:nvSpPr>
        <p:spPr>
          <a:xfrm>
            <a:off x="744486" y="280289"/>
            <a:ext cx="2137535" cy="1020110"/>
          </a:xfrm>
          <a:prstGeom prst="wedgeRoundRectCallout">
            <a:avLst>
              <a:gd name="adj1" fmla="val 39652"/>
              <a:gd name="adj2" fmla="val 68206"/>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Whom do men say that I the Son of man am?</a:t>
            </a:r>
          </a:p>
        </p:txBody>
      </p:sp>
      <p:sp>
        <p:nvSpPr>
          <p:cNvPr id="198" name="Rounded Rectangular Callout 197"/>
          <p:cNvSpPr/>
          <p:nvPr/>
        </p:nvSpPr>
        <p:spPr>
          <a:xfrm>
            <a:off x="9550397" y="454516"/>
            <a:ext cx="2184079" cy="1117869"/>
          </a:xfrm>
          <a:prstGeom prst="wedgeRoundRectCallout">
            <a:avLst>
              <a:gd name="adj1" fmla="val -33588"/>
              <a:gd name="adj2" fmla="val 61385"/>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Thou art the Christ, the Son of the living God.</a:t>
            </a:r>
          </a:p>
        </p:txBody>
      </p:sp>
      <p:sp>
        <p:nvSpPr>
          <p:cNvPr id="200" name="Rounded Rectangular Callout 199"/>
          <p:cNvSpPr/>
          <p:nvPr/>
        </p:nvSpPr>
        <p:spPr>
          <a:xfrm>
            <a:off x="4691690" y="73325"/>
            <a:ext cx="1883573" cy="1080001"/>
          </a:xfrm>
          <a:prstGeom prst="wedgeRoundRectCallout">
            <a:avLst>
              <a:gd name="adj1" fmla="val -33588"/>
              <a:gd name="adj2" fmla="val 61385"/>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But whom say ye that I am?</a:t>
            </a:r>
          </a:p>
        </p:txBody>
      </p:sp>
      <p:sp>
        <p:nvSpPr>
          <p:cNvPr id="288" name="Rounded Rectangular Callout 287"/>
          <p:cNvSpPr/>
          <p:nvPr/>
        </p:nvSpPr>
        <p:spPr>
          <a:xfrm>
            <a:off x="5787787" y="1598088"/>
            <a:ext cx="2612624" cy="1513492"/>
          </a:xfrm>
          <a:prstGeom prst="wedgeRoundRectCallout">
            <a:avLst>
              <a:gd name="adj1" fmla="val -33588"/>
              <a:gd name="adj2" fmla="val 61385"/>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Some </a:t>
            </a:r>
            <a:r>
              <a:rPr lang="en-US" i="1" dirty="0">
                <a:solidFill>
                  <a:schemeClr val="tx1"/>
                </a:solidFill>
                <a:latin typeface="Comic Sans MS" panose="030F0702030302020204" pitchFamily="66" charset="0"/>
              </a:rPr>
              <a:t>say that thou art</a:t>
            </a:r>
            <a:r>
              <a:rPr lang="en-US" dirty="0">
                <a:solidFill>
                  <a:schemeClr val="tx1"/>
                </a:solidFill>
                <a:latin typeface="Comic Sans MS" panose="030F0702030302020204" pitchFamily="66" charset="0"/>
              </a:rPr>
              <a:t> John the Baptist: some, Elias; and others, Jeremias, or one of the prophets.</a:t>
            </a:r>
          </a:p>
        </p:txBody>
      </p:sp>
      <p:sp>
        <p:nvSpPr>
          <p:cNvPr id="4" name="Rectangle 3"/>
          <p:cNvSpPr/>
          <p:nvPr/>
        </p:nvSpPr>
        <p:spPr>
          <a:xfrm>
            <a:off x="7148725" y="5705096"/>
            <a:ext cx="4850060" cy="923330"/>
          </a:xfrm>
          <a:prstGeom prst="rect">
            <a:avLst/>
          </a:prstGeom>
          <a:solidFill>
            <a:schemeClr val="accent5">
              <a:lumMod val="60000"/>
              <a:lumOff val="40000"/>
            </a:schemeClr>
          </a:solidFill>
        </p:spPr>
        <p:txBody>
          <a:bodyPr wrap="square">
            <a:spAutoFit/>
          </a:bodyPr>
          <a:lstStyle/>
          <a:p>
            <a:pPr algn="ctr"/>
            <a:r>
              <a:rPr lang="en-US" dirty="0">
                <a:latin typeface="Palatino"/>
              </a:rPr>
              <a:t> …for flesh and blood hath not revealed </a:t>
            </a:r>
            <a:r>
              <a:rPr lang="en-US" i="1" dirty="0">
                <a:latin typeface="Palatino"/>
              </a:rPr>
              <a:t>it</a:t>
            </a:r>
            <a:r>
              <a:rPr lang="en-US" dirty="0">
                <a:latin typeface="Palatino"/>
              </a:rPr>
              <a:t> unto thee, but my Father which is in heaven.</a:t>
            </a:r>
            <a:endParaRPr lang="en-US" dirty="0"/>
          </a:p>
        </p:txBody>
      </p:sp>
      <p:grpSp>
        <p:nvGrpSpPr>
          <p:cNvPr id="201" name="Group 200">
            <a:extLst>
              <a:ext uri="{FF2B5EF4-FFF2-40B4-BE49-F238E27FC236}">
                <a16:creationId xmlns:a16="http://schemas.microsoft.com/office/drawing/2014/main" id="{AFBCF3F3-DCFE-4F94-A2AB-ABB22C08EFAF}"/>
              </a:ext>
            </a:extLst>
          </p:cNvPr>
          <p:cNvGrpSpPr/>
          <p:nvPr/>
        </p:nvGrpSpPr>
        <p:grpSpPr>
          <a:xfrm>
            <a:off x="3903012" y="1791806"/>
            <a:ext cx="1321533" cy="3110863"/>
            <a:chOff x="1519855" y="349452"/>
            <a:chExt cx="2655905" cy="6159097"/>
          </a:xfrm>
        </p:grpSpPr>
        <p:sp>
          <p:nvSpPr>
            <p:cNvPr id="202" name="Freeform: Shape 201">
              <a:extLst>
                <a:ext uri="{FF2B5EF4-FFF2-40B4-BE49-F238E27FC236}">
                  <a16:creationId xmlns:a16="http://schemas.microsoft.com/office/drawing/2014/main" id="{14134447-EDDD-4A7A-BFF7-7034B6BF113E}"/>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6" name="Oval 205">
              <a:extLst>
                <a:ext uri="{FF2B5EF4-FFF2-40B4-BE49-F238E27FC236}">
                  <a16:creationId xmlns:a16="http://schemas.microsoft.com/office/drawing/2014/main" id="{9CFC501F-7572-466C-B610-9D21F87A69EB}"/>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id="{68E7FE97-3233-406A-8BD8-5F6496D01787}"/>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a:extLst>
                <a:ext uri="{FF2B5EF4-FFF2-40B4-BE49-F238E27FC236}">
                  <a16:creationId xmlns:a16="http://schemas.microsoft.com/office/drawing/2014/main" id="{C3078102-4787-479B-8683-EA4A6470FDF5}"/>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DAFBD579-73FD-4380-93B0-D16532B9679B}"/>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89D3F49D-0B5C-486F-92D7-51B2CE4B72C0}"/>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a:extLst>
                <a:ext uri="{FF2B5EF4-FFF2-40B4-BE49-F238E27FC236}">
                  <a16:creationId xmlns:a16="http://schemas.microsoft.com/office/drawing/2014/main" id="{50576C4D-0745-4B5C-B9FF-B3741F705D1C}"/>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0FFEBA19-5341-4336-8439-EC1AB121F32A}"/>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10">
              <a:extLst>
                <a:ext uri="{FF2B5EF4-FFF2-40B4-BE49-F238E27FC236}">
                  <a16:creationId xmlns:a16="http://schemas.microsoft.com/office/drawing/2014/main" id="{D2750963-7B49-4A36-9331-F12035BCAF9F}"/>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11">
              <a:extLst>
                <a:ext uri="{FF2B5EF4-FFF2-40B4-BE49-F238E27FC236}">
                  <a16:creationId xmlns:a16="http://schemas.microsoft.com/office/drawing/2014/main" id="{CC4F773F-3719-4BC9-8008-12258BE0421B}"/>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12">
              <a:extLst>
                <a:ext uri="{FF2B5EF4-FFF2-40B4-BE49-F238E27FC236}">
                  <a16:creationId xmlns:a16="http://schemas.microsoft.com/office/drawing/2014/main" id="{DEEAB8C2-1B22-4BC0-8505-08A54649F6A8}"/>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3D77D2FA-31B5-40DD-8E9F-757F19228E55}"/>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5">
              <a:extLst>
                <a:ext uri="{FF2B5EF4-FFF2-40B4-BE49-F238E27FC236}">
                  <a16:creationId xmlns:a16="http://schemas.microsoft.com/office/drawing/2014/main" id="{534BCB83-00A4-4070-8FC1-45CFDB5A55FD}"/>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a:extLst>
                <a:ext uri="{FF2B5EF4-FFF2-40B4-BE49-F238E27FC236}">
                  <a16:creationId xmlns:a16="http://schemas.microsoft.com/office/drawing/2014/main" id="{B2B89AB7-FE65-4B48-9E5C-19924E26424A}"/>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4B7BF95E-DFF1-4065-9511-7D1E35FE9709}"/>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F94CFAAF-8BB9-4098-AE4A-EC7510375B57}"/>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Freeform: Shape 220">
              <a:extLst>
                <a:ext uri="{FF2B5EF4-FFF2-40B4-BE49-F238E27FC236}">
                  <a16:creationId xmlns:a16="http://schemas.microsoft.com/office/drawing/2014/main" id="{95092446-6FCE-449E-B2A9-0E7EFB1B84B1}"/>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2" name="Oval 221">
              <a:extLst>
                <a:ext uri="{FF2B5EF4-FFF2-40B4-BE49-F238E27FC236}">
                  <a16:creationId xmlns:a16="http://schemas.microsoft.com/office/drawing/2014/main" id="{59B52F46-E00C-43AA-8B2F-049AF0847CFF}"/>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BB413DB4-A8D5-4030-8E04-40AF361D2E74}"/>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4" name="Oval 223">
              <a:extLst>
                <a:ext uri="{FF2B5EF4-FFF2-40B4-BE49-F238E27FC236}">
                  <a16:creationId xmlns:a16="http://schemas.microsoft.com/office/drawing/2014/main" id="{E155C440-8300-4832-8CC1-D5A8D2D68320}"/>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13F5CD9B-00A7-4957-B588-145B30B4685C}"/>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746"/>
          <p:cNvGrpSpPr/>
          <p:nvPr/>
        </p:nvGrpSpPr>
        <p:grpSpPr>
          <a:xfrm flipH="1">
            <a:off x="4343400" y="3657600"/>
            <a:ext cx="1219200" cy="2633384"/>
            <a:chOff x="2057400" y="685800"/>
            <a:chExt cx="2704076" cy="5840609"/>
          </a:xfrm>
        </p:grpSpPr>
        <p:sp>
          <p:nvSpPr>
            <p:cNvPr id="85" name="Oval 84"/>
            <p:cNvSpPr/>
            <p:nvPr/>
          </p:nvSpPr>
          <p:spPr>
            <a:xfrm>
              <a:off x="2743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505200" y="5715000"/>
              <a:ext cx="685800" cy="811409"/>
            </a:xfrm>
            <a:prstGeom prst="ellipse">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26"/>
            <p:cNvGrpSpPr/>
            <p:nvPr/>
          </p:nvGrpSpPr>
          <p:grpSpPr>
            <a:xfrm>
              <a:off x="2057400" y="685800"/>
              <a:ext cx="2704076" cy="5666658"/>
              <a:chOff x="2590800" y="3886199"/>
              <a:chExt cx="1371600" cy="2771059"/>
            </a:xfrm>
          </p:grpSpPr>
          <p:sp>
            <p:nvSpPr>
              <p:cNvPr id="88" name="Oval 87"/>
              <p:cNvSpPr/>
              <p:nvPr/>
            </p:nvSpPr>
            <p:spPr>
              <a:xfrm>
                <a:off x="3697950" y="5502919"/>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590800" y="5461464"/>
                <a:ext cx="264450" cy="39678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4"/>
              <p:cNvSpPr/>
              <p:nvPr/>
            </p:nvSpPr>
            <p:spPr>
              <a:xfrm rot="20102191">
                <a:off x="3441242" y="4688457"/>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327004">
                <a:off x="2695966" y="4673906"/>
                <a:ext cx="455888" cy="99399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2801210" y="4708276"/>
                <a:ext cx="981913" cy="1933460"/>
              </a:xfrm>
              <a:prstGeom prst="trapezoid">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445054" flipH="1">
                <a:off x="2762847" y="4697252"/>
                <a:ext cx="1105819" cy="1857126"/>
              </a:xfrm>
              <a:prstGeom prst="trapezoid">
                <a:avLst>
                  <a:gd name="adj" fmla="val 272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662489">
                <a:off x="2871950" y="4755365"/>
                <a:ext cx="175342" cy="788012"/>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0760750">
                <a:off x="3518085" y="4822377"/>
                <a:ext cx="136063" cy="75821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17471203">
                <a:off x="2762366" y="4149179"/>
                <a:ext cx="710873" cy="547511"/>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15759005" flipV="1">
                <a:off x="3051889" y="4037287"/>
                <a:ext cx="710611" cy="712993"/>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21077723">
                <a:off x="3097909" y="3988879"/>
                <a:ext cx="420820" cy="250634"/>
              </a:xfrm>
              <a:prstGeom prst="round2DiagRect">
                <a:avLst>
                  <a:gd name="adj1" fmla="val 0"/>
                  <a:gd name="adj2" fmla="val 5000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Delay 98"/>
              <p:cNvSpPr/>
              <p:nvPr/>
            </p:nvSpPr>
            <p:spPr>
              <a:xfrm rot="16200000">
                <a:off x="3219820" y="3642931"/>
                <a:ext cx="214829" cy="701366"/>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4"/>
              <p:cNvGrpSpPr/>
              <p:nvPr/>
            </p:nvGrpSpPr>
            <p:grpSpPr>
              <a:xfrm flipH="1">
                <a:off x="2766141" y="6535757"/>
                <a:ext cx="1078495" cy="121501"/>
                <a:chOff x="6764312" y="5017957"/>
                <a:chExt cx="3174167" cy="544643"/>
              </a:xfrm>
            </p:grpSpPr>
            <p:sp>
              <p:nvSpPr>
                <p:cNvPr id="102" name="Rounded Rectangle 101"/>
                <p:cNvSpPr/>
                <p:nvPr/>
              </p:nvSpPr>
              <p:spPr>
                <a:xfrm>
                  <a:off x="6934200" y="5029200"/>
                  <a:ext cx="2899348" cy="533400"/>
                </a:xfrm>
                <a:prstGeom prst="round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15"/>
                <p:cNvGrpSpPr/>
                <p:nvPr/>
              </p:nvGrpSpPr>
              <p:grpSpPr>
                <a:xfrm>
                  <a:off x="6764312" y="5017957"/>
                  <a:ext cx="3174167" cy="543394"/>
                  <a:chOff x="4419600" y="6019800"/>
                  <a:chExt cx="4553263" cy="718278"/>
                </a:xfrm>
              </p:grpSpPr>
              <p:sp>
                <p:nvSpPr>
                  <p:cNvPr id="104" name="Multiply 103"/>
                  <p:cNvSpPr/>
                  <p:nvPr/>
                </p:nvSpPr>
                <p:spPr>
                  <a:xfrm>
                    <a:off x="4419600" y="6019800"/>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ultiply 104"/>
                  <p:cNvSpPr/>
                  <p:nvPr/>
                </p:nvSpPr>
                <p:spPr>
                  <a:xfrm>
                    <a:off x="5461416" y="602229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20"/>
                  <p:cNvSpPr/>
                  <p:nvPr/>
                </p:nvSpPr>
                <p:spPr>
                  <a:xfrm>
                    <a:off x="5471410" y="6096000"/>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6553201" y="6128479"/>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y 107"/>
                  <p:cNvSpPr/>
                  <p:nvPr/>
                </p:nvSpPr>
                <p:spPr>
                  <a:xfrm>
                    <a:off x="6550702" y="6052278"/>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7649981" y="6130978"/>
                    <a:ext cx="243590" cy="529652"/>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109"/>
                  <p:cNvSpPr/>
                  <p:nvPr/>
                </p:nvSpPr>
                <p:spPr>
                  <a:xfrm>
                    <a:off x="7677463" y="6024797"/>
                    <a:ext cx="1295400" cy="685800"/>
                  </a:xfrm>
                  <a:prstGeom prst="mathMultiply">
                    <a:avLst/>
                  </a:prstGeom>
                  <a:solidFill>
                    <a:srgbClr val="E9B8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1" name="Rounded Rectangle 100"/>
              <p:cNvSpPr/>
              <p:nvPr/>
            </p:nvSpPr>
            <p:spPr>
              <a:xfrm>
                <a:off x="2938661" y="4109775"/>
                <a:ext cx="695723" cy="558940"/>
              </a:xfrm>
              <a:prstGeom prst="roundRect">
                <a:avLst>
                  <a:gd name="adj" fmla="val 31968"/>
                </a:avLst>
              </a:prstGeom>
              <a:solidFill>
                <a:srgbClr val="6633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773"/>
          <p:cNvGrpSpPr/>
          <p:nvPr/>
        </p:nvGrpSpPr>
        <p:grpSpPr>
          <a:xfrm>
            <a:off x="2895600" y="3505200"/>
            <a:ext cx="1428272" cy="2743200"/>
            <a:chOff x="4038600" y="304800"/>
            <a:chExt cx="2667000" cy="5122355"/>
          </a:xfrm>
        </p:grpSpPr>
        <p:sp>
          <p:nvSpPr>
            <p:cNvPr id="112" name="Cloud 111"/>
            <p:cNvSpPr/>
            <p:nvPr/>
          </p:nvSpPr>
          <p:spPr>
            <a:xfrm flipH="1">
              <a:off x="4319337" y="793066"/>
              <a:ext cx="77202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rot="2242825" flipH="1">
              <a:off x="4480972" y="304800"/>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rot="20199815" flipH="1">
              <a:off x="5472345" y="494881"/>
              <a:ext cx="878606" cy="12608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15471783" flipH="1">
              <a:off x="4775543" y="4847335"/>
              <a:ext cx="432190" cy="609636"/>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7127445" flipH="1">
              <a:off x="5421385" y="4908816"/>
              <a:ext cx="395928" cy="6407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flipH="1">
              <a:off x="4282200" y="2352472"/>
              <a:ext cx="1962437" cy="286569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8698141" flipH="1">
              <a:off x="6172441" y="3186003"/>
              <a:ext cx="362358" cy="7039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1373231" flipH="1">
              <a:off x="4038600" y="3267275"/>
              <a:ext cx="452870" cy="55752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157861" flipH="1">
              <a:off x="5767268" y="2181219"/>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350751" flipH="1">
              <a:off x="4274685" y="2182934"/>
              <a:ext cx="547310" cy="1501486"/>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loud 121"/>
            <p:cNvSpPr/>
            <p:nvPr/>
          </p:nvSpPr>
          <p:spPr>
            <a:xfrm rot="4544931" flipH="1">
              <a:off x="4985301" y="181177"/>
              <a:ext cx="876923" cy="126331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flipH="1">
              <a:off x="4495800" y="762000"/>
              <a:ext cx="1579656" cy="251970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flipH="1">
              <a:off x="4121307" y="1423514"/>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flipH="1">
              <a:off x="5652837" y="1280028"/>
              <a:ext cx="970056" cy="1684581"/>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419600" y="457200"/>
              <a:ext cx="1828800" cy="2362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789"/>
          <p:cNvGrpSpPr/>
          <p:nvPr/>
        </p:nvGrpSpPr>
        <p:grpSpPr>
          <a:xfrm>
            <a:off x="5257800" y="3352800"/>
            <a:ext cx="1687448" cy="2819400"/>
            <a:chOff x="6248400" y="838200"/>
            <a:chExt cx="2514349" cy="4200993"/>
          </a:xfrm>
        </p:grpSpPr>
        <p:sp>
          <p:nvSpPr>
            <p:cNvPr id="128" name="Oval 127"/>
            <p:cNvSpPr/>
            <p:nvPr/>
          </p:nvSpPr>
          <p:spPr>
            <a:xfrm rot="20950279">
              <a:off x="7492106" y="4590216"/>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0950279">
              <a:off x="6876615" y="4539040"/>
              <a:ext cx="646499" cy="4489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20950279">
              <a:off x="6248400" y="3793885"/>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649721" flipH="1">
              <a:off x="8116250" y="3672106"/>
              <a:ext cx="646499" cy="3030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1217087" flipH="1">
              <a:off x="6566246" y="2461349"/>
              <a:ext cx="630348" cy="1493382"/>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20382913">
              <a:off x="7811778" y="2453698"/>
              <a:ext cx="579069" cy="1441147"/>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6810571" y="2393678"/>
              <a:ext cx="1400890" cy="2489674"/>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7225720" y="2331841"/>
              <a:ext cx="533676" cy="64779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hord 135"/>
            <p:cNvSpPr/>
            <p:nvPr/>
          </p:nvSpPr>
          <p:spPr>
            <a:xfrm rot="7621963">
              <a:off x="6839209" y="804926"/>
              <a:ext cx="1298658" cy="1365205"/>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rot="671737">
              <a:off x="6551963" y="1216618"/>
              <a:ext cx="500261" cy="1972987"/>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rot="20928263" flipH="1">
              <a:off x="7919808" y="1330584"/>
              <a:ext cx="585082" cy="1749298"/>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a:off x="6927312" y="3733230"/>
              <a:ext cx="1167407" cy="297679"/>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78"/>
            <p:cNvGrpSpPr/>
            <p:nvPr/>
          </p:nvGrpSpPr>
          <p:grpSpPr>
            <a:xfrm>
              <a:off x="6935019" y="3688808"/>
              <a:ext cx="1149788" cy="330835"/>
              <a:chOff x="4953000" y="3276600"/>
              <a:chExt cx="6172200" cy="990600"/>
            </a:xfrm>
          </p:grpSpPr>
          <p:grpSp>
            <p:nvGrpSpPr>
              <p:cNvPr id="169" name="Group 284"/>
              <p:cNvGrpSpPr/>
              <p:nvPr/>
            </p:nvGrpSpPr>
            <p:grpSpPr>
              <a:xfrm>
                <a:off x="4953000" y="3276600"/>
                <a:ext cx="1600200" cy="990600"/>
                <a:chOff x="4953000" y="3276600"/>
                <a:chExt cx="1600200" cy="990600"/>
              </a:xfrm>
            </p:grpSpPr>
            <p:sp>
              <p:nvSpPr>
                <p:cNvPr id="186" name="Octagon 185"/>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Diamond 186"/>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285"/>
              <p:cNvGrpSpPr/>
              <p:nvPr/>
            </p:nvGrpSpPr>
            <p:grpSpPr>
              <a:xfrm>
                <a:off x="6477000" y="3276600"/>
                <a:ext cx="1600200" cy="990600"/>
                <a:chOff x="4953000" y="3276600"/>
                <a:chExt cx="1600200" cy="990600"/>
              </a:xfrm>
            </p:grpSpPr>
            <p:sp>
              <p:nvSpPr>
                <p:cNvPr id="181" name="Octagon 18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Diamond 183"/>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Diamond 184"/>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290"/>
              <p:cNvGrpSpPr/>
              <p:nvPr/>
            </p:nvGrpSpPr>
            <p:grpSpPr>
              <a:xfrm>
                <a:off x="8001000" y="3276600"/>
                <a:ext cx="1600200" cy="990600"/>
                <a:chOff x="4953000" y="3276600"/>
                <a:chExt cx="1600200" cy="990600"/>
              </a:xfrm>
            </p:grpSpPr>
            <p:sp>
              <p:nvSpPr>
                <p:cNvPr id="177" name="Octagon 17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Diamond 17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295"/>
              <p:cNvGrpSpPr/>
              <p:nvPr/>
            </p:nvGrpSpPr>
            <p:grpSpPr>
              <a:xfrm>
                <a:off x="9525000" y="3276600"/>
                <a:ext cx="1600200" cy="990600"/>
                <a:chOff x="4953000" y="3276600"/>
                <a:chExt cx="1600200" cy="990600"/>
              </a:xfrm>
            </p:grpSpPr>
            <p:sp>
              <p:nvSpPr>
                <p:cNvPr id="173" name="Octagon 8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84"/>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85"/>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iamond 17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1" name="Cloud 140"/>
            <p:cNvSpPr/>
            <p:nvPr/>
          </p:nvSpPr>
          <p:spPr>
            <a:xfrm rot="802447" flipH="1">
              <a:off x="6594984" y="1062561"/>
              <a:ext cx="1744081" cy="2237074"/>
            </a:xfrm>
            <a:prstGeom prst="cloud">
              <a:avLst/>
            </a:prstGeom>
            <a:solidFill>
              <a:srgbClr val="755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858000" y="914400"/>
              <a:ext cx="1295400" cy="1676400"/>
            </a:xfrm>
            <a:prstGeom prst="ellipse">
              <a:avLst/>
            </a:prstGeom>
            <a:solidFill>
              <a:srgbClr val="755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20"/>
            <p:cNvGrpSpPr/>
            <p:nvPr/>
          </p:nvGrpSpPr>
          <p:grpSpPr>
            <a:xfrm>
              <a:off x="6781800" y="1219200"/>
              <a:ext cx="1506465" cy="330835"/>
              <a:chOff x="7637535" y="381000"/>
              <a:chExt cx="1506465" cy="330835"/>
            </a:xfrm>
          </p:grpSpPr>
          <p:sp>
            <p:nvSpPr>
              <p:cNvPr id="144" name="Rectangle 143"/>
              <p:cNvSpPr/>
              <p:nvPr/>
            </p:nvSpPr>
            <p:spPr>
              <a:xfrm>
                <a:off x="7637535" y="381000"/>
                <a:ext cx="1506465" cy="31124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 name="Group 99"/>
              <p:cNvGrpSpPr/>
              <p:nvPr/>
            </p:nvGrpSpPr>
            <p:grpSpPr>
              <a:xfrm>
                <a:off x="7670969" y="381000"/>
                <a:ext cx="1473031" cy="330835"/>
                <a:chOff x="4953000" y="3276600"/>
                <a:chExt cx="6172200" cy="990600"/>
              </a:xfrm>
            </p:grpSpPr>
            <p:grpSp>
              <p:nvGrpSpPr>
                <p:cNvPr id="146" name="Group 284"/>
                <p:cNvGrpSpPr/>
                <p:nvPr/>
              </p:nvGrpSpPr>
              <p:grpSpPr>
                <a:xfrm>
                  <a:off x="4953000" y="3276600"/>
                  <a:ext cx="1600200" cy="990600"/>
                  <a:chOff x="4953000" y="3276600"/>
                  <a:chExt cx="1600200" cy="990600"/>
                </a:xfrm>
              </p:grpSpPr>
              <p:sp>
                <p:nvSpPr>
                  <p:cNvPr id="165" name="Octagon 16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285"/>
                <p:cNvGrpSpPr/>
                <p:nvPr/>
              </p:nvGrpSpPr>
              <p:grpSpPr>
                <a:xfrm>
                  <a:off x="6477000" y="3276600"/>
                  <a:ext cx="1600200" cy="990600"/>
                  <a:chOff x="4953000" y="3276600"/>
                  <a:chExt cx="1600200" cy="990600"/>
                </a:xfrm>
              </p:grpSpPr>
              <p:sp>
                <p:nvSpPr>
                  <p:cNvPr id="161" name="Octagon 16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Diamond 16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90"/>
                <p:cNvGrpSpPr/>
                <p:nvPr/>
              </p:nvGrpSpPr>
              <p:grpSpPr>
                <a:xfrm>
                  <a:off x="8001000" y="3276600"/>
                  <a:ext cx="1600200" cy="990600"/>
                  <a:chOff x="4953000" y="3276600"/>
                  <a:chExt cx="1600200" cy="990600"/>
                </a:xfrm>
              </p:grpSpPr>
              <p:sp>
                <p:nvSpPr>
                  <p:cNvPr id="154" name="Octagon 153"/>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Diamond 15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95"/>
                <p:cNvGrpSpPr/>
                <p:nvPr/>
              </p:nvGrpSpPr>
              <p:grpSpPr>
                <a:xfrm>
                  <a:off x="9525000" y="3276600"/>
                  <a:ext cx="1600200" cy="990600"/>
                  <a:chOff x="4953000" y="3276600"/>
                  <a:chExt cx="1600200" cy="990600"/>
                </a:xfrm>
              </p:grpSpPr>
              <p:sp>
                <p:nvSpPr>
                  <p:cNvPr id="150" name="Octagon 149"/>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26" name="Group 225">
            <a:extLst>
              <a:ext uri="{FF2B5EF4-FFF2-40B4-BE49-F238E27FC236}">
                <a16:creationId xmlns:a16="http://schemas.microsoft.com/office/drawing/2014/main" id="{849B578C-9744-41A5-A90F-634AD004B9D4}"/>
              </a:ext>
            </a:extLst>
          </p:cNvPr>
          <p:cNvGrpSpPr/>
          <p:nvPr/>
        </p:nvGrpSpPr>
        <p:grpSpPr>
          <a:xfrm>
            <a:off x="8875491" y="1513196"/>
            <a:ext cx="807774" cy="2047653"/>
            <a:chOff x="5199743" y="533154"/>
            <a:chExt cx="1886857" cy="4783054"/>
          </a:xfrm>
        </p:grpSpPr>
        <p:grpSp>
          <p:nvGrpSpPr>
            <p:cNvPr id="227" name="Group 226">
              <a:extLst>
                <a:ext uri="{FF2B5EF4-FFF2-40B4-BE49-F238E27FC236}">
                  <a16:creationId xmlns:a16="http://schemas.microsoft.com/office/drawing/2014/main" id="{038DBE6F-46D4-4602-A571-25F6232D6F33}"/>
                </a:ext>
              </a:extLst>
            </p:cNvPr>
            <p:cNvGrpSpPr/>
            <p:nvPr/>
          </p:nvGrpSpPr>
          <p:grpSpPr>
            <a:xfrm>
              <a:off x="5199743" y="793067"/>
              <a:ext cx="1886857" cy="4523141"/>
              <a:chOff x="5199743" y="793067"/>
              <a:chExt cx="1886857" cy="4523141"/>
            </a:xfrm>
          </p:grpSpPr>
          <p:sp>
            <p:nvSpPr>
              <p:cNvPr id="230" name="Round Diagonal Corner Rectangle 790">
                <a:extLst>
                  <a:ext uri="{FF2B5EF4-FFF2-40B4-BE49-F238E27FC236}">
                    <a16:creationId xmlns:a16="http://schemas.microsoft.com/office/drawing/2014/main" id="{B889DEB6-1F06-4698-B81A-756B79299E52}"/>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 Diagonal Corner Rectangle 791">
                <a:extLst>
                  <a:ext uri="{FF2B5EF4-FFF2-40B4-BE49-F238E27FC236}">
                    <a16:creationId xmlns:a16="http://schemas.microsoft.com/office/drawing/2014/main" id="{727265C8-144D-4B29-8756-90A535030B4B}"/>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D9C5B9F2-3705-4FDA-994D-7A3265AF5599}"/>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33">
                <a:extLst>
                  <a:ext uri="{FF2B5EF4-FFF2-40B4-BE49-F238E27FC236}">
                    <a16:creationId xmlns:a16="http://schemas.microsoft.com/office/drawing/2014/main" id="{FCE25CCA-A9CC-49D5-A243-CA32190B9AC2}"/>
                  </a:ext>
                </a:extLst>
              </p:cNvPr>
              <p:cNvGrpSpPr/>
              <p:nvPr/>
            </p:nvGrpSpPr>
            <p:grpSpPr>
              <a:xfrm rot="2754858">
                <a:off x="5674192" y="4718893"/>
                <a:ext cx="448734" cy="745895"/>
                <a:chOff x="1676400" y="2133600"/>
                <a:chExt cx="1447800" cy="2088845"/>
              </a:xfrm>
            </p:grpSpPr>
            <p:sp>
              <p:nvSpPr>
                <p:cNvPr id="290" name="Oval 289">
                  <a:extLst>
                    <a:ext uri="{FF2B5EF4-FFF2-40B4-BE49-F238E27FC236}">
                      <a16:creationId xmlns:a16="http://schemas.microsoft.com/office/drawing/2014/main" id="{151EFE5A-1913-4DA5-B5A4-DF434E5FE1C5}"/>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a:extLst>
                    <a:ext uri="{FF2B5EF4-FFF2-40B4-BE49-F238E27FC236}">
                      <a16:creationId xmlns:a16="http://schemas.microsoft.com/office/drawing/2014/main" id="{1133A5D8-53E6-4F7C-9EF4-FEC915F8407E}"/>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a:extLst>
                    <a:ext uri="{FF2B5EF4-FFF2-40B4-BE49-F238E27FC236}">
                      <a16:creationId xmlns:a16="http://schemas.microsoft.com/office/drawing/2014/main" id="{558574F0-59DA-45EF-B03F-6E1A48A51E83}"/>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45">
                <a:extLst>
                  <a:ext uri="{FF2B5EF4-FFF2-40B4-BE49-F238E27FC236}">
                    <a16:creationId xmlns:a16="http://schemas.microsoft.com/office/drawing/2014/main" id="{BDCCD38E-D9BA-47A6-A1CD-BFDF852BDA19}"/>
                  </a:ext>
                </a:extLst>
              </p:cNvPr>
              <p:cNvGrpSpPr/>
              <p:nvPr/>
            </p:nvGrpSpPr>
            <p:grpSpPr>
              <a:xfrm rot="18845142" flipH="1">
                <a:off x="6055984" y="4618707"/>
                <a:ext cx="488027" cy="752549"/>
                <a:chOff x="1676400" y="2133600"/>
                <a:chExt cx="1447800" cy="2088845"/>
              </a:xfrm>
            </p:grpSpPr>
            <p:sp>
              <p:nvSpPr>
                <p:cNvPr id="247" name="Oval 246">
                  <a:extLst>
                    <a:ext uri="{FF2B5EF4-FFF2-40B4-BE49-F238E27FC236}">
                      <a16:creationId xmlns:a16="http://schemas.microsoft.com/office/drawing/2014/main" id="{A9BC59DD-303C-4CBF-B633-42E35841DACF}"/>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a:extLst>
                    <a:ext uri="{FF2B5EF4-FFF2-40B4-BE49-F238E27FC236}">
                      <a16:creationId xmlns:a16="http://schemas.microsoft.com/office/drawing/2014/main" id="{41B96C68-47A1-4DFE-BC80-84FC8AB3B696}"/>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a:extLst>
                    <a:ext uri="{FF2B5EF4-FFF2-40B4-BE49-F238E27FC236}">
                      <a16:creationId xmlns:a16="http://schemas.microsoft.com/office/drawing/2014/main" id="{3458EC9A-3B03-4938-92BE-085DFF85AA8C}"/>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49">
                <a:extLst>
                  <a:ext uri="{FF2B5EF4-FFF2-40B4-BE49-F238E27FC236}">
                    <a16:creationId xmlns:a16="http://schemas.microsoft.com/office/drawing/2014/main" id="{34B02225-55FD-4428-90DF-3596390D9888}"/>
                  </a:ext>
                </a:extLst>
              </p:cNvPr>
              <p:cNvGrpSpPr/>
              <p:nvPr/>
            </p:nvGrpSpPr>
            <p:grpSpPr>
              <a:xfrm>
                <a:off x="5199743" y="2466218"/>
                <a:ext cx="1886857" cy="2489323"/>
                <a:chOff x="4419600" y="2060454"/>
                <a:chExt cx="3045502" cy="4187946"/>
              </a:xfrm>
            </p:grpSpPr>
            <p:sp>
              <p:nvSpPr>
                <p:cNvPr id="238" name="Oval 237">
                  <a:extLst>
                    <a:ext uri="{FF2B5EF4-FFF2-40B4-BE49-F238E27FC236}">
                      <a16:creationId xmlns:a16="http://schemas.microsoft.com/office/drawing/2014/main" id="{D88604D2-F70E-4484-BFFB-EDDB0EDD3285}"/>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051E0957-310E-4C1B-B26C-130320E2ECEA}"/>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a:extLst>
                    <a:ext uri="{FF2B5EF4-FFF2-40B4-BE49-F238E27FC236}">
                      <a16:creationId xmlns:a16="http://schemas.microsoft.com/office/drawing/2014/main" id="{F3C2A22F-DD7F-4EA2-9589-C7ED654E971A}"/>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a:extLst>
                    <a:ext uri="{FF2B5EF4-FFF2-40B4-BE49-F238E27FC236}">
                      <a16:creationId xmlns:a16="http://schemas.microsoft.com/office/drawing/2014/main" id="{64768EC5-0B9F-46AE-A17A-743B72F1EF96}"/>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a:extLst>
                    <a:ext uri="{FF2B5EF4-FFF2-40B4-BE49-F238E27FC236}">
                      <a16:creationId xmlns:a16="http://schemas.microsoft.com/office/drawing/2014/main" id="{A2DEB6BF-38F0-49F8-A0A6-5D4959FAE09C}"/>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Isosceles Triangle 242">
                  <a:extLst>
                    <a:ext uri="{FF2B5EF4-FFF2-40B4-BE49-F238E27FC236}">
                      <a16:creationId xmlns:a16="http://schemas.microsoft.com/office/drawing/2014/main" id="{51D7D352-6061-4DBA-BAE0-F785790F803E}"/>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a:extLst>
                    <a:ext uri="{FF2B5EF4-FFF2-40B4-BE49-F238E27FC236}">
                      <a16:creationId xmlns:a16="http://schemas.microsoft.com/office/drawing/2014/main" id="{D025F482-B18D-4953-AE05-C20ED8D19BC7}"/>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rapezoid 244">
                  <a:extLst>
                    <a:ext uri="{FF2B5EF4-FFF2-40B4-BE49-F238E27FC236}">
                      <a16:creationId xmlns:a16="http://schemas.microsoft.com/office/drawing/2014/main" id="{183A1FA0-0FA6-4DD1-BBA4-0E2F8EB3C86F}"/>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a:extLst>
                    <a:ext uri="{FF2B5EF4-FFF2-40B4-BE49-F238E27FC236}">
                      <a16:creationId xmlns:a16="http://schemas.microsoft.com/office/drawing/2014/main" id="{248EF189-7942-420B-99FA-DF278B180D29}"/>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6" name="Round Diagonal Corner Rectangle 796">
                <a:extLst>
                  <a:ext uri="{FF2B5EF4-FFF2-40B4-BE49-F238E27FC236}">
                    <a16:creationId xmlns:a16="http://schemas.microsoft.com/office/drawing/2014/main" id="{4362DD6E-0FD3-4CD7-9700-66950DB22483}"/>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7F92FE6E-00D4-4CE0-8C9F-E5CB84AE8358}"/>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Freeform 788">
              <a:extLst>
                <a:ext uri="{FF2B5EF4-FFF2-40B4-BE49-F238E27FC236}">
                  <a16:creationId xmlns:a16="http://schemas.microsoft.com/office/drawing/2014/main" id="{EB13FCC5-005C-48F0-976B-F21D1BFCDB05}"/>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9" name="Rectangle 228">
              <a:extLst>
                <a:ext uri="{FF2B5EF4-FFF2-40B4-BE49-F238E27FC236}">
                  <a16:creationId xmlns:a16="http://schemas.microsoft.com/office/drawing/2014/main" id="{6B418316-3DB2-43FB-8662-4F026ECBE404}"/>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66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8"/>
                                        </p:tgtEl>
                                        <p:attrNameLst>
                                          <p:attrName>style.visibility</p:attrName>
                                        </p:attrNameLst>
                                      </p:cBhvr>
                                      <p:to>
                                        <p:strVal val="visible"/>
                                      </p:to>
                                    </p:set>
                                    <p:animEffect transition="in" filter="fade">
                                      <p:cBhvr>
                                        <p:cTn id="12" dur="500"/>
                                        <p:tgtEl>
                                          <p:spTgt spid="288"/>
                                        </p:tgtEl>
                                      </p:cBhvr>
                                    </p:animEffect>
                                  </p:childTnLst>
                                </p:cTn>
                              </p:par>
                              <p:par>
                                <p:cTn id="13" presetID="10" presetClass="exit" presetSubtype="0" fill="hold" grpId="1" nodeType="withEffect">
                                  <p:stCondLst>
                                    <p:cond delay="0"/>
                                  </p:stCondLst>
                                  <p:childTnLst>
                                    <p:animEffect transition="out" filter="fade">
                                      <p:cBhvr>
                                        <p:cTn id="14" dur="500"/>
                                        <p:tgtEl>
                                          <p:spTgt spid="287"/>
                                        </p:tgtEl>
                                      </p:cBhvr>
                                    </p:animEffect>
                                    <p:set>
                                      <p:cBhvr>
                                        <p:cTn id="15" dur="1" fill="hold">
                                          <p:stCondLst>
                                            <p:cond delay="499"/>
                                          </p:stCondLst>
                                        </p:cTn>
                                        <p:tgtEl>
                                          <p:spTgt spid="28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0"/>
                                        </p:tgtEl>
                                        <p:attrNameLst>
                                          <p:attrName>style.visibility</p:attrName>
                                        </p:attrNameLst>
                                      </p:cBhvr>
                                      <p:to>
                                        <p:strVal val="visible"/>
                                      </p:to>
                                    </p:set>
                                    <p:animEffect transition="in" filter="fade">
                                      <p:cBhvr>
                                        <p:cTn id="20" dur="500"/>
                                        <p:tgtEl>
                                          <p:spTgt spid="200"/>
                                        </p:tgtEl>
                                      </p:cBhvr>
                                    </p:animEffect>
                                  </p:childTnLst>
                                </p:cTn>
                              </p:par>
                              <p:par>
                                <p:cTn id="21" presetID="10" presetClass="exit" presetSubtype="0" fill="hold" grpId="1" nodeType="withEffect">
                                  <p:stCondLst>
                                    <p:cond delay="0"/>
                                  </p:stCondLst>
                                  <p:childTnLst>
                                    <p:animEffect transition="out" filter="fade">
                                      <p:cBhvr>
                                        <p:cTn id="22" dur="500"/>
                                        <p:tgtEl>
                                          <p:spTgt spid="288"/>
                                        </p:tgtEl>
                                      </p:cBhvr>
                                    </p:animEffect>
                                    <p:set>
                                      <p:cBhvr>
                                        <p:cTn id="23" dur="1" fill="hold">
                                          <p:stCondLst>
                                            <p:cond delay="499"/>
                                          </p:stCondLst>
                                        </p:cTn>
                                        <p:tgtEl>
                                          <p:spTgt spid="28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8"/>
                                        </p:tgtEl>
                                        <p:attrNameLst>
                                          <p:attrName>style.visibility</p:attrName>
                                        </p:attrNameLst>
                                      </p:cBhvr>
                                      <p:to>
                                        <p:strVal val="visible"/>
                                      </p:to>
                                    </p:set>
                                    <p:animEffect transition="in" filter="fade">
                                      <p:cBhvr>
                                        <p:cTn id="28" dur="500"/>
                                        <p:tgtEl>
                                          <p:spTgt spid="198"/>
                                        </p:tgtEl>
                                      </p:cBhvr>
                                    </p:animEffect>
                                  </p:childTnLst>
                                </p:cTn>
                              </p:par>
                              <p:par>
                                <p:cTn id="29" presetID="10" presetClass="exit" presetSubtype="0" fill="hold" grpId="1" nodeType="withEffect">
                                  <p:stCondLst>
                                    <p:cond delay="0"/>
                                  </p:stCondLst>
                                  <p:childTnLst>
                                    <p:animEffect transition="out" filter="fade">
                                      <p:cBhvr>
                                        <p:cTn id="30" dur="500"/>
                                        <p:tgtEl>
                                          <p:spTgt spid="200"/>
                                        </p:tgtEl>
                                      </p:cBhvr>
                                    </p:animEffect>
                                    <p:set>
                                      <p:cBhvr>
                                        <p:cTn id="31" dur="1" fill="hold">
                                          <p:stCondLst>
                                            <p:cond delay="499"/>
                                          </p:stCondLst>
                                        </p:cTn>
                                        <p:tgtEl>
                                          <p:spTgt spid="20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7" grpId="0" animBg="1"/>
      <p:bldP spid="287" grpId="1" animBg="1"/>
      <p:bldP spid="198" grpId="0" animBg="1"/>
      <p:bldP spid="200" grpId="0" animBg="1"/>
      <p:bldP spid="200" grpId="1" animBg="1"/>
      <p:bldP spid="288" grpId="0" animBg="1"/>
      <p:bldP spid="288" grpId="1"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3063"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8" name="Rectangle 77"/>
          <p:cNvSpPr/>
          <p:nvPr/>
        </p:nvSpPr>
        <p:spPr>
          <a:xfrm>
            <a:off x="2989027" y="3356667"/>
            <a:ext cx="6096000" cy="1446550"/>
          </a:xfrm>
          <a:prstGeom prst="rect">
            <a:avLst/>
          </a:prstGeom>
        </p:spPr>
        <p:txBody>
          <a:bodyPr>
            <a:spAutoFit/>
          </a:bodyPr>
          <a:lstStyle/>
          <a:p>
            <a:pPr algn="ctr"/>
            <a:r>
              <a:rPr lang="en-US" sz="4400" b="0" i="0" dirty="0">
                <a:solidFill>
                  <a:schemeClr val="bg1"/>
                </a:solidFill>
                <a:effectLst/>
                <a:latin typeface="Comic Sans MS" panose="030F0702030302020204" pitchFamily="66" charset="0"/>
              </a:rPr>
              <a:t>What is the purpose of Seminary?</a:t>
            </a:r>
            <a:endParaRPr lang="en-US" sz="4400" dirty="0">
              <a:solidFill>
                <a:schemeClr val="bg1"/>
              </a:solidFill>
              <a:latin typeface="Comic Sans MS" panose="030F0702030302020204" pitchFamily="66" charset="0"/>
            </a:endParaRPr>
          </a:p>
        </p:txBody>
      </p:sp>
      <p:sp>
        <p:nvSpPr>
          <p:cNvPr id="2" name="Rectangle 1"/>
          <p:cNvSpPr/>
          <p:nvPr/>
        </p:nvSpPr>
        <p:spPr>
          <a:xfrm>
            <a:off x="342166" y="1422053"/>
            <a:ext cx="2270035" cy="3693319"/>
          </a:xfrm>
          <a:prstGeom prst="rect">
            <a:avLst/>
          </a:prstGeom>
        </p:spPr>
        <p:txBody>
          <a:bodyPr wrap="square">
            <a:spAutoFit/>
          </a:bodyPr>
          <a:lstStyle/>
          <a:p>
            <a:r>
              <a:rPr lang="en-US" b="0" i="0" dirty="0">
                <a:solidFill>
                  <a:schemeClr val="bg1"/>
                </a:solidFill>
                <a:effectLst/>
                <a:latin typeface="Calibri" panose="020F0502020204030204" pitchFamily="34" charset="0"/>
              </a:rPr>
              <a:t> “To help youth and young adults understand and rely on the teachings and Atonement of </a:t>
            </a:r>
            <a:r>
              <a:rPr lang="en-US" b="0" i="0" u="none" strike="noStrike" dirty="0">
                <a:solidFill>
                  <a:schemeClr val="bg1"/>
                </a:solidFill>
                <a:effectLst/>
                <a:latin typeface="Calibri" panose="020F0502020204030204" pitchFamily="34" charset="0"/>
              </a:rPr>
              <a:t>Jesus Christ</a:t>
            </a:r>
            <a:r>
              <a:rPr lang="en-US" b="0" i="0" dirty="0">
                <a:solidFill>
                  <a:schemeClr val="bg1"/>
                </a:solidFill>
                <a:effectLst/>
                <a:latin typeface="Calibri" panose="020F0502020204030204" pitchFamily="34" charset="0"/>
              </a:rPr>
              <a:t>, qualify for the blessings of the temple, and prepare themselves, their families, and others for eternal life with their Father in Heaven”</a:t>
            </a:r>
            <a:endParaRPr lang="en-US" dirty="0">
              <a:solidFill>
                <a:schemeClr val="bg1"/>
              </a:solidFill>
            </a:endParaRPr>
          </a:p>
        </p:txBody>
      </p:sp>
      <p:sp>
        <p:nvSpPr>
          <p:cNvPr id="4" name="Rectangle 3"/>
          <p:cNvSpPr/>
          <p:nvPr/>
        </p:nvSpPr>
        <p:spPr>
          <a:xfrm>
            <a:off x="9676176" y="2367169"/>
            <a:ext cx="1850571" cy="2031325"/>
          </a:xfrm>
          <a:prstGeom prst="rect">
            <a:avLst/>
          </a:prstGeom>
        </p:spPr>
        <p:txBody>
          <a:bodyPr wrap="square">
            <a:spAutoFit/>
          </a:bodyPr>
          <a:lstStyle/>
          <a:p>
            <a:r>
              <a:rPr lang="en-US" b="0" i="0" dirty="0">
                <a:solidFill>
                  <a:schemeClr val="bg1"/>
                </a:solidFill>
                <a:effectLst/>
                <a:latin typeface="Calibri" panose="020F0502020204030204" pitchFamily="34" charset="0"/>
              </a:rPr>
              <a:t>As a member of our seminary class, what do you think your role is in accomplishing this purpose?</a:t>
            </a:r>
            <a:endParaRPr lang="en-US" dirty="0">
              <a:solidFill>
                <a:schemeClr val="bg1"/>
              </a:solidFill>
            </a:endParaRPr>
          </a:p>
        </p:txBody>
      </p:sp>
      <p:pic>
        <p:nvPicPr>
          <p:cNvPr id="5122" name="Picture 2" descr="http://ldsliving.com/images/stories/general/81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2776" y="1616606"/>
            <a:ext cx="1591996" cy="159199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662561" y="1348463"/>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4" name="Picture 4" descr="http://img.deseretnews.com/images/article/midres/1440564/14405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5729" y="1566356"/>
            <a:ext cx="2178652" cy="1448804"/>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5106921" y="172759"/>
            <a:ext cx="1565442" cy="939265"/>
            <a:chOff x="5827508" y="4776103"/>
            <a:chExt cx="3048000" cy="1828800"/>
          </a:xfrm>
        </p:grpSpPr>
        <p:grpSp>
          <p:nvGrpSpPr>
            <p:cNvPr id="66" name="Group 65"/>
            <p:cNvGrpSpPr/>
            <p:nvPr/>
          </p:nvGrpSpPr>
          <p:grpSpPr>
            <a:xfrm>
              <a:off x="5827508" y="4776103"/>
              <a:ext cx="3048000" cy="1828800"/>
              <a:chOff x="5827508" y="4776103"/>
              <a:chExt cx="3048000" cy="1828800"/>
            </a:xfrm>
          </p:grpSpPr>
          <p:sp>
            <p:nvSpPr>
              <p:cNvPr id="74" name="Rounded Rectangle 73"/>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6265347" y="5113190"/>
                <a:ext cx="630819" cy="1110714"/>
                <a:chOff x="4838927" y="2126252"/>
                <a:chExt cx="1308666" cy="2304232"/>
              </a:xfrm>
            </p:grpSpPr>
            <p:sp>
              <p:nvSpPr>
                <p:cNvPr id="135" name="Left-Right Arrow 13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eft-Right Arrow 13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Left-Right Arrow 136"/>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Left-Right Arrow 137"/>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Left-Right Arrow 138"/>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 Arrow 139"/>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Left-Right Arrow 78"/>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Left-Right Arrow 79"/>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p:cNvGrpSpPr/>
              <p:nvPr/>
            </p:nvGrpSpPr>
            <p:grpSpPr>
              <a:xfrm>
                <a:off x="7934209" y="5112789"/>
                <a:ext cx="518142" cy="1105467"/>
                <a:chOff x="5024469" y="2137138"/>
                <a:chExt cx="1074913" cy="2293346"/>
              </a:xfrm>
            </p:grpSpPr>
            <p:sp>
              <p:nvSpPr>
                <p:cNvPr id="131" name="Left-Right Arrow 13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131"/>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Left-Right Arrow 132"/>
                <p:cNvSpPr/>
                <p:nvPr/>
              </p:nvSpPr>
              <p:spPr>
                <a:xfrm rot="5400000">
                  <a:off x="5498774" y="3654158"/>
                  <a:ext cx="967402"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Left-Right Arrow 133"/>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8157243" y="6258253"/>
                <a:ext cx="430371" cy="165665"/>
                <a:chOff x="6656229" y="2333163"/>
                <a:chExt cx="1393605" cy="536447"/>
              </a:xfrm>
            </p:grpSpPr>
            <p:sp>
              <p:nvSpPr>
                <p:cNvPr id="114" name="Left-Right Arrow 113"/>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Left-Right Arrow 114"/>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Left-Right Arrow 115"/>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Left-Right Arrow 116"/>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Left-Right Arrow 117"/>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Left-Right Arrow 127"/>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Left-Right Arrow 128"/>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Left-Right Arrow 129"/>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7" name="Left-Right Arrow 66"/>
            <p:cNvSpPr/>
            <p:nvPr/>
          </p:nvSpPr>
          <p:spPr>
            <a:xfrm rot="5400000">
              <a:off x="7714512" y="5378184"/>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7153878" y="5129528"/>
              <a:ext cx="603696" cy="1053557"/>
              <a:chOff x="4852933" y="2155232"/>
              <a:chExt cx="1294287" cy="2258755"/>
            </a:xfrm>
          </p:grpSpPr>
          <p:sp>
            <p:nvSpPr>
              <p:cNvPr id="69" name="Left-Right Arrow 68"/>
              <p:cNvSpPr/>
              <p:nvPr/>
            </p:nvSpPr>
            <p:spPr>
              <a:xfrm rot="16200000">
                <a:off x="5459620" y="3741277"/>
                <a:ext cx="1126495" cy="21892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Left-Right Arrow 69"/>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Left-Right Arrow 70"/>
              <p:cNvSpPr/>
              <p:nvPr/>
            </p:nvSpPr>
            <p:spPr>
              <a:xfrm rot="16200000">
                <a:off x="5474555" y="2589725"/>
                <a:ext cx="1107158" cy="238172"/>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71"/>
              <p:cNvSpPr/>
              <p:nvPr/>
            </p:nvSpPr>
            <p:spPr>
              <a:xfrm rot="16200000">
                <a:off x="4486141" y="2550678"/>
                <a:ext cx="967400" cy="23381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0385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fade">
                                      <p:cBhvr>
                                        <p:cTn id="19" dur="1000"/>
                                        <p:tgtEl>
                                          <p:spTgt spid="5124"/>
                                        </p:tgtEl>
                                      </p:cBhvr>
                                    </p:animEffect>
                                    <p:anim calcmode="lin" valueType="num">
                                      <p:cBhvr>
                                        <p:cTn id="20" dur="1000" fill="hold"/>
                                        <p:tgtEl>
                                          <p:spTgt spid="5124"/>
                                        </p:tgtEl>
                                        <p:attrNameLst>
                                          <p:attrName>ppt_x</p:attrName>
                                        </p:attrNameLst>
                                      </p:cBhvr>
                                      <p:tavLst>
                                        <p:tav tm="0">
                                          <p:val>
                                            <p:strVal val="#ppt_x"/>
                                          </p:val>
                                        </p:tav>
                                        <p:tav tm="100000">
                                          <p:val>
                                            <p:strVal val="#ppt_x"/>
                                          </p:val>
                                        </p:tav>
                                      </p:tavLst>
                                    </p:anim>
                                    <p:anim calcmode="lin" valueType="num">
                                      <p:cBhvr>
                                        <p:cTn id="21" dur="1000" fill="hold"/>
                                        <p:tgtEl>
                                          <p:spTgt spid="51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3457"/>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5133293"/>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grpSp>
        <p:nvGrpSpPr>
          <p:cNvPr id="5" name="Group 4"/>
          <p:cNvGrpSpPr/>
          <p:nvPr/>
        </p:nvGrpSpPr>
        <p:grpSpPr>
          <a:xfrm>
            <a:off x="3313893" y="1311717"/>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257246" y="3208748"/>
            <a:ext cx="5618642" cy="3139321"/>
          </a:xfrm>
          <a:prstGeom prst="rect">
            <a:avLst/>
          </a:prstGeom>
        </p:spPr>
        <p:txBody>
          <a:bodyPr wrap="square">
            <a:spAutoFit/>
          </a:bodyPr>
          <a:lstStyle/>
          <a:p>
            <a:r>
              <a:rPr lang="en-US" dirty="0">
                <a:solidFill>
                  <a:schemeClr val="bg1"/>
                </a:solidFill>
                <a:latin typeface="Comic Sans MS" panose="030F0702030302020204" pitchFamily="66" charset="0"/>
              </a:rPr>
              <a:t>“My dear brothers and sisters, the “veil o’er the earth”</a:t>
            </a:r>
            <a:r>
              <a:rPr lang="en-US" baseline="30000" dirty="0">
                <a:solidFill>
                  <a:schemeClr val="bg1"/>
                </a:solidFill>
                <a:latin typeface="Comic Sans MS" panose="030F0702030302020204" pitchFamily="66" charset="0"/>
              </a:rPr>
              <a:t>1</a:t>
            </a:r>
            <a:r>
              <a:rPr lang="en-US" dirty="0">
                <a:solidFill>
                  <a:schemeClr val="bg1"/>
                </a:solidFill>
                <a:latin typeface="Comic Sans MS" panose="030F0702030302020204" pitchFamily="66" charset="0"/>
              </a:rPr>
              <a:t> is continuing to burst, and one of the deep desires of my heart is for you to receive all that the Lord is ready to reveal to you. Seminary and institute will help you.</a:t>
            </a:r>
          </a:p>
          <a:p>
            <a:r>
              <a:rPr lang="en-US" dirty="0">
                <a:solidFill>
                  <a:schemeClr val="bg1"/>
                </a:solidFill>
                <a:latin typeface="Comic Sans MS" panose="030F0702030302020204" pitchFamily="66" charset="0"/>
              </a:rPr>
              <a:t>Graduating from seminary and institute will increase your ability to excel in the most important things you will ever do in life. True joy will be yours! I so testify, with my expression of love for each of you, in the sacred name of Jesus Christ, amen.”</a:t>
            </a:r>
          </a:p>
        </p:txBody>
      </p:sp>
      <p:grpSp>
        <p:nvGrpSpPr>
          <p:cNvPr id="170" name="Group 169"/>
          <p:cNvGrpSpPr/>
          <p:nvPr/>
        </p:nvGrpSpPr>
        <p:grpSpPr>
          <a:xfrm rot="628743">
            <a:off x="561444" y="2021549"/>
            <a:ext cx="1786908" cy="1796946"/>
            <a:chOff x="2451454" y="4480484"/>
            <a:chExt cx="2335225" cy="2348345"/>
          </a:xfrm>
        </p:grpSpPr>
        <p:sp>
          <p:nvSpPr>
            <p:cNvPr id="171" name="Folded Corner 170"/>
            <p:cNvSpPr/>
            <p:nvPr/>
          </p:nvSpPr>
          <p:spPr>
            <a:xfrm>
              <a:off x="2498485" y="4480484"/>
              <a:ext cx="2288194"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rot="20971257">
              <a:off x="2451454" y="4583710"/>
              <a:ext cx="2217976" cy="1809985"/>
            </a:xfrm>
            <a:prstGeom prst="rect">
              <a:avLst/>
            </a:prstGeom>
          </p:spPr>
          <p:txBody>
            <a:bodyPr wrap="square">
              <a:spAutoFit/>
            </a:bodyPr>
            <a:lstStyle/>
            <a:p>
              <a:pPr algn="ctr"/>
              <a:r>
                <a:rPr lang="en-US" sz="2800" dirty="0">
                  <a:solidFill>
                    <a:srgbClr val="FF0000"/>
                  </a:solidFill>
                  <a:latin typeface="Comic Sans MS" panose="030F0702030302020204" pitchFamily="66" charset="0"/>
                </a:rPr>
                <a:t>Message from the Prophet</a:t>
              </a:r>
              <a:endParaRPr lang="en-US" sz="2800" i="1" dirty="0">
                <a:solidFill>
                  <a:srgbClr val="FF0000"/>
                </a:solidFill>
                <a:latin typeface="Comic Sans MS" panose="030F0702030302020204" pitchFamily="66" charset="0"/>
              </a:endParaRPr>
            </a:p>
          </p:txBody>
        </p:sp>
      </p:gr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grpSp>
        <p:nvGrpSpPr>
          <p:cNvPr id="189" name="Group 188"/>
          <p:cNvGrpSpPr/>
          <p:nvPr/>
        </p:nvGrpSpPr>
        <p:grpSpPr>
          <a:xfrm>
            <a:off x="9639267" y="1880582"/>
            <a:ext cx="1915320" cy="2800060"/>
            <a:chOff x="609600" y="914400"/>
            <a:chExt cx="4114800" cy="3505200"/>
          </a:xfrm>
        </p:grpSpPr>
        <p:sp>
          <p:nvSpPr>
            <p:cNvPr id="190" name="Rounded Rectangle 189"/>
            <p:cNvSpPr/>
            <p:nvPr/>
          </p:nvSpPr>
          <p:spPr>
            <a:xfrm>
              <a:off x="609600" y="914400"/>
              <a:ext cx="4114800" cy="3505200"/>
            </a:xfrm>
            <a:prstGeom prst="roundRect">
              <a:avLst>
                <a:gd name="adj" fmla="val 95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833562" y="1061183"/>
              <a:ext cx="3693337" cy="2362200"/>
            </a:xfrm>
            <a:prstGeom prst="roundRect">
              <a:avLst>
                <a:gd name="adj" fmla="val 950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73"/>
            <p:cNvGrpSpPr/>
            <p:nvPr/>
          </p:nvGrpSpPr>
          <p:grpSpPr>
            <a:xfrm>
              <a:off x="1447800" y="3200400"/>
              <a:ext cx="2590800" cy="1143000"/>
              <a:chOff x="1447800" y="4724400"/>
              <a:chExt cx="2590800" cy="1143000"/>
            </a:xfrm>
          </p:grpSpPr>
          <p:sp>
            <p:nvSpPr>
              <p:cNvPr id="193" name="Rounded Rectangle 192"/>
              <p:cNvSpPr/>
              <p:nvPr/>
            </p:nvSpPr>
            <p:spPr>
              <a:xfrm>
                <a:off x="1447800" y="4724400"/>
                <a:ext cx="2590800" cy="1143000"/>
              </a:xfrm>
              <a:prstGeom prst="roundRect">
                <a:avLst>
                  <a:gd name="adj" fmla="val 9506"/>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Picture 193" descr="Keyboard.png"/>
              <p:cNvPicPr>
                <a:picLocks noChangeAspect="1"/>
              </p:cNvPicPr>
              <p:nvPr/>
            </p:nvPicPr>
            <p:blipFill>
              <a:blip r:embed="rId4" cstate="print"/>
              <a:stretch>
                <a:fillRect/>
              </a:stretch>
            </p:blipFill>
            <p:spPr>
              <a:xfrm>
                <a:off x="1524000" y="4800600"/>
                <a:ext cx="2438400" cy="946150"/>
              </a:xfrm>
              <a:prstGeom prst="rect">
                <a:avLst/>
              </a:prstGeom>
            </p:spPr>
          </p:pic>
        </p:grpSp>
      </p:grpSp>
      <p:grpSp>
        <p:nvGrpSpPr>
          <p:cNvPr id="22" name="Group 21"/>
          <p:cNvGrpSpPr/>
          <p:nvPr/>
        </p:nvGrpSpPr>
        <p:grpSpPr>
          <a:xfrm>
            <a:off x="9841058" y="2977829"/>
            <a:ext cx="2018624" cy="601259"/>
            <a:chOff x="9851548" y="2956107"/>
            <a:chExt cx="2018624" cy="601259"/>
          </a:xfrm>
        </p:grpSpPr>
        <p:sp>
          <p:nvSpPr>
            <p:cNvPr id="280" name="Oval 279"/>
            <p:cNvSpPr/>
            <p:nvPr/>
          </p:nvSpPr>
          <p:spPr>
            <a:xfrm>
              <a:off x="10916921" y="3057455"/>
              <a:ext cx="446314" cy="44631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9851548" y="3060282"/>
              <a:ext cx="446314" cy="44631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10337986" y="3073108"/>
              <a:ext cx="401872" cy="149286"/>
              <a:chOff x="1500791" y="5388274"/>
              <a:chExt cx="633233" cy="235231"/>
            </a:xfrm>
          </p:grpSpPr>
          <p:sp>
            <p:nvSpPr>
              <p:cNvPr id="283" name="Isosceles Triangle 282"/>
              <p:cNvSpPr/>
              <p:nvPr/>
            </p:nvSpPr>
            <p:spPr>
              <a:xfrm rot="5400000">
                <a:off x="1465749" y="5423316"/>
                <a:ext cx="235231" cy="16514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Isosceles Triangle 283"/>
              <p:cNvSpPr/>
              <p:nvPr/>
            </p:nvSpPr>
            <p:spPr>
              <a:xfrm rot="5400000">
                <a:off x="1704862" y="5423316"/>
                <a:ext cx="235231" cy="16514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Isosceles Triangle 284"/>
              <p:cNvSpPr/>
              <p:nvPr/>
            </p:nvSpPr>
            <p:spPr>
              <a:xfrm rot="5400000">
                <a:off x="1933835" y="5423316"/>
                <a:ext cx="235231" cy="165147"/>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285"/>
            <p:cNvGrpSpPr/>
            <p:nvPr/>
          </p:nvGrpSpPr>
          <p:grpSpPr>
            <a:xfrm rot="10800000">
              <a:off x="10493120" y="3356092"/>
              <a:ext cx="401872" cy="149286"/>
              <a:chOff x="1497918" y="4891944"/>
              <a:chExt cx="633233" cy="235231"/>
            </a:xfrm>
            <a:solidFill>
              <a:srgbClr val="FFC000"/>
            </a:solidFill>
          </p:grpSpPr>
          <p:sp>
            <p:nvSpPr>
              <p:cNvPr id="287" name="Isosceles Triangle 286"/>
              <p:cNvSpPr/>
              <p:nvPr/>
            </p:nvSpPr>
            <p:spPr>
              <a:xfrm rot="5400000">
                <a:off x="1462876" y="4926986"/>
                <a:ext cx="235231" cy="165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Isosceles Triangle 287"/>
              <p:cNvSpPr/>
              <p:nvPr/>
            </p:nvSpPr>
            <p:spPr>
              <a:xfrm rot="5400000">
                <a:off x="1701990" y="4926986"/>
                <a:ext cx="235231" cy="165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Isosceles Triangle 288"/>
              <p:cNvSpPr/>
              <p:nvPr/>
            </p:nvSpPr>
            <p:spPr>
              <a:xfrm rot="5400000">
                <a:off x="1930962" y="4926986"/>
                <a:ext cx="235231" cy="165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0" name="TextBox 289"/>
            <p:cNvSpPr txBox="1"/>
            <p:nvPr/>
          </p:nvSpPr>
          <p:spPr>
            <a:xfrm>
              <a:off x="10885724" y="2956107"/>
              <a:ext cx="984448" cy="584775"/>
            </a:xfrm>
            <a:prstGeom prst="rect">
              <a:avLst/>
            </a:prstGeom>
            <a:noFill/>
          </p:spPr>
          <p:txBody>
            <a:bodyPr wrap="square" rtlCol="0">
              <a:spAutoFit/>
            </a:bodyPr>
            <a:lstStyle/>
            <a:p>
              <a:r>
                <a:rPr lang="en-US" sz="3200" dirty="0" err="1"/>
                <a:t>zZ</a:t>
              </a:r>
              <a:endParaRPr lang="en-US" sz="3200" dirty="0"/>
            </a:p>
          </p:txBody>
        </p:sp>
        <p:sp>
          <p:nvSpPr>
            <p:cNvPr id="291" name="TextBox 290"/>
            <p:cNvSpPr txBox="1"/>
            <p:nvPr/>
          </p:nvSpPr>
          <p:spPr>
            <a:xfrm>
              <a:off x="9880077" y="2972591"/>
              <a:ext cx="370183" cy="584775"/>
            </a:xfrm>
            <a:prstGeom prst="rect">
              <a:avLst/>
            </a:prstGeom>
            <a:noFill/>
          </p:spPr>
          <p:txBody>
            <a:bodyPr wrap="square" rtlCol="0">
              <a:spAutoFit/>
            </a:bodyPr>
            <a:lstStyle/>
            <a:p>
              <a:r>
                <a:rPr lang="en-US" sz="3200" dirty="0"/>
                <a:t>X</a:t>
              </a:r>
            </a:p>
          </p:txBody>
        </p:sp>
      </p:grpSp>
      <p:grpSp>
        <p:nvGrpSpPr>
          <p:cNvPr id="292" name="Group 291"/>
          <p:cNvGrpSpPr/>
          <p:nvPr/>
        </p:nvGrpSpPr>
        <p:grpSpPr>
          <a:xfrm>
            <a:off x="1549876" y="4258659"/>
            <a:ext cx="953525" cy="968221"/>
            <a:chOff x="9679806" y="1526158"/>
            <a:chExt cx="1726855" cy="1753470"/>
          </a:xfrm>
        </p:grpSpPr>
        <p:sp>
          <p:nvSpPr>
            <p:cNvPr id="293" name="Rectangle 292"/>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p:cNvGrpSpPr/>
            <p:nvPr/>
          </p:nvGrpSpPr>
          <p:grpSpPr>
            <a:xfrm>
              <a:off x="10197726" y="1829361"/>
              <a:ext cx="799917" cy="1320146"/>
              <a:chOff x="4455643" y="2321799"/>
              <a:chExt cx="1088409" cy="1874697"/>
            </a:xfrm>
            <a:solidFill>
              <a:schemeClr val="tx2">
                <a:lumMod val="20000"/>
                <a:lumOff val="80000"/>
              </a:schemeClr>
            </a:solidFill>
          </p:grpSpPr>
          <p:sp>
            <p:nvSpPr>
              <p:cNvPr id="296" name="Wave 295"/>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Wave 296"/>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297"/>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rapezoid 298"/>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ardrop 300"/>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ardrop 301"/>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5" name="Frame 294"/>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3" name="Group 302"/>
          <p:cNvGrpSpPr/>
          <p:nvPr/>
        </p:nvGrpSpPr>
        <p:grpSpPr>
          <a:xfrm>
            <a:off x="448322" y="4258660"/>
            <a:ext cx="953525" cy="968221"/>
            <a:chOff x="9696960" y="3459212"/>
            <a:chExt cx="1726855" cy="1753470"/>
          </a:xfrm>
        </p:grpSpPr>
        <p:sp>
          <p:nvSpPr>
            <p:cNvPr id="304" name="Rectangle 303"/>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304"/>
            <p:cNvGrpSpPr/>
            <p:nvPr/>
          </p:nvGrpSpPr>
          <p:grpSpPr>
            <a:xfrm>
              <a:off x="10100306" y="3735064"/>
              <a:ext cx="930774" cy="1393741"/>
              <a:chOff x="4508252" y="211638"/>
              <a:chExt cx="875337" cy="1373757"/>
            </a:xfrm>
            <a:solidFill>
              <a:schemeClr val="tx2">
                <a:lumMod val="20000"/>
                <a:lumOff val="80000"/>
              </a:schemeClr>
            </a:solidFill>
          </p:grpSpPr>
          <p:sp>
            <p:nvSpPr>
              <p:cNvPr id="307" name="Trapezoid 306"/>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Cloud 309"/>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Cloud 310"/>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Cloud 311"/>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6" name="Frame 305"/>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123"/>
          <p:cNvGrpSpPr/>
          <p:nvPr/>
        </p:nvGrpSpPr>
        <p:grpSpPr>
          <a:xfrm>
            <a:off x="5262797" y="214957"/>
            <a:ext cx="1552703" cy="931622"/>
            <a:chOff x="5827508" y="4776103"/>
            <a:chExt cx="3048000" cy="1828800"/>
          </a:xfrm>
        </p:grpSpPr>
        <p:grpSp>
          <p:nvGrpSpPr>
            <p:cNvPr id="125" name="Group 124"/>
            <p:cNvGrpSpPr/>
            <p:nvPr/>
          </p:nvGrpSpPr>
          <p:grpSpPr>
            <a:xfrm>
              <a:off x="5827508" y="4776103"/>
              <a:ext cx="3048000" cy="1828800"/>
              <a:chOff x="5827508" y="4776103"/>
              <a:chExt cx="3048000" cy="1828800"/>
            </a:xfrm>
          </p:grpSpPr>
          <p:sp>
            <p:nvSpPr>
              <p:cNvPr id="160" name="Rounded Rectangle 159"/>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6265347" y="5113190"/>
                <a:ext cx="630819" cy="1110714"/>
                <a:chOff x="4838927" y="2126252"/>
                <a:chExt cx="1308666" cy="2304232"/>
              </a:xfrm>
            </p:grpSpPr>
            <p:sp>
              <p:nvSpPr>
                <p:cNvPr id="201" name="Left-Right Arrow 20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eft-Right Arrow 201"/>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Left-Right Arrow 202"/>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Left-Right Arrow 203"/>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Left-Right Arrow 204"/>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eft-Right Arrow 205"/>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Left-Right Arrow 162"/>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Left-Right Arrow 172"/>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p:cNvGrpSpPr/>
              <p:nvPr/>
            </p:nvGrpSpPr>
            <p:grpSpPr>
              <a:xfrm>
                <a:off x="7844772" y="5112789"/>
                <a:ext cx="630819" cy="1105467"/>
                <a:chOff x="4838926" y="2137138"/>
                <a:chExt cx="1308667" cy="2293346"/>
              </a:xfrm>
            </p:grpSpPr>
            <p:sp>
              <p:nvSpPr>
                <p:cNvPr id="184" name="Left-Right Arrow 183"/>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ft-Right Arrow 184"/>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Left-Right Arrow 185"/>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Left-Right Arrow 186"/>
                <p:cNvSpPr/>
                <p:nvPr/>
              </p:nvSpPr>
              <p:spPr>
                <a:xfrm rot="5400000">
                  <a:off x="4472132" y="3636330"/>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 Arrow 187"/>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8157243" y="6258253"/>
                <a:ext cx="430371" cy="165665"/>
                <a:chOff x="6656229" y="2333163"/>
                <a:chExt cx="1393605" cy="536447"/>
              </a:xfrm>
            </p:grpSpPr>
            <p:sp>
              <p:nvSpPr>
                <p:cNvPr id="176" name="Left-Right Arrow 175"/>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Left-Right Arrow 176"/>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Left-Right Arrow 177"/>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Left-Right Arrow 178"/>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Left-Right Arrow 179"/>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Left-Right Arrow 180"/>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Left-Right Arrow 181"/>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Left-Right Arrow 182"/>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26" name="Left-Right Arrow 125"/>
            <p:cNvSpPr/>
            <p:nvPr/>
          </p:nvSpPr>
          <p:spPr>
            <a:xfrm rot="5400000">
              <a:off x="8193924" y="5377839"/>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7184795" y="5121088"/>
              <a:ext cx="589913" cy="1085253"/>
              <a:chOff x="4919212" y="2137138"/>
              <a:chExt cx="1264735" cy="2326711"/>
            </a:xfrm>
          </p:grpSpPr>
          <p:sp>
            <p:nvSpPr>
              <p:cNvPr id="152" name="Left-Right Arrow 151"/>
              <p:cNvSpPr/>
              <p:nvPr/>
            </p:nvSpPr>
            <p:spPr>
              <a:xfrm>
                <a:off x="5108534" y="4230036"/>
                <a:ext cx="967399" cy="233813"/>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eft-Right Arrow 152"/>
              <p:cNvSpPr/>
              <p:nvPr/>
            </p:nvSpPr>
            <p:spPr>
              <a:xfrm rot="16200000">
                <a:off x="5583341" y="3688776"/>
                <a:ext cx="967399" cy="233813"/>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Left-Right Arrow 153"/>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Left-Right Arrow 154"/>
              <p:cNvSpPr/>
              <p:nvPr/>
            </p:nvSpPr>
            <p:spPr>
              <a:xfrm rot="16200000">
                <a:off x="4552417" y="2706331"/>
                <a:ext cx="967403" cy="233813"/>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 Arrow 155"/>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7" name="Group 206"/>
          <p:cNvGrpSpPr/>
          <p:nvPr/>
        </p:nvGrpSpPr>
        <p:grpSpPr>
          <a:xfrm>
            <a:off x="10287372" y="2048332"/>
            <a:ext cx="661837" cy="923439"/>
            <a:chOff x="5304583" y="2525327"/>
            <a:chExt cx="2155400" cy="3007361"/>
          </a:xfrm>
        </p:grpSpPr>
        <p:sp>
          <p:nvSpPr>
            <p:cNvPr id="208" name="Trapezoid 207"/>
            <p:cNvSpPr/>
            <p:nvPr/>
          </p:nvSpPr>
          <p:spPr>
            <a:xfrm rot="12636586">
              <a:off x="5683846" y="4939140"/>
              <a:ext cx="359229" cy="576942"/>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8963414" flipH="1">
              <a:off x="6640641" y="4955746"/>
              <a:ext cx="359229" cy="576942"/>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Block Arc 209"/>
            <p:cNvSpPr/>
            <p:nvPr/>
          </p:nvSpPr>
          <p:spPr>
            <a:xfrm>
              <a:off x="5613518" y="2525327"/>
              <a:ext cx="1522872" cy="1817098"/>
            </a:xfrm>
            <a:prstGeom prst="blockArc">
              <a:avLst>
                <a:gd name="adj1" fmla="val 10800000"/>
                <a:gd name="adj2" fmla="val 21538588"/>
                <a:gd name="adj3" fmla="val 9983"/>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Rounded Rectangle 210"/>
            <p:cNvSpPr/>
            <p:nvPr/>
          </p:nvSpPr>
          <p:spPr>
            <a:xfrm rot="1883334" flipH="1">
              <a:off x="6939670" y="2962845"/>
              <a:ext cx="99919" cy="101179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rot="20138475">
              <a:off x="5665786" y="2941900"/>
              <a:ext cx="131782" cy="956084"/>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p:cNvGrpSpPr/>
            <p:nvPr/>
          </p:nvGrpSpPr>
          <p:grpSpPr>
            <a:xfrm>
              <a:off x="5405107" y="3569815"/>
              <a:ext cx="1915885" cy="1915885"/>
              <a:chOff x="2275115" y="914399"/>
              <a:chExt cx="1915885" cy="1915885"/>
            </a:xfrm>
          </p:grpSpPr>
          <p:sp>
            <p:nvSpPr>
              <p:cNvPr id="222" name="Oval 221"/>
              <p:cNvSpPr/>
              <p:nvPr/>
            </p:nvSpPr>
            <p:spPr>
              <a:xfrm>
                <a:off x="2275115" y="914399"/>
                <a:ext cx="1915885" cy="1915885"/>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2438401" y="1066799"/>
                <a:ext cx="1600201" cy="160020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156857" y="1143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3145971" y="2427515"/>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3810000" y="1785258"/>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2525486" y="1796143"/>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Chord 213"/>
            <p:cNvSpPr/>
            <p:nvPr/>
          </p:nvSpPr>
          <p:spPr>
            <a:xfrm rot="6155101">
              <a:off x="5287887" y="3066520"/>
              <a:ext cx="1039982" cy="1006590"/>
            </a:xfrm>
            <a:prstGeom prst="chord">
              <a:avLst>
                <a:gd name="adj1" fmla="val 2700000"/>
                <a:gd name="adj2" fmla="val 1432802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hord 214"/>
            <p:cNvSpPr/>
            <p:nvPr/>
          </p:nvSpPr>
          <p:spPr>
            <a:xfrm rot="9558141">
              <a:off x="6420001" y="3066520"/>
              <a:ext cx="1039982" cy="1006590"/>
            </a:xfrm>
            <a:prstGeom prst="chord">
              <a:avLst>
                <a:gd name="adj1" fmla="val 2700000"/>
                <a:gd name="adj2" fmla="val 14328025"/>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15"/>
            <p:cNvGrpSpPr/>
            <p:nvPr/>
          </p:nvGrpSpPr>
          <p:grpSpPr>
            <a:xfrm>
              <a:off x="6318510" y="3405939"/>
              <a:ext cx="144320" cy="160234"/>
              <a:chOff x="7875813" y="2100943"/>
              <a:chExt cx="270780" cy="537981"/>
            </a:xfrm>
          </p:grpSpPr>
          <p:sp>
            <p:nvSpPr>
              <p:cNvPr id="220" name="Rectangle 219"/>
              <p:cNvSpPr/>
              <p:nvPr/>
            </p:nvSpPr>
            <p:spPr>
              <a:xfrm>
                <a:off x="7956780" y="2100943"/>
                <a:ext cx="108846" cy="53798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an 220"/>
              <p:cNvSpPr/>
              <p:nvPr/>
            </p:nvSpPr>
            <p:spPr>
              <a:xfrm>
                <a:off x="7875813" y="2100943"/>
                <a:ext cx="270780" cy="209519"/>
              </a:xfrm>
              <a:prstGeom prst="can">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Pentagon 216"/>
            <p:cNvSpPr/>
            <p:nvPr/>
          </p:nvSpPr>
          <p:spPr>
            <a:xfrm rot="16200000">
              <a:off x="6032655" y="4251337"/>
              <a:ext cx="644896" cy="101598"/>
            </a:xfrm>
            <a:prstGeom prst="homePlate">
              <a:avLst>
                <a:gd name="adj" fmla="val 2839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Pentagon 217"/>
            <p:cNvSpPr/>
            <p:nvPr/>
          </p:nvSpPr>
          <p:spPr>
            <a:xfrm rot="5400000">
              <a:off x="6108773" y="4680905"/>
              <a:ext cx="491666" cy="99746"/>
            </a:xfrm>
            <a:prstGeom prst="homePlate">
              <a:avLst>
                <a:gd name="adj" fmla="val 2839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253501" y="4430771"/>
              <a:ext cx="209487" cy="209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58619022-6607-4576-8A99-D78B3609CD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9642" y="1604413"/>
            <a:ext cx="1219200" cy="1524000"/>
          </a:xfrm>
          <a:prstGeom prst="rect">
            <a:avLst/>
          </a:prstGeom>
        </p:spPr>
      </p:pic>
      <p:grpSp>
        <p:nvGrpSpPr>
          <p:cNvPr id="121" name="Group 120"/>
          <p:cNvGrpSpPr/>
          <p:nvPr/>
        </p:nvGrpSpPr>
        <p:grpSpPr>
          <a:xfrm>
            <a:off x="5539388" y="1338078"/>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803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nodeType="clickEffect">
                                  <p:stCondLst>
                                    <p:cond delay="0"/>
                                  </p:stCondLst>
                                  <p:childTnLst>
                                    <p:animRot by="120000">
                                      <p:cBhvr>
                                        <p:cTn id="19" dur="175" fill="hold">
                                          <p:stCondLst>
                                            <p:cond delay="0"/>
                                          </p:stCondLst>
                                        </p:cTn>
                                        <p:tgtEl>
                                          <p:spTgt spid="22"/>
                                        </p:tgtEl>
                                        <p:attrNameLst>
                                          <p:attrName>r</p:attrName>
                                        </p:attrNameLst>
                                      </p:cBhvr>
                                    </p:animRot>
                                    <p:animRot by="-240000">
                                      <p:cBhvr>
                                        <p:cTn id="20" dur="350" fill="hold">
                                          <p:stCondLst>
                                            <p:cond delay="350"/>
                                          </p:stCondLst>
                                        </p:cTn>
                                        <p:tgtEl>
                                          <p:spTgt spid="22"/>
                                        </p:tgtEl>
                                        <p:attrNameLst>
                                          <p:attrName>r</p:attrName>
                                        </p:attrNameLst>
                                      </p:cBhvr>
                                    </p:animRot>
                                    <p:animRot by="240000">
                                      <p:cBhvr>
                                        <p:cTn id="21" dur="350" fill="hold">
                                          <p:stCondLst>
                                            <p:cond delay="700"/>
                                          </p:stCondLst>
                                        </p:cTn>
                                        <p:tgtEl>
                                          <p:spTgt spid="22"/>
                                        </p:tgtEl>
                                        <p:attrNameLst>
                                          <p:attrName>r</p:attrName>
                                        </p:attrNameLst>
                                      </p:cBhvr>
                                    </p:animRot>
                                    <p:animRot by="-240000">
                                      <p:cBhvr>
                                        <p:cTn id="22" dur="350" fill="hold">
                                          <p:stCondLst>
                                            <p:cond delay="1050"/>
                                          </p:stCondLst>
                                        </p:cTn>
                                        <p:tgtEl>
                                          <p:spTgt spid="22"/>
                                        </p:tgtEl>
                                        <p:attrNameLst>
                                          <p:attrName>r</p:attrName>
                                        </p:attrNameLst>
                                      </p:cBhvr>
                                    </p:animRot>
                                    <p:animRot by="120000">
                                      <p:cBhvr>
                                        <p:cTn id="23" dur="350" fill="hold">
                                          <p:stCondLst>
                                            <p:cond delay="1400"/>
                                          </p:stCondLst>
                                        </p:cTn>
                                        <p:tgtEl>
                                          <p:spTgt spid="22"/>
                                        </p:tgtEl>
                                        <p:attrNameLst>
                                          <p:attrName>r</p:attrName>
                                        </p:attrNameLst>
                                      </p:cBhvr>
                                    </p:animRot>
                                  </p:childTnLst>
                                </p:cTn>
                              </p:par>
                              <p:par>
                                <p:cTn id="24" presetID="32" presetClass="emph" presetSubtype="0" fill="hold" nodeType="withEffect">
                                  <p:stCondLst>
                                    <p:cond delay="0"/>
                                  </p:stCondLst>
                                  <p:childTnLst>
                                    <p:animRot by="120000">
                                      <p:cBhvr>
                                        <p:cTn id="25" dur="175" fill="hold">
                                          <p:stCondLst>
                                            <p:cond delay="0"/>
                                          </p:stCondLst>
                                        </p:cTn>
                                        <p:tgtEl>
                                          <p:spTgt spid="207"/>
                                        </p:tgtEl>
                                        <p:attrNameLst>
                                          <p:attrName>r</p:attrName>
                                        </p:attrNameLst>
                                      </p:cBhvr>
                                    </p:animRot>
                                    <p:animRot by="-240000">
                                      <p:cBhvr>
                                        <p:cTn id="26" dur="350" fill="hold">
                                          <p:stCondLst>
                                            <p:cond delay="350"/>
                                          </p:stCondLst>
                                        </p:cTn>
                                        <p:tgtEl>
                                          <p:spTgt spid="207"/>
                                        </p:tgtEl>
                                        <p:attrNameLst>
                                          <p:attrName>r</p:attrName>
                                        </p:attrNameLst>
                                      </p:cBhvr>
                                    </p:animRot>
                                    <p:animRot by="240000">
                                      <p:cBhvr>
                                        <p:cTn id="27" dur="350" fill="hold">
                                          <p:stCondLst>
                                            <p:cond delay="700"/>
                                          </p:stCondLst>
                                        </p:cTn>
                                        <p:tgtEl>
                                          <p:spTgt spid="207"/>
                                        </p:tgtEl>
                                        <p:attrNameLst>
                                          <p:attrName>r</p:attrName>
                                        </p:attrNameLst>
                                      </p:cBhvr>
                                    </p:animRot>
                                    <p:animRot by="-240000">
                                      <p:cBhvr>
                                        <p:cTn id="28" dur="350" fill="hold">
                                          <p:stCondLst>
                                            <p:cond delay="1050"/>
                                          </p:stCondLst>
                                        </p:cTn>
                                        <p:tgtEl>
                                          <p:spTgt spid="207"/>
                                        </p:tgtEl>
                                        <p:attrNameLst>
                                          <p:attrName>r</p:attrName>
                                        </p:attrNameLst>
                                      </p:cBhvr>
                                    </p:animRot>
                                    <p:animRot by="120000">
                                      <p:cBhvr>
                                        <p:cTn id="29" dur="350" fill="hold">
                                          <p:stCondLst>
                                            <p:cond delay="1400"/>
                                          </p:stCondLst>
                                        </p:cTn>
                                        <p:tgtEl>
                                          <p:spTgt spid="2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a:off x="536211" y="254382"/>
            <a:ext cx="11119577" cy="63492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511629"/>
            <a:ext cx="10428514" cy="1754326"/>
          </a:xfrm>
          <a:prstGeom prst="rect">
            <a:avLst/>
          </a:prstGeom>
          <a:noFill/>
        </p:spPr>
        <p:txBody>
          <a:bodyPr wrap="square" rtlCol="0">
            <a:spAutoFit/>
          </a:bodyPr>
          <a:lstStyle/>
          <a:p>
            <a:r>
              <a:rPr lang="en-US" b="1" dirty="0">
                <a:solidFill>
                  <a:schemeClr val="bg1"/>
                </a:solidFill>
                <a:latin typeface="Comic Sans MS" panose="030F0702030302020204" pitchFamily="66" charset="0"/>
              </a:rPr>
              <a:t>Sources:</a:t>
            </a:r>
          </a:p>
          <a:p>
            <a:endParaRPr lang="en-US" b="1" dirty="0">
              <a:solidFill>
                <a:schemeClr val="bg1"/>
              </a:solidFill>
              <a:latin typeface="Comic Sans MS" panose="030F0702030302020204" pitchFamily="66" charset="0"/>
            </a:endParaRPr>
          </a:p>
          <a:p>
            <a:r>
              <a:rPr lang="en-US" b="1" dirty="0">
                <a:solidFill>
                  <a:schemeClr val="bg1"/>
                </a:solidFill>
                <a:latin typeface="Comic Sans MS" panose="030F0702030302020204" pitchFamily="66" charset="0"/>
              </a:rPr>
              <a:t>Suggested Hymn: #304 Teach Me To Walk</a:t>
            </a:r>
          </a:p>
          <a:p>
            <a:endParaRPr lang="en-US" b="1" dirty="0">
              <a:solidFill>
                <a:schemeClr val="bg1"/>
              </a:solidFill>
              <a:latin typeface="Comic Sans MS" panose="030F0702030302020204" pitchFamily="66" charset="0"/>
            </a:endParaRPr>
          </a:p>
          <a:p>
            <a:endParaRPr lang="en-US" b="1" dirty="0">
              <a:solidFill>
                <a:schemeClr val="bg1"/>
              </a:solidFill>
              <a:latin typeface="Comic Sans MS" panose="030F0702030302020204" pitchFamily="66" charset="0"/>
            </a:endParaRPr>
          </a:p>
          <a:p>
            <a:endParaRPr lang="en-US" b="1" dirty="0">
              <a:solidFill>
                <a:schemeClr val="bg1"/>
              </a:solidFill>
              <a:latin typeface="Comic Sans MS" panose="030F0702030302020204" pitchFamily="66" charset="0"/>
            </a:endParaRPr>
          </a:p>
        </p:txBody>
      </p:sp>
      <p:grpSp>
        <p:nvGrpSpPr>
          <p:cNvPr id="5" name="Group 4"/>
          <p:cNvGrpSpPr/>
          <p:nvPr/>
        </p:nvGrpSpPr>
        <p:grpSpPr>
          <a:xfrm>
            <a:off x="1720288" y="1739367"/>
            <a:ext cx="1786908" cy="1796946"/>
            <a:chOff x="2451454" y="4480484"/>
            <a:chExt cx="2335225" cy="2348345"/>
          </a:xfrm>
        </p:grpSpPr>
        <p:sp>
          <p:nvSpPr>
            <p:cNvPr id="6" name="Folded Corner 5"/>
            <p:cNvSpPr/>
            <p:nvPr/>
          </p:nvSpPr>
          <p:spPr>
            <a:xfrm>
              <a:off x="2498485" y="4480484"/>
              <a:ext cx="2288194"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51454" y="4583708"/>
              <a:ext cx="2217976" cy="1809985"/>
            </a:xfrm>
            <a:prstGeom prst="rect">
              <a:avLst/>
            </a:prstGeom>
          </p:spPr>
          <p:txBody>
            <a:bodyPr wrap="square">
              <a:spAutoFit/>
            </a:bodyPr>
            <a:lstStyle/>
            <a:p>
              <a:pPr algn="ctr"/>
              <a:r>
                <a:rPr lang="en-US" sz="1400" dirty="0"/>
                <a:t>1.</a:t>
              </a:r>
            </a:p>
            <a:p>
              <a:r>
                <a:rPr lang="en-US" sz="1400" dirty="0"/>
                <a:t>David A. Bednar (“Seek Learning by Faith,”</a:t>
              </a:r>
              <a:r>
                <a:rPr lang="en-US" sz="1400" i="1" dirty="0"/>
                <a:t> Ensign,</a:t>
              </a:r>
              <a:r>
                <a:rPr lang="en-US" sz="1400" dirty="0"/>
                <a:t> Sept. 2007,  61, 64).</a:t>
              </a:r>
            </a:p>
            <a:p>
              <a:pPr marL="342900" indent="-342900">
                <a:buAutoNum type="arabicPeriod"/>
              </a:pPr>
              <a:endParaRPr lang="en-US" sz="1400" dirty="0">
                <a:latin typeface="Century Schoolbook" panose="02040604050505020304" pitchFamily="18" charset="0"/>
              </a:endParaRPr>
            </a:p>
          </p:txBody>
        </p:sp>
      </p:grpSp>
      <p:grpSp>
        <p:nvGrpSpPr>
          <p:cNvPr id="8" name="Group 7"/>
          <p:cNvGrpSpPr/>
          <p:nvPr/>
        </p:nvGrpSpPr>
        <p:grpSpPr>
          <a:xfrm>
            <a:off x="4760575" y="1739367"/>
            <a:ext cx="2066110" cy="2852679"/>
            <a:chOff x="2498485" y="4480484"/>
            <a:chExt cx="2288194" cy="3238328"/>
          </a:xfrm>
        </p:grpSpPr>
        <p:sp>
          <p:nvSpPr>
            <p:cNvPr id="9" name="Folded Corner 8"/>
            <p:cNvSpPr/>
            <p:nvPr/>
          </p:nvSpPr>
          <p:spPr>
            <a:xfrm>
              <a:off x="2498485" y="4480484"/>
              <a:ext cx="2288194" cy="2348345"/>
            </a:xfrm>
            <a:prstGeom prst="foldedCorner">
              <a:avLst>
                <a:gd name="adj" fmla="val 32052"/>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498485" y="4501062"/>
              <a:ext cx="2288194" cy="3217750"/>
            </a:xfrm>
            <a:prstGeom prst="rect">
              <a:avLst/>
            </a:prstGeom>
          </p:spPr>
          <p:txBody>
            <a:bodyPr wrap="square">
              <a:spAutoFit/>
            </a:bodyPr>
            <a:lstStyle/>
            <a:p>
              <a:pPr algn="ctr"/>
              <a:r>
                <a:rPr lang="en-US" sz="1400" dirty="0"/>
                <a:t>2</a:t>
              </a:r>
            </a:p>
            <a:p>
              <a:r>
                <a:rPr lang="en-US" sz="1400" dirty="0"/>
                <a:t>February 4, 2019A Personal Invitation to Participate in Seminary and Institute</a:t>
              </a:r>
            </a:p>
            <a:p>
              <a:r>
                <a:rPr lang="en-US" sz="1400" dirty="0"/>
                <a:t>President Russell M. Nelson</a:t>
              </a:r>
            </a:p>
            <a:p>
              <a:pPr marL="342900" indent="-342900">
                <a:buAutoNum type="arabicPeriod"/>
              </a:pPr>
              <a:endParaRPr lang="en-US" sz="1400" dirty="0">
                <a:latin typeface="Century Schoolbook" panose="02040604050505020304" pitchFamily="18" charset="0"/>
              </a:endParaRPr>
            </a:p>
            <a:p>
              <a:endParaRPr lang="en-US" sz="1400" b="1" dirty="0">
                <a:latin typeface="Comic Sans MS" panose="030F0702030302020204" pitchFamily="66" charset="0"/>
              </a:endParaRPr>
            </a:p>
            <a:p>
              <a:pPr marL="342900" indent="-342900">
                <a:buAutoNum type="arabicPeriod"/>
              </a:pPr>
              <a:endParaRPr lang="en-US" sz="1400" dirty="0">
                <a:latin typeface="Century Schoolbook" panose="02040604050505020304" pitchFamily="18" charset="0"/>
              </a:endParaRPr>
            </a:p>
          </p:txBody>
        </p:sp>
      </p:grpSp>
      <p:sp>
        <p:nvSpPr>
          <p:cNvPr id="12" name="Footer Placeholder 14">
            <a:extLst>
              <a:ext uri="{FF2B5EF4-FFF2-40B4-BE49-F238E27FC236}">
                <a16:creationId xmlns:a16="http://schemas.microsoft.com/office/drawing/2014/main" id="{5E614DF3-5E03-465A-B377-42116DEBA0C1}"/>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32546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754326"/>
          </a:xfrm>
          <a:prstGeom prst="rect">
            <a:avLst/>
          </a:prstGeom>
          <a:ln>
            <a:solidFill>
              <a:schemeClr val="tx1"/>
            </a:solidFill>
          </a:ln>
        </p:spPr>
        <p:txBody>
          <a:bodyPr>
            <a:spAutoFit/>
          </a:bodyPr>
          <a:lstStyle/>
          <a:p>
            <a:pPr fontAlgn="base"/>
            <a:r>
              <a:rPr lang="en-US" sz="1200" b="1" dirty="0">
                <a:latin typeface="Calibri" panose="020F0502020204030204" pitchFamily="34" charset="0"/>
              </a:rPr>
              <a:t>How the Holy Ghost’s Power relates to the roles of the teacher and the student: Elder David A. Bednar :</a:t>
            </a:r>
          </a:p>
          <a:p>
            <a:pPr fontAlgn="base"/>
            <a:r>
              <a:rPr lang="en-US" sz="1200" dirty="0">
                <a:latin typeface="Calibri" panose="020F0502020204030204" pitchFamily="34" charset="0"/>
              </a:rPr>
              <a:t>“Nephi teaches us, ‘When a man </a:t>
            </a:r>
            <a:r>
              <a:rPr lang="en-US" sz="1200" dirty="0" err="1">
                <a:latin typeface="Calibri" panose="020F0502020204030204" pitchFamily="34" charset="0"/>
              </a:rPr>
              <a:t>speaketh</a:t>
            </a:r>
            <a:r>
              <a:rPr lang="en-US" sz="1200" dirty="0">
                <a:latin typeface="Calibri" panose="020F0502020204030204" pitchFamily="34" charset="0"/>
              </a:rPr>
              <a:t> by the power of the Holy Ghost the power of the Holy Ghost </a:t>
            </a:r>
            <a:r>
              <a:rPr lang="en-US" sz="1200" dirty="0" err="1">
                <a:latin typeface="Calibri" panose="020F0502020204030204" pitchFamily="34" charset="0"/>
              </a:rPr>
              <a:t>carrieth</a:t>
            </a:r>
            <a:r>
              <a:rPr lang="en-US" sz="1200" dirty="0">
                <a:latin typeface="Calibri" panose="020F0502020204030204" pitchFamily="34" charset="0"/>
              </a:rPr>
              <a:t> [the message] unto the hearts of the children of men’ (2 Nephi 33:1). Please notice how the power of the Spirit carries the message </a:t>
            </a:r>
            <a:r>
              <a:rPr lang="en-US" sz="1200" i="1" dirty="0">
                <a:latin typeface="Calibri" panose="020F0502020204030204" pitchFamily="34" charset="0"/>
              </a:rPr>
              <a:t>unto</a:t>
            </a:r>
            <a:r>
              <a:rPr lang="en-US" sz="1200" dirty="0">
                <a:latin typeface="Calibri" panose="020F0502020204030204" pitchFamily="34" charset="0"/>
              </a:rPr>
              <a:t> but not necessarily </a:t>
            </a:r>
            <a:r>
              <a:rPr lang="en-US" sz="1200" i="1" dirty="0">
                <a:latin typeface="Calibri" panose="020F0502020204030204" pitchFamily="34" charset="0"/>
              </a:rPr>
              <a:t>into</a:t>
            </a:r>
            <a:r>
              <a:rPr lang="en-US" sz="1200" dirty="0">
                <a:latin typeface="Calibri" panose="020F0502020204030204" pitchFamily="34" charset="0"/>
              </a:rPr>
              <a:t> the heart. A teacher can explain, demonstrate, persuade, and testify, and do so with great spiritual power and effectiveness. Ultimately, however, the content of a message and the witness of the Holy Ghost penetrate into the heart only if a receiver allows them to enter” (“Seek Learning by Faith,”</a:t>
            </a:r>
            <a:r>
              <a:rPr lang="en-US" sz="1200" i="1" dirty="0">
                <a:latin typeface="Calibri" panose="020F0502020204030204" pitchFamily="34" charset="0"/>
              </a:rPr>
              <a:t> Ensign,</a:t>
            </a:r>
            <a:r>
              <a:rPr lang="en-US" sz="1200" dirty="0">
                <a:latin typeface="Calibri" panose="020F0502020204030204" pitchFamily="34" charset="0"/>
              </a:rPr>
              <a:t> Sept. 2007, 61).</a:t>
            </a:r>
            <a:endParaRPr lang="en-US" sz="1200" b="0" i="0" dirty="0">
              <a:effectLst/>
              <a:latin typeface="Calibri" panose="020F0502020204030204" pitchFamily="34" charset="0"/>
            </a:endParaRPr>
          </a:p>
        </p:txBody>
      </p:sp>
      <p:sp>
        <p:nvSpPr>
          <p:cNvPr id="78" name="Rectangle 77"/>
          <p:cNvSpPr/>
          <p:nvPr/>
        </p:nvSpPr>
        <p:spPr>
          <a:xfrm>
            <a:off x="0" y="1754326"/>
            <a:ext cx="6096000" cy="2492990"/>
          </a:xfrm>
          <a:prstGeom prst="rect">
            <a:avLst/>
          </a:prstGeom>
          <a:ln>
            <a:solidFill>
              <a:schemeClr val="tx1"/>
            </a:solidFill>
          </a:ln>
        </p:spPr>
        <p:txBody>
          <a:bodyPr>
            <a:spAutoFit/>
          </a:bodyPr>
          <a:lstStyle/>
          <a:p>
            <a:r>
              <a:rPr lang="en-US" sz="1200" b="1" dirty="0"/>
              <a:t>This is a glorious time to be a youth in the Church. </a:t>
            </a:r>
            <a:r>
              <a:rPr lang="en-US" sz="1200" dirty="0"/>
              <a:t>Remember that no matter how inspired parents, youth leaders, and seminary teachers may be, each student has responsibility for his or her own conversion. “You have [the] primary responsibility for your own conversion. No one can be converted for you, and no one can force you to be converted. However, others can help you in the process of conversion. Learn from the righteous examples of family members, Church leaders and teachers, and men and women in the scriptures” (</a:t>
            </a:r>
            <a:r>
              <a:rPr lang="en-US" sz="1200" i="1" dirty="0"/>
              <a:t>True to the Faith: A Gospel Reference</a:t>
            </a:r>
            <a:r>
              <a:rPr lang="en-US" sz="1200" dirty="0"/>
              <a:t> [2004], 43). </a:t>
            </a:r>
          </a:p>
          <a:p>
            <a:endParaRPr lang="en-US" sz="1200" dirty="0"/>
          </a:p>
          <a:p>
            <a:r>
              <a:rPr lang="en-US" sz="1200" b="1" dirty="0"/>
              <a:t>Conversion </a:t>
            </a:r>
            <a:r>
              <a:rPr lang="en-US" sz="1200" dirty="0"/>
              <a:t>takes place when we are diligent about saying prayers, studying the scriptures, attending church, and being worthy to participate in church and temple ordinances. Conversion comes as we act on the righteous principles we learn in our homes and in the classroom. Conversion comes as we live pure and virtuous lives and enjoy the companionship of the Holy Ghost.</a:t>
            </a:r>
          </a:p>
        </p:txBody>
      </p:sp>
      <p:sp>
        <p:nvSpPr>
          <p:cNvPr id="79" name="Rectangle 78"/>
          <p:cNvSpPr/>
          <p:nvPr/>
        </p:nvSpPr>
        <p:spPr>
          <a:xfrm>
            <a:off x="0" y="4247316"/>
            <a:ext cx="6096000" cy="2308324"/>
          </a:xfrm>
          <a:prstGeom prst="rect">
            <a:avLst/>
          </a:prstGeom>
          <a:ln>
            <a:solidFill>
              <a:schemeClr val="tx1"/>
            </a:solidFill>
          </a:ln>
        </p:spPr>
        <p:txBody>
          <a:bodyPr>
            <a:spAutoFit/>
          </a:bodyPr>
          <a:lstStyle/>
          <a:p>
            <a:r>
              <a:rPr lang="en-US" sz="1200" b="1" dirty="0"/>
              <a:t>To the Teachers:</a:t>
            </a:r>
          </a:p>
          <a:p>
            <a:r>
              <a:rPr lang="en-US" sz="1200" dirty="0"/>
              <a:t>“Our students cannot know of God, and so love as they must love, unless they are taught by the Holy Spirit. Only by the Spirit can they know that God loved us enough to send His Son to be the [mediator] for our sins and that Jesus is the Son of God and that Christ paid the price of their sins. Only by the Spirit can they know that Heavenly Father and His resurrected and glorified Son appeared to Joseph Smith. Only by the Spirit can they know that the Book of Mormon is the true word of God. And only by inspiration can they feel the love of the Father and the Son for them in giving us the ordinances necessary to receive eternal life. Only by obtaining those witnesses, placed deep into their hearts by the Holy Ghost, will they be rooted on a sure foundation to stand steady through the temptations and trials of their lives” President Henry B. </a:t>
            </a:r>
            <a:r>
              <a:rPr lang="en-US" sz="1200" dirty="0" err="1"/>
              <a:t>Eyring</a:t>
            </a:r>
            <a:r>
              <a:rPr lang="en-US" sz="1200" dirty="0"/>
              <a:t> (“To Know and to Love God” [address to Church Educational System religious educators, Feb. 26, 2010], 2;si.lds.org).</a:t>
            </a:r>
          </a:p>
        </p:txBody>
      </p:sp>
      <p:sp>
        <p:nvSpPr>
          <p:cNvPr id="80" name="Rectangle 79"/>
          <p:cNvSpPr/>
          <p:nvPr/>
        </p:nvSpPr>
        <p:spPr>
          <a:xfrm>
            <a:off x="6096000" y="0"/>
            <a:ext cx="6096000" cy="1107996"/>
          </a:xfrm>
          <a:prstGeom prst="rect">
            <a:avLst/>
          </a:prstGeom>
          <a:ln>
            <a:solidFill>
              <a:schemeClr val="tx1"/>
            </a:solidFill>
          </a:ln>
        </p:spPr>
        <p:txBody>
          <a:bodyPr wrap="square">
            <a:spAutoFit/>
          </a:bodyPr>
          <a:lstStyle/>
          <a:p>
            <a:r>
              <a:rPr lang="en-US" sz="1100" b="1" dirty="0"/>
              <a:t>“[A learner’s] decision </a:t>
            </a:r>
            <a:r>
              <a:rPr lang="en-US" sz="1100" dirty="0"/>
              <a:t>to participate is an exercise in agency that permits the Holy Ghost to communicate a personalized message suited to [his or her] individual needs. Creating an atmosphere of participation enhances the probability that the Spirit will teach more important lessons than [the teacher] can communicate” </a:t>
            </a:r>
          </a:p>
          <a:p>
            <a:r>
              <a:rPr lang="en-US" sz="1100" dirty="0"/>
              <a:t>Elder Richard G. Scott (“To Learn and to Teach More Effectively” [BYU Campus Education Week devotional, Aug. 21, 2007], 4–5, speeches.byu.edu ).</a:t>
            </a:r>
          </a:p>
        </p:txBody>
      </p:sp>
      <p:sp>
        <p:nvSpPr>
          <p:cNvPr id="6" name="Rectangle 5"/>
          <p:cNvSpPr/>
          <p:nvPr/>
        </p:nvSpPr>
        <p:spPr>
          <a:xfrm>
            <a:off x="6096000" y="1104212"/>
            <a:ext cx="6096000" cy="2123658"/>
          </a:xfrm>
          <a:prstGeom prst="rect">
            <a:avLst/>
          </a:prstGeom>
          <a:ln>
            <a:solidFill>
              <a:schemeClr val="tx1"/>
            </a:solidFill>
          </a:ln>
        </p:spPr>
        <p:txBody>
          <a:bodyPr>
            <a:spAutoFit/>
          </a:bodyPr>
          <a:lstStyle/>
          <a:p>
            <a:pPr fontAlgn="base"/>
            <a:r>
              <a:rPr lang="en-US" sz="1100" b="1" dirty="0"/>
              <a:t>Reverence in Class:</a:t>
            </a:r>
          </a:p>
          <a:p>
            <a:pPr fontAlgn="base"/>
            <a:r>
              <a:rPr lang="en-US" sz="1100" dirty="0"/>
              <a:t>“For the past several years we have watched patterns of reverence and irreverence in the Church. While many are to be highly commended, we are drifting. We have reason to be deeply concerned.</a:t>
            </a:r>
          </a:p>
          <a:p>
            <a:pPr fontAlgn="base"/>
            <a:r>
              <a:rPr lang="en-US" sz="1100" dirty="0"/>
              <a:t>“The world grows increasingly noisy. …</a:t>
            </a:r>
          </a:p>
          <a:p>
            <a:pPr fontAlgn="base"/>
            <a:r>
              <a:rPr lang="en-US" sz="1100" dirty="0"/>
              <a:t>“This trend to more noise, more excitement, more contention, less restraint, less dignity, less formality is not coincidental nor innocent nor harmless.</a:t>
            </a:r>
          </a:p>
          <a:p>
            <a:pPr fontAlgn="base"/>
            <a:r>
              <a:rPr lang="en-US" sz="1100" dirty="0"/>
              <a:t>“The first order issued by a commander mounting a military invasion is the jamming of the channels of communication of those he intends to conquer.</a:t>
            </a:r>
          </a:p>
          <a:p>
            <a:pPr fontAlgn="base"/>
            <a:r>
              <a:rPr lang="en-US" sz="1100" dirty="0"/>
              <a:t>“Irreverence suits the purposes of the adversary by obstructing the delicate channels of revelation in both mind and spirit. …</a:t>
            </a:r>
          </a:p>
          <a:p>
            <a:pPr fontAlgn="base"/>
            <a:r>
              <a:rPr lang="en-US" sz="1100" dirty="0"/>
              <a:t>“… Leaders should teach that reverence invites revelation” President Boyd K. Packer (“Reverence Invites Revelation,”</a:t>
            </a:r>
            <a:r>
              <a:rPr lang="en-US" sz="1100" i="1" dirty="0"/>
              <a:t> Ensign,</a:t>
            </a:r>
            <a:r>
              <a:rPr lang="en-US" sz="1100" dirty="0"/>
              <a:t> Nov. 1991, 22).</a:t>
            </a:r>
          </a:p>
        </p:txBody>
      </p:sp>
      <p:sp>
        <p:nvSpPr>
          <p:cNvPr id="7" name="Rectangle 6"/>
          <p:cNvSpPr/>
          <p:nvPr/>
        </p:nvSpPr>
        <p:spPr>
          <a:xfrm>
            <a:off x="6096000" y="4432913"/>
            <a:ext cx="6096000" cy="2308324"/>
          </a:xfrm>
          <a:prstGeom prst="rect">
            <a:avLst/>
          </a:prstGeom>
          <a:ln>
            <a:solidFill>
              <a:schemeClr val="tx1"/>
            </a:solidFill>
          </a:ln>
        </p:spPr>
        <p:txBody>
          <a:bodyPr>
            <a:spAutoFit/>
          </a:bodyPr>
          <a:lstStyle/>
          <a:p>
            <a:pPr fontAlgn="base"/>
            <a:r>
              <a:rPr lang="en-US" sz="1200" b="1" dirty="0"/>
              <a:t>Participating in Class:</a:t>
            </a:r>
          </a:p>
          <a:p>
            <a:pPr fontAlgn="base"/>
            <a:r>
              <a:rPr lang="en-US" sz="1200" dirty="0"/>
              <a:t>President Thomas S. Monson gave the following message about participating in seminary:</a:t>
            </a:r>
          </a:p>
          <a:p>
            <a:pPr fontAlgn="base"/>
            <a:r>
              <a:rPr lang="en-US" sz="1200" dirty="0"/>
              <a:t>“Seminary has blessed the lives of hundreds of thousands of Latter-day Saint youth. I remember my own seminary experience. Seminary for me was held at an early hour in a little house across the street from my high school. I thought, if my teacher can get up that early, I can get up that early.</a:t>
            </a:r>
          </a:p>
          <a:p>
            <a:pPr fontAlgn="base"/>
            <a:r>
              <a:rPr lang="en-US" sz="1200" dirty="0"/>
              <a:t>“Seminary will help you to understand and rely on the teachings and Atonement of Jesus Christ. You will feel the Spirit of the Lord as you learn to love the scriptures. You will prepare yourselves for the temple and for missionary service.</a:t>
            </a:r>
          </a:p>
          <a:p>
            <a:pPr fontAlgn="base"/>
            <a:r>
              <a:rPr lang="en-US" sz="1200" dirty="0"/>
              <a:t>“Young people, I ask you to participate in seminary. Study your scriptures daily. Listen to your teachers carefully. Apply what you learn prayerfully” (“Participate in Seminary,” Aug. 12, 2011,seminary.lds.org).</a:t>
            </a:r>
          </a:p>
        </p:txBody>
      </p:sp>
      <p:sp>
        <p:nvSpPr>
          <p:cNvPr id="9" name="Rectangle 8"/>
          <p:cNvSpPr/>
          <p:nvPr/>
        </p:nvSpPr>
        <p:spPr>
          <a:xfrm>
            <a:off x="6096000" y="3227870"/>
            <a:ext cx="6096000" cy="1200329"/>
          </a:xfrm>
          <a:prstGeom prst="rect">
            <a:avLst/>
          </a:prstGeom>
          <a:ln>
            <a:solidFill>
              <a:schemeClr val="tx1"/>
            </a:solidFill>
          </a:ln>
        </p:spPr>
        <p:txBody>
          <a:bodyPr>
            <a:spAutoFit/>
          </a:bodyPr>
          <a:lstStyle/>
          <a:p>
            <a:pPr fontAlgn="base"/>
            <a:r>
              <a:rPr lang="en-US" sz="1200" b="1" dirty="0"/>
              <a:t>Reverence: </a:t>
            </a:r>
            <a:r>
              <a:rPr lang="en-US" sz="1200" dirty="0"/>
              <a:t>“Only in an attitude of reverence can the Spirit confirm the truths of the gospel through the word of God, music, testimony, and prayer. …</a:t>
            </a:r>
          </a:p>
          <a:p>
            <a:pPr fontAlgn="base"/>
            <a:r>
              <a:rPr lang="en-US" sz="1200" dirty="0"/>
              <a:t>“… Texting or reading e-mails in a Church meeting is not only irreverent, it is distracting and signals a lack of respect for those around us. So we exemplify reverence by participating in the meeting, listening to the speakers, and singing the hymns of Zion together” (“Respect and Reverence,”</a:t>
            </a:r>
            <a:r>
              <a:rPr lang="en-US" sz="1200" i="1" dirty="0"/>
              <a:t> </a:t>
            </a:r>
            <a:r>
              <a:rPr lang="en-US" sz="1200" dirty="0"/>
              <a:t>Sister Margaret S. </a:t>
            </a:r>
            <a:r>
              <a:rPr lang="en-US" sz="1200" dirty="0" err="1"/>
              <a:t>Lifferth</a:t>
            </a:r>
            <a:r>
              <a:rPr lang="en-US" sz="1200" dirty="0"/>
              <a:t> </a:t>
            </a:r>
            <a:r>
              <a:rPr lang="en-US" sz="1200" i="1" dirty="0"/>
              <a:t>Ensign</a:t>
            </a:r>
            <a:r>
              <a:rPr lang="en-US" sz="1200" dirty="0"/>
              <a:t> or </a:t>
            </a:r>
            <a:r>
              <a:rPr lang="en-US" sz="1200" i="1" dirty="0"/>
              <a:t>Liahona,</a:t>
            </a:r>
            <a:r>
              <a:rPr lang="en-US" sz="1200" dirty="0"/>
              <a:t> May 2009, 13).</a:t>
            </a:r>
          </a:p>
        </p:txBody>
      </p:sp>
    </p:spTree>
    <p:extLst>
      <p:ext uri="{BB962C8B-B14F-4D97-AF65-F5344CB8AC3E}">
        <p14:creationId xmlns:p14="http://schemas.microsoft.com/office/powerpoint/2010/main" val="3252168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90" y="54319"/>
            <a:ext cx="5281189" cy="6740307"/>
          </a:xfrm>
          <a:prstGeom prst="rect">
            <a:avLst/>
          </a:prstGeom>
          <a:ln>
            <a:solidFill>
              <a:schemeClr val="tx1"/>
            </a:solidFill>
          </a:ln>
        </p:spPr>
        <p:txBody>
          <a:bodyPr wrap="square">
            <a:spAutoFit/>
          </a:bodyPr>
          <a:lstStyle/>
          <a:p>
            <a:pPr algn="ctr" fontAlgn="base"/>
            <a:r>
              <a:rPr lang="en-US" sz="1600" dirty="0">
                <a:solidFill>
                  <a:srgbClr val="333333"/>
                </a:solidFill>
                <a:latin typeface="Calibri" panose="020F0502020204030204" pitchFamily="34" charset="0"/>
              </a:rPr>
              <a:t>Setting Goals and Living By Them</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Study the scriptures daily.</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Develop scripture study skills, such as marking, cross-referencing, and using the scripture study aids.</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Actively participate in the devotional.</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Reverently and attentively engage in learning activities and avoid distractions.</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Ask questions and seek for answers that help them better understand the gospel and how it applies in their lives.</a:t>
            </a:r>
          </a:p>
          <a:p>
            <a:pPr fontAlgn="base"/>
            <a:r>
              <a:rPr lang="en-US" sz="1600" dirty="0">
                <a:solidFill>
                  <a:srgbClr val="333333"/>
                </a:solidFill>
                <a:latin typeface="Calibri" panose="020F0502020204030204" pitchFamily="34" charset="0"/>
              </a:rPr>
              <a:t>Record impressions, thoughts, and notes in a scripture study journal or notebook.</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Identify and express doctrines and principles taught in the scriptures.</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Explain gospel doctrines and principles to others, share insights and experiences related to gospel doctrines and principles, and testify of the truthfulness of gospel doctrines and principles.</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Apply gospel doctrines and principles in their lives.</a:t>
            </a:r>
            <a:endParaRPr lang="en-US" sz="1600" b="0" i="0" dirty="0">
              <a:solidFill>
                <a:srgbClr val="333333"/>
              </a:solidFill>
              <a:effectLst/>
              <a:latin typeface="Calibri" panose="020F0502020204030204" pitchFamily="34" charset="0"/>
            </a:endParaRPr>
          </a:p>
        </p:txBody>
      </p:sp>
      <p:sp>
        <p:nvSpPr>
          <p:cNvPr id="4" name="Rectangle 3"/>
          <p:cNvSpPr/>
          <p:nvPr/>
        </p:nvSpPr>
        <p:spPr>
          <a:xfrm>
            <a:off x="6767464" y="52810"/>
            <a:ext cx="5281189" cy="6740307"/>
          </a:xfrm>
          <a:prstGeom prst="rect">
            <a:avLst/>
          </a:prstGeom>
          <a:ln>
            <a:solidFill>
              <a:schemeClr val="tx1"/>
            </a:solidFill>
          </a:ln>
        </p:spPr>
        <p:txBody>
          <a:bodyPr wrap="square">
            <a:spAutoFit/>
          </a:bodyPr>
          <a:lstStyle/>
          <a:p>
            <a:pPr algn="ctr" fontAlgn="base"/>
            <a:r>
              <a:rPr lang="en-US" sz="1600" dirty="0">
                <a:solidFill>
                  <a:srgbClr val="333333"/>
                </a:solidFill>
                <a:latin typeface="Calibri" panose="020F0502020204030204" pitchFamily="34" charset="0"/>
              </a:rPr>
              <a:t>Setting Goals and Living By Them</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Study the scriptures daily.</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Develop scripture study skills, such as marking, cross-referencing, and using the scripture study aids.</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Actively participate in the devotional.</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Reverently and attentively engage in learning activities and avoid distractions.</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Ask questions and seek for answers that help them better understand the gospel and how it applies in their lives.</a:t>
            </a:r>
          </a:p>
          <a:p>
            <a:pPr fontAlgn="base"/>
            <a:r>
              <a:rPr lang="en-US" sz="1600" dirty="0">
                <a:solidFill>
                  <a:srgbClr val="333333"/>
                </a:solidFill>
                <a:latin typeface="Calibri" panose="020F0502020204030204" pitchFamily="34" charset="0"/>
              </a:rPr>
              <a:t>Record impressions, thoughts, and notes in a scripture study journal or notebook.</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Identify and express doctrines and principles taught in the scriptures.</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Explain gospel doctrines and principles to others, share insights and experiences related to gospel doctrines and principles, and testify of the truthfulness of gospel doctrines and principles.</a:t>
            </a:r>
          </a:p>
          <a:p>
            <a:pPr fontAlgn="base"/>
            <a:endParaRPr lang="en-US" sz="1600" dirty="0">
              <a:solidFill>
                <a:srgbClr val="333333"/>
              </a:solidFill>
              <a:latin typeface="Calibri" panose="020F0502020204030204" pitchFamily="34" charset="0"/>
            </a:endParaRPr>
          </a:p>
          <a:p>
            <a:pPr fontAlgn="base"/>
            <a:r>
              <a:rPr lang="en-US" sz="1600" dirty="0">
                <a:solidFill>
                  <a:srgbClr val="333333"/>
                </a:solidFill>
                <a:latin typeface="Calibri" panose="020F0502020204030204" pitchFamily="34" charset="0"/>
              </a:rPr>
              <a:t>Apply gospel doctrines and principles in their lives.</a:t>
            </a:r>
            <a:endParaRPr lang="en-US" sz="1600" b="0" i="0" dirty="0">
              <a:solidFill>
                <a:srgbClr val="333333"/>
              </a:solidFill>
              <a:effectLst/>
              <a:latin typeface="Calibri" panose="020F0502020204030204" pitchFamily="34" charset="0"/>
            </a:endParaRPr>
          </a:p>
        </p:txBody>
      </p:sp>
      <p:sp>
        <p:nvSpPr>
          <p:cNvPr id="5" name="TextBox 4"/>
          <p:cNvSpPr txBox="1"/>
          <p:nvPr/>
        </p:nvSpPr>
        <p:spPr>
          <a:xfrm>
            <a:off x="5486400" y="1439501"/>
            <a:ext cx="1281064" cy="369332"/>
          </a:xfrm>
          <a:prstGeom prst="rect">
            <a:avLst/>
          </a:prstGeom>
          <a:noFill/>
        </p:spPr>
        <p:txBody>
          <a:bodyPr wrap="square" rtlCol="0">
            <a:spAutoFit/>
          </a:bodyPr>
          <a:lstStyle/>
          <a:p>
            <a:pPr algn="ctr"/>
            <a:r>
              <a:rPr lang="en-US" dirty="0"/>
              <a:t>Handout</a:t>
            </a:r>
          </a:p>
        </p:txBody>
      </p:sp>
    </p:spTree>
    <p:extLst>
      <p:ext uri="{BB962C8B-B14F-4D97-AF65-F5344CB8AC3E}">
        <p14:creationId xmlns:p14="http://schemas.microsoft.com/office/powerpoint/2010/main" val="206308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3063"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62091" y="1722531"/>
            <a:ext cx="2211726" cy="3170099"/>
          </a:xfrm>
          <a:prstGeom prst="rect">
            <a:avLst/>
          </a:prstGeom>
        </p:spPr>
        <p:txBody>
          <a:bodyPr wrap="square">
            <a:spAutoFit/>
          </a:bodyPr>
          <a:lstStyle/>
          <a:p>
            <a:r>
              <a:rPr lang="en-US" sz="2000" dirty="0">
                <a:solidFill>
                  <a:schemeClr val="bg1"/>
                </a:solidFill>
              </a:rPr>
              <a:t>A young man is inspired and edified as he attends seminary. He feels the influence of the Holy Ghost there and is grateful for the things he learns. </a:t>
            </a:r>
            <a:endParaRPr lang="en-US" sz="2000" dirty="0">
              <a:solidFill>
                <a:schemeClr val="bg1"/>
              </a:solidFill>
              <a:latin typeface="Comic Sans MS" panose="030F0702030302020204" pitchFamily="66" charset="0"/>
            </a:endParaRPr>
          </a:p>
        </p:txBody>
      </p:sp>
      <p:sp>
        <p:nvSpPr>
          <p:cNvPr id="77" name="Rectangle 76"/>
          <p:cNvSpPr/>
          <p:nvPr/>
        </p:nvSpPr>
        <p:spPr>
          <a:xfrm>
            <a:off x="9525791" y="1862761"/>
            <a:ext cx="2220448" cy="2554545"/>
          </a:xfrm>
          <a:prstGeom prst="rect">
            <a:avLst/>
          </a:prstGeom>
        </p:spPr>
        <p:txBody>
          <a:bodyPr wrap="square">
            <a:spAutoFit/>
          </a:bodyPr>
          <a:lstStyle/>
          <a:p>
            <a:r>
              <a:rPr lang="en-US" sz="2000" dirty="0">
                <a:solidFill>
                  <a:schemeClr val="bg1"/>
                </a:solidFill>
              </a:rPr>
              <a:t>Another young man is in the same seminary class. However, he is often bored and feels that he doesn’t get much out of the class.</a:t>
            </a:r>
            <a:endParaRPr lang="en-US" sz="2000" dirty="0">
              <a:solidFill>
                <a:schemeClr val="bg1"/>
              </a:solidFill>
              <a:latin typeface="Comic Sans MS" panose="030F0702030302020204" pitchFamily="66" charset="0"/>
            </a:endParaRPr>
          </a:p>
        </p:txBody>
      </p:sp>
      <p:sp>
        <p:nvSpPr>
          <p:cNvPr id="78" name="Rectangle 77"/>
          <p:cNvSpPr/>
          <p:nvPr/>
        </p:nvSpPr>
        <p:spPr>
          <a:xfrm>
            <a:off x="3102554" y="4417306"/>
            <a:ext cx="6096000" cy="707886"/>
          </a:xfrm>
          <a:prstGeom prst="rect">
            <a:avLst/>
          </a:prstGeom>
        </p:spPr>
        <p:txBody>
          <a:bodyPr>
            <a:spAutoFit/>
          </a:bodyPr>
          <a:lstStyle/>
          <a:p>
            <a:pPr algn="ctr"/>
            <a:r>
              <a:rPr lang="en-US" sz="2000" dirty="0">
                <a:solidFill>
                  <a:srgbClr val="FFFF00"/>
                </a:solidFill>
              </a:rPr>
              <a:t>What are some possible reasons why these two young men have such different experiences?</a:t>
            </a:r>
            <a:endParaRPr lang="en-US" sz="2000" dirty="0">
              <a:solidFill>
                <a:srgbClr val="FFFF00"/>
              </a:solidFill>
              <a:latin typeface="Comic Sans MS" panose="030F0702030302020204" pitchFamily="66" charset="0"/>
            </a:endParaRPr>
          </a:p>
        </p:txBody>
      </p:sp>
      <p:grpSp>
        <p:nvGrpSpPr>
          <p:cNvPr id="82" name="Group 81"/>
          <p:cNvGrpSpPr/>
          <p:nvPr/>
        </p:nvGrpSpPr>
        <p:grpSpPr>
          <a:xfrm>
            <a:off x="5274113" y="201916"/>
            <a:ext cx="1560298" cy="936179"/>
            <a:chOff x="5827508" y="4776103"/>
            <a:chExt cx="3048000" cy="1828800"/>
          </a:xfrm>
        </p:grpSpPr>
        <p:sp>
          <p:nvSpPr>
            <p:cNvPr id="83" name="Rounded Rectangle 82"/>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6265347" y="5113190"/>
              <a:ext cx="630819" cy="1110714"/>
              <a:chOff x="4838927" y="2126252"/>
              <a:chExt cx="1308666" cy="2304232"/>
            </a:xfrm>
          </p:grpSpPr>
          <p:sp>
            <p:nvSpPr>
              <p:cNvPr id="107" name="Left-Right Arrow 106"/>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 Arrow 107"/>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Left-Right Arrow 108"/>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Left-Right Arrow 109"/>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Left-Right Arrow 110"/>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 Arrow 111"/>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Left-Right Arrow 85"/>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Left-Right Arrow 86"/>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p:cNvGrpSpPr/>
            <p:nvPr/>
          </p:nvGrpSpPr>
          <p:grpSpPr>
            <a:xfrm>
              <a:off x="7844774" y="5112789"/>
              <a:ext cx="630819" cy="1105467"/>
              <a:chOff x="4838927" y="2137138"/>
              <a:chExt cx="1308666" cy="2293346"/>
            </a:xfrm>
          </p:grpSpPr>
          <p:sp>
            <p:nvSpPr>
              <p:cNvPr id="101" name="Left-Right Arrow 10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eft-Right Arrow 101"/>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Left-Right Arrow 102"/>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Left-Right Arrow 103"/>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Left-Right Arrow 104"/>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Left-Right Arrow 105"/>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8157243" y="6258253"/>
              <a:ext cx="430371" cy="165665"/>
              <a:chOff x="6656229" y="2333163"/>
              <a:chExt cx="1393605" cy="536447"/>
            </a:xfrm>
          </p:grpSpPr>
          <p:sp>
            <p:nvSpPr>
              <p:cNvPr id="93" name="Left-Right Arrow 92"/>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Left-Right Arrow 93"/>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Left-Right Arrow 94"/>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Left-Right Arrow 95"/>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Left-Right Arrow 96"/>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Left-Right Arrow 97"/>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Left-Right Arrow 98"/>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Left-Right Arrow 99"/>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 name="Group 89"/>
            <p:cNvGrpSpPr/>
            <p:nvPr/>
          </p:nvGrpSpPr>
          <p:grpSpPr>
            <a:xfrm>
              <a:off x="7469599" y="5185684"/>
              <a:ext cx="119333" cy="988470"/>
              <a:chOff x="4838927" y="2288364"/>
              <a:chExt cx="241867" cy="2003442"/>
            </a:xfrm>
          </p:grpSpPr>
          <p:sp>
            <p:nvSpPr>
              <p:cNvPr id="91" name="Left-Right Arrow 90"/>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Left-Right Arrow 9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Oval 1"/>
          <p:cNvSpPr/>
          <p:nvPr/>
        </p:nvSpPr>
        <p:spPr>
          <a:xfrm>
            <a:off x="4314422" y="2552312"/>
            <a:ext cx="437882" cy="409829"/>
          </a:xfrm>
          <a:prstGeom prst="ellipse">
            <a:avLst/>
          </a:prstGeom>
          <a:solidFill>
            <a:srgbClr val="1D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572316" y="3840445"/>
            <a:ext cx="437882" cy="409829"/>
          </a:xfrm>
          <a:prstGeom prst="ellipse">
            <a:avLst/>
          </a:prstGeom>
          <a:solidFill>
            <a:srgbClr val="1D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373051" y="2440736"/>
            <a:ext cx="437882" cy="409829"/>
          </a:xfrm>
          <a:prstGeom prst="ellipse">
            <a:avLst/>
          </a:prstGeom>
          <a:solidFill>
            <a:srgbClr val="1D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60849" y="3880092"/>
            <a:ext cx="437882" cy="409829"/>
          </a:xfrm>
          <a:prstGeom prst="ellipse">
            <a:avLst/>
          </a:prstGeom>
          <a:solidFill>
            <a:srgbClr val="1D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ttp://seminary.lds.org/bc/content/seminary/Seminary%20student.jpg"/>
          <p:cNvPicPr>
            <a:picLocks noChangeAspect="1" noChangeArrowheads="1"/>
          </p:cNvPicPr>
          <p:nvPr/>
        </p:nvPicPr>
        <p:blipFill rotWithShape="1">
          <a:blip r:embed="rId4">
            <a:extLst>
              <a:ext uri="{28A0092B-C50C-407E-A947-70E740481C1C}">
                <a14:useLocalDpi xmlns:a14="http://schemas.microsoft.com/office/drawing/2010/main" val="0"/>
              </a:ext>
            </a:extLst>
          </a:blip>
          <a:srcRect l="43592" t="1300"/>
          <a:stretch/>
        </p:blipFill>
        <p:spPr bwMode="auto">
          <a:xfrm>
            <a:off x="3563113" y="1635025"/>
            <a:ext cx="2192350" cy="2554878"/>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4132251" y="1364640"/>
            <a:ext cx="995278" cy="357891"/>
            <a:chOff x="3662561" y="1348463"/>
            <a:chExt cx="995278" cy="357891"/>
          </a:xfrm>
        </p:grpSpPr>
        <p:sp>
          <p:nvSpPr>
            <p:cNvPr id="57" name="Oval 56"/>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6" descr="http://web-images.chacha.com/images/Gallery/4669/unbearable-classes-in-high-school1441983723-sep-12-2012-1-600x400.jpg"/>
          <p:cNvPicPr>
            <a:picLocks noChangeAspect="1" noChangeArrowheads="1"/>
          </p:cNvPicPr>
          <p:nvPr/>
        </p:nvPicPr>
        <p:blipFill rotWithShape="1">
          <a:blip r:embed="rId5">
            <a:extLst>
              <a:ext uri="{28A0092B-C50C-407E-A947-70E740481C1C}">
                <a14:useLocalDpi xmlns:a14="http://schemas.microsoft.com/office/drawing/2010/main" val="0"/>
              </a:ext>
            </a:extLst>
          </a:blip>
          <a:srcRect l="46802" t="21428" r="11865" b="12286"/>
          <a:stretch/>
        </p:blipFill>
        <p:spPr bwMode="auto">
          <a:xfrm>
            <a:off x="6376450" y="1588526"/>
            <a:ext cx="2362201" cy="2525486"/>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7137937" y="1310460"/>
            <a:ext cx="995278" cy="357891"/>
            <a:chOff x="3662561" y="1348463"/>
            <a:chExt cx="995278" cy="357891"/>
          </a:xfrm>
        </p:grpSpPr>
        <p:sp>
          <p:nvSpPr>
            <p:cNvPr id="60" name="Oval 59"/>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06270" y="5563329"/>
            <a:ext cx="6266046" cy="1015663"/>
          </a:xfrm>
          <a:prstGeom prst="rect">
            <a:avLst/>
          </a:prstGeom>
        </p:spPr>
        <p:txBody>
          <a:bodyPr wrap="square">
            <a:spAutoFit/>
          </a:bodyPr>
          <a:lstStyle/>
          <a:p>
            <a:r>
              <a:rPr lang="en-US" sz="2000" dirty="0">
                <a:solidFill>
                  <a:srgbClr val="FF0000"/>
                </a:solidFill>
              </a:rPr>
              <a:t>He may be participating more actively in the lesson.</a:t>
            </a:r>
          </a:p>
          <a:p>
            <a:r>
              <a:rPr lang="en-US" sz="2000" dirty="0">
                <a:solidFill>
                  <a:srgbClr val="FF0000"/>
                </a:solidFill>
              </a:rPr>
              <a:t>He may have had more previous spiritual learning experiences on which his present learning can build.</a:t>
            </a:r>
          </a:p>
        </p:txBody>
      </p:sp>
      <p:sp>
        <p:nvSpPr>
          <p:cNvPr id="21" name="Rectangle 20"/>
          <p:cNvSpPr/>
          <p:nvPr/>
        </p:nvSpPr>
        <p:spPr>
          <a:xfrm>
            <a:off x="6834411" y="5719902"/>
            <a:ext cx="6251458" cy="461665"/>
          </a:xfrm>
          <a:prstGeom prst="rect">
            <a:avLst/>
          </a:prstGeom>
        </p:spPr>
        <p:txBody>
          <a:bodyPr wrap="square">
            <a:spAutoFit/>
          </a:bodyPr>
          <a:lstStyle/>
          <a:p>
            <a:r>
              <a:rPr lang="en-US" sz="2400" dirty="0">
                <a:solidFill>
                  <a:srgbClr val="FF0000"/>
                </a:solidFill>
              </a:rPr>
              <a:t>He may be distracted by other concerns.</a:t>
            </a:r>
          </a:p>
        </p:txBody>
      </p:sp>
      <p:cxnSp>
        <p:nvCxnSpPr>
          <p:cNvPr id="23" name="Straight Arrow Connector 22"/>
          <p:cNvCxnSpPr/>
          <p:nvPr/>
        </p:nvCxnSpPr>
        <p:spPr>
          <a:xfrm flipV="1">
            <a:off x="1091045" y="3592286"/>
            <a:ext cx="2844837" cy="19710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8303033" y="3880092"/>
            <a:ext cx="273828" cy="183981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7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1000"/>
                                        <p:tgtEl>
                                          <p:spTgt spid="77"/>
                                        </p:tgtEl>
                                      </p:cBhvr>
                                    </p:animEffect>
                                    <p:anim calcmode="lin" valueType="num">
                                      <p:cBhvr>
                                        <p:cTn id="25" dur="1000" fill="hold"/>
                                        <p:tgtEl>
                                          <p:spTgt spid="77"/>
                                        </p:tgtEl>
                                        <p:attrNameLst>
                                          <p:attrName>ppt_x</p:attrName>
                                        </p:attrNameLst>
                                      </p:cBhvr>
                                      <p:tavLst>
                                        <p:tav tm="0">
                                          <p:val>
                                            <p:strVal val="#ppt_x"/>
                                          </p:val>
                                        </p:tav>
                                        <p:tav tm="100000">
                                          <p:val>
                                            <p:strVal val="#ppt_x"/>
                                          </p:val>
                                        </p:tav>
                                      </p:tavLst>
                                    </p:anim>
                                    <p:anim calcmode="lin" valueType="num">
                                      <p:cBhvr>
                                        <p:cTn id="26"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fill="hold"/>
                                        <p:tgtEl>
                                          <p:spTgt spid="72"/>
                                        </p:tgtEl>
                                        <p:attrNameLst>
                                          <p:attrName>ppt_x</p:attrName>
                                        </p:attrNameLst>
                                      </p:cBhvr>
                                      <p:tavLst>
                                        <p:tav tm="0">
                                          <p:val>
                                            <p:strVal val="#ppt_x"/>
                                          </p:val>
                                        </p:tav>
                                        <p:tav tm="100000">
                                          <p:val>
                                            <p:strVal val="#ppt_x"/>
                                          </p:val>
                                        </p:tav>
                                      </p:tavLst>
                                    </p:anim>
                                    <p:anim calcmode="lin" valueType="num">
                                      <p:cBhvr additive="base">
                                        <p:cTn id="46" dur="500" fill="hold"/>
                                        <p:tgtEl>
                                          <p:spTgt spid="7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7" grpId="0"/>
      <p:bldP spid="78" grpId="0"/>
      <p:bldP spid="6"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2" name="Rectangle 1"/>
          <p:cNvSpPr/>
          <p:nvPr/>
        </p:nvSpPr>
        <p:spPr>
          <a:xfrm>
            <a:off x="342166" y="1422053"/>
            <a:ext cx="2270035" cy="3693319"/>
          </a:xfrm>
          <a:prstGeom prst="rect">
            <a:avLst/>
          </a:prstGeom>
        </p:spPr>
        <p:txBody>
          <a:bodyPr wrap="square">
            <a:spAutoFit/>
          </a:bodyPr>
          <a:lstStyle/>
          <a:p>
            <a:r>
              <a:rPr lang="en-US" i="1" dirty="0">
                <a:solidFill>
                  <a:schemeClr val="bg1"/>
                </a:solidFill>
                <a:latin typeface="Comic Sans MS" panose="030F0702030302020204" pitchFamily="66" charset="0"/>
              </a:rPr>
              <a:t> But the Comforter, which is the Holy Ghost, whom the Father will send in my name, he shall teach you all things, and bring all things to your remembrance, whatsoever I have said unto you. </a:t>
            </a:r>
          </a:p>
          <a:p>
            <a:r>
              <a:rPr lang="en-US" i="1" dirty="0">
                <a:solidFill>
                  <a:schemeClr val="bg1"/>
                </a:solidFill>
                <a:latin typeface="Comic Sans MS" panose="030F0702030302020204" pitchFamily="66" charset="0"/>
              </a:rPr>
              <a:t>John 14:26</a:t>
            </a:r>
          </a:p>
        </p:txBody>
      </p:sp>
      <p:sp>
        <p:nvSpPr>
          <p:cNvPr id="4" name="Rectangle 3"/>
          <p:cNvSpPr/>
          <p:nvPr/>
        </p:nvSpPr>
        <p:spPr>
          <a:xfrm>
            <a:off x="9503686" y="1685675"/>
            <a:ext cx="2345323" cy="3693319"/>
          </a:xfrm>
          <a:prstGeom prst="rect">
            <a:avLst/>
          </a:prstGeom>
        </p:spPr>
        <p:txBody>
          <a:bodyPr wrap="square">
            <a:spAutoFit/>
          </a:bodyPr>
          <a:lstStyle/>
          <a:p>
            <a:r>
              <a:rPr lang="en-US" dirty="0">
                <a:solidFill>
                  <a:schemeClr val="bg1"/>
                </a:solidFill>
                <a:latin typeface="Comic Sans MS" panose="030F0702030302020204" pitchFamily="66" charset="0"/>
              </a:rPr>
              <a:t>Howbeit when he, the Spirit of truth, is come, he will guide you into all truth: for he shall not speak of himself; but whatsoever he shall hear, </a:t>
            </a:r>
            <a:r>
              <a:rPr lang="en-US" i="1" dirty="0">
                <a:solidFill>
                  <a:schemeClr val="bg1"/>
                </a:solidFill>
                <a:latin typeface="Comic Sans MS" panose="030F0702030302020204" pitchFamily="66" charset="0"/>
              </a:rPr>
              <a:t>that</a:t>
            </a:r>
            <a:r>
              <a:rPr lang="en-US" dirty="0">
                <a:solidFill>
                  <a:schemeClr val="bg1"/>
                </a:solidFill>
                <a:latin typeface="Comic Sans MS" panose="030F0702030302020204" pitchFamily="66" charset="0"/>
              </a:rPr>
              <a:t> shall he speak: and he will shew you things to come.</a:t>
            </a:r>
          </a:p>
          <a:p>
            <a:r>
              <a:rPr lang="en-US" dirty="0">
                <a:solidFill>
                  <a:schemeClr val="bg1"/>
                </a:solidFill>
                <a:latin typeface="Comic Sans MS" panose="030F0702030302020204" pitchFamily="66" charset="0"/>
              </a:rPr>
              <a:t>John 16:13</a:t>
            </a:r>
          </a:p>
        </p:txBody>
      </p:sp>
      <p:grpSp>
        <p:nvGrpSpPr>
          <p:cNvPr id="5" name="Group 4"/>
          <p:cNvGrpSpPr/>
          <p:nvPr/>
        </p:nvGrpSpPr>
        <p:grpSpPr>
          <a:xfrm>
            <a:off x="3662561" y="1348463"/>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5357780" y="2045243"/>
            <a:ext cx="1744293"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Holy Ghost    </a:t>
            </a:r>
          </a:p>
        </p:txBody>
      </p:sp>
      <p:sp>
        <p:nvSpPr>
          <p:cNvPr id="83" name="Isosceles Triangle 82"/>
          <p:cNvSpPr/>
          <p:nvPr/>
        </p:nvSpPr>
        <p:spPr>
          <a:xfrm>
            <a:off x="4247601" y="2480583"/>
            <a:ext cx="3756387" cy="1724243"/>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3076791" y="3991432"/>
            <a:ext cx="1295400"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Teacher</a:t>
            </a:r>
          </a:p>
        </p:txBody>
      </p:sp>
      <p:sp>
        <p:nvSpPr>
          <p:cNvPr id="85" name="TextBox 84"/>
          <p:cNvSpPr txBox="1"/>
          <p:nvPr/>
        </p:nvSpPr>
        <p:spPr>
          <a:xfrm>
            <a:off x="7982053" y="4037124"/>
            <a:ext cx="1295400"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Student</a:t>
            </a:r>
          </a:p>
        </p:txBody>
      </p:sp>
      <p:grpSp>
        <p:nvGrpSpPr>
          <p:cNvPr id="89" name="Group 88"/>
          <p:cNvGrpSpPr/>
          <p:nvPr/>
        </p:nvGrpSpPr>
        <p:grpSpPr>
          <a:xfrm>
            <a:off x="3236753" y="2473362"/>
            <a:ext cx="548291" cy="1473472"/>
            <a:chOff x="1094012" y="881743"/>
            <a:chExt cx="1417731" cy="3810000"/>
          </a:xfrm>
        </p:grpSpPr>
        <p:sp>
          <p:nvSpPr>
            <p:cNvPr id="90" name="Oval 89"/>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0" idx="4"/>
            </p:cNvCxnSpPr>
            <p:nvPr/>
          </p:nvCxnSpPr>
          <p:spPr>
            <a:xfrm>
              <a:off x="1796143" y="2220686"/>
              <a:ext cx="631371" cy="94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90" idx="4"/>
            </p:cNvCxnSpPr>
            <p:nvPr/>
          </p:nvCxnSpPr>
          <p:spPr>
            <a:xfrm flipH="1">
              <a:off x="1164770" y="2220686"/>
              <a:ext cx="631373"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51856" y="2960915"/>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094012" y="2960916"/>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rot="17415148">
              <a:off x="2299260" y="3073386"/>
              <a:ext cx="247450" cy="177517"/>
              <a:chOff x="2318656" y="3167742"/>
              <a:chExt cx="201387" cy="152400"/>
            </a:xfrm>
          </p:grpSpPr>
          <p:cxnSp>
            <p:nvCxnSpPr>
              <p:cNvPr id="101" name="Straight Connector 100"/>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flipH="1">
            <a:off x="3918885" y="2409674"/>
            <a:ext cx="671809" cy="1598371"/>
            <a:chOff x="3306443" y="789214"/>
            <a:chExt cx="1474791" cy="3508827"/>
          </a:xfrm>
        </p:grpSpPr>
        <p:sp>
          <p:nvSpPr>
            <p:cNvPr id="104" name="Oval 103"/>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a:stCxn id="127"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26"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rot="17415148">
              <a:off x="4568751" y="2893828"/>
              <a:ext cx="247450" cy="177517"/>
              <a:chOff x="2318656" y="3167742"/>
              <a:chExt cx="201387" cy="152400"/>
            </a:xfrm>
          </p:grpSpPr>
          <p:cxnSp>
            <p:nvCxnSpPr>
              <p:cNvPr id="132" name="Straight Connector 131"/>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a:off x="4205922" y="4024251"/>
              <a:ext cx="6851" cy="2411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853546" y="4071043"/>
              <a:ext cx="16326" cy="1943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738258" y="3154969"/>
              <a:ext cx="621472" cy="85514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endCxn id="128" idx="2"/>
            </p:cNvCxnSpPr>
            <p:nvPr/>
          </p:nvCxnSpPr>
          <p:spPr>
            <a:xfrm>
              <a:off x="4044042" y="3341405"/>
              <a:ext cx="4952" cy="6687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Pentagon 129"/>
            <p:cNvSpPr/>
            <p:nvPr/>
          </p:nvSpPr>
          <p:spPr>
            <a:xfrm rot="5400000">
              <a:off x="3765577" y="2524996"/>
              <a:ext cx="571498" cy="108914"/>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3930952" y="2139042"/>
              <a:ext cx="226184" cy="143777"/>
            </a:xfrm>
            <a:prstGeom prst="hexagon">
              <a:avLst/>
            </a:prstGeom>
            <a:solidFill>
              <a:srgbClr val="1D59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850517" y="3051626"/>
            <a:ext cx="418878" cy="996597"/>
            <a:chOff x="3306443" y="789214"/>
            <a:chExt cx="1474791" cy="3508827"/>
          </a:xfrm>
        </p:grpSpPr>
        <p:sp>
          <p:nvSpPr>
            <p:cNvPr id="135" name="Oval 134"/>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7" name="Straight Connector 136"/>
            <p:cNvCxnSpPr>
              <a:stCxn id="147"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46"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1" name="Group 140"/>
            <p:cNvGrpSpPr/>
            <p:nvPr/>
          </p:nvGrpSpPr>
          <p:grpSpPr>
            <a:xfrm rot="17415148">
              <a:off x="4568751" y="2893828"/>
              <a:ext cx="247450" cy="177517"/>
              <a:chOff x="2318656" y="3167742"/>
              <a:chExt cx="201387" cy="152400"/>
            </a:xfrm>
          </p:grpSpPr>
          <p:cxnSp>
            <p:nvCxnSpPr>
              <p:cNvPr id="150" name="Straight Connector 149"/>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2" name="Straight Connector 141"/>
            <p:cNvCxnSpPr/>
            <p:nvPr/>
          </p:nvCxnSpPr>
          <p:spPr>
            <a:xfrm>
              <a:off x="4203716"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844488"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Isosceles Triangle 145"/>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3738259" y="3154968"/>
              <a:ext cx="621471" cy="540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a:endCxn id="148" idx="2"/>
            </p:cNvCxnSpPr>
            <p:nvPr/>
          </p:nvCxnSpPr>
          <p:spPr>
            <a:xfrm>
              <a:off x="4044044" y="3341406"/>
              <a:ext cx="4951" cy="3542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8580271" y="3138781"/>
            <a:ext cx="328342" cy="882385"/>
            <a:chOff x="1094012" y="881743"/>
            <a:chExt cx="1417731" cy="3810000"/>
          </a:xfrm>
        </p:grpSpPr>
        <p:sp>
          <p:nvSpPr>
            <p:cNvPr id="153" name="Oval 152"/>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a:stCxn id="153" idx="4"/>
            </p:cNvCxnSpPr>
            <p:nvPr/>
          </p:nvCxnSpPr>
          <p:spPr>
            <a:xfrm>
              <a:off x="1796143" y="2220686"/>
              <a:ext cx="631371" cy="94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53" idx="4"/>
            </p:cNvCxnSpPr>
            <p:nvPr/>
          </p:nvCxnSpPr>
          <p:spPr>
            <a:xfrm flipH="1">
              <a:off x="1164770" y="2220686"/>
              <a:ext cx="631373"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51856" y="2960915"/>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094012" y="2960916"/>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rot="17415148">
              <a:off x="2299260" y="3073386"/>
              <a:ext cx="247450" cy="177517"/>
              <a:chOff x="2318656" y="3167742"/>
              <a:chExt cx="201387" cy="152400"/>
            </a:xfrm>
          </p:grpSpPr>
          <p:cxnSp>
            <p:nvCxnSpPr>
              <p:cNvPr id="164" name="Straight Connector 163"/>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5353491" y="134251"/>
            <a:ext cx="1748582" cy="1049149"/>
            <a:chOff x="5827508" y="4776103"/>
            <a:chExt cx="3048000" cy="1828800"/>
          </a:xfrm>
        </p:grpSpPr>
        <p:sp>
          <p:nvSpPr>
            <p:cNvPr id="202" name="Rounded Rectangle 201"/>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4" name="Group 203"/>
            <p:cNvGrpSpPr/>
            <p:nvPr/>
          </p:nvGrpSpPr>
          <p:grpSpPr>
            <a:xfrm>
              <a:off x="6265347" y="5113190"/>
              <a:ext cx="630819" cy="1110714"/>
              <a:chOff x="4838927" y="2126252"/>
              <a:chExt cx="1308666" cy="2304232"/>
            </a:xfrm>
          </p:grpSpPr>
          <p:sp>
            <p:nvSpPr>
              <p:cNvPr id="225" name="Left-Right Arrow 22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Left-Right Arrow 225"/>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Left-Right Arrow 226"/>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Left-Right Arrow 227"/>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Left-Right Arrow 228"/>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Left-Right Arrow 229"/>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Left-Right Arrow 204"/>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Left-Right Arrow 205"/>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 name="Group 206"/>
            <p:cNvGrpSpPr/>
            <p:nvPr/>
          </p:nvGrpSpPr>
          <p:grpSpPr>
            <a:xfrm>
              <a:off x="7844774" y="5112789"/>
              <a:ext cx="630819" cy="1105467"/>
              <a:chOff x="4838927" y="2137138"/>
              <a:chExt cx="1308666" cy="2293346"/>
            </a:xfrm>
          </p:grpSpPr>
          <p:sp>
            <p:nvSpPr>
              <p:cNvPr id="220" name="Left-Right Arrow 219"/>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Left-Right Arrow 220"/>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Left-Right Arrow 22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Left-Right Arrow 222"/>
              <p:cNvSpPr/>
              <p:nvPr/>
            </p:nvSpPr>
            <p:spPr>
              <a:xfrm rot="10800000">
                <a:off x="5018315" y="3186178"/>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Left-Right Arrow 223"/>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8157243" y="6258253"/>
              <a:ext cx="430371" cy="165665"/>
              <a:chOff x="6656229" y="2333163"/>
              <a:chExt cx="1393605" cy="536447"/>
            </a:xfrm>
          </p:grpSpPr>
          <p:sp>
            <p:nvSpPr>
              <p:cNvPr id="212" name="Left-Right Arrow 211"/>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Left-Right Arrow 212"/>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Left-Right Arrow 213"/>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Left-Right Arrow 214"/>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Left-Right Arrow 215"/>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Left-Right Arrow 216"/>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Left-Right Arrow 217"/>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9" name="Left-Right Arrow 218"/>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9" name="Group 208"/>
            <p:cNvGrpSpPr/>
            <p:nvPr/>
          </p:nvGrpSpPr>
          <p:grpSpPr>
            <a:xfrm>
              <a:off x="7469599" y="5185684"/>
              <a:ext cx="119333" cy="988470"/>
              <a:chOff x="4838927" y="2288364"/>
              <a:chExt cx="241867" cy="2003442"/>
            </a:xfrm>
          </p:grpSpPr>
          <p:sp>
            <p:nvSpPr>
              <p:cNvPr id="210" name="Left-Right Arrow 209"/>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Left-Right Arrow 210"/>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TextBox 5"/>
          <p:cNvSpPr txBox="1"/>
          <p:nvPr/>
        </p:nvSpPr>
        <p:spPr>
          <a:xfrm>
            <a:off x="1055914" y="192301"/>
            <a:ext cx="2668577" cy="707886"/>
          </a:xfrm>
          <a:prstGeom prst="rect">
            <a:avLst/>
          </a:prstGeom>
          <a:solidFill>
            <a:schemeClr val="accent5">
              <a:lumMod val="40000"/>
              <a:lumOff val="60000"/>
            </a:schemeClr>
          </a:solidFill>
          <a:ln w="57150">
            <a:solidFill>
              <a:schemeClr val="accent6">
                <a:lumMod val="50000"/>
              </a:schemeClr>
            </a:solidFill>
          </a:ln>
        </p:spPr>
        <p:txBody>
          <a:bodyPr wrap="square" rtlCol="0">
            <a:spAutoFit/>
          </a:bodyPr>
          <a:lstStyle/>
          <a:p>
            <a:pPr algn="ctr"/>
            <a:r>
              <a:rPr lang="en-US" sz="2000" dirty="0">
                <a:latin typeface="Comic Sans MS" panose="030F0702030302020204" pitchFamily="66" charset="0"/>
              </a:rPr>
              <a:t>Role of the Holy Ghost</a:t>
            </a:r>
          </a:p>
        </p:txBody>
      </p:sp>
      <p:sp>
        <p:nvSpPr>
          <p:cNvPr id="10" name="Rectangle 9"/>
          <p:cNvSpPr/>
          <p:nvPr/>
        </p:nvSpPr>
        <p:spPr>
          <a:xfrm>
            <a:off x="2717465" y="5943360"/>
            <a:ext cx="7156126" cy="646331"/>
          </a:xfrm>
          <a:prstGeom prst="rect">
            <a:avLst/>
          </a:prstGeom>
        </p:spPr>
        <p:txBody>
          <a:bodyPr wrap="none">
            <a:spAutoFit/>
          </a:bodyPr>
          <a:lstStyle/>
          <a:p>
            <a:r>
              <a:rPr lang="en-US" sz="3600" b="1" dirty="0">
                <a:solidFill>
                  <a:srgbClr val="333333"/>
                </a:solidFill>
                <a:latin typeface="Comic Sans MS" panose="030F0702030302020204" pitchFamily="66" charset="0"/>
              </a:rPr>
              <a:t>The Holy Ghost teaches truth</a:t>
            </a:r>
            <a:endParaRPr lang="en-US" sz="3600" dirty="0">
              <a:latin typeface="Comic Sans MS" panose="030F0702030302020204" pitchFamily="66" charset="0"/>
            </a:endParaRPr>
          </a:p>
        </p:txBody>
      </p:sp>
    </p:spTree>
    <p:extLst>
      <p:ext uri="{BB962C8B-B14F-4D97-AF65-F5344CB8AC3E}">
        <p14:creationId xmlns:p14="http://schemas.microsoft.com/office/powerpoint/2010/main" val="107648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2" name="Rectangle 1"/>
          <p:cNvSpPr/>
          <p:nvPr/>
        </p:nvSpPr>
        <p:spPr>
          <a:xfrm>
            <a:off x="320676" y="1563395"/>
            <a:ext cx="2270035" cy="3970318"/>
          </a:xfrm>
          <a:prstGeom prst="rect">
            <a:avLst/>
          </a:prstGeom>
        </p:spPr>
        <p:txBody>
          <a:bodyPr wrap="square">
            <a:spAutoFit/>
          </a:bodyPr>
          <a:lstStyle/>
          <a:p>
            <a:pPr fontAlgn="base"/>
            <a:r>
              <a:rPr lang="en-US" i="1" dirty="0">
                <a:solidFill>
                  <a:schemeClr val="bg1"/>
                </a:solidFill>
                <a:latin typeface="Comic Sans MS" panose="030F0702030302020204" pitchFamily="66" charset="0"/>
              </a:rPr>
              <a:t>Wherefore, I the Lord ask you this question—unto what were ye ordained?</a:t>
            </a:r>
          </a:p>
          <a:p>
            <a:pPr fontAlgn="base"/>
            <a:endParaRPr lang="en-US" i="1" dirty="0">
              <a:solidFill>
                <a:schemeClr val="bg1"/>
              </a:solidFill>
              <a:latin typeface="Comic Sans MS" panose="030F0702030302020204" pitchFamily="66" charset="0"/>
            </a:endParaRPr>
          </a:p>
          <a:p>
            <a:pPr fontAlgn="base"/>
            <a:r>
              <a:rPr lang="en-US" i="1" dirty="0">
                <a:solidFill>
                  <a:schemeClr val="bg1"/>
                </a:solidFill>
                <a:latin typeface="Comic Sans MS" panose="030F0702030302020204" pitchFamily="66" charset="0"/>
              </a:rPr>
              <a:t>To preach my gospel by the Spirit, even the Comforter which was sent forth to teach the truth.</a:t>
            </a:r>
          </a:p>
          <a:p>
            <a:pPr fontAlgn="base"/>
            <a:r>
              <a:rPr lang="en-US" i="1" dirty="0">
                <a:solidFill>
                  <a:schemeClr val="bg1"/>
                </a:solidFill>
                <a:latin typeface="Comic Sans MS" panose="030F0702030302020204" pitchFamily="66" charset="0"/>
              </a:rPr>
              <a:t>D&amp;C 50:13-14</a:t>
            </a:r>
          </a:p>
        </p:txBody>
      </p:sp>
      <p:sp>
        <p:nvSpPr>
          <p:cNvPr id="4" name="Rectangle 3"/>
          <p:cNvSpPr/>
          <p:nvPr/>
        </p:nvSpPr>
        <p:spPr>
          <a:xfrm>
            <a:off x="9503686" y="1685675"/>
            <a:ext cx="2345323" cy="2554545"/>
          </a:xfrm>
          <a:prstGeom prst="rect">
            <a:avLst/>
          </a:prstGeom>
        </p:spPr>
        <p:txBody>
          <a:bodyPr wrap="square">
            <a:spAutoFit/>
          </a:bodyPr>
          <a:lstStyle/>
          <a:p>
            <a:pPr fontAlgn="base"/>
            <a:r>
              <a:rPr lang="en-US" sz="2000" dirty="0">
                <a:solidFill>
                  <a:schemeClr val="bg1"/>
                </a:solidFill>
                <a:latin typeface="Comic Sans MS" panose="030F0702030302020204" pitchFamily="66" charset="0"/>
              </a:rPr>
              <a:t>And the Spirit shall be given unto you by the prayer of faith; and if ye receive not the Spirit ye shall not teach.</a:t>
            </a:r>
          </a:p>
          <a:p>
            <a:pPr fontAlgn="base"/>
            <a:r>
              <a:rPr lang="en-US" sz="2000" i="1" dirty="0">
                <a:solidFill>
                  <a:schemeClr val="bg1"/>
                </a:solidFill>
                <a:latin typeface="Comic Sans MS" panose="030F0702030302020204" pitchFamily="66" charset="0"/>
              </a:rPr>
              <a:t>D&amp;C 42:14</a:t>
            </a:r>
          </a:p>
        </p:txBody>
      </p:sp>
      <p:grpSp>
        <p:nvGrpSpPr>
          <p:cNvPr id="5" name="Group 4"/>
          <p:cNvGrpSpPr/>
          <p:nvPr/>
        </p:nvGrpSpPr>
        <p:grpSpPr>
          <a:xfrm>
            <a:off x="3662561" y="1348463"/>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3076791" y="3991432"/>
            <a:ext cx="1295400"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Teacher</a:t>
            </a:r>
          </a:p>
        </p:txBody>
      </p:sp>
      <p:grpSp>
        <p:nvGrpSpPr>
          <p:cNvPr id="89" name="Group 88"/>
          <p:cNvGrpSpPr/>
          <p:nvPr/>
        </p:nvGrpSpPr>
        <p:grpSpPr>
          <a:xfrm>
            <a:off x="3236753" y="2473362"/>
            <a:ext cx="548291" cy="1473472"/>
            <a:chOff x="1094012" y="881743"/>
            <a:chExt cx="1417731" cy="3810000"/>
          </a:xfrm>
        </p:grpSpPr>
        <p:sp>
          <p:nvSpPr>
            <p:cNvPr id="90" name="Oval 89"/>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90" idx="4"/>
            </p:cNvCxnSpPr>
            <p:nvPr/>
          </p:nvCxnSpPr>
          <p:spPr>
            <a:xfrm>
              <a:off x="1796143" y="2220686"/>
              <a:ext cx="631371" cy="94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90" idx="4"/>
            </p:cNvCxnSpPr>
            <p:nvPr/>
          </p:nvCxnSpPr>
          <p:spPr>
            <a:xfrm flipH="1">
              <a:off x="1164770" y="2220686"/>
              <a:ext cx="631373"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251856" y="2960915"/>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094012" y="2960916"/>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rot="17415148">
              <a:off x="2299260" y="3073386"/>
              <a:ext cx="247450" cy="177517"/>
              <a:chOff x="2318656" y="3167742"/>
              <a:chExt cx="201387" cy="152400"/>
            </a:xfrm>
          </p:grpSpPr>
          <p:cxnSp>
            <p:nvCxnSpPr>
              <p:cNvPr id="101" name="Straight Connector 100"/>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flipH="1">
            <a:off x="3918885" y="2409674"/>
            <a:ext cx="671809" cy="1598371"/>
            <a:chOff x="3306443" y="789214"/>
            <a:chExt cx="1474791" cy="3508827"/>
          </a:xfrm>
        </p:grpSpPr>
        <p:sp>
          <p:nvSpPr>
            <p:cNvPr id="104" name="Oval 103"/>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a:stCxn id="127"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26"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rot="17415148">
              <a:off x="4568751" y="2893828"/>
              <a:ext cx="247450" cy="177517"/>
              <a:chOff x="2318656" y="3167742"/>
              <a:chExt cx="201387" cy="152400"/>
            </a:xfrm>
          </p:grpSpPr>
          <p:cxnSp>
            <p:nvCxnSpPr>
              <p:cNvPr id="132" name="Straight Connector 131"/>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11" name="Straight Connector 110"/>
            <p:cNvCxnSpPr/>
            <p:nvPr/>
          </p:nvCxnSpPr>
          <p:spPr>
            <a:xfrm>
              <a:off x="4205922" y="4024251"/>
              <a:ext cx="6851" cy="2411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853546" y="4071043"/>
              <a:ext cx="16326" cy="1943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Isosceles Triangle 125"/>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738258" y="3154969"/>
              <a:ext cx="621472" cy="85514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endCxn id="128" idx="2"/>
            </p:cNvCxnSpPr>
            <p:nvPr/>
          </p:nvCxnSpPr>
          <p:spPr>
            <a:xfrm>
              <a:off x="4044042" y="3341405"/>
              <a:ext cx="4952" cy="6687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0" name="Pentagon 129"/>
            <p:cNvSpPr/>
            <p:nvPr/>
          </p:nvSpPr>
          <p:spPr>
            <a:xfrm rot="5400000">
              <a:off x="3765577" y="2524996"/>
              <a:ext cx="571498" cy="108914"/>
            </a:xfrm>
            <a:prstGeom prst="homePlat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3930952" y="2139042"/>
              <a:ext cx="226184" cy="143777"/>
            </a:xfrm>
            <a:prstGeom prst="hexagon">
              <a:avLst/>
            </a:prstGeom>
            <a:solidFill>
              <a:srgbClr val="1D593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80261" y="341192"/>
            <a:ext cx="3794459" cy="369332"/>
          </a:xfrm>
          <a:prstGeom prst="rect">
            <a:avLst/>
          </a:prstGeom>
          <a:solidFill>
            <a:schemeClr val="accent5">
              <a:lumMod val="40000"/>
              <a:lumOff val="60000"/>
            </a:schemeClr>
          </a:solidFill>
          <a:ln>
            <a:solidFill>
              <a:schemeClr val="accent6">
                <a:lumMod val="50000"/>
              </a:schemeClr>
            </a:solidFill>
          </a:ln>
        </p:spPr>
        <p:txBody>
          <a:bodyPr wrap="square">
            <a:spAutoFit/>
          </a:bodyPr>
          <a:lstStyle/>
          <a:p>
            <a:pPr algn="ctr"/>
            <a:r>
              <a:rPr lang="en-US" dirty="0">
                <a:latin typeface="Comic Sans MS" panose="030F0702030302020204" pitchFamily="66" charset="0"/>
              </a:rPr>
              <a:t>The Role of the Teacher</a:t>
            </a:r>
          </a:p>
        </p:txBody>
      </p:sp>
      <p:pic>
        <p:nvPicPr>
          <p:cNvPr id="10" name="Picture 2" descr="https://media.ldscdn.org/images/media-library/bible-images-the-life-of-jesus-christ/teachings/christ-teaching-foolish-rich-man-parable-1401835-wallpaper.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5286" y="1620397"/>
            <a:ext cx="3568913" cy="1951749"/>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5377543" y="215464"/>
            <a:ext cx="1583592" cy="960193"/>
            <a:chOff x="5827508" y="4776103"/>
            <a:chExt cx="3048000" cy="1828800"/>
          </a:xfrm>
        </p:grpSpPr>
        <p:grpSp>
          <p:nvGrpSpPr>
            <p:cNvPr id="114" name="Group 113"/>
            <p:cNvGrpSpPr/>
            <p:nvPr/>
          </p:nvGrpSpPr>
          <p:grpSpPr>
            <a:xfrm>
              <a:off x="5827508" y="4776103"/>
              <a:ext cx="3048000" cy="1828800"/>
              <a:chOff x="5827508" y="4776103"/>
              <a:chExt cx="3048000" cy="1828800"/>
            </a:xfrm>
          </p:grpSpPr>
          <p:sp>
            <p:nvSpPr>
              <p:cNvPr id="137" name="Rounded Rectangle 136"/>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6265347" y="5113190"/>
                <a:ext cx="630819" cy="1110714"/>
                <a:chOff x="4838927" y="2126252"/>
                <a:chExt cx="1308666" cy="2304232"/>
              </a:xfrm>
            </p:grpSpPr>
            <p:sp>
              <p:nvSpPr>
                <p:cNvPr id="157" name="Left-Right Arrow 156"/>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Left-Right Arrow 157"/>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Left-Right Arrow 158"/>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Left-Right Arrow 159"/>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Left-Right Arrow 160"/>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 Arrow 161"/>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Left-Right Arrow 139"/>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Left-Right Arrow 140"/>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2" name="Group 141"/>
              <p:cNvGrpSpPr/>
              <p:nvPr/>
            </p:nvGrpSpPr>
            <p:grpSpPr>
              <a:xfrm>
                <a:off x="7844772" y="5112789"/>
                <a:ext cx="630819" cy="1105467"/>
                <a:chOff x="4838926" y="2137138"/>
                <a:chExt cx="1308667" cy="2293346"/>
              </a:xfrm>
            </p:grpSpPr>
            <p:sp>
              <p:nvSpPr>
                <p:cNvPr id="152" name="Left-Right Arrow 151"/>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eft-Right Arrow 152"/>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Left-Right Arrow 153"/>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Left-Right Arrow 154"/>
                <p:cNvSpPr/>
                <p:nvPr/>
              </p:nvSpPr>
              <p:spPr>
                <a:xfrm rot="5400000">
                  <a:off x="4472132" y="3636330"/>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Left-Right Arrow 155"/>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8157243" y="6258253"/>
                <a:ext cx="430371" cy="165665"/>
                <a:chOff x="6656229" y="2333163"/>
                <a:chExt cx="1393605" cy="536447"/>
              </a:xfrm>
            </p:grpSpPr>
            <p:sp>
              <p:nvSpPr>
                <p:cNvPr id="144" name="Left-Right Arrow 143"/>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Left-Right Arrow 144"/>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Left-Right Arrow 145"/>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Left-Right Arrow 146"/>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Left-Right Arrow 147"/>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Left-Right Arrow 148"/>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Left-Right Arrow 149"/>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Left-Right Arrow 150"/>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5" name="Left-Right Arrow 114"/>
            <p:cNvSpPr/>
            <p:nvPr/>
          </p:nvSpPr>
          <p:spPr>
            <a:xfrm rot="5400000">
              <a:off x="8193924" y="5377839"/>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115"/>
            <p:cNvGrpSpPr/>
            <p:nvPr/>
          </p:nvGrpSpPr>
          <p:grpSpPr>
            <a:xfrm>
              <a:off x="7151104" y="5121088"/>
              <a:ext cx="604442" cy="1069690"/>
              <a:chOff x="4846979" y="2137138"/>
              <a:chExt cx="1295884" cy="2293346"/>
            </a:xfrm>
          </p:grpSpPr>
          <p:sp>
            <p:nvSpPr>
              <p:cNvPr id="117" name="Left-Right Arrow 116"/>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eft-Right Arrow 117"/>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Left-Right Arrow 133"/>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Left-Right Arrow 134"/>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eft-Right Arrow 135"/>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7879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4098" y="659239"/>
            <a:ext cx="5072959" cy="5693866"/>
          </a:xfrm>
          <a:prstGeom prst="rect">
            <a:avLst/>
          </a:prstGeom>
        </p:spPr>
        <p:txBody>
          <a:bodyPr wrap="square">
            <a:spAutoFit/>
          </a:bodyPr>
          <a:lstStyle/>
          <a:p>
            <a:r>
              <a:rPr lang="en-US" sz="2800" dirty="0">
                <a:solidFill>
                  <a:schemeClr val="bg1"/>
                </a:solidFill>
              </a:rPr>
              <a:t>“A teacher can explain, demonstrate, persuade, and testify, and do so with great spiritual power and effectiveness.</a:t>
            </a:r>
          </a:p>
          <a:p>
            <a:endParaRPr lang="en-US" sz="2800" dirty="0">
              <a:solidFill>
                <a:schemeClr val="bg1"/>
              </a:solidFill>
            </a:endParaRPr>
          </a:p>
          <a:p>
            <a:r>
              <a:rPr lang="en-US" sz="2800" dirty="0">
                <a:solidFill>
                  <a:schemeClr val="bg1"/>
                </a:solidFill>
              </a:rPr>
              <a:t>Ultimately, however, the content of a message and the witness of the Holy Ghost penetrate into the heart only if a receiver allows them to enter. </a:t>
            </a:r>
          </a:p>
          <a:p>
            <a:endParaRPr lang="en-US" sz="2800" dirty="0">
              <a:solidFill>
                <a:schemeClr val="bg1"/>
              </a:solidFill>
            </a:endParaRPr>
          </a:p>
          <a:p>
            <a:r>
              <a:rPr lang="en-US" sz="2800" dirty="0">
                <a:solidFill>
                  <a:schemeClr val="bg1"/>
                </a:solidFill>
              </a:rPr>
              <a:t>Learning by faith opens the pathway </a:t>
            </a:r>
            <a:r>
              <a:rPr lang="en-US" sz="2800" i="1" dirty="0">
                <a:solidFill>
                  <a:schemeClr val="bg1"/>
                </a:solidFill>
              </a:rPr>
              <a:t>into</a:t>
            </a:r>
            <a:r>
              <a:rPr lang="en-US" sz="2800" dirty="0">
                <a:solidFill>
                  <a:schemeClr val="bg1"/>
                </a:solidFill>
              </a:rPr>
              <a:t> the heart” (1)</a:t>
            </a:r>
            <a:endParaRPr lang="en-US" sz="2800" dirty="0">
              <a:solidFill>
                <a:schemeClr val="bg1"/>
              </a:solidFill>
              <a:latin typeface="Century Schoolbook" panose="020406040505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802" y="1009649"/>
            <a:ext cx="3049479" cy="3834493"/>
          </a:xfrm>
          <a:prstGeom prst="rect">
            <a:avLst/>
          </a:prstGeom>
        </p:spPr>
      </p:pic>
    </p:spTree>
    <p:extLst>
      <p:ext uri="{BB962C8B-B14F-4D97-AF65-F5344CB8AC3E}">
        <p14:creationId xmlns:p14="http://schemas.microsoft.com/office/powerpoint/2010/main" val="168823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2"/>
            <a:chOff x="1" y="-2"/>
            <a:chExt cx="9143992" cy="6857974"/>
          </a:xfrm>
        </p:grpSpPr>
        <p:sp>
          <p:nvSpPr>
            <p:cNvPr id="9" name="Rectangle 8"/>
            <p:cNvSpPr/>
            <p:nvPr/>
          </p:nvSpPr>
          <p:spPr>
            <a:xfrm>
              <a:off x="1" y="-2"/>
              <a:ext cx="9143992" cy="6857972"/>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1" y="-2"/>
              <a:ext cx="9143992" cy="6857972"/>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1" y="6705572"/>
              <a:ext cx="9143992"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6629374"/>
              <a:ext cx="9143992"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 y="6553174"/>
              <a:ext cx="9143992"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593" y="6400770"/>
              <a:ext cx="685800" cy="228598"/>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392" y="6553148"/>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595" y="6553169"/>
              <a:ext cx="457199"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1"/>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82" name="TextBox 81"/>
          <p:cNvSpPr txBox="1"/>
          <p:nvPr/>
        </p:nvSpPr>
        <p:spPr>
          <a:xfrm>
            <a:off x="3334066" y="4119796"/>
            <a:ext cx="4376365" cy="923330"/>
          </a:xfrm>
          <a:prstGeom prst="rect">
            <a:avLst/>
          </a:prstGeom>
          <a:noFill/>
        </p:spPr>
        <p:txBody>
          <a:bodyPr wrap="square" rtlCol="0">
            <a:spAutoFit/>
          </a:bodyPr>
          <a:lstStyle/>
          <a:p>
            <a:r>
              <a:rPr lang="en-US" dirty="0">
                <a:solidFill>
                  <a:srgbClr val="FFFF00"/>
                </a:solidFill>
                <a:latin typeface="Comic Sans MS" panose="030F0702030302020204" pitchFamily="66" charset="0"/>
              </a:rPr>
              <a:t>If we seek to learn by faith, then we invite the Holy Ghost into our hearts to teach and testify of truth.</a:t>
            </a:r>
          </a:p>
        </p:txBody>
      </p:sp>
      <p:sp>
        <p:nvSpPr>
          <p:cNvPr id="6" name="Heart 5"/>
          <p:cNvSpPr/>
          <p:nvPr/>
        </p:nvSpPr>
        <p:spPr>
          <a:xfrm>
            <a:off x="7526011" y="4130671"/>
            <a:ext cx="911887" cy="766119"/>
          </a:xfrm>
          <a:prstGeom prst="hear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ttp://mormonbible.org/files/2013/03/scripture-study-morm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175" y="1606506"/>
            <a:ext cx="2884714" cy="2307771"/>
          </a:xfrm>
          <a:prstGeom prst="rect">
            <a:avLst/>
          </a:prstGeom>
          <a:noFill/>
          <a:extLst>
            <a:ext uri="{909E8E84-426E-40DD-AFC4-6F175D3DCCD1}">
              <a14:hiddenFill xmlns:a14="http://schemas.microsoft.com/office/drawing/2010/main">
                <a:solidFill>
                  <a:srgbClr val="FFFFFF"/>
                </a:solidFill>
              </a14:hiddenFill>
            </a:ext>
          </a:extLst>
        </p:spPr>
      </p:pic>
      <p:grpSp>
        <p:nvGrpSpPr>
          <p:cNvPr id="121" name="Group 120"/>
          <p:cNvGrpSpPr/>
          <p:nvPr/>
        </p:nvGrpSpPr>
        <p:grpSpPr>
          <a:xfrm>
            <a:off x="6410644" y="1379761"/>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51597" y="1419261"/>
            <a:ext cx="2270035" cy="4093428"/>
          </a:xfrm>
          <a:prstGeom prst="rect">
            <a:avLst/>
          </a:prstGeom>
        </p:spPr>
        <p:txBody>
          <a:bodyPr wrap="square">
            <a:spAutoFit/>
          </a:bodyPr>
          <a:lstStyle/>
          <a:p>
            <a:r>
              <a:rPr lang="en-US" sz="2000" dirty="0">
                <a:solidFill>
                  <a:schemeClr val="bg1"/>
                </a:solidFill>
                <a:latin typeface="Comic Sans MS" panose="030F0702030302020204" pitchFamily="66" charset="0"/>
              </a:rPr>
              <a:t>“A learner exercising agency by acting in accordance with correct principles opens his or her heart to the Holy Ghost and invites His teaching, testifying power, and confirming witness. </a:t>
            </a:r>
          </a:p>
        </p:txBody>
      </p:sp>
      <p:sp>
        <p:nvSpPr>
          <p:cNvPr id="22" name="TextBox 21"/>
          <p:cNvSpPr txBox="1"/>
          <p:nvPr/>
        </p:nvSpPr>
        <p:spPr>
          <a:xfrm>
            <a:off x="11332029" y="6466114"/>
            <a:ext cx="483802" cy="369332"/>
          </a:xfrm>
          <a:prstGeom prst="rect">
            <a:avLst/>
          </a:prstGeom>
          <a:noFill/>
        </p:spPr>
        <p:txBody>
          <a:bodyPr wrap="square" rtlCol="0">
            <a:spAutoFit/>
          </a:bodyPr>
          <a:lstStyle/>
          <a:p>
            <a:r>
              <a:rPr lang="en-US" dirty="0"/>
              <a:t>(1)</a:t>
            </a:r>
          </a:p>
        </p:txBody>
      </p:sp>
      <p:pic>
        <p:nvPicPr>
          <p:cNvPr id="105" name="Picture 1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1904" y="1625129"/>
            <a:ext cx="1079603" cy="1357520"/>
          </a:xfrm>
          <a:prstGeom prst="rect">
            <a:avLst/>
          </a:prstGeom>
        </p:spPr>
      </p:pic>
      <p:grpSp>
        <p:nvGrpSpPr>
          <p:cNvPr id="106" name="Group 105"/>
          <p:cNvGrpSpPr/>
          <p:nvPr/>
        </p:nvGrpSpPr>
        <p:grpSpPr>
          <a:xfrm>
            <a:off x="3334066" y="1379761"/>
            <a:ext cx="995278" cy="357891"/>
            <a:chOff x="3662561" y="1348463"/>
            <a:chExt cx="995278" cy="357891"/>
          </a:xfrm>
        </p:grpSpPr>
        <p:sp>
          <p:nvSpPr>
            <p:cNvPr id="107" name="Oval 106"/>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p:cNvSpPr/>
          <p:nvPr/>
        </p:nvSpPr>
        <p:spPr>
          <a:xfrm>
            <a:off x="480261" y="341192"/>
            <a:ext cx="3794459" cy="369332"/>
          </a:xfrm>
          <a:prstGeom prst="rect">
            <a:avLst/>
          </a:prstGeom>
          <a:solidFill>
            <a:schemeClr val="accent5">
              <a:lumMod val="40000"/>
              <a:lumOff val="60000"/>
            </a:schemeClr>
          </a:solidFill>
          <a:ln>
            <a:solidFill>
              <a:schemeClr val="accent6">
                <a:lumMod val="50000"/>
              </a:schemeClr>
            </a:solidFill>
          </a:ln>
        </p:spPr>
        <p:txBody>
          <a:bodyPr wrap="square">
            <a:spAutoFit/>
          </a:bodyPr>
          <a:lstStyle/>
          <a:p>
            <a:pPr algn="ctr"/>
            <a:r>
              <a:rPr lang="en-US" dirty="0">
                <a:latin typeface="Comic Sans MS" panose="030F0702030302020204" pitchFamily="66" charset="0"/>
              </a:rPr>
              <a:t>Learning By Faith</a:t>
            </a:r>
          </a:p>
        </p:txBody>
      </p:sp>
      <p:grpSp>
        <p:nvGrpSpPr>
          <p:cNvPr id="67" name="Group 66"/>
          <p:cNvGrpSpPr/>
          <p:nvPr/>
        </p:nvGrpSpPr>
        <p:grpSpPr>
          <a:xfrm>
            <a:off x="5261127" y="213419"/>
            <a:ext cx="1556043" cy="910631"/>
            <a:chOff x="5827508" y="4776103"/>
            <a:chExt cx="3048000" cy="1828800"/>
          </a:xfrm>
        </p:grpSpPr>
        <p:grpSp>
          <p:nvGrpSpPr>
            <p:cNvPr id="68" name="Group 67"/>
            <p:cNvGrpSpPr/>
            <p:nvPr/>
          </p:nvGrpSpPr>
          <p:grpSpPr>
            <a:xfrm>
              <a:off x="5827508" y="4776103"/>
              <a:ext cx="3048000" cy="1828800"/>
              <a:chOff x="5827508" y="4776103"/>
              <a:chExt cx="3048000" cy="1828800"/>
            </a:xfrm>
          </p:grpSpPr>
          <p:sp>
            <p:nvSpPr>
              <p:cNvPr id="78" name="Rounded Rectangle 77"/>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6265347" y="5113190"/>
                <a:ext cx="630819" cy="1110714"/>
                <a:chOff x="4838927" y="2126252"/>
                <a:chExt cx="1308666" cy="2304232"/>
              </a:xfrm>
            </p:grpSpPr>
            <p:sp>
              <p:nvSpPr>
                <p:cNvPr id="99" name="Left-Right Arrow 9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9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Left-Right Arrow 100"/>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Left-Right Arrow 10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Left-Right Arrow 102"/>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eft-Right Arrow 109"/>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Left-Right Arrow 80"/>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Left-Right Arrow 82"/>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p:cNvGrpSpPr/>
              <p:nvPr/>
            </p:nvGrpSpPr>
            <p:grpSpPr>
              <a:xfrm>
                <a:off x="7844772" y="5112789"/>
                <a:ext cx="630819" cy="1105467"/>
                <a:chOff x="4838926" y="2137138"/>
                <a:chExt cx="1308667" cy="2293346"/>
              </a:xfrm>
            </p:grpSpPr>
            <p:sp>
              <p:nvSpPr>
                <p:cNvPr id="94" name="Left-Right Arrow 93"/>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Left-Right Arrow 95"/>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Left-Right Arrow 96"/>
                <p:cNvSpPr/>
                <p:nvPr/>
              </p:nvSpPr>
              <p:spPr>
                <a:xfrm rot="5400000">
                  <a:off x="4472132" y="3636330"/>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eft-Right Arrow 97"/>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8157243" y="6258253"/>
                <a:ext cx="430371" cy="165665"/>
                <a:chOff x="6656229" y="2333163"/>
                <a:chExt cx="1393605" cy="536447"/>
              </a:xfrm>
            </p:grpSpPr>
            <p:sp>
              <p:nvSpPr>
                <p:cNvPr id="86" name="Left-Right Arrow 85"/>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Left-Right Arrow 86"/>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Left-Right Arrow 87"/>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Left-Right Arrow 88"/>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Left-Right Arrow 89"/>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Left-Right Arrow 90"/>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Left-Right Arrow 91"/>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Left-Right Arrow 92"/>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Left-Right Arrow 68"/>
            <p:cNvSpPr/>
            <p:nvPr/>
          </p:nvSpPr>
          <p:spPr>
            <a:xfrm rot="5400000">
              <a:off x="7699193" y="5376982"/>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7151104" y="5121088"/>
              <a:ext cx="604442" cy="1069690"/>
              <a:chOff x="4846979" y="2137138"/>
              <a:chExt cx="1295884" cy="2293346"/>
            </a:xfrm>
          </p:grpSpPr>
          <p:sp>
            <p:nvSpPr>
              <p:cNvPr id="71" name="Left-Right Arrow 70"/>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71"/>
              <p:cNvSpPr/>
              <p:nvPr/>
            </p:nvSpPr>
            <p:spPr>
              <a:xfrm rot="16200000">
                <a:off x="4480186" y="369119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Left-Right Arrow 73"/>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Left-Right Arrow 74"/>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9521995" y="2196878"/>
            <a:ext cx="2211415" cy="2246769"/>
          </a:xfrm>
          <a:prstGeom prst="rect">
            <a:avLst/>
          </a:prstGeom>
        </p:spPr>
        <p:txBody>
          <a:bodyPr wrap="square">
            <a:spAutoFit/>
          </a:bodyPr>
          <a:lstStyle/>
          <a:p>
            <a:r>
              <a:rPr lang="en-US" sz="2000" dirty="0">
                <a:solidFill>
                  <a:schemeClr val="bg1"/>
                </a:solidFill>
                <a:latin typeface="Comic Sans MS" panose="030F0702030302020204" pitchFamily="66" charset="0"/>
              </a:rPr>
              <a:t>Learning by faith requires spiritual, mental, and physical exertion and not just passive reception. …</a:t>
            </a:r>
          </a:p>
        </p:txBody>
      </p:sp>
    </p:spTree>
    <p:extLst>
      <p:ext uri="{BB962C8B-B14F-4D97-AF65-F5344CB8AC3E}">
        <p14:creationId xmlns:p14="http://schemas.microsoft.com/office/powerpoint/2010/main" val="264382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1000"/>
                                        <p:tgtEl>
                                          <p:spTgt spid="3076"/>
                                        </p:tgtEl>
                                      </p:cBhvr>
                                    </p:animEffect>
                                    <p:anim calcmode="lin" valueType="num">
                                      <p:cBhvr>
                                        <p:cTn id="27" dur="1000" fill="hold"/>
                                        <p:tgtEl>
                                          <p:spTgt spid="3076"/>
                                        </p:tgtEl>
                                        <p:attrNameLst>
                                          <p:attrName>ppt_x</p:attrName>
                                        </p:attrNameLst>
                                      </p:cBhvr>
                                      <p:tavLst>
                                        <p:tav tm="0">
                                          <p:val>
                                            <p:strVal val="#ppt_x"/>
                                          </p:val>
                                        </p:tav>
                                        <p:tav tm="100000">
                                          <p:val>
                                            <p:strVal val="#ppt_x"/>
                                          </p:val>
                                        </p:tav>
                                      </p:tavLst>
                                    </p:anim>
                                    <p:anim calcmode="lin" valueType="num">
                                      <p:cBhvr>
                                        <p:cTn id="28" dur="1000" fill="hold"/>
                                        <p:tgtEl>
                                          <p:spTgt spid="307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1000"/>
                                        <p:tgtEl>
                                          <p:spTgt spid="82"/>
                                        </p:tgtEl>
                                      </p:cBhvr>
                                    </p:animEffect>
                                    <p:anim calcmode="lin" valueType="num">
                                      <p:cBhvr>
                                        <p:cTn id="32" dur="1000" fill="hold"/>
                                        <p:tgtEl>
                                          <p:spTgt spid="82"/>
                                        </p:tgtEl>
                                        <p:attrNameLst>
                                          <p:attrName>ppt_x</p:attrName>
                                        </p:attrNameLst>
                                      </p:cBhvr>
                                      <p:tavLst>
                                        <p:tav tm="0">
                                          <p:val>
                                            <p:strVal val="#ppt_x"/>
                                          </p:val>
                                        </p:tav>
                                        <p:tav tm="100000">
                                          <p:val>
                                            <p:strVal val="#ppt_x"/>
                                          </p:val>
                                        </p:tav>
                                      </p:tavLst>
                                    </p:anim>
                                    <p:anim calcmode="lin" valueType="num">
                                      <p:cBhvr>
                                        <p:cTn id="33" dur="1000" fill="hold"/>
                                        <p:tgtEl>
                                          <p:spTgt spid="8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6" grpId="0" animBg="1"/>
      <p:bldP spid="10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2" name="Rectangle 1"/>
          <p:cNvSpPr/>
          <p:nvPr/>
        </p:nvSpPr>
        <p:spPr>
          <a:xfrm>
            <a:off x="362812" y="2158566"/>
            <a:ext cx="2270035" cy="2031325"/>
          </a:xfrm>
          <a:prstGeom prst="rect">
            <a:avLst/>
          </a:prstGeom>
        </p:spPr>
        <p:txBody>
          <a:bodyPr wrap="square">
            <a:spAutoFit/>
          </a:bodyPr>
          <a:lstStyle/>
          <a:p>
            <a:pPr fontAlgn="base"/>
            <a:r>
              <a:rPr lang="en-US" dirty="0">
                <a:solidFill>
                  <a:schemeClr val="bg1"/>
                </a:solidFill>
                <a:latin typeface="Comic Sans MS" panose="030F0702030302020204" pitchFamily="66" charset="0"/>
              </a:rPr>
              <a:t>What are some spiritual, mental, or physical efforts we can make to invite the Spirit to teach and testify to us of truth?</a:t>
            </a:r>
          </a:p>
        </p:txBody>
      </p:sp>
      <p:sp>
        <p:nvSpPr>
          <p:cNvPr id="4" name="Rectangle 3"/>
          <p:cNvSpPr/>
          <p:nvPr/>
        </p:nvSpPr>
        <p:spPr>
          <a:xfrm>
            <a:off x="9481263" y="1479666"/>
            <a:ext cx="2345323" cy="3539430"/>
          </a:xfrm>
          <a:prstGeom prst="rect">
            <a:avLst/>
          </a:prstGeom>
        </p:spPr>
        <p:txBody>
          <a:bodyPr wrap="square">
            <a:spAutoFit/>
          </a:bodyPr>
          <a:lstStyle/>
          <a:p>
            <a:r>
              <a:rPr lang="en-US" sz="1600" i="1" dirty="0">
                <a:solidFill>
                  <a:schemeClr val="bg1"/>
                </a:solidFill>
                <a:latin typeface="Comic Sans MS" panose="030F0702030302020204" pitchFamily="66" charset="0"/>
              </a:rPr>
              <a:t>Appoint among yourselves a teacher, and let not all be spokesmen at once; but let one speak at a time and let all listen unto his sayings, that when all have spoken that all may be edified of all, and that every man may have an equal privilege.</a:t>
            </a:r>
          </a:p>
          <a:p>
            <a:r>
              <a:rPr lang="en-US" sz="1600" i="1" dirty="0">
                <a:solidFill>
                  <a:schemeClr val="bg1"/>
                </a:solidFill>
                <a:latin typeface="Comic Sans MS" panose="030F0702030302020204" pitchFamily="66" charset="0"/>
              </a:rPr>
              <a:t>D&amp;C 88:122</a:t>
            </a:r>
          </a:p>
        </p:txBody>
      </p:sp>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7456505" y="4438991"/>
            <a:ext cx="1295400" cy="369332"/>
          </a:xfrm>
          <a:prstGeom prst="rect">
            <a:avLst/>
          </a:prstGeom>
          <a:noFill/>
        </p:spPr>
        <p:txBody>
          <a:bodyPr wrap="square" rtlCol="0">
            <a:spAutoFit/>
          </a:bodyPr>
          <a:lstStyle/>
          <a:p>
            <a:r>
              <a:rPr lang="en-US" dirty="0">
                <a:solidFill>
                  <a:srgbClr val="FFFF00"/>
                </a:solidFill>
                <a:latin typeface="Comic Sans MS" panose="030F0702030302020204" pitchFamily="66" charset="0"/>
              </a:rPr>
              <a:t>Student</a:t>
            </a:r>
          </a:p>
        </p:txBody>
      </p:sp>
      <p:grpSp>
        <p:nvGrpSpPr>
          <p:cNvPr id="152" name="Group 151"/>
          <p:cNvGrpSpPr/>
          <p:nvPr/>
        </p:nvGrpSpPr>
        <p:grpSpPr>
          <a:xfrm>
            <a:off x="6302483" y="2575430"/>
            <a:ext cx="795080" cy="2136695"/>
            <a:chOff x="1094012" y="881743"/>
            <a:chExt cx="1417731" cy="3810000"/>
          </a:xfrm>
        </p:grpSpPr>
        <p:sp>
          <p:nvSpPr>
            <p:cNvPr id="153" name="Oval 152"/>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a:stCxn id="153" idx="4"/>
            </p:cNvCxnSpPr>
            <p:nvPr/>
          </p:nvCxnSpPr>
          <p:spPr>
            <a:xfrm>
              <a:off x="1796143" y="2220686"/>
              <a:ext cx="631371" cy="947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53" idx="4"/>
            </p:cNvCxnSpPr>
            <p:nvPr/>
          </p:nvCxnSpPr>
          <p:spPr>
            <a:xfrm flipH="1">
              <a:off x="1164770" y="2220686"/>
              <a:ext cx="631373"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251856" y="2960915"/>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094012" y="2960916"/>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9" name="Group 158"/>
            <p:cNvGrpSpPr/>
            <p:nvPr/>
          </p:nvGrpSpPr>
          <p:grpSpPr>
            <a:xfrm rot="17415148">
              <a:off x="2299260" y="3073386"/>
              <a:ext cx="247450" cy="177517"/>
              <a:chOff x="2318656" y="3167742"/>
              <a:chExt cx="201387" cy="152400"/>
            </a:xfrm>
          </p:grpSpPr>
          <p:cxnSp>
            <p:nvCxnSpPr>
              <p:cNvPr id="164" name="Straight Connector 163"/>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60" name="Straight Connector 159"/>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824346" y="2424616"/>
            <a:ext cx="1815499" cy="2260177"/>
            <a:chOff x="3876561" y="2146279"/>
            <a:chExt cx="2879002" cy="3584169"/>
          </a:xfrm>
        </p:grpSpPr>
        <p:grpSp>
          <p:nvGrpSpPr>
            <p:cNvPr id="212" name="Group 211"/>
            <p:cNvGrpSpPr/>
            <p:nvPr/>
          </p:nvGrpSpPr>
          <p:grpSpPr>
            <a:xfrm>
              <a:off x="4546001" y="2146279"/>
              <a:ext cx="1506456" cy="3584169"/>
              <a:chOff x="3306443" y="789214"/>
              <a:chExt cx="1474791" cy="3508827"/>
            </a:xfrm>
          </p:grpSpPr>
          <p:sp>
            <p:nvSpPr>
              <p:cNvPr id="213" name="Oval 212"/>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a:stCxn id="225"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24"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9" name="Group 218"/>
              <p:cNvGrpSpPr/>
              <p:nvPr/>
            </p:nvGrpSpPr>
            <p:grpSpPr>
              <a:xfrm rot="17415148">
                <a:off x="4568751" y="2893828"/>
                <a:ext cx="247450" cy="177517"/>
                <a:chOff x="2318656" y="3167742"/>
                <a:chExt cx="201387" cy="152400"/>
              </a:xfrm>
            </p:grpSpPr>
            <p:cxnSp>
              <p:nvCxnSpPr>
                <p:cNvPr id="228" name="Straight Connector 227"/>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20" name="Straight Connector 219"/>
              <p:cNvCxnSpPr/>
              <p:nvPr/>
            </p:nvCxnSpPr>
            <p:spPr>
              <a:xfrm>
                <a:off x="4203716"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844488"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4" name="Isosceles Triangle 223"/>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Isosceles Triangle 224"/>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738259" y="3154968"/>
                <a:ext cx="621471" cy="540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p:cNvCxnSpPr>
                <a:endCxn id="226" idx="2"/>
              </p:cNvCxnSpPr>
              <p:nvPr/>
            </p:nvCxnSpPr>
            <p:spPr>
              <a:xfrm>
                <a:off x="4044044" y="3341406"/>
                <a:ext cx="4951" cy="3542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3876561" y="3770457"/>
              <a:ext cx="2879002" cy="975146"/>
              <a:chOff x="2590800" y="0"/>
              <a:chExt cx="4724400" cy="1600200"/>
            </a:xfrm>
          </p:grpSpPr>
          <p:sp>
            <p:nvSpPr>
              <p:cNvPr id="202" name="Rounded Rectangle 201"/>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irect Access Storage 202"/>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Direct Access Storage 203"/>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Direct Access Storage 204"/>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Direct Access Storage 206"/>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Direct Access Storage 207"/>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Direct Access Storage 208"/>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3313893" y="1311717"/>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5133970" y="169483"/>
            <a:ext cx="1561938" cy="937163"/>
            <a:chOff x="5827508" y="4776103"/>
            <a:chExt cx="3048000" cy="1828800"/>
          </a:xfrm>
        </p:grpSpPr>
        <p:grpSp>
          <p:nvGrpSpPr>
            <p:cNvPr id="232" name="Group 231"/>
            <p:cNvGrpSpPr/>
            <p:nvPr/>
          </p:nvGrpSpPr>
          <p:grpSpPr>
            <a:xfrm>
              <a:off x="5827508" y="4776103"/>
              <a:ext cx="3048000" cy="1828800"/>
              <a:chOff x="5827508" y="4776103"/>
              <a:chExt cx="3048000" cy="1828800"/>
            </a:xfrm>
          </p:grpSpPr>
          <p:sp>
            <p:nvSpPr>
              <p:cNvPr id="240" name="Rounded Rectangle 239"/>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6265347" y="5113190"/>
                <a:ext cx="630819" cy="1110714"/>
                <a:chOff x="4838927" y="2126252"/>
                <a:chExt cx="1308666" cy="2304232"/>
              </a:xfrm>
            </p:grpSpPr>
            <p:sp>
              <p:nvSpPr>
                <p:cNvPr id="259" name="Left-Right Arrow 25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eft-Right Arrow 25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Left-Right Arrow 260"/>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Left-Right Arrow 26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Left-Right Arrow 262"/>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 Arrow 263"/>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Left-Right Arrow 242"/>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Left-Right Arrow 243"/>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5" name="Group 244"/>
              <p:cNvGrpSpPr/>
              <p:nvPr/>
            </p:nvGrpSpPr>
            <p:grpSpPr>
              <a:xfrm>
                <a:off x="7844771" y="5112789"/>
                <a:ext cx="579025" cy="1105467"/>
                <a:chOff x="4838926" y="2137138"/>
                <a:chExt cx="1201218" cy="2293346"/>
              </a:xfrm>
            </p:grpSpPr>
            <p:sp>
              <p:nvSpPr>
                <p:cNvPr id="255" name="Left-Right Arrow 25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eft-Right Arrow 255"/>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Left-Right Arrow 256"/>
                <p:cNvSpPr/>
                <p:nvPr/>
              </p:nvSpPr>
              <p:spPr>
                <a:xfrm rot="5400000">
                  <a:off x="4472132" y="3636330"/>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eft-Right Arrow 257"/>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157243" y="6258253"/>
                <a:ext cx="430371" cy="165665"/>
                <a:chOff x="6656229" y="2333163"/>
                <a:chExt cx="1393605" cy="536447"/>
              </a:xfrm>
            </p:grpSpPr>
            <p:sp>
              <p:nvSpPr>
                <p:cNvPr id="247" name="Left-Right Arrow 246"/>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Left-Right Arrow 247"/>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Left-Right Arrow 248"/>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Left-Right Arrow 249"/>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Left-Right Arrow 250"/>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Left-Right Arrow 251"/>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Left-Right Arrow 252"/>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Left-Right Arrow 253"/>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3" name="Left-Right Arrow 232"/>
            <p:cNvSpPr/>
            <p:nvPr/>
          </p:nvSpPr>
          <p:spPr>
            <a:xfrm rot="5400000">
              <a:off x="8167368" y="5368139"/>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7207732" y="5121088"/>
              <a:ext cx="549844" cy="1069690"/>
              <a:chOff x="4968387" y="2137138"/>
              <a:chExt cx="1178830" cy="2293346"/>
            </a:xfrm>
          </p:grpSpPr>
          <p:sp>
            <p:nvSpPr>
              <p:cNvPr id="235" name="Left-Right Arrow 23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eft-Right Arrow 235"/>
              <p:cNvSpPr/>
              <p:nvPr/>
            </p:nvSpPr>
            <p:spPr>
              <a:xfrm rot="16200000">
                <a:off x="5546609" y="365428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Left-Right Arrow 236"/>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Left-Right Arrow 237"/>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eft-Right Arrow 238"/>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2" name="TextBox 111"/>
          <p:cNvSpPr txBox="1"/>
          <p:nvPr/>
        </p:nvSpPr>
        <p:spPr>
          <a:xfrm>
            <a:off x="1055914" y="192301"/>
            <a:ext cx="2668577" cy="400110"/>
          </a:xfrm>
          <a:prstGeom prst="rect">
            <a:avLst/>
          </a:prstGeom>
          <a:solidFill>
            <a:schemeClr val="accent5">
              <a:lumMod val="40000"/>
              <a:lumOff val="60000"/>
            </a:schemeClr>
          </a:solidFill>
          <a:ln w="57150">
            <a:solidFill>
              <a:schemeClr val="accent6">
                <a:lumMod val="50000"/>
              </a:schemeClr>
            </a:solidFill>
          </a:ln>
        </p:spPr>
        <p:txBody>
          <a:bodyPr wrap="square" rtlCol="0">
            <a:spAutoFit/>
          </a:bodyPr>
          <a:lstStyle/>
          <a:p>
            <a:pPr algn="ctr"/>
            <a:r>
              <a:rPr lang="en-US" sz="2000" dirty="0">
                <a:latin typeface="Comic Sans MS" panose="030F0702030302020204" pitchFamily="66" charset="0"/>
              </a:rPr>
              <a:t>Role of the Student</a:t>
            </a:r>
          </a:p>
        </p:txBody>
      </p:sp>
      <p:sp>
        <p:nvSpPr>
          <p:cNvPr id="21" name="Cloud Callout 20"/>
          <p:cNvSpPr/>
          <p:nvPr/>
        </p:nvSpPr>
        <p:spPr>
          <a:xfrm>
            <a:off x="7275003" y="1757227"/>
            <a:ext cx="871533" cy="742319"/>
          </a:xfrm>
          <a:prstGeom prst="cloudCallo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87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eorgesrestaurant.com/wp-content/uploads/2010/07/BW-Brick-Wall.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654162"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prairiemennonite.org/InnerCityEvangelism/Pictures/Chicago%202009/Images/Chicago%202009.html/Chicago%202009.html_Cork%20Board_ObjectKEY-25.png"/>
          <p:cNvPicPr>
            <a:picLocks noChangeAspect="1" noChangeArrowheads="1"/>
          </p:cNvPicPr>
          <p:nvPr/>
        </p:nvPicPr>
        <p:blipFill rotWithShape="1">
          <a:blip r:embed="rId3">
            <a:extLst>
              <a:ext uri="{28A0092B-C50C-407E-A947-70E740481C1C}">
                <a14:useLocalDpi xmlns:a14="http://schemas.microsoft.com/office/drawing/2010/main" val="0"/>
              </a:ext>
            </a:extLst>
          </a:blip>
          <a:srcRect l="4765" t="6498" r="4692" b="6251"/>
          <a:stretch/>
        </p:blipFill>
        <p:spPr bwMode="auto">
          <a:xfrm rot="5400000">
            <a:off x="8474708" y="2214631"/>
            <a:ext cx="4253509" cy="242873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45185" y="1422053"/>
            <a:ext cx="6187929" cy="4013891"/>
            <a:chOff x="0" y="0"/>
            <a:chExt cx="9144000" cy="6858000"/>
          </a:xfrm>
        </p:grpSpPr>
        <p:sp>
          <p:nvSpPr>
            <p:cNvPr id="9" name="Rectangle 8"/>
            <p:cNvSpPr/>
            <p:nvPr/>
          </p:nvSpPr>
          <p:spPr>
            <a:xfrm>
              <a:off x="0" y="0"/>
              <a:ext cx="9144000" cy="6858000"/>
            </a:xfrm>
            <a:prstGeom prst="rect">
              <a:avLst/>
            </a:prstGeom>
            <a:solidFill>
              <a:srgbClr val="1D59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ame 10"/>
            <p:cNvSpPr/>
            <p:nvPr/>
          </p:nvSpPr>
          <p:spPr>
            <a:xfrm>
              <a:off x="0" y="0"/>
              <a:ext cx="9144000" cy="6858000"/>
            </a:xfrm>
            <a:prstGeom prst="frame">
              <a:avLst>
                <a:gd name="adj1" fmla="val 243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0" y="6705600"/>
              <a:ext cx="9144000" cy="152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6294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6553200"/>
              <a:ext cx="9144000" cy="762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8229600" y="6400800"/>
              <a:ext cx="685800" cy="228600"/>
              <a:chOff x="533400" y="5791200"/>
              <a:chExt cx="685800" cy="228600"/>
            </a:xfrm>
          </p:grpSpPr>
          <p:sp>
            <p:nvSpPr>
              <p:cNvPr id="19" name="Rectangle 18"/>
              <p:cNvSpPr/>
              <p:nvPr/>
            </p:nvSpPr>
            <p:spPr>
              <a:xfrm flipV="1">
                <a:off x="533400" y="5791200"/>
                <a:ext cx="685800" cy="152400"/>
              </a:xfrm>
              <a:prstGeom prst="rect">
                <a:avLst/>
              </a:prstGeom>
              <a:solidFill>
                <a:srgbClr val="FEF6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V="1">
                <a:off x="533400" y="5943600"/>
                <a:ext cx="685800" cy="76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flipV="1">
              <a:off x="7391400" y="6553200"/>
              <a:ext cx="6858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V="1">
              <a:off x="6705600" y="6553200"/>
              <a:ext cx="457200" cy="76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flipV="1">
              <a:off x="5943600" y="6629400"/>
              <a:ext cx="685800" cy="76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ectangle 72"/>
          <p:cNvSpPr/>
          <p:nvPr/>
        </p:nvSpPr>
        <p:spPr>
          <a:xfrm>
            <a:off x="429934" y="1511250"/>
            <a:ext cx="2211726"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77" name="Rectangle 76"/>
          <p:cNvSpPr/>
          <p:nvPr/>
        </p:nvSpPr>
        <p:spPr>
          <a:xfrm>
            <a:off x="9491238" y="1997837"/>
            <a:ext cx="2220448" cy="369332"/>
          </a:xfrm>
          <a:prstGeom prst="rect">
            <a:avLst/>
          </a:prstGeom>
        </p:spPr>
        <p:txBody>
          <a:bodyPr wrap="square">
            <a:spAutoFit/>
          </a:bodyPr>
          <a:lstStyle/>
          <a:p>
            <a:endParaRPr lang="en-US" dirty="0">
              <a:solidFill>
                <a:schemeClr val="bg1"/>
              </a:solidFill>
              <a:latin typeface="Comic Sans MS" panose="030F0702030302020204" pitchFamily="66" charset="0"/>
            </a:endParaRPr>
          </a:p>
        </p:txBody>
      </p:sp>
      <p:sp>
        <p:nvSpPr>
          <p:cNvPr id="2" name="Rectangle 1"/>
          <p:cNvSpPr/>
          <p:nvPr/>
        </p:nvSpPr>
        <p:spPr>
          <a:xfrm>
            <a:off x="4706071" y="1647074"/>
            <a:ext cx="2270035" cy="923330"/>
          </a:xfrm>
          <a:prstGeom prst="rect">
            <a:avLst/>
          </a:prstGeom>
        </p:spPr>
        <p:txBody>
          <a:bodyPr wrap="square">
            <a:spAutoFit/>
          </a:bodyPr>
          <a:lstStyle/>
          <a:p>
            <a:r>
              <a:rPr lang="en-US" dirty="0">
                <a:solidFill>
                  <a:schemeClr val="bg1"/>
                </a:solidFill>
                <a:latin typeface="Comic Sans MS" panose="030F0702030302020204" pitchFamily="66" charset="0"/>
              </a:rPr>
              <a:t>Obtaining spiritual knowledge requires effort on our part. </a:t>
            </a:r>
          </a:p>
        </p:txBody>
      </p:sp>
      <p:grpSp>
        <p:nvGrpSpPr>
          <p:cNvPr id="121" name="Group 120"/>
          <p:cNvGrpSpPr/>
          <p:nvPr/>
        </p:nvGrpSpPr>
        <p:grpSpPr>
          <a:xfrm>
            <a:off x="6841760" y="1327784"/>
            <a:ext cx="995278" cy="357891"/>
            <a:chOff x="3662561" y="1348463"/>
            <a:chExt cx="995278" cy="357891"/>
          </a:xfrm>
        </p:grpSpPr>
        <p:sp>
          <p:nvSpPr>
            <p:cNvPr id="122" name="Oval 121"/>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7622112" y="2424339"/>
            <a:ext cx="758739" cy="2136695"/>
            <a:chOff x="1096780" y="881743"/>
            <a:chExt cx="1352930" cy="3810000"/>
          </a:xfrm>
        </p:grpSpPr>
        <p:sp>
          <p:nvSpPr>
            <p:cNvPr id="153" name="Oval 152"/>
            <p:cNvSpPr/>
            <p:nvPr/>
          </p:nvSpPr>
          <p:spPr>
            <a:xfrm>
              <a:off x="1164771" y="881743"/>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a:off x="1273628" y="2220686"/>
              <a:ext cx="1045028" cy="1894114"/>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p:nvPr/>
          </p:nvCxnSpPr>
          <p:spPr>
            <a:xfrm flipV="1">
              <a:off x="1924664" y="939488"/>
              <a:ext cx="525046" cy="16273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096780" y="939488"/>
              <a:ext cx="603160" cy="16148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917713"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1558485" y="4111172"/>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377042" y="4626428"/>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1917713" y="4659085"/>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215515" y="1809622"/>
            <a:ext cx="1815499" cy="2260177"/>
            <a:chOff x="3876561" y="2146279"/>
            <a:chExt cx="2879002" cy="3584169"/>
          </a:xfrm>
        </p:grpSpPr>
        <p:grpSp>
          <p:nvGrpSpPr>
            <p:cNvPr id="212" name="Group 211"/>
            <p:cNvGrpSpPr/>
            <p:nvPr/>
          </p:nvGrpSpPr>
          <p:grpSpPr>
            <a:xfrm>
              <a:off x="4546001" y="2146279"/>
              <a:ext cx="1506456" cy="3584169"/>
              <a:chOff x="3306443" y="789214"/>
              <a:chExt cx="1474791" cy="3508827"/>
            </a:xfrm>
          </p:grpSpPr>
          <p:sp>
            <p:nvSpPr>
              <p:cNvPr id="213" name="Oval 212"/>
              <p:cNvSpPr/>
              <p:nvPr/>
            </p:nvSpPr>
            <p:spPr>
              <a:xfrm>
                <a:off x="3412673" y="789214"/>
                <a:ext cx="1262743" cy="133894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Isosceles Triangle 213"/>
              <p:cNvSpPr/>
              <p:nvPr/>
            </p:nvSpPr>
            <p:spPr>
              <a:xfrm>
                <a:off x="3738259" y="2128157"/>
                <a:ext cx="621472" cy="102681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a:stCxn id="225" idx="3"/>
              </p:cNvCxnSpPr>
              <p:nvPr/>
            </p:nvCxnSpPr>
            <p:spPr>
              <a:xfrm>
                <a:off x="4426675" y="2646349"/>
                <a:ext cx="272013" cy="364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24" idx="3"/>
              </p:cNvCxnSpPr>
              <p:nvPr/>
            </p:nvCxnSpPr>
            <p:spPr>
              <a:xfrm flipH="1">
                <a:off x="3369828" y="2631277"/>
                <a:ext cx="310378" cy="2698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3464287" y="2824898"/>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a:off x="3306443" y="2824899"/>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9" name="Group 218"/>
              <p:cNvGrpSpPr/>
              <p:nvPr/>
            </p:nvGrpSpPr>
            <p:grpSpPr>
              <a:xfrm rot="17415148">
                <a:off x="4568751" y="2893828"/>
                <a:ext cx="247450" cy="177517"/>
                <a:chOff x="2318656" y="3167742"/>
                <a:chExt cx="201387" cy="152400"/>
              </a:xfrm>
            </p:grpSpPr>
            <p:cxnSp>
              <p:nvCxnSpPr>
                <p:cNvPr id="228" name="Straight Connector 227"/>
                <p:cNvCxnSpPr/>
                <p:nvPr/>
              </p:nvCxnSpPr>
              <p:spPr>
                <a:xfrm>
                  <a:off x="2476500" y="3167742"/>
                  <a:ext cx="43543" cy="152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318656" y="3167743"/>
                  <a:ext cx="14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20" name="Straight Connector 219"/>
              <p:cNvCxnSpPr/>
              <p:nvPr/>
            </p:nvCxnSpPr>
            <p:spPr>
              <a:xfrm>
                <a:off x="4203716"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3844488" y="3717470"/>
                <a:ext cx="9058" cy="5479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H="1">
                <a:off x="3663045" y="4232726"/>
                <a:ext cx="206828" cy="653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flipV="1">
                <a:off x="4203716" y="4265383"/>
                <a:ext cx="194115" cy="326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4" name="Isosceles Triangle 223"/>
              <p:cNvSpPr/>
              <p:nvPr/>
            </p:nvSpPr>
            <p:spPr>
              <a:xfrm rot="2255590">
                <a:off x="3695575" y="2065319"/>
                <a:ext cx="354521"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Isosceles Triangle 224"/>
              <p:cNvSpPr/>
              <p:nvPr/>
            </p:nvSpPr>
            <p:spPr>
              <a:xfrm rot="19485610">
                <a:off x="4047878" y="2072693"/>
                <a:ext cx="393205" cy="631521"/>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3738259" y="3154968"/>
                <a:ext cx="621471" cy="540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7" name="Straight Connector 226"/>
              <p:cNvCxnSpPr>
                <a:endCxn id="226" idx="2"/>
              </p:cNvCxnSpPr>
              <p:nvPr/>
            </p:nvCxnSpPr>
            <p:spPr>
              <a:xfrm>
                <a:off x="4044044" y="3341406"/>
                <a:ext cx="4951" cy="3542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3876561" y="3770457"/>
              <a:ext cx="2879002" cy="975146"/>
              <a:chOff x="2590800" y="0"/>
              <a:chExt cx="4724400" cy="1600200"/>
            </a:xfrm>
          </p:grpSpPr>
          <p:sp>
            <p:nvSpPr>
              <p:cNvPr id="202" name="Rounded Rectangle 201"/>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Direct Access Storage 202"/>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Direct Access Storage 203"/>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Direct Access Storage 204"/>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Direct Access Storage 206"/>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lowchart: Direct Access Storage 207"/>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lowchart: Direct Access Storage 208"/>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0" name="TextBox 229"/>
          <p:cNvSpPr txBox="1"/>
          <p:nvPr/>
        </p:nvSpPr>
        <p:spPr>
          <a:xfrm>
            <a:off x="3133289" y="4243513"/>
            <a:ext cx="4051770" cy="830997"/>
          </a:xfrm>
          <a:prstGeom prst="rect">
            <a:avLst/>
          </a:prstGeom>
          <a:noFill/>
        </p:spPr>
        <p:txBody>
          <a:bodyPr wrap="square" rtlCol="0">
            <a:spAutoFit/>
          </a:bodyPr>
          <a:lstStyle/>
          <a:p>
            <a:r>
              <a:rPr lang="en-US" sz="1600" dirty="0">
                <a:solidFill>
                  <a:schemeClr val="bg1"/>
                </a:solidFill>
                <a:latin typeface="Comic Sans MS" panose="030F0702030302020204" pitchFamily="66" charset="0"/>
              </a:rPr>
              <a:t>When we make an effort to fulfill our role as learners, we open our hearts to the Holy Ghost’s teaching power.</a:t>
            </a:r>
          </a:p>
        </p:txBody>
      </p:sp>
      <p:grpSp>
        <p:nvGrpSpPr>
          <p:cNvPr id="5" name="Group 4"/>
          <p:cNvGrpSpPr/>
          <p:nvPr/>
        </p:nvGrpSpPr>
        <p:grpSpPr>
          <a:xfrm>
            <a:off x="3313893" y="1311717"/>
            <a:ext cx="995278" cy="357891"/>
            <a:chOff x="3662561" y="1348463"/>
            <a:chExt cx="995278" cy="357891"/>
          </a:xfrm>
        </p:grpSpPr>
        <p:sp>
          <p:nvSpPr>
            <p:cNvPr id="119" name="Oval 118"/>
            <p:cNvSpPr/>
            <p:nvPr/>
          </p:nvSpPr>
          <p:spPr>
            <a:xfrm>
              <a:off x="3662561"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533978" y="1348463"/>
              <a:ext cx="123861" cy="357891"/>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5133970" y="169483"/>
            <a:ext cx="1561938" cy="937163"/>
            <a:chOff x="5827508" y="4776103"/>
            <a:chExt cx="3048000" cy="1828800"/>
          </a:xfrm>
        </p:grpSpPr>
        <p:grpSp>
          <p:nvGrpSpPr>
            <p:cNvPr id="232" name="Group 231"/>
            <p:cNvGrpSpPr/>
            <p:nvPr/>
          </p:nvGrpSpPr>
          <p:grpSpPr>
            <a:xfrm>
              <a:off x="5827508" y="4776103"/>
              <a:ext cx="3048000" cy="1828800"/>
              <a:chOff x="5827508" y="4776103"/>
              <a:chExt cx="3048000" cy="1828800"/>
            </a:xfrm>
          </p:grpSpPr>
          <p:sp>
            <p:nvSpPr>
              <p:cNvPr id="240" name="Rounded Rectangle 239"/>
              <p:cNvSpPr/>
              <p:nvPr/>
            </p:nvSpPr>
            <p:spPr>
              <a:xfrm>
                <a:off x="5827508" y="4776103"/>
                <a:ext cx="3048000" cy="1828800"/>
              </a:xfrm>
              <a:prstGeom prst="roundRect">
                <a:avLst>
                  <a:gd name="adj" fmla="val 119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5941619" y="4877291"/>
                <a:ext cx="2788471" cy="1593412"/>
              </a:xfrm>
              <a:prstGeom prst="roundRect">
                <a:avLst>
                  <a:gd name="adj" fmla="val 11905"/>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241"/>
              <p:cNvGrpSpPr/>
              <p:nvPr/>
            </p:nvGrpSpPr>
            <p:grpSpPr>
              <a:xfrm>
                <a:off x="6265347" y="5113190"/>
                <a:ext cx="630819" cy="1110714"/>
                <a:chOff x="4838927" y="2126252"/>
                <a:chExt cx="1308666" cy="2304232"/>
              </a:xfrm>
            </p:grpSpPr>
            <p:sp>
              <p:nvSpPr>
                <p:cNvPr id="259" name="Left-Right Arrow 258"/>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eft-Right Arrow 259"/>
                <p:cNvSpPr/>
                <p:nvPr/>
              </p:nvSpPr>
              <p:spPr>
                <a:xfrm rot="16200000">
                  <a:off x="5546985" y="36803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Left-Right Arrow 260"/>
                <p:cNvSpPr/>
                <p:nvPr/>
              </p:nvSpPr>
              <p:spPr>
                <a:xfrm rot="16200000">
                  <a:off x="4501957" y="37129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Left-Right Arrow 261"/>
                <p:cNvSpPr/>
                <p:nvPr/>
              </p:nvSpPr>
              <p:spPr>
                <a:xfrm rot="16200000">
                  <a:off x="4472134" y="265515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Left-Right Arrow 262"/>
                <p:cNvSpPr/>
                <p:nvPr/>
              </p:nvSpPr>
              <p:spPr>
                <a:xfrm>
                  <a:off x="5030627" y="3173411"/>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eft-Right Arrow 263"/>
                <p:cNvSpPr/>
                <p:nvPr/>
              </p:nvSpPr>
              <p:spPr>
                <a:xfrm>
                  <a:off x="5002698" y="212625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Left-Right Arrow 242"/>
              <p:cNvSpPr/>
              <p:nvPr/>
            </p:nvSpPr>
            <p:spPr>
              <a:xfrm rot="16200000">
                <a:off x="6925519" y="5487382"/>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Left-Right Arrow 243"/>
              <p:cNvSpPr/>
              <p:nvPr/>
            </p:nvSpPr>
            <p:spPr>
              <a:xfrm rot="16200000">
                <a:off x="6930766" y="5702520"/>
                <a:ext cx="143869" cy="11727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5" name="Group 244"/>
              <p:cNvGrpSpPr/>
              <p:nvPr/>
            </p:nvGrpSpPr>
            <p:grpSpPr>
              <a:xfrm>
                <a:off x="7844771" y="5112789"/>
                <a:ext cx="579025" cy="1105467"/>
                <a:chOff x="4838926" y="2137138"/>
                <a:chExt cx="1201218" cy="2293346"/>
              </a:xfrm>
            </p:grpSpPr>
            <p:sp>
              <p:nvSpPr>
                <p:cNvPr id="255" name="Left-Right Arrow 25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eft-Right Arrow 255"/>
                <p:cNvSpPr/>
                <p:nvPr/>
              </p:nvSpPr>
              <p:spPr>
                <a:xfrm>
                  <a:off x="5072741" y="3163951"/>
                  <a:ext cx="967403"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7" name="Left-Right Arrow 256"/>
                <p:cNvSpPr/>
                <p:nvPr/>
              </p:nvSpPr>
              <p:spPr>
                <a:xfrm rot="5400000">
                  <a:off x="4472132" y="3636330"/>
                  <a:ext cx="967402" cy="233814"/>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eft-Right Arrow 257"/>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6" name="Group 245"/>
              <p:cNvGrpSpPr/>
              <p:nvPr/>
            </p:nvGrpSpPr>
            <p:grpSpPr>
              <a:xfrm>
                <a:off x="8157243" y="6258253"/>
                <a:ext cx="430371" cy="165665"/>
                <a:chOff x="6656229" y="2333163"/>
                <a:chExt cx="1393605" cy="536447"/>
              </a:xfrm>
            </p:grpSpPr>
            <p:sp>
              <p:nvSpPr>
                <p:cNvPr id="247" name="Left-Right Arrow 246"/>
                <p:cNvSpPr/>
                <p:nvPr/>
              </p:nvSpPr>
              <p:spPr>
                <a:xfrm rot="16200000">
                  <a:off x="6479423" y="2580098"/>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Left-Right Arrow 247"/>
                <p:cNvSpPr/>
                <p:nvPr/>
              </p:nvSpPr>
              <p:spPr>
                <a:xfrm rot="10800000">
                  <a:off x="6726776" y="2337677"/>
                  <a:ext cx="466318" cy="65613"/>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Left-Right Arrow 248"/>
                <p:cNvSpPr/>
                <p:nvPr/>
              </p:nvSpPr>
              <p:spPr>
                <a:xfrm rot="16200000">
                  <a:off x="6974130" y="2567863"/>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Left-Right Arrow 249"/>
                <p:cNvSpPr/>
                <p:nvPr/>
              </p:nvSpPr>
              <p:spPr>
                <a:xfrm rot="16200000">
                  <a:off x="7189170" y="2546155"/>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Left-Right Arrow 250"/>
                <p:cNvSpPr/>
                <p:nvPr/>
              </p:nvSpPr>
              <p:spPr>
                <a:xfrm rot="16200000">
                  <a:off x="7760322" y="2562216"/>
                  <a:ext cx="466318" cy="112706"/>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Left-Right Arrow 251"/>
                <p:cNvSpPr/>
                <p:nvPr/>
              </p:nvSpPr>
              <p:spPr>
                <a:xfrm rot="14187461">
                  <a:off x="7472318" y="2436998"/>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Left-Right Arrow 252"/>
                <p:cNvSpPr/>
                <p:nvPr/>
              </p:nvSpPr>
              <p:spPr>
                <a:xfrm rot="18252302">
                  <a:off x="7690003" y="2445693"/>
                  <a:ext cx="273859" cy="661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Left-Right Arrow 253"/>
                <p:cNvSpPr/>
                <p:nvPr/>
              </p:nvSpPr>
              <p:spPr>
                <a:xfrm rot="10800000">
                  <a:off x="6788229" y="2560199"/>
                  <a:ext cx="343402" cy="96490"/>
                </a:xfrm>
                <a:prstGeom prst="leftRightArrow">
                  <a:avLst>
                    <a:gd name="adj1" fmla="val 100000"/>
                    <a:gd name="adj2" fmla="val 5000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3" name="Left-Right Arrow 232"/>
            <p:cNvSpPr/>
            <p:nvPr/>
          </p:nvSpPr>
          <p:spPr>
            <a:xfrm rot="5400000">
              <a:off x="7708210" y="5354385"/>
              <a:ext cx="466319" cy="11270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7207732" y="5121088"/>
              <a:ext cx="549844" cy="1069690"/>
              <a:chOff x="4968387" y="2137138"/>
              <a:chExt cx="1178830" cy="2293346"/>
            </a:xfrm>
          </p:grpSpPr>
          <p:sp>
            <p:nvSpPr>
              <p:cNvPr id="235" name="Left-Right Arrow 234"/>
              <p:cNvSpPr/>
              <p:nvPr/>
            </p:nvSpPr>
            <p:spPr>
              <a:xfrm>
                <a:off x="5030627" y="4196669"/>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eft-Right Arrow 235"/>
              <p:cNvSpPr/>
              <p:nvPr/>
            </p:nvSpPr>
            <p:spPr>
              <a:xfrm rot="16200000">
                <a:off x="5546609" y="3654287"/>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Left-Right Arrow 236"/>
              <p:cNvSpPr/>
              <p:nvPr/>
            </p:nvSpPr>
            <p:spPr>
              <a:xfrm>
                <a:off x="4968387" y="31454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Left-Right Arrow 237"/>
              <p:cNvSpPr/>
              <p:nvPr/>
            </p:nvSpPr>
            <p:spPr>
              <a:xfrm rot="16200000">
                <a:off x="5542255" y="2661782"/>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eft-Right Arrow 238"/>
              <p:cNvSpPr/>
              <p:nvPr/>
            </p:nvSpPr>
            <p:spPr>
              <a:xfrm>
                <a:off x="5024469" y="2137138"/>
                <a:ext cx="967401" cy="233815"/>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 name="Group 111"/>
          <p:cNvGrpSpPr/>
          <p:nvPr/>
        </p:nvGrpSpPr>
        <p:grpSpPr>
          <a:xfrm>
            <a:off x="6884155" y="2048067"/>
            <a:ext cx="2111389" cy="715148"/>
            <a:chOff x="2590800" y="0"/>
            <a:chExt cx="4724400" cy="1600200"/>
          </a:xfrm>
        </p:grpSpPr>
        <p:sp>
          <p:nvSpPr>
            <p:cNvPr id="113" name="Rounded Rectangle 112"/>
            <p:cNvSpPr/>
            <p:nvPr/>
          </p:nvSpPr>
          <p:spPr>
            <a:xfrm>
              <a:off x="2590800" y="685800"/>
              <a:ext cx="457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irect Access Storage 113"/>
            <p:cNvSpPr/>
            <p:nvPr/>
          </p:nvSpPr>
          <p:spPr>
            <a:xfrm>
              <a:off x="29718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Direct Access Storage 114"/>
            <p:cNvSpPr/>
            <p:nvPr/>
          </p:nvSpPr>
          <p:spPr>
            <a:xfrm>
              <a:off x="32004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Direct Access Storage 115"/>
            <p:cNvSpPr/>
            <p:nvPr/>
          </p:nvSpPr>
          <p:spPr>
            <a:xfrm>
              <a:off x="3429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810000" y="685800"/>
              <a:ext cx="3505200" cy="228600"/>
            </a:xfrm>
            <a:prstGeom prst="roundRect">
              <a:avLst>
                <a:gd name="adj" fmla="val 4191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irect Access Storage 117"/>
            <p:cNvSpPr/>
            <p:nvPr/>
          </p:nvSpPr>
          <p:spPr>
            <a:xfrm>
              <a:off x="6096000" y="0"/>
              <a:ext cx="533400" cy="16002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irect Access Storage 123"/>
            <p:cNvSpPr/>
            <p:nvPr/>
          </p:nvSpPr>
          <p:spPr>
            <a:xfrm>
              <a:off x="6400800" y="152400"/>
              <a:ext cx="381000" cy="1371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Direct Access Storage 124"/>
            <p:cNvSpPr/>
            <p:nvPr/>
          </p:nvSpPr>
          <p:spPr>
            <a:xfrm>
              <a:off x="6629400" y="304800"/>
              <a:ext cx="381000" cy="990600"/>
            </a:xfrm>
            <a:prstGeom prst="flowChartMagneticDrum">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69342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810000" y="609600"/>
              <a:ext cx="76200" cy="38100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http://mormonbible.org/files/2012/02/mormon-scripture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514" y="2092465"/>
            <a:ext cx="2094288" cy="26178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e.standard.net/sites/default/files/imagecache/max_800/stories/2012/10/05/145801-158242.jpg"/>
          <p:cNvPicPr>
            <a:picLocks noChangeAspect="1" noChangeArrowheads="1"/>
          </p:cNvPicPr>
          <p:nvPr/>
        </p:nvPicPr>
        <p:blipFill rotWithShape="1">
          <a:blip r:embed="rId5">
            <a:extLst>
              <a:ext uri="{28A0092B-C50C-407E-A947-70E740481C1C}">
                <a14:useLocalDpi xmlns:a14="http://schemas.microsoft.com/office/drawing/2010/main" val="0"/>
              </a:ext>
            </a:extLst>
          </a:blip>
          <a:srcRect l="24528" t="18603" r="41439"/>
          <a:stretch/>
        </p:blipFill>
        <p:spPr bwMode="auto">
          <a:xfrm>
            <a:off x="9603425" y="2240855"/>
            <a:ext cx="1950255" cy="2534329"/>
          </a:xfrm>
          <a:prstGeom prst="rect">
            <a:avLst/>
          </a:prstGeom>
          <a:noFill/>
          <a:extLst>
            <a:ext uri="{909E8E84-426E-40DD-AFC4-6F175D3DCCD1}">
              <a14:hiddenFill xmlns:a14="http://schemas.microsoft.com/office/drawing/2010/main">
                <a:solidFill>
                  <a:srgbClr val="FFFFFF"/>
                </a:solidFill>
              </a14:hiddenFill>
            </a:ext>
          </a:extLst>
        </p:spPr>
      </p:pic>
      <p:sp>
        <p:nvSpPr>
          <p:cNvPr id="128" name="Left-Right Arrow 127"/>
          <p:cNvSpPr/>
          <p:nvPr/>
        </p:nvSpPr>
        <p:spPr>
          <a:xfrm rot="5400000">
            <a:off x="6338509" y="719394"/>
            <a:ext cx="238964" cy="5775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Left-Right Arrow 128"/>
          <p:cNvSpPr/>
          <p:nvPr/>
        </p:nvSpPr>
        <p:spPr>
          <a:xfrm rot="5400000">
            <a:off x="6356168" y="465822"/>
            <a:ext cx="238964" cy="57756"/>
          </a:xfrm>
          <a:prstGeom prst="leftRightArrow">
            <a:avLst>
              <a:gd name="adj1" fmla="val 10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4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0"/>
                                        </p:tgtEl>
                                        <p:attrNameLst>
                                          <p:attrName>style.visibility</p:attrName>
                                        </p:attrNameLst>
                                      </p:cBhvr>
                                      <p:to>
                                        <p:strVal val="visible"/>
                                      </p:to>
                                    </p:set>
                                    <p:animEffect transition="in" filter="fade">
                                      <p:cBhvr>
                                        <p:cTn id="19" dur="1000"/>
                                        <p:tgtEl>
                                          <p:spTgt spid="230"/>
                                        </p:tgtEl>
                                      </p:cBhvr>
                                    </p:animEffect>
                                    <p:anim calcmode="lin" valueType="num">
                                      <p:cBhvr>
                                        <p:cTn id="20" dur="1000" fill="hold"/>
                                        <p:tgtEl>
                                          <p:spTgt spid="230"/>
                                        </p:tgtEl>
                                        <p:attrNameLst>
                                          <p:attrName>ppt_x</p:attrName>
                                        </p:attrNameLst>
                                      </p:cBhvr>
                                      <p:tavLst>
                                        <p:tav tm="0">
                                          <p:val>
                                            <p:strVal val="#ppt_x"/>
                                          </p:val>
                                        </p:tav>
                                        <p:tav tm="100000">
                                          <p:val>
                                            <p:strVal val="#ppt_x"/>
                                          </p:val>
                                        </p:tav>
                                      </p:tavLst>
                                    </p:anim>
                                    <p:anim calcmode="lin" valueType="num">
                                      <p:cBhvr>
                                        <p:cTn id="21" dur="1000" fill="hold"/>
                                        <p:tgtEl>
                                          <p:spTgt spid="23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fade">
                                      <p:cBhvr>
                                        <p:cTn id="24" dur="1000"/>
                                        <p:tgtEl>
                                          <p:spTgt spid="4100"/>
                                        </p:tgtEl>
                                      </p:cBhvr>
                                    </p:animEffect>
                                    <p:anim calcmode="lin" valueType="num">
                                      <p:cBhvr>
                                        <p:cTn id="25" dur="1000" fill="hold"/>
                                        <p:tgtEl>
                                          <p:spTgt spid="4100"/>
                                        </p:tgtEl>
                                        <p:attrNameLst>
                                          <p:attrName>ppt_x</p:attrName>
                                        </p:attrNameLst>
                                      </p:cBhvr>
                                      <p:tavLst>
                                        <p:tav tm="0">
                                          <p:val>
                                            <p:strVal val="#ppt_x"/>
                                          </p:val>
                                        </p:tav>
                                        <p:tav tm="100000">
                                          <p:val>
                                            <p:strVal val="#ppt_x"/>
                                          </p:val>
                                        </p:tav>
                                      </p:tavLst>
                                    </p:anim>
                                    <p:anim calcmode="lin" valueType="num">
                                      <p:cBhvr>
                                        <p:cTn id="2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BCD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81481" y="6488668"/>
            <a:ext cx="6096000" cy="369332"/>
          </a:xfrm>
          <a:prstGeom prst="rect">
            <a:avLst/>
          </a:prstGeom>
        </p:spPr>
        <p:txBody>
          <a:bodyPr>
            <a:spAutoFit/>
          </a:bodyPr>
          <a:lstStyle/>
          <a:p>
            <a:r>
              <a:rPr lang="en-US" b="1" dirty="0">
                <a:solidFill>
                  <a:schemeClr val="bg1"/>
                </a:solidFill>
                <a:latin typeface="Comic Sans MS" panose="030F0702030302020204" pitchFamily="66" charset="0"/>
              </a:rPr>
              <a:t>Matthew 4:18-20</a:t>
            </a:r>
            <a:endParaRPr lang="en-US" dirty="0">
              <a:solidFill>
                <a:schemeClr val="bg1"/>
              </a:solidFill>
              <a:latin typeface="Comic Sans MS" panose="030F0702030302020204" pitchFamily="66" charset="0"/>
            </a:endParaRPr>
          </a:p>
        </p:txBody>
      </p:sp>
      <p:sp>
        <p:nvSpPr>
          <p:cNvPr id="8" name="Freeform 7"/>
          <p:cNvSpPr/>
          <p:nvPr/>
        </p:nvSpPr>
        <p:spPr>
          <a:xfrm flipH="1">
            <a:off x="-119991" y="-133791"/>
            <a:ext cx="7304314" cy="4093335"/>
          </a:xfrm>
          <a:custGeom>
            <a:avLst/>
            <a:gdLst>
              <a:gd name="connsiteX0" fmla="*/ 0 w 7304314"/>
              <a:gd name="connsiteY0" fmla="*/ 65214 h 4093335"/>
              <a:gd name="connsiteX1" fmla="*/ 0 w 7304314"/>
              <a:gd name="connsiteY1" fmla="*/ 65214 h 4093335"/>
              <a:gd name="connsiteX2" fmla="*/ 87086 w 7304314"/>
              <a:gd name="connsiteY2" fmla="*/ 97871 h 4093335"/>
              <a:gd name="connsiteX3" fmla="*/ 108857 w 7304314"/>
              <a:gd name="connsiteY3" fmla="*/ 119643 h 4093335"/>
              <a:gd name="connsiteX4" fmla="*/ 163286 w 7304314"/>
              <a:gd name="connsiteY4" fmla="*/ 152300 h 4093335"/>
              <a:gd name="connsiteX5" fmla="*/ 195943 w 7304314"/>
              <a:gd name="connsiteY5" fmla="*/ 174071 h 4093335"/>
              <a:gd name="connsiteX6" fmla="*/ 239486 w 7304314"/>
              <a:gd name="connsiteY6" fmla="*/ 195843 h 4093335"/>
              <a:gd name="connsiteX7" fmla="*/ 348343 w 7304314"/>
              <a:gd name="connsiteY7" fmla="*/ 272043 h 4093335"/>
              <a:gd name="connsiteX8" fmla="*/ 402771 w 7304314"/>
              <a:gd name="connsiteY8" fmla="*/ 348243 h 4093335"/>
              <a:gd name="connsiteX9" fmla="*/ 457200 w 7304314"/>
              <a:gd name="connsiteY9" fmla="*/ 370014 h 4093335"/>
              <a:gd name="connsiteX10" fmla="*/ 511629 w 7304314"/>
              <a:gd name="connsiteY10" fmla="*/ 446214 h 4093335"/>
              <a:gd name="connsiteX11" fmla="*/ 555171 w 7304314"/>
              <a:gd name="connsiteY11" fmla="*/ 511528 h 4093335"/>
              <a:gd name="connsiteX12" fmla="*/ 576943 w 7304314"/>
              <a:gd name="connsiteY12" fmla="*/ 544185 h 4093335"/>
              <a:gd name="connsiteX13" fmla="*/ 587829 w 7304314"/>
              <a:gd name="connsiteY13" fmla="*/ 587728 h 4093335"/>
              <a:gd name="connsiteX14" fmla="*/ 609600 w 7304314"/>
              <a:gd name="connsiteY14" fmla="*/ 609500 h 4093335"/>
              <a:gd name="connsiteX15" fmla="*/ 631371 w 7304314"/>
              <a:gd name="connsiteY15" fmla="*/ 707471 h 4093335"/>
              <a:gd name="connsiteX16" fmla="*/ 642257 w 7304314"/>
              <a:gd name="connsiteY16" fmla="*/ 740128 h 4093335"/>
              <a:gd name="connsiteX17" fmla="*/ 653143 w 7304314"/>
              <a:gd name="connsiteY17" fmla="*/ 859871 h 4093335"/>
              <a:gd name="connsiteX18" fmla="*/ 664029 w 7304314"/>
              <a:gd name="connsiteY18" fmla="*/ 903414 h 4093335"/>
              <a:gd name="connsiteX19" fmla="*/ 685800 w 7304314"/>
              <a:gd name="connsiteY19" fmla="*/ 1219100 h 4093335"/>
              <a:gd name="connsiteX20" fmla="*/ 707571 w 7304314"/>
              <a:gd name="connsiteY20" fmla="*/ 1556557 h 4093335"/>
              <a:gd name="connsiteX21" fmla="*/ 729343 w 7304314"/>
              <a:gd name="connsiteY21" fmla="*/ 1632757 h 4093335"/>
              <a:gd name="connsiteX22" fmla="*/ 751114 w 7304314"/>
              <a:gd name="connsiteY22" fmla="*/ 1730728 h 4093335"/>
              <a:gd name="connsiteX23" fmla="*/ 762000 w 7304314"/>
              <a:gd name="connsiteY23" fmla="*/ 1763385 h 4093335"/>
              <a:gd name="connsiteX24" fmla="*/ 772886 w 7304314"/>
              <a:gd name="connsiteY24" fmla="*/ 1850471 h 4093335"/>
              <a:gd name="connsiteX25" fmla="*/ 783771 w 7304314"/>
              <a:gd name="connsiteY25" fmla="*/ 1883128 h 4093335"/>
              <a:gd name="connsiteX26" fmla="*/ 805543 w 7304314"/>
              <a:gd name="connsiteY26" fmla="*/ 1991985 h 4093335"/>
              <a:gd name="connsiteX27" fmla="*/ 816429 w 7304314"/>
              <a:gd name="connsiteY27" fmla="*/ 2079071 h 4093335"/>
              <a:gd name="connsiteX28" fmla="*/ 838200 w 7304314"/>
              <a:gd name="connsiteY28" fmla="*/ 2100843 h 4093335"/>
              <a:gd name="connsiteX29" fmla="*/ 859971 w 7304314"/>
              <a:gd name="connsiteY29" fmla="*/ 2144385 h 4093335"/>
              <a:gd name="connsiteX30" fmla="*/ 881743 w 7304314"/>
              <a:gd name="connsiteY30" fmla="*/ 2209700 h 4093335"/>
              <a:gd name="connsiteX31" fmla="*/ 925286 w 7304314"/>
              <a:gd name="connsiteY31" fmla="*/ 2275014 h 4093335"/>
              <a:gd name="connsiteX32" fmla="*/ 947057 w 7304314"/>
              <a:gd name="connsiteY32" fmla="*/ 2307671 h 4093335"/>
              <a:gd name="connsiteX33" fmla="*/ 979714 w 7304314"/>
              <a:gd name="connsiteY33" fmla="*/ 2340328 h 4093335"/>
              <a:gd name="connsiteX34" fmla="*/ 1012371 w 7304314"/>
              <a:gd name="connsiteY34" fmla="*/ 2394757 h 4093335"/>
              <a:gd name="connsiteX35" fmla="*/ 1066800 w 7304314"/>
              <a:gd name="connsiteY35" fmla="*/ 2481843 h 4093335"/>
              <a:gd name="connsiteX36" fmla="*/ 1132114 w 7304314"/>
              <a:gd name="connsiteY36" fmla="*/ 2547157 h 4093335"/>
              <a:gd name="connsiteX37" fmla="*/ 1143000 w 7304314"/>
              <a:gd name="connsiteY37" fmla="*/ 2579814 h 4093335"/>
              <a:gd name="connsiteX38" fmla="*/ 1208314 w 7304314"/>
              <a:gd name="connsiteY38" fmla="*/ 2623357 h 4093335"/>
              <a:gd name="connsiteX39" fmla="*/ 1230086 w 7304314"/>
              <a:gd name="connsiteY39" fmla="*/ 2645128 h 4093335"/>
              <a:gd name="connsiteX40" fmla="*/ 1273629 w 7304314"/>
              <a:gd name="connsiteY40" fmla="*/ 2666900 h 4093335"/>
              <a:gd name="connsiteX41" fmla="*/ 1306286 w 7304314"/>
              <a:gd name="connsiteY41" fmla="*/ 2699557 h 4093335"/>
              <a:gd name="connsiteX42" fmla="*/ 1338943 w 7304314"/>
              <a:gd name="connsiteY42" fmla="*/ 2710443 h 4093335"/>
              <a:gd name="connsiteX43" fmla="*/ 1404257 w 7304314"/>
              <a:gd name="connsiteY43" fmla="*/ 2753985 h 4093335"/>
              <a:gd name="connsiteX44" fmla="*/ 1491343 w 7304314"/>
              <a:gd name="connsiteY44" fmla="*/ 2775757 h 4093335"/>
              <a:gd name="connsiteX45" fmla="*/ 1611086 w 7304314"/>
              <a:gd name="connsiteY45" fmla="*/ 2808414 h 4093335"/>
              <a:gd name="connsiteX46" fmla="*/ 1741714 w 7304314"/>
              <a:gd name="connsiteY46" fmla="*/ 2862843 h 4093335"/>
              <a:gd name="connsiteX47" fmla="*/ 1817914 w 7304314"/>
              <a:gd name="connsiteY47" fmla="*/ 2873728 h 4093335"/>
              <a:gd name="connsiteX48" fmla="*/ 1915886 w 7304314"/>
              <a:gd name="connsiteY48" fmla="*/ 2895500 h 4093335"/>
              <a:gd name="connsiteX49" fmla="*/ 1959429 w 7304314"/>
              <a:gd name="connsiteY49" fmla="*/ 2917271 h 4093335"/>
              <a:gd name="connsiteX50" fmla="*/ 2035629 w 7304314"/>
              <a:gd name="connsiteY50" fmla="*/ 2939043 h 4093335"/>
              <a:gd name="connsiteX51" fmla="*/ 2068286 w 7304314"/>
              <a:gd name="connsiteY51" fmla="*/ 2960814 h 4093335"/>
              <a:gd name="connsiteX52" fmla="*/ 2111829 w 7304314"/>
              <a:gd name="connsiteY52" fmla="*/ 2982585 h 4093335"/>
              <a:gd name="connsiteX53" fmla="*/ 2155371 w 7304314"/>
              <a:gd name="connsiteY53" fmla="*/ 3015243 h 4093335"/>
              <a:gd name="connsiteX54" fmla="*/ 2177143 w 7304314"/>
              <a:gd name="connsiteY54" fmla="*/ 3037014 h 4093335"/>
              <a:gd name="connsiteX55" fmla="*/ 2209800 w 7304314"/>
              <a:gd name="connsiteY55" fmla="*/ 3047900 h 4093335"/>
              <a:gd name="connsiteX56" fmla="*/ 2307771 w 7304314"/>
              <a:gd name="connsiteY56" fmla="*/ 3091443 h 4093335"/>
              <a:gd name="connsiteX57" fmla="*/ 2329543 w 7304314"/>
              <a:gd name="connsiteY57" fmla="*/ 3113214 h 4093335"/>
              <a:gd name="connsiteX58" fmla="*/ 2416629 w 7304314"/>
              <a:gd name="connsiteY58" fmla="*/ 3134985 h 4093335"/>
              <a:gd name="connsiteX59" fmla="*/ 2481943 w 7304314"/>
              <a:gd name="connsiteY59" fmla="*/ 3189414 h 4093335"/>
              <a:gd name="connsiteX60" fmla="*/ 2525486 w 7304314"/>
              <a:gd name="connsiteY60" fmla="*/ 3200300 h 4093335"/>
              <a:gd name="connsiteX61" fmla="*/ 2590800 w 7304314"/>
              <a:gd name="connsiteY61" fmla="*/ 3232957 h 4093335"/>
              <a:gd name="connsiteX62" fmla="*/ 2623457 w 7304314"/>
              <a:gd name="connsiteY62" fmla="*/ 3243843 h 4093335"/>
              <a:gd name="connsiteX63" fmla="*/ 2667000 w 7304314"/>
              <a:gd name="connsiteY63" fmla="*/ 3265614 h 4093335"/>
              <a:gd name="connsiteX64" fmla="*/ 2721429 w 7304314"/>
              <a:gd name="connsiteY64" fmla="*/ 3276500 h 4093335"/>
              <a:gd name="connsiteX65" fmla="*/ 2754086 w 7304314"/>
              <a:gd name="connsiteY65" fmla="*/ 3287385 h 4093335"/>
              <a:gd name="connsiteX66" fmla="*/ 2808514 w 7304314"/>
              <a:gd name="connsiteY66" fmla="*/ 3298271 h 4093335"/>
              <a:gd name="connsiteX67" fmla="*/ 2884714 w 7304314"/>
              <a:gd name="connsiteY67" fmla="*/ 3320043 h 4093335"/>
              <a:gd name="connsiteX68" fmla="*/ 3015343 w 7304314"/>
              <a:gd name="connsiteY68" fmla="*/ 3352700 h 4093335"/>
              <a:gd name="connsiteX69" fmla="*/ 3058886 w 7304314"/>
              <a:gd name="connsiteY69" fmla="*/ 3374471 h 4093335"/>
              <a:gd name="connsiteX70" fmla="*/ 3113314 w 7304314"/>
              <a:gd name="connsiteY70" fmla="*/ 3385357 h 4093335"/>
              <a:gd name="connsiteX71" fmla="*/ 3167743 w 7304314"/>
              <a:gd name="connsiteY71" fmla="*/ 3407128 h 4093335"/>
              <a:gd name="connsiteX72" fmla="*/ 3233057 w 7304314"/>
              <a:gd name="connsiteY72" fmla="*/ 3418014 h 4093335"/>
              <a:gd name="connsiteX73" fmla="*/ 3341914 w 7304314"/>
              <a:gd name="connsiteY73" fmla="*/ 3439785 h 4093335"/>
              <a:gd name="connsiteX74" fmla="*/ 3385457 w 7304314"/>
              <a:gd name="connsiteY74" fmla="*/ 3450671 h 4093335"/>
              <a:gd name="connsiteX75" fmla="*/ 3450771 w 7304314"/>
              <a:gd name="connsiteY75" fmla="*/ 3483328 h 4093335"/>
              <a:gd name="connsiteX76" fmla="*/ 3494314 w 7304314"/>
              <a:gd name="connsiteY76" fmla="*/ 3494214 h 4093335"/>
              <a:gd name="connsiteX77" fmla="*/ 3592286 w 7304314"/>
              <a:gd name="connsiteY77" fmla="*/ 3526871 h 4093335"/>
              <a:gd name="connsiteX78" fmla="*/ 3722914 w 7304314"/>
              <a:gd name="connsiteY78" fmla="*/ 3548643 h 4093335"/>
              <a:gd name="connsiteX79" fmla="*/ 3875314 w 7304314"/>
              <a:gd name="connsiteY79" fmla="*/ 3603071 h 4093335"/>
              <a:gd name="connsiteX80" fmla="*/ 3940629 w 7304314"/>
              <a:gd name="connsiteY80" fmla="*/ 3635728 h 4093335"/>
              <a:gd name="connsiteX81" fmla="*/ 4125686 w 7304314"/>
              <a:gd name="connsiteY81" fmla="*/ 3690157 h 4093335"/>
              <a:gd name="connsiteX82" fmla="*/ 4397829 w 7304314"/>
              <a:gd name="connsiteY82" fmla="*/ 3766357 h 4093335"/>
              <a:gd name="connsiteX83" fmla="*/ 4452257 w 7304314"/>
              <a:gd name="connsiteY83" fmla="*/ 3777243 h 4093335"/>
              <a:gd name="connsiteX84" fmla="*/ 4539343 w 7304314"/>
              <a:gd name="connsiteY84" fmla="*/ 3788128 h 4093335"/>
              <a:gd name="connsiteX85" fmla="*/ 4615543 w 7304314"/>
              <a:gd name="connsiteY85" fmla="*/ 3799014 h 4093335"/>
              <a:gd name="connsiteX86" fmla="*/ 4680857 w 7304314"/>
              <a:gd name="connsiteY86" fmla="*/ 3820785 h 4093335"/>
              <a:gd name="connsiteX87" fmla="*/ 4942114 w 7304314"/>
              <a:gd name="connsiteY87" fmla="*/ 3842557 h 4093335"/>
              <a:gd name="connsiteX88" fmla="*/ 5377543 w 7304314"/>
              <a:gd name="connsiteY88" fmla="*/ 3875214 h 4093335"/>
              <a:gd name="connsiteX89" fmla="*/ 5475514 w 7304314"/>
              <a:gd name="connsiteY89" fmla="*/ 3896985 h 4093335"/>
              <a:gd name="connsiteX90" fmla="*/ 6052457 w 7304314"/>
              <a:gd name="connsiteY90" fmla="*/ 3907871 h 4093335"/>
              <a:gd name="connsiteX91" fmla="*/ 6248400 w 7304314"/>
              <a:gd name="connsiteY91" fmla="*/ 3929643 h 4093335"/>
              <a:gd name="connsiteX92" fmla="*/ 6368143 w 7304314"/>
              <a:gd name="connsiteY92" fmla="*/ 3951414 h 4093335"/>
              <a:gd name="connsiteX93" fmla="*/ 6487886 w 7304314"/>
              <a:gd name="connsiteY93" fmla="*/ 3984071 h 4093335"/>
              <a:gd name="connsiteX94" fmla="*/ 6705600 w 7304314"/>
              <a:gd name="connsiteY94" fmla="*/ 4016728 h 4093335"/>
              <a:gd name="connsiteX95" fmla="*/ 6825343 w 7304314"/>
              <a:gd name="connsiteY95" fmla="*/ 4038500 h 4093335"/>
              <a:gd name="connsiteX96" fmla="*/ 6890657 w 7304314"/>
              <a:gd name="connsiteY96" fmla="*/ 4049385 h 4093335"/>
              <a:gd name="connsiteX97" fmla="*/ 7162800 w 7304314"/>
              <a:gd name="connsiteY97" fmla="*/ 4071157 h 4093335"/>
              <a:gd name="connsiteX98" fmla="*/ 7239000 w 7304314"/>
              <a:gd name="connsiteY98" fmla="*/ 4092928 h 4093335"/>
              <a:gd name="connsiteX99" fmla="*/ 7271657 w 7304314"/>
              <a:gd name="connsiteY99" fmla="*/ 4082043 h 4093335"/>
              <a:gd name="connsiteX100" fmla="*/ 7249886 w 7304314"/>
              <a:gd name="connsiteY100" fmla="*/ 3711928 h 4093335"/>
              <a:gd name="connsiteX101" fmla="*/ 7228114 w 7304314"/>
              <a:gd name="connsiteY101" fmla="*/ 2285900 h 4093335"/>
              <a:gd name="connsiteX102" fmla="*/ 7206343 w 7304314"/>
              <a:gd name="connsiteY102" fmla="*/ 2133500 h 4093335"/>
              <a:gd name="connsiteX103" fmla="*/ 7184571 w 7304314"/>
              <a:gd name="connsiteY103" fmla="*/ 1839585 h 4093335"/>
              <a:gd name="connsiteX104" fmla="*/ 7195457 w 7304314"/>
              <a:gd name="connsiteY104" fmla="*/ 1382385 h 4093335"/>
              <a:gd name="connsiteX105" fmla="*/ 7206343 w 7304314"/>
              <a:gd name="connsiteY105" fmla="*/ 1338843 h 4093335"/>
              <a:gd name="connsiteX106" fmla="*/ 7217229 w 7304314"/>
              <a:gd name="connsiteY106" fmla="*/ 1077585 h 4093335"/>
              <a:gd name="connsiteX107" fmla="*/ 7228114 w 7304314"/>
              <a:gd name="connsiteY107" fmla="*/ 1034043 h 4093335"/>
              <a:gd name="connsiteX108" fmla="*/ 7249886 w 7304314"/>
              <a:gd name="connsiteY108" fmla="*/ 968728 h 4093335"/>
              <a:gd name="connsiteX109" fmla="*/ 7260771 w 7304314"/>
              <a:gd name="connsiteY109" fmla="*/ 870757 h 4093335"/>
              <a:gd name="connsiteX110" fmla="*/ 7271657 w 7304314"/>
              <a:gd name="connsiteY110" fmla="*/ 838100 h 4093335"/>
              <a:gd name="connsiteX111" fmla="*/ 7282543 w 7304314"/>
              <a:gd name="connsiteY111" fmla="*/ 729243 h 4093335"/>
              <a:gd name="connsiteX112" fmla="*/ 7304314 w 7304314"/>
              <a:gd name="connsiteY112" fmla="*/ 642157 h 4093335"/>
              <a:gd name="connsiteX113" fmla="*/ 7293429 w 7304314"/>
              <a:gd name="connsiteY113" fmla="*/ 380900 h 4093335"/>
              <a:gd name="connsiteX114" fmla="*/ 7282543 w 7304314"/>
              <a:gd name="connsiteY114" fmla="*/ 337357 h 4093335"/>
              <a:gd name="connsiteX115" fmla="*/ 7239000 w 7304314"/>
              <a:gd name="connsiteY115" fmla="*/ 272043 h 4093335"/>
              <a:gd name="connsiteX116" fmla="*/ 7206343 w 7304314"/>
              <a:gd name="connsiteY116" fmla="*/ 163185 h 4093335"/>
              <a:gd name="connsiteX117" fmla="*/ 7184571 w 7304314"/>
              <a:gd name="connsiteY117" fmla="*/ 97871 h 4093335"/>
              <a:gd name="connsiteX118" fmla="*/ 6705600 w 7304314"/>
              <a:gd name="connsiteY118" fmla="*/ 86985 h 4093335"/>
              <a:gd name="connsiteX119" fmla="*/ 6574971 w 7304314"/>
              <a:gd name="connsiteY119" fmla="*/ 76100 h 4093335"/>
              <a:gd name="connsiteX120" fmla="*/ 6498771 w 7304314"/>
              <a:gd name="connsiteY120" fmla="*/ 65214 h 4093335"/>
              <a:gd name="connsiteX121" fmla="*/ 5421086 w 7304314"/>
              <a:gd name="connsiteY121" fmla="*/ 32557 h 4093335"/>
              <a:gd name="connsiteX122" fmla="*/ 2340429 w 7304314"/>
              <a:gd name="connsiteY122" fmla="*/ 21671 h 4093335"/>
              <a:gd name="connsiteX123" fmla="*/ 587829 w 7304314"/>
              <a:gd name="connsiteY123" fmla="*/ 21671 h 4093335"/>
              <a:gd name="connsiteX124" fmla="*/ 478971 w 7304314"/>
              <a:gd name="connsiteY124" fmla="*/ 43443 h 4093335"/>
              <a:gd name="connsiteX125" fmla="*/ 370114 w 7304314"/>
              <a:gd name="connsiteY125" fmla="*/ 54328 h 4093335"/>
              <a:gd name="connsiteX126" fmla="*/ 195943 w 7304314"/>
              <a:gd name="connsiteY126" fmla="*/ 65214 h 4093335"/>
              <a:gd name="connsiteX127" fmla="*/ 195943 w 7304314"/>
              <a:gd name="connsiteY127" fmla="*/ 65214 h 4093335"/>
              <a:gd name="connsiteX128" fmla="*/ 228600 w 7304314"/>
              <a:gd name="connsiteY128" fmla="*/ 65214 h 409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7304314" h="4093335">
                <a:moveTo>
                  <a:pt x="0" y="65214"/>
                </a:moveTo>
                <a:lnTo>
                  <a:pt x="0" y="65214"/>
                </a:lnTo>
                <a:cubicBezTo>
                  <a:pt x="29029" y="76100"/>
                  <a:pt x="59356" y="84006"/>
                  <a:pt x="87086" y="97871"/>
                </a:cubicBezTo>
                <a:cubicBezTo>
                  <a:pt x="96266" y="102461"/>
                  <a:pt x="100506" y="113678"/>
                  <a:pt x="108857" y="119643"/>
                </a:cubicBezTo>
                <a:cubicBezTo>
                  <a:pt x="126074" y="131941"/>
                  <a:pt x="145344" y="141086"/>
                  <a:pt x="163286" y="152300"/>
                </a:cubicBezTo>
                <a:cubicBezTo>
                  <a:pt x="174380" y="159234"/>
                  <a:pt x="184584" y="167580"/>
                  <a:pt x="195943" y="174071"/>
                </a:cubicBezTo>
                <a:cubicBezTo>
                  <a:pt x="210032" y="182122"/>
                  <a:pt x="225836" y="187068"/>
                  <a:pt x="239486" y="195843"/>
                </a:cubicBezTo>
                <a:cubicBezTo>
                  <a:pt x="276744" y="219795"/>
                  <a:pt x="312057" y="246643"/>
                  <a:pt x="348343" y="272043"/>
                </a:cubicBezTo>
                <a:cubicBezTo>
                  <a:pt x="356646" y="285882"/>
                  <a:pt x="380414" y="335468"/>
                  <a:pt x="402771" y="348243"/>
                </a:cubicBezTo>
                <a:cubicBezTo>
                  <a:pt x="419737" y="357938"/>
                  <a:pt x="439057" y="362757"/>
                  <a:pt x="457200" y="370014"/>
                </a:cubicBezTo>
                <a:cubicBezTo>
                  <a:pt x="527980" y="476185"/>
                  <a:pt x="417113" y="311192"/>
                  <a:pt x="511629" y="446214"/>
                </a:cubicBezTo>
                <a:cubicBezTo>
                  <a:pt x="526634" y="467650"/>
                  <a:pt x="540657" y="489757"/>
                  <a:pt x="555171" y="511528"/>
                </a:cubicBezTo>
                <a:lnTo>
                  <a:pt x="576943" y="544185"/>
                </a:lnTo>
                <a:cubicBezTo>
                  <a:pt x="580572" y="558699"/>
                  <a:pt x="581138" y="574346"/>
                  <a:pt x="587829" y="587728"/>
                </a:cubicBezTo>
                <a:cubicBezTo>
                  <a:pt x="592419" y="596908"/>
                  <a:pt x="606093" y="599855"/>
                  <a:pt x="609600" y="609500"/>
                </a:cubicBezTo>
                <a:cubicBezTo>
                  <a:pt x="621032" y="640940"/>
                  <a:pt x="623257" y="675016"/>
                  <a:pt x="631371" y="707471"/>
                </a:cubicBezTo>
                <a:cubicBezTo>
                  <a:pt x="634154" y="718603"/>
                  <a:pt x="638628" y="729242"/>
                  <a:pt x="642257" y="740128"/>
                </a:cubicBezTo>
                <a:cubicBezTo>
                  <a:pt x="645886" y="780042"/>
                  <a:pt x="647846" y="820144"/>
                  <a:pt x="653143" y="859871"/>
                </a:cubicBezTo>
                <a:cubicBezTo>
                  <a:pt x="655120" y="874701"/>
                  <a:pt x="662674" y="888514"/>
                  <a:pt x="664029" y="903414"/>
                </a:cubicBezTo>
                <a:cubicBezTo>
                  <a:pt x="673579" y="1008459"/>
                  <a:pt x="679606" y="1113803"/>
                  <a:pt x="685800" y="1219100"/>
                </a:cubicBezTo>
                <a:cubicBezTo>
                  <a:pt x="686691" y="1234246"/>
                  <a:pt x="702987" y="1524467"/>
                  <a:pt x="707571" y="1556557"/>
                </a:cubicBezTo>
                <a:cubicBezTo>
                  <a:pt x="711307" y="1582708"/>
                  <a:pt x="722392" y="1607271"/>
                  <a:pt x="729343" y="1632757"/>
                </a:cubicBezTo>
                <a:cubicBezTo>
                  <a:pt x="762866" y="1755672"/>
                  <a:pt x="714850" y="1585670"/>
                  <a:pt x="751114" y="1730728"/>
                </a:cubicBezTo>
                <a:cubicBezTo>
                  <a:pt x="753897" y="1741860"/>
                  <a:pt x="758371" y="1752499"/>
                  <a:pt x="762000" y="1763385"/>
                </a:cubicBezTo>
                <a:cubicBezTo>
                  <a:pt x="765629" y="1792414"/>
                  <a:pt x="767653" y="1821688"/>
                  <a:pt x="772886" y="1850471"/>
                </a:cubicBezTo>
                <a:cubicBezTo>
                  <a:pt x="774939" y="1861760"/>
                  <a:pt x="781521" y="1871876"/>
                  <a:pt x="783771" y="1883128"/>
                </a:cubicBezTo>
                <a:cubicBezTo>
                  <a:pt x="808786" y="2008204"/>
                  <a:pt x="780950" y="1918209"/>
                  <a:pt x="805543" y="1991985"/>
                </a:cubicBezTo>
                <a:cubicBezTo>
                  <a:pt x="809172" y="2021014"/>
                  <a:pt x="808023" y="2051050"/>
                  <a:pt x="816429" y="2079071"/>
                </a:cubicBezTo>
                <a:cubicBezTo>
                  <a:pt x="819378" y="2088901"/>
                  <a:pt x="832507" y="2092303"/>
                  <a:pt x="838200" y="2100843"/>
                </a:cubicBezTo>
                <a:cubicBezTo>
                  <a:pt x="847201" y="2114345"/>
                  <a:pt x="853944" y="2129318"/>
                  <a:pt x="859971" y="2144385"/>
                </a:cubicBezTo>
                <a:cubicBezTo>
                  <a:pt x="868494" y="2165693"/>
                  <a:pt x="869013" y="2190605"/>
                  <a:pt x="881743" y="2209700"/>
                </a:cubicBezTo>
                <a:lnTo>
                  <a:pt x="925286" y="2275014"/>
                </a:lnTo>
                <a:cubicBezTo>
                  <a:pt x="932543" y="2285900"/>
                  <a:pt x="937806" y="2298420"/>
                  <a:pt x="947057" y="2307671"/>
                </a:cubicBezTo>
                <a:lnTo>
                  <a:pt x="979714" y="2340328"/>
                </a:lnTo>
                <a:cubicBezTo>
                  <a:pt x="1004983" y="2416132"/>
                  <a:pt x="972525" y="2334987"/>
                  <a:pt x="1012371" y="2394757"/>
                </a:cubicBezTo>
                <a:cubicBezTo>
                  <a:pt x="1059009" y="2464714"/>
                  <a:pt x="1005678" y="2413929"/>
                  <a:pt x="1066800" y="2481843"/>
                </a:cubicBezTo>
                <a:cubicBezTo>
                  <a:pt x="1087397" y="2504729"/>
                  <a:pt x="1132114" y="2547157"/>
                  <a:pt x="1132114" y="2547157"/>
                </a:cubicBezTo>
                <a:cubicBezTo>
                  <a:pt x="1135743" y="2558043"/>
                  <a:pt x="1134886" y="2571700"/>
                  <a:pt x="1143000" y="2579814"/>
                </a:cubicBezTo>
                <a:cubicBezTo>
                  <a:pt x="1161502" y="2598316"/>
                  <a:pt x="1189811" y="2604855"/>
                  <a:pt x="1208314" y="2623357"/>
                </a:cubicBezTo>
                <a:cubicBezTo>
                  <a:pt x="1215571" y="2630614"/>
                  <a:pt x="1221546" y="2639435"/>
                  <a:pt x="1230086" y="2645128"/>
                </a:cubicBezTo>
                <a:cubicBezTo>
                  <a:pt x="1243588" y="2654129"/>
                  <a:pt x="1260424" y="2657468"/>
                  <a:pt x="1273629" y="2666900"/>
                </a:cubicBezTo>
                <a:cubicBezTo>
                  <a:pt x="1286156" y="2675848"/>
                  <a:pt x="1293477" y="2691018"/>
                  <a:pt x="1306286" y="2699557"/>
                </a:cubicBezTo>
                <a:cubicBezTo>
                  <a:pt x="1315833" y="2705922"/>
                  <a:pt x="1328912" y="2704870"/>
                  <a:pt x="1338943" y="2710443"/>
                </a:cubicBezTo>
                <a:cubicBezTo>
                  <a:pt x="1361816" y="2723150"/>
                  <a:pt x="1379434" y="2745710"/>
                  <a:pt x="1404257" y="2753985"/>
                </a:cubicBezTo>
                <a:cubicBezTo>
                  <a:pt x="1503333" y="2787012"/>
                  <a:pt x="1346866" y="2736354"/>
                  <a:pt x="1491343" y="2775757"/>
                </a:cubicBezTo>
                <a:cubicBezTo>
                  <a:pt x="1643266" y="2817190"/>
                  <a:pt x="1478478" y="2781892"/>
                  <a:pt x="1611086" y="2808414"/>
                </a:cubicBezTo>
                <a:cubicBezTo>
                  <a:pt x="1657499" y="2831620"/>
                  <a:pt x="1686929" y="2848234"/>
                  <a:pt x="1741714" y="2862843"/>
                </a:cubicBezTo>
                <a:cubicBezTo>
                  <a:pt x="1766505" y="2869454"/>
                  <a:pt x="1792605" y="2869510"/>
                  <a:pt x="1817914" y="2873728"/>
                </a:cubicBezTo>
                <a:cubicBezTo>
                  <a:pt x="1830330" y="2875797"/>
                  <a:pt x="1900228" y="2889628"/>
                  <a:pt x="1915886" y="2895500"/>
                </a:cubicBezTo>
                <a:cubicBezTo>
                  <a:pt x="1931080" y="2901198"/>
                  <a:pt x="1944514" y="2910879"/>
                  <a:pt x="1959429" y="2917271"/>
                </a:cubicBezTo>
                <a:cubicBezTo>
                  <a:pt x="1981295" y="2926642"/>
                  <a:pt x="2013530" y="2933518"/>
                  <a:pt x="2035629" y="2939043"/>
                </a:cubicBezTo>
                <a:cubicBezTo>
                  <a:pt x="2046515" y="2946300"/>
                  <a:pt x="2056927" y="2954323"/>
                  <a:pt x="2068286" y="2960814"/>
                </a:cubicBezTo>
                <a:cubicBezTo>
                  <a:pt x="2082375" y="2968865"/>
                  <a:pt x="2098068" y="2973984"/>
                  <a:pt x="2111829" y="2982585"/>
                </a:cubicBezTo>
                <a:cubicBezTo>
                  <a:pt x="2127214" y="2992201"/>
                  <a:pt x="2141433" y="3003628"/>
                  <a:pt x="2155371" y="3015243"/>
                </a:cubicBezTo>
                <a:cubicBezTo>
                  <a:pt x="2163255" y="3021813"/>
                  <a:pt x="2168342" y="3031734"/>
                  <a:pt x="2177143" y="3037014"/>
                </a:cubicBezTo>
                <a:cubicBezTo>
                  <a:pt x="2186982" y="3042918"/>
                  <a:pt x="2199314" y="3043240"/>
                  <a:pt x="2209800" y="3047900"/>
                </a:cubicBezTo>
                <a:cubicBezTo>
                  <a:pt x="2323166" y="3098285"/>
                  <a:pt x="2234208" y="3066921"/>
                  <a:pt x="2307771" y="3091443"/>
                </a:cubicBezTo>
                <a:cubicBezTo>
                  <a:pt x="2315028" y="3098700"/>
                  <a:pt x="2320742" y="3107934"/>
                  <a:pt x="2329543" y="3113214"/>
                </a:cubicBezTo>
                <a:cubicBezTo>
                  <a:pt x="2346282" y="3123258"/>
                  <a:pt x="2404918" y="3132643"/>
                  <a:pt x="2416629" y="3134985"/>
                </a:cubicBezTo>
                <a:cubicBezTo>
                  <a:pt x="2436247" y="3154603"/>
                  <a:pt x="2455419" y="3178047"/>
                  <a:pt x="2481943" y="3189414"/>
                </a:cubicBezTo>
                <a:cubicBezTo>
                  <a:pt x="2495694" y="3195307"/>
                  <a:pt x="2511595" y="3194744"/>
                  <a:pt x="2525486" y="3200300"/>
                </a:cubicBezTo>
                <a:cubicBezTo>
                  <a:pt x="2548086" y="3209340"/>
                  <a:pt x="2568557" y="3223071"/>
                  <a:pt x="2590800" y="3232957"/>
                </a:cubicBezTo>
                <a:cubicBezTo>
                  <a:pt x="2601286" y="3237617"/>
                  <a:pt x="2612910" y="3239323"/>
                  <a:pt x="2623457" y="3243843"/>
                </a:cubicBezTo>
                <a:cubicBezTo>
                  <a:pt x="2638372" y="3250235"/>
                  <a:pt x="2651605" y="3260482"/>
                  <a:pt x="2667000" y="3265614"/>
                </a:cubicBezTo>
                <a:cubicBezTo>
                  <a:pt x="2684553" y="3271465"/>
                  <a:pt x="2703479" y="3272013"/>
                  <a:pt x="2721429" y="3276500"/>
                </a:cubicBezTo>
                <a:cubicBezTo>
                  <a:pt x="2732561" y="3279283"/>
                  <a:pt x="2742954" y="3284602"/>
                  <a:pt x="2754086" y="3287385"/>
                </a:cubicBezTo>
                <a:cubicBezTo>
                  <a:pt x="2772036" y="3291872"/>
                  <a:pt x="2790453" y="3294257"/>
                  <a:pt x="2808514" y="3298271"/>
                </a:cubicBezTo>
                <a:cubicBezTo>
                  <a:pt x="2849521" y="3307384"/>
                  <a:pt x="2848346" y="3307920"/>
                  <a:pt x="2884714" y="3320043"/>
                </a:cubicBezTo>
                <a:cubicBezTo>
                  <a:pt x="2937147" y="3372473"/>
                  <a:pt x="2878954" y="3323474"/>
                  <a:pt x="3015343" y="3352700"/>
                </a:cubicBezTo>
                <a:cubicBezTo>
                  <a:pt x="3031210" y="3356100"/>
                  <a:pt x="3043491" y="3369339"/>
                  <a:pt x="3058886" y="3374471"/>
                </a:cubicBezTo>
                <a:cubicBezTo>
                  <a:pt x="3076439" y="3380322"/>
                  <a:pt x="3095592" y="3380041"/>
                  <a:pt x="3113314" y="3385357"/>
                </a:cubicBezTo>
                <a:cubicBezTo>
                  <a:pt x="3132030" y="3390972"/>
                  <a:pt x="3148891" y="3401987"/>
                  <a:pt x="3167743" y="3407128"/>
                </a:cubicBezTo>
                <a:cubicBezTo>
                  <a:pt x="3189037" y="3412935"/>
                  <a:pt x="3211363" y="3413946"/>
                  <a:pt x="3233057" y="3418014"/>
                </a:cubicBezTo>
                <a:cubicBezTo>
                  <a:pt x="3269427" y="3424833"/>
                  <a:pt x="3306015" y="3430810"/>
                  <a:pt x="3341914" y="3439785"/>
                </a:cubicBezTo>
                <a:cubicBezTo>
                  <a:pt x="3356428" y="3443414"/>
                  <a:pt x="3371566" y="3445115"/>
                  <a:pt x="3385457" y="3450671"/>
                </a:cubicBezTo>
                <a:cubicBezTo>
                  <a:pt x="3408057" y="3459711"/>
                  <a:pt x="3428171" y="3474288"/>
                  <a:pt x="3450771" y="3483328"/>
                </a:cubicBezTo>
                <a:cubicBezTo>
                  <a:pt x="3464662" y="3488884"/>
                  <a:pt x="3480015" y="3489814"/>
                  <a:pt x="3494314" y="3494214"/>
                </a:cubicBezTo>
                <a:cubicBezTo>
                  <a:pt x="3527216" y="3504338"/>
                  <a:pt x="3558128" y="3522601"/>
                  <a:pt x="3592286" y="3526871"/>
                </a:cubicBezTo>
                <a:cubicBezTo>
                  <a:pt x="3694217" y="3539613"/>
                  <a:pt x="3650990" y="3530662"/>
                  <a:pt x="3722914" y="3548643"/>
                </a:cubicBezTo>
                <a:cubicBezTo>
                  <a:pt x="3799741" y="3606262"/>
                  <a:pt x="3741161" y="3572113"/>
                  <a:pt x="3875314" y="3603071"/>
                </a:cubicBezTo>
                <a:cubicBezTo>
                  <a:pt x="3951388" y="3620627"/>
                  <a:pt x="3863071" y="3604705"/>
                  <a:pt x="3940629" y="3635728"/>
                </a:cubicBezTo>
                <a:cubicBezTo>
                  <a:pt x="4039418" y="3675244"/>
                  <a:pt x="4046161" y="3674252"/>
                  <a:pt x="4125686" y="3690157"/>
                </a:cubicBezTo>
                <a:cubicBezTo>
                  <a:pt x="4232861" y="3743743"/>
                  <a:pt x="4184473" y="3723684"/>
                  <a:pt x="4397829" y="3766357"/>
                </a:cubicBezTo>
                <a:cubicBezTo>
                  <a:pt x="4415972" y="3769986"/>
                  <a:pt x="4433970" y="3774430"/>
                  <a:pt x="4452257" y="3777243"/>
                </a:cubicBezTo>
                <a:cubicBezTo>
                  <a:pt x="4481171" y="3781691"/>
                  <a:pt x="4510345" y="3784262"/>
                  <a:pt x="4539343" y="3788128"/>
                </a:cubicBezTo>
                <a:lnTo>
                  <a:pt x="4615543" y="3799014"/>
                </a:lnTo>
                <a:cubicBezTo>
                  <a:pt x="4637314" y="3806271"/>
                  <a:pt x="4658301" y="3816556"/>
                  <a:pt x="4680857" y="3820785"/>
                </a:cubicBezTo>
                <a:cubicBezTo>
                  <a:pt x="4720129" y="3828148"/>
                  <a:pt x="4921298" y="3841070"/>
                  <a:pt x="4942114" y="3842557"/>
                </a:cubicBezTo>
                <a:cubicBezTo>
                  <a:pt x="5181958" y="3895854"/>
                  <a:pt x="4898969" y="3839321"/>
                  <a:pt x="5377543" y="3875214"/>
                </a:cubicBezTo>
                <a:cubicBezTo>
                  <a:pt x="5410903" y="3877716"/>
                  <a:pt x="5442099" y="3895368"/>
                  <a:pt x="5475514" y="3896985"/>
                </a:cubicBezTo>
                <a:cubicBezTo>
                  <a:pt x="5667638" y="3906281"/>
                  <a:pt x="5860143" y="3904242"/>
                  <a:pt x="6052457" y="3907871"/>
                </a:cubicBezTo>
                <a:cubicBezTo>
                  <a:pt x="6244130" y="3923844"/>
                  <a:pt x="6120262" y="3909930"/>
                  <a:pt x="6248400" y="3929643"/>
                </a:cubicBezTo>
                <a:cubicBezTo>
                  <a:pt x="6349817" y="3945245"/>
                  <a:pt x="6293640" y="3932788"/>
                  <a:pt x="6368143" y="3951414"/>
                </a:cubicBezTo>
                <a:cubicBezTo>
                  <a:pt x="6427307" y="3990856"/>
                  <a:pt x="6382976" y="3968334"/>
                  <a:pt x="6487886" y="3984071"/>
                </a:cubicBezTo>
                <a:cubicBezTo>
                  <a:pt x="6753645" y="4023936"/>
                  <a:pt x="6504281" y="3991565"/>
                  <a:pt x="6705600" y="4016728"/>
                </a:cubicBezTo>
                <a:cubicBezTo>
                  <a:pt x="6780096" y="4035352"/>
                  <a:pt x="6723938" y="4022900"/>
                  <a:pt x="6825343" y="4038500"/>
                </a:cubicBezTo>
                <a:cubicBezTo>
                  <a:pt x="6847158" y="4041856"/>
                  <a:pt x="6868737" y="4046806"/>
                  <a:pt x="6890657" y="4049385"/>
                </a:cubicBezTo>
                <a:cubicBezTo>
                  <a:pt x="6962513" y="4057838"/>
                  <a:pt x="7095726" y="4066366"/>
                  <a:pt x="7162800" y="4071157"/>
                </a:cubicBezTo>
                <a:cubicBezTo>
                  <a:pt x="7188200" y="4078414"/>
                  <a:pt x="7212715" y="4090299"/>
                  <a:pt x="7239000" y="4092928"/>
                </a:cubicBezTo>
                <a:cubicBezTo>
                  <a:pt x="7250417" y="4094070"/>
                  <a:pt x="7270918" y="4093494"/>
                  <a:pt x="7271657" y="4082043"/>
                </a:cubicBezTo>
                <a:cubicBezTo>
                  <a:pt x="7286835" y="3846776"/>
                  <a:pt x="7283537" y="3846542"/>
                  <a:pt x="7249886" y="3711928"/>
                </a:cubicBezTo>
                <a:cubicBezTo>
                  <a:pt x="7193292" y="3146004"/>
                  <a:pt x="7263593" y="3882442"/>
                  <a:pt x="7228114" y="2285900"/>
                </a:cubicBezTo>
                <a:cubicBezTo>
                  <a:pt x="7226974" y="2234597"/>
                  <a:pt x="7211449" y="2184561"/>
                  <a:pt x="7206343" y="2133500"/>
                </a:cubicBezTo>
                <a:cubicBezTo>
                  <a:pt x="7189308" y="1963157"/>
                  <a:pt x="7197598" y="2061047"/>
                  <a:pt x="7184571" y="1839585"/>
                </a:cubicBezTo>
                <a:cubicBezTo>
                  <a:pt x="7188200" y="1687185"/>
                  <a:pt x="7188835" y="1534684"/>
                  <a:pt x="7195457" y="1382385"/>
                </a:cubicBezTo>
                <a:cubicBezTo>
                  <a:pt x="7196107" y="1367438"/>
                  <a:pt x="7205277" y="1353766"/>
                  <a:pt x="7206343" y="1338843"/>
                </a:cubicBezTo>
                <a:cubicBezTo>
                  <a:pt x="7212553" y="1251903"/>
                  <a:pt x="7211019" y="1164525"/>
                  <a:pt x="7217229" y="1077585"/>
                </a:cubicBezTo>
                <a:cubicBezTo>
                  <a:pt x="7218295" y="1062662"/>
                  <a:pt x="7223815" y="1048373"/>
                  <a:pt x="7228114" y="1034043"/>
                </a:cubicBezTo>
                <a:cubicBezTo>
                  <a:pt x="7234708" y="1012061"/>
                  <a:pt x="7249886" y="968728"/>
                  <a:pt x="7249886" y="968728"/>
                </a:cubicBezTo>
                <a:cubicBezTo>
                  <a:pt x="7253514" y="936071"/>
                  <a:pt x="7255369" y="903168"/>
                  <a:pt x="7260771" y="870757"/>
                </a:cubicBezTo>
                <a:cubicBezTo>
                  <a:pt x="7262657" y="859439"/>
                  <a:pt x="7269912" y="849441"/>
                  <a:pt x="7271657" y="838100"/>
                </a:cubicBezTo>
                <a:cubicBezTo>
                  <a:pt x="7277202" y="802057"/>
                  <a:pt x="7277723" y="765390"/>
                  <a:pt x="7282543" y="729243"/>
                </a:cubicBezTo>
                <a:cubicBezTo>
                  <a:pt x="7288381" y="685459"/>
                  <a:pt x="7292105" y="678788"/>
                  <a:pt x="7304314" y="642157"/>
                </a:cubicBezTo>
                <a:cubicBezTo>
                  <a:pt x="7300686" y="555071"/>
                  <a:pt x="7299639" y="467840"/>
                  <a:pt x="7293429" y="380900"/>
                </a:cubicBezTo>
                <a:cubicBezTo>
                  <a:pt x="7292363" y="365977"/>
                  <a:pt x="7289234" y="350739"/>
                  <a:pt x="7282543" y="337357"/>
                </a:cubicBezTo>
                <a:cubicBezTo>
                  <a:pt x="7270841" y="313954"/>
                  <a:pt x="7247274" y="296866"/>
                  <a:pt x="7239000" y="272043"/>
                </a:cubicBezTo>
                <a:cubicBezTo>
                  <a:pt x="7161997" y="41027"/>
                  <a:pt x="7255718" y="327762"/>
                  <a:pt x="7206343" y="163185"/>
                </a:cubicBezTo>
                <a:cubicBezTo>
                  <a:pt x="7199748" y="141204"/>
                  <a:pt x="7207514" y="98392"/>
                  <a:pt x="7184571" y="97871"/>
                </a:cubicBezTo>
                <a:lnTo>
                  <a:pt x="6705600" y="86985"/>
                </a:lnTo>
                <a:cubicBezTo>
                  <a:pt x="6662057" y="83357"/>
                  <a:pt x="6618425" y="80674"/>
                  <a:pt x="6574971" y="76100"/>
                </a:cubicBezTo>
                <a:cubicBezTo>
                  <a:pt x="6549454" y="73414"/>
                  <a:pt x="6524411" y="66182"/>
                  <a:pt x="6498771" y="65214"/>
                </a:cubicBezTo>
                <a:lnTo>
                  <a:pt x="5421086" y="32557"/>
                </a:lnTo>
                <a:lnTo>
                  <a:pt x="2340429" y="21671"/>
                </a:lnTo>
                <a:cubicBezTo>
                  <a:pt x="1640210" y="-15184"/>
                  <a:pt x="2044653" y="1984"/>
                  <a:pt x="587829" y="21671"/>
                </a:cubicBezTo>
                <a:cubicBezTo>
                  <a:pt x="523183" y="22545"/>
                  <a:pt x="533470" y="35658"/>
                  <a:pt x="478971" y="43443"/>
                </a:cubicBezTo>
                <a:cubicBezTo>
                  <a:pt x="442871" y="48600"/>
                  <a:pt x="406400" y="50700"/>
                  <a:pt x="370114" y="54328"/>
                </a:cubicBezTo>
                <a:cubicBezTo>
                  <a:pt x="292706" y="80131"/>
                  <a:pt x="348932" y="65214"/>
                  <a:pt x="195943" y="65214"/>
                </a:cubicBezTo>
                <a:lnTo>
                  <a:pt x="195943" y="65214"/>
                </a:lnTo>
                <a:lnTo>
                  <a:pt x="228600" y="65214"/>
                </a:lnTo>
              </a:path>
            </a:pathLst>
          </a:cu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1661" y="482589"/>
            <a:ext cx="4769090" cy="1200329"/>
          </a:xfrm>
          <a:prstGeom prst="rect">
            <a:avLst/>
          </a:prstGeom>
        </p:spPr>
        <p:txBody>
          <a:bodyPr wrap="square">
            <a:spAutoFit/>
          </a:bodyPr>
          <a:lstStyle/>
          <a:p>
            <a:r>
              <a:rPr lang="en-US" dirty="0">
                <a:latin typeface="Comic Sans MS" panose="030F0702030302020204" pitchFamily="66" charset="0"/>
              </a:rPr>
              <a:t>And Jesus, walking by the sea of Galilee, saw two brethren, Simon called Peter, and Andrew his brother, casting a net into the sea: for they were fishers.</a:t>
            </a:r>
          </a:p>
        </p:txBody>
      </p:sp>
      <p:grpSp>
        <p:nvGrpSpPr>
          <p:cNvPr id="217" name="Group 216"/>
          <p:cNvGrpSpPr/>
          <p:nvPr/>
        </p:nvGrpSpPr>
        <p:grpSpPr>
          <a:xfrm>
            <a:off x="5866781" y="1082753"/>
            <a:ext cx="990600" cy="2588907"/>
            <a:chOff x="3200399" y="228600"/>
            <a:chExt cx="2548824" cy="5462666"/>
          </a:xfrm>
        </p:grpSpPr>
        <p:grpSp>
          <p:nvGrpSpPr>
            <p:cNvPr id="218" name="Group 47"/>
            <p:cNvGrpSpPr/>
            <p:nvPr/>
          </p:nvGrpSpPr>
          <p:grpSpPr>
            <a:xfrm>
              <a:off x="4373404" y="5022623"/>
              <a:ext cx="569609" cy="668643"/>
              <a:chOff x="6106804" y="4039302"/>
              <a:chExt cx="666047" cy="774146"/>
            </a:xfrm>
          </p:grpSpPr>
          <p:sp>
            <p:nvSpPr>
              <p:cNvPr id="243" name="Oval 242"/>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47"/>
            <p:cNvGrpSpPr/>
            <p:nvPr/>
          </p:nvGrpSpPr>
          <p:grpSpPr>
            <a:xfrm rot="2613352">
              <a:off x="3936594" y="4916461"/>
              <a:ext cx="569609" cy="668643"/>
              <a:chOff x="6106804" y="4039302"/>
              <a:chExt cx="666047" cy="774146"/>
            </a:xfrm>
          </p:grpSpPr>
          <p:sp>
            <p:nvSpPr>
              <p:cNvPr id="240" name="Oval 239"/>
              <p:cNvSpPr/>
              <p:nvPr/>
            </p:nvSpPr>
            <p:spPr>
              <a:xfrm rot="20163506">
                <a:off x="6229710" y="4039302"/>
                <a:ext cx="543141" cy="77414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20163506">
                <a:off x="6387712" y="4392141"/>
                <a:ext cx="362627" cy="31599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20163506">
                <a:off x="6106804" y="4062465"/>
                <a:ext cx="528885" cy="2843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Rounded Rectangle 219"/>
            <p:cNvSpPr/>
            <p:nvPr/>
          </p:nvSpPr>
          <p:spPr>
            <a:xfrm>
              <a:off x="3721734" y="689307"/>
              <a:ext cx="1629173" cy="1184675"/>
            </a:xfrm>
            <a:prstGeom prst="roundRect">
              <a:avLst>
                <a:gd name="adj" fmla="val 31968"/>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5257800" y="3048000"/>
              <a:ext cx="491423" cy="7293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3200399" y="3124201"/>
              <a:ext cx="457201"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20102191">
              <a:off x="4780762" y="1703283"/>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1327004">
              <a:off x="3395827" y="1676536"/>
              <a:ext cx="847170" cy="1827133"/>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a:off x="3591401" y="1739713"/>
              <a:ext cx="1824674" cy="3554024"/>
            </a:xfrm>
            <a:prstGeom prst="trapezoi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Isosceles Triangle 225"/>
            <p:cNvSpPr/>
            <p:nvPr/>
          </p:nvSpPr>
          <p:spPr>
            <a:xfrm rot="10800000">
              <a:off x="4243070" y="1739713"/>
              <a:ext cx="521335" cy="65815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366654" flipH="1">
              <a:off x="3645606" y="1696691"/>
              <a:ext cx="604430" cy="3413709"/>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21233346">
              <a:off x="4747840" y="1682627"/>
              <a:ext cx="604430" cy="3427064"/>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Oval 228"/>
            <p:cNvSpPr/>
            <p:nvPr/>
          </p:nvSpPr>
          <p:spPr>
            <a:xfrm rot="662489">
              <a:off x="3722856" y="1826272"/>
              <a:ext cx="325835" cy="1448498"/>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20760750">
              <a:off x="4912984" y="1867240"/>
              <a:ext cx="325835" cy="1468635"/>
            </a:xfrm>
            <a:prstGeom prst="ellipse">
              <a:avLst/>
            </a:prstGeom>
            <a:solidFill>
              <a:schemeClr val="bg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3917235" y="228600"/>
              <a:ext cx="1173005" cy="17111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 Diagonal Corner Rectangle 231"/>
            <p:cNvSpPr/>
            <p:nvPr/>
          </p:nvSpPr>
          <p:spPr>
            <a:xfrm rot="17471203">
              <a:off x="3264704" y="890404"/>
              <a:ext cx="1306704"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rot="15759005" flipV="1">
              <a:off x="4495200" y="880545"/>
              <a:ext cx="1306221" cy="456169"/>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233"/>
            <p:cNvSpPr/>
            <p:nvPr/>
          </p:nvSpPr>
          <p:spPr>
            <a:xfrm rot="21077723">
              <a:off x="4142751" y="417340"/>
              <a:ext cx="782003" cy="460707"/>
            </a:xfrm>
            <a:prstGeom prst="round2DiagRect">
              <a:avLst>
                <a:gd name="adj1" fmla="val 0"/>
                <a:gd name="adj2" fmla="val 50000"/>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Delay 234"/>
            <p:cNvSpPr/>
            <p:nvPr/>
          </p:nvSpPr>
          <p:spPr>
            <a:xfrm rot="16200000">
              <a:off x="4371459" y="-225624"/>
              <a:ext cx="394892" cy="1303339"/>
            </a:xfrm>
            <a:prstGeom prst="flowChartDelay">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3657600" y="3429000"/>
              <a:ext cx="16764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Wave 236"/>
            <p:cNvSpPr/>
            <p:nvPr/>
          </p:nvSpPr>
          <p:spPr>
            <a:xfrm rot="15210751">
              <a:off x="4724729" y="3843514"/>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Wave 237"/>
            <p:cNvSpPr/>
            <p:nvPr/>
          </p:nvSpPr>
          <p:spPr>
            <a:xfrm rot="16200000">
              <a:off x="4572330" y="3843513"/>
              <a:ext cx="762000" cy="253453"/>
            </a:xfrm>
            <a:prstGeom prst="wav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4876800" y="3429000"/>
              <a:ext cx="304800" cy="2286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6" name="Group 575"/>
          <p:cNvGrpSpPr/>
          <p:nvPr/>
        </p:nvGrpSpPr>
        <p:grpSpPr>
          <a:xfrm>
            <a:off x="3002974" y="3004073"/>
            <a:ext cx="1342906" cy="630770"/>
            <a:chOff x="4572000" y="4495800"/>
            <a:chExt cx="3987418" cy="1872910"/>
          </a:xfrm>
        </p:grpSpPr>
        <p:grpSp>
          <p:nvGrpSpPr>
            <p:cNvPr id="577" name="Group 33"/>
            <p:cNvGrpSpPr/>
            <p:nvPr/>
          </p:nvGrpSpPr>
          <p:grpSpPr>
            <a:xfrm>
              <a:off x="4572000" y="4495800"/>
              <a:ext cx="3073018" cy="1187110"/>
              <a:chOff x="4495800" y="439707"/>
              <a:chExt cx="3073018" cy="1187110"/>
            </a:xfrm>
          </p:grpSpPr>
          <p:sp>
            <p:nvSpPr>
              <p:cNvPr id="582" name="Isosceles Triangle 581"/>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Oval 582"/>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583"/>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63"/>
            <p:cNvGrpSpPr/>
            <p:nvPr/>
          </p:nvGrpSpPr>
          <p:grpSpPr>
            <a:xfrm>
              <a:off x="5486400" y="5181600"/>
              <a:ext cx="3073018" cy="1187110"/>
              <a:chOff x="4495800" y="439707"/>
              <a:chExt cx="3073018" cy="1187110"/>
            </a:xfrm>
          </p:grpSpPr>
          <p:sp>
            <p:nvSpPr>
              <p:cNvPr id="579" name="Isosceles Triangle 578"/>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Oval 580"/>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6" name="Group 245"/>
          <p:cNvGrpSpPr/>
          <p:nvPr/>
        </p:nvGrpSpPr>
        <p:grpSpPr>
          <a:xfrm>
            <a:off x="2665449" y="2633109"/>
            <a:ext cx="2015709" cy="1228825"/>
            <a:chOff x="381000" y="228600"/>
            <a:chExt cx="7977949" cy="4863550"/>
          </a:xfrm>
        </p:grpSpPr>
        <p:grpSp>
          <p:nvGrpSpPr>
            <p:cNvPr id="247" name="Group 165"/>
            <p:cNvGrpSpPr/>
            <p:nvPr/>
          </p:nvGrpSpPr>
          <p:grpSpPr>
            <a:xfrm>
              <a:off x="381000" y="228600"/>
              <a:ext cx="7804836" cy="2811257"/>
              <a:chOff x="533400" y="2971800"/>
              <a:chExt cx="7804836" cy="2811257"/>
            </a:xfrm>
          </p:grpSpPr>
          <p:grpSp>
            <p:nvGrpSpPr>
              <p:cNvPr id="420" name="Group 49"/>
              <p:cNvGrpSpPr/>
              <p:nvPr/>
            </p:nvGrpSpPr>
            <p:grpSpPr>
              <a:xfrm>
                <a:off x="533400" y="3352800"/>
                <a:ext cx="2318436" cy="2430257"/>
                <a:chOff x="1110564" y="792455"/>
                <a:chExt cx="4739687" cy="4968287"/>
              </a:xfrm>
            </p:grpSpPr>
            <p:grpSp>
              <p:nvGrpSpPr>
                <p:cNvPr id="544" name="Group 1"/>
                <p:cNvGrpSpPr/>
                <p:nvPr/>
              </p:nvGrpSpPr>
              <p:grpSpPr>
                <a:xfrm rot="18433119">
                  <a:off x="916210" y="2135953"/>
                  <a:ext cx="3063287" cy="376292"/>
                  <a:chOff x="2819400" y="1600200"/>
                  <a:chExt cx="8458200" cy="381000"/>
                </a:xfrm>
              </p:grpSpPr>
              <p:sp>
                <p:nvSpPr>
                  <p:cNvPr id="569"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9"/>
                <p:cNvGrpSpPr/>
                <p:nvPr/>
              </p:nvGrpSpPr>
              <p:grpSpPr>
                <a:xfrm rot="2494695">
                  <a:off x="2786964" y="2035859"/>
                  <a:ext cx="3063287" cy="376292"/>
                  <a:chOff x="2819400" y="1600200"/>
                  <a:chExt cx="8458200" cy="381000"/>
                </a:xfrm>
              </p:grpSpPr>
              <p:sp>
                <p:nvSpPr>
                  <p:cNvPr id="562"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6" name="Group 17"/>
                <p:cNvGrpSpPr/>
                <p:nvPr/>
              </p:nvGrpSpPr>
              <p:grpSpPr>
                <a:xfrm rot="18433119">
                  <a:off x="2897410" y="4040953"/>
                  <a:ext cx="3063287" cy="376292"/>
                  <a:chOff x="2819400" y="1600200"/>
                  <a:chExt cx="8458200" cy="381000"/>
                </a:xfrm>
              </p:grpSpPr>
              <p:sp>
                <p:nvSpPr>
                  <p:cNvPr id="555" name="Flowchart: Summing Junction 1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Flowchart: Summing Junction 1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Flowchart: Summing Junction 2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Flowchart: Summing Junction 2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Flowchart: Summing Junction 2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25"/>
                <p:cNvGrpSpPr/>
                <p:nvPr/>
              </p:nvGrpSpPr>
              <p:grpSpPr>
                <a:xfrm rot="2494695">
                  <a:off x="1110564" y="4169459"/>
                  <a:ext cx="3063287" cy="376292"/>
                  <a:chOff x="2819400" y="1600200"/>
                  <a:chExt cx="8458200" cy="381000"/>
                </a:xfrm>
              </p:grpSpPr>
              <p:sp>
                <p:nvSpPr>
                  <p:cNvPr id="548" name="Flowchart: Summing Junction 54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lowchart: Summing Junction 54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lowchart: Summing Junction 54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lowchart: Summing Junction 55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lowchart: Summing Junction 55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Flowchart: Summing Junction 55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Flowchart: Summing Junction 55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1" name="Group 33"/>
              <p:cNvGrpSpPr/>
              <p:nvPr/>
            </p:nvGrpSpPr>
            <p:grpSpPr>
              <a:xfrm>
                <a:off x="1524000" y="3429000"/>
                <a:ext cx="2000937" cy="245794"/>
                <a:chOff x="2819400" y="1600200"/>
                <a:chExt cx="8458200" cy="381000"/>
              </a:xfrm>
            </p:grpSpPr>
            <p:sp>
              <p:nvSpPr>
                <p:cNvPr id="537" name="Flowchart: Summing Junction 53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lowchart: Summing Junction 53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lowchart: Summing Junction 53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lowchart: Summing Junction 53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lowchart: Summing Junction 54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lowchart: Summing Junction 54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lowchart: Summing Junction 4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50"/>
              <p:cNvGrpSpPr/>
              <p:nvPr/>
            </p:nvGrpSpPr>
            <p:grpSpPr>
              <a:xfrm>
                <a:off x="2438400" y="3352800"/>
                <a:ext cx="2318436" cy="2430257"/>
                <a:chOff x="1110564" y="792455"/>
                <a:chExt cx="4739687" cy="4968287"/>
              </a:xfrm>
            </p:grpSpPr>
            <p:grpSp>
              <p:nvGrpSpPr>
                <p:cNvPr id="505" name="Group 1"/>
                <p:cNvGrpSpPr/>
                <p:nvPr/>
              </p:nvGrpSpPr>
              <p:grpSpPr>
                <a:xfrm rot="18433119">
                  <a:off x="916210" y="2135953"/>
                  <a:ext cx="3063287" cy="376292"/>
                  <a:chOff x="2819400" y="1600200"/>
                  <a:chExt cx="8458200" cy="381000"/>
                </a:xfrm>
              </p:grpSpPr>
              <p:sp>
                <p:nvSpPr>
                  <p:cNvPr id="530"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6" name="Group 9"/>
                <p:cNvGrpSpPr/>
                <p:nvPr/>
              </p:nvGrpSpPr>
              <p:grpSpPr>
                <a:xfrm rot="2494695">
                  <a:off x="2786964" y="2035859"/>
                  <a:ext cx="3063287" cy="376292"/>
                  <a:chOff x="2819400" y="1600200"/>
                  <a:chExt cx="8458200" cy="381000"/>
                </a:xfrm>
              </p:grpSpPr>
              <p:sp>
                <p:nvSpPr>
                  <p:cNvPr id="523" name="Flowchart: Summing Junction 52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lowchart: Summing Junction 52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lowchart: Summing Junction 52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lowchart: Summing Junction 7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lowchart: Summing Junction 7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lowchart: Summing Junction 7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lowchart: Summing Junction 7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7" name="Group 17"/>
                <p:cNvGrpSpPr/>
                <p:nvPr/>
              </p:nvGrpSpPr>
              <p:grpSpPr>
                <a:xfrm rot="18433119">
                  <a:off x="2897410" y="4040953"/>
                  <a:ext cx="3063287" cy="376292"/>
                  <a:chOff x="2819400" y="1600200"/>
                  <a:chExt cx="8458200" cy="381000"/>
                </a:xfrm>
              </p:grpSpPr>
              <p:sp>
                <p:nvSpPr>
                  <p:cNvPr id="516" name="Flowchart: Summing Junction 51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lowchart: Summing Junction 51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lowchart: Summing Junction 51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Summing Junction 51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lowchart: Summing Junction 51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lowchart: Summing Junction 52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lowchart: Summing Junction 52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25"/>
                <p:cNvGrpSpPr/>
                <p:nvPr/>
              </p:nvGrpSpPr>
              <p:grpSpPr>
                <a:xfrm rot="2494695">
                  <a:off x="1110564" y="4169459"/>
                  <a:ext cx="3063287" cy="376292"/>
                  <a:chOff x="2819400" y="1600200"/>
                  <a:chExt cx="8458200" cy="381000"/>
                </a:xfrm>
              </p:grpSpPr>
              <p:sp>
                <p:nvSpPr>
                  <p:cNvPr id="509" name="Flowchart: Summing Junction 50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lowchart: Summing Junction 50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lowchart: Summing Junction 51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lowchart: Summing Junction 51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lowchart: Summing Junction 51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lowchart: Summing Junction 51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lowchart: Summing Junction 51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3" name="Group 83"/>
              <p:cNvGrpSpPr/>
              <p:nvPr/>
            </p:nvGrpSpPr>
            <p:grpSpPr>
              <a:xfrm>
                <a:off x="4267200" y="3124200"/>
                <a:ext cx="2318436" cy="2430257"/>
                <a:chOff x="1110564" y="792455"/>
                <a:chExt cx="4739687" cy="4968287"/>
              </a:xfrm>
            </p:grpSpPr>
            <p:grpSp>
              <p:nvGrpSpPr>
                <p:cNvPr id="473" name="Group 1"/>
                <p:cNvGrpSpPr/>
                <p:nvPr/>
              </p:nvGrpSpPr>
              <p:grpSpPr>
                <a:xfrm rot="18433119">
                  <a:off x="916210" y="2135953"/>
                  <a:ext cx="3063287" cy="376292"/>
                  <a:chOff x="2819400" y="1600200"/>
                  <a:chExt cx="8458200" cy="381000"/>
                </a:xfrm>
              </p:grpSpPr>
              <p:sp>
                <p:nvSpPr>
                  <p:cNvPr id="498"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9"/>
                <p:cNvGrpSpPr/>
                <p:nvPr/>
              </p:nvGrpSpPr>
              <p:grpSpPr>
                <a:xfrm rot="2494695">
                  <a:off x="2786964" y="2035859"/>
                  <a:ext cx="3063287" cy="376292"/>
                  <a:chOff x="2819400" y="1600200"/>
                  <a:chExt cx="8458200" cy="381000"/>
                </a:xfrm>
              </p:grpSpPr>
              <p:sp>
                <p:nvSpPr>
                  <p:cNvPr id="491" name="Flowchart: Summing Junction 49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lowchart: Summing Junction 49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lowchart: Summing Junction 10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lowchart: Summing Junction 10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Summing Junction 10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lowchart: Summing Junction 10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lowchart: Summing Junction 49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17"/>
                <p:cNvGrpSpPr/>
                <p:nvPr/>
              </p:nvGrpSpPr>
              <p:grpSpPr>
                <a:xfrm rot="18433119">
                  <a:off x="2897410" y="4040953"/>
                  <a:ext cx="3063287" cy="376292"/>
                  <a:chOff x="2819400" y="1600200"/>
                  <a:chExt cx="8458200" cy="381000"/>
                </a:xfrm>
              </p:grpSpPr>
              <p:sp>
                <p:nvSpPr>
                  <p:cNvPr id="484" name="Flowchart: Summing Junction 48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lowchart: Summing Junction 48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lowchart: Summing Junction 48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lowchart: Summing Junction 48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lowchart: Summing Junction 48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lowchart: Summing Junction 48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lowchart: Summing Junction 48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25"/>
                <p:cNvGrpSpPr/>
                <p:nvPr/>
              </p:nvGrpSpPr>
              <p:grpSpPr>
                <a:xfrm rot="2494695">
                  <a:off x="1110564" y="4169459"/>
                  <a:ext cx="3063287" cy="376292"/>
                  <a:chOff x="2819400" y="1600200"/>
                  <a:chExt cx="8458200" cy="381000"/>
                </a:xfrm>
              </p:grpSpPr>
              <p:sp>
                <p:nvSpPr>
                  <p:cNvPr id="477" name="Flowchart: Summing Junction 47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lowchart: Summing Junction 47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lowchart: Summing Junction 47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lowchart: Summing Junction 47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lowchart: Summing Junction 48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lowchart: Summing Junction 48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Summing Junction 48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4" name="Group 116"/>
              <p:cNvGrpSpPr/>
              <p:nvPr/>
            </p:nvGrpSpPr>
            <p:grpSpPr>
              <a:xfrm>
                <a:off x="6019800" y="2971800"/>
                <a:ext cx="2318436" cy="2430257"/>
                <a:chOff x="1110564" y="792455"/>
                <a:chExt cx="4739687" cy="4968287"/>
              </a:xfrm>
            </p:grpSpPr>
            <p:grpSp>
              <p:nvGrpSpPr>
                <p:cNvPr id="441" name="Group 1"/>
                <p:cNvGrpSpPr/>
                <p:nvPr/>
              </p:nvGrpSpPr>
              <p:grpSpPr>
                <a:xfrm rot="18433119">
                  <a:off x="916210" y="2135953"/>
                  <a:ext cx="3063287" cy="376292"/>
                  <a:chOff x="2819400" y="1600200"/>
                  <a:chExt cx="8458200" cy="381000"/>
                </a:xfrm>
              </p:grpSpPr>
              <p:sp>
                <p:nvSpPr>
                  <p:cNvPr id="466"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9"/>
                <p:cNvGrpSpPr/>
                <p:nvPr/>
              </p:nvGrpSpPr>
              <p:grpSpPr>
                <a:xfrm rot="2494695">
                  <a:off x="2786964" y="2035859"/>
                  <a:ext cx="3063287" cy="376292"/>
                  <a:chOff x="2819400" y="1600200"/>
                  <a:chExt cx="8458200" cy="381000"/>
                </a:xfrm>
              </p:grpSpPr>
              <p:sp>
                <p:nvSpPr>
                  <p:cNvPr id="459" name="Flowchart: Summing Junction 45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lowchart: Summing Junction 45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lowchart: Summing Junction 46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lowchart: Summing Junction 46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Summing Junction 46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Summing Junction 46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lowchart: Summing Junction 46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17"/>
                <p:cNvGrpSpPr/>
                <p:nvPr/>
              </p:nvGrpSpPr>
              <p:grpSpPr>
                <a:xfrm rot="18433119">
                  <a:off x="2897410" y="4040953"/>
                  <a:ext cx="3063287" cy="376292"/>
                  <a:chOff x="2819400" y="1600200"/>
                  <a:chExt cx="8458200" cy="381000"/>
                </a:xfrm>
              </p:grpSpPr>
              <p:sp>
                <p:nvSpPr>
                  <p:cNvPr id="452" name="Flowchart: Summing Junction 451"/>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lowchart: Summing Junction 45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lowchart: Summing Junction 45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lowchart: Summing Junction 45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lowchart: Summing Junction 45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lowchart: Summing Junction 45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lowchart: Summing Junction 45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25"/>
                <p:cNvGrpSpPr/>
                <p:nvPr/>
              </p:nvGrpSpPr>
              <p:grpSpPr>
                <a:xfrm rot="2494695">
                  <a:off x="1110564" y="4169459"/>
                  <a:ext cx="3063287" cy="376292"/>
                  <a:chOff x="2819400" y="1600200"/>
                  <a:chExt cx="8458200" cy="381000"/>
                </a:xfrm>
              </p:grpSpPr>
              <p:sp>
                <p:nvSpPr>
                  <p:cNvPr id="445" name="Flowchart: Summing Junction 44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lowchart: Summing Junction 44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Summing Junction 44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lowchart: Summing Junction 44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lowchart: Summing Junction 44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lowchart: Summing Junction 44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lowchart: Summing Junction 45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5" name="Group 149"/>
              <p:cNvGrpSpPr/>
              <p:nvPr/>
            </p:nvGrpSpPr>
            <p:grpSpPr>
              <a:xfrm rot="21046076">
                <a:off x="3352800" y="3352800"/>
                <a:ext cx="2000937" cy="245794"/>
                <a:chOff x="2819400" y="1600200"/>
                <a:chExt cx="8458200" cy="381000"/>
              </a:xfrm>
            </p:grpSpPr>
            <p:sp>
              <p:nvSpPr>
                <p:cNvPr id="434" name="Flowchart: Summing Junction 43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lowchart: Summing Junction 43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lowchart: Summing Junction 43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lowchart: Summing Junction 43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lowchart: Summing Junction 43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lowchart: Summing Junction 43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lowchart: Summing Junction 43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157"/>
              <p:cNvGrpSpPr/>
              <p:nvPr/>
            </p:nvGrpSpPr>
            <p:grpSpPr>
              <a:xfrm rot="21046076">
                <a:off x="5188357" y="3130716"/>
                <a:ext cx="2000937" cy="245794"/>
                <a:chOff x="2819400" y="1600200"/>
                <a:chExt cx="8458200" cy="381000"/>
              </a:xfrm>
            </p:grpSpPr>
            <p:sp>
              <p:nvSpPr>
                <p:cNvPr id="427" name="Flowchart: Summing Junction 4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lowchart: Summing Junction 42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lowchart: Summing Junction 42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lowchart: Summing Junction 42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lowchart: Summing Junction 43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lowchart: Summing Junction 43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lowchart: Summing Junction 43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49"/>
            <p:cNvGrpSpPr/>
            <p:nvPr/>
          </p:nvGrpSpPr>
          <p:grpSpPr>
            <a:xfrm rot="10800000">
              <a:off x="6040513" y="2280893"/>
              <a:ext cx="2318436" cy="2430257"/>
              <a:chOff x="1110564" y="792455"/>
              <a:chExt cx="4739687" cy="4968287"/>
            </a:xfrm>
          </p:grpSpPr>
          <p:grpSp>
            <p:nvGrpSpPr>
              <p:cNvPr id="388" name="Group 1"/>
              <p:cNvGrpSpPr/>
              <p:nvPr/>
            </p:nvGrpSpPr>
            <p:grpSpPr>
              <a:xfrm rot="18433119">
                <a:off x="916210" y="2135953"/>
                <a:ext cx="3063287" cy="376292"/>
                <a:chOff x="2819400" y="1600200"/>
                <a:chExt cx="8458200" cy="381000"/>
              </a:xfrm>
            </p:grpSpPr>
            <p:sp>
              <p:nvSpPr>
                <p:cNvPr id="413"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9"/>
              <p:cNvGrpSpPr/>
              <p:nvPr/>
            </p:nvGrpSpPr>
            <p:grpSpPr>
              <a:xfrm rot="2494695">
                <a:off x="2786964" y="2035859"/>
                <a:ext cx="3063287" cy="376292"/>
                <a:chOff x="2819400" y="1600200"/>
                <a:chExt cx="8458200" cy="381000"/>
              </a:xfrm>
            </p:grpSpPr>
            <p:sp>
              <p:nvSpPr>
                <p:cNvPr id="406" name="Flowchart: Summing Junction 1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lowchart: Summing Junction 1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lowchart: Summing Junction 1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lowchart: Summing Junction 1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lowchart: Summing Junction 1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Summing Junction 1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lowchart: Summing Junction 1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17"/>
              <p:cNvGrpSpPr/>
              <p:nvPr/>
            </p:nvGrpSpPr>
            <p:grpSpPr>
              <a:xfrm rot="18433119">
                <a:off x="2897410" y="4040953"/>
                <a:ext cx="3063287" cy="376292"/>
                <a:chOff x="2819400" y="1600200"/>
                <a:chExt cx="8458200" cy="381000"/>
              </a:xfrm>
            </p:grpSpPr>
            <p:sp>
              <p:nvSpPr>
                <p:cNvPr id="399" name="Flowchart: Summing Junction 39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lowchart: Summing Junction 39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lowchart: Summing Junction 40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lowchart: Summing Junction 40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lowchart: Summing Junction 40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lowchart: Summing Junction 2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lowchart: Summing Junction 2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25"/>
              <p:cNvGrpSpPr/>
              <p:nvPr/>
            </p:nvGrpSpPr>
            <p:grpSpPr>
              <a:xfrm rot="2494695">
                <a:off x="1110564" y="4169459"/>
                <a:ext cx="3063287" cy="376292"/>
                <a:chOff x="2819400" y="1600200"/>
                <a:chExt cx="8458200" cy="381000"/>
              </a:xfrm>
            </p:grpSpPr>
            <p:sp>
              <p:nvSpPr>
                <p:cNvPr id="392" name="Flowchart: Summing Junction 2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lowchart: Summing Junction 392"/>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lowchart: Summing Junction 393"/>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lowchart: Summing Junction 394"/>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lowchart: Summing Junction 395"/>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lowchart: Summing Junction 396"/>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Summing Junction 397"/>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9" name="Group 33"/>
            <p:cNvGrpSpPr/>
            <p:nvPr/>
          </p:nvGrpSpPr>
          <p:grpSpPr>
            <a:xfrm rot="10800000">
              <a:off x="5367412" y="4389156"/>
              <a:ext cx="2000937" cy="245794"/>
              <a:chOff x="2819400" y="1600200"/>
              <a:chExt cx="8458200" cy="381000"/>
            </a:xfrm>
          </p:grpSpPr>
          <p:sp>
            <p:nvSpPr>
              <p:cNvPr id="381" name="Flowchart: Summing Junction 38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lowchart: Summing Junction 38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lowchart: Summing Junction 38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lowchart: Summing Junction 38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lowchart: Summing Junction 38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lowchart: Summing Junction 38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Summing Junction 38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50"/>
            <p:cNvGrpSpPr/>
            <p:nvPr/>
          </p:nvGrpSpPr>
          <p:grpSpPr>
            <a:xfrm rot="10800000">
              <a:off x="4135513" y="2280893"/>
              <a:ext cx="2318436" cy="2430257"/>
              <a:chOff x="1110564" y="792455"/>
              <a:chExt cx="4739687" cy="4968287"/>
            </a:xfrm>
          </p:grpSpPr>
          <p:grpSp>
            <p:nvGrpSpPr>
              <p:cNvPr id="349" name="Group 1"/>
              <p:cNvGrpSpPr/>
              <p:nvPr/>
            </p:nvGrpSpPr>
            <p:grpSpPr>
              <a:xfrm rot="18433119">
                <a:off x="916210" y="2135953"/>
                <a:ext cx="3063287" cy="376292"/>
                <a:chOff x="2819400" y="1600200"/>
                <a:chExt cx="8458200" cy="381000"/>
              </a:xfrm>
            </p:grpSpPr>
            <p:sp>
              <p:nvSpPr>
                <p:cNvPr id="374"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9"/>
              <p:cNvGrpSpPr/>
              <p:nvPr/>
            </p:nvGrpSpPr>
            <p:grpSpPr>
              <a:xfrm rot="2494695">
                <a:off x="2786964" y="2035859"/>
                <a:ext cx="3063287" cy="376292"/>
                <a:chOff x="2819400" y="1600200"/>
                <a:chExt cx="8458200" cy="381000"/>
              </a:xfrm>
            </p:grpSpPr>
            <p:sp>
              <p:nvSpPr>
                <p:cNvPr id="367" name="Flowchart: Summing Junction 36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lowchart: Summing Junction 36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lowchart: Summing Junction 36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Summing Junction 36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lowchart: Summing Junction 37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lowchart: Summing Junction 37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lowchart: Summing Junction 37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1" name="Group 17"/>
              <p:cNvGrpSpPr/>
              <p:nvPr/>
            </p:nvGrpSpPr>
            <p:grpSpPr>
              <a:xfrm rot="18433119">
                <a:off x="2897410" y="4040953"/>
                <a:ext cx="3063287" cy="376292"/>
                <a:chOff x="2819400" y="1600200"/>
                <a:chExt cx="8458200" cy="381000"/>
              </a:xfrm>
            </p:grpSpPr>
            <p:sp>
              <p:nvSpPr>
                <p:cNvPr id="360" name="Flowchart: Summing Junction 359"/>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lowchart: Summing Junction 360"/>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Summing Junction 361"/>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Summing Junction 362"/>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Summing Junction 363"/>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Summing Junction 364"/>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Summing Junction 365"/>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25"/>
              <p:cNvGrpSpPr/>
              <p:nvPr/>
            </p:nvGrpSpPr>
            <p:grpSpPr>
              <a:xfrm rot="2494695">
                <a:off x="1110564" y="4169459"/>
                <a:ext cx="3063287" cy="376292"/>
                <a:chOff x="2819400" y="1600200"/>
                <a:chExt cx="8458200" cy="381000"/>
              </a:xfrm>
            </p:grpSpPr>
            <p:sp>
              <p:nvSpPr>
                <p:cNvPr id="353" name="Flowchart: Summing Junction 5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lowchart: Summing Junction 5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lowchart: Summing Junction 5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lowchart: Summing Junction 5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lowchart: Summing Junction 35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lowchart: Summing Junction 35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Summing Junction 35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1" name="Group 83"/>
            <p:cNvGrpSpPr/>
            <p:nvPr/>
          </p:nvGrpSpPr>
          <p:grpSpPr>
            <a:xfrm rot="10800000">
              <a:off x="2306713" y="2509493"/>
              <a:ext cx="2318436" cy="2430257"/>
              <a:chOff x="1110564" y="792455"/>
              <a:chExt cx="4739687" cy="4968287"/>
            </a:xfrm>
          </p:grpSpPr>
          <p:grpSp>
            <p:nvGrpSpPr>
              <p:cNvPr id="317" name="Group 1"/>
              <p:cNvGrpSpPr/>
              <p:nvPr/>
            </p:nvGrpSpPr>
            <p:grpSpPr>
              <a:xfrm rot="18433119">
                <a:off x="916210" y="2135953"/>
                <a:ext cx="3063287" cy="376292"/>
                <a:chOff x="2819400" y="1600200"/>
                <a:chExt cx="8458200" cy="381000"/>
              </a:xfrm>
            </p:grpSpPr>
            <p:sp>
              <p:nvSpPr>
                <p:cNvPr id="342"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9"/>
              <p:cNvGrpSpPr/>
              <p:nvPr/>
            </p:nvGrpSpPr>
            <p:grpSpPr>
              <a:xfrm rot="2494695">
                <a:off x="2786964" y="2035859"/>
                <a:ext cx="3063287" cy="376292"/>
                <a:chOff x="2819400" y="1600200"/>
                <a:chExt cx="8458200" cy="381000"/>
              </a:xfrm>
            </p:grpSpPr>
            <p:sp>
              <p:nvSpPr>
                <p:cNvPr id="335" name="Flowchart: Summing Junction 334"/>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lowchart: Summing Junction 335"/>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lowchart: Summing Junction 336"/>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lowchart: Summing Junction 337"/>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Summing Junction 338"/>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lowchart: Summing Junction 339"/>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lowchart: Summing Junction 340"/>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17"/>
              <p:cNvGrpSpPr/>
              <p:nvPr/>
            </p:nvGrpSpPr>
            <p:grpSpPr>
              <a:xfrm rot="18433119">
                <a:off x="2897410" y="4040953"/>
                <a:ext cx="3063287" cy="376292"/>
                <a:chOff x="2819400" y="1600200"/>
                <a:chExt cx="8458200" cy="381000"/>
              </a:xfrm>
            </p:grpSpPr>
            <p:sp>
              <p:nvSpPr>
                <p:cNvPr id="328" name="Flowchart: Summing Junction 32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lowchart: Summing Junction 32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lowchart: Summing Junction 32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lowchart: Summing Junction 33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lowchart: Summing Junction 33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lowchart: Summing Junction 33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lowchart: Summing Junction 33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25"/>
              <p:cNvGrpSpPr/>
              <p:nvPr/>
            </p:nvGrpSpPr>
            <p:grpSpPr>
              <a:xfrm rot="2494695">
                <a:off x="1110564" y="4169459"/>
                <a:ext cx="3063287" cy="376292"/>
                <a:chOff x="2819400" y="1600200"/>
                <a:chExt cx="8458200" cy="381000"/>
              </a:xfrm>
            </p:grpSpPr>
            <p:sp>
              <p:nvSpPr>
                <p:cNvPr id="321" name="Flowchart: Summing Junction 32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lowchart: Summing Junction 32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lowchart: Summing Junction 32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lowchart: Summing Junction 32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lowchart: Summing Junction 32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lowchart: Summing Junction 32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Summing Junction 32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116"/>
            <p:cNvGrpSpPr/>
            <p:nvPr/>
          </p:nvGrpSpPr>
          <p:grpSpPr>
            <a:xfrm rot="10800000">
              <a:off x="554113" y="2661893"/>
              <a:ext cx="2318436" cy="2430257"/>
              <a:chOff x="1110564" y="792455"/>
              <a:chExt cx="4739687" cy="4968287"/>
            </a:xfrm>
          </p:grpSpPr>
          <p:grpSp>
            <p:nvGrpSpPr>
              <p:cNvPr id="285" name="Group 1"/>
              <p:cNvGrpSpPr/>
              <p:nvPr/>
            </p:nvGrpSpPr>
            <p:grpSpPr>
              <a:xfrm rot="18433119">
                <a:off x="916210" y="2135953"/>
                <a:ext cx="3063287" cy="376292"/>
                <a:chOff x="2819400" y="1600200"/>
                <a:chExt cx="8458200" cy="381000"/>
              </a:xfrm>
            </p:grpSpPr>
            <p:sp>
              <p:nvSpPr>
                <p:cNvPr id="310" name="Flowchart: Summing Junction 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Summing Junction 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lowchart: Summing Junction 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Summing Junction 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Summing Junction 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Summing Junction 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lowchart: Summing Junction 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9"/>
              <p:cNvGrpSpPr/>
              <p:nvPr/>
            </p:nvGrpSpPr>
            <p:grpSpPr>
              <a:xfrm rot="2494695">
                <a:off x="2786964" y="2035859"/>
                <a:ext cx="3063287" cy="376292"/>
                <a:chOff x="2819400" y="1600200"/>
                <a:chExt cx="8458200" cy="381000"/>
              </a:xfrm>
            </p:grpSpPr>
            <p:sp>
              <p:nvSpPr>
                <p:cNvPr id="303" name="Flowchart: Summing Junction 302"/>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lowchart: Summing Junction 303"/>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lowchart: Summing Junction 304"/>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lowchart: Summing Junction 305"/>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Summing Junction 306"/>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lowchart: Summing Junction 307"/>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lowchart: Summing Junction 308"/>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7"/>
              <p:cNvGrpSpPr/>
              <p:nvPr/>
            </p:nvGrpSpPr>
            <p:grpSpPr>
              <a:xfrm rot="18433119">
                <a:off x="2897410" y="4040953"/>
                <a:ext cx="3063287" cy="376292"/>
                <a:chOff x="2819400" y="1600200"/>
                <a:chExt cx="8458200" cy="381000"/>
              </a:xfrm>
            </p:grpSpPr>
            <p:sp>
              <p:nvSpPr>
                <p:cNvPr id="296" name="Flowchart: Summing Junction 295"/>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lowchart: Summing Junction 296"/>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lowchart: Summing Junction 297"/>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lowchart: Summing Junction 298"/>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lowchart: Summing Junction 299"/>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lowchart: Summing Junction 300"/>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lowchart: Summing Junction 301"/>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25"/>
              <p:cNvGrpSpPr/>
              <p:nvPr/>
            </p:nvGrpSpPr>
            <p:grpSpPr>
              <a:xfrm rot="2494695">
                <a:off x="1110564" y="4169459"/>
                <a:ext cx="3063287" cy="376292"/>
                <a:chOff x="2819400" y="1600200"/>
                <a:chExt cx="8458200" cy="381000"/>
              </a:xfrm>
            </p:grpSpPr>
            <p:sp>
              <p:nvSpPr>
                <p:cNvPr id="289" name="Flowchart: Summing Junction 288"/>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lowchart: Summing Junction 289"/>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Summing Junction 290"/>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lowchart: Summing Junction 291"/>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lowchart: Summing Junction 292"/>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lowchart: Summing Junction 293"/>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lowchart: Summing Junction 294"/>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149"/>
            <p:cNvGrpSpPr/>
            <p:nvPr/>
          </p:nvGrpSpPr>
          <p:grpSpPr>
            <a:xfrm rot="10246076">
              <a:off x="3538612" y="4465356"/>
              <a:ext cx="2000937" cy="245794"/>
              <a:chOff x="2819400" y="1600200"/>
              <a:chExt cx="8458200" cy="381000"/>
            </a:xfrm>
          </p:grpSpPr>
          <p:sp>
            <p:nvSpPr>
              <p:cNvPr id="278" name="Flowchart: Summing Junction 277"/>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Summing Junction 278"/>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Summing Junction 279"/>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lowchart: Summing Junction 280"/>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Summing Junction 281"/>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lowchart: Summing Junction 282"/>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lowchart: Summing Junction 283"/>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157"/>
            <p:cNvGrpSpPr/>
            <p:nvPr/>
          </p:nvGrpSpPr>
          <p:grpSpPr>
            <a:xfrm rot="10246076">
              <a:off x="1703055" y="4687440"/>
              <a:ext cx="2000937" cy="245794"/>
              <a:chOff x="2819400" y="1600200"/>
              <a:chExt cx="8458200" cy="381000"/>
            </a:xfrm>
          </p:grpSpPr>
          <p:sp>
            <p:nvSpPr>
              <p:cNvPr id="271" name="Flowchart: Summing Junction 270"/>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lowchart: Summing Junction 271"/>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lowchart: Summing Junction 272"/>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Summing Junction 273"/>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Summing Junction 274"/>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Summing Junction 275"/>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Summing Junction 276"/>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57"/>
            <p:cNvGrpSpPr/>
            <p:nvPr/>
          </p:nvGrpSpPr>
          <p:grpSpPr>
            <a:xfrm rot="16200000">
              <a:off x="-267970" y="2782572"/>
              <a:ext cx="2000937" cy="245794"/>
              <a:chOff x="2819400" y="1600200"/>
              <a:chExt cx="8458200" cy="381000"/>
            </a:xfrm>
          </p:grpSpPr>
          <p:sp>
            <p:nvSpPr>
              <p:cNvPr id="264" name="Flowchart: Summing Junction 263"/>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lowchart: Summing Junction 264"/>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lowchart: Summing Junction 265"/>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Summing Junction 266"/>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lowchart: Summing Junction 267"/>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lowchart: Summing Junction 268"/>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Summing Junction 269"/>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57"/>
            <p:cNvGrpSpPr/>
            <p:nvPr/>
          </p:nvGrpSpPr>
          <p:grpSpPr>
            <a:xfrm rot="16200000">
              <a:off x="7047230" y="2249172"/>
              <a:ext cx="2000937" cy="245794"/>
              <a:chOff x="2819400" y="1600200"/>
              <a:chExt cx="8458200" cy="381000"/>
            </a:xfrm>
          </p:grpSpPr>
          <p:sp>
            <p:nvSpPr>
              <p:cNvPr id="257" name="Flowchart: Summing Junction 256"/>
              <p:cNvSpPr/>
              <p:nvPr/>
            </p:nvSpPr>
            <p:spPr>
              <a:xfrm>
                <a:off x="2819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lowchart: Summing Junction 257"/>
              <p:cNvSpPr/>
              <p:nvPr/>
            </p:nvSpPr>
            <p:spPr>
              <a:xfrm>
                <a:off x="3962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lowchart: Summing Junction 258"/>
              <p:cNvSpPr/>
              <p:nvPr/>
            </p:nvSpPr>
            <p:spPr>
              <a:xfrm>
                <a:off x="5105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lowchart: Summing Junction 259"/>
              <p:cNvSpPr/>
              <p:nvPr/>
            </p:nvSpPr>
            <p:spPr>
              <a:xfrm>
                <a:off x="6248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Summing Junction 260"/>
              <p:cNvSpPr/>
              <p:nvPr/>
            </p:nvSpPr>
            <p:spPr>
              <a:xfrm>
                <a:off x="7391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Summing Junction 261"/>
              <p:cNvSpPr/>
              <p:nvPr/>
            </p:nvSpPr>
            <p:spPr>
              <a:xfrm>
                <a:off x="8534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lowchart: Summing Junction 262"/>
              <p:cNvSpPr/>
              <p:nvPr/>
            </p:nvSpPr>
            <p:spPr>
              <a:xfrm>
                <a:off x="9677400" y="1600200"/>
                <a:ext cx="16002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ounded Rectangular Callout 9"/>
          <p:cNvSpPr/>
          <p:nvPr/>
        </p:nvSpPr>
        <p:spPr>
          <a:xfrm>
            <a:off x="8449485" y="1171653"/>
            <a:ext cx="2229914" cy="1173189"/>
          </a:xfrm>
          <a:prstGeom prst="wedgeRoundRectCallout">
            <a:avLst>
              <a:gd name="adj1" fmla="val 17244"/>
              <a:gd name="adj2" fmla="val 67139"/>
              <a:gd name="adj3" fmla="val 16667"/>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mic Sans MS" panose="030F0702030302020204" pitchFamily="66" charset="0"/>
              </a:rPr>
              <a:t>Follow Me and I will make you fishers of men</a:t>
            </a:r>
          </a:p>
        </p:txBody>
      </p:sp>
      <p:sp>
        <p:nvSpPr>
          <p:cNvPr id="11" name="Rectangle 10"/>
          <p:cNvSpPr/>
          <p:nvPr/>
        </p:nvSpPr>
        <p:spPr>
          <a:xfrm>
            <a:off x="2778068" y="5900928"/>
            <a:ext cx="6133410" cy="369332"/>
          </a:xfrm>
          <a:prstGeom prst="rect">
            <a:avLst/>
          </a:prstGeom>
        </p:spPr>
        <p:txBody>
          <a:bodyPr wrap="none">
            <a:spAutoFit/>
          </a:bodyPr>
          <a:lstStyle/>
          <a:p>
            <a:r>
              <a:rPr lang="en-US" dirty="0">
                <a:latin typeface="Comic Sans MS" panose="030F0702030302020204" pitchFamily="66" charset="0"/>
              </a:rPr>
              <a:t>And they straightway left </a:t>
            </a:r>
            <a:r>
              <a:rPr lang="en-US" i="1" dirty="0">
                <a:latin typeface="Comic Sans MS" panose="030F0702030302020204" pitchFamily="66" charset="0"/>
              </a:rPr>
              <a:t>their</a:t>
            </a:r>
            <a:r>
              <a:rPr lang="en-US" dirty="0">
                <a:latin typeface="Comic Sans MS" panose="030F0702030302020204" pitchFamily="66" charset="0"/>
              </a:rPr>
              <a:t> nets, and followed him.</a:t>
            </a:r>
          </a:p>
        </p:txBody>
      </p:sp>
      <p:grpSp>
        <p:nvGrpSpPr>
          <p:cNvPr id="611" name="Group 610">
            <a:extLst>
              <a:ext uri="{FF2B5EF4-FFF2-40B4-BE49-F238E27FC236}">
                <a16:creationId xmlns:a16="http://schemas.microsoft.com/office/drawing/2014/main" id="{C0B2F223-E265-4CB9-9A4A-6199B4A497D0}"/>
              </a:ext>
            </a:extLst>
          </p:cNvPr>
          <p:cNvGrpSpPr/>
          <p:nvPr/>
        </p:nvGrpSpPr>
        <p:grpSpPr>
          <a:xfrm>
            <a:off x="4664997" y="1150462"/>
            <a:ext cx="1100987" cy="2790928"/>
            <a:chOff x="5199743" y="533154"/>
            <a:chExt cx="1886857" cy="4783054"/>
          </a:xfrm>
        </p:grpSpPr>
        <p:grpSp>
          <p:nvGrpSpPr>
            <p:cNvPr id="612" name="Group 611">
              <a:extLst>
                <a:ext uri="{FF2B5EF4-FFF2-40B4-BE49-F238E27FC236}">
                  <a16:creationId xmlns:a16="http://schemas.microsoft.com/office/drawing/2014/main" id="{1AB2D470-6B30-4EAF-8495-A1270223F54A}"/>
                </a:ext>
              </a:extLst>
            </p:cNvPr>
            <p:cNvGrpSpPr/>
            <p:nvPr/>
          </p:nvGrpSpPr>
          <p:grpSpPr>
            <a:xfrm>
              <a:off x="5199743" y="793067"/>
              <a:ext cx="1886857" cy="4523141"/>
              <a:chOff x="5199743" y="793067"/>
              <a:chExt cx="1886857" cy="4523141"/>
            </a:xfrm>
          </p:grpSpPr>
          <p:sp>
            <p:nvSpPr>
              <p:cNvPr id="615" name="Round Diagonal Corner Rectangle 790">
                <a:extLst>
                  <a:ext uri="{FF2B5EF4-FFF2-40B4-BE49-F238E27FC236}">
                    <a16:creationId xmlns:a16="http://schemas.microsoft.com/office/drawing/2014/main" id="{C69E89C0-B203-4E53-98B3-9A3E64E194E7}"/>
                  </a:ext>
                </a:extLst>
              </p:cNvPr>
              <p:cNvSpPr/>
              <p:nvPr/>
            </p:nvSpPr>
            <p:spPr>
              <a:xfrm rot="12394047">
                <a:off x="6060365" y="997117"/>
                <a:ext cx="886017" cy="1611023"/>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791">
                <a:extLst>
                  <a:ext uri="{FF2B5EF4-FFF2-40B4-BE49-F238E27FC236}">
                    <a16:creationId xmlns:a16="http://schemas.microsoft.com/office/drawing/2014/main" id="{264B86F6-4EDC-48CF-A95F-4E62B2E54E66}"/>
                  </a:ext>
                </a:extLst>
              </p:cNvPr>
              <p:cNvSpPr/>
              <p:nvPr/>
            </p:nvSpPr>
            <p:spPr>
              <a:xfrm rot="19994265" flipH="1">
                <a:off x="5236892" y="1001484"/>
                <a:ext cx="931493" cy="1734812"/>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a:extLst>
                  <a:ext uri="{FF2B5EF4-FFF2-40B4-BE49-F238E27FC236}">
                    <a16:creationId xmlns:a16="http://schemas.microsoft.com/office/drawing/2014/main" id="{E8D5742B-F606-433F-BDC6-6A1B3B7BCA08}"/>
                  </a:ext>
                </a:extLst>
              </p:cNvPr>
              <p:cNvSpPr/>
              <p:nvPr/>
            </p:nvSpPr>
            <p:spPr>
              <a:xfrm>
                <a:off x="5498238" y="793067"/>
                <a:ext cx="1299147" cy="17727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8" name="Group 33">
                <a:extLst>
                  <a:ext uri="{FF2B5EF4-FFF2-40B4-BE49-F238E27FC236}">
                    <a16:creationId xmlns:a16="http://schemas.microsoft.com/office/drawing/2014/main" id="{BCC7915E-7DFB-4E81-9024-6D5C519EF8EC}"/>
                  </a:ext>
                </a:extLst>
              </p:cNvPr>
              <p:cNvGrpSpPr/>
              <p:nvPr/>
            </p:nvGrpSpPr>
            <p:grpSpPr>
              <a:xfrm rot="2754858">
                <a:off x="5674192" y="4718893"/>
                <a:ext cx="448734" cy="745895"/>
                <a:chOff x="1676400" y="2133600"/>
                <a:chExt cx="1447800" cy="2088845"/>
              </a:xfrm>
            </p:grpSpPr>
            <p:sp>
              <p:nvSpPr>
                <p:cNvPr id="635" name="Oval 634">
                  <a:extLst>
                    <a:ext uri="{FF2B5EF4-FFF2-40B4-BE49-F238E27FC236}">
                      <a16:creationId xmlns:a16="http://schemas.microsoft.com/office/drawing/2014/main" id="{1B335C4A-D686-4FE5-9996-5D1D1C26E365}"/>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Moon 635">
                  <a:extLst>
                    <a:ext uri="{FF2B5EF4-FFF2-40B4-BE49-F238E27FC236}">
                      <a16:creationId xmlns:a16="http://schemas.microsoft.com/office/drawing/2014/main" id="{6827B99D-DA0C-4809-B0E3-D88ED334681C}"/>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Moon 636">
                  <a:extLst>
                    <a:ext uri="{FF2B5EF4-FFF2-40B4-BE49-F238E27FC236}">
                      <a16:creationId xmlns:a16="http://schemas.microsoft.com/office/drawing/2014/main" id="{664ACCE5-9A96-40AA-BE22-A0F7BA369383}"/>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45">
                <a:extLst>
                  <a:ext uri="{FF2B5EF4-FFF2-40B4-BE49-F238E27FC236}">
                    <a16:creationId xmlns:a16="http://schemas.microsoft.com/office/drawing/2014/main" id="{CE467F07-FDDE-4B0E-9343-1C1CBF08FFBF}"/>
                  </a:ext>
                </a:extLst>
              </p:cNvPr>
              <p:cNvGrpSpPr/>
              <p:nvPr/>
            </p:nvGrpSpPr>
            <p:grpSpPr>
              <a:xfrm rot="18845142" flipH="1">
                <a:off x="6055984" y="4618707"/>
                <a:ext cx="488027" cy="752549"/>
                <a:chOff x="1676400" y="2133600"/>
                <a:chExt cx="1447800" cy="2088845"/>
              </a:xfrm>
            </p:grpSpPr>
            <p:sp>
              <p:nvSpPr>
                <p:cNvPr id="632" name="Oval 631">
                  <a:extLst>
                    <a:ext uri="{FF2B5EF4-FFF2-40B4-BE49-F238E27FC236}">
                      <a16:creationId xmlns:a16="http://schemas.microsoft.com/office/drawing/2014/main" id="{BC16618E-2E2B-4F6C-B20E-13649EAC170C}"/>
                    </a:ext>
                  </a:extLst>
                </p:cNvPr>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632">
                  <a:extLst>
                    <a:ext uri="{FF2B5EF4-FFF2-40B4-BE49-F238E27FC236}">
                      <a16:creationId xmlns:a16="http://schemas.microsoft.com/office/drawing/2014/main" id="{14BADF4F-FABF-427B-B047-969C7184FCB2}"/>
                    </a:ext>
                  </a:extLst>
                </p:cNvPr>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633">
                  <a:extLst>
                    <a:ext uri="{FF2B5EF4-FFF2-40B4-BE49-F238E27FC236}">
                      <a16:creationId xmlns:a16="http://schemas.microsoft.com/office/drawing/2014/main" id="{828DC7A9-BAF7-434B-9666-15C756E58290}"/>
                    </a:ext>
                  </a:extLst>
                </p:cNvPr>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49">
                <a:extLst>
                  <a:ext uri="{FF2B5EF4-FFF2-40B4-BE49-F238E27FC236}">
                    <a16:creationId xmlns:a16="http://schemas.microsoft.com/office/drawing/2014/main" id="{33EE7FB4-7D31-4C2E-B384-F0E841B948C1}"/>
                  </a:ext>
                </a:extLst>
              </p:cNvPr>
              <p:cNvGrpSpPr/>
              <p:nvPr/>
            </p:nvGrpSpPr>
            <p:grpSpPr>
              <a:xfrm>
                <a:off x="5199743" y="2466218"/>
                <a:ext cx="1886857" cy="2489323"/>
                <a:chOff x="4419600" y="2060454"/>
                <a:chExt cx="3045502" cy="4187946"/>
              </a:xfrm>
            </p:grpSpPr>
            <p:sp>
              <p:nvSpPr>
                <p:cNvPr id="623" name="Oval 622">
                  <a:extLst>
                    <a:ext uri="{FF2B5EF4-FFF2-40B4-BE49-F238E27FC236}">
                      <a16:creationId xmlns:a16="http://schemas.microsoft.com/office/drawing/2014/main" id="{4CA5DDB6-8862-41C5-967E-B67E83ABB21C}"/>
                    </a:ext>
                  </a:extLst>
                </p:cNvPr>
                <p:cNvSpPr/>
                <p:nvPr/>
              </p:nvSpPr>
              <p:spPr>
                <a:xfrm>
                  <a:off x="6890479" y="3785016"/>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a:extLst>
                    <a:ext uri="{FF2B5EF4-FFF2-40B4-BE49-F238E27FC236}">
                      <a16:creationId xmlns:a16="http://schemas.microsoft.com/office/drawing/2014/main" id="{5A34896F-6DF3-4419-9C0E-735C181817EB}"/>
                    </a:ext>
                  </a:extLst>
                </p:cNvPr>
                <p:cNvSpPr/>
                <p:nvPr/>
              </p:nvSpPr>
              <p:spPr>
                <a:xfrm>
                  <a:off x="4419600" y="3810000"/>
                  <a:ext cx="574623" cy="8444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rapezoid 624">
                  <a:extLst>
                    <a:ext uri="{FF2B5EF4-FFF2-40B4-BE49-F238E27FC236}">
                      <a16:creationId xmlns:a16="http://schemas.microsoft.com/office/drawing/2014/main" id="{BFDD1729-E5F7-4704-927F-4CA21DA5011A}"/>
                    </a:ext>
                  </a:extLst>
                </p:cNvPr>
                <p:cNvSpPr/>
                <p:nvPr/>
              </p:nvSpPr>
              <p:spPr>
                <a:xfrm rot="20102191">
                  <a:off x="6267526" y="2091421"/>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Trapezoid 625">
                  <a:extLst>
                    <a:ext uri="{FF2B5EF4-FFF2-40B4-BE49-F238E27FC236}">
                      <a16:creationId xmlns:a16="http://schemas.microsoft.com/office/drawing/2014/main" id="{E47EBBA0-408A-4C5A-815C-146FB25A1B8B}"/>
                    </a:ext>
                  </a:extLst>
                </p:cNvPr>
                <p:cNvSpPr/>
                <p:nvPr/>
              </p:nvSpPr>
              <p:spPr>
                <a:xfrm rot="1327004">
                  <a:off x="4648115" y="2060454"/>
                  <a:ext cx="990600" cy="2115430"/>
                </a:xfrm>
                <a:prstGeom prst="trapezoid">
                  <a:avLst>
                    <a:gd name="adj" fmla="val 34133"/>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Trapezoid 626">
                  <a:extLst>
                    <a:ext uri="{FF2B5EF4-FFF2-40B4-BE49-F238E27FC236}">
                      <a16:creationId xmlns:a16="http://schemas.microsoft.com/office/drawing/2014/main" id="{1F1B4C52-E80C-498F-B9CC-6EF05E753219}"/>
                    </a:ext>
                  </a:extLst>
                </p:cNvPr>
                <p:cNvSpPr/>
                <p:nvPr/>
              </p:nvSpPr>
              <p:spPr>
                <a:xfrm>
                  <a:off x="4876800" y="2133600"/>
                  <a:ext cx="2133600" cy="4114800"/>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Isosceles Triangle 627">
                  <a:extLst>
                    <a:ext uri="{FF2B5EF4-FFF2-40B4-BE49-F238E27FC236}">
                      <a16:creationId xmlns:a16="http://schemas.microsoft.com/office/drawing/2014/main" id="{E0FC6840-08B8-495B-AF8C-7FAFBCFE7042}"/>
                    </a:ext>
                  </a:extLst>
                </p:cNvPr>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a:extLst>
                    <a:ext uri="{FF2B5EF4-FFF2-40B4-BE49-F238E27FC236}">
                      <a16:creationId xmlns:a16="http://schemas.microsoft.com/office/drawing/2014/main" id="{A18549F9-52EF-4140-8331-B7F393B1084D}"/>
                    </a:ext>
                  </a:extLst>
                </p:cNvPr>
                <p:cNvSpPr/>
                <p:nvPr/>
              </p:nvSpPr>
              <p:spPr>
                <a:xfrm>
                  <a:off x="5181600" y="4419600"/>
                  <a:ext cx="1524000" cy="228600"/>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Trapezoid 629">
                  <a:extLst>
                    <a:ext uri="{FF2B5EF4-FFF2-40B4-BE49-F238E27FC236}">
                      <a16:creationId xmlns:a16="http://schemas.microsoft.com/office/drawing/2014/main" id="{319599E0-BEB6-43E9-9D5A-3D7F05E7F3A8}"/>
                    </a:ext>
                  </a:extLst>
                </p:cNvPr>
                <p:cNvSpPr/>
                <p:nvPr/>
              </p:nvSpPr>
              <p:spPr>
                <a:xfrm rot="366654" flipH="1">
                  <a:off x="4944218" y="2084003"/>
                  <a:ext cx="706763" cy="3877254"/>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Trapezoid 630">
                  <a:extLst>
                    <a:ext uri="{FF2B5EF4-FFF2-40B4-BE49-F238E27FC236}">
                      <a16:creationId xmlns:a16="http://schemas.microsoft.com/office/drawing/2014/main" id="{9E09E9C5-A32C-44A7-9344-6454A702010A}"/>
                    </a:ext>
                  </a:extLst>
                </p:cNvPr>
                <p:cNvSpPr/>
                <p:nvPr/>
              </p:nvSpPr>
              <p:spPr>
                <a:xfrm rot="21233346">
                  <a:off x="6224662" y="2067736"/>
                  <a:ext cx="706763" cy="38865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1" name="Round Diagonal Corner Rectangle 796">
                <a:extLst>
                  <a:ext uri="{FF2B5EF4-FFF2-40B4-BE49-F238E27FC236}">
                    <a16:creationId xmlns:a16="http://schemas.microsoft.com/office/drawing/2014/main" id="{DE5D4782-C911-4B70-AC0C-00105B47A0EA}"/>
                  </a:ext>
                </a:extLst>
              </p:cNvPr>
              <p:cNvSpPr/>
              <p:nvPr/>
            </p:nvSpPr>
            <p:spPr>
              <a:xfrm rot="18574207">
                <a:off x="5703823" y="2046219"/>
                <a:ext cx="768013" cy="723734"/>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a:extLst>
                  <a:ext uri="{FF2B5EF4-FFF2-40B4-BE49-F238E27FC236}">
                    <a16:creationId xmlns:a16="http://schemas.microsoft.com/office/drawing/2014/main" id="{C3EF8509-52F4-4781-A74A-4CD3E95E756F}"/>
                  </a:ext>
                </a:extLst>
              </p:cNvPr>
              <p:cNvSpPr/>
              <p:nvPr/>
            </p:nvSpPr>
            <p:spPr>
              <a:xfrm>
                <a:off x="5940533" y="2121796"/>
                <a:ext cx="365028" cy="2678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3" name="Freeform 788">
              <a:extLst>
                <a:ext uri="{FF2B5EF4-FFF2-40B4-BE49-F238E27FC236}">
                  <a16:creationId xmlns:a16="http://schemas.microsoft.com/office/drawing/2014/main" id="{92C52C3E-2048-4CB3-93EF-0E8D865E3283}"/>
                </a:ext>
              </a:extLst>
            </p:cNvPr>
            <p:cNvSpPr/>
            <p:nvPr/>
          </p:nvSpPr>
          <p:spPr>
            <a:xfrm rot="18574207">
              <a:off x="5459704" y="571184"/>
              <a:ext cx="1178245" cy="1102186"/>
            </a:xfrm>
            <a:custGeom>
              <a:avLst/>
              <a:gdLst>
                <a:gd name="connsiteX0" fmla="*/ 858975 w 1178245"/>
                <a:gd name="connsiteY0" fmla="*/ 205312 h 1102186"/>
                <a:gd name="connsiteX1" fmla="*/ 868139 w 1178245"/>
                <a:gd name="connsiteY1" fmla="*/ 330547 h 1102186"/>
                <a:gd name="connsiteX2" fmla="*/ 837395 w 1178245"/>
                <a:gd name="connsiteY2" fmla="*/ 385212 h 1102186"/>
                <a:gd name="connsiteX3" fmla="*/ 845051 w 1178245"/>
                <a:gd name="connsiteY3" fmla="*/ 385212 h 1102186"/>
                <a:gd name="connsiteX4" fmla="*/ 1178245 w 1178245"/>
                <a:gd name="connsiteY4" fmla="*/ 718406 h 1102186"/>
                <a:gd name="connsiteX5" fmla="*/ 1178244 w 1178245"/>
                <a:gd name="connsiteY5" fmla="*/ 991119 h 1102186"/>
                <a:gd name="connsiteX6" fmla="*/ 1067177 w 1178245"/>
                <a:gd name="connsiteY6" fmla="*/ 1102186 h 1102186"/>
                <a:gd name="connsiteX7" fmla="*/ 845051 w 1178245"/>
                <a:gd name="connsiteY7" fmla="*/ 1102186 h 1102186"/>
                <a:gd name="connsiteX8" fmla="*/ 511857 w 1178245"/>
                <a:gd name="connsiteY8" fmla="*/ 768992 h 1102186"/>
                <a:gd name="connsiteX9" fmla="*/ 511857 w 1178245"/>
                <a:gd name="connsiteY9" fmla="*/ 696795 h 1102186"/>
                <a:gd name="connsiteX10" fmla="*/ 487314 w 1178245"/>
                <a:gd name="connsiteY10" fmla="*/ 701198 h 1102186"/>
                <a:gd name="connsiteX11" fmla="*/ 292721 w 1178245"/>
                <a:gd name="connsiteY11" fmla="*/ 658529 h 1102186"/>
                <a:gd name="connsiteX12" fmla="*/ 57929 w 1178245"/>
                <a:gd name="connsiteY12" fmla="*/ 526483 h 1102186"/>
                <a:gd name="connsiteX13" fmla="*/ 14603 w 1178245"/>
                <a:gd name="connsiteY13" fmla="*/ 371793 h 1102186"/>
                <a:gd name="connsiteX14" fmla="*/ 125963 w 1178245"/>
                <a:gd name="connsiteY14" fmla="*/ 173785 h 1102186"/>
                <a:gd name="connsiteX15" fmla="*/ 590021 w 1178245"/>
                <a:gd name="connsiteY15" fmla="*/ 43810 h 1102186"/>
                <a:gd name="connsiteX16" fmla="*/ 824813 w 1178245"/>
                <a:gd name="connsiteY16" fmla="*/ 175858 h 1102186"/>
                <a:gd name="connsiteX17" fmla="*/ 858975 w 1178245"/>
                <a:gd name="connsiteY17" fmla="*/ 205312 h 110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245" h="1102186">
                  <a:moveTo>
                    <a:pt x="858975" y="205312"/>
                  </a:moveTo>
                  <a:cubicBezTo>
                    <a:pt x="886058" y="240327"/>
                    <a:pt x="891203" y="289536"/>
                    <a:pt x="868139" y="330547"/>
                  </a:cubicBezTo>
                  <a:lnTo>
                    <a:pt x="837395" y="385212"/>
                  </a:lnTo>
                  <a:lnTo>
                    <a:pt x="845051" y="385212"/>
                  </a:lnTo>
                  <a:cubicBezTo>
                    <a:pt x="1029069" y="385212"/>
                    <a:pt x="1178245" y="534388"/>
                    <a:pt x="1178245" y="718406"/>
                  </a:cubicBezTo>
                  <a:cubicBezTo>
                    <a:pt x="1178245" y="809310"/>
                    <a:pt x="1178244" y="900215"/>
                    <a:pt x="1178244" y="991119"/>
                  </a:cubicBezTo>
                  <a:cubicBezTo>
                    <a:pt x="1178244" y="1052460"/>
                    <a:pt x="1128518" y="1102186"/>
                    <a:pt x="1067177" y="1102186"/>
                  </a:cubicBezTo>
                  <a:lnTo>
                    <a:pt x="845051" y="1102186"/>
                  </a:lnTo>
                  <a:cubicBezTo>
                    <a:pt x="661033" y="1102186"/>
                    <a:pt x="511857" y="953010"/>
                    <a:pt x="511857" y="768992"/>
                  </a:cubicBezTo>
                  <a:lnTo>
                    <a:pt x="511857" y="696795"/>
                  </a:lnTo>
                  <a:lnTo>
                    <a:pt x="487314" y="701198"/>
                  </a:lnTo>
                  <a:cubicBezTo>
                    <a:pt x="421899" y="706564"/>
                    <a:pt x="354236" y="693125"/>
                    <a:pt x="292721" y="658529"/>
                  </a:cubicBezTo>
                  <a:lnTo>
                    <a:pt x="57929" y="526483"/>
                  </a:lnTo>
                  <a:cubicBezTo>
                    <a:pt x="3249" y="495730"/>
                    <a:pt x="-16149" y="426474"/>
                    <a:pt x="14603" y="371793"/>
                  </a:cubicBezTo>
                  <a:lnTo>
                    <a:pt x="125963" y="173785"/>
                  </a:lnTo>
                  <a:cubicBezTo>
                    <a:pt x="218218" y="9747"/>
                    <a:pt x="425983" y="-48445"/>
                    <a:pt x="590021" y="43810"/>
                  </a:cubicBezTo>
                  <a:cubicBezTo>
                    <a:pt x="668285" y="87825"/>
                    <a:pt x="746549" y="131842"/>
                    <a:pt x="824813" y="175858"/>
                  </a:cubicBezTo>
                  <a:cubicBezTo>
                    <a:pt x="838483" y="183546"/>
                    <a:pt x="849948" y="193640"/>
                    <a:pt x="858975" y="205312"/>
                  </a:cubicBezTo>
                  <a:close/>
                </a:path>
              </a:pathLst>
            </a:cu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4" name="Rectangle 613">
              <a:extLst>
                <a:ext uri="{FF2B5EF4-FFF2-40B4-BE49-F238E27FC236}">
                  <a16:creationId xmlns:a16="http://schemas.microsoft.com/office/drawing/2014/main" id="{7C7EFACF-DF08-41E0-8304-C021F84A3D04}"/>
                </a:ext>
              </a:extLst>
            </p:cNvPr>
            <p:cNvSpPr/>
            <p:nvPr/>
          </p:nvSpPr>
          <p:spPr>
            <a:xfrm>
              <a:off x="5236394" y="1074555"/>
              <a:ext cx="1697806" cy="197056"/>
            </a:xfrm>
            <a:prstGeom prst="rect">
              <a:avLst/>
            </a:prstGeom>
            <a:solidFill>
              <a:srgbClr val="F0CD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8" name="Group 637">
            <a:extLst>
              <a:ext uri="{FF2B5EF4-FFF2-40B4-BE49-F238E27FC236}">
                <a16:creationId xmlns:a16="http://schemas.microsoft.com/office/drawing/2014/main" id="{C41B2DCD-E435-42DF-A6F7-072878C36C55}"/>
              </a:ext>
            </a:extLst>
          </p:cNvPr>
          <p:cNvGrpSpPr/>
          <p:nvPr/>
        </p:nvGrpSpPr>
        <p:grpSpPr>
          <a:xfrm>
            <a:off x="8746670" y="2618181"/>
            <a:ext cx="1438577" cy="3336089"/>
            <a:chOff x="1519855" y="349452"/>
            <a:chExt cx="2655905" cy="6159097"/>
          </a:xfrm>
        </p:grpSpPr>
        <p:sp>
          <p:nvSpPr>
            <p:cNvPr id="639" name="Freeform: Shape 638">
              <a:extLst>
                <a:ext uri="{FF2B5EF4-FFF2-40B4-BE49-F238E27FC236}">
                  <a16:creationId xmlns:a16="http://schemas.microsoft.com/office/drawing/2014/main" id="{D91A1FD8-7077-4894-8FF8-4A01F0E21917}"/>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40" name="Oval 639">
              <a:extLst>
                <a:ext uri="{FF2B5EF4-FFF2-40B4-BE49-F238E27FC236}">
                  <a16:creationId xmlns:a16="http://schemas.microsoft.com/office/drawing/2014/main" id="{DFE4C8D9-FD31-4F69-B29C-3A3012CE0A80}"/>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Trapezoid 640">
              <a:extLst>
                <a:ext uri="{FF2B5EF4-FFF2-40B4-BE49-F238E27FC236}">
                  <a16:creationId xmlns:a16="http://schemas.microsoft.com/office/drawing/2014/main" id="{30A89A59-724E-4FE3-8BDB-DB589AD303F7}"/>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Trapezoid 641">
              <a:extLst>
                <a:ext uri="{FF2B5EF4-FFF2-40B4-BE49-F238E27FC236}">
                  <a16:creationId xmlns:a16="http://schemas.microsoft.com/office/drawing/2014/main" id="{717F6CBA-188F-4180-908C-183F94BA88D3}"/>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a:extLst>
                <a:ext uri="{FF2B5EF4-FFF2-40B4-BE49-F238E27FC236}">
                  <a16:creationId xmlns:a16="http://schemas.microsoft.com/office/drawing/2014/main" id="{E7CF85A9-E53C-401E-B79E-D001D06DB996}"/>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a:extLst>
                <a:ext uri="{FF2B5EF4-FFF2-40B4-BE49-F238E27FC236}">
                  <a16:creationId xmlns:a16="http://schemas.microsoft.com/office/drawing/2014/main" id="{A63676AB-7D39-48D0-928F-8BDCF07D370B}"/>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Trapezoid 644">
              <a:extLst>
                <a:ext uri="{FF2B5EF4-FFF2-40B4-BE49-F238E27FC236}">
                  <a16:creationId xmlns:a16="http://schemas.microsoft.com/office/drawing/2014/main" id="{EE19C41B-2B1E-4160-A997-AA9107E3A3BB}"/>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a:extLst>
                <a:ext uri="{FF2B5EF4-FFF2-40B4-BE49-F238E27FC236}">
                  <a16:creationId xmlns:a16="http://schemas.microsoft.com/office/drawing/2014/main" id="{4E32F1CE-A625-4BB9-98E5-9A18994C1A72}"/>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ed Rectangle 10">
              <a:extLst>
                <a:ext uri="{FF2B5EF4-FFF2-40B4-BE49-F238E27FC236}">
                  <a16:creationId xmlns:a16="http://schemas.microsoft.com/office/drawing/2014/main" id="{5A77EBF4-8771-49E9-833C-710EFDD7DB26}"/>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ed Rectangle 11">
              <a:extLst>
                <a:ext uri="{FF2B5EF4-FFF2-40B4-BE49-F238E27FC236}">
                  <a16:creationId xmlns:a16="http://schemas.microsoft.com/office/drawing/2014/main" id="{5EBD4C01-7875-4A0F-A409-1768230F2EAE}"/>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ounded Rectangle 12">
              <a:extLst>
                <a:ext uri="{FF2B5EF4-FFF2-40B4-BE49-F238E27FC236}">
                  <a16:creationId xmlns:a16="http://schemas.microsoft.com/office/drawing/2014/main" id="{E67CC975-7553-4BDD-BCDA-60351E332413}"/>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a:extLst>
                <a:ext uri="{FF2B5EF4-FFF2-40B4-BE49-F238E27FC236}">
                  <a16:creationId xmlns:a16="http://schemas.microsoft.com/office/drawing/2014/main" id="{15C0C88A-7336-4F78-B197-F99AD9F3F3A9}"/>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5">
              <a:extLst>
                <a:ext uri="{FF2B5EF4-FFF2-40B4-BE49-F238E27FC236}">
                  <a16:creationId xmlns:a16="http://schemas.microsoft.com/office/drawing/2014/main" id="{73B1E7F4-2DEA-4B53-87AD-918DD0DAEEED}"/>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Trapezoid 651">
              <a:extLst>
                <a:ext uri="{FF2B5EF4-FFF2-40B4-BE49-F238E27FC236}">
                  <a16:creationId xmlns:a16="http://schemas.microsoft.com/office/drawing/2014/main" id="{C8CA7737-09BA-4849-ADB9-6C5C031AA8F6}"/>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a:extLst>
                <a:ext uri="{FF2B5EF4-FFF2-40B4-BE49-F238E27FC236}">
                  <a16:creationId xmlns:a16="http://schemas.microsoft.com/office/drawing/2014/main" id="{EA24A7B0-F8BB-47AF-8E5B-68079F361878}"/>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a:extLst>
                <a:ext uri="{FF2B5EF4-FFF2-40B4-BE49-F238E27FC236}">
                  <a16:creationId xmlns:a16="http://schemas.microsoft.com/office/drawing/2014/main" id="{92DD675D-06C4-42CA-A216-F468A1D1926E}"/>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5" name="Freeform: Shape 654">
              <a:extLst>
                <a:ext uri="{FF2B5EF4-FFF2-40B4-BE49-F238E27FC236}">
                  <a16:creationId xmlns:a16="http://schemas.microsoft.com/office/drawing/2014/main" id="{FF6CB0EE-BAC3-4995-9AB7-77F7B6432987}"/>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56" name="Oval 655">
              <a:extLst>
                <a:ext uri="{FF2B5EF4-FFF2-40B4-BE49-F238E27FC236}">
                  <a16:creationId xmlns:a16="http://schemas.microsoft.com/office/drawing/2014/main" id="{0B2B7B38-D6C0-4EC5-884F-3B658340BE9B}"/>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Freeform: Shape 656">
              <a:extLst>
                <a:ext uri="{FF2B5EF4-FFF2-40B4-BE49-F238E27FC236}">
                  <a16:creationId xmlns:a16="http://schemas.microsoft.com/office/drawing/2014/main" id="{36B3617F-D1EA-4D31-9060-20BEF2EA90E0}"/>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658" name="Oval 657">
              <a:extLst>
                <a:ext uri="{FF2B5EF4-FFF2-40B4-BE49-F238E27FC236}">
                  <a16:creationId xmlns:a16="http://schemas.microsoft.com/office/drawing/2014/main" id="{1D201E6E-FABD-4215-93EE-356163641CB8}"/>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a:extLst>
                <a:ext uri="{FF2B5EF4-FFF2-40B4-BE49-F238E27FC236}">
                  <a16:creationId xmlns:a16="http://schemas.microsoft.com/office/drawing/2014/main" id="{03C08BF6-8F79-4D3F-ABC8-B20C020545EC}"/>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846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638"/>
                                        </p:tgtEl>
                                        <p:attrNameLst>
                                          <p:attrName>style.visibility</p:attrName>
                                        </p:attrNameLst>
                                      </p:cBhvr>
                                      <p:to>
                                        <p:strVal val="visible"/>
                                      </p:to>
                                    </p:set>
                                    <p:anim calcmode="lin" valueType="num">
                                      <p:cBhvr additive="base">
                                        <p:cTn id="9" dur="2000" fill="hold"/>
                                        <p:tgtEl>
                                          <p:spTgt spid="638"/>
                                        </p:tgtEl>
                                        <p:attrNameLst>
                                          <p:attrName>ppt_x</p:attrName>
                                        </p:attrNameLst>
                                      </p:cBhvr>
                                      <p:tavLst>
                                        <p:tav tm="0">
                                          <p:val>
                                            <p:strVal val="1+#ppt_w/2"/>
                                          </p:val>
                                        </p:tav>
                                        <p:tav tm="100000">
                                          <p:val>
                                            <p:strVal val="#ppt_x"/>
                                          </p:val>
                                        </p:tav>
                                      </p:tavLst>
                                    </p:anim>
                                    <p:anim calcmode="lin" valueType="num">
                                      <p:cBhvr additive="base">
                                        <p:cTn id="10" dur="2000" fill="hold"/>
                                        <p:tgtEl>
                                          <p:spTgt spid="63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 presetClass="exit" presetSubtype="2" fill="hold" nodeType="withEffect">
                                  <p:stCondLst>
                                    <p:cond delay="0"/>
                                  </p:stCondLst>
                                  <p:childTnLst>
                                    <p:anim calcmode="lin" valueType="num">
                                      <p:cBhvr additive="base">
                                        <p:cTn id="20" dur="1500"/>
                                        <p:tgtEl>
                                          <p:spTgt spid="611"/>
                                        </p:tgtEl>
                                        <p:attrNameLst>
                                          <p:attrName>ppt_x</p:attrName>
                                        </p:attrNameLst>
                                      </p:cBhvr>
                                      <p:tavLst>
                                        <p:tav tm="0">
                                          <p:val>
                                            <p:strVal val="ppt_x"/>
                                          </p:val>
                                        </p:tav>
                                        <p:tav tm="100000">
                                          <p:val>
                                            <p:strVal val="1+ppt_w/2"/>
                                          </p:val>
                                        </p:tav>
                                      </p:tavLst>
                                    </p:anim>
                                    <p:anim calcmode="lin" valueType="num">
                                      <p:cBhvr additive="base">
                                        <p:cTn id="21" dur="1500"/>
                                        <p:tgtEl>
                                          <p:spTgt spid="611"/>
                                        </p:tgtEl>
                                        <p:attrNameLst>
                                          <p:attrName>ppt_y</p:attrName>
                                        </p:attrNameLst>
                                      </p:cBhvr>
                                      <p:tavLst>
                                        <p:tav tm="0">
                                          <p:val>
                                            <p:strVal val="ppt_y"/>
                                          </p:val>
                                        </p:tav>
                                        <p:tav tm="100000">
                                          <p:val>
                                            <p:strVal val="ppt_y"/>
                                          </p:val>
                                        </p:tav>
                                      </p:tavLst>
                                    </p:anim>
                                    <p:set>
                                      <p:cBhvr>
                                        <p:cTn id="22" dur="1" fill="hold">
                                          <p:stCondLst>
                                            <p:cond delay="1499"/>
                                          </p:stCondLst>
                                        </p:cTn>
                                        <p:tgtEl>
                                          <p:spTgt spid="611"/>
                                        </p:tgtEl>
                                        <p:attrNameLst>
                                          <p:attrName>style.visibility</p:attrName>
                                        </p:attrNameLst>
                                      </p:cBhvr>
                                      <p:to>
                                        <p:strVal val="hidden"/>
                                      </p:to>
                                    </p:set>
                                  </p:childTnLst>
                                </p:cTn>
                              </p:par>
                              <p:par>
                                <p:cTn id="23" presetID="2" presetClass="exit" presetSubtype="2" fill="hold" nodeType="withEffect">
                                  <p:stCondLst>
                                    <p:cond delay="0"/>
                                  </p:stCondLst>
                                  <p:childTnLst>
                                    <p:anim calcmode="lin" valueType="num">
                                      <p:cBhvr additive="base">
                                        <p:cTn id="24" dur="1500"/>
                                        <p:tgtEl>
                                          <p:spTgt spid="217"/>
                                        </p:tgtEl>
                                        <p:attrNameLst>
                                          <p:attrName>ppt_x</p:attrName>
                                        </p:attrNameLst>
                                      </p:cBhvr>
                                      <p:tavLst>
                                        <p:tav tm="0">
                                          <p:val>
                                            <p:strVal val="ppt_x"/>
                                          </p:val>
                                        </p:tav>
                                        <p:tav tm="100000">
                                          <p:val>
                                            <p:strVal val="1+ppt_w/2"/>
                                          </p:val>
                                        </p:tav>
                                      </p:tavLst>
                                    </p:anim>
                                    <p:anim calcmode="lin" valueType="num">
                                      <p:cBhvr additive="base">
                                        <p:cTn id="25" dur="1500"/>
                                        <p:tgtEl>
                                          <p:spTgt spid="217"/>
                                        </p:tgtEl>
                                        <p:attrNameLst>
                                          <p:attrName>ppt_y</p:attrName>
                                        </p:attrNameLst>
                                      </p:cBhvr>
                                      <p:tavLst>
                                        <p:tav tm="0">
                                          <p:val>
                                            <p:strVal val="ppt_y"/>
                                          </p:val>
                                        </p:tav>
                                        <p:tav tm="100000">
                                          <p:val>
                                            <p:strVal val="ppt_y"/>
                                          </p:val>
                                        </p:tav>
                                      </p:tavLst>
                                    </p:anim>
                                    <p:set>
                                      <p:cBhvr>
                                        <p:cTn id="26" dur="1" fill="hold">
                                          <p:stCondLst>
                                            <p:cond delay="1499"/>
                                          </p:stCondLst>
                                        </p:cTn>
                                        <p:tgtEl>
                                          <p:spTgt spid="217"/>
                                        </p:tgtEl>
                                        <p:attrNameLst>
                                          <p:attrName>style.visibility</p:attrName>
                                        </p:attrNameLst>
                                      </p:cBhvr>
                                      <p:to>
                                        <p:strVal val="hidden"/>
                                      </p:to>
                                    </p:set>
                                  </p:childTnLst>
                                </p:cTn>
                              </p:par>
                              <p:par>
                                <p:cTn id="27" presetID="2" presetClass="exit" presetSubtype="2" fill="hold" nodeType="withEffect">
                                  <p:stCondLst>
                                    <p:cond delay="0"/>
                                  </p:stCondLst>
                                  <p:childTnLst>
                                    <p:anim calcmode="lin" valueType="num">
                                      <p:cBhvr additive="base">
                                        <p:cTn id="28" dur="1000"/>
                                        <p:tgtEl>
                                          <p:spTgt spid="638"/>
                                        </p:tgtEl>
                                        <p:attrNameLst>
                                          <p:attrName>ppt_x</p:attrName>
                                        </p:attrNameLst>
                                      </p:cBhvr>
                                      <p:tavLst>
                                        <p:tav tm="0">
                                          <p:val>
                                            <p:strVal val="ppt_x"/>
                                          </p:val>
                                        </p:tav>
                                        <p:tav tm="100000">
                                          <p:val>
                                            <p:strVal val="1+ppt_w/2"/>
                                          </p:val>
                                        </p:tav>
                                      </p:tavLst>
                                    </p:anim>
                                    <p:anim calcmode="lin" valueType="num">
                                      <p:cBhvr additive="base">
                                        <p:cTn id="29" dur="1000"/>
                                        <p:tgtEl>
                                          <p:spTgt spid="638"/>
                                        </p:tgtEl>
                                        <p:attrNameLst>
                                          <p:attrName>ppt_y</p:attrName>
                                        </p:attrNameLst>
                                      </p:cBhvr>
                                      <p:tavLst>
                                        <p:tav tm="0">
                                          <p:val>
                                            <p:strVal val="ppt_y"/>
                                          </p:val>
                                        </p:tav>
                                        <p:tav tm="100000">
                                          <p:val>
                                            <p:strVal val="ppt_y"/>
                                          </p:val>
                                        </p:tav>
                                      </p:tavLst>
                                    </p:anim>
                                    <p:set>
                                      <p:cBhvr>
                                        <p:cTn id="30" dur="1" fill="hold">
                                          <p:stCondLst>
                                            <p:cond delay="999"/>
                                          </p:stCondLst>
                                        </p:cTn>
                                        <p:tgtEl>
                                          <p:spTgt spid="63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0" grpId="1" animBg="1"/>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TotalTime>
  <Words>2381</Words>
  <Application>Microsoft Office PowerPoint</Application>
  <PresentationFormat>Widescreen</PresentationFormat>
  <Paragraphs>144</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Calibri</vt:lpstr>
      <vt:lpstr>DK Crayon Crumble</vt:lpstr>
      <vt:lpstr>Comic Sans MS</vt:lpstr>
      <vt:lpstr>Old English Text MT</vt:lpstr>
      <vt:lpstr>Century Schoolbook</vt:lpstr>
      <vt:lpstr>Palatino</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49</cp:revision>
  <dcterms:created xsi:type="dcterms:W3CDTF">2015-05-19T15:00:05Z</dcterms:created>
  <dcterms:modified xsi:type="dcterms:W3CDTF">2020-08-14T18:35:22Z</dcterms:modified>
</cp:coreProperties>
</file>