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85" r:id="rId4"/>
    <p:sldId id="283" r:id="rId5"/>
    <p:sldId id="286" r:id="rId6"/>
    <p:sldId id="287" r:id="rId7"/>
    <p:sldId id="288" r:id="rId8"/>
    <p:sldId id="289" r:id="rId9"/>
    <p:sldId id="290" r:id="rId10"/>
    <p:sldId id="291" r:id="rId11"/>
    <p:sldId id="292" r:id="rId12"/>
    <p:sldId id="293" r:id="rId13"/>
    <p:sldId id="294" r:id="rId14"/>
    <p:sldId id="295" r:id="rId15"/>
    <p:sldId id="282" r:id="rId16"/>
    <p:sldId id="296" r:id="rId17"/>
    <p:sldId id="258" r:id="rId18"/>
    <p:sldId id="267" r:id="rId19"/>
  </p:sldIdLst>
  <p:sldSz cx="12192000" cy="6858000"/>
  <p:notesSz cx="6858000" cy="9144000"/>
  <p:embeddedFontLst>
    <p:embeddedFont>
      <p:font typeface="Book Antiqua" panose="02040602050305030304" pitchFamily="18" charset="0"/>
      <p:regular r:id="rId20"/>
      <p:bold r:id="rId21"/>
      <p:italic r:id="rId22"/>
      <p:boldItalic r:id="rId23"/>
    </p:embeddedFont>
    <p:embeddedFont>
      <p:font typeface="Bookman Old Style" panose="0205060405050502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B2B42-44A3-485C-BEF9-79A296464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30</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ook Antiqua" pitchFamily="18" charset="0"/>
              </a:rPr>
              <a:t>Instituting the Sacrament</a:t>
            </a:r>
          </a:p>
          <a:p>
            <a:pPr algn="ctr"/>
            <a:r>
              <a:rPr lang="en-US" sz="6000" dirty="0">
                <a:solidFill>
                  <a:schemeClr val="bg1"/>
                </a:solidFill>
                <a:latin typeface="Book Antiqua" pitchFamily="18" charset="0"/>
              </a:rPr>
              <a:t>Matthew 26:1-30</a:t>
            </a:r>
          </a:p>
        </p:txBody>
      </p:sp>
      <p:grpSp>
        <p:nvGrpSpPr>
          <p:cNvPr id="7" name="Group 6"/>
          <p:cNvGrpSpPr/>
          <p:nvPr/>
        </p:nvGrpSpPr>
        <p:grpSpPr>
          <a:xfrm>
            <a:off x="9190182" y="1593273"/>
            <a:ext cx="2000250" cy="1143000"/>
            <a:chOff x="1143000" y="228600"/>
            <a:chExt cx="7086600" cy="3733800"/>
          </a:xfrm>
        </p:grpSpPr>
        <p:sp>
          <p:nvSpPr>
            <p:cNvPr id="8" name="Flowchart: Manual Operation 7"/>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ock Arc 12"/>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owchart: Manual Operation 13"/>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590800" y="2590800"/>
            <a:ext cx="6781800" cy="4125595"/>
            <a:chOff x="0" y="228600"/>
            <a:chExt cx="6781800" cy="4125595"/>
          </a:xfrm>
        </p:grpSpPr>
        <p:grpSp>
          <p:nvGrpSpPr>
            <p:cNvPr id="17" name="Group 671"/>
            <p:cNvGrpSpPr/>
            <p:nvPr/>
          </p:nvGrpSpPr>
          <p:grpSpPr>
            <a:xfrm>
              <a:off x="2209800" y="457200"/>
              <a:ext cx="1145309" cy="2362200"/>
              <a:chOff x="5530228" y="533400"/>
              <a:chExt cx="2913593" cy="5825482"/>
            </a:xfrm>
          </p:grpSpPr>
          <p:sp>
            <p:nvSpPr>
              <p:cNvPr id="627" name="Oval 680"/>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88"/>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Cloud 628"/>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Cloud 629"/>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Flowchart: Manual Operation 633"/>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Flowchart: Manual Operation 634"/>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lowchart: Manual Operation 635"/>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Hexagon 636"/>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ed Rectangle 637"/>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Cloud 640"/>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ed Rectangle 641"/>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Wave 643"/>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Wave 644"/>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ed Rectangle 645"/>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7" name="Group 164"/>
              <p:cNvGrpSpPr/>
              <p:nvPr/>
            </p:nvGrpSpPr>
            <p:grpSpPr>
              <a:xfrm>
                <a:off x="6005384" y="776416"/>
                <a:ext cx="1828800" cy="372763"/>
                <a:chOff x="4343400" y="5863281"/>
                <a:chExt cx="2286000" cy="844379"/>
              </a:xfrm>
            </p:grpSpPr>
            <p:grpSp>
              <p:nvGrpSpPr>
                <p:cNvPr id="676" name="Group 163"/>
                <p:cNvGrpSpPr/>
                <p:nvPr/>
              </p:nvGrpSpPr>
              <p:grpSpPr>
                <a:xfrm>
                  <a:off x="4343400" y="5863281"/>
                  <a:ext cx="2286000" cy="766119"/>
                  <a:chOff x="4343400" y="5863281"/>
                  <a:chExt cx="2286000" cy="766119"/>
                </a:xfrm>
              </p:grpSpPr>
              <p:sp>
                <p:nvSpPr>
                  <p:cNvPr id="681" name="Quad Arrow Callout 680"/>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Quad Arrow Callout 681"/>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Quad Arrow Callout 682"/>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Quad Arrow Callout 683"/>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5" name="Group 158"/>
                  <p:cNvGrpSpPr/>
                  <p:nvPr/>
                </p:nvGrpSpPr>
                <p:grpSpPr>
                  <a:xfrm>
                    <a:off x="4800600" y="5863281"/>
                    <a:ext cx="1396313" cy="313038"/>
                    <a:chOff x="4800600" y="5863281"/>
                    <a:chExt cx="1396313" cy="313038"/>
                  </a:xfrm>
                </p:grpSpPr>
                <p:sp>
                  <p:nvSpPr>
                    <p:cNvPr id="686" name="Isosceles Triangle 68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Isosceles Triangle 68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Isosceles Triangle 68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7" name="Group 159"/>
                <p:cNvGrpSpPr/>
                <p:nvPr/>
              </p:nvGrpSpPr>
              <p:grpSpPr>
                <a:xfrm flipH="1" flipV="1">
                  <a:off x="4800600" y="6394622"/>
                  <a:ext cx="1396313" cy="313038"/>
                  <a:chOff x="4800600" y="5863281"/>
                  <a:chExt cx="1396313" cy="313038"/>
                </a:xfrm>
              </p:grpSpPr>
              <p:sp>
                <p:nvSpPr>
                  <p:cNvPr id="678" name="Isosceles Triangle 67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Isosceles Triangle 67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Isosceles Triangle 67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8" name="Group 165"/>
              <p:cNvGrpSpPr/>
              <p:nvPr/>
            </p:nvGrpSpPr>
            <p:grpSpPr>
              <a:xfrm rot="1889829">
                <a:off x="5530228" y="3667624"/>
                <a:ext cx="726889" cy="372763"/>
                <a:chOff x="4343400" y="5863281"/>
                <a:chExt cx="2286000" cy="844379"/>
              </a:xfrm>
            </p:grpSpPr>
            <p:grpSp>
              <p:nvGrpSpPr>
                <p:cNvPr id="663" name="Group 163"/>
                <p:cNvGrpSpPr/>
                <p:nvPr/>
              </p:nvGrpSpPr>
              <p:grpSpPr>
                <a:xfrm>
                  <a:off x="4343400" y="5863281"/>
                  <a:ext cx="2286000" cy="766119"/>
                  <a:chOff x="4343400" y="5863281"/>
                  <a:chExt cx="2286000" cy="766119"/>
                </a:xfrm>
              </p:grpSpPr>
              <p:sp>
                <p:nvSpPr>
                  <p:cNvPr id="668" name="Quad Arrow Callout 667"/>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Quad Arrow Callout 668"/>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Quad Arrow Callout 669"/>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Quad Arrow Callout 670"/>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2" name="Group 158"/>
                  <p:cNvGrpSpPr/>
                  <p:nvPr/>
                </p:nvGrpSpPr>
                <p:grpSpPr>
                  <a:xfrm>
                    <a:off x="4800600" y="5863281"/>
                    <a:ext cx="1396313" cy="313038"/>
                    <a:chOff x="4800600" y="5863281"/>
                    <a:chExt cx="1396313" cy="313038"/>
                  </a:xfrm>
                </p:grpSpPr>
                <p:sp>
                  <p:nvSpPr>
                    <p:cNvPr id="673" name="Isosceles Triangle 67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Isosceles Triangle 67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Isosceles Triangle 67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4" name="Group 159"/>
                <p:cNvGrpSpPr/>
                <p:nvPr/>
              </p:nvGrpSpPr>
              <p:grpSpPr>
                <a:xfrm flipH="1" flipV="1">
                  <a:off x="4800600" y="6394622"/>
                  <a:ext cx="1396313" cy="313038"/>
                  <a:chOff x="4800600" y="5863281"/>
                  <a:chExt cx="1396313" cy="313038"/>
                </a:xfrm>
              </p:grpSpPr>
              <p:sp>
                <p:nvSpPr>
                  <p:cNvPr id="665" name="Isosceles Triangle 664"/>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Isosceles Triangle 665"/>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Isosceles Triangle 666"/>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9" name="Group 179"/>
              <p:cNvGrpSpPr/>
              <p:nvPr/>
            </p:nvGrpSpPr>
            <p:grpSpPr>
              <a:xfrm rot="19648799">
                <a:off x="7716932" y="3633804"/>
                <a:ext cx="726889" cy="372763"/>
                <a:chOff x="4343400" y="5863281"/>
                <a:chExt cx="2286000" cy="844379"/>
              </a:xfrm>
            </p:grpSpPr>
            <p:grpSp>
              <p:nvGrpSpPr>
                <p:cNvPr id="650" name="Group 163"/>
                <p:cNvGrpSpPr/>
                <p:nvPr/>
              </p:nvGrpSpPr>
              <p:grpSpPr>
                <a:xfrm>
                  <a:off x="4343400" y="5863281"/>
                  <a:ext cx="2286000" cy="766119"/>
                  <a:chOff x="4343400" y="5863281"/>
                  <a:chExt cx="2286000" cy="766119"/>
                </a:xfrm>
              </p:grpSpPr>
              <p:sp>
                <p:nvSpPr>
                  <p:cNvPr id="655" name="Quad Arrow Callout 65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Quad Arrow Callout 65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Quad Arrow Callout 65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Quad Arrow Callout 65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9" name="Group 158"/>
                  <p:cNvGrpSpPr/>
                  <p:nvPr/>
                </p:nvGrpSpPr>
                <p:grpSpPr>
                  <a:xfrm>
                    <a:off x="4800600" y="5863281"/>
                    <a:ext cx="1396313" cy="313038"/>
                    <a:chOff x="4800600" y="5863281"/>
                    <a:chExt cx="1396313" cy="313038"/>
                  </a:xfrm>
                </p:grpSpPr>
                <p:sp>
                  <p:nvSpPr>
                    <p:cNvPr id="660" name="Isosceles Triangle 65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Isosceles Triangle 66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Isosceles Triangle 66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1" name="Group 159"/>
                <p:cNvGrpSpPr/>
                <p:nvPr/>
              </p:nvGrpSpPr>
              <p:grpSpPr>
                <a:xfrm flipH="1" flipV="1">
                  <a:off x="4800600" y="6394622"/>
                  <a:ext cx="1396313" cy="313038"/>
                  <a:chOff x="4800600" y="5863281"/>
                  <a:chExt cx="1396313" cy="313038"/>
                </a:xfrm>
              </p:grpSpPr>
              <p:sp>
                <p:nvSpPr>
                  <p:cNvPr id="652" name="Isosceles Triangle 65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Isosceles Triangle 65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Isosceles Triangle 65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559"/>
            <p:cNvGrpSpPr/>
            <p:nvPr/>
          </p:nvGrpSpPr>
          <p:grpSpPr>
            <a:xfrm>
              <a:off x="1356360" y="511175"/>
              <a:ext cx="1073785" cy="2034540"/>
              <a:chOff x="304800" y="466773"/>
              <a:chExt cx="2438400" cy="4679887"/>
            </a:xfrm>
          </p:grpSpPr>
          <p:sp>
            <p:nvSpPr>
              <p:cNvPr id="608" name="Cloud 560"/>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Cloud 561"/>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Trapezoid 566"/>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Trapezoid 614"/>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Trapezoid 568"/>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Trapezoid 569"/>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Trapezoid 570"/>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571"/>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Trapezoid 619"/>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Trapezoid 620"/>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54"/>
            <p:cNvGrpSpPr/>
            <p:nvPr/>
          </p:nvGrpSpPr>
          <p:grpSpPr>
            <a:xfrm>
              <a:off x="508635" y="511175"/>
              <a:ext cx="1017270" cy="2147570"/>
              <a:chOff x="1600200" y="539757"/>
              <a:chExt cx="2176913" cy="4997949"/>
            </a:xfrm>
          </p:grpSpPr>
          <p:grpSp>
            <p:nvGrpSpPr>
              <p:cNvPr id="569" name="Group 38"/>
              <p:cNvGrpSpPr/>
              <p:nvPr/>
            </p:nvGrpSpPr>
            <p:grpSpPr>
              <a:xfrm rot="18845142" flipH="1">
                <a:off x="2771106" y="4996690"/>
                <a:ext cx="407415" cy="674617"/>
                <a:chOff x="1676400" y="2133600"/>
                <a:chExt cx="1447800" cy="2088845"/>
              </a:xfrm>
            </p:grpSpPr>
            <p:sp>
              <p:nvSpPr>
                <p:cNvPr id="605" name="Oval 60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Moon 60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60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34"/>
              <p:cNvGrpSpPr/>
              <p:nvPr/>
            </p:nvGrpSpPr>
            <p:grpSpPr>
              <a:xfrm rot="2754858">
                <a:off x="2229848" y="4888941"/>
                <a:ext cx="558464" cy="737718"/>
                <a:chOff x="1676400" y="2133600"/>
                <a:chExt cx="1447800" cy="2088845"/>
              </a:xfrm>
            </p:grpSpPr>
            <p:sp>
              <p:nvSpPr>
                <p:cNvPr id="602" name="Oval 601"/>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Moon 602"/>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603"/>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1" name="Oval 570"/>
              <p:cNvSpPr/>
              <p:nvPr/>
            </p:nvSpPr>
            <p:spPr>
              <a:xfrm>
                <a:off x="3352800" y="3429000"/>
                <a:ext cx="424313" cy="7184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1600200" y="3276601"/>
                <a:ext cx="4572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rot="19932635">
                <a:off x="2670431" y="1762123"/>
                <a:ext cx="767801"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rot="2088477">
                <a:off x="2095126" y="1674099"/>
                <a:ext cx="657532" cy="2204159"/>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rapezoid 574"/>
              <p:cNvSpPr/>
              <p:nvPr/>
            </p:nvSpPr>
            <p:spPr>
              <a:xfrm>
                <a:off x="2131760" y="4185680"/>
                <a:ext cx="1245631" cy="1072119"/>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Trapezoid 575"/>
              <p:cNvSpPr/>
              <p:nvPr/>
            </p:nvSpPr>
            <p:spPr>
              <a:xfrm>
                <a:off x="2191721" y="2157336"/>
                <a:ext cx="1127000" cy="2253719"/>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Isosceles Triangle 576"/>
              <p:cNvSpPr/>
              <p:nvPr/>
            </p:nvSpPr>
            <p:spPr>
              <a:xfrm rot="10800000">
                <a:off x="2471650" y="2405610"/>
                <a:ext cx="500150" cy="71859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Trapezoid 577"/>
              <p:cNvSpPr/>
              <p:nvPr/>
            </p:nvSpPr>
            <p:spPr>
              <a:xfrm>
                <a:off x="2057400" y="2438400"/>
                <a:ext cx="867097" cy="254521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a:off x="2153416" y="680933"/>
                <a:ext cx="1213980" cy="18444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p:nvSpPr>
            <p:spPr>
              <a:xfrm>
                <a:off x="2153416" y="1328004"/>
                <a:ext cx="1272938" cy="23946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1" name="Group 42"/>
              <p:cNvGrpSpPr/>
              <p:nvPr/>
            </p:nvGrpSpPr>
            <p:grpSpPr>
              <a:xfrm>
                <a:off x="1835181" y="539757"/>
                <a:ext cx="1901490" cy="1189154"/>
                <a:chOff x="5207746" y="501424"/>
                <a:chExt cx="1365913" cy="756791"/>
              </a:xfrm>
            </p:grpSpPr>
            <p:sp>
              <p:nvSpPr>
                <p:cNvPr id="595" name="Moon 594"/>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595"/>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596"/>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597"/>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Moon 598"/>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Moon 599"/>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Trapezoid 581"/>
              <p:cNvSpPr/>
              <p:nvPr/>
            </p:nvSpPr>
            <p:spPr>
              <a:xfrm>
                <a:off x="2590800" y="2438400"/>
                <a:ext cx="867097" cy="2545219"/>
              </a:xfrm>
              <a:prstGeom prst="trapezoid">
                <a:avLst>
                  <a:gd name="adj" fmla="val 46356"/>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3" name="Group 42"/>
              <p:cNvGrpSpPr/>
              <p:nvPr/>
            </p:nvGrpSpPr>
            <p:grpSpPr>
              <a:xfrm>
                <a:off x="2209800" y="3657600"/>
                <a:ext cx="1142999" cy="533400"/>
                <a:chOff x="6172200" y="4565754"/>
                <a:chExt cx="3923675" cy="920646"/>
              </a:xfrm>
            </p:grpSpPr>
            <p:grpSp>
              <p:nvGrpSpPr>
                <p:cNvPr id="584" name="Group 303"/>
                <p:cNvGrpSpPr/>
                <p:nvPr/>
              </p:nvGrpSpPr>
              <p:grpSpPr>
                <a:xfrm>
                  <a:off x="6172200" y="4572000"/>
                  <a:ext cx="1295400" cy="914400"/>
                  <a:chOff x="6172200" y="4572000"/>
                  <a:chExt cx="1295400" cy="914400"/>
                </a:xfrm>
              </p:grpSpPr>
              <p:sp>
                <p:nvSpPr>
                  <p:cNvPr id="593" name="Quad Arrow Callout 592"/>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Diamond 593"/>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304"/>
                <p:cNvGrpSpPr/>
                <p:nvPr/>
              </p:nvGrpSpPr>
              <p:grpSpPr>
                <a:xfrm>
                  <a:off x="7510072" y="4567003"/>
                  <a:ext cx="1295400" cy="914400"/>
                  <a:chOff x="6172200" y="4572000"/>
                  <a:chExt cx="1295400" cy="914400"/>
                </a:xfrm>
              </p:grpSpPr>
              <p:sp>
                <p:nvSpPr>
                  <p:cNvPr id="591" name="Quad Arrow Callout 590"/>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6" name="Group 307"/>
                <p:cNvGrpSpPr/>
                <p:nvPr/>
              </p:nvGrpSpPr>
              <p:grpSpPr>
                <a:xfrm>
                  <a:off x="8800475" y="4565754"/>
                  <a:ext cx="1295400" cy="914400"/>
                  <a:chOff x="6172200" y="4572000"/>
                  <a:chExt cx="1295400" cy="914400"/>
                </a:xfrm>
              </p:grpSpPr>
              <p:sp>
                <p:nvSpPr>
                  <p:cNvPr id="589" name="Quad Arrow Callout 588"/>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7" name="Oval 586"/>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17"/>
            <p:cNvGrpSpPr/>
            <p:nvPr/>
          </p:nvGrpSpPr>
          <p:grpSpPr>
            <a:xfrm>
              <a:off x="0" y="906780"/>
              <a:ext cx="960755" cy="2121003"/>
              <a:chOff x="533400" y="381000"/>
              <a:chExt cx="2281003" cy="4903390"/>
            </a:xfrm>
          </p:grpSpPr>
          <p:sp>
            <p:nvSpPr>
              <p:cNvPr id="518" name="Cloud 517"/>
              <p:cNvSpPr/>
              <p:nvPr/>
            </p:nvSpPr>
            <p:spPr>
              <a:xfrm rot="4581231">
                <a:off x="1610138" y="7910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9" name="Group 47"/>
              <p:cNvGrpSpPr/>
              <p:nvPr/>
            </p:nvGrpSpPr>
            <p:grpSpPr>
              <a:xfrm rot="2613352">
                <a:off x="991411" y="4510244"/>
                <a:ext cx="666047" cy="774146"/>
                <a:chOff x="6106804" y="4039302"/>
                <a:chExt cx="666047" cy="774146"/>
              </a:xfrm>
            </p:grpSpPr>
            <p:sp>
              <p:nvSpPr>
                <p:cNvPr id="566" name="Oval 524"/>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25"/>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26"/>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46"/>
              <p:cNvGrpSpPr/>
              <p:nvPr/>
            </p:nvGrpSpPr>
            <p:grpSpPr>
              <a:xfrm>
                <a:off x="1708441" y="4507745"/>
                <a:ext cx="666047" cy="774146"/>
                <a:chOff x="6106804" y="4039302"/>
                <a:chExt cx="666047" cy="774146"/>
              </a:xfrm>
            </p:grpSpPr>
            <p:sp>
              <p:nvSpPr>
                <p:cNvPr id="563" name="Oval 43"/>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44"/>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45"/>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1" name="Oval 520"/>
              <p:cNvSpPr/>
              <p:nvPr/>
            </p:nvSpPr>
            <p:spPr>
              <a:xfrm>
                <a:off x="2364699" y="3319072"/>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a:off x="533400" y="3301584"/>
                <a:ext cx="449704" cy="6595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rapezoid 522"/>
              <p:cNvSpPr/>
              <p:nvPr/>
            </p:nvSpPr>
            <p:spPr>
              <a:xfrm rot="20773405">
                <a:off x="1829033" y="1801220"/>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p:cNvSpPr/>
              <p:nvPr/>
            </p:nvSpPr>
            <p:spPr>
              <a:xfrm rot="1005497">
                <a:off x="732242" y="1826368"/>
                <a:ext cx="797234" cy="1938579"/>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524"/>
              <p:cNvSpPr/>
              <p:nvPr/>
            </p:nvSpPr>
            <p:spPr>
              <a:xfrm>
                <a:off x="926892" y="1676400"/>
                <a:ext cx="1676400" cy="3048000"/>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p:cNvSpPr/>
              <p:nvPr/>
            </p:nvSpPr>
            <p:spPr>
              <a:xfrm>
                <a:off x="926892" y="1524000"/>
                <a:ext cx="1676400" cy="2590800"/>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rot="21233260">
                <a:off x="1887528" y="1854467"/>
                <a:ext cx="606620"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rot="508364">
                <a:off x="915370" y="1810187"/>
                <a:ext cx="654825" cy="2332130"/>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3"/>
              <p:cNvSpPr/>
              <p:nvPr/>
            </p:nvSpPr>
            <p:spPr>
              <a:xfrm>
                <a:off x="1372849" y="1340370"/>
                <a:ext cx="734519" cy="8669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Oval 4"/>
              <p:cNvSpPr/>
              <p:nvPr/>
            </p:nvSpPr>
            <p:spPr>
              <a:xfrm>
                <a:off x="1160488" y="483433"/>
                <a:ext cx="1141751" cy="14902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26"/>
              <p:cNvGrpSpPr/>
              <p:nvPr/>
            </p:nvGrpSpPr>
            <p:grpSpPr>
              <a:xfrm rot="4901522">
                <a:off x="1079356" y="2773919"/>
                <a:ext cx="2209671" cy="524419"/>
                <a:chOff x="5029200" y="1371600"/>
                <a:chExt cx="6791793" cy="1933731"/>
              </a:xfrm>
            </p:grpSpPr>
            <p:grpSp>
              <p:nvGrpSpPr>
                <p:cNvPr id="551" name="Group 16"/>
                <p:cNvGrpSpPr/>
                <p:nvPr/>
              </p:nvGrpSpPr>
              <p:grpSpPr>
                <a:xfrm>
                  <a:off x="5029200" y="1371600"/>
                  <a:ext cx="1752600" cy="1905000"/>
                  <a:chOff x="5029200" y="1371600"/>
                  <a:chExt cx="1752600" cy="1905000"/>
                </a:xfrm>
              </p:grpSpPr>
              <p:sp>
                <p:nvSpPr>
                  <p:cNvPr id="561"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17"/>
                <p:cNvGrpSpPr/>
                <p:nvPr/>
              </p:nvGrpSpPr>
              <p:grpSpPr>
                <a:xfrm>
                  <a:off x="6713095" y="1400331"/>
                  <a:ext cx="1752600" cy="1905000"/>
                  <a:chOff x="5029200" y="1371600"/>
                  <a:chExt cx="1752600" cy="1905000"/>
                </a:xfrm>
              </p:grpSpPr>
              <p:sp>
                <p:nvSpPr>
                  <p:cNvPr id="559" name="4-Point Star 51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4-Point Star 55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20"/>
                <p:cNvGrpSpPr/>
                <p:nvPr/>
              </p:nvGrpSpPr>
              <p:grpSpPr>
                <a:xfrm>
                  <a:off x="8404486" y="1389088"/>
                  <a:ext cx="1752600" cy="1905000"/>
                  <a:chOff x="5029200" y="1371600"/>
                  <a:chExt cx="1752600" cy="1905000"/>
                </a:xfrm>
              </p:grpSpPr>
              <p:sp>
                <p:nvSpPr>
                  <p:cNvPr id="557" name="4-Point Star 55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4-Point Star 51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4" name="Group 23"/>
                <p:cNvGrpSpPr/>
                <p:nvPr/>
              </p:nvGrpSpPr>
              <p:grpSpPr>
                <a:xfrm>
                  <a:off x="10068393" y="1389089"/>
                  <a:ext cx="1752600" cy="1905000"/>
                  <a:chOff x="5029200" y="1371600"/>
                  <a:chExt cx="1752600" cy="1905000"/>
                </a:xfrm>
              </p:grpSpPr>
              <p:sp>
                <p:nvSpPr>
                  <p:cNvPr id="555"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2" name="Group 27"/>
              <p:cNvGrpSpPr/>
              <p:nvPr/>
            </p:nvGrpSpPr>
            <p:grpSpPr>
              <a:xfrm rot="5740360">
                <a:off x="115989" y="2768133"/>
                <a:ext cx="2209671" cy="524419"/>
                <a:chOff x="5029200" y="1371600"/>
                <a:chExt cx="6791793" cy="1933731"/>
              </a:xfrm>
            </p:grpSpPr>
            <p:grpSp>
              <p:nvGrpSpPr>
                <p:cNvPr id="539" name="Group 16"/>
                <p:cNvGrpSpPr/>
                <p:nvPr/>
              </p:nvGrpSpPr>
              <p:grpSpPr>
                <a:xfrm>
                  <a:off x="5029200" y="1371600"/>
                  <a:ext cx="1752600" cy="1905000"/>
                  <a:chOff x="5029200" y="1371600"/>
                  <a:chExt cx="1752600" cy="1905000"/>
                </a:xfrm>
              </p:grpSpPr>
              <p:sp>
                <p:nvSpPr>
                  <p:cNvPr id="549" name="4-Point Star 5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4-Point Star 5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17"/>
                <p:cNvGrpSpPr/>
                <p:nvPr/>
              </p:nvGrpSpPr>
              <p:grpSpPr>
                <a:xfrm>
                  <a:off x="6713095" y="1400331"/>
                  <a:ext cx="1752600" cy="1905000"/>
                  <a:chOff x="5029200" y="1371600"/>
                  <a:chExt cx="1752600" cy="1905000"/>
                </a:xfrm>
              </p:grpSpPr>
              <p:sp>
                <p:nvSpPr>
                  <p:cNvPr id="547" name="4-Point Star 50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4-Point Star 5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20"/>
                <p:cNvGrpSpPr/>
                <p:nvPr/>
              </p:nvGrpSpPr>
              <p:grpSpPr>
                <a:xfrm>
                  <a:off x="8404486" y="1389088"/>
                  <a:ext cx="1752600" cy="1905000"/>
                  <a:chOff x="5029200" y="1371600"/>
                  <a:chExt cx="1752600" cy="1905000"/>
                </a:xfrm>
              </p:grpSpPr>
              <p:sp>
                <p:nvSpPr>
                  <p:cNvPr id="545" name="4-Point Star 5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4-Point Star 50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23"/>
                <p:cNvGrpSpPr/>
                <p:nvPr/>
              </p:nvGrpSpPr>
              <p:grpSpPr>
                <a:xfrm>
                  <a:off x="10068393" y="1389089"/>
                  <a:ext cx="1752600" cy="1905000"/>
                  <a:chOff x="5029200" y="1371600"/>
                  <a:chExt cx="1752600" cy="1905000"/>
                </a:xfrm>
              </p:grpSpPr>
              <p:sp>
                <p:nvSpPr>
                  <p:cNvPr id="543" name="4-Point Star 2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4-Point Star 54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3" name="Rounded Rectangle 532"/>
              <p:cNvSpPr/>
              <p:nvPr/>
            </p:nvSpPr>
            <p:spPr>
              <a:xfrm>
                <a:off x="1460292" y="2438400"/>
                <a:ext cx="533400" cy="228600"/>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1447800" y="2881859"/>
                <a:ext cx="545892" cy="242341"/>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Cloud 493"/>
              <p:cNvSpPr/>
              <p:nvPr/>
            </p:nvSpPr>
            <p:spPr>
              <a:xfrm>
                <a:off x="1155492" y="381000"/>
                <a:ext cx="11430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494"/>
              <p:cNvSpPr/>
              <p:nvPr/>
            </p:nvSpPr>
            <p:spPr>
              <a:xfrm rot="5799345">
                <a:off x="619539" y="867262"/>
                <a:ext cx="1143000" cy="57979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loud 495"/>
              <p:cNvSpPr/>
              <p:nvPr/>
            </p:nvSpPr>
            <p:spPr>
              <a:xfrm rot="5799345">
                <a:off x="1332146" y="1533361"/>
                <a:ext cx="844105" cy="73416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1618874" y="1631744"/>
                <a:ext cx="413541" cy="2664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527"/>
            <p:cNvGrpSpPr/>
            <p:nvPr/>
          </p:nvGrpSpPr>
          <p:grpSpPr>
            <a:xfrm>
              <a:off x="4012565" y="285115"/>
              <a:ext cx="960755" cy="1695450"/>
              <a:chOff x="869243" y="304800"/>
              <a:chExt cx="3111707" cy="6095999"/>
            </a:xfrm>
          </p:grpSpPr>
          <p:sp>
            <p:nvSpPr>
              <p:cNvPr id="487" name="Cloud 486"/>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Cloud 487"/>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Cloud 488"/>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494"/>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497"/>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498"/>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499"/>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loud 501"/>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loud 502"/>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8" name="Group 34"/>
              <p:cNvGrpSpPr/>
              <p:nvPr/>
            </p:nvGrpSpPr>
            <p:grpSpPr>
              <a:xfrm>
                <a:off x="1371600" y="5486400"/>
                <a:ext cx="1611443" cy="590264"/>
                <a:chOff x="4343400" y="1905000"/>
                <a:chExt cx="2892972" cy="1143000"/>
              </a:xfrm>
              <a:solidFill>
                <a:srgbClr val="F3D497"/>
              </a:solidFill>
            </p:grpSpPr>
            <p:sp>
              <p:nvSpPr>
                <p:cNvPr id="515"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Quad Arrow Callout 516"/>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35"/>
              <p:cNvGrpSpPr/>
              <p:nvPr/>
            </p:nvGrpSpPr>
            <p:grpSpPr>
              <a:xfrm rot="19800181">
                <a:off x="3262405" y="3875651"/>
                <a:ext cx="718545" cy="321447"/>
                <a:chOff x="4343400" y="1905000"/>
                <a:chExt cx="1978572" cy="1143000"/>
              </a:xfrm>
              <a:solidFill>
                <a:srgbClr val="F3D497"/>
              </a:solidFill>
            </p:grpSpPr>
            <p:sp>
              <p:nvSpPr>
                <p:cNvPr id="513" name="Quad Arrow Callout 512"/>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Quad Arrow Callout 513"/>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39"/>
              <p:cNvGrpSpPr/>
              <p:nvPr/>
            </p:nvGrpSpPr>
            <p:grpSpPr>
              <a:xfrm rot="1249093">
                <a:off x="955780" y="3864669"/>
                <a:ext cx="754699" cy="371495"/>
                <a:chOff x="4343400" y="1905000"/>
                <a:chExt cx="1978572" cy="1143000"/>
              </a:xfrm>
              <a:solidFill>
                <a:srgbClr val="F3D497"/>
              </a:solidFill>
            </p:grpSpPr>
            <p:sp>
              <p:nvSpPr>
                <p:cNvPr id="511" name="Quad Arrow Callout 510"/>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Quad Arrow Callout 511"/>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91"/>
            <p:cNvGrpSpPr/>
            <p:nvPr/>
          </p:nvGrpSpPr>
          <p:grpSpPr>
            <a:xfrm>
              <a:off x="3616960" y="963295"/>
              <a:ext cx="847725" cy="1888383"/>
              <a:chOff x="949038" y="838201"/>
              <a:chExt cx="2214084" cy="4807874"/>
            </a:xfrm>
          </p:grpSpPr>
          <p:sp>
            <p:nvSpPr>
              <p:cNvPr id="403" name="Oval 402"/>
              <p:cNvSpPr/>
              <p:nvPr/>
            </p:nvSpPr>
            <p:spPr>
              <a:xfrm rot="649721" flipH="1">
                <a:off x="2013362"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649721" flipH="1">
                <a:off x="1403761" y="5240566"/>
                <a:ext cx="666155" cy="40550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flipH="1">
                <a:off x="1295400" y="2438400"/>
                <a:ext cx="1554334" cy="296366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rot="6724914" flipH="1">
                <a:off x="811957" y="3462930"/>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3549535" flipH="1">
                <a:off x="2596757" y="3442199"/>
                <a:ext cx="666155" cy="3919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407"/>
              <p:cNvSpPr/>
              <p:nvPr/>
            </p:nvSpPr>
            <p:spPr>
              <a:xfrm rot="1217087" flipH="1">
                <a:off x="1145212" y="2348349"/>
                <a:ext cx="596675" cy="130161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rapezoid 408"/>
              <p:cNvSpPr/>
              <p:nvPr/>
            </p:nvSpPr>
            <p:spPr>
              <a:xfrm rot="20382913">
                <a:off x="2375775" y="2355258"/>
                <a:ext cx="649515" cy="1348794"/>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Cloud 409"/>
              <p:cNvSpPr/>
              <p:nvPr/>
            </p:nvSpPr>
            <p:spPr>
              <a:xfrm rot="671737">
                <a:off x="1015697" y="1253487"/>
                <a:ext cx="679260" cy="146148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Cloud 410"/>
              <p:cNvSpPr/>
              <p:nvPr/>
            </p:nvSpPr>
            <p:spPr>
              <a:xfrm rot="20706537">
                <a:off x="2386670" y="1320019"/>
                <a:ext cx="776452" cy="1335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flipH="1">
                <a:off x="1330050" y="2294138"/>
                <a:ext cx="1443485" cy="2582662"/>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Isosceles Triangle 412"/>
              <p:cNvSpPr/>
              <p:nvPr/>
            </p:nvSpPr>
            <p:spPr>
              <a:xfrm rot="10800000" flipH="1">
                <a:off x="1811213" y="2514114"/>
                <a:ext cx="481162" cy="659924"/>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Cloud 413"/>
              <p:cNvSpPr/>
              <p:nvPr/>
            </p:nvSpPr>
            <p:spPr>
              <a:xfrm rot="16200000">
                <a:off x="1647905" y="409497"/>
                <a:ext cx="809896" cy="1667303"/>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24"/>
              <p:cNvGrpSpPr/>
              <p:nvPr/>
            </p:nvGrpSpPr>
            <p:grpSpPr>
              <a:xfrm>
                <a:off x="1143000" y="2057400"/>
                <a:ext cx="1695267" cy="2438400"/>
                <a:chOff x="4553133" y="914400"/>
                <a:chExt cx="2152467" cy="3437344"/>
              </a:xfrm>
            </p:grpSpPr>
            <p:sp>
              <p:nvSpPr>
                <p:cNvPr id="481"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2" name="Group 16"/>
                <p:cNvGrpSpPr/>
                <p:nvPr/>
              </p:nvGrpSpPr>
              <p:grpSpPr>
                <a:xfrm>
                  <a:off x="4724400" y="914400"/>
                  <a:ext cx="1981200" cy="2070031"/>
                  <a:chOff x="2624682" y="2226017"/>
                  <a:chExt cx="1981200" cy="2070031"/>
                </a:xfrm>
                <a:solidFill>
                  <a:srgbClr val="E0C13C"/>
                </a:solidFill>
              </p:grpSpPr>
              <p:sp>
                <p:nvSpPr>
                  <p:cNvPr id="483" name="Pie 17"/>
                  <p:cNvSpPr/>
                  <p:nvPr/>
                </p:nvSpPr>
                <p:spPr>
                  <a:xfrm rot="18695073">
                    <a:off x="2580266" y="2270433"/>
                    <a:ext cx="2070031" cy="1981200"/>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4" name="Group 5"/>
                  <p:cNvGrpSpPr/>
                  <p:nvPr/>
                </p:nvGrpSpPr>
                <p:grpSpPr>
                  <a:xfrm>
                    <a:off x="2743200" y="2438400"/>
                    <a:ext cx="1683225" cy="1529540"/>
                    <a:chOff x="2740938" y="2438400"/>
                    <a:chExt cx="1683225" cy="1529540"/>
                  </a:xfrm>
                  <a:grpFill/>
                </p:grpSpPr>
                <p:sp>
                  <p:nvSpPr>
                    <p:cNvPr id="485" name="Moon 3"/>
                    <p:cNvSpPr/>
                    <p:nvPr/>
                  </p:nvSpPr>
                  <p:spPr>
                    <a:xfrm rot="16200000">
                      <a:off x="2905503" y="2449280"/>
                      <a:ext cx="1354095" cy="1683225"/>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20"/>
                    <p:cNvSpPr/>
                    <p:nvPr/>
                  </p:nvSpPr>
                  <p:spPr>
                    <a:xfrm rot="16200000">
                      <a:off x="3009901" y="2171700"/>
                      <a:ext cx="1066800" cy="1600199"/>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6" name="Oval 415"/>
              <p:cNvSpPr/>
              <p:nvPr/>
            </p:nvSpPr>
            <p:spPr>
              <a:xfrm flipH="1">
                <a:off x="1443324" y="974294"/>
                <a:ext cx="1330212" cy="16498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7" name="Group 58"/>
              <p:cNvGrpSpPr/>
              <p:nvPr/>
            </p:nvGrpSpPr>
            <p:grpSpPr>
              <a:xfrm>
                <a:off x="1236689" y="4868055"/>
                <a:ext cx="1586459" cy="585867"/>
                <a:chOff x="3810000" y="1677648"/>
                <a:chExt cx="4705061" cy="1827552"/>
              </a:xfrm>
            </p:grpSpPr>
            <p:grpSp>
              <p:nvGrpSpPr>
                <p:cNvPr id="451" name="Group 37"/>
                <p:cNvGrpSpPr/>
                <p:nvPr/>
              </p:nvGrpSpPr>
              <p:grpSpPr>
                <a:xfrm>
                  <a:off x="3810000" y="1828800"/>
                  <a:ext cx="1776984" cy="1676400"/>
                  <a:chOff x="3810000" y="1828800"/>
                  <a:chExt cx="4038600" cy="3810000"/>
                </a:xfrm>
              </p:grpSpPr>
              <p:sp>
                <p:nvSpPr>
                  <p:cNvPr id="472" name="Half Frame 47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3" name="Half Frame 47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4" name="Half Frame 47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5" name="Half Frame 47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6" name="Donut 47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Diamond 47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Diamond 47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38"/>
                <p:cNvGrpSpPr/>
                <p:nvPr/>
              </p:nvGrpSpPr>
              <p:grpSpPr>
                <a:xfrm>
                  <a:off x="5314014" y="1757596"/>
                  <a:ext cx="1776984" cy="1676400"/>
                  <a:chOff x="3810000" y="1828800"/>
                  <a:chExt cx="4038600" cy="3810000"/>
                </a:xfrm>
              </p:grpSpPr>
              <p:sp>
                <p:nvSpPr>
                  <p:cNvPr id="463" name="Half Frame 46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Half Frame 46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Half Frame 46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Half Frame 46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Donut 46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Diamond 46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Diamond 46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mond 46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Diamond 47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8"/>
                <p:cNvGrpSpPr/>
                <p:nvPr/>
              </p:nvGrpSpPr>
              <p:grpSpPr>
                <a:xfrm>
                  <a:off x="6738077" y="1677648"/>
                  <a:ext cx="1776984" cy="1676400"/>
                  <a:chOff x="3810000" y="1828800"/>
                  <a:chExt cx="4038600" cy="3810000"/>
                </a:xfrm>
              </p:grpSpPr>
              <p:sp>
                <p:nvSpPr>
                  <p:cNvPr id="454" name="Half Frame 45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6"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8" name="Donut 45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Diamond 45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90"/>
              <p:cNvGrpSpPr/>
              <p:nvPr/>
            </p:nvGrpSpPr>
            <p:grpSpPr>
              <a:xfrm>
                <a:off x="1140502" y="1128010"/>
                <a:ext cx="1722619" cy="206116"/>
                <a:chOff x="3733800" y="723275"/>
                <a:chExt cx="1930420" cy="585867"/>
              </a:xfrm>
            </p:grpSpPr>
            <p:sp>
              <p:nvSpPr>
                <p:cNvPr id="419" name="Rounded Rectangle 15"/>
                <p:cNvSpPr/>
                <p:nvPr/>
              </p:nvSpPr>
              <p:spPr>
                <a:xfrm>
                  <a:off x="3733800" y="762000"/>
                  <a:ext cx="1930420" cy="533400"/>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59"/>
                <p:cNvGrpSpPr/>
                <p:nvPr/>
              </p:nvGrpSpPr>
              <p:grpSpPr>
                <a:xfrm rot="228535">
                  <a:off x="3889947" y="723275"/>
                  <a:ext cx="1586459" cy="585867"/>
                  <a:chOff x="3810000" y="1677648"/>
                  <a:chExt cx="4705061" cy="1827552"/>
                </a:xfrm>
              </p:grpSpPr>
              <p:grpSp>
                <p:nvGrpSpPr>
                  <p:cNvPr id="421" name="Group 37"/>
                  <p:cNvGrpSpPr/>
                  <p:nvPr/>
                </p:nvGrpSpPr>
                <p:grpSpPr>
                  <a:xfrm>
                    <a:off x="3810000" y="1828800"/>
                    <a:ext cx="1776984" cy="1676400"/>
                    <a:chOff x="3810000" y="1828800"/>
                    <a:chExt cx="4038600" cy="3810000"/>
                  </a:xfrm>
                </p:grpSpPr>
                <p:sp>
                  <p:nvSpPr>
                    <p:cNvPr id="442" name="Half Frame 44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3" name="Half Frame 44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Half Frame 44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Half Frame 44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6" name="Donut 44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Diamond 44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38"/>
                  <p:cNvGrpSpPr/>
                  <p:nvPr/>
                </p:nvGrpSpPr>
                <p:grpSpPr>
                  <a:xfrm>
                    <a:off x="5314014" y="1757596"/>
                    <a:ext cx="1776984" cy="1676400"/>
                    <a:chOff x="3810000" y="1828800"/>
                    <a:chExt cx="4038600" cy="3810000"/>
                  </a:xfrm>
                </p:grpSpPr>
                <p:sp>
                  <p:nvSpPr>
                    <p:cNvPr id="433" name="Half Frame 43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4" name="Half Frame 43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5" name="Half Frame 43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6" name="Half Frame 43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7" name="Donut 436"/>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8" name="Diamond 43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43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48"/>
                  <p:cNvGrpSpPr/>
                  <p:nvPr/>
                </p:nvGrpSpPr>
                <p:grpSpPr>
                  <a:xfrm>
                    <a:off x="6738077" y="1677648"/>
                    <a:ext cx="1776984" cy="1676400"/>
                    <a:chOff x="3810000" y="1828800"/>
                    <a:chExt cx="4038600" cy="3810000"/>
                  </a:xfrm>
                </p:grpSpPr>
                <p:sp>
                  <p:nvSpPr>
                    <p:cNvPr id="424" name="Half Frame 42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5" name="Half Frame 42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6" name="Half Frame 42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7" name="Half Frame 42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Donut 427"/>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9" name="Diamond 42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3" name="Group 301"/>
            <p:cNvGrpSpPr/>
            <p:nvPr/>
          </p:nvGrpSpPr>
          <p:grpSpPr>
            <a:xfrm>
              <a:off x="5425440" y="228600"/>
              <a:ext cx="904240" cy="1978025"/>
              <a:chOff x="3733800" y="304800"/>
              <a:chExt cx="2819400" cy="6294664"/>
            </a:xfrm>
          </p:grpSpPr>
          <p:grpSp>
            <p:nvGrpSpPr>
              <p:cNvPr id="338" name="Group 115"/>
              <p:cNvGrpSpPr/>
              <p:nvPr/>
            </p:nvGrpSpPr>
            <p:grpSpPr>
              <a:xfrm>
                <a:off x="3733800" y="480624"/>
                <a:ext cx="2819400" cy="6118840"/>
                <a:chOff x="4343400" y="480624"/>
                <a:chExt cx="2819400" cy="6118840"/>
              </a:xfrm>
            </p:grpSpPr>
            <p:grpSp>
              <p:nvGrpSpPr>
                <p:cNvPr id="349" name="Group 47"/>
                <p:cNvGrpSpPr/>
                <p:nvPr/>
              </p:nvGrpSpPr>
              <p:grpSpPr>
                <a:xfrm rot="562843">
                  <a:off x="5615811" y="5865129"/>
                  <a:ext cx="656163" cy="734335"/>
                  <a:chOff x="6106804" y="4039302"/>
                  <a:chExt cx="666047" cy="774146"/>
                </a:xfrm>
              </p:grpSpPr>
              <p:sp>
                <p:nvSpPr>
                  <p:cNvPr id="400"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365"/>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366"/>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47"/>
                <p:cNvGrpSpPr/>
                <p:nvPr/>
              </p:nvGrpSpPr>
              <p:grpSpPr>
                <a:xfrm rot="2613352">
                  <a:off x="5054860" y="5790578"/>
                  <a:ext cx="656163" cy="734335"/>
                  <a:chOff x="6106804" y="4039302"/>
                  <a:chExt cx="666047" cy="774146"/>
                </a:xfrm>
              </p:grpSpPr>
              <p:sp>
                <p:nvSpPr>
                  <p:cNvPr id="397"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1" name="Oval 350"/>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355"/>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rapezoid 356"/>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23"/>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24"/>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loud 360"/>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394" name="Moon 393"/>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7869616" y="1066799"/>
                    <a:ext cx="381061" cy="1828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86"/>
                <p:cNvGrpSpPr/>
                <p:nvPr/>
              </p:nvGrpSpPr>
              <p:grpSpPr>
                <a:xfrm rot="2107423">
                  <a:off x="4808244" y="480624"/>
                  <a:ext cx="651400" cy="1713554"/>
                  <a:chOff x="7772400" y="914400"/>
                  <a:chExt cx="609600" cy="2438400"/>
                </a:xfrm>
                <a:solidFill>
                  <a:schemeClr val="accent6">
                    <a:lumMod val="50000"/>
                  </a:schemeClr>
                </a:solidFill>
              </p:grpSpPr>
              <p:sp>
                <p:nvSpPr>
                  <p:cNvPr id="391" name="Moon 355"/>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89"/>
                <p:cNvGrpSpPr/>
                <p:nvPr/>
              </p:nvGrpSpPr>
              <p:grpSpPr>
                <a:xfrm rot="5774476">
                  <a:off x="4190430" y="3810570"/>
                  <a:ext cx="2133601" cy="456061"/>
                  <a:chOff x="457200" y="3352800"/>
                  <a:chExt cx="4648200" cy="1219200"/>
                </a:xfrm>
              </p:grpSpPr>
              <p:grpSp>
                <p:nvGrpSpPr>
                  <p:cNvPr id="379" name="Group 23"/>
                  <p:cNvGrpSpPr/>
                  <p:nvPr/>
                </p:nvGrpSpPr>
                <p:grpSpPr>
                  <a:xfrm>
                    <a:off x="457200" y="3352800"/>
                    <a:ext cx="1447800" cy="1219200"/>
                    <a:chOff x="457200" y="3352800"/>
                    <a:chExt cx="1447800" cy="1219200"/>
                  </a:xfrm>
                </p:grpSpPr>
                <p:sp>
                  <p:nvSpPr>
                    <p:cNvPr id="389" name="Quad Arrow Callout 35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Cross 35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24"/>
                  <p:cNvGrpSpPr/>
                  <p:nvPr/>
                </p:nvGrpSpPr>
                <p:grpSpPr>
                  <a:xfrm>
                    <a:off x="1524000" y="3352800"/>
                    <a:ext cx="1447800" cy="1219200"/>
                    <a:chOff x="457200" y="3352800"/>
                    <a:chExt cx="1447800" cy="1219200"/>
                  </a:xfrm>
                </p:grpSpPr>
                <p:sp>
                  <p:nvSpPr>
                    <p:cNvPr id="387" name="Quad Arrow Callout 35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Cross 35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27"/>
                  <p:cNvGrpSpPr/>
                  <p:nvPr/>
                </p:nvGrpSpPr>
                <p:grpSpPr>
                  <a:xfrm>
                    <a:off x="2590800" y="3352800"/>
                    <a:ext cx="1447800" cy="1219200"/>
                    <a:chOff x="457200" y="3352800"/>
                    <a:chExt cx="1447800" cy="1219200"/>
                  </a:xfrm>
                </p:grpSpPr>
                <p:sp>
                  <p:nvSpPr>
                    <p:cNvPr id="385" name="Quad Arrow Callout 34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ross 35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0"/>
                  <p:cNvGrpSpPr/>
                  <p:nvPr/>
                </p:nvGrpSpPr>
                <p:grpSpPr>
                  <a:xfrm>
                    <a:off x="3657600" y="3352800"/>
                    <a:ext cx="1447800" cy="1219200"/>
                    <a:chOff x="457200" y="3352800"/>
                    <a:chExt cx="1447800" cy="1219200"/>
                  </a:xfrm>
                </p:grpSpPr>
                <p:sp>
                  <p:nvSpPr>
                    <p:cNvPr id="383" name="Quad Arrow Callout 38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ross 34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6" name="Group 102"/>
                <p:cNvGrpSpPr/>
                <p:nvPr/>
              </p:nvGrpSpPr>
              <p:grpSpPr>
                <a:xfrm rot="5158791">
                  <a:off x="5223503" y="3765600"/>
                  <a:ext cx="2133601" cy="456061"/>
                  <a:chOff x="457200" y="3352800"/>
                  <a:chExt cx="4648200" cy="1219200"/>
                </a:xfrm>
              </p:grpSpPr>
              <p:grpSp>
                <p:nvGrpSpPr>
                  <p:cNvPr id="367" name="Group 23"/>
                  <p:cNvGrpSpPr/>
                  <p:nvPr/>
                </p:nvGrpSpPr>
                <p:grpSpPr>
                  <a:xfrm>
                    <a:off x="457200" y="3352800"/>
                    <a:ext cx="1447800" cy="1219200"/>
                    <a:chOff x="457200" y="3352800"/>
                    <a:chExt cx="1447800" cy="1219200"/>
                  </a:xfrm>
                </p:grpSpPr>
                <p:sp>
                  <p:nvSpPr>
                    <p:cNvPr id="377" name="Quad Arrow Callout 37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ross 37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24"/>
                  <p:cNvGrpSpPr/>
                  <p:nvPr/>
                </p:nvGrpSpPr>
                <p:grpSpPr>
                  <a:xfrm>
                    <a:off x="1524000" y="3352800"/>
                    <a:ext cx="1447800" cy="1219200"/>
                    <a:chOff x="457200" y="3352800"/>
                    <a:chExt cx="1447800" cy="1219200"/>
                  </a:xfrm>
                </p:grpSpPr>
                <p:sp>
                  <p:nvSpPr>
                    <p:cNvPr id="375" name="Quad Arrow Callout 37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27"/>
                  <p:cNvGrpSpPr/>
                  <p:nvPr/>
                </p:nvGrpSpPr>
                <p:grpSpPr>
                  <a:xfrm>
                    <a:off x="2590800" y="3352800"/>
                    <a:ext cx="1447800" cy="1219200"/>
                    <a:chOff x="457200" y="3352800"/>
                    <a:chExt cx="1447800" cy="1219200"/>
                  </a:xfrm>
                </p:grpSpPr>
                <p:sp>
                  <p:nvSpPr>
                    <p:cNvPr id="373" name="Quad Arrow Callout 37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ross 37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0"/>
                  <p:cNvGrpSpPr/>
                  <p:nvPr/>
                </p:nvGrpSpPr>
                <p:grpSpPr>
                  <a:xfrm>
                    <a:off x="3657600" y="3352800"/>
                    <a:ext cx="1447800" cy="1219200"/>
                    <a:chOff x="457200" y="3352800"/>
                    <a:chExt cx="1447800" cy="1219200"/>
                  </a:xfrm>
                </p:grpSpPr>
                <p:sp>
                  <p:nvSpPr>
                    <p:cNvPr id="371" name="Quad Arrow Callout 33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ross 37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9" name="Group 117"/>
              <p:cNvGrpSpPr/>
              <p:nvPr/>
            </p:nvGrpSpPr>
            <p:grpSpPr>
              <a:xfrm flipH="1">
                <a:off x="4038600" y="304800"/>
                <a:ext cx="1905000" cy="2362200"/>
                <a:chOff x="7086307" y="108779"/>
                <a:chExt cx="1617730" cy="2051101"/>
              </a:xfrm>
              <a:solidFill>
                <a:srgbClr val="E0C13C"/>
              </a:solidFill>
            </p:grpSpPr>
            <p:sp>
              <p:nvSpPr>
                <p:cNvPr id="340" name="Rounded Rectangle 339"/>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45"/>
                <p:cNvGrpSpPr/>
                <p:nvPr/>
              </p:nvGrpSpPr>
              <p:grpSpPr>
                <a:xfrm rot="21037220">
                  <a:off x="7086307" y="108779"/>
                  <a:ext cx="1447800" cy="1376021"/>
                  <a:chOff x="6723417" y="1711953"/>
                  <a:chExt cx="1882250" cy="1770839"/>
                </a:xfrm>
                <a:grpFill/>
              </p:grpSpPr>
              <p:sp>
                <p:nvSpPr>
                  <p:cNvPr id="343" name="Chord 342"/>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hord 343"/>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122"/>
            <p:cNvGrpSpPr/>
            <p:nvPr/>
          </p:nvGrpSpPr>
          <p:grpSpPr>
            <a:xfrm>
              <a:off x="4803775" y="1019810"/>
              <a:ext cx="1186815" cy="2050158"/>
              <a:chOff x="3581400" y="762000"/>
              <a:chExt cx="2895600" cy="5001991"/>
            </a:xfrm>
          </p:grpSpPr>
          <p:sp>
            <p:nvSpPr>
              <p:cNvPr id="274" name="Oval 273"/>
              <p:cNvSpPr/>
              <p:nvPr/>
            </p:nvSpPr>
            <p:spPr>
              <a:xfrm rot="20950279">
                <a:off x="4918741" y="52469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20950279">
                <a:off x="4232942" y="5170735"/>
                <a:ext cx="744528" cy="517056"/>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20950279">
                <a:off x="3581400" y="4165856"/>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649721" flipH="1">
                <a:off x="5732472" y="4025612"/>
                <a:ext cx="744528" cy="3489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217087" flipH="1">
                <a:off x="3947441" y="2631268"/>
                <a:ext cx="725928" cy="171982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20382913">
                <a:off x="5381833" y="2622457"/>
                <a:ext cx="666873" cy="1659668"/>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a:off x="4228813" y="2553336"/>
                <a:ext cx="1613307" cy="286718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4706911" y="2482122"/>
                <a:ext cx="614597" cy="7460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4347148" y="870422"/>
                <a:ext cx="1289154" cy="210364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hord 282"/>
              <p:cNvSpPr/>
              <p:nvPr/>
            </p:nvSpPr>
            <p:spPr>
              <a:xfrm rot="7621963">
                <a:off x="4261793" y="723681"/>
                <a:ext cx="1495574" cy="1572211"/>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loud 283"/>
              <p:cNvSpPr/>
              <p:nvPr/>
            </p:nvSpPr>
            <p:spPr>
              <a:xfrm rot="671737">
                <a:off x="3930992" y="1197798"/>
                <a:ext cx="576116" cy="2272152"/>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loud 284"/>
              <p:cNvSpPr/>
              <p:nvPr/>
            </p:nvSpPr>
            <p:spPr>
              <a:xfrm rot="20928263" flipH="1">
                <a:off x="5506244" y="1329044"/>
                <a:ext cx="673798" cy="2014545"/>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4166898" y="1283935"/>
                <a:ext cx="1734891" cy="358436"/>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50"/>
              <p:cNvSpPr/>
              <p:nvPr/>
            </p:nvSpPr>
            <p:spPr>
              <a:xfrm rot="20382913">
                <a:off x="4564314" y="2740725"/>
                <a:ext cx="666873" cy="2679779"/>
              </a:xfrm>
              <a:prstGeom prst="trapezoid">
                <a:avLst>
                  <a:gd name="adj" fmla="val 38430"/>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a:off x="4363256" y="4096004"/>
                <a:ext cx="1344421" cy="342816"/>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77"/>
              <p:cNvGrpSpPr/>
              <p:nvPr/>
            </p:nvGrpSpPr>
            <p:grpSpPr>
              <a:xfrm>
                <a:off x="4240968" y="2763188"/>
                <a:ext cx="510914" cy="579620"/>
                <a:chOff x="6955436" y="1150495"/>
                <a:chExt cx="870679" cy="880673"/>
              </a:xfrm>
            </p:grpSpPr>
            <p:sp>
              <p:nvSpPr>
                <p:cNvPr id="334" name="Oval 76"/>
                <p:cNvSpPr/>
                <p:nvPr/>
              </p:nvSpPr>
              <p:spPr>
                <a:xfrm>
                  <a:off x="6955436" y="1184224"/>
                  <a:ext cx="765748" cy="846944"/>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73"/>
                <p:cNvSpPr/>
                <p:nvPr/>
              </p:nvSpPr>
              <p:spPr>
                <a:xfrm>
                  <a:off x="7010400" y="1371600"/>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74"/>
                <p:cNvSpPr/>
                <p:nvPr/>
              </p:nvSpPr>
              <p:spPr>
                <a:xfrm>
                  <a:off x="7190282" y="1150495"/>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75"/>
                <p:cNvSpPr/>
                <p:nvPr/>
              </p:nvSpPr>
              <p:spPr>
                <a:xfrm>
                  <a:off x="7267731" y="1389088"/>
                  <a:ext cx="558384" cy="507167"/>
                </a:xfrm>
                <a:prstGeom prst="ellipse">
                  <a:avLst/>
                </a:prstGeom>
                <a:solidFill>
                  <a:srgbClr val="D07D0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78"/>
              <p:cNvGrpSpPr/>
              <p:nvPr/>
            </p:nvGrpSpPr>
            <p:grpSpPr>
              <a:xfrm>
                <a:off x="4372131" y="4044846"/>
                <a:ext cx="1324131" cy="381000"/>
                <a:chOff x="4953000" y="3276600"/>
                <a:chExt cx="6172200" cy="990600"/>
              </a:xfrm>
            </p:grpSpPr>
            <p:grpSp>
              <p:nvGrpSpPr>
                <p:cNvPr id="314" name="Group 284"/>
                <p:cNvGrpSpPr/>
                <p:nvPr/>
              </p:nvGrpSpPr>
              <p:grpSpPr>
                <a:xfrm>
                  <a:off x="4953000" y="3276600"/>
                  <a:ext cx="1600200" cy="990600"/>
                  <a:chOff x="4953000" y="3276600"/>
                  <a:chExt cx="1600200" cy="990600"/>
                </a:xfrm>
              </p:grpSpPr>
              <p:sp>
                <p:nvSpPr>
                  <p:cNvPr id="330" name="Octagon 32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285"/>
                <p:cNvGrpSpPr/>
                <p:nvPr/>
              </p:nvGrpSpPr>
              <p:grpSpPr>
                <a:xfrm>
                  <a:off x="6477000" y="3276600"/>
                  <a:ext cx="1600200" cy="990600"/>
                  <a:chOff x="4953000" y="3276600"/>
                  <a:chExt cx="1600200" cy="990600"/>
                </a:xfrm>
              </p:grpSpPr>
              <p:sp>
                <p:nvSpPr>
                  <p:cNvPr id="326" name="Octagon 32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290"/>
                <p:cNvGrpSpPr/>
                <p:nvPr/>
              </p:nvGrpSpPr>
              <p:grpSpPr>
                <a:xfrm>
                  <a:off x="8001000" y="3276600"/>
                  <a:ext cx="1600200" cy="990600"/>
                  <a:chOff x="4953000" y="3276600"/>
                  <a:chExt cx="1600200" cy="990600"/>
                </a:xfrm>
              </p:grpSpPr>
              <p:sp>
                <p:nvSpPr>
                  <p:cNvPr id="322" name="Octagon 32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295"/>
                <p:cNvGrpSpPr/>
                <p:nvPr/>
              </p:nvGrpSpPr>
              <p:grpSpPr>
                <a:xfrm>
                  <a:off x="9525000" y="3276600"/>
                  <a:ext cx="1600200" cy="990600"/>
                  <a:chOff x="4953000" y="3276600"/>
                  <a:chExt cx="1600200" cy="990600"/>
                </a:xfrm>
              </p:grpSpPr>
              <p:sp>
                <p:nvSpPr>
                  <p:cNvPr id="318"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99"/>
              <p:cNvGrpSpPr/>
              <p:nvPr/>
            </p:nvGrpSpPr>
            <p:grpSpPr>
              <a:xfrm>
                <a:off x="4194747" y="1244184"/>
                <a:ext cx="1696387" cy="381000"/>
                <a:chOff x="4953000" y="3276600"/>
                <a:chExt cx="6172200" cy="990600"/>
              </a:xfrm>
            </p:grpSpPr>
            <p:grpSp>
              <p:nvGrpSpPr>
                <p:cNvPr id="294" name="Group 284"/>
                <p:cNvGrpSpPr/>
                <p:nvPr/>
              </p:nvGrpSpPr>
              <p:grpSpPr>
                <a:xfrm>
                  <a:off x="4953000" y="3276600"/>
                  <a:ext cx="1600200" cy="990600"/>
                  <a:chOff x="4953000" y="3276600"/>
                  <a:chExt cx="1600200" cy="990600"/>
                </a:xfrm>
              </p:grpSpPr>
              <p:sp>
                <p:nvSpPr>
                  <p:cNvPr id="310" name="Octagon 30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27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27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27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85"/>
                <p:cNvGrpSpPr/>
                <p:nvPr/>
              </p:nvGrpSpPr>
              <p:grpSpPr>
                <a:xfrm>
                  <a:off x="6477000" y="3276600"/>
                  <a:ext cx="1600200" cy="990600"/>
                  <a:chOff x="4953000" y="3276600"/>
                  <a:chExt cx="1600200" cy="990600"/>
                </a:xfrm>
              </p:grpSpPr>
              <p:sp>
                <p:nvSpPr>
                  <p:cNvPr id="306" name="Octagon 30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290"/>
                <p:cNvGrpSpPr/>
                <p:nvPr/>
              </p:nvGrpSpPr>
              <p:grpSpPr>
                <a:xfrm>
                  <a:off x="8001000" y="3276600"/>
                  <a:ext cx="1600200" cy="990600"/>
                  <a:chOff x="4953000" y="3276600"/>
                  <a:chExt cx="1600200" cy="990600"/>
                </a:xfrm>
              </p:grpSpPr>
              <p:sp>
                <p:nvSpPr>
                  <p:cNvPr id="302" name="Octagon 30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5"/>
                <p:cNvGrpSpPr/>
                <p:nvPr/>
              </p:nvGrpSpPr>
              <p:grpSpPr>
                <a:xfrm>
                  <a:off x="9525000" y="3276600"/>
                  <a:ext cx="1600200" cy="990600"/>
                  <a:chOff x="4953000" y="3276600"/>
                  <a:chExt cx="1600200" cy="990600"/>
                </a:xfrm>
              </p:grpSpPr>
              <p:sp>
                <p:nvSpPr>
                  <p:cNvPr id="298" name="Octagon 297"/>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2" name="Cloud 291"/>
              <p:cNvSpPr/>
              <p:nvPr/>
            </p:nvSpPr>
            <p:spPr>
              <a:xfrm rot="20928263" flipH="1">
                <a:off x="4568121" y="2522802"/>
                <a:ext cx="951566" cy="838236"/>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4875047" y="2735780"/>
                <a:ext cx="371827" cy="1859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67"/>
            <p:cNvGrpSpPr/>
            <p:nvPr/>
          </p:nvGrpSpPr>
          <p:grpSpPr>
            <a:xfrm flipH="1">
              <a:off x="4182110" y="963295"/>
              <a:ext cx="960755" cy="2063071"/>
              <a:chOff x="4572000" y="840465"/>
              <a:chExt cx="2895600" cy="5636536"/>
            </a:xfrm>
          </p:grpSpPr>
          <p:sp>
            <p:nvSpPr>
              <p:cNvPr id="252" name="Cloud 251"/>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loud 252"/>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loud 255"/>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6128217">
                <a:off x="6205364" y="5910987"/>
                <a:ext cx="470136" cy="66189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4472555">
                <a:off x="5586502" y="5893306"/>
                <a:ext cx="430690" cy="695671"/>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a:off x="5072474" y="3067919"/>
                <a:ext cx="2130646" cy="3117293"/>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610840">
                <a:off x="5266504" y="2973573"/>
                <a:ext cx="564425" cy="3176353"/>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2901859">
                <a:off x="4757064" y="3975367"/>
                <a:ext cx="394172" cy="7642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0226769">
                <a:off x="6975913" y="4063040"/>
                <a:ext cx="491687" cy="60647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442139">
                <a:off x="4996538" y="2881630"/>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0249249">
                <a:off x="6617057" y="2883496"/>
                <a:ext cx="594222" cy="1633314"/>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41"/>
              <p:cNvGrpSpPr/>
              <p:nvPr/>
            </p:nvGrpSpPr>
            <p:grpSpPr>
              <a:xfrm>
                <a:off x="5399314" y="2813822"/>
                <a:ext cx="1541499" cy="3331040"/>
                <a:chOff x="6327583" y="3173375"/>
                <a:chExt cx="1142159" cy="1658222"/>
              </a:xfrm>
            </p:grpSpPr>
            <p:sp>
              <p:nvSpPr>
                <p:cNvPr id="270" name="Trapezoid 269"/>
                <p:cNvSpPr/>
                <p:nvPr/>
              </p:nvSpPr>
              <p:spPr>
                <a:xfrm rot="21277925">
                  <a:off x="7051537" y="3250380"/>
                  <a:ext cx="418205" cy="158121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15844898">
                  <a:off x="6498264" y="3033745"/>
                  <a:ext cx="711340" cy="990600"/>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16400088">
                  <a:off x="6556621" y="3146096"/>
                  <a:ext cx="524331" cy="982407"/>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16400088">
                  <a:off x="6670250" y="3192443"/>
                  <a:ext cx="298887" cy="97015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Oval 265"/>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7"/>
            <p:cNvGrpSpPr/>
            <p:nvPr/>
          </p:nvGrpSpPr>
          <p:grpSpPr>
            <a:xfrm flipH="1">
              <a:off x="5821045" y="906780"/>
              <a:ext cx="960755" cy="2319297"/>
              <a:chOff x="1608549" y="551678"/>
              <a:chExt cx="2658651" cy="6140279"/>
            </a:xfrm>
          </p:grpSpPr>
          <p:grpSp>
            <p:nvGrpSpPr>
              <p:cNvPr id="124" name="Group 116"/>
              <p:cNvGrpSpPr/>
              <p:nvPr/>
            </p:nvGrpSpPr>
            <p:grpSpPr>
              <a:xfrm rot="2256287">
                <a:off x="2220555" y="5960562"/>
                <a:ext cx="793231" cy="731395"/>
                <a:chOff x="5400719" y="4152900"/>
                <a:chExt cx="1008064" cy="1276992"/>
              </a:xfrm>
            </p:grpSpPr>
            <p:sp>
              <p:nvSpPr>
                <p:cNvPr id="249" name="Oval 248"/>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Delay 249"/>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Oval 109"/>
              <p:cNvSpPr/>
              <p:nvPr/>
            </p:nvSpPr>
            <p:spPr>
              <a:xfrm rot="1303158">
                <a:off x="1608549" y="4106778"/>
                <a:ext cx="555583"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733800" y="4114800"/>
                <a:ext cx="533400" cy="9753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15"/>
              <p:cNvGrpSpPr/>
              <p:nvPr/>
            </p:nvGrpSpPr>
            <p:grpSpPr>
              <a:xfrm>
                <a:off x="3048000" y="5943600"/>
                <a:ext cx="830705" cy="731395"/>
                <a:chOff x="5400719" y="4152900"/>
                <a:chExt cx="1008064" cy="1276992"/>
              </a:xfrm>
            </p:grpSpPr>
            <p:sp>
              <p:nvSpPr>
                <p:cNvPr id="246" name="Oval 112"/>
                <p:cNvSpPr/>
                <p:nvPr/>
              </p:nvSpPr>
              <p:spPr>
                <a:xfrm rot="3978003">
                  <a:off x="5334000" y="4267200"/>
                  <a:ext cx="990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Delay 113"/>
                <p:cNvSpPr/>
                <p:nvPr/>
              </p:nvSpPr>
              <p:spPr>
                <a:xfrm rot="4018444">
                  <a:off x="5725422" y="4746531"/>
                  <a:ext cx="609600" cy="757122"/>
                </a:xfrm>
                <a:prstGeom prst="flowChartDelay">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3"/>
                <p:cNvSpPr/>
                <p:nvPr/>
              </p:nvSpPr>
              <p:spPr>
                <a:xfrm rot="4091402">
                  <a:off x="5630039" y="4173140"/>
                  <a:ext cx="379927" cy="838568"/>
                </a:xfrm>
                <a:prstGeom prst="moon">
                  <a:avLst>
                    <a:gd name="adj" fmla="val 6311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Trapezoid 112"/>
              <p:cNvSpPr/>
              <p:nvPr/>
            </p:nvSpPr>
            <p:spPr>
              <a:xfrm>
                <a:off x="2209800" y="3124200"/>
                <a:ext cx="1676400" cy="3124200"/>
              </a:xfrm>
              <a:prstGeom prst="trapezoid">
                <a:avLst>
                  <a:gd name="adj" fmla="val 12481"/>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20482973">
                <a:off x="3283974" y="2582959"/>
                <a:ext cx="769496" cy="2081836"/>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324899">
                <a:off x="1935381" y="2583131"/>
                <a:ext cx="769496" cy="2075150"/>
              </a:xfrm>
              <a:prstGeom prst="trapezoid">
                <a:avLst>
                  <a:gd name="adj" fmla="val 12481"/>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2202304" y="2498359"/>
                <a:ext cx="1676400" cy="3124200"/>
              </a:xfrm>
              <a:prstGeom prst="trapezoid">
                <a:avLst>
                  <a:gd name="adj" fmla="val 19634"/>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a:off x="2590800" y="2514600"/>
                <a:ext cx="990600" cy="1600200"/>
              </a:xfrm>
              <a:prstGeom prst="triangle">
                <a:avLst>
                  <a:gd name="adj" fmla="val 54540"/>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21023553">
                <a:off x="3528765" y="2521457"/>
                <a:ext cx="153737" cy="1540777"/>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rot="955511">
                <a:off x="2186114" y="2515424"/>
                <a:ext cx="298458" cy="2090821"/>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11"/>
              <p:cNvGrpSpPr/>
              <p:nvPr/>
            </p:nvGrpSpPr>
            <p:grpSpPr>
              <a:xfrm>
                <a:off x="2209800" y="5715000"/>
                <a:ext cx="1570042" cy="403485"/>
                <a:chOff x="5181600" y="4648200"/>
                <a:chExt cx="3810000" cy="1066800"/>
              </a:xfrm>
            </p:grpSpPr>
            <p:grpSp>
              <p:nvGrpSpPr>
                <p:cNvPr id="234" name="Group 101"/>
                <p:cNvGrpSpPr/>
                <p:nvPr/>
              </p:nvGrpSpPr>
              <p:grpSpPr>
                <a:xfrm>
                  <a:off x="5181600" y="4648200"/>
                  <a:ext cx="1295400" cy="1066800"/>
                  <a:chOff x="5181600" y="4648200"/>
                  <a:chExt cx="1295400" cy="1066800"/>
                </a:xfrm>
              </p:grpSpPr>
              <p:sp>
                <p:nvSpPr>
                  <p:cNvPr id="244" name="Lightning Bolt 9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Lightning Bolt 10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02"/>
                <p:cNvGrpSpPr/>
                <p:nvPr/>
              </p:nvGrpSpPr>
              <p:grpSpPr>
                <a:xfrm>
                  <a:off x="6019800" y="4648200"/>
                  <a:ext cx="1295400" cy="1066800"/>
                  <a:chOff x="5181600" y="4648200"/>
                  <a:chExt cx="1295400" cy="1066800"/>
                </a:xfrm>
              </p:grpSpPr>
              <p:sp>
                <p:nvSpPr>
                  <p:cNvPr id="242" name="Lightning Bolt 103"/>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Lightning Bolt 10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05"/>
                <p:cNvGrpSpPr/>
                <p:nvPr/>
              </p:nvGrpSpPr>
              <p:grpSpPr>
                <a:xfrm>
                  <a:off x="6858000" y="4648200"/>
                  <a:ext cx="1295400" cy="1066800"/>
                  <a:chOff x="5181600" y="4648200"/>
                  <a:chExt cx="1295400" cy="1066800"/>
                </a:xfrm>
              </p:grpSpPr>
              <p:sp>
                <p:nvSpPr>
                  <p:cNvPr id="240" name="Lightning Bolt 23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ightning Bolt 24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08"/>
                <p:cNvGrpSpPr/>
                <p:nvPr/>
              </p:nvGrpSpPr>
              <p:grpSpPr>
                <a:xfrm>
                  <a:off x="7696200" y="4648200"/>
                  <a:ext cx="1295400" cy="1066800"/>
                  <a:chOff x="5181600" y="4648200"/>
                  <a:chExt cx="1295400" cy="1066800"/>
                </a:xfrm>
              </p:grpSpPr>
              <p:sp>
                <p:nvSpPr>
                  <p:cNvPr id="238" name="Lightning Bolt 222"/>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ightning Bolt 23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22"/>
              <p:cNvGrpSpPr/>
              <p:nvPr/>
            </p:nvGrpSpPr>
            <p:grpSpPr>
              <a:xfrm rot="16993735">
                <a:off x="2562814" y="3428014"/>
                <a:ext cx="1570042" cy="403485"/>
                <a:chOff x="5181600" y="4648200"/>
                <a:chExt cx="3810000" cy="1066800"/>
              </a:xfrm>
            </p:grpSpPr>
            <p:grpSp>
              <p:nvGrpSpPr>
                <p:cNvPr id="222" name="Group 419"/>
                <p:cNvGrpSpPr/>
                <p:nvPr/>
              </p:nvGrpSpPr>
              <p:grpSpPr>
                <a:xfrm>
                  <a:off x="5181600" y="4648200"/>
                  <a:ext cx="1295400" cy="1066800"/>
                  <a:chOff x="5181600" y="4648200"/>
                  <a:chExt cx="1295400" cy="1066800"/>
                </a:xfrm>
              </p:grpSpPr>
              <p:sp>
                <p:nvSpPr>
                  <p:cNvPr id="232" name="Lightning Bolt 231"/>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ightning Bolt 232"/>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420"/>
                <p:cNvGrpSpPr/>
                <p:nvPr/>
              </p:nvGrpSpPr>
              <p:grpSpPr>
                <a:xfrm>
                  <a:off x="6019800" y="4648200"/>
                  <a:ext cx="1295400" cy="1066800"/>
                  <a:chOff x="5181600" y="4648200"/>
                  <a:chExt cx="1295400" cy="1066800"/>
                </a:xfrm>
              </p:grpSpPr>
              <p:sp>
                <p:nvSpPr>
                  <p:cNvPr id="230" name="Lightning Bolt 22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ightning Bolt 23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05"/>
                <p:cNvGrpSpPr/>
                <p:nvPr/>
              </p:nvGrpSpPr>
              <p:grpSpPr>
                <a:xfrm>
                  <a:off x="6858000" y="4648200"/>
                  <a:ext cx="1295400" cy="1066800"/>
                  <a:chOff x="5181600" y="4648200"/>
                  <a:chExt cx="1295400" cy="1066800"/>
                </a:xfrm>
              </p:grpSpPr>
              <p:sp>
                <p:nvSpPr>
                  <p:cNvPr id="228" name="Lightning Bolt 227"/>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ightning Bolt 22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08"/>
                <p:cNvGrpSpPr/>
                <p:nvPr/>
              </p:nvGrpSpPr>
              <p:grpSpPr>
                <a:xfrm>
                  <a:off x="7696200" y="4648200"/>
                  <a:ext cx="1295400" cy="1066800"/>
                  <a:chOff x="5181600" y="4648200"/>
                  <a:chExt cx="1295400" cy="1066800"/>
                </a:xfrm>
              </p:grpSpPr>
              <p:sp>
                <p:nvSpPr>
                  <p:cNvPr id="226" name="Lightning Bolt 210"/>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ightning Bolt 226"/>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5"/>
              <p:cNvGrpSpPr/>
              <p:nvPr/>
            </p:nvGrpSpPr>
            <p:grpSpPr>
              <a:xfrm rot="4606265" flipH="1">
                <a:off x="1953215" y="3504215"/>
                <a:ext cx="1570042" cy="403485"/>
                <a:chOff x="5181600" y="4648200"/>
                <a:chExt cx="3810000" cy="1066800"/>
              </a:xfrm>
            </p:grpSpPr>
            <p:grpSp>
              <p:nvGrpSpPr>
                <p:cNvPr id="210" name="Group 101"/>
                <p:cNvGrpSpPr/>
                <p:nvPr/>
              </p:nvGrpSpPr>
              <p:grpSpPr>
                <a:xfrm>
                  <a:off x="5181600" y="4648200"/>
                  <a:ext cx="1295400" cy="1066800"/>
                  <a:chOff x="5181600" y="4648200"/>
                  <a:chExt cx="1295400" cy="1066800"/>
                </a:xfrm>
              </p:grpSpPr>
              <p:sp>
                <p:nvSpPr>
                  <p:cNvPr id="220" name="Lightning Bolt 219"/>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ightning Bolt 220"/>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02"/>
                <p:cNvGrpSpPr/>
                <p:nvPr/>
              </p:nvGrpSpPr>
              <p:grpSpPr>
                <a:xfrm>
                  <a:off x="6019800" y="4648200"/>
                  <a:ext cx="1295400" cy="1066800"/>
                  <a:chOff x="5181600" y="4648200"/>
                  <a:chExt cx="1295400" cy="1066800"/>
                </a:xfrm>
              </p:grpSpPr>
              <p:sp>
                <p:nvSpPr>
                  <p:cNvPr id="218" name="Lightning Bolt 217"/>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ightning Bolt 218"/>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05"/>
                <p:cNvGrpSpPr/>
                <p:nvPr/>
              </p:nvGrpSpPr>
              <p:grpSpPr>
                <a:xfrm>
                  <a:off x="6858000" y="4648200"/>
                  <a:ext cx="1295400" cy="1066800"/>
                  <a:chOff x="5181600" y="4648200"/>
                  <a:chExt cx="1295400" cy="1066800"/>
                </a:xfrm>
              </p:grpSpPr>
              <p:sp>
                <p:nvSpPr>
                  <p:cNvPr id="216" name="Lightning Bolt 215"/>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ightning Bolt 216"/>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08"/>
                <p:cNvGrpSpPr/>
                <p:nvPr/>
              </p:nvGrpSpPr>
              <p:grpSpPr>
                <a:xfrm>
                  <a:off x="7696200" y="4648200"/>
                  <a:ext cx="1295400" cy="1066800"/>
                  <a:chOff x="5181600" y="4648200"/>
                  <a:chExt cx="1295400" cy="1066800"/>
                </a:xfrm>
              </p:grpSpPr>
              <p:sp>
                <p:nvSpPr>
                  <p:cNvPr id="214" name="Lightning Bolt 198"/>
                  <p:cNvSpPr/>
                  <p:nvPr/>
                </p:nvSpPr>
                <p:spPr>
                  <a:xfrm>
                    <a:off x="54102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214"/>
                  <p:cNvSpPr/>
                  <p:nvPr/>
                </p:nvSpPr>
                <p:spPr>
                  <a:xfrm flipH="1">
                    <a:off x="5181600" y="4648200"/>
                    <a:ext cx="1066800" cy="1066800"/>
                  </a:xfrm>
                  <a:prstGeom prst="lightningBol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97"/>
              <p:cNvGrpSpPr/>
              <p:nvPr/>
            </p:nvGrpSpPr>
            <p:grpSpPr>
              <a:xfrm>
                <a:off x="1937478" y="551678"/>
                <a:ext cx="2177321" cy="2937283"/>
                <a:chOff x="2147482" y="762000"/>
                <a:chExt cx="1748368" cy="2503339"/>
              </a:xfrm>
            </p:grpSpPr>
            <p:grpSp>
              <p:nvGrpSpPr>
                <p:cNvPr id="139" name="Group 19"/>
                <p:cNvGrpSpPr/>
                <p:nvPr/>
              </p:nvGrpSpPr>
              <p:grpSpPr>
                <a:xfrm rot="5014661">
                  <a:off x="2745812" y="1606459"/>
                  <a:ext cx="1647298" cy="652779"/>
                  <a:chOff x="4850118" y="788842"/>
                  <a:chExt cx="2160282" cy="1573358"/>
                </a:xfrm>
              </p:grpSpPr>
              <p:grpSp>
                <p:nvGrpSpPr>
                  <p:cNvPr id="194" name="Group 10"/>
                  <p:cNvGrpSpPr/>
                  <p:nvPr/>
                </p:nvGrpSpPr>
                <p:grpSpPr>
                  <a:xfrm rot="10800000">
                    <a:off x="5181600" y="1371600"/>
                    <a:ext cx="1295400" cy="990600"/>
                    <a:chOff x="4850118" y="788842"/>
                    <a:chExt cx="2160282" cy="1497158"/>
                  </a:xfrm>
                </p:grpSpPr>
                <p:sp>
                  <p:nvSpPr>
                    <p:cNvPr id="203" name="Moon 29"/>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30"/>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31"/>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32"/>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33"/>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34"/>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35"/>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9"/>
                  <p:cNvGrpSpPr/>
                  <p:nvPr/>
                </p:nvGrpSpPr>
                <p:grpSpPr>
                  <a:xfrm>
                    <a:off x="4850118" y="788842"/>
                    <a:ext cx="2160282" cy="1497158"/>
                    <a:chOff x="4850118" y="788842"/>
                    <a:chExt cx="2160282" cy="1497158"/>
                  </a:xfrm>
                </p:grpSpPr>
                <p:sp>
                  <p:nvSpPr>
                    <p:cNvPr id="196" name="Moon 22"/>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Oval 124"/>
                <p:cNvSpPr/>
                <p:nvPr/>
              </p:nvSpPr>
              <p:spPr>
                <a:xfrm>
                  <a:off x="2514600" y="914400"/>
                  <a:ext cx="11430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8"/>
                <p:cNvGrpSpPr/>
                <p:nvPr/>
              </p:nvGrpSpPr>
              <p:grpSpPr>
                <a:xfrm>
                  <a:off x="2438400" y="762000"/>
                  <a:ext cx="1219200" cy="887957"/>
                  <a:chOff x="4850118" y="788842"/>
                  <a:chExt cx="2160282" cy="1573358"/>
                </a:xfrm>
              </p:grpSpPr>
              <p:grpSp>
                <p:nvGrpSpPr>
                  <p:cNvPr id="178" name="Group 10"/>
                  <p:cNvGrpSpPr/>
                  <p:nvPr/>
                </p:nvGrpSpPr>
                <p:grpSpPr>
                  <a:xfrm rot="10800000">
                    <a:off x="5181600" y="1371600"/>
                    <a:ext cx="1295400" cy="990600"/>
                    <a:chOff x="4850118" y="788842"/>
                    <a:chExt cx="2160282" cy="1497158"/>
                  </a:xfrm>
                </p:grpSpPr>
                <p:sp>
                  <p:nvSpPr>
                    <p:cNvPr id="187" name="Moon 186"/>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7"/>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9"/>
                  <p:cNvGrpSpPr/>
                  <p:nvPr/>
                </p:nvGrpSpPr>
                <p:grpSpPr>
                  <a:xfrm>
                    <a:off x="4850118" y="788842"/>
                    <a:ext cx="2160282" cy="1497158"/>
                    <a:chOff x="4850118" y="788842"/>
                    <a:chExt cx="2160282" cy="1497158"/>
                  </a:xfrm>
                </p:grpSpPr>
                <p:sp>
                  <p:nvSpPr>
                    <p:cNvPr id="180" name="Moon 164"/>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53"/>
                <p:cNvGrpSpPr/>
                <p:nvPr/>
              </p:nvGrpSpPr>
              <p:grpSpPr>
                <a:xfrm rot="16585339" flipH="1">
                  <a:off x="1650223" y="1671600"/>
                  <a:ext cx="1647298" cy="652779"/>
                  <a:chOff x="4850118" y="788842"/>
                  <a:chExt cx="2160282" cy="1573358"/>
                </a:xfrm>
              </p:grpSpPr>
              <p:grpSp>
                <p:nvGrpSpPr>
                  <p:cNvPr id="162" name="Group 10"/>
                  <p:cNvGrpSpPr/>
                  <p:nvPr/>
                </p:nvGrpSpPr>
                <p:grpSpPr>
                  <a:xfrm rot="10800000">
                    <a:off x="5181600" y="1371600"/>
                    <a:ext cx="1295400" cy="990600"/>
                    <a:chOff x="4850118" y="788842"/>
                    <a:chExt cx="2160282" cy="1497158"/>
                  </a:xfrm>
                </p:grpSpPr>
                <p:sp>
                  <p:nvSpPr>
                    <p:cNvPr id="171" name="Moon 170"/>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9"/>
                  <p:cNvGrpSpPr/>
                  <p:nvPr/>
                </p:nvGrpSpPr>
                <p:grpSpPr>
                  <a:xfrm>
                    <a:off x="4850118" y="788842"/>
                    <a:ext cx="2160282" cy="1497158"/>
                    <a:chOff x="4850118" y="788842"/>
                    <a:chExt cx="2160282" cy="1497158"/>
                  </a:xfrm>
                </p:grpSpPr>
                <p:sp>
                  <p:nvSpPr>
                    <p:cNvPr id="164" name="Moon 148"/>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5"/>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70"/>
                <p:cNvGrpSpPr/>
                <p:nvPr/>
              </p:nvGrpSpPr>
              <p:grpSpPr>
                <a:xfrm>
                  <a:off x="2743200" y="2133600"/>
                  <a:ext cx="762000" cy="1131739"/>
                  <a:chOff x="4850118" y="864958"/>
                  <a:chExt cx="2160282" cy="1497242"/>
                </a:xfrm>
              </p:grpSpPr>
              <p:grpSp>
                <p:nvGrpSpPr>
                  <p:cNvPr id="147" name="Group 10"/>
                  <p:cNvGrpSpPr/>
                  <p:nvPr/>
                </p:nvGrpSpPr>
                <p:grpSpPr>
                  <a:xfrm rot="10800000">
                    <a:off x="5181600" y="1371600"/>
                    <a:ext cx="1295400" cy="990600"/>
                    <a:chOff x="4850118" y="788842"/>
                    <a:chExt cx="2160282" cy="1497158"/>
                  </a:xfrm>
                </p:grpSpPr>
                <p:sp>
                  <p:nvSpPr>
                    <p:cNvPr id="155" name="Moon 154"/>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8303369">
                      <a:off x="5338140" y="788842"/>
                      <a:ext cx="523703" cy="1165516"/>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6010209">
                      <a:off x="5249130" y="932954"/>
                      <a:ext cx="873143" cy="1401605"/>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9"/>
                  <p:cNvGrpSpPr/>
                  <p:nvPr/>
                </p:nvGrpSpPr>
                <p:grpSpPr>
                  <a:xfrm>
                    <a:off x="4850118" y="864958"/>
                    <a:ext cx="2160282" cy="1421042"/>
                    <a:chOff x="4850118" y="864958"/>
                    <a:chExt cx="2160282" cy="1421042"/>
                  </a:xfrm>
                </p:grpSpPr>
                <p:sp>
                  <p:nvSpPr>
                    <p:cNvPr id="149" name="Moon 133"/>
                    <p:cNvSpPr/>
                    <p:nvPr/>
                  </p:nvSpPr>
                  <p:spPr>
                    <a:xfrm rot="6074059">
                      <a:off x="5524477" y="438256"/>
                      <a:ext cx="823724" cy="1996860"/>
                    </a:xfrm>
                    <a:prstGeom prst="moon">
                      <a:avLst>
                        <a:gd name="adj" fmla="val 7966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2"/>
                    <p:cNvSpPr/>
                    <p:nvPr/>
                  </p:nvSpPr>
                  <p:spPr>
                    <a:xfrm rot="5400000">
                      <a:off x="5600700" y="876300"/>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3"/>
                    <p:cNvSpPr/>
                    <p:nvPr/>
                  </p:nvSpPr>
                  <p:spPr>
                    <a:xfrm rot="6170090">
                      <a:off x="5574018" y="723713"/>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4"/>
                    <p:cNvSpPr/>
                    <p:nvPr/>
                  </p:nvSpPr>
                  <p:spPr>
                    <a:xfrm rot="4574157">
                      <a:off x="5575449" y="510671"/>
                      <a:ext cx="685800" cy="2133600"/>
                    </a:xfrm>
                    <a:prstGeom prst="moon">
                      <a:avLst>
                        <a:gd name="adj" fmla="val 6311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6"/>
                    <p:cNvSpPr/>
                    <p:nvPr/>
                  </p:nvSpPr>
                  <p:spPr>
                    <a:xfrm rot="3781707">
                      <a:off x="5774948" y="615027"/>
                      <a:ext cx="823724" cy="1323585"/>
                    </a:xfrm>
                    <a:prstGeom prst="moon">
                      <a:avLst>
                        <a:gd name="adj" fmla="val 66814"/>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8"/>
                    <p:cNvSpPr/>
                    <p:nvPr/>
                  </p:nvSpPr>
                  <p:spPr>
                    <a:xfrm rot="16010209">
                      <a:off x="5384585" y="635417"/>
                      <a:ext cx="1019075" cy="18288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4" name="Oval 128"/>
                <p:cNvSpPr/>
                <p:nvPr/>
              </p:nvSpPr>
              <p:spPr>
                <a:xfrm>
                  <a:off x="2362200" y="1143000"/>
                  <a:ext cx="685800" cy="5334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3876775">
                  <a:off x="3261925" y="1144484"/>
                  <a:ext cx="533400" cy="304800"/>
                </a:xfrm>
                <a:prstGeom prst="ellipse">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964305" y="2322226"/>
                  <a:ext cx="435964" cy="2523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78"/>
            <p:cNvGrpSpPr/>
            <p:nvPr/>
          </p:nvGrpSpPr>
          <p:grpSpPr>
            <a:xfrm>
              <a:off x="960755" y="1019810"/>
              <a:ext cx="904240" cy="2363207"/>
              <a:chOff x="3200399" y="228600"/>
              <a:chExt cx="2548824" cy="5462666"/>
            </a:xfrm>
          </p:grpSpPr>
          <p:grpSp>
            <p:nvGrpSpPr>
              <p:cNvPr id="96" name="Group 47"/>
              <p:cNvGrpSpPr/>
              <p:nvPr/>
            </p:nvGrpSpPr>
            <p:grpSpPr>
              <a:xfrm>
                <a:off x="4373404" y="5022623"/>
                <a:ext cx="569609" cy="668643"/>
                <a:chOff x="6106804" y="4039302"/>
                <a:chExt cx="666047" cy="774146"/>
              </a:xfrm>
            </p:grpSpPr>
            <p:sp>
              <p:nvSpPr>
                <p:cNvPr id="121" name="Oval 120"/>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7"/>
              <p:cNvGrpSpPr/>
              <p:nvPr/>
            </p:nvGrpSpPr>
            <p:grpSpPr>
              <a:xfrm rot="2613352">
                <a:off x="3936594" y="4916461"/>
                <a:ext cx="569609" cy="668643"/>
                <a:chOff x="6106804" y="4039302"/>
                <a:chExt cx="666047" cy="774146"/>
              </a:xfrm>
            </p:grpSpPr>
            <p:sp>
              <p:nvSpPr>
                <p:cNvPr id="118" name="Oval 117"/>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ounded Rectangle 81"/>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82"/>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109"/>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111"/>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lay 112"/>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Wave 114"/>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Wave 115"/>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20"/>
            <p:cNvGrpSpPr/>
            <p:nvPr/>
          </p:nvGrpSpPr>
          <p:grpSpPr>
            <a:xfrm>
              <a:off x="2034540" y="850265"/>
              <a:ext cx="734695" cy="2194647"/>
              <a:chOff x="3962400" y="685800"/>
              <a:chExt cx="2514600" cy="4930345"/>
            </a:xfrm>
          </p:grpSpPr>
          <p:sp>
            <p:nvSpPr>
              <p:cNvPr id="70" name="Round Diagonal Corner Rectangle 52"/>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3"/>
              <p:cNvGrpSpPr/>
              <p:nvPr/>
            </p:nvGrpSpPr>
            <p:grpSpPr>
              <a:xfrm rot="2754858">
                <a:off x="4727425" y="4901111"/>
                <a:ext cx="483355" cy="946713"/>
                <a:chOff x="1676400" y="2133600"/>
                <a:chExt cx="1447800" cy="2088845"/>
              </a:xfrm>
            </p:grpSpPr>
            <p:sp>
              <p:nvSpPr>
                <p:cNvPr id="93" name="Oval 9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45"/>
              <p:cNvGrpSpPr/>
              <p:nvPr/>
            </p:nvGrpSpPr>
            <p:grpSpPr>
              <a:xfrm rot="18845142" flipH="1">
                <a:off x="5215780" y="4792556"/>
                <a:ext cx="525679" cy="955158"/>
                <a:chOff x="1676400" y="2133600"/>
                <a:chExt cx="1447800" cy="2088845"/>
              </a:xfrm>
            </p:grpSpPr>
            <p:sp>
              <p:nvSpPr>
                <p:cNvPr id="90" name="Oval 89"/>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49"/>
              <p:cNvGrpSpPr/>
              <p:nvPr/>
            </p:nvGrpSpPr>
            <p:grpSpPr>
              <a:xfrm>
                <a:off x="4082143" y="2546274"/>
                <a:ext cx="2394857" cy="2681378"/>
                <a:chOff x="4419600" y="2060454"/>
                <a:chExt cx="3045502" cy="4187946"/>
              </a:xfrm>
            </p:grpSpPr>
            <p:sp>
              <p:nvSpPr>
                <p:cNvPr id="81" name="Oval 8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Round Diagonal Corner Rectangle 58"/>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59"/>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60"/>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83860" y="2175278"/>
                <a:ext cx="401822" cy="1952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3673475" y="2432685"/>
              <a:ext cx="276418" cy="1748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599690" y="2432685"/>
              <a:ext cx="276418" cy="1748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917020" y="567690"/>
              <a:ext cx="699070" cy="1361355"/>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2546924" y="1057778"/>
              <a:ext cx="1440429" cy="1410424"/>
            </a:xfrm>
            <a:prstGeom prst="trapezoid">
              <a:avLst>
                <a:gd name="adj" fmla="val 50603"/>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77"/>
            <p:cNvSpPr/>
            <p:nvPr/>
          </p:nvSpPr>
          <p:spPr>
            <a:xfrm>
              <a:off x="2958142" y="894415"/>
              <a:ext cx="598047" cy="217817"/>
            </a:xfrm>
            <a:prstGeom prst="round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75"/>
            <p:cNvSpPr/>
            <p:nvPr/>
          </p:nvSpPr>
          <p:spPr>
            <a:xfrm>
              <a:off x="2769235" y="1415415"/>
              <a:ext cx="1017270" cy="1252447"/>
            </a:xfrm>
            <a:prstGeom prst="trapezoid">
              <a:avLst>
                <a:gd name="adj" fmla="val 53224"/>
              </a:avLst>
            </a:prstGeom>
            <a:solidFill>
              <a:srgbClr val="E2D1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9"/>
            <p:cNvGrpSpPr/>
            <p:nvPr/>
          </p:nvGrpSpPr>
          <p:grpSpPr>
            <a:xfrm>
              <a:off x="2990500" y="764083"/>
              <a:ext cx="570986" cy="856984"/>
              <a:chOff x="6172200" y="1600200"/>
              <a:chExt cx="1058056" cy="1199213"/>
            </a:xfrm>
          </p:grpSpPr>
          <p:sp>
            <p:nvSpPr>
              <p:cNvPr id="66" name="Oval 65"/>
              <p:cNvSpPr/>
              <p:nvPr/>
            </p:nvSpPr>
            <p:spPr>
              <a:xfrm>
                <a:off x="6248400" y="1600200"/>
                <a:ext cx="883170" cy="1199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58"/>
              <p:cNvGrpSpPr/>
              <p:nvPr/>
            </p:nvGrpSpPr>
            <p:grpSpPr>
              <a:xfrm>
                <a:off x="6172200" y="1676400"/>
                <a:ext cx="1058056" cy="316043"/>
                <a:chOff x="1273773" y="4362175"/>
                <a:chExt cx="2957613" cy="359514"/>
              </a:xfrm>
            </p:grpSpPr>
            <p:sp>
              <p:nvSpPr>
                <p:cNvPr id="68" name="Moon 67"/>
                <p:cNvSpPr/>
                <p:nvPr/>
              </p:nvSpPr>
              <p:spPr>
                <a:xfrm rot="18443095">
                  <a:off x="3208533" y="3698836"/>
                  <a:ext cx="293106" cy="17526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4487639">
                  <a:off x="1985742" y="3650206"/>
                  <a:ext cx="328661" cy="17526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Moon 35"/>
            <p:cNvSpPr/>
            <p:nvPr/>
          </p:nvSpPr>
          <p:spPr>
            <a:xfrm rot="5400000">
              <a:off x="3157647" y="559339"/>
              <a:ext cx="217817" cy="452340"/>
            </a:xfrm>
            <a:prstGeom prst="moon">
              <a:avLst>
                <a:gd name="adj" fmla="val 87500"/>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5400000">
              <a:off x="3158995" y="496850"/>
              <a:ext cx="217817" cy="452340"/>
            </a:xfrm>
            <a:prstGeom prst="moon">
              <a:avLst>
                <a:gd name="adj" fmla="val 87500"/>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435788">
              <a:off x="2851715" y="1539284"/>
              <a:ext cx="298381" cy="1241356"/>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1263955">
              <a:off x="3401472" y="1549424"/>
              <a:ext cx="286800" cy="1246450"/>
            </a:xfrm>
            <a:prstGeom prst="trapezoid">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74"/>
            <p:cNvGrpSpPr/>
            <p:nvPr/>
          </p:nvGrpSpPr>
          <p:grpSpPr>
            <a:xfrm>
              <a:off x="2958141" y="948870"/>
              <a:ext cx="657949" cy="1050680"/>
              <a:chOff x="5486399" y="3962400"/>
              <a:chExt cx="1219201" cy="1470259"/>
            </a:xfrm>
          </p:grpSpPr>
          <p:sp>
            <p:nvSpPr>
              <p:cNvPr id="57" name="Isosceles Triangle 32"/>
              <p:cNvSpPr/>
              <p:nvPr/>
            </p:nvSpPr>
            <p:spPr>
              <a:xfrm rot="10640953">
                <a:off x="5581453" y="4594459"/>
                <a:ext cx="9906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uble Wave 57"/>
              <p:cNvSpPr/>
              <p:nvPr/>
            </p:nvSpPr>
            <p:spPr>
              <a:xfrm rot="5122486" flipH="1">
                <a:off x="5991708" y="4289438"/>
                <a:ext cx="1038234" cy="384159"/>
              </a:xfrm>
              <a:prstGeom prst="doubleWave">
                <a:avLst>
                  <a:gd name="adj1" fmla="val 12500"/>
                  <a:gd name="adj2" fmla="val -655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uble Wave 58"/>
              <p:cNvSpPr/>
              <p:nvPr/>
            </p:nvSpPr>
            <p:spPr>
              <a:xfrm rot="16477514">
                <a:off x="5159362" y="4289438"/>
                <a:ext cx="1038234" cy="384159"/>
              </a:xfrm>
              <a:prstGeom prst="doubleWave">
                <a:avLst>
                  <a:gd name="adj1" fmla="val 12500"/>
                  <a:gd name="adj2" fmla="val -6557"/>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5553123" y="4559262"/>
                <a:ext cx="1152477" cy="56237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9096" y="4602522"/>
                <a:ext cx="348472" cy="355297"/>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309895" y="4512456"/>
                <a:ext cx="348472" cy="355297"/>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794112" y="4660573"/>
                <a:ext cx="464848" cy="1066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638800" y="3962400"/>
                <a:ext cx="189678" cy="281773"/>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75816" y="4024859"/>
                <a:ext cx="189678" cy="281773"/>
              </a:xfrm>
              <a:prstGeom prst="ellipse">
                <a:avLst/>
              </a:prstGeom>
              <a:solidFill>
                <a:schemeClr val="accent6">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rot="3770506">
              <a:off x="3386679" y="862260"/>
              <a:ext cx="279456" cy="62269"/>
            </a:xfrm>
            <a:prstGeom prst="ellipse">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0"/>
            <p:cNvSpPr/>
            <p:nvPr/>
          </p:nvSpPr>
          <p:spPr>
            <a:xfrm rot="6636077">
              <a:off x="2885229" y="989434"/>
              <a:ext cx="186039" cy="42170"/>
            </a:xfrm>
            <a:prstGeom prst="ellipse">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8966651">
              <a:off x="3017203" y="786208"/>
              <a:ext cx="121344" cy="90181"/>
            </a:xfrm>
            <a:prstGeom prst="ellipse">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7"/>
            <p:cNvSpPr/>
            <p:nvPr/>
          </p:nvSpPr>
          <p:spPr>
            <a:xfrm>
              <a:off x="0" y="2545715"/>
              <a:ext cx="6781800" cy="67818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71"/>
            <p:cNvGrpSpPr/>
            <p:nvPr/>
          </p:nvGrpSpPr>
          <p:grpSpPr>
            <a:xfrm>
              <a:off x="3164840" y="1519641"/>
              <a:ext cx="661629" cy="1499650"/>
              <a:chOff x="2514600" y="2574963"/>
              <a:chExt cx="3124200" cy="3521037"/>
            </a:xfrm>
          </p:grpSpPr>
          <p:sp>
            <p:nvSpPr>
              <p:cNvPr id="53" name="Oval 14"/>
              <p:cNvSpPr/>
              <p:nvPr/>
            </p:nvSpPr>
            <p:spPr>
              <a:xfrm>
                <a:off x="2514600" y="5486400"/>
                <a:ext cx="3124200" cy="609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p:cNvSpPr/>
              <p:nvPr/>
            </p:nvSpPr>
            <p:spPr>
              <a:xfrm>
                <a:off x="3200400" y="5577840"/>
                <a:ext cx="1706880" cy="33528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6"/>
              <p:cNvSpPr/>
              <p:nvPr/>
            </p:nvSpPr>
            <p:spPr>
              <a:xfrm>
                <a:off x="3810000" y="4206240"/>
                <a:ext cx="533400" cy="1600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ie 17"/>
              <p:cNvSpPr/>
              <p:nvPr/>
            </p:nvSpPr>
            <p:spPr>
              <a:xfrm rot="21355543">
                <a:off x="2813525" y="2574963"/>
                <a:ext cx="2042474" cy="2327711"/>
              </a:xfrm>
              <a:prstGeom prst="pie">
                <a:avLst>
                  <a:gd name="adj1" fmla="val 0"/>
                  <a:gd name="adj2" fmla="val 1120902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377"/>
            <p:cNvGrpSpPr/>
            <p:nvPr/>
          </p:nvGrpSpPr>
          <p:grpSpPr>
            <a:xfrm>
              <a:off x="1978025" y="2545715"/>
              <a:ext cx="1009264" cy="595199"/>
              <a:chOff x="1981200" y="4495800"/>
              <a:chExt cx="2514600" cy="914400"/>
            </a:xfrm>
          </p:grpSpPr>
          <p:sp>
            <p:nvSpPr>
              <p:cNvPr id="49" name="Oval 10"/>
              <p:cNvSpPr/>
              <p:nvPr/>
            </p:nvSpPr>
            <p:spPr>
              <a:xfrm>
                <a:off x="1981200" y="4495800"/>
                <a:ext cx="2514600" cy="914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1"/>
              <p:cNvSpPr/>
              <p:nvPr/>
            </p:nvSpPr>
            <p:spPr>
              <a:xfrm>
                <a:off x="2484120" y="4648200"/>
                <a:ext cx="1554480" cy="655320"/>
              </a:xfrm>
              <a:prstGeom prst="ellipse">
                <a:avLst/>
              </a:prstGeom>
              <a:solidFill>
                <a:srgbClr val="DCB7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12"/>
              <p:cNvCxnSpPr/>
              <p:nvPr/>
            </p:nvCxnSpPr>
            <p:spPr>
              <a:xfrm>
                <a:off x="2926080" y="4800600"/>
                <a:ext cx="0" cy="243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13"/>
              <p:cNvCxnSpPr/>
              <p:nvPr/>
            </p:nvCxnSpPr>
            <p:spPr>
              <a:xfrm>
                <a:off x="3657600" y="4815840"/>
                <a:ext cx="0" cy="243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0" y="3167380"/>
              <a:ext cx="6754584" cy="22606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0" y="3393440"/>
              <a:ext cx="6754584" cy="960755"/>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9" name="Rectangle 8"/>
          <p:cNvSpPr/>
          <p:nvPr/>
        </p:nvSpPr>
        <p:spPr>
          <a:xfrm>
            <a:off x="0" y="6550223"/>
            <a:ext cx="1308050" cy="523220"/>
          </a:xfrm>
          <a:prstGeom prst="rect">
            <a:avLst/>
          </a:prstGeom>
        </p:spPr>
        <p:txBody>
          <a:bodyPr wrap="none">
            <a:spAutoFit/>
          </a:bodyPr>
          <a:lstStyle/>
          <a:p>
            <a:r>
              <a:rPr lang="en-US" sz="1400" dirty="0">
                <a:solidFill>
                  <a:schemeClr val="bg1"/>
                </a:solidFill>
              </a:rPr>
              <a:t>Matthew 26:22</a:t>
            </a:r>
          </a:p>
          <a:p>
            <a:endParaRPr lang="en-US" sz="1400" dirty="0">
              <a:solidFill>
                <a:schemeClr val="bg1"/>
              </a:solidFill>
            </a:endParaRPr>
          </a:p>
        </p:txBody>
      </p:sp>
      <p:sp>
        <p:nvSpPr>
          <p:cNvPr id="10" name="Rectangle 9"/>
          <p:cNvSpPr/>
          <p:nvPr/>
        </p:nvSpPr>
        <p:spPr>
          <a:xfrm>
            <a:off x="443344" y="1184764"/>
            <a:ext cx="5218547" cy="1754326"/>
          </a:xfrm>
          <a:prstGeom prst="rect">
            <a:avLst/>
          </a:prstGeom>
        </p:spPr>
        <p:txBody>
          <a:bodyPr wrap="square">
            <a:spAutoFit/>
          </a:bodyPr>
          <a:lstStyle/>
          <a:p>
            <a:pPr fontAlgn="base"/>
            <a:r>
              <a:rPr lang="en-US" dirty="0">
                <a:solidFill>
                  <a:schemeClr val="bg1"/>
                </a:solidFill>
              </a:rPr>
              <a:t>“The disciples didn’t question the truth of what [Jesus] said. Nor did they look around, point to someone else, and ask, ‘Is it him?’</a:t>
            </a:r>
          </a:p>
          <a:p>
            <a:pPr fontAlgn="base"/>
            <a:r>
              <a:rPr lang="en-US" dirty="0">
                <a:solidFill>
                  <a:schemeClr val="bg1"/>
                </a:solidFill>
              </a:rPr>
              <a:t>“Instead, ‘they were exceeding sorrowful, and began every one of them to say unto him, </a:t>
            </a:r>
            <a:r>
              <a:rPr lang="en-US" i="1" dirty="0">
                <a:solidFill>
                  <a:schemeClr val="bg1"/>
                </a:solidFill>
              </a:rPr>
              <a:t>Lord, is it I?</a:t>
            </a:r>
            <a:r>
              <a:rPr lang="en-US" dirty="0">
                <a:solidFill>
                  <a:schemeClr val="bg1"/>
                </a:solidFill>
              </a:rPr>
              <a:t>’ </a:t>
            </a:r>
          </a:p>
          <a:p>
            <a:pPr fontAlgn="base"/>
            <a:r>
              <a:rPr lang="en-US" dirty="0">
                <a:solidFill>
                  <a:schemeClr val="bg1"/>
                </a:solidFill>
              </a:rPr>
              <a:t> </a:t>
            </a:r>
          </a:p>
        </p:txBody>
      </p:sp>
      <p:sp>
        <p:nvSpPr>
          <p:cNvPr id="16" name="Rectangle 15"/>
          <p:cNvSpPr/>
          <p:nvPr/>
        </p:nvSpPr>
        <p:spPr>
          <a:xfrm>
            <a:off x="5698835" y="3902947"/>
            <a:ext cx="6096000" cy="1754326"/>
          </a:xfrm>
          <a:prstGeom prst="rect">
            <a:avLst/>
          </a:prstGeom>
        </p:spPr>
        <p:txBody>
          <a:bodyPr>
            <a:spAutoFit/>
          </a:bodyPr>
          <a:lstStyle/>
          <a:p>
            <a:r>
              <a:rPr lang="en-US" dirty="0">
                <a:solidFill>
                  <a:schemeClr val="bg1"/>
                </a:solidFill>
              </a:rPr>
              <a:t>“I wonder what each of us would do. … Would we look at those around us and say in our hearts, ‘He’s probably talking about Brother Johnson. I’ve always wondered about him,’ or ‘I’m glad Brother Brown is here. He really needs to hear this message’? Or would we, like those disciples of old, look inward and ask that penetrating question: “Lord is it I?” (3)</a:t>
            </a:r>
          </a:p>
        </p:txBody>
      </p:sp>
      <p:grpSp>
        <p:nvGrpSpPr>
          <p:cNvPr id="12" name="Group 11"/>
          <p:cNvGrpSpPr/>
          <p:nvPr/>
        </p:nvGrpSpPr>
        <p:grpSpPr>
          <a:xfrm>
            <a:off x="6018388" y="279090"/>
            <a:ext cx="3289208" cy="2390250"/>
            <a:chOff x="384206" y="4158361"/>
            <a:chExt cx="3289208" cy="2390250"/>
          </a:xfrm>
        </p:grpSpPr>
        <p:grpSp>
          <p:nvGrpSpPr>
            <p:cNvPr id="14" name="Group 17"/>
            <p:cNvGrpSpPr/>
            <p:nvPr/>
          </p:nvGrpSpPr>
          <p:grpSpPr>
            <a:xfrm>
              <a:off x="384206" y="4158361"/>
              <a:ext cx="3289208" cy="2390250"/>
              <a:chOff x="609599" y="833642"/>
              <a:chExt cx="7941747" cy="5771225"/>
            </a:xfrm>
          </p:grpSpPr>
          <p:grpSp>
            <p:nvGrpSpPr>
              <p:cNvPr id="18" name="Group 14"/>
              <p:cNvGrpSpPr/>
              <p:nvPr/>
            </p:nvGrpSpPr>
            <p:grpSpPr>
              <a:xfrm rot="10800000">
                <a:off x="7696200" y="5257800"/>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rot="10800000">
                <a:off x="939238" y="4923502"/>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3"/>
              <p:cNvGrpSpPr/>
              <p:nvPr/>
            </p:nvGrpSpPr>
            <p:grpSpPr>
              <a:xfrm>
                <a:off x="899460" y="833642"/>
                <a:ext cx="621450" cy="986197"/>
                <a:chOff x="7031201" y="834275"/>
                <a:chExt cx="762000" cy="1488861"/>
              </a:xfrm>
            </p:grpSpPr>
            <p:sp>
              <p:nvSpPr>
                <p:cNvPr id="27" name="Rounded Rectangle 2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4"/>
              <p:cNvGrpSpPr/>
              <p:nvPr/>
            </p:nvGrpSpPr>
            <p:grpSpPr>
              <a:xfrm>
                <a:off x="7646520" y="1148254"/>
                <a:ext cx="621450" cy="1017899"/>
                <a:chOff x="7087348" y="824753"/>
                <a:chExt cx="762000" cy="1536722"/>
              </a:xfrm>
            </p:grpSpPr>
            <p:sp>
              <p:nvSpPr>
                <p:cNvPr id="25" name="Rounded Rectangle 2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905164" y="4686281"/>
              <a:ext cx="2298293" cy="1323439"/>
            </a:xfrm>
            <a:prstGeom prst="rect">
              <a:avLst/>
            </a:prstGeom>
          </p:spPr>
          <p:txBody>
            <a:bodyPr wrap="square">
              <a:spAutoFit/>
            </a:bodyPr>
            <a:lstStyle/>
            <a:p>
              <a:pPr algn="ctr"/>
              <a:r>
                <a:rPr lang="en-US" sz="1600" b="1" dirty="0"/>
                <a:t>When disciples of Jesus Christ hear the word of the Lord, they examine their own lives to see how it applies to them.</a:t>
              </a:r>
              <a:endParaRPr lang="en-US" sz="1600" dirty="0"/>
            </a:p>
          </p:txBody>
        </p:sp>
      </p:grpSp>
      <p:pic>
        <p:nvPicPr>
          <p:cNvPr id="33" name="Picture 4" descr="President Dieter F. Uchtdorf"/>
          <p:cNvPicPr>
            <a:picLocks noChangeAspect="1" noChangeArrowheads="1"/>
          </p:cNvPicPr>
          <p:nvPr/>
        </p:nvPicPr>
        <p:blipFill>
          <a:blip r:embed="rId3" cstate="print"/>
          <a:srcRect/>
          <a:stretch>
            <a:fillRect/>
          </a:stretch>
        </p:blipFill>
        <p:spPr bwMode="auto">
          <a:xfrm>
            <a:off x="10823575" y="174480"/>
            <a:ext cx="1095375" cy="1457326"/>
          </a:xfrm>
          <a:prstGeom prst="rect">
            <a:avLst/>
          </a:prstGeom>
          <a:noFill/>
        </p:spPr>
      </p:pic>
      <p:pic>
        <p:nvPicPr>
          <p:cNvPr id="24578" name="Picture 2" descr="http://tt-8-steps-of-the-last-supper.weebly.com/uploads/2/4/9/9/24999263/5274297.jpg?715"/>
          <p:cNvPicPr>
            <a:picLocks noChangeAspect="1" noChangeArrowheads="1"/>
          </p:cNvPicPr>
          <p:nvPr/>
        </p:nvPicPr>
        <p:blipFill>
          <a:blip r:embed="rId4" cstate="print"/>
          <a:srcRect l="30874" t="6466" r="42935" b="39777"/>
          <a:stretch>
            <a:fillRect/>
          </a:stretch>
        </p:blipFill>
        <p:spPr bwMode="auto">
          <a:xfrm>
            <a:off x="1958108" y="3214255"/>
            <a:ext cx="2567710" cy="296319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57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9" name="Rectangle 8"/>
          <p:cNvSpPr/>
          <p:nvPr/>
        </p:nvSpPr>
        <p:spPr>
          <a:xfrm>
            <a:off x="0" y="6550223"/>
            <a:ext cx="1308050" cy="523220"/>
          </a:xfrm>
          <a:prstGeom prst="rect">
            <a:avLst/>
          </a:prstGeom>
        </p:spPr>
        <p:txBody>
          <a:bodyPr wrap="none">
            <a:spAutoFit/>
          </a:bodyPr>
          <a:lstStyle/>
          <a:p>
            <a:r>
              <a:rPr lang="en-US" sz="1400" dirty="0">
                <a:solidFill>
                  <a:schemeClr val="bg1"/>
                </a:solidFill>
              </a:rPr>
              <a:t>Matthew 26:22</a:t>
            </a:r>
          </a:p>
          <a:p>
            <a:endParaRPr lang="en-US" sz="1400" dirty="0">
              <a:solidFill>
                <a:schemeClr val="bg1"/>
              </a:solidFill>
            </a:endParaRPr>
          </a:p>
        </p:txBody>
      </p:sp>
      <p:sp>
        <p:nvSpPr>
          <p:cNvPr id="10" name="Rectangle 9"/>
          <p:cNvSpPr/>
          <p:nvPr/>
        </p:nvSpPr>
        <p:spPr>
          <a:xfrm>
            <a:off x="1597890" y="1230946"/>
            <a:ext cx="5043055" cy="2031325"/>
          </a:xfrm>
          <a:prstGeom prst="rect">
            <a:avLst/>
          </a:prstGeom>
        </p:spPr>
        <p:txBody>
          <a:bodyPr wrap="square">
            <a:spAutoFit/>
          </a:bodyPr>
          <a:lstStyle/>
          <a:p>
            <a:pPr fontAlgn="base"/>
            <a:r>
              <a:rPr lang="en-US" dirty="0">
                <a:solidFill>
                  <a:schemeClr val="bg1"/>
                </a:solidFill>
              </a:rPr>
              <a:t>“In these simple words, </a:t>
            </a:r>
            <a:r>
              <a:rPr lang="en-US" i="1" dirty="0">
                <a:solidFill>
                  <a:schemeClr val="bg1"/>
                </a:solidFill>
              </a:rPr>
              <a:t>‘Lord, is it I?’</a:t>
            </a:r>
            <a:r>
              <a:rPr lang="en-US" dirty="0">
                <a:solidFill>
                  <a:schemeClr val="bg1"/>
                </a:solidFill>
              </a:rPr>
              <a:t> lies the beginning of wisdom and the pathway to personal conversion and lasting change.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“We must put aside our pride, see beyond our vanity, and in humility ask, </a:t>
            </a:r>
            <a:r>
              <a:rPr lang="en-US" i="1" dirty="0">
                <a:solidFill>
                  <a:schemeClr val="bg1"/>
                </a:solidFill>
              </a:rPr>
              <a:t>‘Lord, is it I?’</a:t>
            </a:r>
          </a:p>
        </p:txBody>
      </p:sp>
      <p:pic>
        <p:nvPicPr>
          <p:cNvPr id="33" name="Picture 4" descr="President Dieter F. Uchtdorf"/>
          <p:cNvPicPr>
            <a:picLocks noChangeAspect="1" noChangeArrowheads="1"/>
          </p:cNvPicPr>
          <p:nvPr/>
        </p:nvPicPr>
        <p:blipFill>
          <a:blip r:embed="rId3" cstate="print"/>
          <a:srcRect/>
          <a:stretch>
            <a:fillRect/>
          </a:stretch>
        </p:blipFill>
        <p:spPr bwMode="auto">
          <a:xfrm>
            <a:off x="129309" y="0"/>
            <a:ext cx="890732" cy="1185062"/>
          </a:xfrm>
          <a:prstGeom prst="rect">
            <a:avLst/>
          </a:prstGeom>
          <a:noFill/>
        </p:spPr>
      </p:pic>
      <p:pic>
        <p:nvPicPr>
          <p:cNvPr id="27650" name="Picture 2" descr="https://addictionrecovery.lds.org/bc/arp/content/Stories%20images/Sidreis.jpg"/>
          <p:cNvPicPr>
            <a:picLocks noChangeAspect="1" noChangeArrowheads="1"/>
          </p:cNvPicPr>
          <p:nvPr/>
        </p:nvPicPr>
        <p:blipFill>
          <a:blip r:embed="rId4" cstate="print"/>
          <a:srcRect/>
          <a:stretch>
            <a:fillRect/>
          </a:stretch>
        </p:blipFill>
        <p:spPr bwMode="auto">
          <a:xfrm>
            <a:off x="2085974" y="3761652"/>
            <a:ext cx="3228975" cy="2486026"/>
          </a:xfrm>
          <a:prstGeom prst="rect">
            <a:avLst/>
          </a:prstGeom>
          <a:noFill/>
        </p:spPr>
      </p:pic>
      <p:pic>
        <p:nvPicPr>
          <p:cNvPr id="27652" name="Picture 4" descr="http://www.smn.hr/cbs-split/images/stories/vijesti/bozje%20se%20lice.jpg"/>
          <p:cNvPicPr>
            <a:picLocks noChangeAspect="1" noChangeArrowheads="1"/>
          </p:cNvPicPr>
          <p:nvPr/>
        </p:nvPicPr>
        <p:blipFill>
          <a:blip r:embed="rId5" cstate="print"/>
          <a:srcRect/>
          <a:stretch>
            <a:fillRect/>
          </a:stretch>
        </p:blipFill>
        <p:spPr bwMode="auto">
          <a:xfrm>
            <a:off x="7008956" y="828962"/>
            <a:ext cx="3396907" cy="2468419"/>
          </a:xfrm>
          <a:prstGeom prst="rect">
            <a:avLst/>
          </a:prstGeom>
          <a:noFill/>
        </p:spPr>
      </p:pic>
      <p:sp>
        <p:nvSpPr>
          <p:cNvPr id="34" name="Rectangle 33"/>
          <p:cNvSpPr/>
          <p:nvPr/>
        </p:nvSpPr>
        <p:spPr>
          <a:xfrm>
            <a:off x="5661892" y="4436102"/>
            <a:ext cx="6096000" cy="1477328"/>
          </a:xfrm>
          <a:prstGeom prst="rect">
            <a:avLst/>
          </a:prstGeom>
        </p:spPr>
        <p:txBody>
          <a:bodyPr>
            <a:spAutoFit/>
          </a:bodyPr>
          <a:lstStyle/>
          <a:p>
            <a:pPr fontAlgn="base"/>
            <a:r>
              <a:rPr lang="en-US" dirty="0">
                <a:solidFill>
                  <a:schemeClr val="bg1"/>
                </a:solidFill>
              </a:rPr>
              <a:t>“And if the Lord’s answer happens to be ‘Yes, my son [or daughter], there are things you must improve, things I can help you to overcome,’ I pray that we will accept this answer, humbly acknowledge our sins and shortcomings, and then change our ways by becoming better.” (3)</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Judas is Identified</a:t>
            </a:r>
          </a:p>
        </p:txBody>
      </p:sp>
      <p:sp>
        <p:nvSpPr>
          <p:cNvPr id="9" name="Rectangle 8"/>
          <p:cNvSpPr/>
          <p:nvPr/>
        </p:nvSpPr>
        <p:spPr>
          <a:xfrm>
            <a:off x="0" y="6550223"/>
            <a:ext cx="1545295" cy="523220"/>
          </a:xfrm>
          <a:prstGeom prst="rect">
            <a:avLst/>
          </a:prstGeom>
        </p:spPr>
        <p:txBody>
          <a:bodyPr wrap="none">
            <a:spAutoFit/>
          </a:bodyPr>
          <a:lstStyle/>
          <a:p>
            <a:r>
              <a:rPr lang="en-US" sz="1400" dirty="0">
                <a:solidFill>
                  <a:schemeClr val="bg1"/>
                </a:solidFill>
              </a:rPr>
              <a:t>Matthew 26:23-25</a:t>
            </a:r>
          </a:p>
          <a:p>
            <a:endParaRPr lang="en-US" sz="1400" dirty="0">
              <a:solidFill>
                <a:schemeClr val="bg1"/>
              </a:solidFill>
            </a:endParaRPr>
          </a:p>
        </p:txBody>
      </p:sp>
      <p:sp>
        <p:nvSpPr>
          <p:cNvPr id="10" name="Rectangle 9"/>
          <p:cNvSpPr/>
          <p:nvPr/>
        </p:nvSpPr>
        <p:spPr>
          <a:xfrm>
            <a:off x="1228653" y="2507954"/>
            <a:ext cx="4821382" cy="2062103"/>
          </a:xfrm>
          <a:prstGeom prst="rect">
            <a:avLst/>
          </a:prstGeom>
        </p:spPr>
        <p:txBody>
          <a:bodyPr wrap="square">
            <a:spAutoFit/>
          </a:bodyPr>
          <a:lstStyle/>
          <a:p>
            <a:pPr fontAlgn="base"/>
            <a:r>
              <a:rPr lang="en-US" sz="3200" dirty="0">
                <a:solidFill>
                  <a:schemeClr val="bg1"/>
                </a:solidFill>
              </a:rPr>
              <a:t>Immediately after Jesus identified Judas as the one who would betray Him, Judas left </a:t>
            </a:r>
          </a:p>
        </p:txBody>
      </p:sp>
      <p:pic>
        <p:nvPicPr>
          <p:cNvPr id="28674" name="Picture 2" descr="http://grace.allpurposeguru.com/wp-content/uploads/2012/03/JudasBloch.jpg"/>
          <p:cNvPicPr>
            <a:picLocks noChangeAspect="1" noChangeArrowheads="1"/>
          </p:cNvPicPr>
          <p:nvPr/>
        </p:nvPicPr>
        <p:blipFill>
          <a:blip r:embed="rId3" cstate="print"/>
          <a:srcRect/>
          <a:stretch>
            <a:fillRect/>
          </a:stretch>
        </p:blipFill>
        <p:spPr bwMode="auto">
          <a:xfrm>
            <a:off x="7058507" y="1272646"/>
            <a:ext cx="3295650" cy="4572000"/>
          </a:xfrm>
          <a:prstGeom prst="rect">
            <a:avLst/>
          </a:prstGeom>
          <a:noFill/>
        </p:spPr>
      </p:pic>
      <p:sp>
        <p:nvSpPr>
          <p:cNvPr id="12" name="Rectangle 11"/>
          <p:cNvSpPr/>
          <p:nvPr/>
        </p:nvSpPr>
        <p:spPr>
          <a:xfrm>
            <a:off x="2553149" y="5913580"/>
            <a:ext cx="6096000" cy="707886"/>
          </a:xfrm>
          <a:prstGeom prst="rect">
            <a:avLst/>
          </a:prstGeom>
        </p:spPr>
        <p:txBody>
          <a:bodyPr>
            <a:spAutoFit/>
          </a:bodyPr>
          <a:lstStyle/>
          <a:p>
            <a:r>
              <a:rPr lang="en-US" sz="2000" i="1" dirty="0">
                <a:solidFill>
                  <a:srgbClr val="FFFF00"/>
                </a:solidFill>
              </a:rPr>
              <a:t>He then having received the sop went immediately out: and it was night. John 13:30</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The Emblems of the Sacrament</a:t>
            </a:r>
          </a:p>
        </p:txBody>
      </p:sp>
      <p:sp>
        <p:nvSpPr>
          <p:cNvPr id="9" name="Rectangle 8"/>
          <p:cNvSpPr/>
          <p:nvPr/>
        </p:nvSpPr>
        <p:spPr>
          <a:xfrm>
            <a:off x="0" y="6550223"/>
            <a:ext cx="3573735" cy="523220"/>
          </a:xfrm>
          <a:prstGeom prst="rect">
            <a:avLst/>
          </a:prstGeom>
        </p:spPr>
        <p:txBody>
          <a:bodyPr wrap="none">
            <a:spAutoFit/>
          </a:bodyPr>
          <a:lstStyle/>
          <a:p>
            <a:r>
              <a:rPr lang="en-US" sz="1400" dirty="0">
                <a:solidFill>
                  <a:schemeClr val="bg1"/>
                </a:solidFill>
              </a:rPr>
              <a:t>Matthew 26:26-28, 38; John 19:28; Luke 22:44</a:t>
            </a:r>
          </a:p>
          <a:p>
            <a:endParaRPr lang="en-US" sz="1400" dirty="0">
              <a:solidFill>
                <a:schemeClr val="bg1"/>
              </a:solidFill>
            </a:endParaRPr>
          </a:p>
        </p:txBody>
      </p:sp>
      <p:sp>
        <p:nvSpPr>
          <p:cNvPr id="10" name="Rectangle 9"/>
          <p:cNvSpPr/>
          <p:nvPr/>
        </p:nvSpPr>
        <p:spPr>
          <a:xfrm>
            <a:off x="3103417" y="889201"/>
            <a:ext cx="6410036" cy="923330"/>
          </a:xfrm>
          <a:prstGeom prst="rect">
            <a:avLst/>
          </a:prstGeom>
        </p:spPr>
        <p:txBody>
          <a:bodyPr wrap="square">
            <a:spAutoFit/>
          </a:bodyPr>
          <a:lstStyle/>
          <a:p>
            <a:pPr algn="ctr" fontAlgn="base"/>
            <a:r>
              <a:rPr lang="en-US" dirty="0">
                <a:solidFill>
                  <a:schemeClr val="bg1"/>
                </a:solidFill>
              </a:rPr>
              <a:t>When Jesus instituted the sacrament during the Last Supper, He taught His Apostles that the emblems of the sacrament represented His body and His blood. (1)  </a:t>
            </a:r>
          </a:p>
        </p:txBody>
      </p:sp>
      <p:sp>
        <p:nvSpPr>
          <p:cNvPr id="7" name="Rectangle 6"/>
          <p:cNvSpPr/>
          <p:nvPr/>
        </p:nvSpPr>
        <p:spPr>
          <a:xfrm>
            <a:off x="203200" y="2080921"/>
            <a:ext cx="6096000" cy="3970318"/>
          </a:xfrm>
          <a:prstGeom prst="rect">
            <a:avLst/>
          </a:prstGeom>
        </p:spPr>
        <p:txBody>
          <a:bodyPr>
            <a:spAutoFit/>
          </a:bodyPr>
          <a:lstStyle/>
          <a:p>
            <a:pPr fontAlgn="base"/>
            <a:r>
              <a:rPr lang="en-US" dirty="0">
                <a:solidFill>
                  <a:schemeClr val="bg1"/>
                </a:solidFill>
              </a:rPr>
              <a:t>With a crust of bread, always broken, blessed, and offered first, we remember his bruised body and broken heart, his physical suffering on the cross where he cried, ‘I thirst,’ and finally, ‘My God, my God, why hast thou forsaken me?’</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“The Savior’s physical suffering guarantees that through his mercy and grace (see 2 Ne. 2:8) every member of the human family shall be freed from the bonds of death and be resurrected triumphantly from the grave. …</a:t>
            </a:r>
          </a:p>
          <a:p>
            <a:pPr fontAlgn="base"/>
            <a:endParaRPr lang="en-US" dirty="0">
              <a:solidFill>
                <a:schemeClr val="bg1"/>
              </a:solidFill>
            </a:endParaRPr>
          </a:p>
          <a:p>
            <a:pPr fontAlgn="base"/>
            <a:r>
              <a:rPr lang="en-US" dirty="0">
                <a:solidFill>
                  <a:schemeClr val="bg1"/>
                </a:solidFill>
              </a:rPr>
              <a:t>“With a small cup of water we remember the shedding of Christ’s blood and the depth of his spiritual suffering, anguish which began in the Garden of Gethsemane…(4)</a:t>
            </a:r>
          </a:p>
        </p:txBody>
      </p:sp>
      <p:pic>
        <p:nvPicPr>
          <p:cNvPr id="29698" name="Picture 2" descr="https://peggywright.files.wordpress.com/2014/04/last-supper.jpg"/>
          <p:cNvPicPr>
            <a:picLocks noChangeAspect="1" noChangeArrowheads="1"/>
          </p:cNvPicPr>
          <p:nvPr/>
        </p:nvPicPr>
        <p:blipFill>
          <a:blip r:embed="rId3" cstate="print"/>
          <a:srcRect/>
          <a:stretch>
            <a:fillRect/>
          </a:stretch>
        </p:blipFill>
        <p:spPr bwMode="auto">
          <a:xfrm>
            <a:off x="6453061" y="2114983"/>
            <a:ext cx="5680377" cy="3731635"/>
          </a:xfrm>
          <a:prstGeom prst="rect">
            <a:avLst/>
          </a:prstGeom>
          <a:noFill/>
        </p:spPr>
      </p:pic>
      <p:pic>
        <p:nvPicPr>
          <p:cNvPr id="11" name="Picture 10" descr="Jeffrey R. Holland.jpg"/>
          <p:cNvPicPr>
            <a:picLocks noChangeAspect="1"/>
          </p:cNvPicPr>
          <p:nvPr/>
        </p:nvPicPr>
        <p:blipFill>
          <a:blip r:embed="rId4" cstate="print"/>
          <a:stretch>
            <a:fillRect/>
          </a:stretch>
        </p:blipFill>
        <p:spPr>
          <a:xfrm>
            <a:off x="1007656" y="952785"/>
            <a:ext cx="899421" cy="1123441"/>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Instituting the Sacrament</a:t>
            </a:r>
          </a:p>
        </p:txBody>
      </p:sp>
      <p:sp>
        <p:nvSpPr>
          <p:cNvPr id="9" name="Rectangle 8"/>
          <p:cNvSpPr/>
          <p:nvPr/>
        </p:nvSpPr>
        <p:spPr>
          <a:xfrm>
            <a:off x="0" y="6550223"/>
            <a:ext cx="1545295" cy="523220"/>
          </a:xfrm>
          <a:prstGeom prst="rect">
            <a:avLst/>
          </a:prstGeom>
        </p:spPr>
        <p:txBody>
          <a:bodyPr wrap="none">
            <a:spAutoFit/>
          </a:bodyPr>
          <a:lstStyle/>
          <a:p>
            <a:r>
              <a:rPr lang="en-US" sz="1400" dirty="0">
                <a:solidFill>
                  <a:schemeClr val="bg1"/>
                </a:solidFill>
              </a:rPr>
              <a:t>Matthew 26:26-28</a:t>
            </a:r>
          </a:p>
          <a:p>
            <a:endParaRPr lang="en-US" sz="1400" dirty="0">
              <a:solidFill>
                <a:schemeClr val="bg1"/>
              </a:solidFill>
            </a:endParaRPr>
          </a:p>
        </p:txBody>
      </p:sp>
      <p:grpSp>
        <p:nvGrpSpPr>
          <p:cNvPr id="8" name="Group 7"/>
          <p:cNvGrpSpPr/>
          <p:nvPr/>
        </p:nvGrpSpPr>
        <p:grpSpPr>
          <a:xfrm>
            <a:off x="522751" y="768617"/>
            <a:ext cx="3289208" cy="2390250"/>
            <a:chOff x="384206" y="4158361"/>
            <a:chExt cx="3289208" cy="2390250"/>
          </a:xfrm>
        </p:grpSpPr>
        <p:grpSp>
          <p:nvGrpSpPr>
            <p:cNvPr id="11" name="Group 17"/>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3"/>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4"/>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58982" y="4815590"/>
              <a:ext cx="2298293" cy="1077218"/>
            </a:xfrm>
            <a:prstGeom prst="rect">
              <a:avLst/>
            </a:prstGeom>
          </p:spPr>
          <p:txBody>
            <a:bodyPr wrap="square">
              <a:spAutoFit/>
            </a:bodyPr>
            <a:lstStyle/>
            <a:p>
              <a:pPr algn="ctr"/>
              <a:r>
                <a:rPr lang="en-US" sz="1600" dirty="0"/>
                <a:t> </a:t>
              </a:r>
              <a:r>
                <a:rPr lang="en-US" sz="1600" b="1" dirty="0"/>
                <a:t>Jesus Christ instituted the sacrament for us to remember Him and His Atonement for our sins</a:t>
              </a:r>
              <a:endParaRPr lang="en-US" sz="1600" dirty="0"/>
            </a:p>
          </p:txBody>
        </p:sp>
      </p:grpSp>
      <p:pic>
        <p:nvPicPr>
          <p:cNvPr id="30722" name="Picture 2" descr="https://www.lds.org/youth/bc/youth/article/how-to-prepare-for-the-sacrament/images/Prepare-for-Sacrament-517x268-option-2-2011-11-14.jpg"/>
          <p:cNvPicPr>
            <a:picLocks noChangeAspect="1" noChangeArrowheads="1"/>
          </p:cNvPicPr>
          <p:nvPr/>
        </p:nvPicPr>
        <p:blipFill>
          <a:blip r:embed="rId3" cstate="print"/>
          <a:srcRect/>
          <a:stretch>
            <a:fillRect/>
          </a:stretch>
        </p:blipFill>
        <p:spPr bwMode="auto">
          <a:xfrm>
            <a:off x="7490691" y="1089892"/>
            <a:ext cx="3971636" cy="2058798"/>
          </a:xfrm>
          <a:prstGeom prst="rect">
            <a:avLst/>
          </a:prstGeom>
          <a:noFill/>
        </p:spPr>
      </p:pic>
      <p:pic>
        <p:nvPicPr>
          <p:cNvPr id="30724" name="Picture 4" descr="http://askgramps.org/files/2014/03/LDS-sacrament-trays.jpg"/>
          <p:cNvPicPr>
            <a:picLocks noChangeAspect="1" noChangeArrowheads="1"/>
          </p:cNvPicPr>
          <p:nvPr/>
        </p:nvPicPr>
        <p:blipFill>
          <a:blip r:embed="rId4" cstate="print"/>
          <a:srcRect/>
          <a:stretch>
            <a:fillRect/>
          </a:stretch>
        </p:blipFill>
        <p:spPr bwMode="auto">
          <a:xfrm>
            <a:off x="6096000" y="3873500"/>
            <a:ext cx="2164484" cy="1731587"/>
          </a:xfrm>
          <a:prstGeom prst="rect">
            <a:avLst/>
          </a:prstGeom>
          <a:noFill/>
        </p:spPr>
      </p:pic>
      <p:pic>
        <p:nvPicPr>
          <p:cNvPr id="30726" name="Picture 6" descr="https://www.lds.org/bc/content/shared/content/images/gospel-library/manual/36907/sacrament-meeting-partaking_167197_inl.jpg"/>
          <p:cNvPicPr>
            <a:picLocks noChangeAspect="1" noChangeArrowheads="1"/>
          </p:cNvPicPr>
          <p:nvPr/>
        </p:nvPicPr>
        <p:blipFill>
          <a:blip r:embed="rId5" cstate="print"/>
          <a:srcRect/>
          <a:stretch>
            <a:fillRect/>
          </a:stretch>
        </p:blipFill>
        <p:spPr bwMode="auto">
          <a:xfrm>
            <a:off x="1494848" y="3261591"/>
            <a:ext cx="2162175" cy="3095625"/>
          </a:xfrm>
          <a:prstGeom prst="rect">
            <a:avLst/>
          </a:prstGeom>
          <a:noFill/>
        </p:spPr>
      </p:pic>
      <p:sp>
        <p:nvSpPr>
          <p:cNvPr id="29" name="Rectangle 28"/>
          <p:cNvSpPr/>
          <p:nvPr/>
        </p:nvSpPr>
        <p:spPr>
          <a:xfrm>
            <a:off x="3916218" y="981701"/>
            <a:ext cx="3417456" cy="3416320"/>
          </a:xfrm>
          <a:prstGeom prst="rect">
            <a:avLst/>
          </a:prstGeom>
        </p:spPr>
        <p:txBody>
          <a:bodyPr wrap="square">
            <a:spAutoFit/>
          </a:bodyPr>
          <a:lstStyle/>
          <a:p>
            <a:r>
              <a:rPr lang="en-US" dirty="0">
                <a:solidFill>
                  <a:schemeClr val="bg1"/>
                </a:solidFill>
              </a:rPr>
              <a:t>Merely eating the bread and drinking the water during the sacrament does not automatically qualify us to receive a remission, or forgiveness, of our sins. </a:t>
            </a:r>
          </a:p>
          <a:p>
            <a:endParaRPr lang="en-US" dirty="0">
              <a:solidFill>
                <a:schemeClr val="bg1"/>
              </a:solidFill>
            </a:endParaRPr>
          </a:p>
          <a:p>
            <a:r>
              <a:rPr lang="en-US" dirty="0">
                <a:solidFill>
                  <a:schemeClr val="bg1"/>
                </a:solidFill>
              </a:rPr>
              <a:t>We must exercise faith in Jesus Christ, repent, and partake of the sacrament with real intent by always remembering Him and striving to keep His commandments. </a:t>
            </a:r>
          </a:p>
        </p:txBody>
      </p:sp>
      <p:grpSp>
        <p:nvGrpSpPr>
          <p:cNvPr id="30" name="Group 29"/>
          <p:cNvGrpSpPr/>
          <p:nvPr/>
        </p:nvGrpSpPr>
        <p:grpSpPr>
          <a:xfrm>
            <a:off x="8692314" y="4310763"/>
            <a:ext cx="3289208" cy="2390250"/>
            <a:chOff x="384206" y="4158361"/>
            <a:chExt cx="3289208" cy="2390250"/>
          </a:xfrm>
        </p:grpSpPr>
        <p:grpSp>
          <p:nvGrpSpPr>
            <p:cNvPr id="31" name="Group 17"/>
            <p:cNvGrpSpPr/>
            <p:nvPr/>
          </p:nvGrpSpPr>
          <p:grpSpPr>
            <a:xfrm>
              <a:off x="384206" y="4158361"/>
              <a:ext cx="3289208" cy="2390250"/>
              <a:chOff x="609599" y="833642"/>
              <a:chExt cx="7941747" cy="5771225"/>
            </a:xfrm>
          </p:grpSpPr>
          <p:grpSp>
            <p:nvGrpSpPr>
              <p:cNvPr id="33" name="Group 14"/>
              <p:cNvGrpSpPr/>
              <p:nvPr/>
            </p:nvGrpSpPr>
            <p:grpSpPr>
              <a:xfrm rot="10800000">
                <a:off x="7696200" y="5257800"/>
                <a:ext cx="621450" cy="1347067"/>
                <a:chOff x="7010400" y="381000"/>
                <a:chExt cx="762000" cy="2033666"/>
              </a:xfrm>
            </p:grpSpPr>
            <p:sp>
              <p:nvSpPr>
                <p:cNvPr id="46" name="Rounded Rectangle 4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1"/>
              <p:cNvGrpSpPr/>
              <p:nvPr/>
            </p:nvGrpSpPr>
            <p:grpSpPr>
              <a:xfrm rot="10800000">
                <a:off x="939238" y="4923502"/>
                <a:ext cx="621450" cy="1347067"/>
                <a:chOff x="7010400" y="381000"/>
                <a:chExt cx="762000" cy="2033666"/>
              </a:xfrm>
            </p:grpSpPr>
            <p:sp>
              <p:nvSpPr>
                <p:cNvPr id="44" name="Rounded Rectangle 4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p:cNvGrpSpPr/>
              <p:nvPr/>
            </p:nvGrpSpPr>
            <p:grpSpPr>
              <a:xfrm>
                <a:off x="899460" y="833642"/>
                <a:ext cx="621450" cy="986197"/>
                <a:chOff x="7031201" y="834275"/>
                <a:chExt cx="762000" cy="1488861"/>
              </a:xfrm>
            </p:grpSpPr>
            <p:sp>
              <p:nvSpPr>
                <p:cNvPr id="42" name="Rounded Rectangle 4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4"/>
              <p:cNvGrpSpPr/>
              <p:nvPr/>
            </p:nvGrpSpPr>
            <p:grpSpPr>
              <a:xfrm>
                <a:off x="7646520" y="1148254"/>
                <a:ext cx="621450" cy="1017899"/>
                <a:chOff x="7087348" y="824753"/>
                <a:chExt cx="762000" cy="1536722"/>
              </a:xfrm>
            </p:grpSpPr>
            <p:sp>
              <p:nvSpPr>
                <p:cNvPr id="40" name="Rounded Rectangle 3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831273" y="4686281"/>
              <a:ext cx="2298293" cy="1323439"/>
            </a:xfrm>
            <a:prstGeom prst="rect">
              <a:avLst/>
            </a:prstGeom>
          </p:spPr>
          <p:txBody>
            <a:bodyPr wrap="square">
              <a:spAutoFit/>
            </a:bodyPr>
            <a:lstStyle/>
            <a:p>
              <a:pPr algn="ctr"/>
              <a:r>
                <a:rPr lang="en-US" sz="1600" dirty="0"/>
                <a:t> </a:t>
              </a:r>
              <a:r>
                <a:rPr lang="en-US" sz="1600" b="1" dirty="0"/>
                <a:t> When we repent and partake of the sacrament with real intent, we can receive a remission of our sins</a:t>
              </a:r>
              <a:endParaRPr lang="en-US" sz="1600" dirty="0"/>
            </a:p>
          </p:txBody>
        </p:sp>
      </p:grpSp>
      <p:sp>
        <p:nvSpPr>
          <p:cNvPr id="48" name="Rectangle 47"/>
          <p:cNvSpPr/>
          <p:nvPr/>
        </p:nvSpPr>
        <p:spPr>
          <a:xfrm>
            <a:off x="3722256" y="5581226"/>
            <a:ext cx="3094182" cy="923330"/>
          </a:xfrm>
          <a:prstGeom prst="rect">
            <a:avLst/>
          </a:prstGeom>
        </p:spPr>
        <p:txBody>
          <a:bodyPr wrap="square">
            <a:spAutoFit/>
          </a:bodyPr>
          <a:lstStyle/>
          <a:p>
            <a:r>
              <a:rPr lang="en-US" dirty="0">
                <a:solidFill>
                  <a:schemeClr val="bg1"/>
                </a:solidFill>
              </a:rPr>
              <a:t>By worthily partaking of the sacrament, we renew our baptismal covenants</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0722"/>
                                        </p:tgtEl>
                                        <p:attrNameLst>
                                          <p:attrName>style.visibility</p:attrName>
                                        </p:attrNameLst>
                                      </p:cBhvr>
                                      <p:to>
                                        <p:strVal val="visible"/>
                                      </p:to>
                                    </p:set>
                                    <p:animEffect transition="in" filter="fade">
                                      <p:cBhvr>
                                        <p:cTn id="14" dur="2000"/>
                                        <p:tgtEl>
                                          <p:spTgt spid="307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0724"/>
                                        </p:tgtEl>
                                        <p:attrNameLst>
                                          <p:attrName>style.visibility</p:attrName>
                                        </p:attrNameLst>
                                      </p:cBhvr>
                                      <p:to>
                                        <p:strVal val="visible"/>
                                      </p:to>
                                    </p:set>
                                    <p:animEffect transition="in" filter="fade">
                                      <p:cBhvr>
                                        <p:cTn id="21" dur="2000"/>
                                        <p:tgtEl>
                                          <p:spTgt spid="307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7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outVertical)">
                                      <p:cBhvr>
                                        <p:cTn id="3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3" name="Freeform 12"/>
          <p:cNvSpPr/>
          <p:nvPr/>
        </p:nvSpPr>
        <p:spPr>
          <a:xfrm>
            <a:off x="3911313" y="0"/>
            <a:ext cx="2762249" cy="2071687"/>
          </a:xfrm>
          <a:custGeom>
            <a:avLst/>
            <a:gdLst>
              <a:gd name="connsiteX0" fmla="*/ 0 w 2071687"/>
              <a:gd name="connsiteY0" fmla="*/ 1035844 h 2071687"/>
              <a:gd name="connsiteX1" fmla="*/ 303393 w 2071687"/>
              <a:gd name="connsiteY1" fmla="*/ 303392 h 2071687"/>
              <a:gd name="connsiteX2" fmla="*/ 1035846 w 2071687"/>
              <a:gd name="connsiteY2" fmla="*/ 1 h 2071687"/>
              <a:gd name="connsiteX3" fmla="*/ 1768298 w 2071687"/>
              <a:gd name="connsiteY3" fmla="*/ 303394 h 2071687"/>
              <a:gd name="connsiteX4" fmla="*/ 2071689 w 2071687"/>
              <a:gd name="connsiteY4" fmla="*/ 1035847 h 2071687"/>
              <a:gd name="connsiteX5" fmla="*/ 1768297 w 2071687"/>
              <a:gd name="connsiteY5" fmla="*/ 1768300 h 2071687"/>
              <a:gd name="connsiteX6" fmla="*/ 1035844 w 2071687"/>
              <a:gd name="connsiteY6" fmla="*/ 2071691 h 2071687"/>
              <a:gd name="connsiteX7" fmla="*/ 303392 w 2071687"/>
              <a:gd name="connsiteY7" fmla="*/ 1768299 h 2071687"/>
              <a:gd name="connsiteX8" fmla="*/ 1 w 2071687"/>
              <a:gd name="connsiteY8" fmla="*/ 1035846 h 2071687"/>
              <a:gd name="connsiteX9" fmla="*/ 0 w 2071687"/>
              <a:gd name="connsiteY9" fmla="*/ 1035844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87" h="2071687">
                <a:moveTo>
                  <a:pt x="0" y="1035844"/>
                </a:moveTo>
                <a:cubicBezTo>
                  <a:pt x="0" y="761121"/>
                  <a:pt x="109134" y="497650"/>
                  <a:pt x="303393" y="303392"/>
                </a:cubicBezTo>
                <a:cubicBezTo>
                  <a:pt x="497652" y="109134"/>
                  <a:pt x="761123" y="1"/>
                  <a:pt x="1035846" y="1"/>
                </a:cubicBezTo>
                <a:cubicBezTo>
                  <a:pt x="1310569" y="1"/>
                  <a:pt x="1574040" y="109135"/>
                  <a:pt x="1768298" y="303394"/>
                </a:cubicBezTo>
                <a:cubicBezTo>
                  <a:pt x="1962556" y="497653"/>
                  <a:pt x="2071689" y="761124"/>
                  <a:pt x="2071689" y="1035847"/>
                </a:cubicBezTo>
                <a:cubicBezTo>
                  <a:pt x="2071689" y="1310570"/>
                  <a:pt x="1962556" y="1574041"/>
                  <a:pt x="1768297" y="1768300"/>
                </a:cubicBezTo>
                <a:cubicBezTo>
                  <a:pt x="1574038" y="1962558"/>
                  <a:pt x="1310567" y="2071692"/>
                  <a:pt x="1035844" y="2071691"/>
                </a:cubicBezTo>
                <a:cubicBezTo>
                  <a:pt x="761121" y="2071691"/>
                  <a:pt x="497650" y="1962557"/>
                  <a:pt x="303392" y="1768299"/>
                </a:cubicBezTo>
                <a:cubicBezTo>
                  <a:pt x="109134" y="1574040"/>
                  <a:pt x="1" y="1310569"/>
                  <a:pt x="1" y="1035846"/>
                </a:cubicBezTo>
                <a:cubicBezTo>
                  <a:pt x="1" y="1035845"/>
                  <a:pt x="0" y="1035845"/>
                  <a:pt x="0" y="1035844"/>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92" tIns="328791" rIns="328792" bIns="328791" numCol="1" spcCol="1270" anchor="ctr" anchorCtr="0">
            <a:noAutofit/>
          </a:bodyPr>
          <a:lstStyle/>
          <a:p>
            <a:pPr lvl="0" algn="ctr" defTabSz="889000">
              <a:lnSpc>
                <a:spcPct val="90000"/>
              </a:lnSpc>
              <a:spcBef>
                <a:spcPct val="0"/>
              </a:spcBef>
              <a:spcAft>
                <a:spcPct val="35000"/>
              </a:spcAft>
            </a:pPr>
            <a:r>
              <a:rPr lang="en-US" sz="2000" kern="1200" dirty="0"/>
              <a:t>What was one result of the Fall of Adam? </a:t>
            </a:r>
          </a:p>
        </p:txBody>
      </p:sp>
      <p:sp>
        <p:nvSpPr>
          <p:cNvPr id="14" name="Freeform 13"/>
          <p:cNvSpPr/>
          <p:nvPr/>
        </p:nvSpPr>
        <p:spPr>
          <a:xfrm rot="2160000">
            <a:off x="6586148" y="1591130"/>
            <a:ext cx="733823" cy="699194"/>
          </a:xfrm>
          <a:custGeom>
            <a:avLst/>
            <a:gdLst>
              <a:gd name="connsiteX0" fmla="*/ 0 w 550367"/>
              <a:gd name="connsiteY0" fmla="*/ 139839 h 699194"/>
              <a:gd name="connsiteX1" fmla="*/ 275184 w 550367"/>
              <a:gd name="connsiteY1" fmla="*/ 139839 h 699194"/>
              <a:gd name="connsiteX2" fmla="*/ 275184 w 550367"/>
              <a:gd name="connsiteY2" fmla="*/ 0 h 699194"/>
              <a:gd name="connsiteX3" fmla="*/ 550367 w 550367"/>
              <a:gd name="connsiteY3" fmla="*/ 349597 h 699194"/>
              <a:gd name="connsiteX4" fmla="*/ 275184 w 550367"/>
              <a:gd name="connsiteY4" fmla="*/ 699194 h 699194"/>
              <a:gd name="connsiteX5" fmla="*/ 275184 w 550367"/>
              <a:gd name="connsiteY5" fmla="*/ 559355 h 699194"/>
              <a:gd name="connsiteX6" fmla="*/ 0 w 550367"/>
              <a:gd name="connsiteY6" fmla="*/ 559355 h 699194"/>
              <a:gd name="connsiteX7" fmla="*/ 0 w 550367"/>
              <a:gd name="connsiteY7" fmla="*/ 139839 h 69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67" h="699194">
                <a:moveTo>
                  <a:pt x="0" y="139839"/>
                </a:moveTo>
                <a:lnTo>
                  <a:pt x="275184" y="139839"/>
                </a:lnTo>
                <a:lnTo>
                  <a:pt x="275184" y="0"/>
                </a:lnTo>
                <a:lnTo>
                  <a:pt x="550367" y="349597"/>
                </a:lnTo>
                <a:lnTo>
                  <a:pt x="275184" y="699194"/>
                </a:lnTo>
                <a:lnTo>
                  <a:pt x="275184" y="559355"/>
                </a:lnTo>
                <a:lnTo>
                  <a:pt x="0" y="559355"/>
                </a:lnTo>
                <a:lnTo>
                  <a:pt x="0" y="13983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39838" rIns="165110" bIns="139839" numCol="1" spcCol="1270" anchor="ctr" anchorCtr="0">
            <a:noAutofit/>
          </a:bodyPr>
          <a:lstStyle/>
          <a:p>
            <a:pPr lvl="0" algn="ctr" defTabSz="711200">
              <a:lnSpc>
                <a:spcPct val="90000"/>
              </a:lnSpc>
              <a:spcBef>
                <a:spcPct val="0"/>
              </a:spcBef>
              <a:spcAft>
                <a:spcPct val="35000"/>
              </a:spcAft>
            </a:pPr>
            <a:endParaRPr lang="en-US" sz="1600" kern="1200"/>
          </a:p>
        </p:txBody>
      </p:sp>
      <p:sp>
        <p:nvSpPr>
          <p:cNvPr id="15" name="Freeform 14"/>
          <p:cNvSpPr/>
          <p:nvPr/>
        </p:nvSpPr>
        <p:spPr>
          <a:xfrm>
            <a:off x="7266161" y="1828080"/>
            <a:ext cx="2762249" cy="2071687"/>
          </a:xfrm>
          <a:custGeom>
            <a:avLst/>
            <a:gdLst>
              <a:gd name="connsiteX0" fmla="*/ 0 w 2071687"/>
              <a:gd name="connsiteY0" fmla="*/ 1035844 h 2071687"/>
              <a:gd name="connsiteX1" fmla="*/ 303393 w 2071687"/>
              <a:gd name="connsiteY1" fmla="*/ 303392 h 2071687"/>
              <a:gd name="connsiteX2" fmla="*/ 1035846 w 2071687"/>
              <a:gd name="connsiteY2" fmla="*/ 1 h 2071687"/>
              <a:gd name="connsiteX3" fmla="*/ 1768298 w 2071687"/>
              <a:gd name="connsiteY3" fmla="*/ 303394 h 2071687"/>
              <a:gd name="connsiteX4" fmla="*/ 2071689 w 2071687"/>
              <a:gd name="connsiteY4" fmla="*/ 1035847 h 2071687"/>
              <a:gd name="connsiteX5" fmla="*/ 1768297 w 2071687"/>
              <a:gd name="connsiteY5" fmla="*/ 1768300 h 2071687"/>
              <a:gd name="connsiteX6" fmla="*/ 1035844 w 2071687"/>
              <a:gd name="connsiteY6" fmla="*/ 2071691 h 2071687"/>
              <a:gd name="connsiteX7" fmla="*/ 303392 w 2071687"/>
              <a:gd name="connsiteY7" fmla="*/ 1768299 h 2071687"/>
              <a:gd name="connsiteX8" fmla="*/ 1 w 2071687"/>
              <a:gd name="connsiteY8" fmla="*/ 1035846 h 2071687"/>
              <a:gd name="connsiteX9" fmla="*/ 0 w 2071687"/>
              <a:gd name="connsiteY9" fmla="*/ 1035844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87" h="2071687">
                <a:moveTo>
                  <a:pt x="0" y="1035844"/>
                </a:moveTo>
                <a:cubicBezTo>
                  <a:pt x="0" y="761121"/>
                  <a:pt x="109134" y="497650"/>
                  <a:pt x="303393" y="303392"/>
                </a:cubicBezTo>
                <a:cubicBezTo>
                  <a:pt x="497652" y="109134"/>
                  <a:pt x="761123" y="1"/>
                  <a:pt x="1035846" y="1"/>
                </a:cubicBezTo>
                <a:cubicBezTo>
                  <a:pt x="1310569" y="1"/>
                  <a:pt x="1574040" y="109135"/>
                  <a:pt x="1768298" y="303394"/>
                </a:cubicBezTo>
                <a:cubicBezTo>
                  <a:pt x="1962556" y="497653"/>
                  <a:pt x="2071689" y="761124"/>
                  <a:pt x="2071689" y="1035847"/>
                </a:cubicBezTo>
                <a:cubicBezTo>
                  <a:pt x="2071689" y="1310570"/>
                  <a:pt x="1962556" y="1574041"/>
                  <a:pt x="1768297" y="1768300"/>
                </a:cubicBezTo>
                <a:cubicBezTo>
                  <a:pt x="1574038" y="1962558"/>
                  <a:pt x="1310567" y="2071692"/>
                  <a:pt x="1035844" y="2071691"/>
                </a:cubicBezTo>
                <a:cubicBezTo>
                  <a:pt x="761121" y="2071691"/>
                  <a:pt x="497650" y="1962557"/>
                  <a:pt x="303392" y="1768299"/>
                </a:cubicBezTo>
                <a:cubicBezTo>
                  <a:pt x="109134" y="1574040"/>
                  <a:pt x="1" y="1310569"/>
                  <a:pt x="1" y="1035846"/>
                </a:cubicBezTo>
                <a:cubicBezTo>
                  <a:pt x="1" y="1035845"/>
                  <a:pt x="0" y="1035845"/>
                  <a:pt x="0" y="1035844"/>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92" tIns="328791" rIns="328792" bIns="328791" numCol="1" spcCol="1270" anchor="ctr" anchorCtr="0">
            <a:noAutofit/>
          </a:bodyPr>
          <a:lstStyle/>
          <a:p>
            <a:pPr lvl="0" algn="ctr" defTabSz="889000">
              <a:lnSpc>
                <a:spcPct val="90000"/>
              </a:lnSpc>
              <a:spcBef>
                <a:spcPct val="0"/>
              </a:spcBef>
              <a:spcAft>
                <a:spcPct val="35000"/>
              </a:spcAft>
            </a:pPr>
            <a:r>
              <a:rPr lang="en-US" sz="2000" kern="1200" dirty="0"/>
              <a:t>What is the scriptural term for this condition?</a:t>
            </a:r>
          </a:p>
        </p:txBody>
      </p:sp>
      <p:sp>
        <p:nvSpPr>
          <p:cNvPr id="16" name="Freeform 15"/>
          <p:cNvSpPr/>
          <p:nvPr/>
        </p:nvSpPr>
        <p:spPr>
          <a:xfrm rot="17280000">
            <a:off x="7737801" y="3861926"/>
            <a:ext cx="550368" cy="932260"/>
          </a:xfrm>
          <a:custGeom>
            <a:avLst/>
            <a:gdLst>
              <a:gd name="connsiteX0" fmla="*/ 0 w 550367"/>
              <a:gd name="connsiteY0" fmla="*/ 139839 h 699194"/>
              <a:gd name="connsiteX1" fmla="*/ 275184 w 550367"/>
              <a:gd name="connsiteY1" fmla="*/ 139839 h 699194"/>
              <a:gd name="connsiteX2" fmla="*/ 275184 w 550367"/>
              <a:gd name="connsiteY2" fmla="*/ 0 h 699194"/>
              <a:gd name="connsiteX3" fmla="*/ 550367 w 550367"/>
              <a:gd name="connsiteY3" fmla="*/ 349597 h 699194"/>
              <a:gd name="connsiteX4" fmla="*/ 275184 w 550367"/>
              <a:gd name="connsiteY4" fmla="*/ 699194 h 699194"/>
              <a:gd name="connsiteX5" fmla="*/ 275184 w 550367"/>
              <a:gd name="connsiteY5" fmla="*/ 559355 h 699194"/>
              <a:gd name="connsiteX6" fmla="*/ 0 w 550367"/>
              <a:gd name="connsiteY6" fmla="*/ 559355 h 699194"/>
              <a:gd name="connsiteX7" fmla="*/ 0 w 550367"/>
              <a:gd name="connsiteY7" fmla="*/ 139839 h 69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67" h="699194">
                <a:moveTo>
                  <a:pt x="550367" y="559355"/>
                </a:moveTo>
                <a:lnTo>
                  <a:pt x="275183" y="559355"/>
                </a:lnTo>
                <a:lnTo>
                  <a:pt x="275183" y="699194"/>
                </a:lnTo>
                <a:lnTo>
                  <a:pt x="0" y="349597"/>
                </a:lnTo>
                <a:lnTo>
                  <a:pt x="275183" y="0"/>
                </a:lnTo>
                <a:lnTo>
                  <a:pt x="275183" y="139839"/>
                </a:lnTo>
                <a:lnTo>
                  <a:pt x="550367" y="139839"/>
                </a:lnTo>
                <a:lnTo>
                  <a:pt x="550367" y="5593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5108" tIns="139839" rIns="2" bIns="139839" numCol="1" spcCol="1270" anchor="ctr" anchorCtr="0">
            <a:noAutofit/>
          </a:bodyPr>
          <a:lstStyle/>
          <a:p>
            <a:pPr lvl="0" algn="ctr" defTabSz="711200">
              <a:lnSpc>
                <a:spcPct val="90000"/>
              </a:lnSpc>
              <a:spcBef>
                <a:spcPct val="0"/>
              </a:spcBef>
              <a:spcAft>
                <a:spcPct val="35000"/>
              </a:spcAft>
            </a:pPr>
            <a:endParaRPr lang="en-US" sz="1600" kern="1200"/>
          </a:p>
        </p:txBody>
      </p:sp>
      <p:sp>
        <p:nvSpPr>
          <p:cNvPr id="17" name="Freeform 16"/>
          <p:cNvSpPr/>
          <p:nvPr/>
        </p:nvSpPr>
        <p:spPr>
          <a:xfrm>
            <a:off x="5963207" y="4656884"/>
            <a:ext cx="2762249" cy="2071687"/>
          </a:xfrm>
          <a:custGeom>
            <a:avLst/>
            <a:gdLst>
              <a:gd name="connsiteX0" fmla="*/ 0 w 2071687"/>
              <a:gd name="connsiteY0" fmla="*/ 1035844 h 2071687"/>
              <a:gd name="connsiteX1" fmla="*/ 303393 w 2071687"/>
              <a:gd name="connsiteY1" fmla="*/ 303392 h 2071687"/>
              <a:gd name="connsiteX2" fmla="*/ 1035846 w 2071687"/>
              <a:gd name="connsiteY2" fmla="*/ 1 h 2071687"/>
              <a:gd name="connsiteX3" fmla="*/ 1768298 w 2071687"/>
              <a:gd name="connsiteY3" fmla="*/ 303394 h 2071687"/>
              <a:gd name="connsiteX4" fmla="*/ 2071689 w 2071687"/>
              <a:gd name="connsiteY4" fmla="*/ 1035847 h 2071687"/>
              <a:gd name="connsiteX5" fmla="*/ 1768297 w 2071687"/>
              <a:gd name="connsiteY5" fmla="*/ 1768300 h 2071687"/>
              <a:gd name="connsiteX6" fmla="*/ 1035844 w 2071687"/>
              <a:gd name="connsiteY6" fmla="*/ 2071691 h 2071687"/>
              <a:gd name="connsiteX7" fmla="*/ 303392 w 2071687"/>
              <a:gd name="connsiteY7" fmla="*/ 1768299 h 2071687"/>
              <a:gd name="connsiteX8" fmla="*/ 1 w 2071687"/>
              <a:gd name="connsiteY8" fmla="*/ 1035846 h 2071687"/>
              <a:gd name="connsiteX9" fmla="*/ 0 w 2071687"/>
              <a:gd name="connsiteY9" fmla="*/ 1035844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87" h="2071687">
                <a:moveTo>
                  <a:pt x="0" y="1035844"/>
                </a:moveTo>
                <a:cubicBezTo>
                  <a:pt x="0" y="761121"/>
                  <a:pt x="109134" y="497650"/>
                  <a:pt x="303393" y="303392"/>
                </a:cubicBezTo>
                <a:cubicBezTo>
                  <a:pt x="497652" y="109134"/>
                  <a:pt x="761123" y="1"/>
                  <a:pt x="1035846" y="1"/>
                </a:cubicBezTo>
                <a:cubicBezTo>
                  <a:pt x="1310569" y="1"/>
                  <a:pt x="1574040" y="109135"/>
                  <a:pt x="1768298" y="303394"/>
                </a:cubicBezTo>
                <a:cubicBezTo>
                  <a:pt x="1962556" y="497653"/>
                  <a:pt x="2071689" y="761124"/>
                  <a:pt x="2071689" y="1035847"/>
                </a:cubicBezTo>
                <a:cubicBezTo>
                  <a:pt x="2071689" y="1310570"/>
                  <a:pt x="1962556" y="1574041"/>
                  <a:pt x="1768297" y="1768300"/>
                </a:cubicBezTo>
                <a:cubicBezTo>
                  <a:pt x="1574038" y="1962558"/>
                  <a:pt x="1310567" y="2071692"/>
                  <a:pt x="1035844" y="2071691"/>
                </a:cubicBezTo>
                <a:cubicBezTo>
                  <a:pt x="761121" y="2071691"/>
                  <a:pt x="497650" y="1962557"/>
                  <a:pt x="303392" y="1768299"/>
                </a:cubicBezTo>
                <a:cubicBezTo>
                  <a:pt x="109134" y="1574040"/>
                  <a:pt x="1" y="1310569"/>
                  <a:pt x="1" y="1035846"/>
                </a:cubicBezTo>
                <a:cubicBezTo>
                  <a:pt x="1" y="1035845"/>
                  <a:pt x="0" y="1035845"/>
                  <a:pt x="0" y="1035844"/>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92" tIns="328791" rIns="328792" bIns="328791" numCol="1" spcCol="1270" anchor="ctr" anchorCtr="0">
            <a:noAutofit/>
          </a:bodyPr>
          <a:lstStyle/>
          <a:p>
            <a:pPr lvl="0" algn="ctr" defTabSz="889000">
              <a:lnSpc>
                <a:spcPct val="90000"/>
              </a:lnSpc>
              <a:spcBef>
                <a:spcPct val="0"/>
              </a:spcBef>
              <a:spcAft>
                <a:spcPct val="35000"/>
              </a:spcAft>
            </a:pPr>
            <a:r>
              <a:rPr lang="en-US" sz="2000" kern="1200" dirty="0"/>
              <a:t>In what spiritual condition must we be to dwell with God?</a:t>
            </a:r>
          </a:p>
        </p:txBody>
      </p:sp>
      <p:sp>
        <p:nvSpPr>
          <p:cNvPr id="18" name="Freeform 17"/>
          <p:cNvSpPr/>
          <p:nvPr/>
        </p:nvSpPr>
        <p:spPr>
          <a:xfrm rot="21600000">
            <a:off x="4946293" y="5472221"/>
            <a:ext cx="733824" cy="699195"/>
          </a:xfrm>
          <a:custGeom>
            <a:avLst/>
            <a:gdLst>
              <a:gd name="connsiteX0" fmla="*/ 0 w 550367"/>
              <a:gd name="connsiteY0" fmla="*/ 139839 h 699194"/>
              <a:gd name="connsiteX1" fmla="*/ 275184 w 550367"/>
              <a:gd name="connsiteY1" fmla="*/ 139839 h 699194"/>
              <a:gd name="connsiteX2" fmla="*/ 275184 w 550367"/>
              <a:gd name="connsiteY2" fmla="*/ 0 h 699194"/>
              <a:gd name="connsiteX3" fmla="*/ 550367 w 550367"/>
              <a:gd name="connsiteY3" fmla="*/ 349597 h 699194"/>
              <a:gd name="connsiteX4" fmla="*/ 275184 w 550367"/>
              <a:gd name="connsiteY4" fmla="*/ 699194 h 699194"/>
              <a:gd name="connsiteX5" fmla="*/ 275184 w 550367"/>
              <a:gd name="connsiteY5" fmla="*/ 559355 h 699194"/>
              <a:gd name="connsiteX6" fmla="*/ 0 w 550367"/>
              <a:gd name="connsiteY6" fmla="*/ 559355 h 699194"/>
              <a:gd name="connsiteX7" fmla="*/ 0 w 550367"/>
              <a:gd name="connsiteY7" fmla="*/ 139839 h 69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67" h="699194">
                <a:moveTo>
                  <a:pt x="550367" y="559355"/>
                </a:moveTo>
                <a:lnTo>
                  <a:pt x="275183" y="559355"/>
                </a:lnTo>
                <a:lnTo>
                  <a:pt x="275183" y="699194"/>
                </a:lnTo>
                <a:lnTo>
                  <a:pt x="0" y="349597"/>
                </a:lnTo>
                <a:lnTo>
                  <a:pt x="275183" y="0"/>
                </a:lnTo>
                <a:lnTo>
                  <a:pt x="275183" y="139839"/>
                </a:lnTo>
                <a:lnTo>
                  <a:pt x="550367" y="139839"/>
                </a:lnTo>
                <a:lnTo>
                  <a:pt x="550367" y="5593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5110" tIns="139840" rIns="1" bIns="139839" numCol="1" spcCol="1270" anchor="ctr" anchorCtr="0">
            <a:noAutofit/>
          </a:bodyPr>
          <a:lstStyle/>
          <a:p>
            <a:pPr lvl="0" algn="ctr" defTabSz="711200">
              <a:lnSpc>
                <a:spcPct val="90000"/>
              </a:lnSpc>
              <a:spcBef>
                <a:spcPct val="0"/>
              </a:spcBef>
              <a:spcAft>
                <a:spcPct val="35000"/>
              </a:spcAft>
            </a:pPr>
            <a:endParaRPr lang="en-US" sz="1600" kern="1200"/>
          </a:p>
        </p:txBody>
      </p:sp>
      <p:sp>
        <p:nvSpPr>
          <p:cNvPr id="19" name="Freeform 18"/>
          <p:cNvSpPr/>
          <p:nvPr/>
        </p:nvSpPr>
        <p:spPr>
          <a:xfrm>
            <a:off x="1805629" y="4656884"/>
            <a:ext cx="2762249" cy="2071687"/>
          </a:xfrm>
          <a:custGeom>
            <a:avLst/>
            <a:gdLst>
              <a:gd name="connsiteX0" fmla="*/ 0 w 2071687"/>
              <a:gd name="connsiteY0" fmla="*/ 1035844 h 2071687"/>
              <a:gd name="connsiteX1" fmla="*/ 303393 w 2071687"/>
              <a:gd name="connsiteY1" fmla="*/ 303392 h 2071687"/>
              <a:gd name="connsiteX2" fmla="*/ 1035846 w 2071687"/>
              <a:gd name="connsiteY2" fmla="*/ 1 h 2071687"/>
              <a:gd name="connsiteX3" fmla="*/ 1768298 w 2071687"/>
              <a:gd name="connsiteY3" fmla="*/ 303394 h 2071687"/>
              <a:gd name="connsiteX4" fmla="*/ 2071689 w 2071687"/>
              <a:gd name="connsiteY4" fmla="*/ 1035847 h 2071687"/>
              <a:gd name="connsiteX5" fmla="*/ 1768297 w 2071687"/>
              <a:gd name="connsiteY5" fmla="*/ 1768300 h 2071687"/>
              <a:gd name="connsiteX6" fmla="*/ 1035844 w 2071687"/>
              <a:gd name="connsiteY6" fmla="*/ 2071691 h 2071687"/>
              <a:gd name="connsiteX7" fmla="*/ 303392 w 2071687"/>
              <a:gd name="connsiteY7" fmla="*/ 1768299 h 2071687"/>
              <a:gd name="connsiteX8" fmla="*/ 1 w 2071687"/>
              <a:gd name="connsiteY8" fmla="*/ 1035846 h 2071687"/>
              <a:gd name="connsiteX9" fmla="*/ 0 w 2071687"/>
              <a:gd name="connsiteY9" fmla="*/ 1035844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87" h="2071687">
                <a:moveTo>
                  <a:pt x="0" y="1035844"/>
                </a:moveTo>
                <a:cubicBezTo>
                  <a:pt x="0" y="761121"/>
                  <a:pt x="109134" y="497650"/>
                  <a:pt x="303393" y="303392"/>
                </a:cubicBezTo>
                <a:cubicBezTo>
                  <a:pt x="497652" y="109134"/>
                  <a:pt x="761123" y="1"/>
                  <a:pt x="1035846" y="1"/>
                </a:cubicBezTo>
                <a:cubicBezTo>
                  <a:pt x="1310569" y="1"/>
                  <a:pt x="1574040" y="109135"/>
                  <a:pt x="1768298" y="303394"/>
                </a:cubicBezTo>
                <a:cubicBezTo>
                  <a:pt x="1962556" y="497653"/>
                  <a:pt x="2071689" y="761124"/>
                  <a:pt x="2071689" y="1035847"/>
                </a:cubicBezTo>
                <a:cubicBezTo>
                  <a:pt x="2071689" y="1310570"/>
                  <a:pt x="1962556" y="1574041"/>
                  <a:pt x="1768297" y="1768300"/>
                </a:cubicBezTo>
                <a:cubicBezTo>
                  <a:pt x="1574038" y="1962558"/>
                  <a:pt x="1310567" y="2071692"/>
                  <a:pt x="1035844" y="2071691"/>
                </a:cubicBezTo>
                <a:cubicBezTo>
                  <a:pt x="761121" y="2071691"/>
                  <a:pt x="497650" y="1962557"/>
                  <a:pt x="303392" y="1768299"/>
                </a:cubicBezTo>
                <a:cubicBezTo>
                  <a:pt x="109134" y="1574040"/>
                  <a:pt x="1" y="1310569"/>
                  <a:pt x="1" y="1035846"/>
                </a:cubicBezTo>
                <a:cubicBezTo>
                  <a:pt x="1" y="1035845"/>
                  <a:pt x="0" y="1035845"/>
                  <a:pt x="0" y="1035844"/>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92" tIns="328791" rIns="328792" bIns="328791" numCol="1" spcCol="1270" anchor="ctr" anchorCtr="0">
            <a:noAutofit/>
          </a:bodyPr>
          <a:lstStyle/>
          <a:p>
            <a:pPr lvl="0" algn="ctr" defTabSz="889000">
              <a:lnSpc>
                <a:spcPct val="90000"/>
              </a:lnSpc>
              <a:spcBef>
                <a:spcPct val="0"/>
              </a:spcBef>
              <a:spcAft>
                <a:spcPct val="35000"/>
              </a:spcAft>
            </a:pPr>
            <a:r>
              <a:rPr lang="en-US" sz="2000" kern="1200" dirty="0"/>
              <a:t>How many of us are unclean?</a:t>
            </a:r>
          </a:p>
        </p:txBody>
      </p:sp>
      <p:sp>
        <p:nvSpPr>
          <p:cNvPr id="20" name="Freeform 19"/>
          <p:cNvSpPr/>
          <p:nvPr/>
        </p:nvSpPr>
        <p:spPr>
          <a:xfrm rot="25920000">
            <a:off x="2309541" y="3891555"/>
            <a:ext cx="550368" cy="932259"/>
          </a:xfrm>
          <a:custGeom>
            <a:avLst/>
            <a:gdLst>
              <a:gd name="connsiteX0" fmla="*/ 0 w 550367"/>
              <a:gd name="connsiteY0" fmla="*/ 139839 h 699194"/>
              <a:gd name="connsiteX1" fmla="*/ 275184 w 550367"/>
              <a:gd name="connsiteY1" fmla="*/ 139839 h 699194"/>
              <a:gd name="connsiteX2" fmla="*/ 275184 w 550367"/>
              <a:gd name="connsiteY2" fmla="*/ 0 h 699194"/>
              <a:gd name="connsiteX3" fmla="*/ 550367 w 550367"/>
              <a:gd name="connsiteY3" fmla="*/ 349597 h 699194"/>
              <a:gd name="connsiteX4" fmla="*/ 275184 w 550367"/>
              <a:gd name="connsiteY4" fmla="*/ 699194 h 699194"/>
              <a:gd name="connsiteX5" fmla="*/ 275184 w 550367"/>
              <a:gd name="connsiteY5" fmla="*/ 559355 h 699194"/>
              <a:gd name="connsiteX6" fmla="*/ 0 w 550367"/>
              <a:gd name="connsiteY6" fmla="*/ 559355 h 699194"/>
              <a:gd name="connsiteX7" fmla="*/ 0 w 550367"/>
              <a:gd name="connsiteY7" fmla="*/ 139839 h 69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67" h="699194">
                <a:moveTo>
                  <a:pt x="550367" y="559355"/>
                </a:moveTo>
                <a:lnTo>
                  <a:pt x="275183" y="559355"/>
                </a:lnTo>
                <a:lnTo>
                  <a:pt x="275183" y="699194"/>
                </a:lnTo>
                <a:lnTo>
                  <a:pt x="0" y="349597"/>
                </a:lnTo>
                <a:lnTo>
                  <a:pt x="275183" y="0"/>
                </a:lnTo>
                <a:lnTo>
                  <a:pt x="275183" y="139839"/>
                </a:lnTo>
                <a:lnTo>
                  <a:pt x="550367" y="139839"/>
                </a:lnTo>
                <a:lnTo>
                  <a:pt x="550367" y="55935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65109" tIns="139839" rIns="1" bIns="139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21" name="Freeform 20"/>
          <p:cNvSpPr/>
          <p:nvPr/>
        </p:nvSpPr>
        <p:spPr>
          <a:xfrm>
            <a:off x="556463" y="1828080"/>
            <a:ext cx="2762249" cy="2071687"/>
          </a:xfrm>
          <a:custGeom>
            <a:avLst/>
            <a:gdLst>
              <a:gd name="connsiteX0" fmla="*/ 0 w 2071687"/>
              <a:gd name="connsiteY0" fmla="*/ 1035844 h 2071687"/>
              <a:gd name="connsiteX1" fmla="*/ 303393 w 2071687"/>
              <a:gd name="connsiteY1" fmla="*/ 303392 h 2071687"/>
              <a:gd name="connsiteX2" fmla="*/ 1035846 w 2071687"/>
              <a:gd name="connsiteY2" fmla="*/ 1 h 2071687"/>
              <a:gd name="connsiteX3" fmla="*/ 1768298 w 2071687"/>
              <a:gd name="connsiteY3" fmla="*/ 303394 h 2071687"/>
              <a:gd name="connsiteX4" fmla="*/ 2071689 w 2071687"/>
              <a:gd name="connsiteY4" fmla="*/ 1035847 h 2071687"/>
              <a:gd name="connsiteX5" fmla="*/ 1768297 w 2071687"/>
              <a:gd name="connsiteY5" fmla="*/ 1768300 h 2071687"/>
              <a:gd name="connsiteX6" fmla="*/ 1035844 w 2071687"/>
              <a:gd name="connsiteY6" fmla="*/ 2071691 h 2071687"/>
              <a:gd name="connsiteX7" fmla="*/ 303392 w 2071687"/>
              <a:gd name="connsiteY7" fmla="*/ 1768299 h 2071687"/>
              <a:gd name="connsiteX8" fmla="*/ 1 w 2071687"/>
              <a:gd name="connsiteY8" fmla="*/ 1035846 h 2071687"/>
              <a:gd name="connsiteX9" fmla="*/ 0 w 2071687"/>
              <a:gd name="connsiteY9" fmla="*/ 1035844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1687" h="2071687">
                <a:moveTo>
                  <a:pt x="0" y="1035844"/>
                </a:moveTo>
                <a:cubicBezTo>
                  <a:pt x="0" y="761121"/>
                  <a:pt x="109134" y="497650"/>
                  <a:pt x="303393" y="303392"/>
                </a:cubicBezTo>
                <a:cubicBezTo>
                  <a:pt x="497652" y="109134"/>
                  <a:pt x="761123" y="1"/>
                  <a:pt x="1035846" y="1"/>
                </a:cubicBezTo>
                <a:cubicBezTo>
                  <a:pt x="1310569" y="1"/>
                  <a:pt x="1574040" y="109135"/>
                  <a:pt x="1768298" y="303394"/>
                </a:cubicBezTo>
                <a:cubicBezTo>
                  <a:pt x="1962556" y="497653"/>
                  <a:pt x="2071689" y="761124"/>
                  <a:pt x="2071689" y="1035847"/>
                </a:cubicBezTo>
                <a:cubicBezTo>
                  <a:pt x="2071689" y="1310570"/>
                  <a:pt x="1962556" y="1574041"/>
                  <a:pt x="1768297" y="1768300"/>
                </a:cubicBezTo>
                <a:cubicBezTo>
                  <a:pt x="1574038" y="1962558"/>
                  <a:pt x="1310567" y="2071692"/>
                  <a:pt x="1035844" y="2071691"/>
                </a:cubicBezTo>
                <a:cubicBezTo>
                  <a:pt x="761121" y="2071691"/>
                  <a:pt x="497650" y="1962557"/>
                  <a:pt x="303392" y="1768299"/>
                </a:cubicBezTo>
                <a:cubicBezTo>
                  <a:pt x="109134" y="1574040"/>
                  <a:pt x="1" y="1310569"/>
                  <a:pt x="1" y="1035846"/>
                </a:cubicBezTo>
                <a:cubicBezTo>
                  <a:pt x="1" y="1035845"/>
                  <a:pt x="0" y="1035845"/>
                  <a:pt x="0" y="1035844"/>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792" tIns="328791" rIns="328792" bIns="328791" numCol="1" spcCol="1270" anchor="ctr" anchorCtr="0">
            <a:noAutofit/>
          </a:bodyPr>
          <a:lstStyle/>
          <a:p>
            <a:pPr lvl="0" algn="ctr" defTabSz="889000">
              <a:lnSpc>
                <a:spcPct val="90000"/>
              </a:lnSpc>
              <a:spcBef>
                <a:spcPct val="0"/>
              </a:spcBef>
              <a:spcAft>
                <a:spcPct val="35000"/>
              </a:spcAft>
            </a:pPr>
            <a:r>
              <a:rPr lang="en-US" sz="2000" kern="1200" dirty="0"/>
              <a:t>What is the mission of the Church?</a:t>
            </a:r>
          </a:p>
        </p:txBody>
      </p:sp>
      <p:sp>
        <p:nvSpPr>
          <p:cNvPr id="22" name="Freeform 21"/>
          <p:cNvSpPr/>
          <p:nvPr/>
        </p:nvSpPr>
        <p:spPr>
          <a:xfrm rot="19440000">
            <a:off x="3231299" y="1609441"/>
            <a:ext cx="733823" cy="699194"/>
          </a:xfrm>
          <a:custGeom>
            <a:avLst/>
            <a:gdLst>
              <a:gd name="connsiteX0" fmla="*/ 0 w 550367"/>
              <a:gd name="connsiteY0" fmla="*/ 139839 h 699194"/>
              <a:gd name="connsiteX1" fmla="*/ 275184 w 550367"/>
              <a:gd name="connsiteY1" fmla="*/ 139839 h 699194"/>
              <a:gd name="connsiteX2" fmla="*/ 275184 w 550367"/>
              <a:gd name="connsiteY2" fmla="*/ 0 h 699194"/>
              <a:gd name="connsiteX3" fmla="*/ 550367 w 550367"/>
              <a:gd name="connsiteY3" fmla="*/ 349597 h 699194"/>
              <a:gd name="connsiteX4" fmla="*/ 275184 w 550367"/>
              <a:gd name="connsiteY4" fmla="*/ 699194 h 699194"/>
              <a:gd name="connsiteX5" fmla="*/ 275184 w 550367"/>
              <a:gd name="connsiteY5" fmla="*/ 559355 h 699194"/>
              <a:gd name="connsiteX6" fmla="*/ 0 w 550367"/>
              <a:gd name="connsiteY6" fmla="*/ 559355 h 699194"/>
              <a:gd name="connsiteX7" fmla="*/ 0 w 550367"/>
              <a:gd name="connsiteY7" fmla="*/ 139839 h 69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67" h="699194">
                <a:moveTo>
                  <a:pt x="0" y="139839"/>
                </a:moveTo>
                <a:lnTo>
                  <a:pt x="275184" y="139839"/>
                </a:lnTo>
                <a:lnTo>
                  <a:pt x="275184" y="0"/>
                </a:lnTo>
                <a:lnTo>
                  <a:pt x="550367" y="349597"/>
                </a:lnTo>
                <a:lnTo>
                  <a:pt x="275184" y="699194"/>
                </a:lnTo>
                <a:lnTo>
                  <a:pt x="275184" y="559355"/>
                </a:lnTo>
                <a:lnTo>
                  <a:pt x="0" y="559355"/>
                </a:lnTo>
                <a:lnTo>
                  <a:pt x="0" y="13983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39839" rIns="165110" bIns="139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5" name="TextBox 4"/>
          <p:cNvSpPr txBox="1"/>
          <p:nvPr/>
        </p:nvSpPr>
        <p:spPr>
          <a:xfrm>
            <a:off x="6714837" y="1219030"/>
            <a:ext cx="2032000" cy="369332"/>
          </a:xfrm>
          <a:prstGeom prst="rect">
            <a:avLst/>
          </a:prstGeom>
          <a:noFill/>
        </p:spPr>
        <p:txBody>
          <a:bodyPr wrap="square" rtlCol="0">
            <a:spAutoFit/>
          </a:bodyPr>
          <a:lstStyle/>
          <a:p>
            <a:r>
              <a:rPr lang="en-US" dirty="0">
                <a:solidFill>
                  <a:srgbClr val="FFFF00"/>
                </a:solidFill>
              </a:rPr>
              <a:t>Moses 5:4</a:t>
            </a:r>
          </a:p>
        </p:txBody>
      </p:sp>
      <p:sp>
        <p:nvSpPr>
          <p:cNvPr id="6" name="TextBox 5"/>
          <p:cNvSpPr txBox="1"/>
          <p:nvPr/>
        </p:nvSpPr>
        <p:spPr>
          <a:xfrm>
            <a:off x="9245600" y="4038600"/>
            <a:ext cx="2032000" cy="369332"/>
          </a:xfrm>
          <a:prstGeom prst="rect">
            <a:avLst/>
          </a:prstGeom>
          <a:noFill/>
        </p:spPr>
        <p:txBody>
          <a:bodyPr wrap="square" rtlCol="0">
            <a:spAutoFit/>
          </a:bodyPr>
          <a:lstStyle/>
          <a:p>
            <a:r>
              <a:rPr lang="en-US" dirty="0">
                <a:solidFill>
                  <a:srgbClr val="FFFF00"/>
                </a:solidFill>
              </a:rPr>
              <a:t>Alma 42:9</a:t>
            </a:r>
          </a:p>
        </p:txBody>
      </p:sp>
      <p:sp>
        <p:nvSpPr>
          <p:cNvPr id="7" name="TextBox 6"/>
          <p:cNvSpPr txBox="1"/>
          <p:nvPr/>
        </p:nvSpPr>
        <p:spPr>
          <a:xfrm>
            <a:off x="4479637" y="6172030"/>
            <a:ext cx="2032000" cy="369332"/>
          </a:xfrm>
          <a:prstGeom prst="rect">
            <a:avLst/>
          </a:prstGeom>
          <a:noFill/>
        </p:spPr>
        <p:txBody>
          <a:bodyPr wrap="square" rtlCol="0">
            <a:spAutoFit/>
          </a:bodyPr>
          <a:lstStyle/>
          <a:p>
            <a:r>
              <a:rPr lang="en-US" dirty="0">
                <a:solidFill>
                  <a:srgbClr val="FFFF00"/>
                </a:solidFill>
              </a:rPr>
              <a:t>Moses 6:57</a:t>
            </a:r>
          </a:p>
        </p:txBody>
      </p:sp>
      <p:sp>
        <p:nvSpPr>
          <p:cNvPr id="8" name="TextBox 7"/>
          <p:cNvSpPr txBox="1"/>
          <p:nvPr/>
        </p:nvSpPr>
        <p:spPr>
          <a:xfrm>
            <a:off x="618837" y="4190830"/>
            <a:ext cx="2032000" cy="369332"/>
          </a:xfrm>
          <a:prstGeom prst="rect">
            <a:avLst/>
          </a:prstGeom>
          <a:noFill/>
        </p:spPr>
        <p:txBody>
          <a:bodyPr wrap="square" rtlCol="0">
            <a:spAutoFit/>
          </a:bodyPr>
          <a:lstStyle/>
          <a:p>
            <a:r>
              <a:rPr lang="en-US" dirty="0">
                <a:solidFill>
                  <a:srgbClr val="FFFF00"/>
                </a:solidFill>
              </a:rPr>
              <a:t>1 John 1:8</a:t>
            </a:r>
          </a:p>
        </p:txBody>
      </p:sp>
      <p:sp>
        <p:nvSpPr>
          <p:cNvPr id="9" name="TextBox 8"/>
          <p:cNvSpPr txBox="1"/>
          <p:nvPr/>
        </p:nvSpPr>
        <p:spPr>
          <a:xfrm>
            <a:off x="1736437" y="1371430"/>
            <a:ext cx="2540000" cy="369332"/>
          </a:xfrm>
          <a:prstGeom prst="rect">
            <a:avLst/>
          </a:prstGeom>
          <a:noFill/>
        </p:spPr>
        <p:txBody>
          <a:bodyPr wrap="square" rtlCol="0">
            <a:spAutoFit/>
          </a:bodyPr>
          <a:lstStyle/>
          <a:p>
            <a:r>
              <a:rPr lang="en-US" dirty="0">
                <a:solidFill>
                  <a:srgbClr val="FFFF00"/>
                </a:solidFill>
              </a:rPr>
              <a:t>Moroni 10:30, 32</a:t>
            </a:r>
          </a:p>
        </p:txBody>
      </p:sp>
      <p:sp>
        <p:nvSpPr>
          <p:cNvPr id="10" name="TextBox 9"/>
          <p:cNvSpPr txBox="1"/>
          <p:nvPr/>
        </p:nvSpPr>
        <p:spPr>
          <a:xfrm>
            <a:off x="3565237" y="2800758"/>
            <a:ext cx="3519055" cy="1384995"/>
          </a:xfrm>
          <a:prstGeom prst="rect">
            <a:avLst/>
          </a:prstGeom>
          <a:noFill/>
        </p:spPr>
        <p:txBody>
          <a:bodyPr wrap="square" rtlCol="0">
            <a:spAutoFit/>
          </a:bodyPr>
          <a:lstStyle/>
          <a:p>
            <a:pPr algn="ctr"/>
            <a:r>
              <a:rPr lang="en-US" sz="2800" b="1" dirty="0">
                <a:solidFill>
                  <a:srgbClr val="FFC000"/>
                </a:solidFill>
                <a:latin typeface="Bookman Old Style" pitchFamily="18" charset="0"/>
                <a:ea typeface="Gungsuh" pitchFamily="18" charset="-127"/>
                <a:cs typeface="Aharoni" pitchFamily="2" charset="-79"/>
              </a:rPr>
              <a:t>Understanding the </a:t>
            </a:r>
          </a:p>
          <a:p>
            <a:pPr algn="ctr"/>
            <a:r>
              <a:rPr lang="en-US" sz="2800" b="1" dirty="0">
                <a:solidFill>
                  <a:srgbClr val="FFC000"/>
                </a:solidFill>
                <a:latin typeface="Bookman Old Style" pitchFamily="18" charset="0"/>
                <a:ea typeface="Gungsuh" pitchFamily="18" charset="-127"/>
                <a:cs typeface="Aharoni" pitchFamily="2" charset="-79"/>
              </a:rPr>
              <a:t>Atonement</a:t>
            </a:r>
          </a:p>
        </p:txBody>
      </p:sp>
      <p:sp>
        <p:nvSpPr>
          <p:cNvPr id="24" name="Rectangle 23"/>
          <p:cNvSpPr/>
          <p:nvPr/>
        </p:nvSpPr>
        <p:spPr>
          <a:xfrm>
            <a:off x="0" y="6550223"/>
            <a:ext cx="1545295" cy="307777"/>
          </a:xfrm>
          <a:prstGeom prst="rect">
            <a:avLst/>
          </a:prstGeom>
        </p:spPr>
        <p:txBody>
          <a:bodyPr wrap="none">
            <a:spAutoFit/>
          </a:bodyPr>
          <a:lstStyle/>
          <a:p>
            <a:r>
              <a:rPr lang="en-US" sz="1400" dirty="0">
                <a:solidFill>
                  <a:schemeClr val="bg1"/>
                </a:solidFill>
              </a:rPr>
              <a:t>Matthew 26:26-29</a:t>
            </a:r>
          </a:p>
        </p:txBody>
      </p:sp>
      <p:sp>
        <p:nvSpPr>
          <p:cNvPr id="25" name="Rectangle 24"/>
          <p:cNvSpPr/>
          <p:nvPr/>
        </p:nvSpPr>
        <p:spPr>
          <a:xfrm>
            <a:off x="9153237" y="4798874"/>
            <a:ext cx="2752436" cy="1754326"/>
          </a:xfrm>
          <a:prstGeom prst="rect">
            <a:avLst/>
          </a:prstGeom>
        </p:spPr>
        <p:txBody>
          <a:bodyPr wrap="square">
            <a:spAutoFit/>
          </a:bodyPr>
          <a:lstStyle/>
          <a:p>
            <a:r>
              <a:rPr lang="en-US" dirty="0">
                <a:solidFill>
                  <a:schemeClr val="bg1"/>
                </a:solidFill>
              </a:rPr>
              <a:t>“The sacrament not only symbolizes the Savior’s Atonement but also looks forward in anticipation to the time when He will return to the earth in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ircle(in)">
                                      <p:cBhvr>
                                        <p:cTn id="60" dur="2000"/>
                                        <p:tgtEl>
                                          <p:spTgt spid="20"/>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in)">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par>
                                <p:cTn id="70" presetID="6"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5" grpId="0"/>
      <p:bldP spid="6" grpId="0"/>
      <p:bldP spid="7" grpId="0"/>
      <p:bldP spid="8" grpId="0"/>
      <p:bldP spid="9"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Next …</a:t>
            </a:r>
          </a:p>
        </p:txBody>
      </p:sp>
      <p:sp>
        <p:nvSpPr>
          <p:cNvPr id="9" name="Rectangle 8"/>
          <p:cNvSpPr/>
          <p:nvPr/>
        </p:nvSpPr>
        <p:spPr>
          <a:xfrm>
            <a:off x="0" y="6550223"/>
            <a:ext cx="1545295" cy="523220"/>
          </a:xfrm>
          <a:prstGeom prst="rect">
            <a:avLst/>
          </a:prstGeom>
        </p:spPr>
        <p:txBody>
          <a:bodyPr wrap="none">
            <a:spAutoFit/>
          </a:bodyPr>
          <a:lstStyle/>
          <a:p>
            <a:r>
              <a:rPr lang="en-US" sz="1400" dirty="0">
                <a:solidFill>
                  <a:schemeClr val="bg1"/>
                </a:solidFill>
              </a:rPr>
              <a:t>Matthew 26:31-75</a:t>
            </a:r>
          </a:p>
          <a:p>
            <a:endParaRPr lang="en-US" sz="1400" dirty="0">
              <a:solidFill>
                <a:schemeClr val="bg1"/>
              </a:solidFill>
            </a:endParaRPr>
          </a:p>
        </p:txBody>
      </p:sp>
      <p:sp>
        <p:nvSpPr>
          <p:cNvPr id="29" name="Rectangle 28"/>
          <p:cNvSpPr/>
          <p:nvPr/>
        </p:nvSpPr>
        <p:spPr>
          <a:xfrm>
            <a:off x="194071" y="1541098"/>
            <a:ext cx="2861101" cy="1200329"/>
          </a:xfrm>
          <a:prstGeom prst="rect">
            <a:avLst/>
          </a:prstGeom>
        </p:spPr>
        <p:txBody>
          <a:bodyPr wrap="square">
            <a:spAutoFit/>
          </a:bodyPr>
          <a:lstStyle/>
          <a:p>
            <a:pPr algn="ctr"/>
            <a:r>
              <a:rPr lang="en-US" dirty="0">
                <a:solidFill>
                  <a:schemeClr val="bg1"/>
                </a:solidFill>
              </a:rPr>
              <a:t> Jesus Christ begins taking upon Himself the sins of all people as part of His Atonement. </a:t>
            </a:r>
          </a:p>
        </p:txBody>
      </p:sp>
      <p:sp>
        <p:nvSpPr>
          <p:cNvPr id="49" name="Rectangle 48"/>
          <p:cNvSpPr/>
          <p:nvPr/>
        </p:nvSpPr>
        <p:spPr>
          <a:xfrm>
            <a:off x="9359154" y="1887136"/>
            <a:ext cx="2033195" cy="923330"/>
          </a:xfrm>
          <a:prstGeom prst="rect">
            <a:avLst/>
          </a:prstGeom>
        </p:spPr>
        <p:txBody>
          <a:bodyPr wrap="square">
            <a:spAutoFit/>
          </a:bodyPr>
          <a:lstStyle/>
          <a:p>
            <a:pPr algn="ctr"/>
            <a:r>
              <a:rPr lang="en-US" dirty="0">
                <a:solidFill>
                  <a:schemeClr val="bg1"/>
                </a:solidFill>
              </a:rPr>
              <a:t>Judas betrays Jesus to the Jewish leaders. </a:t>
            </a:r>
          </a:p>
        </p:txBody>
      </p:sp>
      <p:sp>
        <p:nvSpPr>
          <p:cNvPr id="50" name="Rectangle 49"/>
          <p:cNvSpPr/>
          <p:nvPr/>
        </p:nvSpPr>
        <p:spPr>
          <a:xfrm>
            <a:off x="9095047" y="3656749"/>
            <a:ext cx="3096953" cy="1200329"/>
          </a:xfrm>
          <a:prstGeom prst="rect">
            <a:avLst/>
          </a:prstGeom>
        </p:spPr>
        <p:txBody>
          <a:bodyPr wrap="square">
            <a:spAutoFit/>
          </a:bodyPr>
          <a:lstStyle/>
          <a:p>
            <a:pPr algn="ctr"/>
            <a:r>
              <a:rPr lang="en-US" dirty="0">
                <a:solidFill>
                  <a:schemeClr val="bg1"/>
                </a:solidFill>
              </a:rPr>
              <a:t>Meanwhile, three times Peter denied knowing the Savior to those who identified him as one of Jesus Christ’s disciples.</a:t>
            </a:r>
          </a:p>
        </p:txBody>
      </p:sp>
      <p:sp>
        <p:nvSpPr>
          <p:cNvPr id="51" name="Rectangle 50"/>
          <p:cNvSpPr/>
          <p:nvPr/>
        </p:nvSpPr>
        <p:spPr>
          <a:xfrm>
            <a:off x="303440" y="3866543"/>
            <a:ext cx="2751731" cy="1200329"/>
          </a:xfrm>
          <a:prstGeom prst="rect">
            <a:avLst/>
          </a:prstGeom>
        </p:spPr>
        <p:txBody>
          <a:bodyPr wrap="square">
            <a:spAutoFit/>
          </a:bodyPr>
          <a:lstStyle/>
          <a:p>
            <a:pPr algn="ctr"/>
            <a:r>
              <a:rPr lang="en-US" dirty="0">
                <a:solidFill>
                  <a:schemeClr val="bg1"/>
                </a:solidFill>
              </a:rPr>
              <a:t>Jesus is illegally tried before Caiaphas, the high priest, where false charges are brought against Him. </a:t>
            </a:r>
          </a:p>
        </p:txBody>
      </p:sp>
      <p:pic>
        <p:nvPicPr>
          <p:cNvPr id="31752" name="Picture 8" descr="http://www.postcardpost.com/easter5.jpg"/>
          <p:cNvPicPr>
            <a:picLocks noChangeAspect="1" noChangeArrowheads="1"/>
          </p:cNvPicPr>
          <p:nvPr/>
        </p:nvPicPr>
        <p:blipFill>
          <a:blip r:embed="rId3" cstate="print"/>
          <a:srcRect/>
          <a:stretch>
            <a:fillRect/>
          </a:stretch>
        </p:blipFill>
        <p:spPr bwMode="auto">
          <a:xfrm>
            <a:off x="6147583" y="3362717"/>
            <a:ext cx="2964144" cy="2105026"/>
          </a:xfrm>
          <a:prstGeom prst="rect">
            <a:avLst/>
          </a:prstGeom>
          <a:noFill/>
        </p:spPr>
      </p:pic>
      <p:pic>
        <p:nvPicPr>
          <p:cNvPr id="53" name="Picture 2" descr="http://mormontemples.net/wp-content/uploads/2011/03/ArtBook__056_056__JesusPrayingInGethsemane____.jpg"/>
          <p:cNvPicPr>
            <a:picLocks noChangeAspect="1" noChangeArrowheads="1"/>
          </p:cNvPicPr>
          <p:nvPr/>
        </p:nvPicPr>
        <p:blipFill>
          <a:blip r:embed="rId4" cstate="print"/>
          <a:srcRect l="4529" t="27273" r="2629" b="17225"/>
          <a:stretch>
            <a:fillRect/>
          </a:stretch>
        </p:blipFill>
        <p:spPr bwMode="auto">
          <a:xfrm>
            <a:off x="3184263" y="1247887"/>
            <a:ext cx="2947596" cy="2099485"/>
          </a:xfrm>
          <a:prstGeom prst="rect">
            <a:avLst/>
          </a:prstGeom>
          <a:noFill/>
        </p:spPr>
      </p:pic>
      <p:pic>
        <p:nvPicPr>
          <p:cNvPr id="54" name="Picture 4" descr="https://s-media-cache-ak0.pinimg.com/236x/5d/21/19/5d2119b9614727051088252dc1532ac0.jpg"/>
          <p:cNvPicPr>
            <a:picLocks noChangeAspect="1" noChangeArrowheads="1"/>
          </p:cNvPicPr>
          <p:nvPr/>
        </p:nvPicPr>
        <p:blipFill>
          <a:blip r:embed="rId5" cstate="print"/>
          <a:srcRect t="10729" r="8562" b="19812"/>
          <a:stretch>
            <a:fillRect/>
          </a:stretch>
        </p:blipFill>
        <p:spPr bwMode="auto">
          <a:xfrm>
            <a:off x="6147585" y="1237131"/>
            <a:ext cx="2856656" cy="2136640"/>
          </a:xfrm>
          <a:prstGeom prst="rect">
            <a:avLst/>
          </a:prstGeom>
          <a:noFill/>
        </p:spPr>
      </p:pic>
      <p:pic>
        <p:nvPicPr>
          <p:cNvPr id="55" name="Picture 6" descr="https://www.lds.org/bc/content/bible-videos/videos/jesus-is-tried-by-caiaphas-peter-denies-knowing-him/christs-hands.jpg"/>
          <p:cNvPicPr>
            <a:picLocks noChangeAspect="1" noChangeArrowheads="1"/>
          </p:cNvPicPr>
          <p:nvPr/>
        </p:nvPicPr>
        <p:blipFill>
          <a:blip r:embed="rId6" cstate="print"/>
          <a:srcRect l="12862" t="2242" r="9634" b="20455"/>
          <a:stretch>
            <a:fillRect/>
          </a:stretch>
        </p:blipFill>
        <p:spPr bwMode="auto">
          <a:xfrm>
            <a:off x="3187158" y="3367143"/>
            <a:ext cx="2976974" cy="209238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20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2000"/>
                                        <p:tgtEl>
                                          <p:spTgt spid="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0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20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2000"/>
                                        <p:tgtEl>
                                          <p:spTgt spid="50"/>
                                        </p:tgtEl>
                                      </p:cBhvr>
                                    </p:animEffect>
                                  </p:childTnLst>
                                </p:cTn>
                              </p:par>
                              <p:par>
                                <p:cTn id="32" presetID="10" presetClass="entr" presetSubtype="0" fill="hold" nodeType="withEffect">
                                  <p:stCondLst>
                                    <p:cond delay="0"/>
                                  </p:stCondLst>
                                  <p:childTnLst>
                                    <p:set>
                                      <p:cBhvr>
                                        <p:cTn id="33" dur="1" fill="hold">
                                          <p:stCondLst>
                                            <p:cond delay="0"/>
                                          </p:stCondLst>
                                        </p:cTn>
                                        <p:tgtEl>
                                          <p:spTgt spid="31752"/>
                                        </p:tgtEl>
                                        <p:attrNameLst>
                                          <p:attrName>style.visibility</p:attrName>
                                        </p:attrNameLst>
                                      </p:cBhvr>
                                      <p:to>
                                        <p:strVal val="visible"/>
                                      </p:to>
                                    </p:set>
                                    <p:animEffect transition="in" filter="fade">
                                      <p:cBhvr>
                                        <p:cTn id="34" dur="2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9"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#181 </a:t>
            </a:r>
            <a:r>
              <a:rPr lang="en-US" i="1" dirty="0">
                <a:solidFill>
                  <a:schemeClr val="bg1"/>
                </a:solidFill>
              </a:rPr>
              <a:t>Jesus of Nazareth, Savior and King</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Always Remember Him</a:t>
            </a:r>
            <a:r>
              <a:rPr lang="en-US" i="1" dirty="0">
                <a:solidFill>
                  <a:schemeClr val="bg1"/>
                </a:solidFill>
              </a:rPr>
              <a:t> (5:28)</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9</a:t>
            </a:r>
          </a:p>
          <a:p>
            <a:pPr marL="342900" indent="-342900">
              <a:buFontTx/>
              <a:buAutoNum type="arabicPeriod"/>
            </a:pPr>
            <a:r>
              <a:rPr lang="en-US" dirty="0">
                <a:solidFill>
                  <a:schemeClr val="bg1"/>
                </a:solidFill>
              </a:rPr>
              <a:t>James E. Talmage </a:t>
            </a:r>
            <a:r>
              <a:rPr lang="en-US" i="1" dirty="0">
                <a:solidFill>
                  <a:schemeClr val="bg1"/>
                </a:solidFill>
              </a:rPr>
              <a:t>Jesus the Christ </a:t>
            </a:r>
            <a:r>
              <a:rPr lang="en-US" dirty="0">
                <a:solidFill>
                  <a:schemeClr val="bg1"/>
                </a:solidFill>
              </a:rPr>
              <a:t> p. 592</a:t>
            </a:r>
          </a:p>
          <a:p>
            <a:pPr marL="342900" indent="-342900">
              <a:buFontTx/>
              <a:buAutoNum type="arabicPeriod"/>
            </a:pPr>
            <a:r>
              <a:rPr lang="en-US" dirty="0">
                <a:solidFill>
                  <a:schemeClr val="bg1"/>
                </a:solidFill>
              </a:rPr>
              <a:t>President Dieter F. </a:t>
            </a:r>
            <a:r>
              <a:rPr lang="en-US" dirty="0" err="1">
                <a:solidFill>
                  <a:schemeClr val="bg1"/>
                </a:solidFill>
              </a:rPr>
              <a:t>Uchtdorf</a:t>
            </a:r>
            <a:r>
              <a:rPr lang="en-US" dirty="0">
                <a:solidFill>
                  <a:schemeClr val="bg1"/>
                </a:solidFill>
              </a:rPr>
              <a:t> (“Lord, Is It I?”</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2014, 58).</a:t>
            </a:r>
          </a:p>
          <a:p>
            <a:pPr marL="342900" indent="-342900">
              <a:buFontTx/>
              <a:buAutoNum type="arabicPeriod"/>
            </a:pPr>
            <a:r>
              <a:rPr lang="en-US" dirty="0">
                <a:solidFill>
                  <a:schemeClr val="bg1"/>
                </a:solidFill>
              </a:rPr>
              <a:t>Elder Jeffrey R. Holland “This Do in Remembrance of Me,” </a:t>
            </a:r>
            <a:r>
              <a:rPr lang="en-US" i="1" dirty="0">
                <a:solidFill>
                  <a:schemeClr val="bg1"/>
                </a:solidFill>
              </a:rPr>
              <a:t>Ensign,</a:t>
            </a:r>
            <a:r>
              <a:rPr lang="en-US" dirty="0">
                <a:solidFill>
                  <a:schemeClr val="bg1"/>
                </a:solidFill>
              </a:rPr>
              <a:t> Nov. 1995, 68).</a:t>
            </a:r>
          </a:p>
          <a:p>
            <a:pPr marL="342900" indent="-342900"/>
            <a:r>
              <a:rPr lang="en-US" dirty="0">
                <a:solidFill>
                  <a:schemeClr val="bg1"/>
                </a:solidFill>
              </a:rPr>
              <a:t>5.    President Boyd K. Packer  (</a:t>
            </a:r>
            <a:r>
              <a:rPr lang="en-US" i="1" dirty="0">
                <a:solidFill>
                  <a:schemeClr val="bg1"/>
                </a:solidFill>
              </a:rPr>
              <a:t>“That All May Be Edified”</a:t>
            </a:r>
            <a:r>
              <a:rPr lang="en-US" dirty="0">
                <a:solidFill>
                  <a:schemeClr val="bg1"/>
                </a:solidFill>
              </a:rPr>
              <a:t> [1982], 237).</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pic>
        <p:nvPicPr>
          <p:cNvPr id="6152" name="Picture 8" descr="http://www.wnd.com/files/2013/10/bloodmoon1-278x275.jpg"/>
          <p:cNvPicPr>
            <a:picLocks noChangeAspect="1" noChangeArrowheads="1"/>
          </p:cNvPicPr>
          <p:nvPr/>
        </p:nvPicPr>
        <p:blipFill>
          <a:blip r:embed="rId3" cstate="print"/>
          <a:srcRect/>
          <a:stretch>
            <a:fillRect/>
          </a:stretch>
        </p:blipFill>
        <p:spPr bwMode="auto">
          <a:xfrm>
            <a:off x="4422775" y="3915063"/>
            <a:ext cx="2647950" cy="2619375"/>
          </a:xfrm>
          <a:prstGeom prst="rect">
            <a:avLst/>
          </a:prstGeom>
          <a:noFill/>
        </p:spPr>
      </p:pic>
      <p:grpSp>
        <p:nvGrpSpPr>
          <p:cNvPr id="8" name="Group 7"/>
          <p:cNvGrpSpPr/>
          <p:nvPr/>
        </p:nvGrpSpPr>
        <p:grpSpPr>
          <a:xfrm>
            <a:off x="3029527" y="9859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7DE89F92-F460-4BE1-857B-A8B3C2469F6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810327" y="240145"/>
          <a:ext cx="8645234" cy="3095712"/>
        </p:xfrm>
        <a:graphic>
          <a:graphicData uri="http://schemas.openxmlformats.org/drawingml/2006/table">
            <a:tbl>
              <a:tblPr/>
              <a:tblGrid>
                <a:gridCol w="3909150">
                  <a:extLst>
                    <a:ext uri="{9D8B030D-6E8A-4147-A177-3AD203B41FA5}">
                      <a16:colId xmlns:a16="http://schemas.microsoft.com/office/drawing/2014/main" val="20000"/>
                    </a:ext>
                  </a:extLst>
                </a:gridCol>
                <a:gridCol w="1277991">
                  <a:extLst>
                    <a:ext uri="{9D8B030D-6E8A-4147-A177-3AD203B41FA5}">
                      <a16:colId xmlns:a16="http://schemas.microsoft.com/office/drawing/2014/main" val="20001"/>
                    </a:ext>
                  </a:extLst>
                </a:gridCol>
                <a:gridCol w="1202815">
                  <a:extLst>
                    <a:ext uri="{9D8B030D-6E8A-4147-A177-3AD203B41FA5}">
                      <a16:colId xmlns:a16="http://schemas.microsoft.com/office/drawing/2014/main" val="20002"/>
                    </a:ext>
                  </a:extLst>
                </a:gridCol>
                <a:gridCol w="1202815">
                  <a:extLst>
                    <a:ext uri="{9D8B030D-6E8A-4147-A177-3AD203B41FA5}">
                      <a16:colId xmlns:a16="http://schemas.microsoft.com/office/drawing/2014/main" val="20003"/>
                    </a:ext>
                  </a:extLst>
                </a:gridCol>
                <a:gridCol w="1052463">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pPr marL="0" algn="l" rtl="0" eaLnBrk="1" fontAlgn="t" latinLnBrk="0" hangingPunct="1">
                        <a:spcBef>
                          <a:spcPts val="0"/>
                        </a:spcBef>
                        <a:spcAft>
                          <a:spcPts val="0"/>
                        </a:spcAft>
                      </a:pPr>
                      <a:r>
                        <a:rPr lang="en-US" sz="1200" b="0" i="0" u="none" strike="noStrike" kern="1200" dirty="0">
                          <a:solidFill>
                            <a:schemeClr val="tx1"/>
                          </a:solidFill>
                          <a:latin typeface="Calibri"/>
                        </a:rPr>
                        <a:t>Jesus Foretells His Betrayal and Crucifixion</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26:1, 2</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14:1</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22:1</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endParaRPr lang="en-US" sz="1200" b="0" i="0" u="none" strike="noStrike" kern="1200">
                        <a:solidFill>
                          <a:schemeClr val="tx1"/>
                        </a:solidFill>
                        <a:latin typeface="Calibri"/>
                      </a:endParaRP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Rulers consult How They Can Kill Jesus</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26:3-5</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14:1, 2</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22:2</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endParaRPr lang="en-US" sz="1200" b="0" i="0" u="none" strike="noStrike" kern="1200">
                        <a:solidFill>
                          <a:schemeClr val="tx1"/>
                        </a:solidFill>
                        <a:latin typeface="Calibri"/>
                      </a:endParaRP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pPr marL="0" algn="l" rtl="0" eaLnBrk="1" fontAlgn="t" latinLnBrk="0" hangingPunct="1">
                        <a:spcBef>
                          <a:spcPts val="0"/>
                        </a:spcBef>
                        <a:spcAft>
                          <a:spcPts val="0"/>
                        </a:spcAft>
                      </a:pPr>
                      <a:r>
                        <a:rPr lang="en-US" sz="1200" b="0" i="0" u="none" strike="noStrike" kern="1200" dirty="0">
                          <a:solidFill>
                            <a:schemeClr val="tx1"/>
                          </a:solidFill>
                          <a:latin typeface="Calibri"/>
                        </a:rPr>
                        <a:t>Judas Iscariot promises to Betray Jesus</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26:14-16</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14:10, 11</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a:solidFill>
                            <a:schemeClr val="tx1"/>
                          </a:solidFill>
                          <a:latin typeface="Calibri"/>
                        </a:rPr>
                        <a:t>22:3-6</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fontAlgn="t" latinLnBrk="0" hangingPunct="1">
                        <a:spcBef>
                          <a:spcPts val="0"/>
                        </a:spcBef>
                        <a:spcAft>
                          <a:spcPts val="0"/>
                        </a:spcAft>
                      </a:pPr>
                      <a:r>
                        <a:rPr lang="en-US" sz="1200" b="0" i="0" u="none" strike="noStrike" kern="1200" dirty="0">
                          <a:solidFill>
                            <a:schemeClr val="tx1"/>
                          </a:solidFill>
                          <a:latin typeface="Calibri"/>
                        </a:rPr>
                        <a:t> </a:t>
                      </a:r>
                    </a:p>
                  </a:txBody>
                  <a:tcPr marL="84814" marR="84814" marT="42407" marB="42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Preparation for the Passover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26:17-19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14:12-16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22:7-13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Jesus and the Apostles Begin Last Supper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26:20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22:14-18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Jesus Announces His Betrayal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26:21-25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14:18-21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22:21-23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13:18-22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The Sacrament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26:26-29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14:22-25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22:19-20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Departing to Mount of Olives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26:30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14:26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2"/>
          <p:cNvSpPr/>
          <p:nvPr/>
        </p:nvSpPr>
        <p:spPr>
          <a:xfrm>
            <a:off x="0" y="3355493"/>
            <a:ext cx="6096000" cy="1200329"/>
          </a:xfrm>
          <a:prstGeom prst="rect">
            <a:avLst/>
          </a:prstGeom>
          <a:ln>
            <a:solidFill>
              <a:schemeClr val="tx1"/>
            </a:solidFill>
          </a:ln>
        </p:spPr>
        <p:txBody>
          <a:bodyPr>
            <a:spAutoFit/>
          </a:bodyPr>
          <a:lstStyle/>
          <a:p>
            <a:r>
              <a:rPr lang="en-US" sz="1200" b="1" dirty="0"/>
              <a:t>Betrayal:</a:t>
            </a:r>
          </a:p>
          <a:p>
            <a:r>
              <a:rPr lang="en-US" sz="1200" dirty="0"/>
              <a:t>No one is foreordained to do evil—Judas chose to betray the Savior. The Joseph Smith Translation explains that one reason for Judas’s betrayal was the doctrine the Savior taught: “</a:t>
            </a:r>
            <a:r>
              <a:rPr lang="en-US" sz="1200" i="1" dirty="0"/>
              <a:t>Nevertheless,</a:t>
            </a:r>
            <a:r>
              <a:rPr lang="en-US" sz="1200" dirty="0"/>
              <a:t> Judas Iscariot, </a:t>
            </a:r>
            <a:r>
              <a:rPr lang="en-US" sz="1200" i="1" dirty="0"/>
              <a:t>even</a:t>
            </a:r>
            <a:r>
              <a:rPr lang="en-US" sz="1200" dirty="0"/>
              <a:t> one of the twelve, went unto the chief priests to betray </a:t>
            </a:r>
            <a:r>
              <a:rPr lang="en-US" sz="1200" i="1" dirty="0"/>
              <a:t>Jesus</a:t>
            </a:r>
            <a:r>
              <a:rPr lang="en-US" sz="1200" dirty="0"/>
              <a:t> unto them; </a:t>
            </a:r>
            <a:r>
              <a:rPr lang="en-US" sz="1200" i="1" dirty="0"/>
              <a:t>for he turned away from him, and was offended because of his words</a:t>
            </a:r>
            <a:r>
              <a:rPr lang="en-US" sz="1200" dirty="0"/>
              <a:t>” (Joseph Smith Translation, Mark 14:31; compare Mark 14:10, footnote </a:t>
            </a:r>
            <a:r>
              <a:rPr lang="en-US" sz="1200" i="1" dirty="0"/>
              <a:t>a</a:t>
            </a:r>
            <a:r>
              <a:rPr lang="en-US" sz="1200" dirty="0"/>
              <a:t>). (1)</a:t>
            </a:r>
          </a:p>
        </p:txBody>
      </p:sp>
      <p:sp>
        <p:nvSpPr>
          <p:cNvPr id="4" name="Rectangle 3"/>
          <p:cNvSpPr/>
          <p:nvPr/>
        </p:nvSpPr>
        <p:spPr>
          <a:xfrm>
            <a:off x="0" y="4560838"/>
            <a:ext cx="6096000" cy="1569660"/>
          </a:xfrm>
          <a:prstGeom prst="rect">
            <a:avLst/>
          </a:prstGeom>
          <a:ln>
            <a:solidFill>
              <a:schemeClr val="tx1"/>
            </a:solidFill>
          </a:ln>
        </p:spPr>
        <p:txBody>
          <a:bodyPr>
            <a:spAutoFit/>
          </a:bodyPr>
          <a:lstStyle/>
          <a:p>
            <a:r>
              <a:rPr lang="en-US" sz="1200" b="1" dirty="0"/>
              <a:t>Dipped His Hand With Me: Matthew 26:23</a:t>
            </a:r>
          </a:p>
          <a:p>
            <a:r>
              <a:rPr lang="en-US" sz="1200" dirty="0"/>
              <a:t>The “sop” described in John 13:26 was a small piece of bread that those dining would use to scoop broth and meat from a bowl. Since it was a gesture of kindness and respect for a host to dip a sop and give it to a dinner guest, the Savior by this act presented Judas with an offer of friendship, perhaps one final opportunity for him to abandon his planned betrayal. The Savior gave a sop to Judas, after which “Satan entered into him” (John 13:27). By saying to Judas, “That thou doest, do quickly” (John 13:27), the Lord showed that He already knew what Judas had determined to do and that the time had come for him to act upon his final decision. (1)</a:t>
            </a:r>
          </a:p>
        </p:txBody>
      </p:sp>
      <p:sp>
        <p:nvSpPr>
          <p:cNvPr id="5" name="Rectangle 4"/>
          <p:cNvSpPr/>
          <p:nvPr/>
        </p:nvSpPr>
        <p:spPr>
          <a:xfrm>
            <a:off x="6096000" y="3355493"/>
            <a:ext cx="6096000" cy="2862322"/>
          </a:xfrm>
          <a:prstGeom prst="rect">
            <a:avLst/>
          </a:prstGeom>
          <a:ln>
            <a:solidFill>
              <a:schemeClr val="tx1"/>
            </a:solidFill>
          </a:ln>
        </p:spPr>
        <p:txBody>
          <a:bodyPr>
            <a:spAutoFit/>
          </a:bodyPr>
          <a:lstStyle/>
          <a:p>
            <a:r>
              <a:rPr lang="en-US" sz="1200" b="1" dirty="0"/>
              <a:t>Sacrament Emblems Matthew 26:26-28</a:t>
            </a:r>
          </a:p>
          <a:p>
            <a:r>
              <a:rPr lang="en-US" sz="1200" dirty="0"/>
              <a:t>… There he said, ‘My soul is exceeding sorrowful, even unto death’. He was in agony and ‘prayed more earnestly: and his sweat was as it were great drops of blood falling down to the ground’. </a:t>
            </a:r>
          </a:p>
          <a:p>
            <a:pPr fontAlgn="base"/>
            <a:r>
              <a:rPr lang="en-US" sz="1200" dirty="0"/>
              <a:t>“The Savior’s spiritual suffering and the shedding of his innocent blood, so lovingly and freely given, paid the debt for what the scriptures call the ‘original guilt’ of Adam’s transgression (Moses 6:54). Furthermore, Christ suffered for the sins and sorrows and pains of all the rest of the human family, providing remission for all of our sins as well, upon conditions of obedience to the principles and ordinances of the gospel he taught (see 2 Ne. 9:21–23). As the Apostle Paul wrote, we were ‘bought with a price’ (1 Cor. 6:20). What an expensive price and what a merciful purchase!</a:t>
            </a:r>
          </a:p>
          <a:p>
            <a:pPr fontAlgn="base"/>
            <a:r>
              <a:rPr lang="en-US" sz="1200" dirty="0"/>
              <a:t>“That is why every ordinance of the gospel focuses in one way or another on the atonement of the Lord Jesus Christ, and surely that is why this particular ordinance with all its symbolism and imagery comes to us more readily and more repeatedly than any other in our life”  Elder Jeffrey R. Holland (“This Do in Remembrance of Me,” 67). </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120073" y="0"/>
            <a:ext cx="12192000" cy="923330"/>
          </a:xfrm>
          <a:prstGeom prst="rect">
            <a:avLst/>
          </a:prstGeom>
          <a:noFill/>
        </p:spPr>
        <p:txBody>
          <a:bodyPr wrap="square" rtlCol="0">
            <a:spAutoFit/>
          </a:bodyPr>
          <a:lstStyle/>
          <a:p>
            <a:pPr algn="ctr"/>
            <a:r>
              <a:rPr lang="en-US" sz="5400" dirty="0">
                <a:solidFill>
                  <a:schemeClr val="bg1"/>
                </a:solidFill>
                <a:latin typeface="Book Antiqua" pitchFamily="18" charset="0"/>
              </a:rPr>
              <a:t>Traditional Locations in Jerusalem</a:t>
            </a:r>
          </a:p>
        </p:txBody>
      </p:sp>
      <p:pic>
        <p:nvPicPr>
          <p:cNvPr id="19458" name="Picture 2" descr="lesson 9 timeline"/>
          <p:cNvPicPr>
            <a:picLocks noChangeAspect="1" noChangeArrowheads="1"/>
          </p:cNvPicPr>
          <p:nvPr/>
        </p:nvPicPr>
        <p:blipFill>
          <a:blip r:embed="rId3" cstate="print"/>
          <a:srcRect r="51266" b="6954"/>
          <a:stretch>
            <a:fillRect/>
          </a:stretch>
        </p:blipFill>
        <p:spPr bwMode="auto">
          <a:xfrm>
            <a:off x="4884593" y="1192356"/>
            <a:ext cx="2827770" cy="4475121"/>
          </a:xfrm>
          <a:prstGeom prst="rect">
            <a:avLst/>
          </a:prstGeom>
          <a:noFill/>
        </p:spPr>
      </p:pic>
      <p:sp>
        <p:nvSpPr>
          <p:cNvPr id="8" name="TextBox 7"/>
          <p:cNvSpPr txBox="1"/>
          <p:nvPr/>
        </p:nvSpPr>
        <p:spPr>
          <a:xfrm>
            <a:off x="1376218" y="3537527"/>
            <a:ext cx="3398982" cy="646331"/>
          </a:xfrm>
          <a:prstGeom prst="rect">
            <a:avLst/>
          </a:prstGeom>
          <a:noFill/>
        </p:spPr>
        <p:txBody>
          <a:bodyPr wrap="square" rtlCol="0">
            <a:spAutoFit/>
          </a:bodyPr>
          <a:lstStyle/>
          <a:p>
            <a:pPr algn="ctr"/>
            <a:r>
              <a:rPr lang="en-US" dirty="0">
                <a:solidFill>
                  <a:srgbClr val="FFFF00"/>
                </a:solidFill>
              </a:rPr>
              <a:t>Jesus Christ ate the Last Supper with His disciples</a:t>
            </a:r>
          </a:p>
        </p:txBody>
      </p:sp>
      <p:sp>
        <p:nvSpPr>
          <p:cNvPr id="9" name="TextBox 8"/>
          <p:cNvSpPr txBox="1"/>
          <p:nvPr/>
        </p:nvSpPr>
        <p:spPr>
          <a:xfrm>
            <a:off x="1427019" y="4539672"/>
            <a:ext cx="3398982" cy="646331"/>
          </a:xfrm>
          <a:prstGeom prst="rect">
            <a:avLst/>
          </a:prstGeom>
          <a:noFill/>
        </p:spPr>
        <p:txBody>
          <a:bodyPr wrap="square" rtlCol="0">
            <a:spAutoFit/>
          </a:bodyPr>
          <a:lstStyle/>
          <a:p>
            <a:pPr algn="ctr"/>
            <a:r>
              <a:rPr lang="en-US" dirty="0">
                <a:solidFill>
                  <a:srgbClr val="FFFF00"/>
                </a:solidFill>
              </a:rPr>
              <a:t>Jesus Christ instituted the sacrament</a:t>
            </a:r>
          </a:p>
        </p:txBody>
      </p:sp>
      <p:sp>
        <p:nvSpPr>
          <p:cNvPr id="10" name="TextBox 9"/>
          <p:cNvSpPr txBox="1"/>
          <p:nvPr/>
        </p:nvSpPr>
        <p:spPr>
          <a:xfrm>
            <a:off x="7910945" y="2997200"/>
            <a:ext cx="3398982" cy="646331"/>
          </a:xfrm>
          <a:prstGeom prst="rect">
            <a:avLst/>
          </a:prstGeom>
          <a:noFill/>
        </p:spPr>
        <p:txBody>
          <a:bodyPr wrap="square" rtlCol="0">
            <a:spAutoFit/>
          </a:bodyPr>
          <a:lstStyle/>
          <a:p>
            <a:pPr algn="ctr"/>
            <a:r>
              <a:rPr lang="en-US" dirty="0">
                <a:solidFill>
                  <a:srgbClr val="FFFF00"/>
                </a:solidFill>
              </a:rPr>
              <a:t>The Savior suffered in Gethsemane</a:t>
            </a:r>
          </a:p>
        </p:txBody>
      </p:sp>
      <p:sp>
        <p:nvSpPr>
          <p:cNvPr id="11" name="TextBox 10"/>
          <p:cNvSpPr txBox="1"/>
          <p:nvPr/>
        </p:nvSpPr>
        <p:spPr>
          <a:xfrm>
            <a:off x="7763163" y="4465782"/>
            <a:ext cx="3398982" cy="923330"/>
          </a:xfrm>
          <a:prstGeom prst="rect">
            <a:avLst/>
          </a:prstGeom>
          <a:noFill/>
        </p:spPr>
        <p:txBody>
          <a:bodyPr wrap="square" rtlCol="0">
            <a:spAutoFit/>
          </a:bodyPr>
          <a:lstStyle/>
          <a:p>
            <a:pPr algn="ctr"/>
            <a:r>
              <a:rPr lang="en-US" dirty="0">
                <a:solidFill>
                  <a:srgbClr val="FFFF00"/>
                </a:solidFill>
              </a:rPr>
              <a:t>Jesus Christ was  betrayed, arrested, and tried before Caiaphas</a:t>
            </a:r>
          </a:p>
        </p:txBody>
      </p:sp>
      <p:cxnSp>
        <p:nvCxnSpPr>
          <p:cNvPr id="14" name="Straight Arrow Connector 13"/>
          <p:cNvCxnSpPr/>
          <p:nvPr/>
        </p:nvCxnSpPr>
        <p:spPr>
          <a:xfrm>
            <a:off x="4036291" y="4017818"/>
            <a:ext cx="1911927" cy="4987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368800" y="4525818"/>
            <a:ext cx="1542473" cy="2770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564583" y="3177310"/>
            <a:ext cx="1015999" cy="923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156038" y="4410365"/>
            <a:ext cx="2461489" cy="7065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3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646545" y="1108363"/>
            <a:ext cx="5033819" cy="1200329"/>
          </a:xfrm>
          <a:prstGeom prst="rect">
            <a:avLst/>
          </a:prstGeom>
          <a:noFill/>
        </p:spPr>
        <p:txBody>
          <a:bodyPr wrap="square" rtlCol="0">
            <a:spAutoFit/>
          </a:bodyPr>
          <a:lstStyle/>
          <a:p>
            <a:r>
              <a:rPr lang="en-US" dirty="0">
                <a:solidFill>
                  <a:schemeClr val="bg1"/>
                </a:solidFill>
              </a:rPr>
              <a:t>As the Feast of the Passover approached, the Savior knew that His betrayal and Crucifixion were near, and He prophesied to His disciples that these things would occur during the feast time.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After 2 Days Is the Feast</a:t>
            </a:r>
          </a:p>
        </p:txBody>
      </p:sp>
      <p:sp>
        <p:nvSpPr>
          <p:cNvPr id="9" name="Rectangle 8"/>
          <p:cNvSpPr/>
          <p:nvPr/>
        </p:nvSpPr>
        <p:spPr>
          <a:xfrm>
            <a:off x="0" y="6550223"/>
            <a:ext cx="1402628" cy="307777"/>
          </a:xfrm>
          <a:prstGeom prst="rect">
            <a:avLst/>
          </a:prstGeom>
        </p:spPr>
        <p:txBody>
          <a:bodyPr wrap="none">
            <a:spAutoFit/>
          </a:bodyPr>
          <a:lstStyle/>
          <a:p>
            <a:r>
              <a:rPr lang="en-US" sz="1400" dirty="0">
                <a:solidFill>
                  <a:schemeClr val="bg1"/>
                </a:solidFill>
              </a:rPr>
              <a:t> Matthew 26:1-5</a:t>
            </a:r>
          </a:p>
        </p:txBody>
      </p:sp>
      <p:sp>
        <p:nvSpPr>
          <p:cNvPr id="10" name="Rectangle 9"/>
          <p:cNvSpPr/>
          <p:nvPr/>
        </p:nvSpPr>
        <p:spPr>
          <a:xfrm>
            <a:off x="5110752" y="2269982"/>
            <a:ext cx="6751782" cy="923330"/>
          </a:xfrm>
          <a:prstGeom prst="rect">
            <a:avLst/>
          </a:prstGeom>
        </p:spPr>
        <p:txBody>
          <a:bodyPr wrap="square">
            <a:spAutoFit/>
          </a:bodyPr>
          <a:lstStyle/>
          <a:p>
            <a:r>
              <a:rPr lang="en-US" dirty="0">
                <a:solidFill>
                  <a:schemeClr val="bg1"/>
                </a:solidFill>
              </a:rPr>
              <a:t>The chief priests and scribes gathered together at the palace of Caiaphas, the high priest, to consult about how they could take Jesus and kill Him without creating an uproar among the people.</a:t>
            </a:r>
          </a:p>
        </p:txBody>
      </p:sp>
      <p:sp>
        <p:nvSpPr>
          <p:cNvPr id="13" name="Rectangle 12"/>
          <p:cNvSpPr/>
          <p:nvPr/>
        </p:nvSpPr>
        <p:spPr>
          <a:xfrm>
            <a:off x="563418" y="4786991"/>
            <a:ext cx="5514653" cy="1754326"/>
          </a:xfrm>
          <a:prstGeom prst="rect">
            <a:avLst/>
          </a:prstGeom>
        </p:spPr>
        <p:txBody>
          <a:bodyPr wrap="square">
            <a:spAutoFit/>
          </a:bodyPr>
          <a:lstStyle/>
          <a:p>
            <a:r>
              <a:rPr lang="en-US" dirty="0">
                <a:solidFill>
                  <a:schemeClr val="bg1"/>
                </a:solidFill>
              </a:rPr>
              <a:t>The chief priests and elders represented the religious and lay leadership of the great Jerusalem Sanhedrin. They knew that many people admired Jesus Christ, and they were concerned that if they tried to take Jesus when there were so many pilgrims in Jerusalem for the holidays, there would be riots.</a:t>
            </a:r>
          </a:p>
        </p:txBody>
      </p:sp>
      <p:pic>
        <p:nvPicPr>
          <p:cNvPr id="20482" name="Picture 2" descr="https://i2.wp.com/evanerichards.com/wp-content/gallery/the-passion-of-the-christ/passion010.jpg"/>
          <p:cNvPicPr>
            <a:picLocks noChangeAspect="1" noChangeArrowheads="1"/>
          </p:cNvPicPr>
          <p:nvPr/>
        </p:nvPicPr>
        <p:blipFill>
          <a:blip r:embed="rId3" cstate="print"/>
          <a:srcRect/>
          <a:stretch>
            <a:fillRect/>
          </a:stretch>
        </p:blipFill>
        <p:spPr bwMode="auto">
          <a:xfrm>
            <a:off x="5862917" y="3700632"/>
            <a:ext cx="5724559" cy="2361381"/>
          </a:xfrm>
          <a:prstGeom prst="rect">
            <a:avLst/>
          </a:prstGeom>
          <a:noFill/>
        </p:spPr>
      </p:pic>
      <p:pic>
        <p:nvPicPr>
          <p:cNvPr id="15" name="Picture 14" descr="Feasts-Bg.jpg"/>
          <p:cNvPicPr>
            <a:picLocks noChangeAspect="1"/>
          </p:cNvPicPr>
          <p:nvPr/>
        </p:nvPicPr>
        <p:blipFill>
          <a:blip r:embed="rId4" cstate="print"/>
          <a:stretch>
            <a:fillRect/>
          </a:stretch>
        </p:blipFill>
        <p:spPr>
          <a:xfrm>
            <a:off x="1431635" y="2455573"/>
            <a:ext cx="2847109" cy="2227863"/>
          </a:xfrm>
          <a:prstGeom prst="rect">
            <a:avLst/>
          </a:prstGeom>
        </p:spPr>
      </p:pic>
      <p:sp>
        <p:nvSpPr>
          <p:cNvPr id="16" name="Donut 15"/>
          <p:cNvSpPr/>
          <p:nvPr/>
        </p:nvSpPr>
        <p:spPr>
          <a:xfrm>
            <a:off x="2641600" y="2309091"/>
            <a:ext cx="748146" cy="600363"/>
          </a:xfrm>
          <a:prstGeom prst="donut">
            <a:avLst>
              <a:gd name="adj" fmla="val 94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1806958" y="6550223"/>
            <a:ext cx="385042" cy="307777"/>
          </a:xfrm>
          <a:prstGeom prst="rect">
            <a:avLst/>
          </a:prstGeom>
        </p:spPr>
        <p:txBody>
          <a:bodyPr wrap="none">
            <a:spAutoFit/>
          </a:bodyPr>
          <a:lstStyle/>
          <a:p>
            <a:r>
              <a:rPr lang="en-US" sz="1400" dirty="0">
                <a:solidFill>
                  <a:schemeClr val="bg1"/>
                </a:solidFill>
              </a:rPr>
              <a:t>(1)</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711199" y="1246909"/>
            <a:ext cx="4525819" cy="1200329"/>
          </a:xfrm>
          <a:prstGeom prst="rect">
            <a:avLst/>
          </a:prstGeom>
          <a:noFill/>
        </p:spPr>
        <p:txBody>
          <a:bodyPr wrap="square" rtlCol="0">
            <a:spAutoFit/>
          </a:bodyPr>
          <a:lstStyle/>
          <a:p>
            <a:r>
              <a:rPr lang="en-US" dirty="0">
                <a:solidFill>
                  <a:schemeClr val="bg1"/>
                </a:solidFill>
              </a:rPr>
              <a:t>The Passover was instituted in </a:t>
            </a:r>
            <a:r>
              <a:rPr lang="en-US" dirty="0" err="1">
                <a:solidFill>
                  <a:schemeClr val="bg1"/>
                </a:solidFill>
              </a:rPr>
              <a:t>Moses’s</a:t>
            </a:r>
            <a:r>
              <a:rPr lang="en-US" dirty="0">
                <a:solidFill>
                  <a:schemeClr val="bg1"/>
                </a:solidFill>
              </a:rPr>
              <a:t> time to remind the children of Israel that the destroying angel passed over their houses and slew the firstborn children in Egypt.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Passover</a:t>
            </a:r>
          </a:p>
        </p:txBody>
      </p:sp>
      <p:grpSp>
        <p:nvGrpSpPr>
          <p:cNvPr id="8" name="Group 7"/>
          <p:cNvGrpSpPr/>
          <p:nvPr/>
        </p:nvGrpSpPr>
        <p:grpSpPr>
          <a:xfrm>
            <a:off x="6032862" y="879765"/>
            <a:ext cx="4893755" cy="3470564"/>
            <a:chOff x="6023626" y="611910"/>
            <a:chExt cx="4893755" cy="3470564"/>
          </a:xfrm>
        </p:grpSpPr>
        <p:pic>
          <p:nvPicPr>
            <p:cNvPr id="30722" name="Picture 2" descr="http://biblesearchers.typepad.com/.a/6a0120a610bec4970c0120a95e60ca970b-pi"/>
            <p:cNvPicPr>
              <a:picLocks noChangeAspect="1" noChangeArrowheads="1"/>
            </p:cNvPicPr>
            <p:nvPr/>
          </p:nvPicPr>
          <p:blipFill>
            <a:blip r:embed="rId3" cstate="print"/>
            <a:srcRect/>
            <a:stretch>
              <a:fillRect/>
            </a:stretch>
          </p:blipFill>
          <p:spPr bwMode="auto">
            <a:xfrm>
              <a:off x="6648738" y="1028267"/>
              <a:ext cx="4029075" cy="2657476"/>
            </a:xfrm>
            <a:prstGeom prst="rect">
              <a:avLst/>
            </a:prstGeom>
            <a:noFill/>
          </p:spPr>
        </p:pic>
        <p:pic>
          <p:nvPicPr>
            <p:cNvPr id="7" name="Picture 8" descr="http://framefinders.com/wp-content/uploads/2012/12/12-055B-1-670x58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626" y="611910"/>
              <a:ext cx="4893755" cy="34705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0" y="6550223"/>
            <a:ext cx="2241319" cy="307777"/>
          </a:xfrm>
          <a:prstGeom prst="rect">
            <a:avLst/>
          </a:prstGeom>
        </p:spPr>
        <p:txBody>
          <a:bodyPr wrap="none">
            <a:spAutoFit/>
          </a:bodyPr>
          <a:lstStyle/>
          <a:p>
            <a:r>
              <a:rPr lang="en-US" sz="1400" dirty="0">
                <a:solidFill>
                  <a:schemeClr val="bg1"/>
                </a:solidFill>
              </a:rPr>
              <a:t> Exodus 12:21–28; 13:14–15</a:t>
            </a:r>
          </a:p>
        </p:txBody>
      </p:sp>
      <p:sp>
        <p:nvSpPr>
          <p:cNvPr id="10" name="Rectangle 9"/>
          <p:cNvSpPr/>
          <p:nvPr/>
        </p:nvSpPr>
        <p:spPr>
          <a:xfrm>
            <a:off x="5107709" y="4860836"/>
            <a:ext cx="6096000" cy="1200329"/>
          </a:xfrm>
          <a:prstGeom prst="rect">
            <a:avLst/>
          </a:prstGeom>
        </p:spPr>
        <p:txBody>
          <a:bodyPr>
            <a:spAutoFit/>
          </a:bodyPr>
          <a:lstStyle/>
          <a:p>
            <a:r>
              <a:rPr lang="en-US" dirty="0">
                <a:solidFill>
                  <a:schemeClr val="bg1"/>
                </a:solidFill>
              </a:rPr>
              <a:t>As part of the Passover, the Israelites sacrificed a lamb and sprinkled its blood over their doorposts. This lamb symbolized the coming Messiah, whose atoning sacrifice would save mankind from death and sin. </a:t>
            </a:r>
          </a:p>
        </p:txBody>
      </p:sp>
      <p:grpSp>
        <p:nvGrpSpPr>
          <p:cNvPr id="13" name="Group 12"/>
          <p:cNvGrpSpPr/>
          <p:nvPr/>
        </p:nvGrpSpPr>
        <p:grpSpPr>
          <a:xfrm>
            <a:off x="845758" y="3085577"/>
            <a:ext cx="3722255" cy="3055971"/>
            <a:chOff x="1898704" y="2669941"/>
            <a:chExt cx="3722255" cy="3055971"/>
          </a:xfrm>
        </p:grpSpPr>
        <p:pic>
          <p:nvPicPr>
            <p:cNvPr id="30726" name="Picture 6" descr="https://pristineauction.s3.amazonaws.com/r0/23/main_2.jpg"/>
            <p:cNvPicPr>
              <a:picLocks noChangeAspect="1" noChangeArrowheads="1"/>
            </p:cNvPicPr>
            <p:nvPr/>
          </p:nvPicPr>
          <p:blipFill>
            <a:blip r:embed="rId5" cstate="print"/>
            <a:srcRect/>
            <a:stretch>
              <a:fillRect/>
            </a:stretch>
          </p:blipFill>
          <p:spPr bwMode="auto">
            <a:xfrm rot="5400000">
              <a:off x="2231846" y="2336799"/>
              <a:ext cx="3055971" cy="3722255"/>
            </a:xfrm>
            <a:prstGeom prst="rect">
              <a:avLst/>
            </a:prstGeom>
            <a:noFill/>
          </p:spPr>
        </p:pic>
        <p:pic>
          <p:nvPicPr>
            <p:cNvPr id="30724" name="Picture 4" descr="https://s-media-cache-ak0.pinimg.com/236x/59/27/93/5927936d091ae0155abeea431c8102da.jpg"/>
            <p:cNvPicPr>
              <a:picLocks noChangeAspect="1" noChangeArrowheads="1"/>
            </p:cNvPicPr>
            <p:nvPr/>
          </p:nvPicPr>
          <p:blipFill>
            <a:blip r:embed="rId6" cstate="print"/>
            <a:srcRect t="21783" r="-732"/>
            <a:stretch>
              <a:fillRect/>
            </a:stretch>
          </p:blipFill>
          <p:spPr bwMode="auto">
            <a:xfrm>
              <a:off x="2613891" y="3278908"/>
              <a:ext cx="2318327" cy="1810327"/>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The Anointing</a:t>
            </a:r>
          </a:p>
        </p:txBody>
      </p:sp>
      <p:sp>
        <p:nvSpPr>
          <p:cNvPr id="9" name="Rectangle 8"/>
          <p:cNvSpPr/>
          <p:nvPr/>
        </p:nvSpPr>
        <p:spPr>
          <a:xfrm>
            <a:off x="0" y="6550223"/>
            <a:ext cx="3284554" cy="307777"/>
          </a:xfrm>
          <a:prstGeom prst="rect">
            <a:avLst/>
          </a:prstGeom>
        </p:spPr>
        <p:txBody>
          <a:bodyPr wrap="none">
            <a:spAutoFit/>
          </a:bodyPr>
          <a:lstStyle/>
          <a:p>
            <a:r>
              <a:rPr lang="en-US" sz="1400" dirty="0">
                <a:solidFill>
                  <a:schemeClr val="bg1"/>
                </a:solidFill>
              </a:rPr>
              <a:t>Matthew 26:6-13; Mark 11-13; John12:4-6</a:t>
            </a:r>
          </a:p>
        </p:txBody>
      </p:sp>
      <p:sp>
        <p:nvSpPr>
          <p:cNvPr id="10" name="Rectangle 9"/>
          <p:cNvSpPr/>
          <p:nvPr/>
        </p:nvSpPr>
        <p:spPr>
          <a:xfrm>
            <a:off x="471054" y="963091"/>
            <a:ext cx="6096000" cy="923330"/>
          </a:xfrm>
          <a:prstGeom prst="rect">
            <a:avLst/>
          </a:prstGeom>
        </p:spPr>
        <p:txBody>
          <a:bodyPr>
            <a:spAutoFit/>
          </a:bodyPr>
          <a:lstStyle/>
          <a:p>
            <a:r>
              <a:rPr lang="en-US" dirty="0">
                <a:solidFill>
                  <a:schemeClr val="bg1"/>
                </a:solidFill>
              </a:rPr>
              <a:t>While Jesus was in Bethany, a woman came to Him and anointed Him with very expensive ointment to acknowledge His impending death and burial.    </a:t>
            </a:r>
          </a:p>
        </p:txBody>
      </p:sp>
      <p:sp>
        <p:nvSpPr>
          <p:cNvPr id="13" name="Rectangle 12"/>
          <p:cNvSpPr/>
          <p:nvPr/>
        </p:nvSpPr>
        <p:spPr>
          <a:xfrm>
            <a:off x="5929745" y="1932862"/>
            <a:ext cx="6096000" cy="923330"/>
          </a:xfrm>
          <a:prstGeom prst="rect">
            <a:avLst/>
          </a:prstGeom>
        </p:spPr>
        <p:txBody>
          <a:bodyPr>
            <a:spAutoFit/>
          </a:bodyPr>
          <a:lstStyle/>
          <a:p>
            <a:r>
              <a:rPr lang="en-US" dirty="0">
                <a:solidFill>
                  <a:schemeClr val="bg1"/>
                </a:solidFill>
              </a:rPr>
              <a:t>Some of His disciples, including Judas, one of the Twelve Apostles and the group’s treasurer, complained that the ointment should have been sold to help the poor.</a:t>
            </a:r>
            <a:endParaRPr lang="en-US" dirty="0"/>
          </a:p>
        </p:txBody>
      </p:sp>
      <p:sp>
        <p:nvSpPr>
          <p:cNvPr id="14" name="Rectangle 13"/>
          <p:cNvSpPr/>
          <p:nvPr/>
        </p:nvSpPr>
        <p:spPr>
          <a:xfrm>
            <a:off x="4267199" y="5534998"/>
            <a:ext cx="6096000" cy="646331"/>
          </a:xfrm>
          <a:prstGeom prst="rect">
            <a:avLst/>
          </a:prstGeom>
        </p:spPr>
        <p:txBody>
          <a:bodyPr>
            <a:spAutoFit/>
          </a:bodyPr>
          <a:lstStyle/>
          <a:p>
            <a:r>
              <a:rPr lang="en-US" dirty="0">
                <a:solidFill>
                  <a:schemeClr val="bg1"/>
                </a:solidFill>
              </a:rPr>
              <a:t>However, Judas was not truly concerned for the poor but was a thief who wanted the money for himself.</a:t>
            </a:r>
            <a:endParaRPr lang="en-US" dirty="0"/>
          </a:p>
        </p:txBody>
      </p:sp>
      <p:pic>
        <p:nvPicPr>
          <p:cNvPr id="21506" name="Picture 2" descr="https://s-media-cache-ak0.pinimg.com/736x/d3/d4/5f/d3d45f5874282946e7222ba0a8e66897.jpg"/>
          <p:cNvPicPr>
            <a:picLocks noChangeAspect="1" noChangeArrowheads="1"/>
          </p:cNvPicPr>
          <p:nvPr/>
        </p:nvPicPr>
        <p:blipFill>
          <a:blip r:embed="rId3" cstate="print"/>
          <a:srcRect/>
          <a:stretch>
            <a:fillRect/>
          </a:stretch>
        </p:blipFill>
        <p:spPr bwMode="auto">
          <a:xfrm>
            <a:off x="979054" y="1854056"/>
            <a:ext cx="4482811" cy="3362109"/>
          </a:xfrm>
          <a:prstGeom prst="rect">
            <a:avLst/>
          </a:prstGeom>
          <a:noFill/>
        </p:spPr>
      </p:pic>
      <p:pic>
        <p:nvPicPr>
          <p:cNvPr id="21508" name="Picture 4" descr="https://i.ytimg.com/vi/iN7mUDyuHmI/maxresdefault.jpg"/>
          <p:cNvPicPr>
            <a:picLocks noChangeAspect="1" noChangeArrowheads="1"/>
          </p:cNvPicPr>
          <p:nvPr/>
        </p:nvPicPr>
        <p:blipFill>
          <a:blip r:embed="rId4" cstate="print"/>
          <a:srcRect/>
          <a:stretch>
            <a:fillRect/>
          </a:stretch>
        </p:blipFill>
        <p:spPr bwMode="auto">
          <a:xfrm>
            <a:off x="6354618" y="2999076"/>
            <a:ext cx="4450483" cy="250339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Conspiring/Low Regard</a:t>
            </a:r>
          </a:p>
        </p:txBody>
      </p:sp>
      <p:sp>
        <p:nvSpPr>
          <p:cNvPr id="9" name="Rectangle 8"/>
          <p:cNvSpPr/>
          <p:nvPr/>
        </p:nvSpPr>
        <p:spPr>
          <a:xfrm>
            <a:off x="0" y="6550223"/>
            <a:ext cx="2603277" cy="307777"/>
          </a:xfrm>
          <a:prstGeom prst="rect">
            <a:avLst/>
          </a:prstGeom>
        </p:spPr>
        <p:txBody>
          <a:bodyPr wrap="none">
            <a:spAutoFit/>
          </a:bodyPr>
          <a:lstStyle/>
          <a:p>
            <a:r>
              <a:rPr lang="en-US" sz="1400" dirty="0">
                <a:solidFill>
                  <a:schemeClr val="bg1"/>
                </a:solidFill>
              </a:rPr>
              <a:t>Matthew 26:14-16; Exodus 21:32</a:t>
            </a:r>
          </a:p>
        </p:txBody>
      </p:sp>
      <p:sp>
        <p:nvSpPr>
          <p:cNvPr id="10" name="Rectangle 9"/>
          <p:cNvSpPr/>
          <p:nvPr/>
        </p:nvSpPr>
        <p:spPr>
          <a:xfrm>
            <a:off x="471054" y="963091"/>
            <a:ext cx="6096000" cy="646331"/>
          </a:xfrm>
          <a:prstGeom prst="rect">
            <a:avLst/>
          </a:prstGeom>
        </p:spPr>
        <p:txBody>
          <a:bodyPr>
            <a:spAutoFit/>
          </a:bodyPr>
          <a:lstStyle/>
          <a:p>
            <a:r>
              <a:rPr lang="en-US" dirty="0">
                <a:solidFill>
                  <a:schemeClr val="bg1"/>
                </a:solidFill>
              </a:rPr>
              <a:t>Judas conspired with the chief priests to help them locate and arrest Jesus.   </a:t>
            </a:r>
          </a:p>
        </p:txBody>
      </p:sp>
      <p:sp>
        <p:nvSpPr>
          <p:cNvPr id="13" name="Rectangle 12"/>
          <p:cNvSpPr/>
          <p:nvPr/>
        </p:nvSpPr>
        <p:spPr>
          <a:xfrm>
            <a:off x="5551055" y="1258607"/>
            <a:ext cx="6096000" cy="1200329"/>
          </a:xfrm>
          <a:prstGeom prst="rect">
            <a:avLst/>
          </a:prstGeom>
        </p:spPr>
        <p:txBody>
          <a:bodyPr>
            <a:spAutoFit/>
          </a:bodyPr>
          <a:lstStyle/>
          <a:p>
            <a:r>
              <a:rPr lang="en-US" sz="3600" dirty="0">
                <a:solidFill>
                  <a:srgbClr val="FFFF00"/>
                </a:solidFill>
              </a:rPr>
              <a:t>How much money did the chief priests give Judas?</a:t>
            </a:r>
          </a:p>
        </p:txBody>
      </p:sp>
      <p:pic>
        <p:nvPicPr>
          <p:cNvPr id="22530" name="Picture 2" descr="http://www.hollywoodjesus.com/movie/dracula_2000/silver.jpg"/>
          <p:cNvPicPr>
            <a:picLocks noChangeAspect="1" noChangeArrowheads="1"/>
          </p:cNvPicPr>
          <p:nvPr/>
        </p:nvPicPr>
        <p:blipFill>
          <a:blip r:embed="rId3" cstate="print"/>
          <a:srcRect/>
          <a:stretch>
            <a:fillRect/>
          </a:stretch>
        </p:blipFill>
        <p:spPr bwMode="auto">
          <a:xfrm>
            <a:off x="7435272" y="2371148"/>
            <a:ext cx="2948998" cy="2199896"/>
          </a:xfrm>
          <a:prstGeom prst="rect">
            <a:avLst/>
          </a:prstGeom>
          <a:noFill/>
        </p:spPr>
      </p:pic>
      <p:pic>
        <p:nvPicPr>
          <p:cNvPr id="22532" name="Picture 4" descr="https://magazine.auctionata.com/wp-content/uploads/2013/08/judas-traitor-payment.jpg"/>
          <p:cNvPicPr>
            <a:picLocks noChangeAspect="1" noChangeArrowheads="1"/>
          </p:cNvPicPr>
          <p:nvPr/>
        </p:nvPicPr>
        <p:blipFill>
          <a:blip r:embed="rId4" cstate="print"/>
          <a:srcRect/>
          <a:stretch>
            <a:fillRect/>
          </a:stretch>
        </p:blipFill>
        <p:spPr bwMode="auto">
          <a:xfrm>
            <a:off x="1349376" y="1838037"/>
            <a:ext cx="3315854" cy="3315854"/>
          </a:xfrm>
          <a:prstGeom prst="rect">
            <a:avLst/>
          </a:prstGeom>
          <a:noFill/>
        </p:spPr>
      </p:pic>
      <p:sp>
        <p:nvSpPr>
          <p:cNvPr id="12" name="Rectangle 11"/>
          <p:cNvSpPr/>
          <p:nvPr/>
        </p:nvSpPr>
        <p:spPr>
          <a:xfrm>
            <a:off x="364836" y="5170255"/>
            <a:ext cx="6096000" cy="923330"/>
          </a:xfrm>
          <a:prstGeom prst="rect">
            <a:avLst/>
          </a:prstGeom>
        </p:spPr>
        <p:txBody>
          <a:bodyPr>
            <a:spAutoFit/>
          </a:bodyPr>
          <a:lstStyle/>
          <a:p>
            <a:r>
              <a:rPr lang="en-US" dirty="0">
                <a:solidFill>
                  <a:schemeClr val="bg1"/>
                </a:solidFill>
              </a:rPr>
              <a:t>30 pieces (shekels) of silver = about $17.00</a:t>
            </a:r>
          </a:p>
          <a:p>
            <a:r>
              <a:rPr lang="en-US" dirty="0">
                <a:solidFill>
                  <a:schemeClr val="bg1"/>
                </a:solidFill>
              </a:rPr>
              <a:t>This was a fixed price for the death of a slave, also a </a:t>
            </a:r>
            <a:r>
              <a:rPr lang="en-US" dirty="0" err="1">
                <a:solidFill>
                  <a:schemeClr val="bg1"/>
                </a:solidFill>
              </a:rPr>
              <a:t>forseen</a:t>
            </a:r>
            <a:r>
              <a:rPr lang="en-US" dirty="0">
                <a:solidFill>
                  <a:schemeClr val="bg1"/>
                </a:solidFill>
              </a:rPr>
              <a:t> sum of the blood-money to be paid for the Lord’s betrayal.  (2) </a:t>
            </a:r>
          </a:p>
        </p:txBody>
      </p:sp>
      <p:sp>
        <p:nvSpPr>
          <p:cNvPr id="15" name="Rectangle 14"/>
          <p:cNvSpPr/>
          <p:nvPr/>
        </p:nvSpPr>
        <p:spPr>
          <a:xfrm>
            <a:off x="6317672" y="4549676"/>
            <a:ext cx="5985164" cy="2308324"/>
          </a:xfrm>
          <a:prstGeom prst="rect">
            <a:avLst/>
          </a:prstGeom>
        </p:spPr>
        <p:txBody>
          <a:bodyPr wrap="square">
            <a:spAutoFit/>
          </a:bodyPr>
          <a:lstStyle/>
          <a:p>
            <a:pPr fontAlgn="base"/>
            <a:r>
              <a:rPr lang="en-US" i="1" dirty="0">
                <a:solidFill>
                  <a:srgbClr val="FFFF00"/>
                </a:solidFill>
              </a:rPr>
              <a:t>And I said unto them, If ye think good, give me my price; and if not, forbear. So they weighed for my price thirty pieces of silver.</a:t>
            </a:r>
          </a:p>
          <a:p>
            <a:pPr fontAlgn="base"/>
            <a:r>
              <a:rPr lang="en-US" i="1" dirty="0">
                <a:solidFill>
                  <a:srgbClr val="FFFF00"/>
                </a:solidFill>
              </a:rPr>
              <a:t> </a:t>
            </a:r>
          </a:p>
          <a:p>
            <a:pPr fontAlgn="base"/>
            <a:r>
              <a:rPr lang="en-US" i="1" dirty="0">
                <a:solidFill>
                  <a:srgbClr val="FFFF00"/>
                </a:solidFill>
              </a:rPr>
              <a:t>And the </a:t>
            </a:r>
            <a:r>
              <a:rPr lang="en-US" i="1" cap="small" dirty="0">
                <a:solidFill>
                  <a:srgbClr val="FFFF00"/>
                </a:solidFill>
              </a:rPr>
              <a:t>Lord</a:t>
            </a:r>
            <a:r>
              <a:rPr lang="en-US" i="1" dirty="0">
                <a:solidFill>
                  <a:srgbClr val="FFFF00"/>
                </a:solidFill>
              </a:rPr>
              <a:t> said unto me, Cast it unto the potter: a goodly price that I was </a:t>
            </a:r>
            <a:r>
              <a:rPr lang="en-US" i="1" dirty="0" err="1">
                <a:solidFill>
                  <a:srgbClr val="FFFF00"/>
                </a:solidFill>
              </a:rPr>
              <a:t>prised</a:t>
            </a:r>
            <a:r>
              <a:rPr lang="en-US" i="1" dirty="0">
                <a:solidFill>
                  <a:srgbClr val="FFFF00"/>
                </a:solidFill>
              </a:rPr>
              <a:t> at of them. And I took the thirty pieces of silver, and cast them to the potter in the house of the </a:t>
            </a:r>
            <a:r>
              <a:rPr lang="en-US" i="1" cap="small" dirty="0">
                <a:solidFill>
                  <a:srgbClr val="FFFF00"/>
                </a:solidFill>
              </a:rPr>
              <a:t>Lord</a:t>
            </a:r>
            <a:r>
              <a:rPr lang="en-US" i="1" dirty="0">
                <a:solidFill>
                  <a:srgbClr val="FFFF00"/>
                </a:solidFill>
              </a:rPr>
              <a:t>. Zechariah 11:12-13</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Passover Meal</a:t>
            </a:r>
          </a:p>
        </p:txBody>
      </p:sp>
      <p:sp>
        <p:nvSpPr>
          <p:cNvPr id="9" name="Rectangle 8"/>
          <p:cNvSpPr/>
          <p:nvPr/>
        </p:nvSpPr>
        <p:spPr>
          <a:xfrm>
            <a:off x="0" y="6550223"/>
            <a:ext cx="1545295" cy="307777"/>
          </a:xfrm>
          <a:prstGeom prst="rect">
            <a:avLst/>
          </a:prstGeom>
        </p:spPr>
        <p:txBody>
          <a:bodyPr wrap="none">
            <a:spAutoFit/>
          </a:bodyPr>
          <a:lstStyle/>
          <a:p>
            <a:r>
              <a:rPr lang="en-US" sz="1400" dirty="0">
                <a:solidFill>
                  <a:schemeClr val="bg1"/>
                </a:solidFill>
              </a:rPr>
              <a:t>Matthew 26:17-25</a:t>
            </a:r>
          </a:p>
        </p:txBody>
      </p:sp>
      <p:sp>
        <p:nvSpPr>
          <p:cNvPr id="10" name="Rectangle 9"/>
          <p:cNvSpPr/>
          <p:nvPr/>
        </p:nvSpPr>
        <p:spPr>
          <a:xfrm>
            <a:off x="4590473" y="1351018"/>
            <a:ext cx="6096000" cy="1477328"/>
          </a:xfrm>
          <a:prstGeom prst="rect">
            <a:avLst/>
          </a:prstGeom>
        </p:spPr>
        <p:txBody>
          <a:bodyPr>
            <a:spAutoFit/>
          </a:bodyPr>
          <a:lstStyle/>
          <a:p>
            <a:pPr fontAlgn="base"/>
            <a:r>
              <a:rPr lang="en-US" dirty="0">
                <a:solidFill>
                  <a:schemeClr val="bg1"/>
                </a:solidFill>
              </a:rPr>
              <a:t>“Often we try to avoid looking deeply into our souls and confronting our weaknesses, limitations, and fears. …</a:t>
            </a:r>
          </a:p>
          <a:p>
            <a:pPr fontAlgn="base"/>
            <a:endParaRPr lang="en-US" dirty="0">
              <a:solidFill>
                <a:schemeClr val="bg1"/>
              </a:solidFill>
            </a:endParaRPr>
          </a:p>
          <a:p>
            <a:pPr fontAlgn="base"/>
            <a:r>
              <a:rPr lang="en-US" dirty="0">
                <a:solidFill>
                  <a:schemeClr val="bg1"/>
                </a:solidFill>
              </a:rPr>
              <a:t>“But being able to see ourselves clearly is essential to our spiritual growth and well-being. …</a:t>
            </a:r>
          </a:p>
        </p:txBody>
      </p:sp>
      <p:pic>
        <p:nvPicPr>
          <p:cNvPr id="23554" name="Picture 2" descr="http://www.angercoach.com/wp-content/uploads/2010/09/manlooking-in-mirror3.jpg"/>
          <p:cNvPicPr>
            <a:picLocks noChangeAspect="1" noChangeArrowheads="1"/>
          </p:cNvPicPr>
          <p:nvPr/>
        </p:nvPicPr>
        <p:blipFill>
          <a:blip r:embed="rId3" cstate="print"/>
          <a:srcRect/>
          <a:stretch>
            <a:fillRect/>
          </a:stretch>
        </p:blipFill>
        <p:spPr bwMode="auto">
          <a:xfrm>
            <a:off x="561975" y="890153"/>
            <a:ext cx="3695700" cy="2943225"/>
          </a:xfrm>
          <a:prstGeom prst="rect">
            <a:avLst/>
          </a:prstGeom>
          <a:noFill/>
        </p:spPr>
      </p:pic>
      <p:pic>
        <p:nvPicPr>
          <p:cNvPr id="23556" name="Picture 4" descr="President Dieter F. Uchtdorf"/>
          <p:cNvPicPr>
            <a:picLocks noChangeAspect="1" noChangeArrowheads="1"/>
          </p:cNvPicPr>
          <p:nvPr/>
        </p:nvPicPr>
        <p:blipFill>
          <a:blip r:embed="rId4" cstate="print"/>
          <a:srcRect/>
          <a:stretch>
            <a:fillRect/>
          </a:stretch>
        </p:blipFill>
        <p:spPr bwMode="auto">
          <a:xfrm>
            <a:off x="10823575" y="174480"/>
            <a:ext cx="1095375" cy="1457326"/>
          </a:xfrm>
          <a:prstGeom prst="rect">
            <a:avLst/>
          </a:prstGeom>
          <a:noFill/>
        </p:spPr>
      </p:pic>
      <p:grpSp>
        <p:nvGrpSpPr>
          <p:cNvPr id="16" name="Group 15"/>
          <p:cNvGrpSpPr/>
          <p:nvPr/>
        </p:nvGrpSpPr>
        <p:grpSpPr>
          <a:xfrm>
            <a:off x="8810048" y="3187267"/>
            <a:ext cx="2247900" cy="3457576"/>
            <a:chOff x="2732521" y="2808576"/>
            <a:chExt cx="2247900" cy="3457576"/>
          </a:xfrm>
        </p:grpSpPr>
        <p:pic>
          <p:nvPicPr>
            <p:cNvPr id="23558" name="Picture 6" descr="https://s-media-cache-ak0.pinimg.com/236x/b4/f4/a0/b4f4a007cf624a2d0956e73e2c8c87e7.jpg"/>
            <p:cNvPicPr>
              <a:picLocks noChangeAspect="1" noChangeArrowheads="1"/>
            </p:cNvPicPr>
            <p:nvPr/>
          </p:nvPicPr>
          <p:blipFill>
            <a:blip r:embed="rId5" cstate="print"/>
            <a:srcRect/>
            <a:stretch>
              <a:fillRect/>
            </a:stretch>
          </p:blipFill>
          <p:spPr bwMode="auto">
            <a:xfrm>
              <a:off x="2732521" y="2808576"/>
              <a:ext cx="2247900" cy="3457576"/>
            </a:xfrm>
            <a:prstGeom prst="rect">
              <a:avLst/>
            </a:prstGeom>
            <a:noFill/>
          </p:spPr>
        </p:pic>
        <p:pic>
          <p:nvPicPr>
            <p:cNvPr id="23560" name="Picture 8" descr="https://www.lds.org/bc/content/church/news/images/LDS-general-conference-photo-2011-15-02-large.jpg"/>
            <p:cNvPicPr>
              <a:picLocks noChangeAspect="1" noChangeArrowheads="1"/>
            </p:cNvPicPr>
            <p:nvPr/>
          </p:nvPicPr>
          <p:blipFill>
            <a:blip r:embed="rId6" cstate="print"/>
            <a:srcRect l="35003" r="35183"/>
            <a:stretch>
              <a:fillRect/>
            </a:stretch>
          </p:blipFill>
          <p:spPr bwMode="auto">
            <a:xfrm>
              <a:off x="3336659" y="3398981"/>
              <a:ext cx="1069086" cy="2382981"/>
            </a:xfrm>
            <a:prstGeom prst="rect">
              <a:avLst/>
            </a:prstGeom>
            <a:noFill/>
          </p:spPr>
        </p:pic>
      </p:grpSp>
      <p:sp>
        <p:nvSpPr>
          <p:cNvPr id="17" name="Rectangle 16"/>
          <p:cNvSpPr/>
          <p:nvPr/>
        </p:nvSpPr>
        <p:spPr>
          <a:xfrm>
            <a:off x="2678545" y="4352836"/>
            <a:ext cx="6096000" cy="1200329"/>
          </a:xfrm>
          <a:prstGeom prst="rect">
            <a:avLst/>
          </a:prstGeom>
        </p:spPr>
        <p:txBody>
          <a:bodyPr>
            <a:spAutoFit/>
          </a:bodyPr>
          <a:lstStyle/>
          <a:p>
            <a:pPr fontAlgn="base"/>
            <a:endParaRPr lang="en-US" dirty="0">
              <a:solidFill>
                <a:schemeClr val="bg1"/>
              </a:solidFill>
            </a:endParaRPr>
          </a:p>
          <a:p>
            <a:pPr fontAlgn="base"/>
            <a:r>
              <a:rPr lang="en-US" dirty="0">
                <a:solidFill>
                  <a:schemeClr val="bg1"/>
                </a:solidFill>
              </a:rPr>
              <a:t>“May I suggest that the holy scriptures and the talks given at general conference are an effective mirror we can hold up for self-examination.” (3)</a:t>
            </a:r>
          </a:p>
        </p:txBody>
      </p:sp>
      <p:pic>
        <p:nvPicPr>
          <p:cNvPr id="19" name="Picture 2" descr="http://www.angercoach.com/wp-content/uploads/2010/09/manlooking-in-mirror3.jpg"/>
          <p:cNvPicPr>
            <a:picLocks noChangeAspect="1" noChangeArrowheads="1"/>
          </p:cNvPicPr>
          <p:nvPr/>
        </p:nvPicPr>
        <p:blipFill>
          <a:blip r:embed="rId3" cstate="print"/>
          <a:srcRect/>
          <a:stretch>
            <a:fillRect/>
          </a:stretch>
        </p:blipFill>
        <p:spPr bwMode="auto">
          <a:xfrm>
            <a:off x="594248" y="900911"/>
            <a:ext cx="3695700" cy="2943225"/>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The Sacrament—Our Passover</a:t>
            </a:r>
          </a:p>
        </p:txBody>
      </p:sp>
      <p:sp>
        <p:nvSpPr>
          <p:cNvPr id="9" name="Rectangle 8"/>
          <p:cNvSpPr/>
          <p:nvPr/>
        </p:nvSpPr>
        <p:spPr>
          <a:xfrm>
            <a:off x="0" y="6550223"/>
            <a:ext cx="4870564" cy="523220"/>
          </a:xfrm>
          <a:prstGeom prst="rect">
            <a:avLst/>
          </a:prstGeom>
        </p:spPr>
        <p:txBody>
          <a:bodyPr wrap="none">
            <a:spAutoFit/>
          </a:bodyPr>
          <a:lstStyle/>
          <a:p>
            <a:r>
              <a:rPr lang="en-US" sz="1400" dirty="0">
                <a:solidFill>
                  <a:schemeClr val="bg1"/>
                </a:solidFill>
              </a:rPr>
              <a:t>Matthew 26:17-25;  Mark 14:12–25; Luke 22:7–30; John 13:1–2</a:t>
            </a:r>
          </a:p>
          <a:p>
            <a:endParaRPr lang="en-US" sz="1400" dirty="0">
              <a:solidFill>
                <a:schemeClr val="bg1"/>
              </a:solidFill>
            </a:endParaRPr>
          </a:p>
        </p:txBody>
      </p:sp>
      <p:sp>
        <p:nvSpPr>
          <p:cNvPr id="10" name="Rectangle 9"/>
          <p:cNvSpPr/>
          <p:nvPr/>
        </p:nvSpPr>
        <p:spPr>
          <a:xfrm>
            <a:off x="4590473" y="1351018"/>
            <a:ext cx="6096000" cy="646331"/>
          </a:xfrm>
          <a:prstGeom prst="rect">
            <a:avLst/>
          </a:prstGeom>
        </p:spPr>
        <p:txBody>
          <a:bodyPr>
            <a:spAutoFit/>
          </a:bodyPr>
          <a:lstStyle/>
          <a:p>
            <a:pPr fontAlgn="base"/>
            <a:r>
              <a:rPr lang="en-US" dirty="0">
                <a:solidFill>
                  <a:schemeClr val="bg1"/>
                </a:solidFill>
              </a:rPr>
              <a:t>“Do we see [the sacrament] as </a:t>
            </a:r>
            <a:r>
              <a:rPr lang="en-US" i="1" dirty="0">
                <a:solidFill>
                  <a:schemeClr val="bg1"/>
                </a:solidFill>
              </a:rPr>
              <a:t>our </a:t>
            </a:r>
            <a:r>
              <a:rPr lang="en-US" dirty="0">
                <a:solidFill>
                  <a:schemeClr val="bg1"/>
                </a:solidFill>
              </a:rPr>
              <a:t>Passover, remembrance of </a:t>
            </a:r>
            <a:r>
              <a:rPr lang="en-US" i="1" dirty="0">
                <a:solidFill>
                  <a:schemeClr val="bg1"/>
                </a:solidFill>
              </a:rPr>
              <a:t>our</a:t>
            </a:r>
            <a:r>
              <a:rPr lang="en-US" dirty="0">
                <a:solidFill>
                  <a:schemeClr val="bg1"/>
                </a:solidFill>
              </a:rPr>
              <a:t> safety and deliverance and redemption?” (4)</a:t>
            </a:r>
          </a:p>
        </p:txBody>
      </p:sp>
      <p:pic>
        <p:nvPicPr>
          <p:cNvPr id="12" name="Picture 6" descr="http://oneyearbibleimages.com/passover_bread.jpg"/>
          <p:cNvPicPr>
            <a:picLocks noChangeAspect="1" noChangeArrowheads="1"/>
          </p:cNvPicPr>
          <p:nvPr/>
        </p:nvPicPr>
        <p:blipFill>
          <a:blip r:embed="rId3" cstate="print"/>
          <a:srcRect/>
          <a:stretch>
            <a:fillRect/>
          </a:stretch>
        </p:blipFill>
        <p:spPr bwMode="auto">
          <a:xfrm>
            <a:off x="331066" y="1116012"/>
            <a:ext cx="3810000" cy="2971801"/>
          </a:xfrm>
          <a:prstGeom prst="rect">
            <a:avLst/>
          </a:prstGeom>
          <a:noFill/>
        </p:spPr>
      </p:pic>
      <p:sp>
        <p:nvSpPr>
          <p:cNvPr id="13" name="Rectangle 12"/>
          <p:cNvSpPr/>
          <p:nvPr/>
        </p:nvSpPr>
        <p:spPr>
          <a:xfrm>
            <a:off x="4027055" y="4925629"/>
            <a:ext cx="7647710" cy="1477328"/>
          </a:xfrm>
          <a:prstGeom prst="rect">
            <a:avLst/>
          </a:prstGeom>
        </p:spPr>
        <p:txBody>
          <a:bodyPr wrap="square">
            <a:spAutoFit/>
          </a:bodyPr>
          <a:lstStyle/>
          <a:p>
            <a:r>
              <a:rPr lang="en-US" dirty="0">
                <a:solidFill>
                  <a:schemeClr val="bg1"/>
                </a:solidFill>
              </a:rPr>
              <a:t> At the Last Supper, the Savior instituted the sacrament, a new symbolic “meal” of commemoration. Just as partaking of the emblems of the Passover pointed to the future sacrifice of Jesus Christ and helped ancient Israel remember their release from Egyptian bondage, partaking of the sacrament helps us remember Jesus Christ’s atoning sacrifice, which can release us from the bondage of sin. (1)</a:t>
            </a:r>
          </a:p>
        </p:txBody>
      </p:sp>
      <p:pic>
        <p:nvPicPr>
          <p:cNvPr id="14" name="Picture 13" descr="supper.jpg"/>
          <p:cNvPicPr>
            <a:picLocks noChangeAspect="1"/>
          </p:cNvPicPr>
          <p:nvPr/>
        </p:nvPicPr>
        <p:blipFill>
          <a:blip r:embed="rId4" cstate="print"/>
          <a:stretch>
            <a:fillRect/>
          </a:stretch>
        </p:blipFill>
        <p:spPr>
          <a:xfrm>
            <a:off x="5784717" y="2388711"/>
            <a:ext cx="4286250" cy="2409825"/>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elgrafix.com/data_images/out/3/758340-brown-wallpaper.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Lord, Is It I?</a:t>
            </a:r>
          </a:p>
        </p:txBody>
      </p:sp>
      <p:sp>
        <p:nvSpPr>
          <p:cNvPr id="9" name="Rectangle 8"/>
          <p:cNvSpPr/>
          <p:nvPr/>
        </p:nvSpPr>
        <p:spPr>
          <a:xfrm>
            <a:off x="0" y="6550223"/>
            <a:ext cx="1308050" cy="523220"/>
          </a:xfrm>
          <a:prstGeom prst="rect">
            <a:avLst/>
          </a:prstGeom>
        </p:spPr>
        <p:txBody>
          <a:bodyPr wrap="none">
            <a:spAutoFit/>
          </a:bodyPr>
          <a:lstStyle/>
          <a:p>
            <a:r>
              <a:rPr lang="en-US" sz="1400" dirty="0">
                <a:solidFill>
                  <a:schemeClr val="bg1"/>
                </a:solidFill>
              </a:rPr>
              <a:t>Matthew 26:22</a:t>
            </a:r>
          </a:p>
          <a:p>
            <a:endParaRPr lang="en-US" sz="1400" dirty="0">
              <a:solidFill>
                <a:schemeClr val="bg1"/>
              </a:solidFill>
            </a:endParaRPr>
          </a:p>
        </p:txBody>
      </p:sp>
      <p:sp>
        <p:nvSpPr>
          <p:cNvPr id="10" name="Rectangle 9"/>
          <p:cNvSpPr/>
          <p:nvPr/>
        </p:nvSpPr>
        <p:spPr>
          <a:xfrm>
            <a:off x="443345" y="1184764"/>
            <a:ext cx="4821382" cy="1754326"/>
          </a:xfrm>
          <a:prstGeom prst="rect">
            <a:avLst/>
          </a:prstGeom>
        </p:spPr>
        <p:txBody>
          <a:bodyPr wrap="square">
            <a:spAutoFit/>
          </a:bodyPr>
          <a:lstStyle/>
          <a:p>
            <a:pPr fontAlgn="base"/>
            <a:r>
              <a:rPr lang="en-US" dirty="0">
                <a:solidFill>
                  <a:schemeClr val="bg1"/>
                </a:solidFill>
              </a:rPr>
              <a:t>The Apostles had traveled with the Savior throughout Galilee and Judea. In the course of their travels and interactions with Him, they had become His trusted friends. Surely they were shocked by His announcement during the Passover meal, “One of you shall betray me.” </a:t>
            </a:r>
          </a:p>
        </p:txBody>
      </p:sp>
      <p:sp>
        <p:nvSpPr>
          <p:cNvPr id="13" name="Rectangle 12"/>
          <p:cNvSpPr/>
          <p:nvPr/>
        </p:nvSpPr>
        <p:spPr>
          <a:xfrm>
            <a:off x="1597891" y="3558646"/>
            <a:ext cx="3602182" cy="2585323"/>
          </a:xfrm>
          <a:prstGeom prst="rect">
            <a:avLst/>
          </a:prstGeom>
        </p:spPr>
        <p:txBody>
          <a:bodyPr wrap="square">
            <a:spAutoFit/>
          </a:bodyPr>
          <a:lstStyle/>
          <a:p>
            <a:pPr fontAlgn="base"/>
            <a:r>
              <a:rPr lang="en-US" dirty="0">
                <a:solidFill>
                  <a:schemeClr val="bg1"/>
                </a:solidFill>
              </a:rPr>
              <a:t>“I remind you that these men were apostles. They were of apostolic stature. …</a:t>
            </a:r>
          </a:p>
          <a:p>
            <a:pPr fontAlgn="base"/>
            <a:endParaRPr lang="en-US" dirty="0">
              <a:solidFill>
                <a:schemeClr val="bg1"/>
              </a:solidFill>
            </a:endParaRPr>
          </a:p>
          <a:p>
            <a:pPr fontAlgn="base"/>
            <a:r>
              <a:rPr lang="en-US" dirty="0">
                <a:solidFill>
                  <a:schemeClr val="bg1"/>
                </a:solidFill>
              </a:rPr>
              <a:t> It reflects something of their stature. Rather it is recorded that:</a:t>
            </a:r>
          </a:p>
          <a:p>
            <a:pPr fontAlgn="base"/>
            <a:r>
              <a:rPr lang="en-US" dirty="0">
                <a:solidFill>
                  <a:schemeClr val="bg1"/>
                </a:solidFill>
              </a:rPr>
              <a:t>“‘They were exceeding sorrowful, and began every one of them to say unto him, Lord, is it I?’ </a:t>
            </a:r>
          </a:p>
        </p:txBody>
      </p:sp>
      <p:pic>
        <p:nvPicPr>
          <p:cNvPr id="11" name="Picture 10" descr="The Last Supper.jpg"/>
          <p:cNvPicPr>
            <a:picLocks noChangeAspect="1"/>
          </p:cNvPicPr>
          <p:nvPr/>
        </p:nvPicPr>
        <p:blipFill rotWithShape="1">
          <a:blip r:embed="rId3" cstate="print"/>
          <a:srcRect t="-1" b="740"/>
          <a:stretch/>
        </p:blipFill>
        <p:spPr>
          <a:xfrm>
            <a:off x="5772727" y="920634"/>
            <a:ext cx="5443058" cy="2638012"/>
          </a:xfrm>
          <a:prstGeom prst="rect">
            <a:avLst/>
          </a:prstGeom>
        </p:spPr>
      </p:pic>
      <p:pic>
        <p:nvPicPr>
          <p:cNvPr id="15" name="Picture 14" descr="boyd k. packer.jpg"/>
          <p:cNvPicPr>
            <a:picLocks noChangeAspect="1"/>
          </p:cNvPicPr>
          <p:nvPr/>
        </p:nvPicPr>
        <p:blipFill>
          <a:blip r:embed="rId4" cstate="print"/>
          <a:stretch>
            <a:fillRect/>
          </a:stretch>
        </p:blipFill>
        <p:spPr>
          <a:xfrm>
            <a:off x="327510" y="4141231"/>
            <a:ext cx="1059151" cy="1320026"/>
          </a:xfrm>
          <a:prstGeom prst="rect">
            <a:avLst/>
          </a:prstGeom>
        </p:spPr>
      </p:pic>
      <p:sp>
        <p:nvSpPr>
          <p:cNvPr id="16" name="Rectangle 15"/>
          <p:cNvSpPr/>
          <p:nvPr/>
        </p:nvSpPr>
        <p:spPr>
          <a:xfrm>
            <a:off x="5698835" y="3902947"/>
            <a:ext cx="6096000" cy="1754326"/>
          </a:xfrm>
          <a:prstGeom prst="rect">
            <a:avLst/>
          </a:prstGeom>
        </p:spPr>
        <p:txBody>
          <a:bodyPr>
            <a:spAutoFit/>
          </a:bodyPr>
          <a:lstStyle/>
          <a:p>
            <a:r>
              <a:rPr lang="en-US" dirty="0">
                <a:solidFill>
                  <a:schemeClr val="bg1"/>
                </a:solidFill>
              </a:rPr>
              <a:t>“Would you, I plead, overrule the tendency to disregard counsel and assume for just a moment something apostolic in attitude at least and ask yourself these questions: Do I need to improve myself? Should I take this counsel to heart and act upon it? If there is one weak or failing, unwilling to follow the Brethren, Lord, is it I?” (5)</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2310</Words>
  <Application>Microsoft Office PowerPoint</Application>
  <PresentationFormat>Widescreen</PresentationFormat>
  <Paragraphs>171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Book Antiqua</vt:lpstr>
      <vt:lpstr>Arial</vt:lpstr>
      <vt:lpstr>Bookman Old Style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2016-05-16T13:36:31Z</dcterms:created>
  <dcterms:modified xsi:type="dcterms:W3CDTF">2020-08-27T18:57:01Z</dcterms:modified>
</cp:coreProperties>
</file>