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82" r:id="rId3"/>
    <p:sldId id="287" r:id="rId4"/>
    <p:sldId id="288" r:id="rId5"/>
    <p:sldId id="289" r:id="rId6"/>
    <p:sldId id="292" r:id="rId7"/>
    <p:sldId id="293" r:id="rId8"/>
    <p:sldId id="290" r:id="rId9"/>
    <p:sldId id="294" r:id="rId10"/>
    <p:sldId id="295" r:id="rId11"/>
    <p:sldId id="296" r:id="rId12"/>
    <p:sldId id="297" r:id="rId13"/>
    <p:sldId id="298" r:id="rId14"/>
    <p:sldId id="299" r:id="rId15"/>
    <p:sldId id="300" r:id="rId16"/>
    <p:sldId id="301" r:id="rId17"/>
    <p:sldId id="302" r:id="rId18"/>
    <p:sldId id="303" r:id="rId19"/>
    <p:sldId id="304" r:id="rId20"/>
    <p:sldId id="284" r:id="rId21"/>
    <p:sldId id="285" r:id="rId22"/>
    <p:sldId id="291" r:id="rId23"/>
    <p:sldId id="305" r:id="rId24"/>
  </p:sldIdLst>
  <p:sldSz cx="12192000" cy="6858000"/>
  <p:notesSz cx="6858000" cy="9144000"/>
  <p:embeddedFontLst>
    <p:embeddedFont>
      <p:font typeface="Berlin Sans FB Demi" panose="020E0802020502020306" pitchFamily="34" charset="0"/>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D748883-2582-40B9-A8D3-179EACD2B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23367"/>
            <a:ext cx="12192000" cy="2431435"/>
          </a:xfrm>
          <a:prstGeom prst="rect">
            <a:avLst/>
          </a:prstGeom>
          <a:noFill/>
        </p:spPr>
        <p:txBody>
          <a:bodyPr wrap="square" rtlCol="0">
            <a:spAutoFit/>
          </a:bodyPr>
          <a:lstStyle/>
          <a:p>
            <a:pPr algn="ctr">
              <a:tabLst>
                <a:tab pos="3887788" algn="l"/>
              </a:tabLst>
            </a:pPr>
            <a:r>
              <a:rPr lang="en-US" sz="5400" dirty="0">
                <a:latin typeface="Berlin Sans FB Demi" pitchFamily="34" charset="0"/>
              </a:rPr>
              <a:t>Preaching, Casting Out Devils, and Healing Lepers</a:t>
            </a:r>
          </a:p>
          <a:p>
            <a:pPr algn="ctr">
              <a:tabLst>
                <a:tab pos="3887788" algn="l"/>
              </a:tabLst>
            </a:pPr>
            <a:r>
              <a:rPr lang="en-US" sz="4400" dirty="0">
                <a:latin typeface="Berlin Sans FB Demi" pitchFamily="34" charset="0"/>
              </a:rPr>
              <a:t>Mark 1 </a:t>
            </a:r>
          </a:p>
        </p:txBody>
      </p:sp>
      <p:grpSp>
        <p:nvGrpSpPr>
          <p:cNvPr id="2" name="Group 6"/>
          <p:cNvGrpSpPr/>
          <p:nvPr/>
        </p:nvGrpSpPr>
        <p:grpSpPr>
          <a:xfrm>
            <a:off x="8818095" y="2096489"/>
            <a:ext cx="1947579" cy="4470819"/>
            <a:chOff x="2438400" y="618365"/>
            <a:chExt cx="2286586" cy="5249035"/>
          </a:xfrm>
        </p:grpSpPr>
        <p:sp>
          <p:nvSpPr>
            <p:cNvPr id="8" name="Round Diagonal Corner Rectangle 7"/>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7"/>
            <p:cNvGrpSpPr/>
            <p:nvPr/>
          </p:nvGrpSpPr>
          <p:grpSpPr>
            <a:xfrm>
              <a:off x="3471131" y="5233160"/>
              <a:ext cx="501493" cy="634240"/>
              <a:chOff x="6106804" y="4039302"/>
              <a:chExt cx="666047" cy="774146"/>
            </a:xfrm>
          </p:grpSpPr>
          <p:sp>
            <p:nvSpPr>
              <p:cNvPr id="72" name="Oval 71"/>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p:cNvGrpSpPr/>
            <p:nvPr/>
          </p:nvGrpSpPr>
          <p:grpSpPr>
            <a:xfrm rot="2613352">
              <a:off x="3086557" y="5132460"/>
              <a:ext cx="501493" cy="634240"/>
              <a:chOff x="6106804" y="4039302"/>
              <a:chExt cx="666047" cy="774146"/>
            </a:xfrm>
          </p:grpSpPr>
          <p:sp>
            <p:nvSpPr>
              <p:cNvPr id="69" name="Oval 68"/>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7"/>
            <p:cNvGrpSpPr/>
            <p:nvPr/>
          </p:nvGrpSpPr>
          <p:grpSpPr>
            <a:xfrm>
              <a:off x="2438400" y="2059236"/>
              <a:ext cx="2286586" cy="3431088"/>
              <a:chOff x="3886200" y="1447800"/>
              <a:chExt cx="3036880" cy="4187946"/>
            </a:xfrm>
          </p:grpSpPr>
          <p:grpSp>
            <p:nvGrpSpPr>
              <p:cNvPr id="10" name="Group 54"/>
              <p:cNvGrpSpPr/>
              <p:nvPr/>
            </p:nvGrpSpPr>
            <p:grpSpPr>
              <a:xfrm>
                <a:off x="3886200" y="1447800"/>
                <a:ext cx="3036880" cy="4187946"/>
                <a:chOff x="4419600" y="2060454"/>
                <a:chExt cx="3036880" cy="4187946"/>
              </a:xfrm>
            </p:grpSpPr>
            <p:sp>
              <p:nvSpPr>
                <p:cNvPr id="60" name="Oval 59"/>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Oval 57"/>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7"/>
            <p:cNvGrpSpPr/>
            <p:nvPr/>
          </p:nvGrpSpPr>
          <p:grpSpPr>
            <a:xfrm rot="3964948">
              <a:off x="3047837" y="2527156"/>
              <a:ext cx="846586" cy="157044"/>
              <a:chOff x="6764312" y="5017957"/>
              <a:chExt cx="3174167" cy="544643"/>
            </a:xfrm>
          </p:grpSpPr>
          <p:sp>
            <p:nvSpPr>
              <p:cNvPr id="48" name="Rounded Rectangle 47"/>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5"/>
              <p:cNvGrpSpPr/>
              <p:nvPr/>
            </p:nvGrpSpPr>
            <p:grpSpPr>
              <a:xfrm>
                <a:off x="6764312" y="5017957"/>
                <a:ext cx="3174167" cy="543394"/>
                <a:chOff x="4419600" y="6019800"/>
                <a:chExt cx="4553263" cy="718278"/>
              </a:xfrm>
            </p:grpSpPr>
            <p:sp>
              <p:nvSpPr>
                <p:cNvPr id="50" name="Multiply 49"/>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Oval 13"/>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84"/>
            <p:cNvGrpSpPr/>
            <p:nvPr/>
          </p:nvGrpSpPr>
          <p:grpSpPr>
            <a:xfrm rot="17635052" flipH="1">
              <a:off x="3277333" y="2527157"/>
              <a:ext cx="846586" cy="157044"/>
              <a:chOff x="6764312" y="5017957"/>
              <a:chExt cx="3174167" cy="544643"/>
            </a:xfrm>
          </p:grpSpPr>
          <p:sp>
            <p:nvSpPr>
              <p:cNvPr id="39" name="Rounded Rectangle 38"/>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5"/>
              <p:cNvGrpSpPr/>
              <p:nvPr/>
            </p:nvGrpSpPr>
            <p:grpSpPr>
              <a:xfrm>
                <a:off x="6764312" y="5017957"/>
                <a:ext cx="3174167" cy="543394"/>
                <a:chOff x="4419600" y="6019800"/>
                <a:chExt cx="4553263" cy="718278"/>
              </a:xfrm>
            </p:grpSpPr>
            <p:sp>
              <p:nvSpPr>
                <p:cNvPr id="41" name="Multiply 40"/>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94"/>
            <p:cNvGrpSpPr/>
            <p:nvPr/>
          </p:nvGrpSpPr>
          <p:grpSpPr>
            <a:xfrm flipH="1">
              <a:off x="2725269" y="5305541"/>
              <a:ext cx="1764485" cy="211849"/>
              <a:chOff x="6764312" y="5017957"/>
              <a:chExt cx="3174167" cy="544643"/>
            </a:xfrm>
          </p:grpSpPr>
          <p:sp>
            <p:nvSpPr>
              <p:cNvPr id="30" name="Rounded Rectangle 29"/>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15"/>
              <p:cNvGrpSpPr/>
              <p:nvPr/>
            </p:nvGrpSpPr>
            <p:grpSpPr>
              <a:xfrm>
                <a:off x="6764312" y="5017957"/>
                <a:ext cx="3174167" cy="543394"/>
                <a:chOff x="4419600" y="6019800"/>
                <a:chExt cx="4553263" cy="718278"/>
              </a:xfrm>
            </p:grpSpPr>
            <p:sp>
              <p:nvSpPr>
                <p:cNvPr id="32" name="Multiply 31"/>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ounded Rectangle 18"/>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4"/>
            <p:cNvGrpSpPr/>
            <p:nvPr/>
          </p:nvGrpSpPr>
          <p:grpSpPr>
            <a:xfrm flipH="1">
              <a:off x="2958376" y="971261"/>
              <a:ext cx="1241512" cy="164101"/>
              <a:chOff x="6764312" y="5017957"/>
              <a:chExt cx="3174167" cy="544643"/>
            </a:xfrm>
          </p:grpSpPr>
          <p:sp>
            <p:nvSpPr>
              <p:cNvPr id="21" name="Rounded Rectangle 20"/>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15"/>
              <p:cNvGrpSpPr/>
              <p:nvPr/>
            </p:nvGrpSpPr>
            <p:grpSpPr>
              <a:xfrm>
                <a:off x="6764312" y="5017957"/>
                <a:ext cx="3174167" cy="543394"/>
                <a:chOff x="4419600" y="6019800"/>
                <a:chExt cx="4553263" cy="718278"/>
              </a:xfrm>
            </p:grpSpPr>
            <p:sp>
              <p:nvSpPr>
                <p:cNvPr id="23" name="Multiply 22"/>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y 28"/>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6" name="Rectangle 75"/>
          <p:cNvSpPr/>
          <p:nvPr/>
        </p:nvSpPr>
        <p:spPr>
          <a:xfrm>
            <a:off x="0" y="0"/>
            <a:ext cx="6096000" cy="369332"/>
          </a:xfrm>
          <a:prstGeom prst="rect">
            <a:avLst/>
          </a:prstGeom>
        </p:spPr>
        <p:txBody>
          <a:bodyPr>
            <a:spAutoFit/>
          </a:bodyPr>
          <a:lstStyle/>
          <a:p>
            <a:r>
              <a:rPr lang="en-US" dirty="0"/>
              <a:t>Lesson 34</a:t>
            </a:r>
          </a:p>
        </p:txBody>
      </p:sp>
      <p:sp>
        <p:nvSpPr>
          <p:cNvPr id="75" name="Rectangle 74"/>
          <p:cNvSpPr/>
          <p:nvPr/>
        </p:nvSpPr>
        <p:spPr>
          <a:xfrm>
            <a:off x="4147128" y="4029084"/>
            <a:ext cx="4608944" cy="923330"/>
          </a:xfrm>
          <a:prstGeom prst="rect">
            <a:avLst/>
          </a:prstGeom>
        </p:spPr>
        <p:txBody>
          <a:bodyPr wrap="square">
            <a:spAutoFit/>
          </a:bodyPr>
          <a:lstStyle/>
          <a:p>
            <a:r>
              <a:rPr lang="en-US" i="1" dirty="0"/>
              <a:t>Submit yourselves therefore to God. Resist the devil, and he will flee from you.</a:t>
            </a:r>
          </a:p>
          <a:p>
            <a:r>
              <a:rPr lang="en-US" i="1" dirty="0"/>
              <a:t>James 4:7</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Healing Peter’s Mother-in-law</a:t>
            </a:r>
          </a:p>
        </p:txBody>
      </p:sp>
      <p:sp>
        <p:nvSpPr>
          <p:cNvPr id="160" name="Rectangle 159"/>
          <p:cNvSpPr/>
          <p:nvPr/>
        </p:nvSpPr>
        <p:spPr>
          <a:xfrm>
            <a:off x="0" y="6550223"/>
            <a:ext cx="5024583" cy="307777"/>
          </a:xfrm>
          <a:prstGeom prst="rect">
            <a:avLst/>
          </a:prstGeom>
        </p:spPr>
        <p:txBody>
          <a:bodyPr wrap="square">
            <a:spAutoFit/>
          </a:bodyPr>
          <a:lstStyle/>
          <a:p>
            <a:r>
              <a:rPr lang="en-US" sz="1400" dirty="0"/>
              <a:t> Mark 1:29-39</a:t>
            </a:r>
          </a:p>
        </p:txBody>
      </p:sp>
      <p:sp>
        <p:nvSpPr>
          <p:cNvPr id="161" name="Rectangle 160"/>
          <p:cNvSpPr/>
          <p:nvPr/>
        </p:nvSpPr>
        <p:spPr>
          <a:xfrm>
            <a:off x="138546" y="1166244"/>
            <a:ext cx="4451927" cy="1938992"/>
          </a:xfrm>
          <a:prstGeom prst="rect">
            <a:avLst/>
          </a:prstGeom>
        </p:spPr>
        <p:txBody>
          <a:bodyPr wrap="square">
            <a:spAutoFit/>
          </a:bodyPr>
          <a:lstStyle/>
          <a:p>
            <a:r>
              <a:rPr lang="en-US" sz="2400" dirty="0"/>
              <a:t>The Savior healed Simon Peter’s mother-in-law of a fever, healed many others who were sick, and cast out many devils. Jesus continued to preach in Galilee.</a:t>
            </a:r>
          </a:p>
        </p:txBody>
      </p:sp>
      <p:sp>
        <p:nvSpPr>
          <p:cNvPr id="7" name="Rectangle 6"/>
          <p:cNvSpPr/>
          <p:nvPr/>
        </p:nvSpPr>
        <p:spPr>
          <a:xfrm>
            <a:off x="7167417" y="6550223"/>
            <a:ext cx="5024583" cy="307777"/>
          </a:xfrm>
          <a:prstGeom prst="rect">
            <a:avLst/>
          </a:prstGeom>
        </p:spPr>
        <p:txBody>
          <a:bodyPr wrap="square">
            <a:spAutoFit/>
          </a:bodyPr>
          <a:lstStyle/>
          <a:p>
            <a:pPr algn="r"/>
            <a:r>
              <a:rPr lang="en-US" sz="1400" dirty="0"/>
              <a:t> (6)</a:t>
            </a:r>
          </a:p>
        </p:txBody>
      </p:sp>
      <p:pic>
        <p:nvPicPr>
          <p:cNvPr id="25602" name="Picture 2" descr="http://photos1.blogger.com/blogger/7196/1843/1600/Jesus_heals_girl.0.jpg"/>
          <p:cNvPicPr>
            <a:picLocks noChangeAspect="1" noChangeArrowheads="1"/>
          </p:cNvPicPr>
          <p:nvPr/>
        </p:nvPicPr>
        <p:blipFill>
          <a:blip r:embed="rId3" cstate="print"/>
          <a:srcRect/>
          <a:stretch>
            <a:fillRect/>
          </a:stretch>
        </p:blipFill>
        <p:spPr bwMode="auto">
          <a:xfrm>
            <a:off x="4581235" y="1146465"/>
            <a:ext cx="6078393" cy="3595338"/>
          </a:xfrm>
          <a:prstGeom prst="rect">
            <a:avLst/>
          </a:prstGeom>
          <a:noFill/>
        </p:spPr>
      </p:pic>
      <p:sp>
        <p:nvSpPr>
          <p:cNvPr id="16" name="Rectangle 15"/>
          <p:cNvSpPr/>
          <p:nvPr/>
        </p:nvSpPr>
        <p:spPr>
          <a:xfrm>
            <a:off x="2958353" y="5017762"/>
            <a:ext cx="5963973" cy="1200329"/>
          </a:xfrm>
          <a:prstGeom prst="rect">
            <a:avLst/>
          </a:prstGeom>
        </p:spPr>
        <p:txBody>
          <a:bodyPr wrap="square">
            <a:spAutoFit/>
          </a:bodyPr>
          <a:lstStyle/>
          <a:p>
            <a:r>
              <a:rPr lang="en-US" sz="2400" i="1" dirty="0">
                <a:solidFill>
                  <a:srgbClr val="FF0000"/>
                </a:solidFill>
              </a:rPr>
              <a:t> And in the morning, rising up a great while before day, he went out, and departed into a solitary place, and there prayed.</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5043056" y="1390074"/>
            <a:ext cx="5384800" cy="1815882"/>
          </a:xfrm>
          <a:prstGeom prst="rect">
            <a:avLst/>
          </a:prstGeom>
          <a:noFill/>
        </p:spPr>
        <p:txBody>
          <a:bodyPr wrap="square" rtlCol="0">
            <a:spAutoFit/>
          </a:bodyPr>
          <a:lstStyle/>
          <a:p>
            <a:r>
              <a:rPr lang="en-US" sz="2800" dirty="0"/>
              <a:t>“Solitude is rich and profitable. When we Pray alone with God, we shed all sham and pretense, all hypocrisy and arrogance…</a:t>
            </a:r>
          </a:p>
        </p:txBody>
      </p:sp>
      <p:sp>
        <p:nvSpPr>
          <p:cNvPr id="6" name="Rectangle 5"/>
          <p:cNvSpPr/>
          <p:nvPr/>
        </p:nvSpPr>
        <p:spPr>
          <a:xfrm>
            <a:off x="6096000" y="6550223"/>
            <a:ext cx="6096000" cy="307777"/>
          </a:xfrm>
          <a:prstGeom prst="rect">
            <a:avLst/>
          </a:prstGeom>
        </p:spPr>
        <p:txBody>
          <a:bodyPr>
            <a:spAutoFit/>
          </a:bodyPr>
          <a:lstStyle/>
          <a:p>
            <a:pPr algn="r"/>
            <a:r>
              <a:rPr lang="en-US" sz="1400" dirty="0"/>
              <a:t>(7)</a:t>
            </a:r>
          </a:p>
        </p:txBody>
      </p:sp>
      <p:sp>
        <p:nvSpPr>
          <p:cNvPr id="8" name="TextBox 7"/>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Seeking Solitude</a:t>
            </a:r>
          </a:p>
        </p:txBody>
      </p:sp>
      <p:pic>
        <p:nvPicPr>
          <p:cNvPr id="9" name="Picture 8" descr="Spencer W Kimball1.jpg"/>
          <p:cNvPicPr>
            <a:picLocks noChangeAspect="1"/>
          </p:cNvPicPr>
          <p:nvPr/>
        </p:nvPicPr>
        <p:blipFill>
          <a:blip r:embed="rId3" cstate="print"/>
          <a:stretch>
            <a:fillRect/>
          </a:stretch>
        </p:blipFill>
        <p:spPr>
          <a:xfrm>
            <a:off x="11016074" y="174950"/>
            <a:ext cx="956454" cy="1256687"/>
          </a:xfrm>
          <a:prstGeom prst="rect">
            <a:avLst/>
          </a:prstGeom>
        </p:spPr>
      </p:pic>
      <p:pic>
        <p:nvPicPr>
          <p:cNvPr id="10" name="Picture 9" descr="20121120_143743.jpg"/>
          <p:cNvPicPr>
            <a:picLocks noChangeAspect="1"/>
          </p:cNvPicPr>
          <p:nvPr/>
        </p:nvPicPr>
        <p:blipFill>
          <a:blip r:embed="rId4" cstate="print"/>
          <a:srcRect l="17279" r="18382" b="21569"/>
          <a:stretch>
            <a:fillRect/>
          </a:stretch>
        </p:blipFill>
        <p:spPr>
          <a:xfrm rot="5400000" flipH="1" flipV="1">
            <a:off x="178738" y="1428390"/>
            <a:ext cx="4773324" cy="4364182"/>
          </a:xfrm>
          <a:prstGeom prst="rect">
            <a:avLst/>
          </a:prstGeom>
        </p:spPr>
      </p:pic>
      <p:pic>
        <p:nvPicPr>
          <p:cNvPr id="33794" name="Picture 2" descr="https://4.bp.blogspot.com/-EmpNd51e9iU/V0wQYyrJdFI/AAAAAAAACMI/iDi41hrP_OA3BO17TPRro5sN6EJXt4MrQCLcB/s1600/jesus%2Bpraying.jpg"/>
          <p:cNvPicPr>
            <a:picLocks noChangeAspect="1" noChangeArrowheads="1"/>
          </p:cNvPicPr>
          <p:nvPr/>
        </p:nvPicPr>
        <p:blipFill>
          <a:blip r:embed="rId5" cstate="print"/>
          <a:srcRect/>
          <a:stretch>
            <a:fillRect/>
          </a:stretch>
        </p:blipFill>
        <p:spPr bwMode="auto">
          <a:xfrm>
            <a:off x="7230630" y="3247591"/>
            <a:ext cx="4657725" cy="3324226"/>
          </a:xfrm>
          <a:prstGeom prst="rect">
            <a:avLst/>
          </a:prstGeom>
          <a:noFill/>
        </p:spPr>
      </p:pic>
      <p:sp>
        <p:nvSpPr>
          <p:cNvPr id="12" name="Rectangle 11"/>
          <p:cNvSpPr/>
          <p:nvPr/>
        </p:nvSpPr>
        <p:spPr>
          <a:xfrm>
            <a:off x="0" y="6550223"/>
            <a:ext cx="5024583" cy="307777"/>
          </a:xfrm>
          <a:prstGeom prst="rect">
            <a:avLst/>
          </a:prstGeom>
        </p:spPr>
        <p:txBody>
          <a:bodyPr wrap="square">
            <a:spAutoFit/>
          </a:bodyPr>
          <a:lstStyle/>
          <a:p>
            <a:r>
              <a:rPr lang="en-US" sz="1400" dirty="0"/>
              <a:t> Mark 1:35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4257963" y="595747"/>
            <a:ext cx="3352800" cy="1384995"/>
          </a:xfrm>
          <a:prstGeom prst="rect">
            <a:avLst/>
          </a:prstGeom>
          <a:noFill/>
        </p:spPr>
        <p:txBody>
          <a:bodyPr wrap="square" rtlCol="0">
            <a:spAutoFit/>
          </a:bodyPr>
          <a:lstStyle/>
          <a:p>
            <a:r>
              <a:rPr lang="en-US" sz="2800" dirty="0">
                <a:solidFill>
                  <a:schemeClr val="bg1"/>
                </a:solidFill>
              </a:rPr>
              <a:t>The Savior found His mountains and slipped away to pray.</a:t>
            </a:r>
          </a:p>
        </p:txBody>
      </p:sp>
      <p:grpSp>
        <p:nvGrpSpPr>
          <p:cNvPr id="2" name="Group 290"/>
          <p:cNvGrpSpPr/>
          <p:nvPr/>
        </p:nvGrpSpPr>
        <p:grpSpPr>
          <a:xfrm>
            <a:off x="2262909" y="2189018"/>
            <a:ext cx="7010400" cy="4144818"/>
            <a:chOff x="152400" y="3124200"/>
            <a:chExt cx="5257800" cy="3886200"/>
          </a:xfrm>
        </p:grpSpPr>
        <p:sp>
          <p:nvSpPr>
            <p:cNvPr id="9" name="Rectangle 8"/>
            <p:cNvSpPr/>
            <p:nvPr/>
          </p:nvSpPr>
          <p:spPr>
            <a:xfrm>
              <a:off x="278165" y="4575048"/>
              <a:ext cx="5120831" cy="2435352"/>
            </a:xfrm>
            <a:prstGeom prst="rect">
              <a:avLst/>
            </a:prstGeom>
            <a:solidFill>
              <a:srgbClr val="3A1D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8165" y="3124200"/>
              <a:ext cx="5120831" cy="2435352"/>
            </a:xfrm>
            <a:prstGeom prst="rect">
              <a:avLst/>
            </a:prstGeom>
            <a:solidFill>
              <a:srgbClr val="0066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554480" y="4419600"/>
              <a:ext cx="3642999" cy="1180725"/>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rgbClr val="5B41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278165" y="3124200"/>
              <a:ext cx="4858224" cy="1399032"/>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rot="1562601">
              <a:off x="4294120" y="5664755"/>
              <a:ext cx="1116078" cy="716068"/>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p:cNvGrpSpPr/>
            <p:nvPr/>
          </p:nvGrpSpPr>
          <p:grpSpPr>
            <a:xfrm>
              <a:off x="152400" y="3124200"/>
              <a:ext cx="3867911" cy="3368040"/>
              <a:chOff x="620596" y="2497304"/>
              <a:chExt cx="4618475" cy="4284496"/>
            </a:xfrm>
          </p:grpSpPr>
          <p:grpSp>
            <p:nvGrpSpPr>
              <p:cNvPr id="7" name="Group 230"/>
              <p:cNvGrpSpPr/>
              <p:nvPr/>
            </p:nvGrpSpPr>
            <p:grpSpPr>
              <a:xfrm rot="18989829" flipH="1">
                <a:off x="2994882" y="2720848"/>
                <a:ext cx="1586260" cy="1364114"/>
                <a:chOff x="736597" y="733384"/>
                <a:chExt cx="1807860" cy="1807860"/>
              </a:xfrm>
            </p:grpSpPr>
            <p:grpSp>
              <p:nvGrpSpPr>
                <p:cNvPr id="8" name="Group 15"/>
                <p:cNvGrpSpPr/>
                <p:nvPr/>
              </p:nvGrpSpPr>
              <p:grpSpPr>
                <a:xfrm rot="20238387">
                  <a:off x="736597" y="881328"/>
                  <a:ext cx="1193804" cy="897916"/>
                  <a:chOff x="1111998" y="1862460"/>
                  <a:chExt cx="2362200" cy="1921930"/>
                </a:xfrm>
              </p:grpSpPr>
              <p:grpSp>
                <p:nvGrpSpPr>
                  <p:cNvPr id="14" name="Group 6"/>
                  <p:cNvGrpSpPr/>
                  <p:nvPr/>
                </p:nvGrpSpPr>
                <p:grpSpPr>
                  <a:xfrm rot="17802976">
                    <a:off x="1912098" y="1823816"/>
                    <a:ext cx="762000" cy="2362200"/>
                    <a:chOff x="1905000" y="1828800"/>
                    <a:chExt cx="762000" cy="2362200"/>
                  </a:xfrm>
                </p:grpSpPr>
                <p:sp>
                  <p:nvSpPr>
                    <p:cNvPr id="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
                  <p:cNvGrpSpPr/>
                  <p:nvPr/>
                </p:nvGrpSpPr>
                <p:grpSpPr>
                  <a:xfrm rot="19123498">
                    <a:off x="2501621" y="1862460"/>
                    <a:ext cx="542170" cy="1782007"/>
                    <a:chOff x="1905000" y="1828800"/>
                    <a:chExt cx="762000" cy="2362200"/>
                  </a:xfrm>
                </p:grpSpPr>
                <p:sp>
                  <p:nvSpPr>
                    <p:cNvPr id="282"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2"/>
                  <p:cNvGrpSpPr/>
                  <p:nvPr/>
                </p:nvGrpSpPr>
                <p:grpSpPr>
                  <a:xfrm rot="15530705">
                    <a:off x="2284581" y="2639655"/>
                    <a:ext cx="405591" cy="1883879"/>
                    <a:chOff x="1905000" y="1828800"/>
                    <a:chExt cx="762000" cy="2362200"/>
                  </a:xfrm>
                </p:grpSpPr>
                <p:sp>
                  <p:nvSpPr>
                    <p:cNvPr id="280"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1"/>
                <p:cNvGrpSpPr/>
                <p:nvPr/>
              </p:nvGrpSpPr>
              <p:grpSpPr>
                <a:xfrm rot="2927600">
                  <a:off x="1498597" y="881328"/>
                  <a:ext cx="1193804" cy="897916"/>
                  <a:chOff x="1111998" y="1862460"/>
                  <a:chExt cx="2362200" cy="1921930"/>
                </a:xfrm>
              </p:grpSpPr>
              <p:grpSp>
                <p:nvGrpSpPr>
                  <p:cNvPr id="226" name="Group 6"/>
                  <p:cNvGrpSpPr/>
                  <p:nvPr/>
                </p:nvGrpSpPr>
                <p:grpSpPr>
                  <a:xfrm rot="17802976">
                    <a:off x="1912098" y="1823816"/>
                    <a:ext cx="762000" cy="2362200"/>
                    <a:chOff x="1905000" y="1828800"/>
                    <a:chExt cx="762000" cy="2362200"/>
                  </a:xfrm>
                </p:grpSpPr>
                <p:sp>
                  <p:nvSpPr>
                    <p:cNvPr id="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9"/>
                  <p:cNvGrpSpPr/>
                  <p:nvPr/>
                </p:nvGrpSpPr>
                <p:grpSpPr>
                  <a:xfrm rot="19123498">
                    <a:off x="2501621" y="1862460"/>
                    <a:ext cx="542170" cy="1782007"/>
                    <a:chOff x="1905000" y="1828800"/>
                    <a:chExt cx="762000" cy="2362200"/>
                  </a:xfrm>
                </p:grpSpPr>
                <p:sp>
                  <p:nvSpPr>
                    <p:cNvPr id="273"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2"/>
                  <p:cNvGrpSpPr/>
                  <p:nvPr/>
                </p:nvGrpSpPr>
                <p:grpSpPr>
                  <a:xfrm rot="15530705">
                    <a:off x="2284581" y="2639655"/>
                    <a:ext cx="405591" cy="1883879"/>
                    <a:chOff x="1905000" y="1828800"/>
                    <a:chExt cx="762000" cy="2362200"/>
                  </a:xfrm>
                </p:grpSpPr>
                <p:sp>
                  <p:nvSpPr>
                    <p:cNvPr id="271" name="Oval 2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31"/>
                <p:cNvGrpSpPr/>
                <p:nvPr/>
              </p:nvGrpSpPr>
              <p:grpSpPr>
                <a:xfrm rot="20238387">
                  <a:off x="1346199" y="1643328"/>
                  <a:ext cx="1193804" cy="897916"/>
                  <a:chOff x="1111998" y="1862460"/>
                  <a:chExt cx="2362200" cy="1921930"/>
                </a:xfrm>
              </p:grpSpPr>
              <p:grpSp>
                <p:nvGrpSpPr>
                  <p:cNvPr id="230" name="Group 6"/>
                  <p:cNvGrpSpPr/>
                  <p:nvPr/>
                </p:nvGrpSpPr>
                <p:grpSpPr>
                  <a:xfrm rot="17802976">
                    <a:off x="1912098" y="1823816"/>
                    <a:ext cx="762000" cy="2362200"/>
                    <a:chOff x="1905000" y="1828800"/>
                    <a:chExt cx="762000" cy="2362200"/>
                  </a:xfrm>
                </p:grpSpPr>
                <p:sp>
                  <p:nvSpPr>
                    <p:cNvPr id="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
                  <p:cNvGrpSpPr/>
                  <p:nvPr/>
                </p:nvGrpSpPr>
                <p:grpSpPr>
                  <a:xfrm rot="19123498">
                    <a:off x="2501621" y="1862460"/>
                    <a:ext cx="542170" cy="1782007"/>
                    <a:chOff x="1905000" y="1828800"/>
                    <a:chExt cx="762000" cy="2362200"/>
                  </a:xfrm>
                </p:grpSpPr>
                <p:sp>
                  <p:nvSpPr>
                    <p:cNvPr id="264"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2"/>
                  <p:cNvGrpSpPr/>
                  <p:nvPr/>
                </p:nvGrpSpPr>
                <p:grpSpPr>
                  <a:xfrm rot="15530705">
                    <a:off x="2284581" y="2639655"/>
                    <a:ext cx="405591" cy="1883879"/>
                    <a:chOff x="1905000" y="1828800"/>
                    <a:chExt cx="762000" cy="2362200"/>
                  </a:xfrm>
                </p:grpSpPr>
                <p:sp>
                  <p:nvSpPr>
                    <p:cNvPr id="26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9" name="Group 199"/>
              <p:cNvGrpSpPr/>
              <p:nvPr/>
            </p:nvGrpSpPr>
            <p:grpSpPr>
              <a:xfrm rot="3068959">
                <a:off x="1334455" y="2628335"/>
                <a:ext cx="1820842" cy="1558779"/>
                <a:chOff x="736597" y="733384"/>
                <a:chExt cx="1807860" cy="1807860"/>
              </a:xfrm>
            </p:grpSpPr>
            <p:grpSp>
              <p:nvGrpSpPr>
                <p:cNvPr id="240" name="Group 15"/>
                <p:cNvGrpSpPr/>
                <p:nvPr/>
              </p:nvGrpSpPr>
              <p:grpSpPr>
                <a:xfrm rot="20238387">
                  <a:off x="736597" y="881328"/>
                  <a:ext cx="1193804" cy="897916"/>
                  <a:chOff x="1111998" y="1862460"/>
                  <a:chExt cx="2362200" cy="1921930"/>
                </a:xfrm>
              </p:grpSpPr>
              <p:grpSp>
                <p:nvGrpSpPr>
                  <p:cNvPr id="247" name="Group 6"/>
                  <p:cNvGrpSpPr/>
                  <p:nvPr/>
                </p:nvGrpSpPr>
                <p:grpSpPr>
                  <a:xfrm rot="17802976">
                    <a:off x="1912098" y="1823816"/>
                    <a:ext cx="762000" cy="2362200"/>
                    <a:chOff x="1905000" y="1828800"/>
                    <a:chExt cx="762000" cy="2362200"/>
                  </a:xfrm>
                </p:grpSpPr>
                <p:sp>
                  <p:nvSpPr>
                    <p:cNvPr id="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9"/>
                  <p:cNvGrpSpPr/>
                  <p:nvPr/>
                </p:nvGrpSpPr>
                <p:grpSpPr>
                  <a:xfrm rot="19123498">
                    <a:off x="2501621" y="1862460"/>
                    <a:ext cx="542170" cy="1782007"/>
                    <a:chOff x="1905000" y="1828800"/>
                    <a:chExt cx="762000" cy="2362200"/>
                  </a:xfrm>
                </p:grpSpPr>
                <p:sp>
                  <p:nvSpPr>
                    <p:cNvPr id="25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
                  <p:cNvGrpSpPr/>
                  <p:nvPr/>
                </p:nvGrpSpPr>
                <p:grpSpPr>
                  <a:xfrm rot="15530705">
                    <a:off x="2284581" y="2639655"/>
                    <a:ext cx="405591" cy="1883879"/>
                    <a:chOff x="1905000" y="1828800"/>
                    <a:chExt cx="762000" cy="2362200"/>
                  </a:xfrm>
                </p:grpSpPr>
                <p:sp>
                  <p:nvSpPr>
                    <p:cNvPr id="250" name="Oval 2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21"/>
                <p:cNvGrpSpPr/>
                <p:nvPr/>
              </p:nvGrpSpPr>
              <p:grpSpPr>
                <a:xfrm rot="2927600">
                  <a:off x="1498597" y="881328"/>
                  <a:ext cx="1193804" cy="897916"/>
                  <a:chOff x="1111998" y="1862460"/>
                  <a:chExt cx="2362200" cy="1921930"/>
                </a:xfrm>
              </p:grpSpPr>
              <p:grpSp>
                <p:nvGrpSpPr>
                  <p:cNvPr id="33" name="Group 6"/>
                  <p:cNvGrpSpPr/>
                  <p:nvPr/>
                </p:nvGrpSpPr>
                <p:grpSpPr>
                  <a:xfrm rot="17802976">
                    <a:off x="1912098" y="1823816"/>
                    <a:ext cx="762000" cy="2362200"/>
                    <a:chOff x="1905000" y="1828800"/>
                    <a:chExt cx="762000" cy="2362200"/>
                  </a:xfrm>
                </p:grpSpPr>
                <p:sp>
                  <p:nvSpPr>
                    <p:cNvPr id="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9"/>
                  <p:cNvGrpSpPr/>
                  <p:nvPr/>
                </p:nvGrpSpPr>
                <p:grpSpPr>
                  <a:xfrm rot="19123498">
                    <a:off x="2501621" y="1862460"/>
                    <a:ext cx="542170" cy="1782007"/>
                    <a:chOff x="1905000" y="1828800"/>
                    <a:chExt cx="762000" cy="2362200"/>
                  </a:xfrm>
                </p:grpSpPr>
                <p:sp>
                  <p:nvSpPr>
                    <p:cNvPr id="243" name="Oval 2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2"/>
                  <p:cNvGrpSpPr/>
                  <p:nvPr/>
                </p:nvGrpSpPr>
                <p:grpSpPr>
                  <a:xfrm rot="15530705">
                    <a:off x="2284581" y="2639655"/>
                    <a:ext cx="405591" cy="1883879"/>
                    <a:chOff x="1905000" y="1828800"/>
                    <a:chExt cx="762000" cy="2362200"/>
                  </a:xfrm>
                </p:grpSpPr>
                <p:sp>
                  <p:nvSpPr>
                    <p:cNvPr id="241" name="Oval 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1"/>
                <p:cNvGrpSpPr/>
                <p:nvPr/>
              </p:nvGrpSpPr>
              <p:grpSpPr>
                <a:xfrm rot="20238387">
                  <a:off x="1346199" y="1643328"/>
                  <a:ext cx="1193804" cy="897916"/>
                  <a:chOff x="1111998" y="1862460"/>
                  <a:chExt cx="2362200" cy="1921930"/>
                </a:xfrm>
              </p:grpSpPr>
              <p:grpSp>
                <p:nvGrpSpPr>
                  <p:cNvPr id="37" name="Group 6"/>
                  <p:cNvGrpSpPr/>
                  <p:nvPr/>
                </p:nvGrpSpPr>
                <p:grpSpPr>
                  <a:xfrm rot="17802976">
                    <a:off x="1912098" y="1823816"/>
                    <a:ext cx="762000" cy="2362200"/>
                    <a:chOff x="1905000" y="1828800"/>
                    <a:chExt cx="762000" cy="2362200"/>
                  </a:xfrm>
                </p:grpSpPr>
                <p:sp>
                  <p:nvSpPr>
                    <p:cNvPr id="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
                  <p:cNvGrpSpPr/>
                  <p:nvPr/>
                </p:nvGrpSpPr>
                <p:grpSpPr>
                  <a:xfrm rot="19123498">
                    <a:off x="2501621" y="1862460"/>
                    <a:ext cx="542170" cy="1782007"/>
                    <a:chOff x="1905000" y="1828800"/>
                    <a:chExt cx="762000" cy="2362200"/>
                  </a:xfrm>
                </p:grpSpPr>
                <p:sp>
                  <p:nvSpPr>
                    <p:cNvPr id="234"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
                  <p:cNvGrpSpPr/>
                  <p:nvPr/>
                </p:nvGrpSpPr>
                <p:grpSpPr>
                  <a:xfrm rot="15530705">
                    <a:off x="2284581" y="2639655"/>
                    <a:ext cx="405591" cy="1883879"/>
                    <a:chOff x="1905000" y="1828800"/>
                    <a:chExt cx="762000" cy="2362200"/>
                  </a:xfrm>
                </p:grpSpPr>
                <p:sp>
                  <p:nvSpPr>
                    <p:cNvPr id="232"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 name="Double Wave 19"/>
              <p:cNvSpPr/>
              <p:nvPr/>
            </p:nvSpPr>
            <p:spPr>
              <a:xfrm rot="16200000">
                <a:off x="1676400" y="5181600"/>
                <a:ext cx="2438400" cy="4572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uble Wave 10"/>
              <p:cNvSpPr/>
              <p:nvPr/>
            </p:nvSpPr>
            <p:spPr>
              <a:xfrm rot="17901630">
                <a:off x="2238001" y="4743309"/>
                <a:ext cx="2121362" cy="290552"/>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rot="15202940">
                <a:off x="1453875" y="5448530"/>
                <a:ext cx="2089633" cy="300693"/>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43200" y="5105400"/>
                <a:ext cx="304800" cy="9144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90800" y="5867400"/>
                <a:ext cx="381000" cy="7620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41"/>
              <p:cNvGrpSpPr/>
              <p:nvPr/>
            </p:nvGrpSpPr>
            <p:grpSpPr>
              <a:xfrm>
                <a:off x="620596" y="3352800"/>
                <a:ext cx="1233608" cy="1095416"/>
                <a:chOff x="948047" y="733384"/>
                <a:chExt cx="1596410" cy="1807860"/>
              </a:xfrm>
            </p:grpSpPr>
            <p:grpSp>
              <p:nvGrpSpPr>
                <p:cNvPr id="52" name="Group 15"/>
                <p:cNvGrpSpPr/>
                <p:nvPr/>
              </p:nvGrpSpPr>
              <p:grpSpPr>
                <a:xfrm rot="20238387">
                  <a:off x="948047" y="843448"/>
                  <a:ext cx="952071" cy="897916"/>
                  <a:chOff x="1545437" y="1862460"/>
                  <a:chExt cx="1883879" cy="1921930"/>
                </a:xfrm>
              </p:grpSpPr>
              <p:grpSp>
                <p:nvGrpSpPr>
                  <p:cNvPr id="53" name="Group 9"/>
                  <p:cNvGrpSpPr/>
                  <p:nvPr/>
                </p:nvGrpSpPr>
                <p:grpSpPr>
                  <a:xfrm rot="19123498">
                    <a:off x="2501621" y="1862460"/>
                    <a:ext cx="542170" cy="1782007"/>
                    <a:chOff x="1905000" y="1828800"/>
                    <a:chExt cx="762000" cy="2362200"/>
                  </a:xfrm>
                </p:grpSpPr>
                <p:sp>
                  <p:nvSpPr>
                    <p:cNvPr id="22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2"/>
                  <p:cNvGrpSpPr/>
                  <p:nvPr/>
                </p:nvGrpSpPr>
                <p:grpSpPr>
                  <a:xfrm rot="15530705">
                    <a:off x="2284581" y="2639655"/>
                    <a:ext cx="405591" cy="1883879"/>
                    <a:chOff x="1905000" y="1828800"/>
                    <a:chExt cx="762000" cy="2362200"/>
                  </a:xfrm>
                </p:grpSpPr>
                <p:sp>
                  <p:nvSpPr>
                    <p:cNvPr id="22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21"/>
                <p:cNvGrpSpPr/>
                <p:nvPr/>
              </p:nvGrpSpPr>
              <p:grpSpPr>
                <a:xfrm rot="2927600">
                  <a:off x="1498597" y="881328"/>
                  <a:ext cx="1193804" cy="897916"/>
                  <a:chOff x="1111998" y="1862460"/>
                  <a:chExt cx="2362200" cy="1921930"/>
                </a:xfrm>
              </p:grpSpPr>
              <p:grpSp>
                <p:nvGrpSpPr>
                  <p:cNvPr id="62" name="Group 6"/>
                  <p:cNvGrpSpPr/>
                  <p:nvPr/>
                </p:nvGrpSpPr>
                <p:grpSpPr>
                  <a:xfrm rot="17802976">
                    <a:off x="1912098" y="1823816"/>
                    <a:ext cx="762000" cy="2362200"/>
                    <a:chOff x="1905000" y="1828800"/>
                    <a:chExt cx="762000" cy="2362200"/>
                  </a:xfrm>
                </p:grpSpPr>
                <p:sp>
                  <p:nvSpPr>
                    <p:cNvPr id="2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9"/>
                  <p:cNvGrpSpPr/>
                  <p:nvPr/>
                </p:nvGrpSpPr>
                <p:grpSpPr>
                  <a:xfrm rot="19123498">
                    <a:off x="2501621" y="1862460"/>
                    <a:ext cx="542170" cy="1782007"/>
                    <a:chOff x="1905000" y="1828800"/>
                    <a:chExt cx="762000" cy="2362200"/>
                  </a:xfrm>
                </p:grpSpPr>
                <p:sp>
                  <p:nvSpPr>
                    <p:cNvPr id="21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2"/>
                  <p:cNvGrpSpPr/>
                  <p:nvPr/>
                </p:nvGrpSpPr>
                <p:grpSpPr>
                  <a:xfrm rot="15530705">
                    <a:off x="2284581" y="2639655"/>
                    <a:ext cx="405591" cy="1883879"/>
                    <a:chOff x="1905000" y="1828800"/>
                    <a:chExt cx="762000" cy="2362200"/>
                  </a:xfrm>
                </p:grpSpPr>
                <p:sp>
                  <p:nvSpPr>
                    <p:cNvPr id="21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31"/>
                <p:cNvGrpSpPr/>
                <p:nvPr/>
              </p:nvGrpSpPr>
              <p:grpSpPr>
                <a:xfrm rot="20238387">
                  <a:off x="1346199" y="1643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
                  <p:cNvGrpSpPr/>
                  <p:nvPr/>
                </p:nvGrpSpPr>
                <p:grpSpPr>
                  <a:xfrm rot="19123498">
                    <a:off x="2501621" y="1862460"/>
                    <a:ext cx="542170" cy="1782007"/>
                    <a:chOff x="1905000" y="1828800"/>
                    <a:chExt cx="762000" cy="2362200"/>
                  </a:xfrm>
                </p:grpSpPr>
                <p:sp>
                  <p:nvSpPr>
                    <p:cNvPr id="20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
                  <p:cNvGrpSpPr/>
                  <p:nvPr/>
                </p:nvGrpSpPr>
                <p:grpSpPr>
                  <a:xfrm rot="15530705">
                    <a:off x="2284581" y="2639655"/>
                    <a:ext cx="405591" cy="1883879"/>
                    <a:chOff x="1905000" y="1828800"/>
                    <a:chExt cx="762000" cy="2362200"/>
                  </a:xfrm>
                </p:grpSpPr>
                <p:sp>
                  <p:nvSpPr>
                    <p:cNvPr id="205" name="Oval 1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1" name="Group 42"/>
              <p:cNvGrpSpPr/>
              <p:nvPr/>
            </p:nvGrpSpPr>
            <p:grpSpPr>
              <a:xfrm rot="1956276">
                <a:off x="1167495" y="3842653"/>
                <a:ext cx="1397003" cy="1095416"/>
                <a:chOff x="736597" y="733384"/>
                <a:chExt cx="1807860" cy="1807860"/>
              </a:xfrm>
            </p:grpSpPr>
            <p:grpSp>
              <p:nvGrpSpPr>
                <p:cNvPr id="268" name="Group 15"/>
                <p:cNvGrpSpPr/>
                <p:nvPr/>
              </p:nvGrpSpPr>
              <p:grpSpPr>
                <a:xfrm rot="20238387">
                  <a:off x="736597" y="881328"/>
                  <a:ext cx="1193804" cy="897916"/>
                  <a:chOff x="1111998" y="1862460"/>
                  <a:chExt cx="2362200" cy="1921930"/>
                </a:xfrm>
              </p:grpSpPr>
              <p:grpSp>
                <p:nvGrpSpPr>
                  <p:cNvPr id="269" name="Group 6"/>
                  <p:cNvGrpSpPr/>
                  <p:nvPr/>
                </p:nvGrpSpPr>
                <p:grpSpPr>
                  <a:xfrm rot="17802976">
                    <a:off x="1912098" y="1823816"/>
                    <a:ext cx="762000" cy="2362200"/>
                    <a:chOff x="1905000" y="1828800"/>
                    <a:chExt cx="762000" cy="2362200"/>
                  </a:xfrm>
                </p:grpSpPr>
                <p:sp>
                  <p:nvSpPr>
                    <p:cNvPr id="1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9"/>
                  <p:cNvGrpSpPr/>
                  <p:nvPr/>
                </p:nvGrpSpPr>
                <p:grpSpPr>
                  <a:xfrm rot="19123498">
                    <a:off x="2501621" y="1862460"/>
                    <a:ext cx="542170" cy="1782007"/>
                    <a:chOff x="1905000" y="1828800"/>
                    <a:chExt cx="762000" cy="2362200"/>
                  </a:xfrm>
                </p:grpSpPr>
                <p:sp>
                  <p:nvSpPr>
                    <p:cNvPr id="19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2"/>
                  <p:cNvGrpSpPr/>
                  <p:nvPr/>
                </p:nvGrpSpPr>
                <p:grpSpPr>
                  <a:xfrm rot="15530705">
                    <a:off x="2284581" y="2639655"/>
                    <a:ext cx="405591" cy="1883879"/>
                    <a:chOff x="1905000" y="1828800"/>
                    <a:chExt cx="762000" cy="2362200"/>
                  </a:xfrm>
                </p:grpSpPr>
                <p:sp>
                  <p:nvSpPr>
                    <p:cNvPr id="193" name="Oval 1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8" name="Group 21"/>
                <p:cNvGrpSpPr/>
                <p:nvPr/>
              </p:nvGrpSpPr>
              <p:grpSpPr>
                <a:xfrm rot="2927600">
                  <a:off x="1498597" y="881328"/>
                  <a:ext cx="1193804" cy="897916"/>
                  <a:chOff x="1111998" y="1862460"/>
                  <a:chExt cx="2362200" cy="1921930"/>
                </a:xfrm>
              </p:grpSpPr>
              <p:grpSp>
                <p:nvGrpSpPr>
                  <p:cNvPr id="279" name="Group 6"/>
                  <p:cNvGrpSpPr/>
                  <p:nvPr/>
                </p:nvGrpSpPr>
                <p:grpSpPr>
                  <a:xfrm rot="17802976">
                    <a:off x="1912098" y="1823816"/>
                    <a:ext cx="762000" cy="2362200"/>
                    <a:chOff x="1905000" y="1828800"/>
                    <a:chExt cx="762000" cy="2362200"/>
                  </a:xfrm>
                </p:grpSpPr>
                <p:sp>
                  <p:nvSpPr>
                    <p:cNvPr id="1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9"/>
                  <p:cNvGrpSpPr/>
                  <p:nvPr/>
                </p:nvGrpSpPr>
                <p:grpSpPr>
                  <a:xfrm rot="19123498">
                    <a:off x="2501621" y="1862460"/>
                    <a:ext cx="542170" cy="1782007"/>
                    <a:chOff x="1905000" y="1828800"/>
                    <a:chExt cx="762000" cy="2362200"/>
                  </a:xfrm>
                </p:grpSpPr>
                <p:sp>
                  <p:nvSpPr>
                    <p:cNvPr id="18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2"/>
                  <p:cNvGrpSpPr/>
                  <p:nvPr/>
                </p:nvGrpSpPr>
                <p:grpSpPr>
                  <a:xfrm rot="15530705">
                    <a:off x="2284581" y="2639655"/>
                    <a:ext cx="405591" cy="1883879"/>
                    <a:chOff x="1905000" y="1828800"/>
                    <a:chExt cx="762000" cy="2362200"/>
                  </a:xfrm>
                </p:grpSpPr>
                <p:sp>
                  <p:nvSpPr>
                    <p:cNvPr id="18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31"/>
                <p:cNvGrpSpPr/>
                <p:nvPr/>
              </p:nvGrpSpPr>
              <p:grpSpPr>
                <a:xfrm rot="20238387">
                  <a:off x="1346199" y="1643328"/>
                  <a:ext cx="1193804" cy="897916"/>
                  <a:chOff x="1111998" y="1862460"/>
                  <a:chExt cx="2362200" cy="1921930"/>
                </a:xfrm>
              </p:grpSpPr>
              <p:grpSp>
                <p:nvGrpSpPr>
                  <p:cNvPr id="71"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9"/>
                  <p:cNvGrpSpPr/>
                  <p:nvPr/>
                </p:nvGrpSpPr>
                <p:grpSpPr>
                  <a:xfrm rot="19123498">
                    <a:off x="2501621" y="1862460"/>
                    <a:ext cx="542170" cy="1782007"/>
                    <a:chOff x="1905000" y="1828800"/>
                    <a:chExt cx="762000" cy="2362200"/>
                  </a:xfrm>
                </p:grpSpPr>
                <p:sp>
                  <p:nvSpPr>
                    <p:cNvPr id="177" name="Oval 1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2"/>
                  <p:cNvGrpSpPr/>
                  <p:nvPr/>
                </p:nvGrpSpPr>
                <p:grpSpPr>
                  <a:xfrm rot="15530705">
                    <a:off x="2284581" y="2639655"/>
                    <a:ext cx="405591" cy="1883879"/>
                    <a:chOff x="1905000" y="1828800"/>
                    <a:chExt cx="762000" cy="2362200"/>
                  </a:xfrm>
                </p:grpSpPr>
                <p:sp>
                  <p:nvSpPr>
                    <p:cNvPr id="17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3"/>
              <p:cNvGrpSpPr/>
              <p:nvPr/>
            </p:nvGrpSpPr>
            <p:grpSpPr>
              <a:xfrm rot="3068959">
                <a:off x="1791654" y="2628338"/>
                <a:ext cx="1820842" cy="1558779"/>
                <a:chOff x="736597" y="733384"/>
                <a:chExt cx="1807860" cy="1807860"/>
              </a:xfrm>
            </p:grpSpPr>
            <p:grpSp>
              <p:nvGrpSpPr>
                <p:cNvPr id="8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16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16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21"/>
                <p:cNvGrpSpPr/>
                <p:nvPr/>
              </p:nvGrpSpPr>
              <p:grpSpPr>
                <a:xfrm rot="2927600">
                  <a:off x="1498597" y="881328"/>
                  <a:ext cx="1193804" cy="897916"/>
                  <a:chOff x="1111998" y="1862460"/>
                  <a:chExt cx="2362200" cy="1921930"/>
                </a:xfrm>
              </p:grpSpPr>
              <p:grpSp>
                <p:nvGrpSpPr>
                  <p:cNvPr id="92" name="Group 6"/>
                  <p:cNvGrpSpPr/>
                  <p:nvPr/>
                </p:nvGrpSpPr>
                <p:grpSpPr>
                  <a:xfrm rot="17802976">
                    <a:off x="1912098" y="1823816"/>
                    <a:ext cx="762000" cy="2362200"/>
                    <a:chOff x="1905000" y="1828800"/>
                    <a:chExt cx="762000" cy="2362200"/>
                  </a:xfrm>
                </p:grpSpPr>
                <p:sp>
                  <p:nvSpPr>
                    <p:cNvPr id="1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
                  <p:cNvGrpSpPr/>
                  <p:nvPr/>
                </p:nvGrpSpPr>
                <p:grpSpPr>
                  <a:xfrm rot="19123498">
                    <a:off x="2501621" y="1862460"/>
                    <a:ext cx="542170" cy="1782007"/>
                    <a:chOff x="1905000" y="1828800"/>
                    <a:chExt cx="762000" cy="2362200"/>
                  </a:xfrm>
                </p:grpSpPr>
                <p:sp>
                  <p:nvSpPr>
                    <p:cNvPr id="15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2"/>
                  <p:cNvGrpSpPr/>
                  <p:nvPr/>
                </p:nvGrpSpPr>
                <p:grpSpPr>
                  <a:xfrm rot="15530705">
                    <a:off x="2284581" y="2639655"/>
                    <a:ext cx="405591" cy="1883879"/>
                    <a:chOff x="1905000" y="1828800"/>
                    <a:chExt cx="762000" cy="2362200"/>
                  </a:xfrm>
                </p:grpSpPr>
                <p:sp>
                  <p:nvSpPr>
                    <p:cNvPr id="15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31"/>
                <p:cNvGrpSpPr/>
                <p:nvPr/>
              </p:nvGrpSpPr>
              <p:grpSpPr>
                <a:xfrm rot="20238387">
                  <a:off x="1346199" y="1643328"/>
                  <a:ext cx="1193804" cy="897916"/>
                  <a:chOff x="1111998" y="1862460"/>
                  <a:chExt cx="2362200" cy="1921930"/>
                </a:xfrm>
              </p:grpSpPr>
              <p:grpSp>
                <p:nvGrpSpPr>
                  <p:cNvPr id="10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
                  <p:cNvGrpSpPr/>
                  <p:nvPr/>
                </p:nvGrpSpPr>
                <p:grpSpPr>
                  <a:xfrm rot="15530705">
                    <a:off x="2284581" y="2639655"/>
                    <a:ext cx="405591" cy="1883879"/>
                    <a:chOff x="1905000" y="1828800"/>
                    <a:chExt cx="762000" cy="2362200"/>
                  </a:xfrm>
                </p:grpSpPr>
                <p:sp>
                  <p:nvSpPr>
                    <p:cNvPr id="145"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1" name="Group 104"/>
              <p:cNvGrpSpPr/>
              <p:nvPr/>
            </p:nvGrpSpPr>
            <p:grpSpPr>
              <a:xfrm rot="3068959">
                <a:off x="2247659" y="3793897"/>
                <a:ext cx="1143483" cy="840157"/>
                <a:chOff x="736597" y="733384"/>
                <a:chExt cx="1807860" cy="1807860"/>
              </a:xfrm>
            </p:grpSpPr>
            <p:grpSp>
              <p:nvGrpSpPr>
                <p:cNvPr id="112" name="Group 15"/>
                <p:cNvGrpSpPr/>
                <p:nvPr/>
              </p:nvGrpSpPr>
              <p:grpSpPr>
                <a:xfrm rot="20238387">
                  <a:off x="736597" y="881328"/>
                  <a:ext cx="1193804" cy="897916"/>
                  <a:chOff x="1111998" y="1862460"/>
                  <a:chExt cx="2362200" cy="1921930"/>
                </a:xfrm>
              </p:grpSpPr>
              <p:grpSp>
                <p:nvGrpSpPr>
                  <p:cNvPr id="113" name="Group 6"/>
                  <p:cNvGrpSpPr/>
                  <p:nvPr/>
                </p:nvGrpSpPr>
                <p:grpSpPr>
                  <a:xfrm rot="17802976">
                    <a:off x="1912098" y="1823816"/>
                    <a:ext cx="762000" cy="2362200"/>
                    <a:chOff x="1905000" y="1828800"/>
                    <a:chExt cx="762000" cy="2362200"/>
                  </a:xfrm>
                </p:grpSpPr>
                <p:sp>
                  <p:nvSpPr>
                    <p:cNvPr id="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9"/>
                  <p:cNvGrpSpPr/>
                  <p:nvPr/>
                </p:nvGrpSpPr>
                <p:grpSpPr>
                  <a:xfrm rot="19123498">
                    <a:off x="2501621" y="1862460"/>
                    <a:ext cx="542170" cy="1782007"/>
                    <a:chOff x="1905000" y="1828800"/>
                    <a:chExt cx="762000" cy="2362200"/>
                  </a:xfrm>
                </p:grpSpPr>
                <p:sp>
                  <p:nvSpPr>
                    <p:cNvPr id="135" name="Oval 1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
                  <p:cNvGrpSpPr/>
                  <p:nvPr/>
                </p:nvGrpSpPr>
                <p:grpSpPr>
                  <a:xfrm rot="15530705">
                    <a:off x="2284581" y="2639655"/>
                    <a:ext cx="405591" cy="1883879"/>
                    <a:chOff x="1905000" y="1828800"/>
                    <a:chExt cx="762000" cy="2362200"/>
                  </a:xfrm>
                </p:grpSpPr>
                <p:sp>
                  <p:nvSpPr>
                    <p:cNvPr id="133" name="Oval 1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23" name="Group 6"/>
                  <p:cNvGrpSpPr/>
                  <p:nvPr/>
                </p:nvGrpSpPr>
                <p:grpSpPr>
                  <a:xfrm rot="17802976">
                    <a:off x="1912098" y="1823816"/>
                    <a:ext cx="762000" cy="2362200"/>
                    <a:chOff x="1905000" y="1828800"/>
                    <a:chExt cx="762000" cy="2362200"/>
                  </a:xfrm>
                </p:grpSpPr>
                <p:sp>
                  <p:nvSpPr>
                    <p:cNvPr id="1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9"/>
                  <p:cNvGrpSpPr/>
                  <p:nvPr/>
                </p:nvGrpSpPr>
                <p:grpSpPr>
                  <a:xfrm rot="19123498">
                    <a:off x="2501621" y="1862460"/>
                    <a:ext cx="542170" cy="1782007"/>
                    <a:chOff x="1905000" y="1828800"/>
                    <a:chExt cx="762000" cy="2362200"/>
                  </a:xfrm>
                </p:grpSpPr>
                <p:sp>
                  <p:nvSpPr>
                    <p:cNvPr id="126" name="Oval 1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2"/>
                  <p:cNvGrpSpPr/>
                  <p:nvPr/>
                </p:nvGrpSpPr>
                <p:grpSpPr>
                  <a:xfrm rot="15530705">
                    <a:off x="2284581" y="2639655"/>
                    <a:ext cx="405591" cy="1883879"/>
                    <a:chOff x="1905000" y="1828800"/>
                    <a:chExt cx="762000" cy="2362200"/>
                  </a:xfrm>
                </p:grpSpPr>
                <p:sp>
                  <p:nvSpPr>
                    <p:cNvPr id="124" name="Oval 1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31"/>
                <p:cNvGrpSpPr/>
                <p:nvPr/>
              </p:nvGrpSpPr>
              <p:grpSpPr>
                <a:xfrm rot="20238387">
                  <a:off x="1346199" y="1643328"/>
                  <a:ext cx="1193804" cy="897916"/>
                  <a:chOff x="1111998" y="1862460"/>
                  <a:chExt cx="2362200" cy="1921930"/>
                </a:xfrm>
              </p:grpSpPr>
              <p:grpSp>
                <p:nvGrpSpPr>
                  <p:cNvPr id="139"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2"/>
                  <p:cNvGrpSpPr/>
                  <p:nvPr/>
                </p:nvGrpSpPr>
                <p:grpSpPr>
                  <a:xfrm rot="15530705">
                    <a:off x="2284581" y="2639655"/>
                    <a:ext cx="405591" cy="1883879"/>
                    <a:chOff x="1905000" y="1828800"/>
                    <a:chExt cx="762000" cy="2362200"/>
                  </a:xfrm>
                </p:grpSpPr>
                <p:sp>
                  <p:nvSpPr>
                    <p:cNvPr id="115"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 name="Group 135"/>
              <p:cNvGrpSpPr/>
              <p:nvPr/>
            </p:nvGrpSpPr>
            <p:grpSpPr>
              <a:xfrm rot="5892673">
                <a:off x="3061159" y="3301846"/>
                <a:ext cx="1528325" cy="1350205"/>
                <a:chOff x="736597" y="733384"/>
                <a:chExt cx="1807860" cy="1807860"/>
              </a:xfrm>
            </p:grpSpPr>
            <p:grpSp>
              <p:nvGrpSpPr>
                <p:cNvPr id="143" name="Group 15"/>
                <p:cNvGrpSpPr/>
                <p:nvPr/>
              </p:nvGrpSpPr>
              <p:grpSpPr>
                <a:xfrm rot="20238387">
                  <a:off x="736597" y="881328"/>
                  <a:ext cx="1193804" cy="897916"/>
                  <a:chOff x="1111998" y="1862460"/>
                  <a:chExt cx="2362200" cy="1921930"/>
                </a:xfrm>
              </p:grpSpPr>
              <p:grpSp>
                <p:nvGrpSpPr>
                  <p:cNvPr id="144" name="Group 6"/>
                  <p:cNvGrpSpPr/>
                  <p:nvPr/>
                </p:nvGrpSpPr>
                <p:grpSpPr>
                  <a:xfrm rot="17802976">
                    <a:off x="1912098" y="1823816"/>
                    <a:ext cx="762000" cy="2362200"/>
                    <a:chOff x="1905000" y="1828800"/>
                    <a:chExt cx="762000" cy="2362200"/>
                  </a:xfrm>
                </p:grpSpPr>
                <p:sp>
                  <p:nvSpPr>
                    <p:cNvPr id="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9"/>
                  <p:cNvGrpSpPr/>
                  <p:nvPr/>
                </p:nvGrpSpPr>
                <p:grpSpPr>
                  <a:xfrm rot="19123498">
                    <a:off x="2501621" y="1862460"/>
                    <a:ext cx="542170" cy="1782007"/>
                    <a:chOff x="1905000" y="1828800"/>
                    <a:chExt cx="762000" cy="2362200"/>
                  </a:xfrm>
                </p:grpSpPr>
                <p:sp>
                  <p:nvSpPr>
                    <p:cNvPr id="105" name="Oval 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2"/>
                  <p:cNvGrpSpPr/>
                  <p:nvPr/>
                </p:nvGrpSpPr>
                <p:grpSpPr>
                  <a:xfrm rot="15530705">
                    <a:off x="2284581" y="2639655"/>
                    <a:ext cx="405591" cy="1883879"/>
                    <a:chOff x="1905000" y="1828800"/>
                    <a:chExt cx="762000" cy="2362200"/>
                  </a:xfrm>
                </p:grpSpPr>
                <p:sp>
                  <p:nvSpPr>
                    <p:cNvPr id="103" name="Oval 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21"/>
                <p:cNvGrpSpPr/>
                <p:nvPr/>
              </p:nvGrpSpPr>
              <p:grpSpPr>
                <a:xfrm rot="2927600">
                  <a:off x="1498597" y="881328"/>
                  <a:ext cx="1193804" cy="897916"/>
                  <a:chOff x="1111998" y="1862460"/>
                  <a:chExt cx="2362200" cy="1921930"/>
                </a:xfrm>
              </p:grpSpPr>
              <p:grpSp>
                <p:nvGrpSpPr>
                  <p:cNvPr id="160" name="Group 6"/>
                  <p:cNvGrpSpPr/>
                  <p:nvPr/>
                </p:nvGrpSpPr>
                <p:grpSpPr>
                  <a:xfrm rot="17802976">
                    <a:off x="1912098" y="1823816"/>
                    <a:ext cx="762000" cy="2362200"/>
                    <a:chOff x="1905000" y="1828800"/>
                    <a:chExt cx="762000" cy="2362200"/>
                  </a:xfrm>
                </p:grpSpPr>
                <p:sp>
                  <p:nvSpPr>
                    <p:cNvPr id="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9"/>
                  <p:cNvGrpSpPr/>
                  <p:nvPr/>
                </p:nvGrpSpPr>
                <p:grpSpPr>
                  <a:xfrm rot="19123498">
                    <a:off x="2501621" y="1862460"/>
                    <a:ext cx="542170" cy="1782007"/>
                    <a:chOff x="1905000" y="1828800"/>
                    <a:chExt cx="762000" cy="2362200"/>
                  </a:xfrm>
                </p:grpSpPr>
                <p:sp>
                  <p:nvSpPr>
                    <p:cNvPr id="96" name="Oval 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2"/>
                  <p:cNvGrpSpPr/>
                  <p:nvPr/>
                </p:nvGrpSpPr>
                <p:grpSpPr>
                  <a:xfrm rot="15530705">
                    <a:off x="2284581" y="2639655"/>
                    <a:ext cx="405591" cy="1883879"/>
                    <a:chOff x="1905000" y="1828800"/>
                    <a:chExt cx="762000" cy="2362200"/>
                  </a:xfrm>
                </p:grpSpPr>
                <p:sp>
                  <p:nvSpPr>
                    <p:cNvPr id="94" name="Oval 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9" name="Group 31"/>
                <p:cNvGrpSpPr/>
                <p:nvPr/>
              </p:nvGrpSpPr>
              <p:grpSpPr>
                <a:xfrm rot="20238387">
                  <a:off x="1346199" y="1643328"/>
                  <a:ext cx="1193804" cy="897916"/>
                  <a:chOff x="1111998" y="1862460"/>
                  <a:chExt cx="2362200" cy="1921930"/>
                </a:xfrm>
              </p:grpSpPr>
              <p:grpSp>
                <p:nvGrpSpPr>
                  <p:cNvPr id="170"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2"/>
                  <p:cNvGrpSpPr/>
                  <p:nvPr/>
                </p:nvGrpSpPr>
                <p:grpSpPr>
                  <a:xfrm rot="15530705">
                    <a:off x="2284581" y="2639655"/>
                    <a:ext cx="405591" cy="1883879"/>
                    <a:chOff x="1905000" y="1828800"/>
                    <a:chExt cx="762000" cy="2362200"/>
                  </a:xfrm>
                </p:grpSpPr>
                <p:sp>
                  <p:nvSpPr>
                    <p:cNvPr id="85"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3" name="Group 166"/>
              <p:cNvGrpSpPr/>
              <p:nvPr/>
            </p:nvGrpSpPr>
            <p:grpSpPr>
              <a:xfrm rot="20555714" flipH="1">
                <a:off x="3652811" y="2791157"/>
                <a:ext cx="1586260" cy="1364114"/>
                <a:chOff x="736597" y="733384"/>
                <a:chExt cx="1807860" cy="1807860"/>
              </a:xfrm>
            </p:grpSpPr>
            <p:grpSp>
              <p:nvGrpSpPr>
                <p:cNvPr id="174" name="Group 15"/>
                <p:cNvGrpSpPr/>
                <p:nvPr/>
              </p:nvGrpSpPr>
              <p:grpSpPr>
                <a:xfrm rot="20238387">
                  <a:off x="736597" y="881328"/>
                  <a:ext cx="1193804" cy="897916"/>
                  <a:chOff x="1111998" y="1862460"/>
                  <a:chExt cx="2362200" cy="1921930"/>
                </a:xfrm>
              </p:grpSpPr>
              <p:grpSp>
                <p:nvGrpSpPr>
                  <p:cNvPr id="181" name="Group 6"/>
                  <p:cNvGrpSpPr/>
                  <p:nvPr/>
                </p:nvGrpSpPr>
                <p:grpSpPr>
                  <a:xfrm rot="17802976">
                    <a:off x="1912098" y="1823816"/>
                    <a:ext cx="762000" cy="2362200"/>
                    <a:chOff x="1905000" y="1828800"/>
                    <a:chExt cx="762000" cy="2362200"/>
                  </a:xfrm>
                </p:grpSpPr>
                <p:sp>
                  <p:nvSpPr>
                    <p:cNvPr id="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9"/>
                  <p:cNvGrpSpPr/>
                  <p:nvPr/>
                </p:nvGrpSpPr>
                <p:grpSpPr>
                  <a:xfrm rot="19123498">
                    <a:off x="2501621" y="1862460"/>
                    <a:ext cx="542170" cy="1782007"/>
                    <a:chOff x="1905000" y="1828800"/>
                    <a:chExt cx="762000" cy="2362200"/>
                  </a:xfrm>
                </p:grpSpPr>
                <p:sp>
                  <p:nvSpPr>
                    <p:cNvPr id="75" name="Oval 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2"/>
                  <p:cNvGrpSpPr/>
                  <p:nvPr/>
                </p:nvGrpSpPr>
                <p:grpSpPr>
                  <a:xfrm rot="15530705">
                    <a:off x="2284581" y="2639655"/>
                    <a:ext cx="405591" cy="1883879"/>
                    <a:chOff x="1905000" y="1828800"/>
                    <a:chExt cx="762000" cy="2362200"/>
                  </a:xfrm>
                </p:grpSpPr>
                <p:sp>
                  <p:nvSpPr>
                    <p:cNvPr id="73" name="Oval 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21"/>
                <p:cNvGrpSpPr/>
                <p:nvPr/>
              </p:nvGrpSpPr>
              <p:grpSpPr>
                <a:xfrm rot="2927600">
                  <a:off x="1498597" y="881328"/>
                  <a:ext cx="1193804" cy="897916"/>
                  <a:chOff x="1111998" y="1862460"/>
                  <a:chExt cx="2362200" cy="1921930"/>
                </a:xfrm>
              </p:grpSpPr>
              <p:grpSp>
                <p:nvGrpSpPr>
                  <p:cNvPr id="191" name="Group 6"/>
                  <p:cNvGrpSpPr/>
                  <p:nvPr/>
                </p:nvGrpSpPr>
                <p:grpSpPr>
                  <a:xfrm rot="17802976">
                    <a:off x="1912098" y="1823816"/>
                    <a:ext cx="762000" cy="2362200"/>
                    <a:chOff x="1905000" y="1828800"/>
                    <a:chExt cx="762000" cy="2362200"/>
                  </a:xfrm>
                </p:grpSpPr>
                <p:sp>
                  <p:nvSpPr>
                    <p:cNvPr id="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9"/>
                  <p:cNvGrpSpPr/>
                  <p:nvPr/>
                </p:nvGrpSpPr>
                <p:grpSpPr>
                  <a:xfrm rot="19123498">
                    <a:off x="2501621" y="1862460"/>
                    <a:ext cx="542170" cy="1782007"/>
                    <a:chOff x="1905000" y="1828800"/>
                    <a:chExt cx="762000" cy="2362200"/>
                  </a:xfrm>
                </p:grpSpPr>
                <p:sp>
                  <p:nvSpPr>
                    <p:cNvPr id="66" name="Oval 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2"/>
                  <p:cNvGrpSpPr/>
                  <p:nvPr/>
                </p:nvGrpSpPr>
                <p:grpSpPr>
                  <a:xfrm rot="15530705">
                    <a:off x="2284581" y="2639655"/>
                    <a:ext cx="405591" cy="1883879"/>
                    <a:chOff x="1905000" y="1828800"/>
                    <a:chExt cx="762000" cy="2362200"/>
                  </a:xfrm>
                </p:grpSpPr>
                <p:sp>
                  <p:nvSpPr>
                    <p:cNvPr id="64" name="Oval 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31"/>
                <p:cNvGrpSpPr/>
                <p:nvPr/>
              </p:nvGrpSpPr>
              <p:grpSpPr>
                <a:xfrm rot="20238387">
                  <a:off x="1346199" y="1643328"/>
                  <a:ext cx="1193804" cy="897916"/>
                  <a:chOff x="1111998" y="1862460"/>
                  <a:chExt cx="2362200" cy="1921930"/>
                </a:xfrm>
              </p:grpSpPr>
              <p:grpSp>
                <p:nvGrpSpPr>
                  <p:cNvPr id="201" name="Group 6"/>
                  <p:cNvGrpSpPr/>
                  <p:nvPr/>
                </p:nvGrpSpPr>
                <p:grpSpPr>
                  <a:xfrm rot="17802976">
                    <a:off x="1912098" y="1823816"/>
                    <a:ext cx="762000" cy="2362200"/>
                    <a:chOff x="1905000" y="1828800"/>
                    <a:chExt cx="762000" cy="2362200"/>
                  </a:xfrm>
                </p:grpSpPr>
                <p:sp>
                  <p:nvSpPr>
                    <p:cNvPr id="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9"/>
                  <p:cNvGrpSpPr/>
                  <p:nvPr/>
                </p:nvGrpSpPr>
                <p:grpSpPr>
                  <a:xfrm rot="19123498">
                    <a:off x="2501621" y="1862460"/>
                    <a:ext cx="542170" cy="1782007"/>
                    <a:chOff x="1905000" y="1828800"/>
                    <a:chExt cx="762000" cy="2362200"/>
                  </a:xfrm>
                </p:grpSpPr>
                <p:sp>
                  <p:nvSpPr>
                    <p:cNvPr id="57" name="Oval 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2"/>
                  <p:cNvGrpSpPr/>
                  <p:nvPr/>
                </p:nvGrpSpPr>
                <p:grpSpPr>
                  <a:xfrm rot="15530705">
                    <a:off x="2284581" y="2639655"/>
                    <a:ext cx="405591" cy="1883879"/>
                    <a:chOff x="1905000" y="1828800"/>
                    <a:chExt cx="762000" cy="2362200"/>
                  </a:xfrm>
                </p:grpSpPr>
                <p:sp>
                  <p:nvSpPr>
                    <p:cNvPr id="55" name="Oval 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8" name="Double Wave 30"/>
              <p:cNvSpPr/>
              <p:nvPr/>
            </p:nvSpPr>
            <p:spPr>
              <a:xfrm>
                <a:off x="1447800" y="66294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uble Wave 38"/>
              <p:cNvSpPr/>
              <p:nvPr/>
            </p:nvSpPr>
            <p:spPr>
              <a:xfrm>
                <a:off x="2286000" y="6553200"/>
                <a:ext cx="1676400" cy="152400"/>
              </a:xfrm>
              <a:prstGeom prst="doubleWave">
                <a:avLst>
                  <a:gd name="adj1" fmla="val 1250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672509" flipV="1">
                <a:off x="1600200" y="426720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77072" flipV="1">
                <a:off x="3517105" y="44477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438730" flipV="1">
                <a:off x="3136105" y="4523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774148" flipV="1">
                <a:off x="1916906" y="4523969"/>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1203502" flipV="1">
                <a:off x="1684156" y="4436632"/>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672509" flipV="1">
                <a:off x="2907505" y="39905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578358" flipV="1">
                <a:off x="2601850" y="3893437"/>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p:cNvSpPr/>
              <p:nvPr/>
            </p:nvSpPr>
            <p:spPr>
              <a:xfrm rot="672509" flipV="1">
                <a:off x="2221704"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p:cNvSpPr/>
              <p:nvPr/>
            </p:nvSpPr>
            <p:spPr>
              <a:xfrm rot="20012650" flipV="1">
                <a:off x="1993106" y="6428970"/>
                <a:ext cx="304800" cy="152400"/>
              </a:xfrm>
              <a:prstGeom prst="ellipse">
                <a:avLst/>
              </a:prstGeom>
              <a:solidFill>
                <a:srgbClr val="6634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Hexagon 7"/>
            <p:cNvSpPr/>
            <p:nvPr/>
          </p:nvSpPr>
          <p:spPr>
            <a:xfrm rot="6438082">
              <a:off x="4805855" y="5312945"/>
              <a:ext cx="410578" cy="726156"/>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rot="1562601">
              <a:off x="197107" y="5289224"/>
              <a:ext cx="1081239" cy="614041"/>
            </a:xfrm>
            <a:prstGeom prst="hex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6438082">
              <a:off x="956442" y="5270434"/>
              <a:ext cx="410578" cy="726156"/>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1562601">
              <a:off x="300886" y="5675238"/>
              <a:ext cx="812461" cy="494051"/>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19492693">
              <a:off x="3467725" y="5660446"/>
              <a:ext cx="1074665" cy="575964"/>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72"/>
            <p:cNvGrpSpPr/>
            <p:nvPr/>
          </p:nvGrpSpPr>
          <p:grpSpPr>
            <a:xfrm>
              <a:off x="3363794" y="5818632"/>
              <a:ext cx="1777761" cy="986898"/>
              <a:chOff x="5105400" y="3044480"/>
              <a:chExt cx="2063396" cy="1451320"/>
            </a:xfrm>
          </p:grpSpPr>
          <p:sp>
            <p:nvSpPr>
              <p:cNvPr id="22" name="Hexagon 2"/>
              <p:cNvSpPr/>
              <p:nvPr/>
            </p:nvSpPr>
            <p:spPr>
              <a:xfrm rot="1562601">
                <a:off x="5105400" y="3352800"/>
                <a:ext cx="1295400"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3"/>
              <p:cNvSpPr/>
              <p:nvPr/>
            </p:nvSpPr>
            <p:spPr>
              <a:xfrm rot="1562601">
                <a:off x="5613267" y="3044480"/>
                <a:ext cx="942523" cy="1143000"/>
              </a:xfrm>
              <a:prstGeom prst="hexag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5"/>
              <p:cNvSpPr/>
              <p:nvPr/>
            </p:nvSpPr>
            <p:spPr>
              <a:xfrm rot="6517496">
                <a:off x="6265118" y="3272566"/>
                <a:ext cx="844134" cy="963222"/>
              </a:xfrm>
              <a:prstGeom prst="hexagon">
                <a:avLst>
                  <a:gd name="adj" fmla="val 11906"/>
                  <a:gd name="vf" fmla="val 115470"/>
                </a:avLst>
              </a:prstGeom>
              <a:solidFill>
                <a:srgbClr val="3A1D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Hexagon 13"/>
            <p:cNvSpPr/>
            <p:nvPr/>
          </p:nvSpPr>
          <p:spPr>
            <a:xfrm rot="1562601">
              <a:off x="4294122" y="6182915"/>
              <a:ext cx="1116078" cy="716068"/>
            </a:xfrm>
            <a:prstGeom prst="hexago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Rectangle 288"/>
          <p:cNvSpPr/>
          <p:nvPr/>
        </p:nvSpPr>
        <p:spPr>
          <a:xfrm>
            <a:off x="6096000" y="6550223"/>
            <a:ext cx="6096000" cy="307777"/>
          </a:xfrm>
          <a:prstGeom prst="rect">
            <a:avLst/>
          </a:prstGeom>
        </p:spPr>
        <p:txBody>
          <a:bodyPr>
            <a:spAutoFit/>
          </a:bodyPr>
          <a:lstStyle/>
          <a:p>
            <a:pPr algn="r"/>
            <a:r>
              <a:rPr lang="en-US" sz="1400" dirty="0"/>
              <a:t>(7)</a:t>
            </a:r>
          </a:p>
        </p:txBody>
      </p:sp>
      <p:sp>
        <p:nvSpPr>
          <p:cNvPr id="290" name="Rectangle 289"/>
          <p:cNvSpPr/>
          <p:nvPr/>
        </p:nvSpPr>
        <p:spPr>
          <a:xfrm>
            <a:off x="0" y="6550223"/>
            <a:ext cx="5024583" cy="307777"/>
          </a:xfrm>
          <a:prstGeom prst="rect">
            <a:avLst/>
          </a:prstGeom>
        </p:spPr>
        <p:txBody>
          <a:bodyPr wrap="square">
            <a:spAutoFit/>
          </a:bodyPr>
          <a:lstStyle/>
          <a:p>
            <a:r>
              <a:rPr lang="en-US" sz="1400" dirty="0"/>
              <a:t> Mark 1:35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914400" y="290946"/>
            <a:ext cx="3352800" cy="2246769"/>
          </a:xfrm>
          <a:prstGeom prst="rect">
            <a:avLst/>
          </a:prstGeom>
          <a:noFill/>
        </p:spPr>
        <p:txBody>
          <a:bodyPr wrap="square" rtlCol="0">
            <a:spAutoFit/>
          </a:bodyPr>
          <a:lstStyle/>
          <a:p>
            <a:endParaRPr lang="en-US" sz="2800" dirty="0">
              <a:solidFill>
                <a:schemeClr val="bg1"/>
              </a:solidFill>
            </a:endParaRPr>
          </a:p>
          <a:p>
            <a:r>
              <a:rPr lang="en-US" sz="2800" dirty="0">
                <a:solidFill>
                  <a:schemeClr val="bg1"/>
                </a:solidFill>
              </a:rPr>
              <a:t>Apostle Paul found cleansing solitude down in Arabia</a:t>
            </a:r>
          </a:p>
          <a:p>
            <a:endParaRPr lang="en-US" sz="2800" dirty="0">
              <a:solidFill>
                <a:schemeClr val="bg1"/>
              </a:solidFill>
            </a:endParaRPr>
          </a:p>
        </p:txBody>
      </p:sp>
      <p:grpSp>
        <p:nvGrpSpPr>
          <p:cNvPr id="2" name="Group 291"/>
          <p:cNvGrpSpPr/>
          <p:nvPr/>
        </p:nvGrpSpPr>
        <p:grpSpPr>
          <a:xfrm>
            <a:off x="5532581" y="2646219"/>
            <a:ext cx="5486400" cy="3124200"/>
            <a:chOff x="4419600" y="1143000"/>
            <a:chExt cx="4114800" cy="3124200"/>
          </a:xfrm>
        </p:grpSpPr>
        <p:sp>
          <p:nvSpPr>
            <p:cNvPr id="293" name="Freeform 292"/>
            <p:cNvSpPr/>
            <p:nvPr/>
          </p:nvSpPr>
          <p:spPr>
            <a:xfrm>
              <a:off x="4419600" y="1143000"/>
              <a:ext cx="4114800" cy="3124200"/>
            </a:xfrm>
            <a:custGeom>
              <a:avLst/>
              <a:gdLst>
                <a:gd name="connsiteX0" fmla="*/ 0 w 2233535"/>
                <a:gd name="connsiteY0" fmla="*/ 241852 h 1670521"/>
                <a:gd name="connsiteX1" fmla="*/ 0 w 2233535"/>
                <a:gd name="connsiteY1" fmla="*/ 241852 h 1670521"/>
                <a:gd name="connsiteX2" fmla="*/ 29981 w 2233535"/>
                <a:gd name="connsiteY2" fmla="*/ 376764 h 1670521"/>
                <a:gd name="connsiteX3" fmla="*/ 74951 w 2233535"/>
                <a:gd name="connsiteY3" fmla="*/ 406744 h 1670521"/>
                <a:gd name="connsiteX4" fmla="*/ 104932 w 2233535"/>
                <a:gd name="connsiteY4" fmla="*/ 451714 h 1670521"/>
                <a:gd name="connsiteX5" fmla="*/ 179882 w 2233535"/>
                <a:gd name="connsiteY5" fmla="*/ 511675 h 1670521"/>
                <a:gd name="connsiteX6" fmla="*/ 224853 w 2233535"/>
                <a:gd name="connsiteY6" fmla="*/ 601616 h 1670521"/>
                <a:gd name="connsiteX7" fmla="*/ 299804 w 2233535"/>
                <a:gd name="connsiteY7" fmla="*/ 736528 h 1670521"/>
                <a:gd name="connsiteX8" fmla="*/ 344774 w 2233535"/>
                <a:gd name="connsiteY8" fmla="*/ 766508 h 1670521"/>
                <a:gd name="connsiteX9" fmla="*/ 359764 w 2233535"/>
                <a:gd name="connsiteY9" fmla="*/ 811478 h 1670521"/>
                <a:gd name="connsiteX10" fmla="*/ 389745 w 2233535"/>
                <a:gd name="connsiteY10" fmla="*/ 841459 h 1670521"/>
                <a:gd name="connsiteX11" fmla="*/ 434715 w 2233535"/>
                <a:gd name="connsiteY11" fmla="*/ 931400 h 1670521"/>
                <a:gd name="connsiteX12" fmla="*/ 524656 w 2233535"/>
                <a:gd name="connsiteY12" fmla="*/ 1201223 h 1670521"/>
                <a:gd name="connsiteX13" fmla="*/ 539646 w 2233535"/>
                <a:gd name="connsiteY13" fmla="*/ 1246193 h 1670521"/>
                <a:gd name="connsiteX14" fmla="*/ 599607 w 2233535"/>
                <a:gd name="connsiteY14" fmla="*/ 1306154 h 1670521"/>
                <a:gd name="connsiteX15" fmla="*/ 644577 w 2233535"/>
                <a:gd name="connsiteY15" fmla="*/ 1381105 h 1670521"/>
                <a:gd name="connsiteX16" fmla="*/ 704538 w 2233535"/>
                <a:gd name="connsiteY16" fmla="*/ 1456055 h 1670521"/>
                <a:gd name="connsiteX17" fmla="*/ 749509 w 2233535"/>
                <a:gd name="connsiteY17" fmla="*/ 1545996 h 1670521"/>
                <a:gd name="connsiteX18" fmla="*/ 779489 w 2233535"/>
                <a:gd name="connsiteY18" fmla="*/ 1575977 h 1670521"/>
                <a:gd name="connsiteX19" fmla="*/ 839450 w 2233535"/>
                <a:gd name="connsiteY19" fmla="*/ 1650928 h 1670521"/>
                <a:gd name="connsiteX20" fmla="*/ 869430 w 2233535"/>
                <a:gd name="connsiteY20" fmla="*/ 1620947 h 1670521"/>
                <a:gd name="connsiteX21" fmla="*/ 1034322 w 2233535"/>
                <a:gd name="connsiteY21" fmla="*/ 1590967 h 1670521"/>
                <a:gd name="connsiteX22" fmla="*/ 1124263 w 2233535"/>
                <a:gd name="connsiteY22" fmla="*/ 1620947 h 1670521"/>
                <a:gd name="connsiteX23" fmla="*/ 1259174 w 2233535"/>
                <a:gd name="connsiteY23" fmla="*/ 1650928 h 1670521"/>
                <a:gd name="connsiteX24" fmla="*/ 1334125 w 2233535"/>
                <a:gd name="connsiteY24" fmla="*/ 1590967 h 1670521"/>
                <a:gd name="connsiteX25" fmla="*/ 1424066 w 2233535"/>
                <a:gd name="connsiteY25" fmla="*/ 1545996 h 1670521"/>
                <a:gd name="connsiteX26" fmla="*/ 1514007 w 2233535"/>
                <a:gd name="connsiteY26" fmla="*/ 1486036 h 1670521"/>
                <a:gd name="connsiteX27" fmla="*/ 1828800 w 2233535"/>
                <a:gd name="connsiteY27" fmla="*/ 1456055 h 1670521"/>
                <a:gd name="connsiteX28" fmla="*/ 1888761 w 2233535"/>
                <a:gd name="connsiteY28" fmla="*/ 1441065 h 1670521"/>
                <a:gd name="connsiteX29" fmla="*/ 1933732 w 2233535"/>
                <a:gd name="connsiteY29" fmla="*/ 1411085 h 1670521"/>
                <a:gd name="connsiteX30" fmla="*/ 2008682 w 2233535"/>
                <a:gd name="connsiteY30" fmla="*/ 1396095 h 1670521"/>
                <a:gd name="connsiteX31" fmla="*/ 2038663 w 2233535"/>
                <a:gd name="connsiteY31" fmla="*/ 1366114 h 1670521"/>
                <a:gd name="connsiteX32" fmla="*/ 2068643 w 2233535"/>
                <a:gd name="connsiteY32" fmla="*/ 1321144 h 1670521"/>
                <a:gd name="connsiteX33" fmla="*/ 2113613 w 2233535"/>
                <a:gd name="connsiteY33" fmla="*/ 1306154 h 1670521"/>
                <a:gd name="connsiteX34" fmla="*/ 2143594 w 2233535"/>
                <a:gd name="connsiteY34" fmla="*/ 1276173 h 1670521"/>
                <a:gd name="connsiteX35" fmla="*/ 2173574 w 2233535"/>
                <a:gd name="connsiteY35" fmla="*/ 1186232 h 1670521"/>
                <a:gd name="connsiteX36" fmla="*/ 2218545 w 2233535"/>
                <a:gd name="connsiteY36" fmla="*/ 1156252 h 1670521"/>
                <a:gd name="connsiteX37" fmla="*/ 2233535 w 2233535"/>
                <a:gd name="connsiteY37" fmla="*/ 1081301 h 1670521"/>
                <a:gd name="connsiteX38" fmla="*/ 2218545 w 2233535"/>
                <a:gd name="connsiteY38" fmla="*/ 1036331 h 1670521"/>
                <a:gd name="connsiteX39" fmla="*/ 2038663 w 2233535"/>
                <a:gd name="connsiteY39" fmla="*/ 991360 h 1670521"/>
                <a:gd name="connsiteX40" fmla="*/ 1948722 w 2233535"/>
                <a:gd name="connsiteY40" fmla="*/ 961380 h 1670521"/>
                <a:gd name="connsiteX41" fmla="*/ 1903751 w 2233535"/>
                <a:gd name="connsiteY41" fmla="*/ 946390 h 1670521"/>
                <a:gd name="connsiteX42" fmla="*/ 1858781 w 2233535"/>
                <a:gd name="connsiteY42" fmla="*/ 916410 h 1670521"/>
                <a:gd name="connsiteX43" fmla="*/ 1813810 w 2233535"/>
                <a:gd name="connsiteY43" fmla="*/ 901419 h 1670521"/>
                <a:gd name="connsiteX44" fmla="*/ 1798820 w 2233535"/>
                <a:gd name="connsiteY44" fmla="*/ 856449 h 1670521"/>
                <a:gd name="connsiteX45" fmla="*/ 1738859 w 2233535"/>
                <a:gd name="connsiteY45" fmla="*/ 781498 h 1670521"/>
                <a:gd name="connsiteX46" fmla="*/ 1678899 w 2233535"/>
                <a:gd name="connsiteY46" fmla="*/ 706547 h 1670521"/>
                <a:gd name="connsiteX47" fmla="*/ 1648918 w 2233535"/>
                <a:gd name="connsiteY47" fmla="*/ 616606 h 1670521"/>
                <a:gd name="connsiteX48" fmla="*/ 1633928 w 2233535"/>
                <a:gd name="connsiteY48" fmla="*/ 556646 h 1670521"/>
                <a:gd name="connsiteX49" fmla="*/ 1543987 w 2233535"/>
                <a:gd name="connsiteY49" fmla="*/ 436724 h 1670521"/>
                <a:gd name="connsiteX50" fmla="*/ 1409076 w 2233535"/>
                <a:gd name="connsiteY50" fmla="*/ 376764 h 1670521"/>
                <a:gd name="connsiteX51" fmla="*/ 1229194 w 2233535"/>
                <a:gd name="connsiteY51" fmla="*/ 346783 h 1670521"/>
                <a:gd name="connsiteX52" fmla="*/ 1124263 w 2233535"/>
                <a:gd name="connsiteY52" fmla="*/ 331793 h 1670521"/>
                <a:gd name="connsiteX53" fmla="*/ 1079292 w 2233535"/>
                <a:gd name="connsiteY53" fmla="*/ 316803 h 1670521"/>
                <a:gd name="connsiteX54" fmla="*/ 1004341 w 2233535"/>
                <a:gd name="connsiteY54" fmla="*/ 256842 h 1670521"/>
                <a:gd name="connsiteX55" fmla="*/ 989351 w 2233535"/>
                <a:gd name="connsiteY55" fmla="*/ 211872 h 1670521"/>
                <a:gd name="connsiteX56" fmla="*/ 899410 w 2233535"/>
                <a:gd name="connsiteY56" fmla="*/ 181892 h 1670521"/>
                <a:gd name="connsiteX57" fmla="*/ 824459 w 2233535"/>
                <a:gd name="connsiteY57" fmla="*/ 136921 h 1670521"/>
                <a:gd name="connsiteX58" fmla="*/ 734518 w 2233535"/>
                <a:gd name="connsiteY58" fmla="*/ 91951 h 1670521"/>
                <a:gd name="connsiteX59" fmla="*/ 704538 w 2233535"/>
                <a:gd name="connsiteY59" fmla="*/ 61970 h 1670521"/>
                <a:gd name="connsiteX60" fmla="*/ 614597 w 2233535"/>
                <a:gd name="connsiteY60" fmla="*/ 31990 h 1670521"/>
                <a:gd name="connsiteX61" fmla="*/ 299804 w 2233535"/>
                <a:gd name="connsiteY61" fmla="*/ 46980 h 1670521"/>
                <a:gd name="connsiteX62" fmla="*/ 284813 w 2233535"/>
                <a:gd name="connsiteY62" fmla="*/ 196882 h 1670521"/>
                <a:gd name="connsiteX63" fmla="*/ 134912 w 2233535"/>
                <a:gd name="connsiteY63" fmla="*/ 211872 h 1670521"/>
                <a:gd name="connsiteX64" fmla="*/ 89941 w 2233535"/>
                <a:gd name="connsiteY64" fmla="*/ 226862 h 1670521"/>
                <a:gd name="connsiteX65" fmla="*/ 0 w 2233535"/>
                <a:gd name="connsiteY65" fmla="*/ 241852 h 167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33535" h="1670521">
                  <a:moveTo>
                    <a:pt x="0" y="241852"/>
                  </a:moveTo>
                  <a:lnTo>
                    <a:pt x="0" y="241852"/>
                  </a:lnTo>
                  <a:cubicBezTo>
                    <a:pt x="9994" y="286823"/>
                    <a:pt x="10918" y="334826"/>
                    <a:pt x="29981" y="376764"/>
                  </a:cubicBezTo>
                  <a:cubicBezTo>
                    <a:pt x="37436" y="393165"/>
                    <a:pt x="62212" y="394005"/>
                    <a:pt x="74951" y="406744"/>
                  </a:cubicBezTo>
                  <a:cubicBezTo>
                    <a:pt x="87690" y="419483"/>
                    <a:pt x="93678" y="437646"/>
                    <a:pt x="104932" y="451714"/>
                  </a:cubicBezTo>
                  <a:cubicBezTo>
                    <a:pt x="129345" y="482231"/>
                    <a:pt x="146487" y="489412"/>
                    <a:pt x="179882" y="511675"/>
                  </a:cubicBezTo>
                  <a:cubicBezTo>
                    <a:pt x="234549" y="675681"/>
                    <a:pt x="147364" y="427267"/>
                    <a:pt x="224853" y="601616"/>
                  </a:cubicBezTo>
                  <a:cubicBezTo>
                    <a:pt x="269154" y="701291"/>
                    <a:pt x="227377" y="676172"/>
                    <a:pt x="299804" y="736528"/>
                  </a:cubicBezTo>
                  <a:cubicBezTo>
                    <a:pt x="313644" y="748061"/>
                    <a:pt x="329784" y="756515"/>
                    <a:pt x="344774" y="766508"/>
                  </a:cubicBezTo>
                  <a:cubicBezTo>
                    <a:pt x="349771" y="781498"/>
                    <a:pt x="351634" y="797929"/>
                    <a:pt x="359764" y="811478"/>
                  </a:cubicBezTo>
                  <a:cubicBezTo>
                    <a:pt x="367036" y="823597"/>
                    <a:pt x="383424" y="828818"/>
                    <a:pt x="389745" y="841459"/>
                  </a:cubicBezTo>
                  <a:cubicBezTo>
                    <a:pt x="445001" y="951969"/>
                    <a:pt x="364897" y="861579"/>
                    <a:pt x="434715" y="931400"/>
                  </a:cubicBezTo>
                  <a:lnTo>
                    <a:pt x="524656" y="1201223"/>
                  </a:lnTo>
                  <a:cubicBezTo>
                    <a:pt x="529653" y="1216213"/>
                    <a:pt x="528473" y="1235020"/>
                    <a:pt x="539646" y="1246193"/>
                  </a:cubicBezTo>
                  <a:lnTo>
                    <a:pt x="599607" y="1306154"/>
                  </a:lnTo>
                  <a:cubicBezTo>
                    <a:pt x="642069" y="1433540"/>
                    <a:pt x="582850" y="1278227"/>
                    <a:pt x="644577" y="1381105"/>
                  </a:cubicBezTo>
                  <a:cubicBezTo>
                    <a:pt x="692847" y="1461554"/>
                    <a:pt x="614974" y="1396345"/>
                    <a:pt x="704538" y="1456055"/>
                  </a:cubicBezTo>
                  <a:cubicBezTo>
                    <a:pt x="720371" y="1503556"/>
                    <a:pt x="716297" y="1504481"/>
                    <a:pt x="749509" y="1545996"/>
                  </a:cubicBezTo>
                  <a:cubicBezTo>
                    <a:pt x="758338" y="1557032"/>
                    <a:pt x="770660" y="1564941"/>
                    <a:pt x="779489" y="1575977"/>
                  </a:cubicBezTo>
                  <a:cubicBezTo>
                    <a:pt x="855123" y="1670521"/>
                    <a:pt x="767065" y="1578543"/>
                    <a:pt x="839450" y="1650928"/>
                  </a:cubicBezTo>
                  <a:cubicBezTo>
                    <a:pt x="849443" y="1640934"/>
                    <a:pt x="860601" y="1631983"/>
                    <a:pt x="869430" y="1620947"/>
                  </a:cubicBezTo>
                  <a:cubicBezTo>
                    <a:pt x="934624" y="1539453"/>
                    <a:pt x="856098" y="1571165"/>
                    <a:pt x="1034322" y="1590967"/>
                  </a:cubicBezTo>
                  <a:cubicBezTo>
                    <a:pt x="1064302" y="1600960"/>
                    <a:pt x="1093275" y="1614749"/>
                    <a:pt x="1124263" y="1620947"/>
                  </a:cubicBezTo>
                  <a:cubicBezTo>
                    <a:pt x="1219415" y="1639977"/>
                    <a:pt x="1174496" y="1629757"/>
                    <a:pt x="1259174" y="1650928"/>
                  </a:cubicBezTo>
                  <a:cubicBezTo>
                    <a:pt x="1346724" y="1621744"/>
                    <a:pt x="1266321" y="1658771"/>
                    <a:pt x="1334125" y="1590967"/>
                  </a:cubicBezTo>
                  <a:cubicBezTo>
                    <a:pt x="1384032" y="1541060"/>
                    <a:pt x="1369205" y="1576474"/>
                    <a:pt x="1424066" y="1545996"/>
                  </a:cubicBezTo>
                  <a:cubicBezTo>
                    <a:pt x="1455563" y="1528497"/>
                    <a:pt x="1478123" y="1489298"/>
                    <a:pt x="1514007" y="1486036"/>
                  </a:cubicBezTo>
                  <a:lnTo>
                    <a:pt x="1828800" y="1456055"/>
                  </a:lnTo>
                  <a:cubicBezTo>
                    <a:pt x="1848787" y="1451058"/>
                    <a:pt x="1869825" y="1449180"/>
                    <a:pt x="1888761" y="1441065"/>
                  </a:cubicBezTo>
                  <a:cubicBezTo>
                    <a:pt x="1905320" y="1433968"/>
                    <a:pt x="1916863" y="1417411"/>
                    <a:pt x="1933732" y="1411085"/>
                  </a:cubicBezTo>
                  <a:cubicBezTo>
                    <a:pt x="1957588" y="1402139"/>
                    <a:pt x="1983699" y="1401092"/>
                    <a:pt x="2008682" y="1396095"/>
                  </a:cubicBezTo>
                  <a:cubicBezTo>
                    <a:pt x="2018676" y="1386101"/>
                    <a:pt x="2029834" y="1377150"/>
                    <a:pt x="2038663" y="1366114"/>
                  </a:cubicBezTo>
                  <a:cubicBezTo>
                    <a:pt x="2049917" y="1352046"/>
                    <a:pt x="2054575" y="1332398"/>
                    <a:pt x="2068643" y="1321144"/>
                  </a:cubicBezTo>
                  <a:cubicBezTo>
                    <a:pt x="2080981" y="1311273"/>
                    <a:pt x="2098623" y="1311151"/>
                    <a:pt x="2113613" y="1306154"/>
                  </a:cubicBezTo>
                  <a:cubicBezTo>
                    <a:pt x="2123607" y="1296160"/>
                    <a:pt x="2137273" y="1288814"/>
                    <a:pt x="2143594" y="1276173"/>
                  </a:cubicBezTo>
                  <a:cubicBezTo>
                    <a:pt x="2157727" y="1247907"/>
                    <a:pt x="2147279" y="1203761"/>
                    <a:pt x="2173574" y="1186232"/>
                  </a:cubicBezTo>
                  <a:lnTo>
                    <a:pt x="2218545" y="1156252"/>
                  </a:lnTo>
                  <a:cubicBezTo>
                    <a:pt x="2223542" y="1131268"/>
                    <a:pt x="2233535" y="1106779"/>
                    <a:pt x="2233535" y="1081301"/>
                  </a:cubicBezTo>
                  <a:cubicBezTo>
                    <a:pt x="2233535" y="1065500"/>
                    <a:pt x="2231403" y="1045515"/>
                    <a:pt x="2218545" y="1036331"/>
                  </a:cubicBezTo>
                  <a:cubicBezTo>
                    <a:pt x="2174627" y="1004961"/>
                    <a:pt x="2087781" y="1003640"/>
                    <a:pt x="2038663" y="991360"/>
                  </a:cubicBezTo>
                  <a:cubicBezTo>
                    <a:pt x="2008005" y="983695"/>
                    <a:pt x="1978702" y="971373"/>
                    <a:pt x="1948722" y="961380"/>
                  </a:cubicBezTo>
                  <a:lnTo>
                    <a:pt x="1903751" y="946390"/>
                  </a:lnTo>
                  <a:cubicBezTo>
                    <a:pt x="1888761" y="936397"/>
                    <a:pt x="1874895" y="924467"/>
                    <a:pt x="1858781" y="916410"/>
                  </a:cubicBezTo>
                  <a:cubicBezTo>
                    <a:pt x="1844648" y="909343"/>
                    <a:pt x="1824983" y="912592"/>
                    <a:pt x="1813810" y="901419"/>
                  </a:cubicBezTo>
                  <a:cubicBezTo>
                    <a:pt x="1802637" y="890246"/>
                    <a:pt x="1805886" y="870582"/>
                    <a:pt x="1798820" y="856449"/>
                  </a:cubicBezTo>
                  <a:cubicBezTo>
                    <a:pt x="1768059" y="794926"/>
                    <a:pt x="1776042" y="827976"/>
                    <a:pt x="1738859" y="781498"/>
                  </a:cubicBezTo>
                  <a:cubicBezTo>
                    <a:pt x="1663209" y="686937"/>
                    <a:pt x="1751295" y="778946"/>
                    <a:pt x="1678899" y="706547"/>
                  </a:cubicBezTo>
                  <a:cubicBezTo>
                    <a:pt x="1668905" y="676567"/>
                    <a:pt x="1656583" y="647265"/>
                    <a:pt x="1648918" y="616606"/>
                  </a:cubicBezTo>
                  <a:cubicBezTo>
                    <a:pt x="1643921" y="596619"/>
                    <a:pt x="1643141" y="575073"/>
                    <a:pt x="1633928" y="556646"/>
                  </a:cubicBezTo>
                  <a:cubicBezTo>
                    <a:pt x="1617942" y="524674"/>
                    <a:pt x="1579123" y="464833"/>
                    <a:pt x="1543987" y="436724"/>
                  </a:cubicBezTo>
                  <a:cubicBezTo>
                    <a:pt x="1493083" y="396001"/>
                    <a:pt x="1480393" y="400536"/>
                    <a:pt x="1409076" y="376764"/>
                  </a:cubicBezTo>
                  <a:cubicBezTo>
                    <a:pt x="1317668" y="346295"/>
                    <a:pt x="1389865" y="366867"/>
                    <a:pt x="1229194" y="346783"/>
                  </a:cubicBezTo>
                  <a:cubicBezTo>
                    <a:pt x="1194135" y="342401"/>
                    <a:pt x="1159240" y="336790"/>
                    <a:pt x="1124263" y="331793"/>
                  </a:cubicBezTo>
                  <a:cubicBezTo>
                    <a:pt x="1109273" y="326796"/>
                    <a:pt x="1093425" y="323869"/>
                    <a:pt x="1079292" y="316803"/>
                  </a:cubicBezTo>
                  <a:cubicBezTo>
                    <a:pt x="1041473" y="297894"/>
                    <a:pt x="1032226" y="284727"/>
                    <a:pt x="1004341" y="256842"/>
                  </a:cubicBezTo>
                  <a:cubicBezTo>
                    <a:pt x="999344" y="241852"/>
                    <a:pt x="1002209" y="221056"/>
                    <a:pt x="989351" y="211872"/>
                  </a:cubicBezTo>
                  <a:cubicBezTo>
                    <a:pt x="963635" y="193504"/>
                    <a:pt x="899410" y="181892"/>
                    <a:pt x="899410" y="181892"/>
                  </a:cubicBezTo>
                  <a:cubicBezTo>
                    <a:pt x="840853" y="123333"/>
                    <a:pt x="902296" y="175839"/>
                    <a:pt x="824459" y="136921"/>
                  </a:cubicBezTo>
                  <a:cubicBezTo>
                    <a:pt x="708223" y="78804"/>
                    <a:pt x="847555" y="129629"/>
                    <a:pt x="734518" y="91951"/>
                  </a:cubicBezTo>
                  <a:cubicBezTo>
                    <a:pt x="724525" y="81957"/>
                    <a:pt x="717179" y="68290"/>
                    <a:pt x="704538" y="61970"/>
                  </a:cubicBezTo>
                  <a:cubicBezTo>
                    <a:pt x="676272" y="47837"/>
                    <a:pt x="614597" y="31990"/>
                    <a:pt x="614597" y="31990"/>
                  </a:cubicBezTo>
                  <a:cubicBezTo>
                    <a:pt x="509666" y="36987"/>
                    <a:pt x="393763" y="0"/>
                    <a:pt x="299804" y="46980"/>
                  </a:cubicBezTo>
                  <a:cubicBezTo>
                    <a:pt x="254889" y="69438"/>
                    <a:pt x="320321" y="161374"/>
                    <a:pt x="284813" y="196882"/>
                  </a:cubicBezTo>
                  <a:cubicBezTo>
                    <a:pt x="249305" y="232390"/>
                    <a:pt x="184879" y="206875"/>
                    <a:pt x="134912" y="211872"/>
                  </a:cubicBezTo>
                  <a:cubicBezTo>
                    <a:pt x="119922" y="216869"/>
                    <a:pt x="105270" y="223030"/>
                    <a:pt x="89941" y="226862"/>
                  </a:cubicBezTo>
                  <a:cubicBezTo>
                    <a:pt x="2603" y="248696"/>
                    <a:pt x="14990" y="239354"/>
                    <a:pt x="0" y="241852"/>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p:cNvSpPr/>
            <p:nvPr/>
          </p:nvSpPr>
          <p:spPr>
            <a:xfrm>
              <a:off x="5334000" y="1752601"/>
              <a:ext cx="1752600" cy="9906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Freeform 294"/>
            <p:cNvSpPr/>
            <p:nvPr/>
          </p:nvSpPr>
          <p:spPr>
            <a:xfrm>
              <a:off x="5943600" y="2133600"/>
              <a:ext cx="1752600" cy="7620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Freeform 295"/>
            <p:cNvSpPr/>
            <p:nvPr/>
          </p:nvSpPr>
          <p:spPr>
            <a:xfrm>
              <a:off x="5486400" y="2438399"/>
              <a:ext cx="1752600" cy="457201"/>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94"/>
          <p:cNvGrpSpPr/>
          <p:nvPr/>
        </p:nvGrpSpPr>
        <p:grpSpPr>
          <a:xfrm>
            <a:off x="5834731" y="1110673"/>
            <a:ext cx="1198759" cy="2611582"/>
            <a:chOff x="4405860" y="139189"/>
            <a:chExt cx="2861871" cy="6475262"/>
          </a:xfrm>
        </p:grpSpPr>
        <p:grpSp>
          <p:nvGrpSpPr>
            <p:cNvPr id="12" name="Group 86"/>
            <p:cNvGrpSpPr/>
            <p:nvPr/>
          </p:nvGrpSpPr>
          <p:grpSpPr>
            <a:xfrm rot="2107423">
              <a:off x="4802579" y="139189"/>
              <a:ext cx="743864" cy="1806453"/>
              <a:chOff x="7696200" y="914400"/>
              <a:chExt cx="685800" cy="2438400"/>
            </a:xfrm>
          </p:grpSpPr>
          <p:sp>
            <p:nvSpPr>
              <p:cNvPr id="52" name="Moon 5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7"/>
            <p:cNvGrpSpPr/>
            <p:nvPr/>
          </p:nvGrpSpPr>
          <p:grpSpPr>
            <a:xfrm rot="19262140" flipH="1">
              <a:off x="6126313" y="231425"/>
              <a:ext cx="743864" cy="1645187"/>
              <a:chOff x="7696200" y="914400"/>
              <a:chExt cx="685800" cy="2438400"/>
            </a:xfrm>
          </p:grpSpPr>
          <p:sp>
            <p:nvSpPr>
              <p:cNvPr id="48" name="Moon 4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7"/>
            <p:cNvGrpSpPr/>
            <p:nvPr/>
          </p:nvGrpSpPr>
          <p:grpSpPr>
            <a:xfrm rot="562843">
              <a:off x="5697438" y="5840305"/>
              <a:ext cx="666047" cy="774146"/>
              <a:chOff x="6106804" y="4039302"/>
              <a:chExt cx="666047" cy="774146"/>
            </a:xfrm>
          </p:grpSpPr>
          <p:sp>
            <p:nvSpPr>
              <p:cNvPr id="45" name="Oval 4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7"/>
            <p:cNvGrpSpPr/>
            <p:nvPr/>
          </p:nvGrpSpPr>
          <p:grpSpPr>
            <a:xfrm rot="2613352">
              <a:off x="5128037" y="5761712"/>
              <a:ext cx="666047" cy="774146"/>
              <a:chOff x="6106804" y="4039302"/>
              <a:chExt cx="666047" cy="774146"/>
            </a:xfrm>
          </p:grpSpPr>
          <p:sp>
            <p:nvSpPr>
              <p:cNvPr id="42" name="Oval 4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7"/>
            <p:cNvGrpSpPr/>
            <p:nvPr/>
          </p:nvGrpSpPr>
          <p:grpSpPr>
            <a:xfrm>
              <a:off x="4953000" y="5334000"/>
              <a:ext cx="1828800" cy="609600"/>
              <a:chOff x="1371600" y="3962400"/>
              <a:chExt cx="6705600" cy="2057400"/>
            </a:xfrm>
          </p:grpSpPr>
          <p:grpSp>
            <p:nvGrpSpPr>
              <p:cNvPr id="30" name="Group 195"/>
              <p:cNvGrpSpPr/>
              <p:nvPr/>
            </p:nvGrpSpPr>
            <p:grpSpPr>
              <a:xfrm>
                <a:off x="1371600" y="3962400"/>
                <a:ext cx="1676400" cy="2057400"/>
                <a:chOff x="1371600" y="3962400"/>
                <a:chExt cx="1676400" cy="2057400"/>
              </a:xfrm>
            </p:grpSpPr>
            <p:sp>
              <p:nvSpPr>
                <p:cNvPr id="40" name="Right Arrow Callout 3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96"/>
              <p:cNvGrpSpPr/>
              <p:nvPr/>
            </p:nvGrpSpPr>
            <p:grpSpPr>
              <a:xfrm>
                <a:off x="3048000" y="3962400"/>
                <a:ext cx="1676400" cy="2057400"/>
                <a:chOff x="1371600" y="3962400"/>
                <a:chExt cx="1676400" cy="2057400"/>
              </a:xfrm>
            </p:grpSpPr>
            <p:sp>
              <p:nvSpPr>
                <p:cNvPr id="38" name="Right Arrow Callout 3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99"/>
              <p:cNvGrpSpPr/>
              <p:nvPr/>
            </p:nvGrpSpPr>
            <p:grpSpPr>
              <a:xfrm>
                <a:off x="4724400" y="3962400"/>
                <a:ext cx="1676400" cy="2057400"/>
                <a:chOff x="1371600" y="3962400"/>
                <a:chExt cx="1676400" cy="2057400"/>
              </a:xfrm>
            </p:grpSpPr>
            <p:sp>
              <p:nvSpPr>
                <p:cNvPr id="36" name="Right Arrow Callout 3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02"/>
              <p:cNvGrpSpPr/>
              <p:nvPr/>
            </p:nvGrpSpPr>
            <p:grpSpPr>
              <a:xfrm>
                <a:off x="6400800" y="3962400"/>
                <a:ext cx="1676400" cy="2057400"/>
                <a:chOff x="1371600" y="3962400"/>
                <a:chExt cx="1676400" cy="2057400"/>
              </a:xfrm>
            </p:grpSpPr>
            <p:sp>
              <p:nvSpPr>
                <p:cNvPr id="34" name="Right Arrow Callout 33"/>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Cloud 26"/>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p:cNvSpPr/>
          <p:nvPr/>
        </p:nvSpPr>
        <p:spPr>
          <a:xfrm>
            <a:off x="6096000" y="6550223"/>
            <a:ext cx="6096000" cy="307777"/>
          </a:xfrm>
          <a:prstGeom prst="rect">
            <a:avLst/>
          </a:prstGeom>
        </p:spPr>
        <p:txBody>
          <a:bodyPr>
            <a:spAutoFit/>
          </a:bodyPr>
          <a:lstStyle/>
          <a:p>
            <a:pPr algn="r"/>
            <a:r>
              <a:rPr lang="en-US" sz="1400" dirty="0"/>
              <a:t>(7)</a:t>
            </a:r>
          </a:p>
        </p:txBody>
      </p:sp>
      <p:sp>
        <p:nvSpPr>
          <p:cNvPr id="57" name="Rectangle 56"/>
          <p:cNvSpPr/>
          <p:nvPr/>
        </p:nvSpPr>
        <p:spPr>
          <a:xfrm>
            <a:off x="0" y="6550223"/>
            <a:ext cx="5024583" cy="307777"/>
          </a:xfrm>
          <a:prstGeom prst="rect">
            <a:avLst/>
          </a:prstGeom>
        </p:spPr>
        <p:txBody>
          <a:bodyPr wrap="square">
            <a:spAutoFit/>
          </a:bodyPr>
          <a:lstStyle/>
          <a:p>
            <a:r>
              <a:rPr lang="en-US" sz="1400" dirty="0"/>
              <a:t> Galatians 1:17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434109" y="263237"/>
            <a:ext cx="3352800" cy="2246769"/>
          </a:xfrm>
          <a:prstGeom prst="rect">
            <a:avLst/>
          </a:prstGeom>
          <a:noFill/>
        </p:spPr>
        <p:txBody>
          <a:bodyPr wrap="square" rtlCol="0">
            <a:spAutoFit/>
          </a:bodyPr>
          <a:lstStyle/>
          <a:p>
            <a:endParaRPr lang="en-US" sz="2800" dirty="0">
              <a:solidFill>
                <a:schemeClr val="bg1"/>
              </a:solidFill>
            </a:endParaRPr>
          </a:p>
          <a:p>
            <a:r>
              <a:rPr lang="en-US" sz="2800" dirty="0" err="1">
                <a:solidFill>
                  <a:schemeClr val="bg1"/>
                </a:solidFill>
              </a:rPr>
              <a:t>Enos</a:t>
            </a:r>
            <a:r>
              <a:rPr lang="en-US" sz="2800" dirty="0">
                <a:solidFill>
                  <a:schemeClr val="bg1"/>
                </a:solidFill>
              </a:rPr>
              <a:t> found his solitary place in the forest</a:t>
            </a:r>
          </a:p>
          <a:p>
            <a:endParaRPr lang="en-US" sz="2800" dirty="0">
              <a:solidFill>
                <a:schemeClr val="bg1"/>
              </a:solidFill>
            </a:endParaRPr>
          </a:p>
        </p:txBody>
      </p:sp>
      <p:grpSp>
        <p:nvGrpSpPr>
          <p:cNvPr id="87" name="Group 86"/>
          <p:cNvGrpSpPr/>
          <p:nvPr/>
        </p:nvGrpSpPr>
        <p:grpSpPr>
          <a:xfrm>
            <a:off x="3454400" y="1948873"/>
            <a:ext cx="4899352" cy="4147128"/>
            <a:chOff x="3454400" y="3352801"/>
            <a:chExt cx="4572000" cy="2743199"/>
          </a:xfrm>
        </p:grpSpPr>
        <p:grpSp>
          <p:nvGrpSpPr>
            <p:cNvPr id="2" name="Group 296"/>
            <p:cNvGrpSpPr/>
            <p:nvPr/>
          </p:nvGrpSpPr>
          <p:grpSpPr>
            <a:xfrm>
              <a:off x="3454400" y="3352801"/>
              <a:ext cx="2743200" cy="2590799"/>
              <a:chOff x="4191000" y="1219200"/>
              <a:chExt cx="1600200" cy="1676400"/>
            </a:xfrm>
          </p:grpSpPr>
          <p:grpSp>
            <p:nvGrpSpPr>
              <p:cNvPr id="6" name="Group 43"/>
              <p:cNvGrpSpPr/>
              <p:nvPr/>
            </p:nvGrpSpPr>
            <p:grpSpPr>
              <a:xfrm>
                <a:off x="4572000" y="1219200"/>
                <a:ext cx="1219200" cy="1676400"/>
                <a:chOff x="4191000" y="1524000"/>
                <a:chExt cx="1143000" cy="1295400"/>
              </a:xfrm>
            </p:grpSpPr>
            <p:sp>
              <p:nvSpPr>
                <p:cNvPr id="309" name="Rectangle 308"/>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Isosceles Triangle 309"/>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1" name="Isosceles Triangle 310"/>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 name="Isosceles Triangle 311"/>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44"/>
              <p:cNvGrpSpPr/>
              <p:nvPr/>
            </p:nvGrpSpPr>
            <p:grpSpPr>
              <a:xfrm>
                <a:off x="4191000" y="1524000"/>
                <a:ext cx="1143000" cy="1295400"/>
                <a:chOff x="4191000" y="1524000"/>
                <a:chExt cx="1143000" cy="1295400"/>
              </a:xfrm>
            </p:grpSpPr>
            <p:sp>
              <p:nvSpPr>
                <p:cNvPr id="305" name="Rectangle 304"/>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6" name="Isosceles Triangle 305"/>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Isosceles Triangle 306"/>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 name="Isosceles Triangle 307"/>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45"/>
              <p:cNvGrpSpPr/>
              <p:nvPr/>
            </p:nvGrpSpPr>
            <p:grpSpPr>
              <a:xfrm>
                <a:off x="4876800" y="1752599"/>
                <a:ext cx="838200" cy="1143000"/>
                <a:chOff x="4191000" y="1524000"/>
                <a:chExt cx="1143000" cy="1295400"/>
              </a:xfrm>
            </p:grpSpPr>
            <p:sp>
              <p:nvSpPr>
                <p:cNvPr id="301" name="Rectangle 300"/>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2" name="Isosceles Triangle 301"/>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3" name="Isosceles Triangle 302"/>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4" name="Isosceles Triangle 303"/>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9" name="Group 312"/>
            <p:cNvGrpSpPr/>
            <p:nvPr/>
          </p:nvGrpSpPr>
          <p:grpSpPr>
            <a:xfrm>
              <a:off x="5283200" y="3505201"/>
              <a:ext cx="2743200" cy="2590799"/>
              <a:chOff x="4191000" y="1219200"/>
              <a:chExt cx="1600200" cy="1676400"/>
            </a:xfrm>
          </p:grpSpPr>
          <p:grpSp>
            <p:nvGrpSpPr>
              <p:cNvPr id="10" name="Group 43"/>
              <p:cNvGrpSpPr/>
              <p:nvPr/>
            </p:nvGrpSpPr>
            <p:grpSpPr>
              <a:xfrm>
                <a:off x="4572000" y="1219200"/>
                <a:ext cx="1219200" cy="1676400"/>
                <a:chOff x="4191000" y="1524000"/>
                <a:chExt cx="1143000" cy="1295400"/>
              </a:xfrm>
            </p:grpSpPr>
            <p:sp>
              <p:nvSpPr>
                <p:cNvPr id="325" name="Rectangle 324"/>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6" name="Isosceles Triangle 325"/>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 name="Isosceles Triangle 326"/>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Isosceles Triangle 327"/>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 name="Group 44"/>
              <p:cNvGrpSpPr/>
              <p:nvPr/>
            </p:nvGrpSpPr>
            <p:grpSpPr>
              <a:xfrm>
                <a:off x="4191000" y="1524000"/>
                <a:ext cx="1143000" cy="1295400"/>
                <a:chOff x="4191000" y="1524000"/>
                <a:chExt cx="1143000" cy="1295400"/>
              </a:xfrm>
            </p:grpSpPr>
            <p:sp>
              <p:nvSpPr>
                <p:cNvPr id="321" name="Rectangle 320"/>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3" name="Isosceles Triangle 322"/>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4" name="Isosceles Triangle 323"/>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45"/>
              <p:cNvGrpSpPr/>
              <p:nvPr/>
            </p:nvGrpSpPr>
            <p:grpSpPr>
              <a:xfrm>
                <a:off x="4876800" y="1752599"/>
                <a:ext cx="838200" cy="1143000"/>
                <a:chOff x="4191000" y="1524000"/>
                <a:chExt cx="1143000" cy="1295400"/>
              </a:xfrm>
            </p:grpSpPr>
            <p:sp>
              <p:nvSpPr>
                <p:cNvPr id="317" name="Rectangle 316"/>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8" name="Isosceles Triangle 317"/>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9" name="Isosceles Triangle 318"/>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0" name="Isosceles Triangle 319"/>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grpSp>
        <p:nvGrpSpPr>
          <p:cNvPr id="38" name="Group 37"/>
          <p:cNvGrpSpPr/>
          <p:nvPr/>
        </p:nvGrpSpPr>
        <p:grpSpPr>
          <a:xfrm>
            <a:off x="8243455" y="2964873"/>
            <a:ext cx="1482793" cy="3419044"/>
            <a:chOff x="6899207" y="2895599"/>
            <a:chExt cx="1482793" cy="3419044"/>
          </a:xfrm>
        </p:grpSpPr>
        <p:sp>
          <p:nvSpPr>
            <p:cNvPr id="39" name="Oval 5"/>
            <p:cNvSpPr/>
            <p:nvPr/>
          </p:nvSpPr>
          <p:spPr>
            <a:xfrm rot="20950279">
              <a:off x="6999589" y="5813980"/>
              <a:ext cx="734685" cy="50066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6"/>
            <p:cNvSpPr/>
            <p:nvPr/>
          </p:nvSpPr>
          <p:spPr>
            <a:xfrm rot="19438611">
              <a:off x="7798044" y="5619342"/>
              <a:ext cx="560455" cy="36361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7"/>
            <p:cNvSpPr/>
            <p:nvPr/>
          </p:nvSpPr>
          <p:spPr>
            <a:xfrm>
              <a:off x="7164723" y="4343401"/>
              <a:ext cx="909947" cy="1331426"/>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8"/>
            <p:cNvSpPr/>
            <p:nvPr/>
          </p:nvSpPr>
          <p:spPr>
            <a:xfrm rot="268943">
              <a:off x="7770894" y="4266326"/>
              <a:ext cx="404189" cy="862060"/>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9"/>
            <p:cNvSpPr/>
            <p:nvPr/>
          </p:nvSpPr>
          <p:spPr>
            <a:xfrm rot="17641829">
              <a:off x="7911239" y="5747179"/>
              <a:ext cx="604274" cy="33724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10"/>
            <p:cNvSpPr/>
            <p:nvPr/>
          </p:nvSpPr>
          <p:spPr>
            <a:xfrm flipH="1">
              <a:off x="7063616" y="4267200"/>
              <a:ext cx="437868" cy="753565"/>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6"/>
            <p:cNvSpPr/>
            <p:nvPr/>
          </p:nvSpPr>
          <p:spPr>
            <a:xfrm rot="20950279">
              <a:off x="7404010" y="5813980"/>
              <a:ext cx="734685" cy="50066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17"/>
            <p:cNvSpPr/>
            <p:nvPr/>
          </p:nvSpPr>
          <p:spPr>
            <a:xfrm>
              <a:off x="7063616" y="5347795"/>
              <a:ext cx="1112157" cy="545051"/>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8"/>
            <p:cNvSpPr/>
            <p:nvPr/>
          </p:nvSpPr>
          <p:spPr>
            <a:xfrm rot="20950279">
              <a:off x="7083265" y="5075688"/>
              <a:ext cx="567225" cy="283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9"/>
            <p:cNvSpPr/>
            <p:nvPr/>
          </p:nvSpPr>
          <p:spPr>
            <a:xfrm rot="20950279">
              <a:off x="7487686" y="5075690"/>
              <a:ext cx="567225" cy="283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20"/>
            <p:cNvSpPr/>
            <p:nvPr/>
          </p:nvSpPr>
          <p:spPr>
            <a:xfrm rot="5400000">
              <a:off x="7810047" y="4982069"/>
              <a:ext cx="327031" cy="404421"/>
            </a:xfrm>
            <a:prstGeom prst="roundRect">
              <a:avLst>
                <a:gd name="adj" fmla="val 25157"/>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21"/>
            <p:cNvSpPr/>
            <p:nvPr/>
          </p:nvSpPr>
          <p:spPr>
            <a:xfrm rot="5400000">
              <a:off x="7102311" y="4982069"/>
              <a:ext cx="327031" cy="404421"/>
            </a:xfrm>
            <a:prstGeom prst="roundRect">
              <a:avLst>
                <a:gd name="adj" fmla="val 25157"/>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22"/>
            <p:cNvSpPr/>
            <p:nvPr/>
          </p:nvSpPr>
          <p:spPr>
            <a:xfrm>
              <a:off x="7848600" y="4911754"/>
              <a:ext cx="228600" cy="269846"/>
            </a:xfrm>
            <a:prstGeom prst="roundRect">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23"/>
            <p:cNvSpPr/>
            <p:nvPr/>
          </p:nvSpPr>
          <p:spPr>
            <a:xfrm>
              <a:off x="7086600" y="4911754"/>
              <a:ext cx="381000" cy="269845"/>
            </a:xfrm>
            <a:prstGeom prst="roundRect">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800000">
              <a:off x="7467600" y="4267200"/>
              <a:ext cx="304800" cy="304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153"/>
            <p:cNvGrpSpPr/>
            <p:nvPr/>
          </p:nvGrpSpPr>
          <p:grpSpPr>
            <a:xfrm>
              <a:off x="7122459" y="5661212"/>
              <a:ext cx="990600" cy="228600"/>
              <a:chOff x="4114800" y="6172200"/>
              <a:chExt cx="2057400" cy="457200"/>
            </a:xfrm>
          </p:grpSpPr>
          <p:grpSp>
            <p:nvGrpSpPr>
              <p:cNvPr id="75" name="Group 143"/>
              <p:cNvGrpSpPr/>
              <p:nvPr/>
            </p:nvGrpSpPr>
            <p:grpSpPr>
              <a:xfrm>
                <a:off x="4114800" y="6172200"/>
                <a:ext cx="457200" cy="457200"/>
                <a:chOff x="4114800" y="6172200"/>
                <a:chExt cx="457200" cy="457200"/>
              </a:xfrm>
            </p:grpSpPr>
            <p:sp>
              <p:nvSpPr>
                <p:cNvPr id="85" name="Cross 84"/>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ame 85"/>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144"/>
              <p:cNvGrpSpPr/>
              <p:nvPr/>
            </p:nvGrpSpPr>
            <p:grpSpPr>
              <a:xfrm>
                <a:off x="4648200" y="6172200"/>
                <a:ext cx="457200" cy="457200"/>
                <a:chOff x="4114800" y="6172200"/>
                <a:chExt cx="457200" cy="457200"/>
              </a:xfrm>
            </p:grpSpPr>
            <p:sp>
              <p:nvSpPr>
                <p:cNvPr id="83" name="Cross 82"/>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ame 83"/>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7" name="Group 147"/>
              <p:cNvGrpSpPr/>
              <p:nvPr/>
            </p:nvGrpSpPr>
            <p:grpSpPr>
              <a:xfrm>
                <a:off x="5181600" y="6172200"/>
                <a:ext cx="457200" cy="457200"/>
                <a:chOff x="4114800" y="6172200"/>
                <a:chExt cx="457200" cy="457200"/>
              </a:xfrm>
            </p:grpSpPr>
            <p:sp>
              <p:nvSpPr>
                <p:cNvPr id="81" name="Cross 80"/>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ame 81"/>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150"/>
              <p:cNvGrpSpPr/>
              <p:nvPr/>
            </p:nvGrpSpPr>
            <p:grpSpPr>
              <a:xfrm>
                <a:off x="5715000" y="6172200"/>
                <a:ext cx="457200" cy="457200"/>
                <a:chOff x="4114800" y="6172200"/>
                <a:chExt cx="457200" cy="457200"/>
              </a:xfrm>
            </p:grpSpPr>
            <p:sp>
              <p:nvSpPr>
                <p:cNvPr id="79" name="Cross 78"/>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ame 79"/>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154"/>
            <p:cNvGrpSpPr/>
            <p:nvPr/>
          </p:nvGrpSpPr>
          <p:grpSpPr>
            <a:xfrm>
              <a:off x="6899207" y="2895599"/>
              <a:ext cx="1421970" cy="1600538"/>
              <a:chOff x="7044014" y="3048000"/>
              <a:chExt cx="1160047" cy="1305724"/>
            </a:xfrm>
          </p:grpSpPr>
          <p:sp>
            <p:nvSpPr>
              <p:cNvPr id="70" name="Oval 11"/>
              <p:cNvSpPr/>
              <p:nvPr/>
            </p:nvSpPr>
            <p:spPr>
              <a:xfrm>
                <a:off x="7238997" y="3352800"/>
                <a:ext cx="758151" cy="9384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39"/>
              <p:cNvGrpSpPr/>
              <p:nvPr/>
            </p:nvGrpSpPr>
            <p:grpSpPr>
              <a:xfrm>
                <a:off x="7044014" y="3048000"/>
                <a:ext cx="1160047" cy="1305724"/>
                <a:chOff x="7034581" y="3276600"/>
                <a:chExt cx="1160047" cy="1305724"/>
              </a:xfrm>
            </p:grpSpPr>
            <p:sp>
              <p:nvSpPr>
                <p:cNvPr id="72" name="Cloud 71"/>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155"/>
            <p:cNvGrpSpPr/>
            <p:nvPr/>
          </p:nvGrpSpPr>
          <p:grpSpPr>
            <a:xfrm>
              <a:off x="7086600" y="3352800"/>
              <a:ext cx="1143000" cy="228600"/>
              <a:chOff x="4114800" y="6172200"/>
              <a:chExt cx="2057400" cy="457200"/>
            </a:xfrm>
          </p:grpSpPr>
          <p:grpSp>
            <p:nvGrpSpPr>
              <p:cNvPr id="58" name="Group 143"/>
              <p:cNvGrpSpPr/>
              <p:nvPr/>
            </p:nvGrpSpPr>
            <p:grpSpPr>
              <a:xfrm>
                <a:off x="4114800" y="6172200"/>
                <a:ext cx="457200" cy="457200"/>
                <a:chOff x="4114800" y="6172200"/>
                <a:chExt cx="457200" cy="457200"/>
              </a:xfrm>
            </p:grpSpPr>
            <p:sp>
              <p:nvSpPr>
                <p:cNvPr id="68" name="Cross 67"/>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ame 68"/>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44"/>
              <p:cNvGrpSpPr/>
              <p:nvPr/>
            </p:nvGrpSpPr>
            <p:grpSpPr>
              <a:xfrm>
                <a:off x="4648200" y="6172200"/>
                <a:ext cx="457200" cy="457200"/>
                <a:chOff x="4114800" y="6172200"/>
                <a:chExt cx="457200" cy="457200"/>
              </a:xfrm>
            </p:grpSpPr>
            <p:sp>
              <p:nvSpPr>
                <p:cNvPr id="66" name="Cross 65"/>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ame 66"/>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47"/>
              <p:cNvGrpSpPr/>
              <p:nvPr/>
            </p:nvGrpSpPr>
            <p:grpSpPr>
              <a:xfrm>
                <a:off x="5181600" y="6172200"/>
                <a:ext cx="457200" cy="457200"/>
                <a:chOff x="4114800" y="6172200"/>
                <a:chExt cx="457200" cy="457200"/>
              </a:xfrm>
            </p:grpSpPr>
            <p:sp>
              <p:nvSpPr>
                <p:cNvPr id="64" name="Cross 63"/>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ame 64"/>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50"/>
              <p:cNvGrpSpPr/>
              <p:nvPr/>
            </p:nvGrpSpPr>
            <p:grpSpPr>
              <a:xfrm>
                <a:off x="5715000" y="6172200"/>
                <a:ext cx="457200" cy="457200"/>
                <a:chOff x="4114800" y="6172200"/>
                <a:chExt cx="457200" cy="457200"/>
              </a:xfrm>
            </p:grpSpPr>
            <p:sp>
              <p:nvSpPr>
                <p:cNvPr id="62" name="Cross 61"/>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ame 62"/>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7" name="Rectangle 56"/>
            <p:cNvSpPr/>
            <p:nvPr/>
          </p:nvSpPr>
          <p:spPr>
            <a:xfrm>
              <a:off x="7162800" y="5562600"/>
              <a:ext cx="9144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6096000" y="6550223"/>
            <a:ext cx="6096000" cy="307777"/>
          </a:xfrm>
          <a:prstGeom prst="rect">
            <a:avLst/>
          </a:prstGeom>
        </p:spPr>
        <p:txBody>
          <a:bodyPr>
            <a:spAutoFit/>
          </a:bodyPr>
          <a:lstStyle/>
          <a:p>
            <a:pPr algn="r"/>
            <a:r>
              <a:rPr lang="en-US" sz="1400" dirty="0"/>
              <a:t>(7)</a:t>
            </a:r>
          </a:p>
        </p:txBody>
      </p:sp>
      <p:sp>
        <p:nvSpPr>
          <p:cNvPr id="89" name="Rectangle 88"/>
          <p:cNvSpPr/>
          <p:nvPr/>
        </p:nvSpPr>
        <p:spPr>
          <a:xfrm>
            <a:off x="0" y="6550223"/>
            <a:ext cx="5024583" cy="307777"/>
          </a:xfrm>
          <a:prstGeom prst="rect">
            <a:avLst/>
          </a:prstGeom>
        </p:spPr>
        <p:txBody>
          <a:bodyPr wrap="square">
            <a:spAutoFit/>
          </a:bodyPr>
          <a:lstStyle/>
          <a:p>
            <a:r>
              <a:rPr lang="en-US" sz="1400" dirty="0" err="1"/>
              <a:t>Enos</a:t>
            </a:r>
            <a:r>
              <a:rPr lang="en-US" sz="1400" dirty="0"/>
              <a:t> 1:1-11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480290" y="219365"/>
            <a:ext cx="7666183" cy="2246769"/>
          </a:xfrm>
          <a:prstGeom prst="rect">
            <a:avLst/>
          </a:prstGeom>
          <a:noFill/>
        </p:spPr>
        <p:txBody>
          <a:bodyPr wrap="square" rtlCol="0">
            <a:spAutoFit/>
          </a:bodyPr>
          <a:lstStyle/>
          <a:p>
            <a:endParaRPr lang="en-US" sz="2800" dirty="0">
              <a:solidFill>
                <a:schemeClr val="bg1"/>
              </a:solidFill>
            </a:endParaRPr>
          </a:p>
          <a:p>
            <a:r>
              <a:rPr lang="en-US" sz="2800" dirty="0" err="1">
                <a:solidFill>
                  <a:schemeClr val="bg1"/>
                </a:solidFill>
              </a:rPr>
              <a:t>Mahonri</a:t>
            </a:r>
            <a:r>
              <a:rPr lang="en-US" sz="2800" dirty="0">
                <a:solidFill>
                  <a:schemeClr val="bg1"/>
                </a:solidFill>
              </a:rPr>
              <a:t> </a:t>
            </a:r>
            <a:r>
              <a:rPr lang="en-US" sz="2800" dirty="0" err="1">
                <a:solidFill>
                  <a:schemeClr val="bg1"/>
                </a:solidFill>
              </a:rPr>
              <a:t>Moriancumer</a:t>
            </a:r>
            <a:r>
              <a:rPr lang="en-US" sz="2800" dirty="0">
                <a:solidFill>
                  <a:schemeClr val="bg1"/>
                </a:solidFill>
              </a:rPr>
              <a:t> (Brother of Jared) went to the mountain top to ask the Lord to make the stones shine for their vessels.</a:t>
            </a:r>
          </a:p>
          <a:p>
            <a:endParaRPr lang="en-US" sz="2800" dirty="0">
              <a:solidFill>
                <a:schemeClr val="bg1"/>
              </a:solidFill>
            </a:endParaRPr>
          </a:p>
        </p:txBody>
      </p:sp>
      <p:grpSp>
        <p:nvGrpSpPr>
          <p:cNvPr id="2" name="Group 360"/>
          <p:cNvGrpSpPr/>
          <p:nvPr/>
        </p:nvGrpSpPr>
        <p:grpSpPr>
          <a:xfrm>
            <a:off x="1930400" y="3200400"/>
            <a:ext cx="7572728" cy="3048000"/>
            <a:chOff x="2044567" y="2514600"/>
            <a:chExt cx="7099433" cy="3810000"/>
          </a:xfrm>
        </p:grpSpPr>
        <p:sp>
          <p:nvSpPr>
            <p:cNvPr id="362" name="Freeform 361"/>
            <p:cNvSpPr/>
            <p:nvPr/>
          </p:nvSpPr>
          <p:spPr>
            <a:xfrm>
              <a:off x="2362200" y="2514600"/>
              <a:ext cx="6781800" cy="3505200"/>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5B411B"/>
            </a:solidFill>
            <a:ln w="25400">
              <a:solidFill>
                <a:srgbClr val="815D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27"/>
            <p:cNvGrpSpPr/>
            <p:nvPr/>
          </p:nvGrpSpPr>
          <p:grpSpPr>
            <a:xfrm>
              <a:off x="3641798" y="3505200"/>
              <a:ext cx="4926582" cy="2819400"/>
              <a:chOff x="102618" y="1600200"/>
              <a:chExt cx="4926582" cy="2819400"/>
            </a:xfrm>
          </p:grpSpPr>
          <p:grpSp>
            <p:nvGrpSpPr>
              <p:cNvPr id="7" name="Group 20"/>
              <p:cNvGrpSpPr/>
              <p:nvPr/>
            </p:nvGrpSpPr>
            <p:grpSpPr>
              <a:xfrm>
                <a:off x="1676400" y="1600200"/>
                <a:ext cx="2460442" cy="2299361"/>
                <a:chOff x="1676400" y="1600200"/>
                <a:chExt cx="2460442" cy="2299361"/>
              </a:xfrm>
            </p:grpSpPr>
            <p:grpSp>
              <p:nvGrpSpPr>
                <p:cNvPr id="8" name="Group 13"/>
                <p:cNvGrpSpPr/>
                <p:nvPr/>
              </p:nvGrpSpPr>
              <p:grpSpPr>
                <a:xfrm>
                  <a:off x="1676400" y="1600200"/>
                  <a:ext cx="2460442" cy="2299361"/>
                  <a:chOff x="3317218" y="1600200"/>
                  <a:chExt cx="2460442" cy="2299361"/>
                </a:xfrm>
              </p:grpSpPr>
              <p:sp>
                <p:nvSpPr>
                  <p:cNvPr id="389" name="Regular Pentagon 388"/>
                  <p:cNvSpPr/>
                  <p:nvPr/>
                </p:nvSpPr>
                <p:spPr>
                  <a:xfrm rot="11068167">
                    <a:off x="3317218" y="1819293"/>
                    <a:ext cx="1324887" cy="1352749"/>
                  </a:xfrm>
                  <a:prstGeom prst="pentag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Hexagon 389"/>
                  <p:cNvSpPr/>
                  <p:nvPr/>
                </p:nvSpPr>
                <p:spPr>
                  <a:xfrm rot="17278376">
                    <a:off x="3314700" y="2628900"/>
                    <a:ext cx="1143000" cy="1066800"/>
                  </a:xfrm>
                  <a:prstGeom prst="hexagon">
                    <a:avLst>
                      <a:gd name="adj" fmla="val 33466"/>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gular Pentagon 390"/>
                  <p:cNvSpPr/>
                  <p:nvPr/>
                </p:nvSpPr>
                <p:spPr>
                  <a:xfrm rot="2760184">
                    <a:off x="4464677" y="2402230"/>
                    <a:ext cx="1301413" cy="1324553"/>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Hexagon 6"/>
                  <p:cNvSpPr/>
                  <p:nvPr/>
                </p:nvSpPr>
                <p:spPr>
                  <a:xfrm>
                    <a:off x="4191000" y="1981200"/>
                    <a:ext cx="1524000" cy="1447800"/>
                  </a:xfrm>
                  <a:prstGeom prst="hexagon">
                    <a:avLst>
                      <a:gd name="adj" fmla="val 39861"/>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Hexagon 7"/>
                  <p:cNvSpPr/>
                  <p:nvPr/>
                </p:nvSpPr>
                <p:spPr>
                  <a:xfrm rot="16200000">
                    <a:off x="3848100" y="1714500"/>
                    <a:ext cx="1295400" cy="1066800"/>
                  </a:xfrm>
                  <a:prstGeom prst="hexagon">
                    <a:avLst>
                      <a:gd name="adj" fmla="val 39861"/>
                      <a:gd name="vf" fmla="val 11547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gular Pentagon 8"/>
                  <p:cNvSpPr/>
                  <p:nvPr/>
                </p:nvSpPr>
                <p:spPr>
                  <a:xfrm rot="1290265">
                    <a:off x="3810000" y="2286000"/>
                    <a:ext cx="1066800" cy="11430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gular Pentagon 11"/>
                  <p:cNvSpPr/>
                  <p:nvPr/>
                </p:nvSpPr>
                <p:spPr>
                  <a:xfrm rot="20567433">
                    <a:off x="4391406" y="2927309"/>
                    <a:ext cx="876558" cy="972252"/>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Regular Pentagon 386"/>
                <p:cNvSpPr/>
                <p:nvPr/>
              </p:nvSpPr>
              <p:spPr>
                <a:xfrm rot="19448113">
                  <a:off x="1865404" y="2094685"/>
                  <a:ext cx="1349552" cy="561693"/>
                </a:xfrm>
                <a:prstGeom prst="pentag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gular Pentagon 387"/>
                <p:cNvSpPr/>
                <p:nvPr/>
              </p:nvSpPr>
              <p:spPr>
                <a:xfrm rot="20567433">
                  <a:off x="3007059" y="1949898"/>
                  <a:ext cx="427299" cy="818105"/>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9"/>
              <p:cNvGrpSpPr/>
              <p:nvPr/>
            </p:nvGrpSpPr>
            <p:grpSpPr>
              <a:xfrm>
                <a:off x="2590800" y="3505200"/>
                <a:ext cx="2438400" cy="914400"/>
                <a:chOff x="4648200" y="2057400"/>
                <a:chExt cx="3200400" cy="1981200"/>
              </a:xfrm>
            </p:grpSpPr>
            <p:sp>
              <p:nvSpPr>
                <p:cNvPr id="378" name="Hexagon 377"/>
                <p:cNvSpPr/>
                <p:nvPr/>
              </p:nvSpPr>
              <p:spPr>
                <a:xfrm>
                  <a:off x="4648200" y="2590800"/>
                  <a:ext cx="1524000" cy="1447800"/>
                </a:xfrm>
                <a:prstGeom prst="hexagon">
                  <a:avLst>
                    <a:gd name="adj" fmla="val 33050"/>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Hexagon 378"/>
                <p:cNvSpPr/>
                <p:nvPr/>
              </p:nvSpPr>
              <p:spPr>
                <a:xfrm rot="19853032">
                  <a:off x="5437547" y="2412900"/>
                  <a:ext cx="1524000" cy="1447800"/>
                </a:xfrm>
                <a:prstGeom prst="hexagon">
                  <a:avLst>
                    <a:gd name="adj" fmla="val 10140"/>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Hexagon 379"/>
                <p:cNvSpPr/>
                <p:nvPr/>
              </p:nvSpPr>
              <p:spPr>
                <a:xfrm>
                  <a:off x="5638800" y="2057400"/>
                  <a:ext cx="1524000" cy="1447800"/>
                </a:xfrm>
                <a:prstGeom prst="hexagon">
                  <a:avLst>
                    <a:gd name="adj" fmla="val 39861"/>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gular Pentagon 380"/>
                <p:cNvSpPr/>
                <p:nvPr/>
              </p:nvSpPr>
              <p:spPr>
                <a:xfrm rot="2760184">
                  <a:off x="6524197" y="2456078"/>
                  <a:ext cx="1122550" cy="1031445"/>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gular Pentagon 381"/>
                <p:cNvSpPr/>
                <p:nvPr/>
              </p:nvSpPr>
              <p:spPr>
                <a:xfrm>
                  <a:off x="5609796" y="2362200"/>
                  <a:ext cx="1248203" cy="13716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gular Pentagon 382"/>
                <p:cNvSpPr/>
                <p:nvPr/>
              </p:nvSpPr>
              <p:spPr>
                <a:xfrm rot="5400000">
                  <a:off x="7072098" y="2910102"/>
                  <a:ext cx="562404" cy="9906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gular Pentagon 383"/>
                <p:cNvSpPr/>
                <p:nvPr/>
              </p:nvSpPr>
              <p:spPr>
                <a:xfrm rot="7077699">
                  <a:off x="5347507" y="3287830"/>
                  <a:ext cx="663930" cy="7749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gular Pentagon 384"/>
                <p:cNvSpPr/>
                <p:nvPr/>
              </p:nvSpPr>
              <p:spPr>
                <a:xfrm rot="5202703">
                  <a:off x="5118906" y="2678228"/>
                  <a:ext cx="663930" cy="7749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0"/>
              <p:cNvGrpSpPr/>
              <p:nvPr/>
            </p:nvGrpSpPr>
            <p:grpSpPr>
              <a:xfrm rot="16933069">
                <a:off x="687307" y="2471191"/>
                <a:ext cx="1193168" cy="2362545"/>
                <a:chOff x="4687259" y="2057400"/>
                <a:chExt cx="3161341" cy="1949845"/>
              </a:xfrm>
            </p:grpSpPr>
            <p:sp>
              <p:nvSpPr>
                <p:cNvPr id="370" name="Hexagon 369"/>
                <p:cNvSpPr/>
                <p:nvPr/>
              </p:nvSpPr>
              <p:spPr>
                <a:xfrm>
                  <a:off x="4687259" y="2376497"/>
                  <a:ext cx="1523999" cy="1447800"/>
                </a:xfrm>
                <a:prstGeom prst="hexagon">
                  <a:avLst>
                    <a:gd name="adj" fmla="val 33050"/>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Hexagon 370"/>
                <p:cNvSpPr/>
                <p:nvPr/>
              </p:nvSpPr>
              <p:spPr>
                <a:xfrm rot="19853032">
                  <a:off x="5437547" y="2412900"/>
                  <a:ext cx="1524000" cy="1447800"/>
                </a:xfrm>
                <a:prstGeom prst="hexagon">
                  <a:avLst>
                    <a:gd name="adj" fmla="val 10140"/>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Hexagon 371"/>
                <p:cNvSpPr/>
                <p:nvPr/>
              </p:nvSpPr>
              <p:spPr>
                <a:xfrm>
                  <a:off x="5638800" y="2057400"/>
                  <a:ext cx="1524000" cy="1447800"/>
                </a:xfrm>
                <a:prstGeom prst="hexagon">
                  <a:avLst>
                    <a:gd name="adj" fmla="val 39861"/>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gular Pentagon 372"/>
                <p:cNvSpPr/>
                <p:nvPr/>
              </p:nvSpPr>
              <p:spPr>
                <a:xfrm rot="2760184">
                  <a:off x="6524197" y="2456078"/>
                  <a:ext cx="1122550" cy="1031445"/>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gular Pentagon 373"/>
                <p:cNvSpPr/>
                <p:nvPr/>
              </p:nvSpPr>
              <p:spPr>
                <a:xfrm>
                  <a:off x="5609796" y="2362200"/>
                  <a:ext cx="1248203" cy="13716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gular Pentagon 374"/>
                <p:cNvSpPr/>
                <p:nvPr/>
              </p:nvSpPr>
              <p:spPr>
                <a:xfrm rot="5400000">
                  <a:off x="7072098" y="2910102"/>
                  <a:ext cx="562404" cy="9906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gular Pentagon 375"/>
                <p:cNvSpPr/>
                <p:nvPr/>
              </p:nvSpPr>
              <p:spPr>
                <a:xfrm rot="7077699">
                  <a:off x="5347507" y="3287830"/>
                  <a:ext cx="663930" cy="7749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gular Pentagon 376"/>
                <p:cNvSpPr/>
                <p:nvPr/>
              </p:nvSpPr>
              <p:spPr>
                <a:xfrm rot="5202703">
                  <a:off x="5118906" y="2678228"/>
                  <a:ext cx="663930" cy="77490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4" name="Hexagon 363"/>
            <p:cNvSpPr/>
            <p:nvPr/>
          </p:nvSpPr>
          <p:spPr>
            <a:xfrm rot="15186101">
              <a:off x="3039001" y="4822192"/>
              <a:ext cx="575195" cy="1754238"/>
            </a:xfrm>
            <a:prstGeom prst="hexagon">
              <a:avLst>
                <a:gd name="adj" fmla="val 10140"/>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Hexagon 364"/>
            <p:cNvSpPr/>
            <p:nvPr/>
          </p:nvSpPr>
          <p:spPr>
            <a:xfrm rot="16933069">
              <a:off x="2634088" y="4656797"/>
              <a:ext cx="575195" cy="1754238"/>
            </a:xfrm>
            <a:prstGeom prst="hexagon">
              <a:avLst>
                <a:gd name="adj" fmla="val 39861"/>
                <a:gd name="vf" fmla="val 11547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rot="16933069">
              <a:off x="2988633" y="4832915"/>
              <a:ext cx="471103" cy="1661910"/>
            </a:xfrm>
            <a:prstGeom prst="pentag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382"/>
          <p:cNvGrpSpPr/>
          <p:nvPr/>
        </p:nvGrpSpPr>
        <p:grpSpPr>
          <a:xfrm>
            <a:off x="8864600" y="2717800"/>
            <a:ext cx="1842128" cy="3505200"/>
            <a:chOff x="3796672" y="1143000"/>
            <a:chExt cx="1842128" cy="3505200"/>
          </a:xfrm>
        </p:grpSpPr>
        <p:sp>
          <p:nvSpPr>
            <p:cNvPr id="42" name="Donut 41"/>
            <p:cNvSpPr/>
            <p:nvPr/>
          </p:nvSpPr>
          <p:spPr>
            <a:xfrm>
              <a:off x="5105400" y="3276600"/>
              <a:ext cx="457200" cy="838200"/>
            </a:xfrm>
            <a:prstGeom prst="don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p:cNvSpPr/>
            <p:nvPr/>
          </p:nvSpPr>
          <p:spPr>
            <a:xfrm rot="2749164" flipH="1">
              <a:off x="4910963"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8850836">
              <a:off x="3689305" y="3115503"/>
              <a:ext cx="536928" cy="3221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5016333">
              <a:off x="4562978" y="1605394"/>
              <a:ext cx="898205" cy="47830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6017849">
              <a:off x="3630837" y="1689334"/>
              <a:ext cx="983422" cy="4044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4038600" y="2209800"/>
              <a:ext cx="1066800" cy="2133600"/>
            </a:xfrm>
            <a:prstGeom prst="trapezoid">
              <a:avLst>
                <a:gd name="adj" fmla="val 40126"/>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4330072" y="2362200"/>
              <a:ext cx="457200" cy="457200"/>
            </a:xfrm>
            <a:prstGeom prst="trapezoid">
              <a:avLst>
                <a:gd name="adj" fmla="val 4012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569358">
              <a:off x="3930530" y="2329692"/>
              <a:ext cx="4435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030642" flipH="1">
              <a:off x="4772358" y="2332976"/>
              <a:ext cx="458474" cy="1056133"/>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14800" y="1219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a:off x="4038600" y="1143000"/>
              <a:ext cx="1066800" cy="762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962400" y="1600200"/>
              <a:ext cx="12192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4038600" y="3276600"/>
              <a:ext cx="1066800" cy="685800"/>
            </a:xfrm>
            <a:prstGeom prst="trapezoid">
              <a:avLst>
                <a:gd name="adj" fmla="val 3306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41148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4572000" y="3962400"/>
              <a:ext cx="457200" cy="381000"/>
            </a:xfrm>
            <a:prstGeom prst="triangl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0386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72000" y="426720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029200" y="3810000"/>
              <a:ext cx="609600" cy="609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6096000" y="6550223"/>
            <a:ext cx="6096000" cy="307777"/>
          </a:xfrm>
          <a:prstGeom prst="rect">
            <a:avLst/>
          </a:prstGeom>
        </p:spPr>
        <p:txBody>
          <a:bodyPr>
            <a:spAutoFit/>
          </a:bodyPr>
          <a:lstStyle/>
          <a:p>
            <a:pPr algn="r"/>
            <a:r>
              <a:rPr lang="en-US" sz="1400" dirty="0"/>
              <a:t>(7)</a:t>
            </a:r>
          </a:p>
        </p:txBody>
      </p:sp>
      <p:sp>
        <p:nvSpPr>
          <p:cNvPr id="61" name="Rectangle 60"/>
          <p:cNvSpPr/>
          <p:nvPr/>
        </p:nvSpPr>
        <p:spPr>
          <a:xfrm>
            <a:off x="0" y="6550223"/>
            <a:ext cx="5024583" cy="307777"/>
          </a:xfrm>
          <a:prstGeom prst="rect">
            <a:avLst/>
          </a:prstGeom>
        </p:spPr>
        <p:txBody>
          <a:bodyPr wrap="square">
            <a:spAutoFit/>
          </a:bodyPr>
          <a:lstStyle/>
          <a:p>
            <a:r>
              <a:rPr lang="en-US" sz="1400" dirty="0"/>
              <a:t> Ether 3:1-6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489528" y="180110"/>
            <a:ext cx="3352800" cy="3970318"/>
          </a:xfrm>
          <a:prstGeom prst="rect">
            <a:avLst/>
          </a:prstGeom>
          <a:noFill/>
        </p:spPr>
        <p:txBody>
          <a:bodyPr wrap="square" rtlCol="0">
            <a:spAutoFit/>
          </a:bodyPr>
          <a:lstStyle/>
          <a:p>
            <a:endParaRPr lang="en-US" sz="2800" dirty="0">
              <a:solidFill>
                <a:schemeClr val="bg1"/>
              </a:solidFill>
            </a:endParaRPr>
          </a:p>
          <a:p>
            <a:r>
              <a:rPr lang="en-US" sz="2800" dirty="0">
                <a:solidFill>
                  <a:schemeClr val="bg1"/>
                </a:solidFill>
              </a:rPr>
              <a:t>Nephi learned to build a ship through communication with the Lord on a mountain far from human ears.</a:t>
            </a:r>
          </a:p>
          <a:p>
            <a:endParaRPr lang="en-US" sz="2800" dirty="0">
              <a:solidFill>
                <a:schemeClr val="bg1"/>
              </a:solidFill>
            </a:endParaRPr>
          </a:p>
          <a:p>
            <a:endParaRPr lang="en-US" sz="2800" dirty="0">
              <a:solidFill>
                <a:schemeClr val="bg1"/>
              </a:solidFill>
            </a:endParaRPr>
          </a:p>
        </p:txBody>
      </p:sp>
      <p:grpSp>
        <p:nvGrpSpPr>
          <p:cNvPr id="2" name="Group 395"/>
          <p:cNvGrpSpPr/>
          <p:nvPr/>
        </p:nvGrpSpPr>
        <p:grpSpPr>
          <a:xfrm>
            <a:off x="1320800" y="3124200"/>
            <a:ext cx="8737600" cy="2590800"/>
            <a:chOff x="381000" y="2819400"/>
            <a:chExt cx="6553200" cy="2590800"/>
          </a:xfrm>
        </p:grpSpPr>
        <p:sp>
          <p:nvSpPr>
            <p:cNvPr id="397" name="Freeform 396"/>
            <p:cNvSpPr/>
            <p:nvPr/>
          </p:nvSpPr>
          <p:spPr>
            <a:xfrm>
              <a:off x="381000" y="2819400"/>
              <a:ext cx="6335651" cy="254083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397"/>
            <p:cNvSpPr/>
            <p:nvPr/>
          </p:nvSpPr>
          <p:spPr>
            <a:xfrm>
              <a:off x="533401" y="3429001"/>
              <a:ext cx="3733800" cy="19050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rgbClr val="A27D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3200400" y="4419600"/>
              <a:ext cx="3733800" cy="990600"/>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rgbClr val="E4D6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
          <p:cNvGrpSpPr/>
          <p:nvPr/>
        </p:nvGrpSpPr>
        <p:grpSpPr>
          <a:xfrm>
            <a:off x="9333345" y="3574473"/>
            <a:ext cx="1219200" cy="2667000"/>
            <a:chOff x="6150863" y="381000"/>
            <a:chExt cx="1091164" cy="2123643"/>
          </a:xfrm>
        </p:grpSpPr>
        <p:sp>
          <p:nvSpPr>
            <p:cNvPr id="11" name="Oval 5"/>
            <p:cNvSpPr/>
            <p:nvPr/>
          </p:nvSpPr>
          <p:spPr>
            <a:xfrm rot="20950279">
              <a:off x="6200145" y="2154671"/>
              <a:ext cx="553710" cy="34997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6"/>
            <p:cNvSpPr/>
            <p:nvPr/>
          </p:nvSpPr>
          <p:spPr>
            <a:xfrm rot="19438611">
              <a:off x="6801917" y="2018616"/>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7"/>
            <p:cNvSpPr/>
            <p:nvPr/>
          </p:nvSpPr>
          <p:spPr>
            <a:xfrm>
              <a:off x="6324601" y="1162665"/>
              <a:ext cx="685800" cy="894735"/>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8"/>
            <p:cNvSpPr/>
            <p:nvPr/>
          </p:nvSpPr>
          <p:spPr>
            <a:xfrm rot="268943">
              <a:off x="6779432" y="1120773"/>
              <a:ext cx="304625" cy="55458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9"/>
            <p:cNvSpPr/>
            <p:nvPr/>
          </p:nvSpPr>
          <p:spPr>
            <a:xfrm rot="17641829">
              <a:off x="6903741" y="2098760"/>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0"/>
            <p:cNvSpPr/>
            <p:nvPr/>
          </p:nvSpPr>
          <p:spPr>
            <a:xfrm flipH="1">
              <a:off x="6248400" y="1121319"/>
              <a:ext cx="330008" cy="47888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1"/>
            <p:cNvSpPr/>
            <p:nvPr/>
          </p:nvSpPr>
          <p:spPr>
            <a:xfrm>
              <a:off x="6324600" y="457200"/>
              <a:ext cx="742237"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2"/>
            <p:cNvSpPr/>
            <p:nvPr/>
          </p:nvSpPr>
          <p:spPr>
            <a:xfrm rot="21307692">
              <a:off x="6964615" y="533308"/>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3"/>
            <p:cNvSpPr/>
            <p:nvPr/>
          </p:nvSpPr>
          <p:spPr>
            <a:xfrm rot="407729">
              <a:off x="6178923" y="528997"/>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4"/>
            <p:cNvSpPr/>
            <p:nvPr/>
          </p:nvSpPr>
          <p:spPr>
            <a:xfrm rot="5400000">
              <a:off x="6461122" y="139830"/>
              <a:ext cx="431276" cy="91361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p:cNvSpPr/>
            <p:nvPr/>
          </p:nvSpPr>
          <p:spPr>
            <a:xfrm rot="5400000">
              <a:off x="6606997" y="110947"/>
              <a:ext cx="124054" cy="1036321"/>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6"/>
            <p:cNvSpPr/>
            <p:nvPr/>
          </p:nvSpPr>
          <p:spPr>
            <a:xfrm rot="20950279">
              <a:off x="6504945" y="2154671"/>
              <a:ext cx="553710" cy="34997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7"/>
            <p:cNvSpPr/>
            <p:nvPr/>
          </p:nvSpPr>
          <p:spPr>
            <a:xfrm>
              <a:off x="6248400" y="1828800"/>
              <a:ext cx="838200" cy="3810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8"/>
            <p:cNvSpPr/>
            <p:nvPr/>
          </p:nvSpPr>
          <p:spPr>
            <a:xfrm rot="20950279">
              <a:off x="6263209" y="1638593"/>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9"/>
            <p:cNvSpPr/>
            <p:nvPr/>
          </p:nvSpPr>
          <p:spPr>
            <a:xfrm rot="20950279">
              <a:off x="6568009" y="1638594"/>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0"/>
            <p:cNvSpPr/>
            <p:nvPr/>
          </p:nvSpPr>
          <p:spPr>
            <a:xfrm rot="5400000">
              <a:off x="6819900" y="1562100"/>
              <a:ext cx="228600" cy="304800"/>
            </a:xfrm>
            <a:prstGeom prst="roundRect">
              <a:avLst>
                <a:gd name="adj" fmla="val 2515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1"/>
            <p:cNvSpPr/>
            <p:nvPr/>
          </p:nvSpPr>
          <p:spPr>
            <a:xfrm rot="5400000">
              <a:off x="6286500" y="1562100"/>
              <a:ext cx="228600" cy="304800"/>
            </a:xfrm>
            <a:prstGeom prst="roundRect">
              <a:avLst>
                <a:gd name="adj" fmla="val 2515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2"/>
            <p:cNvSpPr/>
            <p:nvPr/>
          </p:nvSpPr>
          <p:spPr>
            <a:xfrm>
              <a:off x="6858000" y="1524000"/>
              <a:ext cx="152400" cy="1524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3"/>
            <p:cNvSpPr/>
            <p:nvPr/>
          </p:nvSpPr>
          <p:spPr>
            <a:xfrm>
              <a:off x="6324600" y="1524000"/>
              <a:ext cx="152400" cy="1524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6096000" y="6550223"/>
            <a:ext cx="6096000" cy="307777"/>
          </a:xfrm>
          <a:prstGeom prst="rect">
            <a:avLst/>
          </a:prstGeom>
        </p:spPr>
        <p:txBody>
          <a:bodyPr>
            <a:spAutoFit/>
          </a:bodyPr>
          <a:lstStyle/>
          <a:p>
            <a:pPr algn="r"/>
            <a:r>
              <a:rPr lang="en-US" sz="1400" dirty="0"/>
              <a:t>(7)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TextBox 2"/>
          <p:cNvSpPr txBox="1"/>
          <p:nvPr/>
        </p:nvSpPr>
        <p:spPr>
          <a:xfrm>
            <a:off x="387926" y="1320801"/>
            <a:ext cx="3990109" cy="2677656"/>
          </a:xfrm>
          <a:prstGeom prst="rect">
            <a:avLst/>
          </a:prstGeom>
          <a:noFill/>
        </p:spPr>
        <p:txBody>
          <a:bodyPr wrap="square" rtlCol="0">
            <a:spAutoFit/>
          </a:bodyPr>
          <a:lstStyle/>
          <a:p>
            <a:r>
              <a:rPr lang="en-US" sz="2800" dirty="0">
                <a:solidFill>
                  <a:schemeClr val="bg1"/>
                </a:solidFill>
              </a:rPr>
              <a:t>Joseph Smith found his solitude in the woods  where he wanted to know  ‘which of all the sects was right, that I might know which to join.’ </a:t>
            </a:r>
          </a:p>
        </p:txBody>
      </p:sp>
      <p:grpSp>
        <p:nvGrpSpPr>
          <p:cNvPr id="2" name="Group 399"/>
          <p:cNvGrpSpPr/>
          <p:nvPr/>
        </p:nvGrpSpPr>
        <p:grpSpPr>
          <a:xfrm>
            <a:off x="4645891" y="787399"/>
            <a:ext cx="6105236" cy="5819053"/>
            <a:chOff x="3429000" y="1295400"/>
            <a:chExt cx="3657600" cy="4648200"/>
          </a:xfrm>
        </p:grpSpPr>
        <p:sp>
          <p:nvSpPr>
            <p:cNvPr id="401" name="Rectangle 400"/>
            <p:cNvSpPr/>
            <p:nvPr/>
          </p:nvSpPr>
          <p:spPr>
            <a:xfrm>
              <a:off x="3429000" y="1295400"/>
              <a:ext cx="3572540" cy="4648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3429000" y="4934649"/>
              <a:ext cx="3578087" cy="1006600"/>
            </a:xfrm>
            <a:prstGeom prst="re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3429000" y="1295400"/>
              <a:ext cx="3578087" cy="1897055"/>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ouble Wave 403"/>
            <p:cNvSpPr/>
            <p:nvPr/>
          </p:nvSpPr>
          <p:spPr>
            <a:xfrm>
              <a:off x="3429000" y="3579609"/>
              <a:ext cx="3578087" cy="735593"/>
            </a:xfrm>
            <a:prstGeom prst="doubleWav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ouble Wave 404"/>
            <p:cNvSpPr/>
            <p:nvPr/>
          </p:nvSpPr>
          <p:spPr>
            <a:xfrm>
              <a:off x="3429000" y="2998878"/>
              <a:ext cx="3578087" cy="735593"/>
            </a:xfrm>
            <a:prstGeom prst="doubleWav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ouble Wave 405"/>
            <p:cNvSpPr/>
            <p:nvPr/>
          </p:nvSpPr>
          <p:spPr>
            <a:xfrm>
              <a:off x="3429000" y="4121625"/>
              <a:ext cx="3578087" cy="735593"/>
            </a:xfrm>
            <a:prstGeom prst="doubleWave">
              <a:avLst/>
            </a:prstGeom>
            <a:solidFill>
              <a:srgbClr val="CDB67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ouble Wave 406"/>
            <p:cNvSpPr/>
            <p:nvPr/>
          </p:nvSpPr>
          <p:spPr>
            <a:xfrm>
              <a:off x="3429000" y="4392633"/>
              <a:ext cx="3578087" cy="735593"/>
            </a:xfrm>
            <a:prstGeom prst="doubleWave">
              <a:avLst/>
            </a:prstGeom>
            <a:solidFill>
              <a:srgbClr val="BF77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a:off x="3429000" y="1450262"/>
              <a:ext cx="1709530" cy="2264852"/>
              <a:chOff x="762000" y="2095501"/>
              <a:chExt cx="4572000" cy="5524499"/>
            </a:xfrm>
          </p:grpSpPr>
          <p:sp>
            <p:nvSpPr>
              <p:cNvPr id="666" name="Double Wave 29"/>
              <p:cNvSpPr/>
              <p:nvPr/>
            </p:nvSpPr>
            <p:spPr>
              <a:xfrm rot="16200000">
                <a:off x="1371600" y="5410200"/>
                <a:ext cx="3733800" cy="6858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Double Wave 30"/>
              <p:cNvSpPr/>
              <p:nvPr/>
            </p:nvSpPr>
            <p:spPr>
              <a:xfrm rot="17934434">
                <a:off x="2664847" y="4538188"/>
                <a:ext cx="2456059" cy="3810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ouble Wave 31"/>
              <p:cNvSpPr/>
              <p:nvPr/>
            </p:nvSpPr>
            <p:spPr>
              <a:xfrm rot="13896142">
                <a:off x="1284217" y="5005053"/>
                <a:ext cx="2456059" cy="3810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2"/>
              <p:cNvGrpSpPr/>
              <p:nvPr/>
            </p:nvGrpSpPr>
            <p:grpSpPr>
              <a:xfrm>
                <a:off x="762000" y="3276600"/>
                <a:ext cx="1676400" cy="1752602"/>
                <a:chOff x="1295400" y="914400"/>
                <a:chExt cx="1676400" cy="1752602"/>
              </a:xfrm>
            </p:grpSpPr>
            <p:grpSp>
              <p:nvGrpSpPr>
                <p:cNvPr id="8" name="Group 62"/>
                <p:cNvGrpSpPr/>
                <p:nvPr/>
              </p:nvGrpSpPr>
              <p:grpSpPr>
                <a:xfrm>
                  <a:off x="1295400" y="914400"/>
                  <a:ext cx="1007608" cy="1157017"/>
                  <a:chOff x="2192792" y="3810000"/>
                  <a:chExt cx="1007608" cy="1157017"/>
                </a:xfrm>
              </p:grpSpPr>
              <p:sp>
                <p:nvSpPr>
                  <p:cNvPr id="746" name="4-Point Star 60"/>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4-Point Star 61"/>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63"/>
                <p:cNvGrpSpPr/>
                <p:nvPr/>
              </p:nvGrpSpPr>
              <p:grpSpPr>
                <a:xfrm>
                  <a:off x="1981200" y="1219200"/>
                  <a:ext cx="990600" cy="852217"/>
                  <a:chOff x="2192792" y="3810000"/>
                  <a:chExt cx="1007608" cy="1157017"/>
                </a:xfrm>
              </p:grpSpPr>
              <p:sp>
                <p:nvSpPr>
                  <p:cNvPr id="744" name="4-Point Star 74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4-Point Star 74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6"/>
                <p:cNvGrpSpPr/>
                <p:nvPr/>
              </p:nvGrpSpPr>
              <p:grpSpPr>
                <a:xfrm>
                  <a:off x="1524000" y="1524001"/>
                  <a:ext cx="762000" cy="914400"/>
                  <a:chOff x="2192792" y="3810000"/>
                  <a:chExt cx="1007608" cy="1157017"/>
                </a:xfrm>
              </p:grpSpPr>
              <p:sp>
                <p:nvSpPr>
                  <p:cNvPr id="742" name="4-Point Star 74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4-Point Star 74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9"/>
                <p:cNvGrpSpPr/>
                <p:nvPr/>
              </p:nvGrpSpPr>
              <p:grpSpPr>
                <a:xfrm>
                  <a:off x="1828800" y="1600203"/>
                  <a:ext cx="990600" cy="1066799"/>
                  <a:chOff x="2192792" y="3810000"/>
                  <a:chExt cx="1007608" cy="1157016"/>
                </a:xfrm>
                <a:solidFill>
                  <a:schemeClr val="accent3"/>
                </a:solidFill>
              </p:grpSpPr>
              <p:sp>
                <p:nvSpPr>
                  <p:cNvPr id="740" name="4-Point Star 739"/>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4-Point Star 740"/>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5"/>
              <p:cNvGrpSpPr/>
              <p:nvPr/>
            </p:nvGrpSpPr>
            <p:grpSpPr>
              <a:xfrm>
                <a:off x="2209800" y="3352800"/>
                <a:ext cx="1676400" cy="1752602"/>
                <a:chOff x="1295400" y="914400"/>
                <a:chExt cx="1676400" cy="1752602"/>
              </a:xfrm>
            </p:grpSpPr>
            <p:grpSp>
              <p:nvGrpSpPr>
                <p:cNvPr id="13" name="Group 62"/>
                <p:cNvGrpSpPr/>
                <p:nvPr/>
              </p:nvGrpSpPr>
              <p:grpSpPr>
                <a:xfrm>
                  <a:off x="1295400" y="914400"/>
                  <a:ext cx="1007608" cy="1157017"/>
                  <a:chOff x="2192792" y="3810000"/>
                  <a:chExt cx="1007608" cy="1157017"/>
                </a:xfrm>
              </p:grpSpPr>
              <p:sp>
                <p:nvSpPr>
                  <p:cNvPr id="734" name="4-Point Star 9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4-Point Star 9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3"/>
                <p:cNvGrpSpPr/>
                <p:nvPr/>
              </p:nvGrpSpPr>
              <p:grpSpPr>
                <a:xfrm>
                  <a:off x="1981200" y="1219200"/>
                  <a:ext cx="990600" cy="852217"/>
                  <a:chOff x="2192792" y="3810000"/>
                  <a:chExt cx="1007608" cy="1157017"/>
                </a:xfrm>
              </p:grpSpPr>
              <p:sp>
                <p:nvSpPr>
                  <p:cNvPr id="732" name="4-Point Star 73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4-Point Star 73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66"/>
                <p:cNvGrpSpPr/>
                <p:nvPr/>
              </p:nvGrpSpPr>
              <p:grpSpPr>
                <a:xfrm>
                  <a:off x="1524000" y="1524001"/>
                  <a:ext cx="762000" cy="914400"/>
                  <a:chOff x="2192792" y="3810000"/>
                  <a:chExt cx="1007608" cy="1157017"/>
                </a:xfrm>
              </p:grpSpPr>
              <p:sp>
                <p:nvSpPr>
                  <p:cNvPr id="730" name="4-Point Star 72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4-Point Star 73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9"/>
                <p:cNvGrpSpPr/>
                <p:nvPr/>
              </p:nvGrpSpPr>
              <p:grpSpPr>
                <a:xfrm>
                  <a:off x="1828800" y="1600203"/>
                  <a:ext cx="990600" cy="1066799"/>
                  <a:chOff x="2192792" y="3810000"/>
                  <a:chExt cx="1007608" cy="1157016"/>
                </a:xfrm>
                <a:solidFill>
                  <a:schemeClr val="accent3"/>
                </a:solidFill>
              </p:grpSpPr>
              <p:sp>
                <p:nvSpPr>
                  <p:cNvPr id="728" name="4-Point Star 727"/>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4-Point Star 728"/>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88"/>
              <p:cNvGrpSpPr/>
              <p:nvPr/>
            </p:nvGrpSpPr>
            <p:grpSpPr>
              <a:xfrm>
                <a:off x="3657600" y="2971800"/>
                <a:ext cx="1676400" cy="1752602"/>
                <a:chOff x="1295400" y="914400"/>
                <a:chExt cx="1676400" cy="1752602"/>
              </a:xfrm>
            </p:grpSpPr>
            <p:grpSp>
              <p:nvGrpSpPr>
                <p:cNvPr id="18" name="Group 62"/>
                <p:cNvGrpSpPr/>
                <p:nvPr/>
              </p:nvGrpSpPr>
              <p:grpSpPr>
                <a:xfrm>
                  <a:off x="1295400" y="914400"/>
                  <a:ext cx="1007608" cy="1157017"/>
                  <a:chOff x="2192792" y="3810000"/>
                  <a:chExt cx="1007608" cy="1157017"/>
                </a:xfrm>
              </p:grpSpPr>
              <p:sp>
                <p:nvSpPr>
                  <p:cNvPr id="722" name="4-Point Star 8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4-Point Star 8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63"/>
                <p:cNvGrpSpPr/>
                <p:nvPr/>
              </p:nvGrpSpPr>
              <p:grpSpPr>
                <a:xfrm>
                  <a:off x="1981200" y="1219200"/>
                  <a:ext cx="990600" cy="852217"/>
                  <a:chOff x="2192792" y="3810000"/>
                  <a:chExt cx="1007608" cy="1157017"/>
                </a:xfrm>
              </p:grpSpPr>
              <p:sp>
                <p:nvSpPr>
                  <p:cNvPr id="720" name="4-Point Star 71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4-Point Star 72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6"/>
                <p:cNvGrpSpPr/>
                <p:nvPr/>
              </p:nvGrpSpPr>
              <p:grpSpPr>
                <a:xfrm>
                  <a:off x="1524000" y="1524001"/>
                  <a:ext cx="762000" cy="914400"/>
                  <a:chOff x="2192792" y="3810000"/>
                  <a:chExt cx="1007608" cy="1157017"/>
                </a:xfrm>
              </p:grpSpPr>
              <p:sp>
                <p:nvSpPr>
                  <p:cNvPr id="718" name="4-Point Star 71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4-Point Star 71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69"/>
                <p:cNvGrpSpPr/>
                <p:nvPr/>
              </p:nvGrpSpPr>
              <p:grpSpPr>
                <a:xfrm>
                  <a:off x="1828800" y="1600203"/>
                  <a:ext cx="990600" cy="1066799"/>
                  <a:chOff x="2192792" y="3810000"/>
                  <a:chExt cx="1007608" cy="1157016"/>
                </a:xfrm>
                <a:solidFill>
                  <a:schemeClr val="accent3"/>
                </a:solidFill>
              </p:grpSpPr>
              <p:sp>
                <p:nvSpPr>
                  <p:cNvPr id="716" name="4-Point Star 715"/>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4-Point Star 716"/>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01"/>
              <p:cNvGrpSpPr/>
              <p:nvPr/>
            </p:nvGrpSpPr>
            <p:grpSpPr>
              <a:xfrm rot="15596160">
                <a:off x="2410685" y="2545642"/>
                <a:ext cx="1445720" cy="1464996"/>
                <a:chOff x="1295400" y="914400"/>
                <a:chExt cx="1676400" cy="1752602"/>
              </a:xfrm>
            </p:grpSpPr>
            <p:grpSp>
              <p:nvGrpSpPr>
                <p:cNvPr id="23" name="Group 62"/>
                <p:cNvGrpSpPr/>
                <p:nvPr/>
              </p:nvGrpSpPr>
              <p:grpSpPr>
                <a:xfrm>
                  <a:off x="1295400" y="914400"/>
                  <a:ext cx="1007608" cy="1157017"/>
                  <a:chOff x="2192792" y="3810000"/>
                  <a:chExt cx="1007608" cy="1157017"/>
                </a:xfrm>
              </p:grpSpPr>
              <p:sp>
                <p:nvSpPr>
                  <p:cNvPr id="710" name="4-Point Star 7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4-Point Star 7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3"/>
                <p:cNvGrpSpPr/>
                <p:nvPr/>
              </p:nvGrpSpPr>
              <p:grpSpPr>
                <a:xfrm>
                  <a:off x="1981200" y="1219200"/>
                  <a:ext cx="990600" cy="852217"/>
                  <a:chOff x="2192792" y="3810000"/>
                  <a:chExt cx="1007608" cy="1157017"/>
                </a:xfrm>
              </p:grpSpPr>
              <p:sp>
                <p:nvSpPr>
                  <p:cNvPr id="708" name="4-Point Star 7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4-Point Star 70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6"/>
                <p:cNvGrpSpPr/>
                <p:nvPr/>
              </p:nvGrpSpPr>
              <p:grpSpPr>
                <a:xfrm>
                  <a:off x="1524000" y="1524001"/>
                  <a:ext cx="762000" cy="914400"/>
                  <a:chOff x="2192792" y="3810000"/>
                  <a:chExt cx="1007608" cy="1157017"/>
                </a:xfrm>
              </p:grpSpPr>
              <p:sp>
                <p:nvSpPr>
                  <p:cNvPr id="706" name="4-Point Star 6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4-Point Star 7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9"/>
                <p:cNvGrpSpPr/>
                <p:nvPr/>
              </p:nvGrpSpPr>
              <p:grpSpPr>
                <a:xfrm>
                  <a:off x="1828800" y="1600203"/>
                  <a:ext cx="990600" cy="1066799"/>
                  <a:chOff x="2192792" y="3810000"/>
                  <a:chExt cx="1007608" cy="1157016"/>
                </a:xfrm>
                <a:solidFill>
                  <a:schemeClr val="accent3"/>
                </a:solidFill>
              </p:grpSpPr>
              <p:sp>
                <p:nvSpPr>
                  <p:cNvPr id="704" name="4-Point Star 67"/>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4-Point Star 68"/>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14"/>
              <p:cNvGrpSpPr/>
              <p:nvPr/>
            </p:nvGrpSpPr>
            <p:grpSpPr>
              <a:xfrm rot="3316305">
                <a:off x="1447800" y="2057400"/>
                <a:ext cx="1676400" cy="1752602"/>
                <a:chOff x="1295400" y="914400"/>
                <a:chExt cx="1676400" cy="1752602"/>
              </a:xfrm>
            </p:grpSpPr>
            <p:grpSp>
              <p:nvGrpSpPr>
                <p:cNvPr id="28" name="Group 62"/>
                <p:cNvGrpSpPr/>
                <p:nvPr/>
              </p:nvGrpSpPr>
              <p:grpSpPr>
                <a:xfrm>
                  <a:off x="1295400" y="914400"/>
                  <a:ext cx="1007608" cy="1157017"/>
                  <a:chOff x="2192792" y="3810000"/>
                  <a:chExt cx="1007608" cy="1157017"/>
                </a:xfrm>
              </p:grpSpPr>
              <p:sp>
                <p:nvSpPr>
                  <p:cNvPr id="698" name="4-Point Star 69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4-Point Star 69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63"/>
                <p:cNvGrpSpPr/>
                <p:nvPr/>
              </p:nvGrpSpPr>
              <p:grpSpPr>
                <a:xfrm>
                  <a:off x="1981200" y="1219200"/>
                  <a:ext cx="990600" cy="852217"/>
                  <a:chOff x="2192792" y="3810000"/>
                  <a:chExt cx="1007608" cy="1157017"/>
                </a:xfrm>
              </p:grpSpPr>
              <p:sp>
                <p:nvSpPr>
                  <p:cNvPr id="696" name="4-Point Star 69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4-Point Star 69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6"/>
                <p:cNvGrpSpPr/>
                <p:nvPr/>
              </p:nvGrpSpPr>
              <p:grpSpPr>
                <a:xfrm>
                  <a:off x="1524000" y="1524001"/>
                  <a:ext cx="762000" cy="914400"/>
                  <a:chOff x="2192792" y="3810000"/>
                  <a:chExt cx="1007608" cy="1157017"/>
                </a:xfrm>
              </p:grpSpPr>
              <p:sp>
                <p:nvSpPr>
                  <p:cNvPr id="694" name="4-Point Star 69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4-Point Star 69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9"/>
                <p:cNvGrpSpPr/>
                <p:nvPr/>
              </p:nvGrpSpPr>
              <p:grpSpPr>
                <a:xfrm>
                  <a:off x="1828800" y="1600203"/>
                  <a:ext cx="990600" cy="1066799"/>
                  <a:chOff x="2192792" y="3810000"/>
                  <a:chExt cx="1007608" cy="1157016"/>
                </a:xfrm>
                <a:solidFill>
                  <a:schemeClr val="accent3"/>
                </a:solidFill>
              </p:grpSpPr>
              <p:sp>
                <p:nvSpPr>
                  <p:cNvPr id="692" name="4-Point Star 691"/>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4-Point Star 692"/>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127"/>
              <p:cNvGrpSpPr/>
              <p:nvPr/>
            </p:nvGrpSpPr>
            <p:grpSpPr>
              <a:xfrm rot="4539150">
                <a:off x="3594295" y="2497694"/>
                <a:ext cx="1371287" cy="1405920"/>
                <a:chOff x="1295400" y="914400"/>
                <a:chExt cx="1676400" cy="1752602"/>
              </a:xfrm>
            </p:grpSpPr>
            <p:grpSp>
              <p:nvGrpSpPr>
                <p:cNvPr id="737" name="Group 62"/>
                <p:cNvGrpSpPr/>
                <p:nvPr/>
              </p:nvGrpSpPr>
              <p:grpSpPr>
                <a:xfrm>
                  <a:off x="1295400" y="914400"/>
                  <a:ext cx="1007608" cy="1157017"/>
                  <a:chOff x="2192792" y="3810000"/>
                  <a:chExt cx="1007608" cy="1157017"/>
                </a:xfrm>
              </p:grpSpPr>
              <p:sp>
                <p:nvSpPr>
                  <p:cNvPr id="686" name="4-Point Star 68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4-Point Star 68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63"/>
                <p:cNvGrpSpPr/>
                <p:nvPr/>
              </p:nvGrpSpPr>
              <p:grpSpPr>
                <a:xfrm>
                  <a:off x="1981200" y="1219200"/>
                  <a:ext cx="990600" cy="852217"/>
                  <a:chOff x="2192792" y="3810000"/>
                  <a:chExt cx="1007608" cy="1157017"/>
                </a:xfrm>
              </p:grpSpPr>
              <p:sp>
                <p:nvSpPr>
                  <p:cNvPr id="684" name="4-Point Star 68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4-Point Star 68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66"/>
                <p:cNvGrpSpPr/>
                <p:nvPr/>
              </p:nvGrpSpPr>
              <p:grpSpPr>
                <a:xfrm>
                  <a:off x="1524000" y="1524001"/>
                  <a:ext cx="762000" cy="914400"/>
                  <a:chOff x="2192792" y="3810000"/>
                  <a:chExt cx="1007608" cy="1157017"/>
                </a:xfrm>
              </p:grpSpPr>
              <p:sp>
                <p:nvSpPr>
                  <p:cNvPr id="682" name="4-Point Star 68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4-Point Star 68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69"/>
                <p:cNvGrpSpPr/>
                <p:nvPr/>
              </p:nvGrpSpPr>
              <p:grpSpPr>
                <a:xfrm>
                  <a:off x="1828800" y="1600203"/>
                  <a:ext cx="990600" cy="1066799"/>
                  <a:chOff x="2192792" y="3810000"/>
                  <a:chExt cx="1007608" cy="1157016"/>
                </a:xfrm>
                <a:solidFill>
                  <a:schemeClr val="accent3"/>
                </a:solidFill>
              </p:grpSpPr>
              <p:sp>
                <p:nvSpPr>
                  <p:cNvPr id="680" name="4-Point Star 679"/>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4-Point Star 680"/>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5" name="Oval 38"/>
              <p:cNvSpPr/>
              <p:nvPr/>
            </p:nvSpPr>
            <p:spPr>
              <a:xfrm>
                <a:off x="2971800" y="5257800"/>
                <a:ext cx="533400" cy="12192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9" name="Group 194"/>
            <p:cNvGrpSpPr/>
            <p:nvPr/>
          </p:nvGrpSpPr>
          <p:grpSpPr>
            <a:xfrm>
              <a:off x="5695121" y="1527693"/>
              <a:ext cx="1391479" cy="2226136"/>
              <a:chOff x="762000" y="2095501"/>
              <a:chExt cx="4571999" cy="5524499"/>
            </a:xfrm>
          </p:grpSpPr>
          <p:sp>
            <p:nvSpPr>
              <p:cNvPr id="584" name="Double Wave 583"/>
              <p:cNvSpPr/>
              <p:nvPr/>
            </p:nvSpPr>
            <p:spPr>
              <a:xfrm rot="16200000">
                <a:off x="1371600" y="5410200"/>
                <a:ext cx="3733800" cy="6858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Double Wave 584"/>
              <p:cNvSpPr/>
              <p:nvPr/>
            </p:nvSpPr>
            <p:spPr>
              <a:xfrm rot="17934434">
                <a:off x="2664847" y="4538188"/>
                <a:ext cx="2456059" cy="3810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ouble Wave 585"/>
              <p:cNvSpPr/>
              <p:nvPr/>
            </p:nvSpPr>
            <p:spPr>
              <a:xfrm rot="13896142">
                <a:off x="1284217" y="5005053"/>
                <a:ext cx="2456059" cy="3810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0" name="Group 72"/>
              <p:cNvGrpSpPr/>
              <p:nvPr/>
            </p:nvGrpSpPr>
            <p:grpSpPr>
              <a:xfrm>
                <a:off x="762000" y="3276600"/>
                <a:ext cx="1676400" cy="1752602"/>
                <a:chOff x="1295400" y="914400"/>
                <a:chExt cx="1676400" cy="1752602"/>
              </a:xfrm>
            </p:grpSpPr>
            <p:grpSp>
              <p:nvGrpSpPr>
                <p:cNvPr id="751" name="Group 62"/>
                <p:cNvGrpSpPr/>
                <p:nvPr/>
              </p:nvGrpSpPr>
              <p:grpSpPr>
                <a:xfrm>
                  <a:off x="1295400" y="914400"/>
                  <a:ext cx="1007608" cy="1157017"/>
                  <a:chOff x="2192792" y="3810000"/>
                  <a:chExt cx="1007608" cy="1157017"/>
                </a:xfrm>
              </p:grpSpPr>
              <p:sp>
                <p:nvSpPr>
                  <p:cNvPr id="664" name="4-Point Star 60"/>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4-Point Star 61"/>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63"/>
                <p:cNvGrpSpPr/>
                <p:nvPr/>
              </p:nvGrpSpPr>
              <p:grpSpPr>
                <a:xfrm>
                  <a:off x="1981200" y="1219200"/>
                  <a:ext cx="990600" cy="852217"/>
                  <a:chOff x="2192792" y="3810000"/>
                  <a:chExt cx="1007608" cy="1157017"/>
                </a:xfrm>
              </p:grpSpPr>
              <p:sp>
                <p:nvSpPr>
                  <p:cNvPr id="662" name="4-Point Star 66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4-Point Star 66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3" name="Group 66"/>
                <p:cNvGrpSpPr/>
                <p:nvPr/>
              </p:nvGrpSpPr>
              <p:grpSpPr>
                <a:xfrm>
                  <a:off x="1524000" y="1524001"/>
                  <a:ext cx="762000" cy="914400"/>
                  <a:chOff x="2192792" y="3810000"/>
                  <a:chExt cx="1007608" cy="1157017"/>
                </a:xfrm>
              </p:grpSpPr>
              <p:sp>
                <p:nvSpPr>
                  <p:cNvPr id="660" name="4-Point Star 65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4-Point Star 66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69"/>
                <p:cNvGrpSpPr/>
                <p:nvPr/>
              </p:nvGrpSpPr>
              <p:grpSpPr>
                <a:xfrm>
                  <a:off x="1828800" y="1600203"/>
                  <a:ext cx="990600" cy="1066799"/>
                  <a:chOff x="2192792" y="3810000"/>
                  <a:chExt cx="1007608" cy="1157016"/>
                </a:xfrm>
                <a:solidFill>
                  <a:schemeClr val="accent3"/>
                </a:solidFill>
              </p:grpSpPr>
              <p:sp>
                <p:nvSpPr>
                  <p:cNvPr id="658" name="4-Point Star 269"/>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4-Point Star 270"/>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5" name="Group 75"/>
              <p:cNvGrpSpPr/>
              <p:nvPr/>
            </p:nvGrpSpPr>
            <p:grpSpPr>
              <a:xfrm>
                <a:off x="2209800" y="3352800"/>
                <a:ext cx="1676400" cy="1752602"/>
                <a:chOff x="1295400" y="914400"/>
                <a:chExt cx="1676400" cy="1752602"/>
              </a:xfrm>
            </p:grpSpPr>
            <p:grpSp>
              <p:nvGrpSpPr>
                <p:cNvPr id="756" name="Group 62"/>
                <p:cNvGrpSpPr/>
                <p:nvPr/>
              </p:nvGrpSpPr>
              <p:grpSpPr>
                <a:xfrm>
                  <a:off x="1295400" y="914400"/>
                  <a:ext cx="1007608" cy="1157017"/>
                  <a:chOff x="2192792" y="3810000"/>
                  <a:chExt cx="1007608" cy="1157017"/>
                </a:xfrm>
              </p:grpSpPr>
              <p:sp>
                <p:nvSpPr>
                  <p:cNvPr id="652" name="4-Point Star 65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4-Point Star 65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63"/>
                <p:cNvGrpSpPr/>
                <p:nvPr/>
              </p:nvGrpSpPr>
              <p:grpSpPr>
                <a:xfrm>
                  <a:off x="1981200" y="1219200"/>
                  <a:ext cx="990600" cy="852217"/>
                  <a:chOff x="2192792" y="3810000"/>
                  <a:chExt cx="1007608" cy="1157017"/>
                </a:xfrm>
              </p:grpSpPr>
              <p:sp>
                <p:nvSpPr>
                  <p:cNvPr id="650" name="4-Point Star 64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4-Point Star 65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8" name="Group 66"/>
                <p:cNvGrpSpPr/>
                <p:nvPr/>
              </p:nvGrpSpPr>
              <p:grpSpPr>
                <a:xfrm>
                  <a:off x="1524000" y="1524001"/>
                  <a:ext cx="762000" cy="914400"/>
                  <a:chOff x="2192792" y="3810000"/>
                  <a:chExt cx="1007608" cy="1157017"/>
                </a:xfrm>
              </p:grpSpPr>
              <p:sp>
                <p:nvSpPr>
                  <p:cNvPr id="648" name="4-Point Star 64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4-Point Star 64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69"/>
                <p:cNvGrpSpPr/>
                <p:nvPr/>
              </p:nvGrpSpPr>
              <p:grpSpPr>
                <a:xfrm>
                  <a:off x="1828800" y="1600203"/>
                  <a:ext cx="990600" cy="1066799"/>
                  <a:chOff x="2192792" y="3810000"/>
                  <a:chExt cx="1007608" cy="1157016"/>
                </a:xfrm>
                <a:solidFill>
                  <a:schemeClr val="accent3"/>
                </a:solidFill>
              </p:grpSpPr>
              <p:sp>
                <p:nvSpPr>
                  <p:cNvPr id="646" name="4-Point Star 257"/>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4-Point Star 258"/>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0" name="Group 88"/>
              <p:cNvGrpSpPr/>
              <p:nvPr/>
            </p:nvGrpSpPr>
            <p:grpSpPr>
              <a:xfrm>
                <a:off x="3657600" y="2971800"/>
                <a:ext cx="1676399" cy="1752602"/>
                <a:chOff x="1295400" y="914400"/>
                <a:chExt cx="1676399" cy="1752602"/>
              </a:xfrm>
            </p:grpSpPr>
            <p:grpSp>
              <p:nvGrpSpPr>
                <p:cNvPr id="761" name="Group 62"/>
                <p:cNvGrpSpPr/>
                <p:nvPr/>
              </p:nvGrpSpPr>
              <p:grpSpPr>
                <a:xfrm>
                  <a:off x="1295400" y="914400"/>
                  <a:ext cx="1007608" cy="1157017"/>
                  <a:chOff x="2192792" y="3810000"/>
                  <a:chExt cx="1007608" cy="1157017"/>
                </a:xfrm>
              </p:grpSpPr>
              <p:sp>
                <p:nvSpPr>
                  <p:cNvPr id="640" name="4-Point Star 63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4-Point Star 64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63"/>
                <p:cNvGrpSpPr/>
                <p:nvPr/>
              </p:nvGrpSpPr>
              <p:grpSpPr>
                <a:xfrm>
                  <a:off x="1715568" y="1219200"/>
                  <a:ext cx="1256231" cy="1083504"/>
                  <a:chOff x="1922600" y="3810000"/>
                  <a:chExt cx="1277800" cy="1471025"/>
                </a:xfrm>
              </p:grpSpPr>
              <p:sp>
                <p:nvSpPr>
                  <p:cNvPr id="638" name="4-Point Star 63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4-Point Star 638"/>
                  <p:cNvSpPr/>
                  <p:nvPr/>
                </p:nvSpPr>
                <p:spPr>
                  <a:xfrm rot="19397995">
                    <a:off x="1922600" y="4138026"/>
                    <a:ext cx="990600" cy="1142999"/>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66"/>
                <p:cNvGrpSpPr/>
                <p:nvPr/>
              </p:nvGrpSpPr>
              <p:grpSpPr>
                <a:xfrm>
                  <a:off x="1524000" y="1524001"/>
                  <a:ext cx="762000" cy="914400"/>
                  <a:chOff x="2192792" y="3810000"/>
                  <a:chExt cx="1007608" cy="1157017"/>
                </a:xfrm>
              </p:grpSpPr>
              <p:sp>
                <p:nvSpPr>
                  <p:cNvPr id="636" name="4-Point Star 63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4-Point Star 63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69"/>
                <p:cNvGrpSpPr/>
                <p:nvPr/>
              </p:nvGrpSpPr>
              <p:grpSpPr>
                <a:xfrm>
                  <a:off x="1828800" y="1600203"/>
                  <a:ext cx="990600" cy="1066799"/>
                  <a:chOff x="2192792" y="3810000"/>
                  <a:chExt cx="1007608" cy="1157016"/>
                </a:xfrm>
                <a:solidFill>
                  <a:schemeClr val="accent3"/>
                </a:solidFill>
              </p:grpSpPr>
              <p:sp>
                <p:nvSpPr>
                  <p:cNvPr id="634" name="4-Point Star 245"/>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4-Point Star 246"/>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5" name="Group 101"/>
              <p:cNvGrpSpPr/>
              <p:nvPr/>
            </p:nvGrpSpPr>
            <p:grpSpPr>
              <a:xfrm rot="15596160">
                <a:off x="2410685" y="2545642"/>
                <a:ext cx="1445720" cy="1464996"/>
                <a:chOff x="1295400" y="914400"/>
                <a:chExt cx="1676400" cy="1752602"/>
              </a:xfrm>
            </p:grpSpPr>
            <p:grpSp>
              <p:nvGrpSpPr>
                <p:cNvPr id="766" name="Group 62"/>
                <p:cNvGrpSpPr/>
                <p:nvPr/>
              </p:nvGrpSpPr>
              <p:grpSpPr>
                <a:xfrm>
                  <a:off x="1295400" y="914400"/>
                  <a:ext cx="1007608" cy="1157017"/>
                  <a:chOff x="2192792" y="3810000"/>
                  <a:chExt cx="1007608" cy="1157017"/>
                </a:xfrm>
              </p:grpSpPr>
              <p:sp>
                <p:nvSpPr>
                  <p:cNvPr id="628" name="4-Point Star 62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4-Point Star 62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7" name="Group 63"/>
                <p:cNvGrpSpPr/>
                <p:nvPr/>
              </p:nvGrpSpPr>
              <p:grpSpPr>
                <a:xfrm>
                  <a:off x="1981200" y="1219200"/>
                  <a:ext cx="990600" cy="852217"/>
                  <a:chOff x="2192792" y="3810000"/>
                  <a:chExt cx="1007608" cy="1157017"/>
                </a:xfrm>
              </p:grpSpPr>
              <p:sp>
                <p:nvSpPr>
                  <p:cNvPr id="626" name="4-Point Star 62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4-Point Star 62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66"/>
                <p:cNvGrpSpPr/>
                <p:nvPr/>
              </p:nvGrpSpPr>
              <p:grpSpPr>
                <a:xfrm>
                  <a:off x="1524000" y="1524001"/>
                  <a:ext cx="762000" cy="914400"/>
                  <a:chOff x="2192792" y="3810000"/>
                  <a:chExt cx="1007608" cy="1157017"/>
                </a:xfrm>
              </p:grpSpPr>
              <p:sp>
                <p:nvSpPr>
                  <p:cNvPr id="624" name="4-Point Star 62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4-Point Star 62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69"/>
                <p:cNvGrpSpPr/>
                <p:nvPr/>
              </p:nvGrpSpPr>
              <p:grpSpPr>
                <a:xfrm>
                  <a:off x="1828800" y="1600203"/>
                  <a:ext cx="990600" cy="1066799"/>
                  <a:chOff x="2192792" y="3810000"/>
                  <a:chExt cx="1007608" cy="1157016"/>
                </a:xfrm>
                <a:solidFill>
                  <a:schemeClr val="accent3"/>
                </a:solidFill>
              </p:grpSpPr>
              <p:sp>
                <p:nvSpPr>
                  <p:cNvPr id="622" name="4-Point Star 233"/>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4-Point Star 234"/>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114"/>
              <p:cNvGrpSpPr/>
              <p:nvPr/>
            </p:nvGrpSpPr>
            <p:grpSpPr>
              <a:xfrm rot="3316305">
                <a:off x="1447800" y="2057400"/>
                <a:ext cx="1676400" cy="1752602"/>
                <a:chOff x="1295400" y="914400"/>
                <a:chExt cx="1676400" cy="1752602"/>
              </a:xfrm>
            </p:grpSpPr>
            <p:grpSp>
              <p:nvGrpSpPr>
                <p:cNvPr id="387" name="Group 62"/>
                <p:cNvGrpSpPr/>
                <p:nvPr/>
              </p:nvGrpSpPr>
              <p:grpSpPr>
                <a:xfrm>
                  <a:off x="1295400" y="914400"/>
                  <a:ext cx="1007608" cy="1157017"/>
                  <a:chOff x="2192792" y="3810000"/>
                  <a:chExt cx="1007608" cy="1157017"/>
                </a:xfrm>
              </p:grpSpPr>
              <p:sp>
                <p:nvSpPr>
                  <p:cNvPr id="616" name="4-Point Star 22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4-Point Star 22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63"/>
                <p:cNvGrpSpPr/>
                <p:nvPr/>
              </p:nvGrpSpPr>
              <p:grpSpPr>
                <a:xfrm>
                  <a:off x="1981200" y="1219200"/>
                  <a:ext cx="990600" cy="852217"/>
                  <a:chOff x="2192792" y="3810000"/>
                  <a:chExt cx="1007608" cy="1157017"/>
                </a:xfrm>
              </p:grpSpPr>
              <p:sp>
                <p:nvSpPr>
                  <p:cNvPr id="614" name="4-Point Star 22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4-Point Star 22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66"/>
                <p:cNvGrpSpPr/>
                <p:nvPr/>
              </p:nvGrpSpPr>
              <p:grpSpPr>
                <a:xfrm>
                  <a:off x="1524000" y="1524001"/>
                  <a:ext cx="762000" cy="914400"/>
                  <a:chOff x="2192792" y="3810000"/>
                  <a:chExt cx="1007608" cy="1157017"/>
                </a:xfrm>
              </p:grpSpPr>
              <p:sp>
                <p:nvSpPr>
                  <p:cNvPr id="612" name="4-Point Star 61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4-Point Star 22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69"/>
                <p:cNvGrpSpPr/>
                <p:nvPr/>
              </p:nvGrpSpPr>
              <p:grpSpPr>
                <a:xfrm>
                  <a:off x="1828800" y="1600203"/>
                  <a:ext cx="990600" cy="1066799"/>
                  <a:chOff x="2192792" y="3810000"/>
                  <a:chExt cx="1007608" cy="1157016"/>
                </a:xfrm>
                <a:solidFill>
                  <a:schemeClr val="accent3"/>
                </a:solidFill>
              </p:grpSpPr>
              <p:sp>
                <p:nvSpPr>
                  <p:cNvPr id="610" name="4-Point Star 609"/>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4-Point Star 610"/>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1" name="Group 127"/>
              <p:cNvGrpSpPr/>
              <p:nvPr/>
            </p:nvGrpSpPr>
            <p:grpSpPr>
              <a:xfrm rot="4539150">
                <a:off x="3594295" y="2497694"/>
                <a:ext cx="1371287" cy="1405920"/>
                <a:chOff x="1295400" y="914400"/>
                <a:chExt cx="1676400" cy="1752602"/>
              </a:xfrm>
            </p:grpSpPr>
            <p:grpSp>
              <p:nvGrpSpPr>
                <p:cNvPr id="392" name="Group 62"/>
                <p:cNvGrpSpPr/>
                <p:nvPr/>
              </p:nvGrpSpPr>
              <p:grpSpPr>
                <a:xfrm>
                  <a:off x="1295400" y="914400"/>
                  <a:ext cx="1007608" cy="1157017"/>
                  <a:chOff x="2192792" y="3810000"/>
                  <a:chExt cx="1007608" cy="1157017"/>
                </a:xfrm>
              </p:grpSpPr>
              <p:sp>
                <p:nvSpPr>
                  <p:cNvPr id="604" name="4-Point Star 60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4-Point Star 60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63"/>
                <p:cNvGrpSpPr/>
                <p:nvPr/>
              </p:nvGrpSpPr>
              <p:grpSpPr>
                <a:xfrm>
                  <a:off x="1981200" y="1219200"/>
                  <a:ext cx="990600" cy="852217"/>
                  <a:chOff x="2192792" y="3810000"/>
                  <a:chExt cx="1007608" cy="1157017"/>
                </a:xfrm>
              </p:grpSpPr>
              <p:sp>
                <p:nvSpPr>
                  <p:cNvPr id="602" name="4-Point Star 60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4-Point Star 60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66"/>
                <p:cNvGrpSpPr/>
                <p:nvPr/>
              </p:nvGrpSpPr>
              <p:grpSpPr>
                <a:xfrm>
                  <a:off x="1524000" y="1524001"/>
                  <a:ext cx="762000" cy="914400"/>
                  <a:chOff x="2192792" y="3810000"/>
                  <a:chExt cx="1007608" cy="1157017"/>
                </a:xfrm>
              </p:grpSpPr>
              <p:sp>
                <p:nvSpPr>
                  <p:cNvPr id="600" name="4-Point Star 59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4-Point Star 60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69"/>
                <p:cNvGrpSpPr/>
                <p:nvPr/>
              </p:nvGrpSpPr>
              <p:grpSpPr>
                <a:xfrm>
                  <a:off x="1828800" y="1600203"/>
                  <a:ext cx="990600" cy="1066799"/>
                  <a:chOff x="2192792" y="3810000"/>
                  <a:chExt cx="1007608" cy="1157016"/>
                </a:xfrm>
                <a:solidFill>
                  <a:schemeClr val="accent3"/>
                </a:solidFill>
              </p:grpSpPr>
              <p:sp>
                <p:nvSpPr>
                  <p:cNvPr id="598" name="4-Point Star 597"/>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4-Point Star 598"/>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3" name="Oval 592"/>
              <p:cNvSpPr/>
              <p:nvPr/>
            </p:nvSpPr>
            <p:spPr>
              <a:xfrm>
                <a:off x="2971800" y="5257800"/>
                <a:ext cx="533400" cy="12192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277"/>
            <p:cNvGrpSpPr/>
            <p:nvPr/>
          </p:nvGrpSpPr>
          <p:grpSpPr>
            <a:xfrm>
              <a:off x="5257800" y="2147140"/>
              <a:ext cx="1329925" cy="2047867"/>
              <a:chOff x="5791200" y="1828800"/>
              <a:chExt cx="2549022" cy="4030629"/>
            </a:xfrm>
          </p:grpSpPr>
          <p:sp>
            <p:nvSpPr>
              <p:cNvPr id="566" name="Rectangle 565"/>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Lightning Bolt 56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Lightning Bolt 567"/>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Lightning Bolt 568"/>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Lightning Bolt 569"/>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Lightning Bolt 570"/>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Lightning Bolt 571"/>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Lightning Bolt 572"/>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Lightning Bolt 573"/>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Lightning Bolt 574"/>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Lightning Bolt 575"/>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Lightning Bolt 576"/>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ightning Bolt 577"/>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ightning Bolt 578"/>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Lightning Bolt 579"/>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296"/>
            <p:cNvGrpSpPr/>
            <p:nvPr/>
          </p:nvGrpSpPr>
          <p:grpSpPr>
            <a:xfrm>
              <a:off x="4383156" y="1992278"/>
              <a:ext cx="1329925" cy="2047867"/>
              <a:chOff x="5791200" y="1828800"/>
              <a:chExt cx="2549022" cy="4030629"/>
            </a:xfrm>
          </p:grpSpPr>
          <p:sp>
            <p:nvSpPr>
              <p:cNvPr id="548" name="Rectangle 547"/>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Lightning Bolt 54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Lightning Bolt 54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Lightning Bolt 55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Lightning Bolt 55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Lightning Bolt 55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Lightning Bolt 55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Lightning Bolt 55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Lightning Bolt 555"/>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Lightning Bolt 556"/>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Lightning Bolt 557"/>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Lightning Bolt 558"/>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Lightning Bolt 559"/>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Lightning Bolt 560"/>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Lightning Bolt 56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63"/>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15"/>
            <p:cNvGrpSpPr/>
            <p:nvPr/>
          </p:nvGrpSpPr>
          <p:grpSpPr>
            <a:xfrm>
              <a:off x="3548270" y="2379431"/>
              <a:ext cx="795130" cy="1393755"/>
              <a:chOff x="5791200" y="1828800"/>
              <a:chExt cx="2549022" cy="4030629"/>
            </a:xfrm>
          </p:grpSpPr>
          <p:sp>
            <p:nvSpPr>
              <p:cNvPr id="530" name="Rectangle 529"/>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Lightning Bolt 530"/>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Lightning Bolt 531"/>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Lightning Bolt 532"/>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Lightning Bolt 533"/>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Lightning Bolt 534"/>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Lightning Bolt 535"/>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Lightning Bolt 536"/>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Lightning Bolt 537"/>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Lightning Bolt 538"/>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Lightning Bolt 539"/>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Lightning Bolt 540"/>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Lightning Bolt 541"/>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Lightning Bolt 542"/>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Lightning Bolt 543"/>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357"/>
            <p:cNvGrpSpPr/>
            <p:nvPr/>
          </p:nvGrpSpPr>
          <p:grpSpPr>
            <a:xfrm>
              <a:off x="4979504" y="2263285"/>
              <a:ext cx="2027583" cy="3677965"/>
              <a:chOff x="762000" y="2095501"/>
              <a:chExt cx="4572000" cy="5524499"/>
            </a:xfrm>
          </p:grpSpPr>
          <p:sp>
            <p:nvSpPr>
              <p:cNvPr id="448" name="Double Wave 447"/>
              <p:cNvSpPr/>
              <p:nvPr/>
            </p:nvSpPr>
            <p:spPr>
              <a:xfrm rot="16200000">
                <a:off x="1371600" y="5410200"/>
                <a:ext cx="3733800" cy="6858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ouble Wave 448"/>
              <p:cNvSpPr/>
              <p:nvPr/>
            </p:nvSpPr>
            <p:spPr>
              <a:xfrm rot="17934434">
                <a:off x="2664847" y="4538188"/>
                <a:ext cx="2456059" cy="3810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ouble Wave 449"/>
              <p:cNvSpPr/>
              <p:nvPr/>
            </p:nvSpPr>
            <p:spPr>
              <a:xfrm rot="13896142">
                <a:off x="1284217" y="5005053"/>
                <a:ext cx="2456059" cy="3810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72"/>
              <p:cNvGrpSpPr/>
              <p:nvPr/>
            </p:nvGrpSpPr>
            <p:grpSpPr>
              <a:xfrm>
                <a:off x="762000" y="3276600"/>
                <a:ext cx="1676400" cy="1752602"/>
                <a:chOff x="1295400" y="914400"/>
                <a:chExt cx="1676400" cy="1752602"/>
              </a:xfrm>
            </p:grpSpPr>
            <p:grpSp>
              <p:nvGrpSpPr>
                <p:cNvPr id="408" name="Group 62"/>
                <p:cNvGrpSpPr/>
                <p:nvPr/>
              </p:nvGrpSpPr>
              <p:grpSpPr>
                <a:xfrm>
                  <a:off x="1295400" y="914400"/>
                  <a:ext cx="1007608" cy="1157017"/>
                  <a:chOff x="2192792" y="3810000"/>
                  <a:chExt cx="1007608" cy="1157017"/>
                </a:xfrm>
              </p:grpSpPr>
              <p:sp>
                <p:nvSpPr>
                  <p:cNvPr id="528" name="4-Point Star 60"/>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4-Point Star 61"/>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63"/>
                <p:cNvGrpSpPr/>
                <p:nvPr/>
              </p:nvGrpSpPr>
              <p:grpSpPr>
                <a:xfrm>
                  <a:off x="1981200" y="1219200"/>
                  <a:ext cx="990600" cy="852217"/>
                  <a:chOff x="2192792" y="3810000"/>
                  <a:chExt cx="1007608" cy="1157017"/>
                </a:xfrm>
              </p:grpSpPr>
              <p:sp>
                <p:nvSpPr>
                  <p:cNvPr id="526" name="4-Point Star 52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4-Point Star 52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66"/>
                <p:cNvGrpSpPr/>
                <p:nvPr/>
              </p:nvGrpSpPr>
              <p:grpSpPr>
                <a:xfrm>
                  <a:off x="1524000" y="1524001"/>
                  <a:ext cx="762000" cy="914400"/>
                  <a:chOff x="2192792" y="3810000"/>
                  <a:chExt cx="1007608" cy="1157017"/>
                </a:xfrm>
              </p:grpSpPr>
              <p:sp>
                <p:nvSpPr>
                  <p:cNvPr id="524" name="4-Point Star 52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4-Point Star 52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69"/>
                <p:cNvGrpSpPr/>
                <p:nvPr/>
              </p:nvGrpSpPr>
              <p:grpSpPr>
                <a:xfrm>
                  <a:off x="1828800" y="1600203"/>
                  <a:ext cx="990600" cy="1066799"/>
                  <a:chOff x="2192792" y="3810000"/>
                  <a:chExt cx="1007608" cy="1157016"/>
                </a:xfrm>
                <a:solidFill>
                  <a:schemeClr val="accent3"/>
                </a:solidFill>
              </p:grpSpPr>
              <p:sp>
                <p:nvSpPr>
                  <p:cNvPr id="522" name="4-Point Star 521"/>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4-Point Star 522"/>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2" name="Group 75"/>
              <p:cNvGrpSpPr/>
              <p:nvPr/>
            </p:nvGrpSpPr>
            <p:grpSpPr>
              <a:xfrm>
                <a:off x="2209800" y="3352800"/>
                <a:ext cx="1676400" cy="1752602"/>
                <a:chOff x="1295400" y="914400"/>
                <a:chExt cx="1676400" cy="1752602"/>
              </a:xfrm>
            </p:grpSpPr>
            <p:grpSp>
              <p:nvGrpSpPr>
                <p:cNvPr id="413" name="Group 62"/>
                <p:cNvGrpSpPr/>
                <p:nvPr/>
              </p:nvGrpSpPr>
              <p:grpSpPr>
                <a:xfrm>
                  <a:off x="1295400" y="914400"/>
                  <a:ext cx="1007608" cy="1157017"/>
                  <a:chOff x="2192792" y="3810000"/>
                  <a:chExt cx="1007608" cy="1157017"/>
                </a:xfrm>
              </p:grpSpPr>
              <p:sp>
                <p:nvSpPr>
                  <p:cNvPr id="516" name="4-Point Star 51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4-Point Star 51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63"/>
                <p:cNvGrpSpPr/>
                <p:nvPr/>
              </p:nvGrpSpPr>
              <p:grpSpPr>
                <a:xfrm>
                  <a:off x="1981200" y="1219200"/>
                  <a:ext cx="990600" cy="852217"/>
                  <a:chOff x="2192792" y="3810000"/>
                  <a:chExt cx="1007608" cy="1157017"/>
                </a:xfrm>
              </p:grpSpPr>
              <p:sp>
                <p:nvSpPr>
                  <p:cNvPr id="514" name="4-Point Star 51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4-Point Star 51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66"/>
                <p:cNvGrpSpPr/>
                <p:nvPr/>
              </p:nvGrpSpPr>
              <p:grpSpPr>
                <a:xfrm>
                  <a:off x="1524000" y="1524001"/>
                  <a:ext cx="762000" cy="914400"/>
                  <a:chOff x="2192792" y="3810000"/>
                  <a:chExt cx="1007608" cy="1157017"/>
                </a:xfrm>
              </p:grpSpPr>
              <p:sp>
                <p:nvSpPr>
                  <p:cNvPr id="512" name="4-Point Star 51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4-Point Star 51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69"/>
                <p:cNvGrpSpPr/>
                <p:nvPr/>
              </p:nvGrpSpPr>
              <p:grpSpPr>
                <a:xfrm>
                  <a:off x="1828800" y="1600203"/>
                  <a:ext cx="990600" cy="1066799"/>
                  <a:chOff x="2192792" y="3810000"/>
                  <a:chExt cx="1007608" cy="1157016"/>
                </a:xfrm>
                <a:solidFill>
                  <a:schemeClr val="accent3"/>
                </a:solidFill>
              </p:grpSpPr>
              <p:sp>
                <p:nvSpPr>
                  <p:cNvPr id="510" name="4-Point Star 509"/>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4-Point Star 510"/>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88"/>
              <p:cNvGrpSpPr/>
              <p:nvPr/>
            </p:nvGrpSpPr>
            <p:grpSpPr>
              <a:xfrm>
                <a:off x="3657600" y="2971800"/>
                <a:ext cx="1676400" cy="1752602"/>
                <a:chOff x="1295400" y="914400"/>
                <a:chExt cx="1676400" cy="1752602"/>
              </a:xfrm>
            </p:grpSpPr>
            <p:grpSp>
              <p:nvGrpSpPr>
                <p:cNvPr id="420" name="Group 62"/>
                <p:cNvGrpSpPr/>
                <p:nvPr/>
              </p:nvGrpSpPr>
              <p:grpSpPr>
                <a:xfrm>
                  <a:off x="1295400" y="914400"/>
                  <a:ext cx="1007608" cy="1157017"/>
                  <a:chOff x="2192792" y="3810000"/>
                  <a:chExt cx="1007608" cy="1157017"/>
                </a:xfrm>
              </p:grpSpPr>
              <p:sp>
                <p:nvSpPr>
                  <p:cNvPr id="504" name="4-Point Star 50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4-Point Star 50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63"/>
                <p:cNvGrpSpPr/>
                <p:nvPr/>
              </p:nvGrpSpPr>
              <p:grpSpPr>
                <a:xfrm>
                  <a:off x="1981200" y="1219200"/>
                  <a:ext cx="990600" cy="852217"/>
                  <a:chOff x="2192792" y="3810000"/>
                  <a:chExt cx="1007608" cy="1157017"/>
                </a:xfrm>
              </p:grpSpPr>
              <p:sp>
                <p:nvSpPr>
                  <p:cNvPr id="502" name="4-Point Star 50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4-Point Star 50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66"/>
                <p:cNvGrpSpPr/>
                <p:nvPr/>
              </p:nvGrpSpPr>
              <p:grpSpPr>
                <a:xfrm>
                  <a:off x="1524000" y="1524001"/>
                  <a:ext cx="762000" cy="914400"/>
                  <a:chOff x="2192792" y="3810000"/>
                  <a:chExt cx="1007608" cy="1157017"/>
                </a:xfrm>
              </p:grpSpPr>
              <p:sp>
                <p:nvSpPr>
                  <p:cNvPr id="500" name="4-Point Star 49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4-Point Star 50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69"/>
                <p:cNvGrpSpPr/>
                <p:nvPr/>
              </p:nvGrpSpPr>
              <p:grpSpPr>
                <a:xfrm>
                  <a:off x="1828800" y="1600203"/>
                  <a:ext cx="990600" cy="1066799"/>
                  <a:chOff x="2192792" y="3810000"/>
                  <a:chExt cx="1007608" cy="1157016"/>
                </a:xfrm>
                <a:solidFill>
                  <a:schemeClr val="accent3"/>
                </a:solidFill>
              </p:grpSpPr>
              <p:sp>
                <p:nvSpPr>
                  <p:cNvPr id="498" name="4-Point Star 497"/>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4-Point Star 498"/>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3" name="Group 101"/>
              <p:cNvGrpSpPr/>
              <p:nvPr/>
            </p:nvGrpSpPr>
            <p:grpSpPr>
              <a:xfrm rot="15596160">
                <a:off x="2410685" y="2545642"/>
                <a:ext cx="1445720" cy="1464996"/>
                <a:chOff x="1295400" y="914400"/>
                <a:chExt cx="1676400" cy="1752602"/>
              </a:xfrm>
            </p:grpSpPr>
            <p:grpSp>
              <p:nvGrpSpPr>
                <p:cNvPr id="454" name="Group 62"/>
                <p:cNvGrpSpPr/>
                <p:nvPr/>
              </p:nvGrpSpPr>
              <p:grpSpPr>
                <a:xfrm>
                  <a:off x="1295400" y="914400"/>
                  <a:ext cx="1007608" cy="1157017"/>
                  <a:chOff x="2192792" y="3810000"/>
                  <a:chExt cx="1007608" cy="1157017"/>
                </a:xfrm>
              </p:grpSpPr>
              <p:sp>
                <p:nvSpPr>
                  <p:cNvPr id="492" name="4-Point Star 491"/>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4-Point Star 492"/>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63"/>
                <p:cNvGrpSpPr/>
                <p:nvPr/>
              </p:nvGrpSpPr>
              <p:grpSpPr>
                <a:xfrm>
                  <a:off x="1981200" y="1219200"/>
                  <a:ext cx="990600" cy="852217"/>
                  <a:chOff x="2192792" y="3810000"/>
                  <a:chExt cx="1007608" cy="1157017"/>
                </a:xfrm>
              </p:grpSpPr>
              <p:sp>
                <p:nvSpPr>
                  <p:cNvPr id="490" name="4-Point Star 48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4-Point Star 49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66"/>
                <p:cNvGrpSpPr/>
                <p:nvPr/>
              </p:nvGrpSpPr>
              <p:grpSpPr>
                <a:xfrm>
                  <a:off x="1524000" y="1524001"/>
                  <a:ext cx="762000" cy="914400"/>
                  <a:chOff x="2192792" y="3810000"/>
                  <a:chExt cx="1007608" cy="1157017"/>
                </a:xfrm>
              </p:grpSpPr>
              <p:sp>
                <p:nvSpPr>
                  <p:cNvPr id="488" name="4-Point Star 48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4-Point Star 48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69"/>
                <p:cNvGrpSpPr/>
                <p:nvPr/>
              </p:nvGrpSpPr>
              <p:grpSpPr>
                <a:xfrm>
                  <a:off x="1828800" y="1600203"/>
                  <a:ext cx="990600" cy="1066799"/>
                  <a:chOff x="2192792" y="3810000"/>
                  <a:chExt cx="1007608" cy="1157016"/>
                </a:xfrm>
                <a:solidFill>
                  <a:schemeClr val="accent3"/>
                </a:solidFill>
              </p:grpSpPr>
              <p:sp>
                <p:nvSpPr>
                  <p:cNvPr id="486" name="4-Point Star 485"/>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4-Point Star 486"/>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9" name="Group 114"/>
              <p:cNvGrpSpPr/>
              <p:nvPr/>
            </p:nvGrpSpPr>
            <p:grpSpPr>
              <a:xfrm rot="3316305">
                <a:off x="1447800" y="2057400"/>
                <a:ext cx="1676400" cy="1752602"/>
                <a:chOff x="1295400" y="914400"/>
                <a:chExt cx="1676400" cy="1752602"/>
              </a:xfrm>
            </p:grpSpPr>
            <p:grpSp>
              <p:nvGrpSpPr>
                <p:cNvPr id="460" name="Group 62"/>
                <p:cNvGrpSpPr/>
                <p:nvPr/>
              </p:nvGrpSpPr>
              <p:grpSpPr>
                <a:xfrm>
                  <a:off x="1295400" y="914400"/>
                  <a:ext cx="1007608" cy="1157017"/>
                  <a:chOff x="2192792" y="3810000"/>
                  <a:chExt cx="1007608" cy="1157017"/>
                </a:xfrm>
              </p:grpSpPr>
              <p:sp>
                <p:nvSpPr>
                  <p:cNvPr id="480" name="4-Point Star 479"/>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4-Point Star 480"/>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63"/>
                <p:cNvGrpSpPr/>
                <p:nvPr/>
              </p:nvGrpSpPr>
              <p:grpSpPr>
                <a:xfrm>
                  <a:off x="1981200" y="1219200"/>
                  <a:ext cx="990600" cy="852217"/>
                  <a:chOff x="2192792" y="3810000"/>
                  <a:chExt cx="1007608" cy="1157017"/>
                </a:xfrm>
              </p:grpSpPr>
              <p:sp>
                <p:nvSpPr>
                  <p:cNvPr id="478" name="4-Point Star 47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4-Point Star 47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66"/>
                <p:cNvGrpSpPr/>
                <p:nvPr/>
              </p:nvGrpSpPr>
              <p:grpSpPr>
                <a:xfrm>
                  <a:off x="1524000" y="1524001"/>
                  <a:ext cx="762000" cy="914400"/>
                  <a:chOff x="2192792" y="3810000"/>
                  <a:chExt cx="1007608" cy="1157017"/>
                </a:xfrm>
              </p:grpSpPr>
              <p:sp>
                <p:nvSpPr>
                  <p:cNvPr id="476" name="4-Point Star 47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4-Point Star 47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69"/>
                <p:cNvGrpSpPr/>
                <p:nvPr/>
              </p:nvGrpSpPr>
              <p:grpSpPr>
                <a:xfrm>
                  <a:off x="1828800" y="1600203"/>
                  <a:ext cx="990600" cy="1066799"/>
                  <a:chOff x="2192792" y="3810000"/>
                  <a:chExt cx="1007608" cy="1157016"/>
                </a:xfrm>
                <a:solidFill>
                  <a:schemeClr val="accent3"/>
                </a:solidFill>
              </p:grpSpPr>
              <p:sp>
                <p:nvSpPr>
                  <p:cNvPr id="474" name="4-Point Star 473"/>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4-Point Star 474"/>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2" name="Group 127"/>
              <p:cNvGrpSpPr/>
              <p:nvPr/>
            </p:nvGrpSpPr>
            <p:grpSpPr>
              <a:xfrm rot="4539150">
                <a:off x="3594295" y="2497694"/>
                <a:ext cx="1371287" cy="1405920"/>
                <a:chOff x="1295400" y="914400"/>
                <a:chExt cx="1676400" cy="1752602"/>
              </a:xfrm>
            </p:grpSpPr>
            <p:grpSp>
              <p:nvGrpSpPr>
                <p:cNvPr id="473" name="Group 62"/>
                <p:cNvGrpSpPr/>
                <p:nvPr/>
              </p:nvGrpSpPr>
              <p:grpSpPr>
                <a:xfrm>
                  <a:off x="1295400" y="914400"/>
                  <a:ext cx="1007608" cy="1157017"/>
                  <a:chOff x="2192792" y="3810000"/>
                  <a:chExt cx="1007608" cy="1157017"/>
                </a:xfrm>
              </p:grpSpPr>
              <p:sp>
                <p:nvSpPr>
                  <p:cNvPr id="468" name="4-Point Star 46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4-Point Star 46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63"/>
                <p:cNvGrpSpPr/>
                <p:nvPr/>
              </p:nvGrpSpPr>
              <p:grpSpPr>
                <a:xfrm>
                  <a:off x="1981200" y="1219200"/>
                  <a:ext cx="990600" cy="852217"/>
                  <a:chOff x="2192792" y="3810000"/>
                  <a:chExt cx="1007608" cy="1157017"/>
                </a:xfrm>
              </p:grpSpPr>
              <p:sp>
                <p:nvSpPr>
                  <p:cNvPr id="466" name="4-Point Star 46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4-Point Star 46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66"/>
                <p:cNvGrpSpPr/>
                <p:nvPr/>
              </p:nvGrpSpPr>
              <p:grpSpPr>
                <a:xfrm>
                  <a:off x="1524000" y="1524001"/>
                  <a:ext cx="762000" cy="914400"/>
                  <a:chOff x="2192792" y="3810000"/>
                  <a:chExt cx="1007608" cy="1157017"/>
                </a:xfrm>
              </p:grpSpPr>
              <p:sp>
                <p:nvSpPr>
                  <p:cNvPr id="464" name="4-Point Star 46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4-Point Star 46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69"/>
                <p:cNvGrpSpPr/>
                <p:nvPr/>
              </p:nvGrpSpPr>
              <p:grpSpPr>
                <a:xfrm>
                  <a:off x="1828800" y="1600203"/>
                  <a:ext cx="990600" cy="1066799"/>
                  <a:chOff x="2192792" y="3810000"/>
                  <a:chExt cx="1007608" cy="1157016"/>
                </a:xfrm>
                <a:solidFill>
                  <a:schemeClr val="accent3"/>
                </a:solidFill>
              </p:grpSpPr>
              <p:sp>
                <p:nvSpPr>
                  <p:cNvPr id="462" name="4-Point Star 461"/>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4-Point Star 462"/>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7" name="Oval 456"/>
              <p:cNvSpPr/>
              <p:nvPr/>
            </p:nvSpPr>
            <p:spPr>
              <a:xfrm>
                <a:off x="2971800" y="5257800"/>
                <a:ext cx="533400" cy="12192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40"/>
            <p:cNvGrpSpPr/>
            <p:nvPr/>
          </p:nvGrpSpPr>
          <p:grpSpPr>
            <a:xfrm>
              <a:off x="3429000" y="1876131"/>
              <a:ext cx="1033670" cy="3871542"/>
              <a:chOff x="5791200" y="1828800"/>
              <a:chExt cx="2549022" cy="4030629"/>
            </a:xfrm>
          </p:grpSpPr>
          <p:sp>
            <p:nvSpPr>
              <p:cNvPr id="430" name="Rectangle 429"/>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Lightning Bolt 430"/>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ightning Bolt 431"/>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Lightning Bolt 432"/>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Lightning Bolt 433"/>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Lightning Bolt 434"/>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Lightning Bolt 435"/>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Lightning Bolt 436"/>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Lightning Bolt 437"/>
              <p:cNvSpPr/>
              <p:nvPr/>
            </p:nvSpPr>
            <p:spPr>
              <a:xfrm rot="997416" flipH="1">
                <a:off x="6157939" y="3911396"/>
                <a:ext cx="1366505"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Lightning Bolt 438"/>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Lightning Bolt 439"/>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Lightning Bolt 440"/>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Lightning Bolt 441"/>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Lightning Bolt 442"/>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Lightning Bolt 443"/>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6869632" y="2998579"/>
                <a:ext cx="685800" cy="80678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6705600" y="3845440"/>
                <a:ext cx="685800" cy="802761"/>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5" name="Cloud 414"/>
            <p:cNvSpPr/>
            <p:nvPr/>
          </p:nvSpPr>
          <p:spPr>
            <a:xfrm>
              <a:off x="5257800" y="5476665"/>
              <a:ext cx="715617" cy="464585"/>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loud 415"/>
            <p:cNvSpPr/>
            <p:nvPr/>
          </p:nvSpPr>
          <p:spPr>
            <a:xfrm>
              <a:off x="3866321" y="5476665"/>
              <a:ext cx="715617" cy="464585"/>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4" name="Group 462"/>
            <p:cNvGrpSpPr/>
            <p:nvPr/>
          </p:nvGrpSpPr>
          <p:grpSpPr>
            <a:xfrm rot="3316305">
              <a:off x="3577616" y="5196174"/>
              <a:ext cx="577409" cy="653219"/>
              <a:chOff x="1295400" y="914400"/>
              <a:chExt cx="1676400" cy="1752602"/>
            </a:xfrm>
          </p:grpSpPr>
          <p:grpSp>
            <p:nvGrpSpPr>
              <p:cNvPr id="495" name="Group 62"/>
              <p:cNvGrpSpPr/>
              <p:nvPr/>
            </p:nvGrpSpPr>
            <p:grpSpPr>
              <a:xfrm>
                <a:off x="1295400" y="914400"/>
                <a:ext cx="1007608" cy="1157017"/>
                <a:chOff x="2192792" y="3810000"/>
                <a:chExt cx="1007608" cy="1157017"/>
              </a:xfrm>
            </p:grpSpPr>
            <p:sp>
              <p:nvSpPr>
                <p:cNvPr id="428" name="4-Point Star 427"/>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4-Point Star 428"/>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63"/>
              <p:cNvGrpSpPr/>
              <p:nvPr/>
            </p:nvGrpSpPr>
            <p:grpSpPr>
              <a:xfrm>
                <a:off x="1981200" y="1219200"/>
                <a:ext cx="990600" cy="852217"/>
                <a:chOff x="2192792" y="3810000"/>
                <a:chExt cx="1007608" cy="1157017"/>
              </a:xfrm>
            </p:grpSpPr>
            <p:sp>
              <p:nvSpPr>
                <p:cNvPr id="426" name="4-Point Star 425"/>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4-Point Star 426"/>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66"/>
              <p:cNvGrpSpPr/>
              <p:nvPr/>
            </p:nvGrpSpPr>
            <p:grpSpPr>
              <a:xfrm>
                <a:off x="1524000" y="1524001"/>
                <a:ext cx="762000" cy="914400"/>
                <a:chOff x="2192792" y="3810000"/>
                <a:chExt cx="1007608" cy="1157017"/>
              </a:xfrm>
            </p:grpSpPr>
            <p:sp>
              <p:nvSpPr>
                <p:cNvPr id="424" name="4-Point Star 423"/>
                <p:cNvSpPr/>
                <p:nvPr/>
              </p:nvSpPr>
              <p:spPr>
                <a:xfrm>
                  <a:off x="2209800" y="3810000"/>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4-Point Star 424"/>
                <p:cNvSpPr/>
                <p:nvPr/>
              </p:nvSpPr>
              <p:spPr>
                <a:xfrm rot="19397995">
                  <a:off x="2192792" y="3824017"/>
                  <a:ext cx="990600" cy="1143000"/>
                </a:xfrm>
                <a:prstGeom prst="star4">
                  <a:avLst>
                    <a:gd name="adj" fmla="val 2641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69"/>
              <p:cNvGrpSpPr/>
              <p:nvPr/>
            </p:nvGrpSpPr>
            <p:grpSpPr>
              <a:xfrm>
                <a:off x="1828800" y="1600203"/>
                <a:ext cx="990600" cy="1066799"/>
                <a:chOff x="2192792" y="3810000"/>
                <a:chExt cx="1007608" cy="1157016"/>
              </a:xfrm>
              <a:solidFill>
                <a:schemeClr val="accent3"/>
              </a:solidFill>
            </p:grpSpPr>
            <p:sp>
              <p:nvSpPr>
                <p:cNvPr id="422" name="4-Point Star 421"/>
                <p:cNvSpPr/>
                <p:nvPr/>
              </p:nvSpPr>
              <p:spPr>
                <a:xfrm>
                  <a:off x="2209800" y="3810000"/>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4-Point Star 422"/>
                <p:cNvSpPr/>
                <p:nvPr/>
              </p:nvSpPr>
              <p:spPr>
                <a:xfrm rot="19397995">
                  <a:off x="2192792" y="3824016"/>
                  <a:ext cx="990600" cy="1143000"/>
                </a:xfrm>
                <a:prstGeom prst="star4">
                  <a:avLst>
                    <a:gd name="adj" fmla="val 264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4" name="Group 353"/>
          <p:cNvGrpSpPr/>
          <p:nvPr/>
        </p:nvGrpSpPr>
        <p:grpSpPr>
          <a:xfrm>
            <a:off x="6838371" y="3543310"/>
            <a:ext cx="1340318" cy="3053364"/>
            <a:chOff x="1527462" y="3284692"/>
            <a:chExt cx="1340318" cy="3053364"/>
          </a:xfrm>
        </p:grpSpPr>
        <p:grpSp>
          <p:nvGrpSpPr>
            <p:cNvPr id="355" name="Group 334"/>
            <p:cNvGrpSpPr/>
            <p:nvPr/>
          </p:nvGrpSpPr>
          <p:grpSpPr>
            <a:xfrm>
              <a:off x="1527462" y="3284692"/>
              <a:ext cx="1340318" cy="3053364"/>
              <a:chOff x="3505951" y="2286000"/>
              <a:chExt cx="2358544" cy="5029200"/>
            </a:xfrm>
          </p:grpSpPr>
          <p:sp>
            <p:nvSpPr>
              <p:cNvPr id="357" name="Oval 356"/>
              <p:cNvSpPr/>
              <p:nvPr/>
            </p:nvSpPr>
            <p:spPr>
              <a:xfrm rot="2182983">
                <a:off x="5204127" y="6329553"/>
                <a:ext cx="524028" cy="7620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4495800" y="6172200"/>
                <a:ext cx="914400" cy="108204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733800" y="6248400"/>
                <a:ext cx="990600" cy="1066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375821">
                <a:off x="3683944" y="4038795"/>
                <a:ext cx="685800" cy="14478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20337671">
                <a:off x="4980247" y="4072134"/>
                <a:ext cx="685800" cy="14478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a:off x="3886200" y="4038600"/>
                <a:ext cx="1524000" cy="251460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038600" y="2743200"/>
                <a:ext cx="12192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Manual Input 363"/>
              <p:cNvSpPr/>
              <p:nvPr/>
            </p:nvSpPr>
            <p:spPr>
              <a:xfrm rot="7269359" flipV="1">
                <a:off x="4556816" y="4102762"/>
                <a:ext cx="826716" cy="25267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Manual Input 364"/>
              <p:cNvSpPr/>
              <p:nvPr/>
            </p:nvSpPr>
            <p:spPr>
              <a:xfrm rot="14330641" flipH="1" flipV="1">
                <a:off x="3947217" y="4102761"/>
                <a:ext cx="826716" cy="25267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3962400" y="2514600"/>
                <a:ext cx="14478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7" name="Straight Connector 366"/>
              <p:cNvCxnSpPr>
                <a:endCxn id="362" idx="2"/>
              </p:cNvCxnSpPr>
              <p:nvPr/>
            </p:nvCxnSpPr>
            <p:spPr>
              <a:xfrm flipH="1">
                <a:off x="4648200" y="4551680"/>
                <a:ext cx="45720" cy="200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8" name="Trapezoid 367"/>
              <p:cNvSpPr/>
              <p:nvPr/>
            </p:nvSpPr>
            <p:spPr>
              <a:xfrm>
                <a:off x="3810000" y="5943600"/>
                <a:ext cx="1600200" cy="609600"/>
              </a:xfrm>
              <a:prstGeom prst="trapezoid">
                <a:avLst>
                  <a:gd name="adj" fmla="val 2166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038600" y="6019800"/>
                <a:ext cx="6096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4800600" y="6096000"/>
                <a:ext cx="4572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a:off x="3886200" y="5791200"/>
                <a:ext cx="1524000" cy="3810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ame 371"/>
              <p:cNvSpPr/>
              <p:nvPr/>
            </p:nvSpPr>
            <p:spPr>
              <a:xfrm>
                <a:off x="4495800" y="5791200"/>
                <a:ext cx="228600" cy="381000"/>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Oval 372"/>
              <p:cNvSpPr/>
              <p:nvPr/>
            </p:nvSpPr>
            <p:spPr>
              <a:xfrm rot="3091974">
                <a:off x="4185155" y="4769662"/>
                <a:ext cx="404415" cy="5982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p:cNvSpPr/>
              <p:nvPr/>
            </p:nvSpPr>
            <p:spPr>
              <a:xfrm rot="3635941">
                <a:off x="3658351" y="4895794"/>
                <a:ext cx="533400" cy="838200"/>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19692462">
                <a:off x="4717304" y="4889423"/>
                <a:ext cx="477737" cy="493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rot="17692115">
                <a:off x="5178695" y="4952118"/>
                <a:ext cx="533400" cy="838200"/>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Wave 376"/>
              <p:cNvSpPr/>
              <p:nvPr/>
            </p:nvSpPr>
            <p:spPr>
              <a:xfrm>
                <a:off x="4191000" y="2286000"/>
                <a:ext cx="1371600" cy="838200"/>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eardrop 377"/>
              <p:cNvSpPr/>
              <p:nvPr/>
            </p:nvSpPr>
            <p:spPr>
              <a:xfrm rot="711584">
                <a:off x="3837729" y="2481825"/>
                <a:ext cx="533400" cy="1066800"/>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6" name="Oval 355"/>
            <p:cNvSpPr/>
            <p:nvPr/>
          </p:nvSpPr>
          <p:spPr>
            <a:xfrm>
              <a:off x="1916763" y="3435323"/>
              <a:ext cx="259818" cy="232274"/>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Rectangle 378"/>
          <p:cNvSpPr/>
          <p:nvPr/>
        </p:nvSpPr>
        <p:spPr>
          <a:xfrm>
            <a:off x="6096000" y="6550223"/>
            <a:ext cx="6096000" cy="307777"/>
          </a:xfrm>
          <a:prstGeom prst="rect">
            <a:avLst/>
          </a:prstGeom>
        </p:spPr>
        <p:txBody>
          <a:bodyPr>
            <a:spAutoFit/>
          </a:bodyPr>
          <a:lstStyle/>
          <a:p>
            <a:pPr algn="r"/>
            <a:r>
              <a:rPr lang="en-US" sz="1400" dirty="0"/>
              <a:t>(7)</a:t>
            </a:r>
          </a:p>
        </p:txBody>
      </p:sp>
      <p:sp>
        <p:nvSpPr>
          <p:cNvPr id="380" name="Rectangle 379"/>
          <p:cNvSpPr/>
          <p:nvPr/>
        </p:nvSpPr>
        <p:spPr>
          <a:xfrm>
            <a:off x="0" y="6550223"/>
            <a:ext cx="5024583" cy="307777"/>
          </a:xfrm>
          <a:prstGeom prst="rect">
            <a:avLst/>
          </a:prstGeom>
        </p:spPr>
        <p:txBody>
          <a:bodyPr wrap="square">
            <a:spAutoFit/>
          </a:bodyPr>
          <a:lstStyle/>
          <a:p>
            <a:r>
              <a:rPr lang="en-US" sz="1400" dirty="0"/>
              <a:t> Joseph Smith 1:14-18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336800" y="2590801"/>
            <a:ext cx="9245600" cy="1938992"/>
          </a:xfrm>
          <a:prstGeom prst="rect">
            <a:avLst/>
          </a:prstGeom>
          <a:noFill/>
        </p:spPr>
        <p:txBody>
          <a:bodyPr wrap="square" rtlCol="0">
            <a:spAutoFit/>
          </a:bodyPr>
          <a:lstStyle/>
          <a:p>
            <a:pPr algn="ctr"/>
            <a:r>
              <a:rPr lang="en-US" sz="4000" dirty="0">
                <a:solidFill>
                  <a:schemeClr val="bg1"/>
                </a:solidFill>
              </a:rPr>
              <a:t>….In solitude we, too, may pray with greater depth and fervor.”</a:t>
            </a:r>
          </a:p>
          <a:p>
            <a:pPr algn="ctr"/>
            <a:endParaRPr lang="en-US" sz="4000" dirty="0">
              <a:solidFill>
                <a:schemeClr val="bg1"/>
              </a:solidFill>
            </a:endParaRPr>
          </a:p>
        </p:txBody>
      </p:sp>
      <p:grpSp>
        <p:nvGrpSpPr>
          <p:cNvPr id="5" name="Group 4"/>
          <p:cNvGrpSpPr/>
          <p:nvPr/>
        </p:nvGrpSpPr>
        <p:grpSpPr>
          <a:xfrm>
            <a:off x="480291" y="812800"/>
            <a:ext cx="2743200" cy="3812307"/>
            <a:chOff x="4191000" y="1219200"/>
            <a:chExt cx="1600200" cy="1676399"/>
          </a:xfrm>
        </p:grpSpPr>
        <p:grpSp>
          <p:nvGrpSpPr>
            <p:cNvPr id="6" name="Group 43"/>
            <p:cNvGrpSpPr/>
            <p:nvPr/>
          </p:nvGrpSpPr>
          <p:grpSpPr>
            <a:xfrm>
              <a:off x="4572000" y="1219200"/>
              <a:ext cx="1219200" cy="1660154"/>
              <a:chOff x="4191000" y="1524000"/>
              <a:chExt cx="1143000" cy="1282846"/>
            </a:xfrm>
          </p:grpSpPr>
          <p:sp>
            <p:nvSpPr>
              <p:cNvPr id="17" name="Rectangle 16"/>
              <p:cNvSpPr/>
              <p:nvPr/>
            </p:nvSpPr>
            <p:spPr>
              <a:xfrm>
                <a:off x="4633047" y="2121046"/>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Isosceles Triangle 17"/>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Isosceles Triangle 18"/>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Isosceles Triangle 19"/>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 name="Group 44"/>
            <p:cNvGrpSpPr/>
            <p:nvPr/>
          </p:nvGrpSpPr>
          <p:grpSpPr>
            <a:xfrm>
              <a:off x="4191000" y="1524000"/>
              <a:ext cx="1143000" cy="1295400"/>
              <a:chOff x="4191000" y="1524000"/>
              <a:chExt cx="1143000" cy="1295400"/>
            </a:xfrm>
          </p:grpSpPr>
          <p:sp>
            <p:nvSpPr>
              <p:cNvPr id="13" name="Rectangle 12"/>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Isosceles Triangle 13"/>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Isosceles Triangle 14"/>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Isosceles Triangle 15"/>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45"/>
            <p:cNvGrpSpPr/>
            <p:nvPr/>
          </p:nvGrpSpPr>
          <p:grpSpPr>
            <a:xfrm>
              <a:off x="4876800" y="1752599"/>
              <a:ext cx="838200" cy="1143000"/>
              <a:chOff x="4191000" y="1524000"/>
              <a:chExt cx="1143000" cy="1295400"/>
            </a:xfrm>
          </p:grpSpPr>
          <p:sp>
            <p:nvSpPr>
              <p:cNvPr id="9" name="Rectangle 8"/>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Isosceles Triangle 9"/>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Isosceles Triangle 10"/>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Isosceles Triangle 11"/>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22" name="Rectangle 21"/>
          <p:cNvSpPr/>
          <p:nvPr/>
        </p:nvSpPr>
        <p:spPr>
          <a:xfrm>
            <a:off x="6096000" y="6550223"/>
            <a:ext cx="6096000" cy="307777"/>
          </a:xfrm>
          <a:prstGeom prst="rect">
            <a:avLst/>
          </a:prstGeom>
        </p:spPr>
        <p:txBody>
          <a:bodyPr>
            <a:spAutoFit/>
          </a:bodyPr>
          <a:lstStyle/>
          <a:p>
            <a:pPr algn="r"/>
            <a:r>
              <a:rPr lang="en-US" sz="1400" dirty="0"/>
              <a:t>(7)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Rectangle 5"/>
          <p:cNvSpPr/>
          <p:nvPr/>
        </p:nvSpPr>
        <p:spPr>
          <a:xfrm>
            <a:off x="6096000" y="6550223"/>
            <a:ext cx="6096000" cy="307777"/>
          </a:xfrm>
          <a:prstGeom prst="rect">
            <a:avLst/>
          </a:prstGeom>
        </p:spPr>
        <p:txBody>
          <a:bodyPr>
            <a:spAutoFit/>
          </a:bodyPr>
          <a:lstStyle/>
          <a:p>
            <a:pPr algn="r"/>
            <a:r>
              <a:rPr lang="en-US" sz="1400" dirty="0"/>
              <a:t>(3)</a:t>
            </a:r>
          </a:p>
        </p:txBody>
      </p:sp>
      <p:sp>
        <p:nvSpPr>
          <p:cNvPr id="8" name="TextBox 7"/>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Healing a Leper</a:t>
            </a:r>
          </a:p>
        </p:txBody>
      </p:sp>
      <p:sp>
        <p:nvSpPr>
          <p:cNvPr id="12" name="Rectangle 11"/>
          <p:cNvSpPr/>
          <p:nvPr/>
        </p:nvSpPr>
        <p:spPr>
          <a:xfrm>
            <a:off x="0" y="6550223"/>
            <a:ext cx="5024583" cy="307777"/>
          </a:xfrm>
          <a:prstGeom prst="rect">
            <a:avLst/>
          </a:prstGeom>
        </p:spPr>
        <p:txBody>
          <a:bodyPr wrap="square">
            <a:spAutoFit/>
          </a:bodyPr>
          <a:lstStyle/>
          <a:p>
            <a:r>
              <a:rPr lang="en-US" sz="1400" dirty="0"/>
              <a:t> Mark 1:40-45; Leviticus 13:44–46</a:t>
            </a:r>
          </a:p>
        </p:txBody>
      </p:sp>
      <p:sp>
        <p:nvSpPr>
          <p:cNvPr id="11" name="Rectangle 10"/>
          <p:cNvSpPr/>
          <p:nvPr/>
        </p:nvSpPr>
        <p:spPr>
          <a:xfrm>
            <a:off x="1948873" y="4749955"/>
            <a:ext cx="3620654" cy="1477328"/>
          </a:xfrm>
          <a:prstGeom prst="rect">
            <a:avLst/>
          </a:prstGeom>
        </p:spPr>
        <p:txBody>
          <a:bodyPr wrap="square">
            <a:spAutoFit/>
          </a:bodyPr>
          <a:lstStyle/>
          <a:p>
            <a:r>
              <a:rPr lang="en-US" dirty="0"/>
              <a:t>To protect a community’s health and well-being, lepers were forced to live outside the town. The law required them to call out “Unclean!” to warn anyone approaching them</a:t>
            </a:r>
          </a:p>
        </p:txBody>
      </p:sp>
      <p:grpSp>
        <p:nvGrpSpPr>
          <p:cNvPr id="21" name="Group 20"/>
          <p:cNvGrpSpPr/>
          <p:nvPr/>
        </p:nvGrpSpPr>
        <p:grpSpPr>
          <a:xfrm>
            <a:off x="3563791" y="976455"/>
            <a:ext cx="6286789" cy="3476221"/>
            <a:chOff x="3563791" y="976455"/>
            <a:chExt cx="6286789" cy="3476221"/>
          </a:xfrm>
        </p:grpSpPr>
        <p:pic>
          <p:nvPicPr>
            <p:cNvPr id="34818" name="Picture 2" descr="https://s-media-cache-ak0.pinimg.com/236x/04/71/bb/0471bb628a93382cf4d2c8fd1b907259.jpg"/>
            <p:cNvPicPr>
              <a:picLocks noChangeAspect="1" noChangeArrowheads="1"/>
            </p:cNvPicPr>
            <p:nvPr/>
          </p:nvPicPr>
          <p:blipFill>
            <a:blip r:embed="rId3" cstate="print"/>
            <a:srcRect/>
            <a:stretch>
              <a:fillRect/>
            </a:stretch>
          </p:blipFill>
          <p:spPr bwMode="auto">
            <a:xfrm>
              <a:off x="3563791" y="976455"/>
              <a:ext cx="2486025" cy="3476221"/>
            </a:xfrm>
            <a:prstGeom prst="rect">
              <a:avLst/>
            </a:prstGeom>
            <a:noFill/>
          </p:spPr>
        </p:pic>
        <p:sp>
          <p:nvSpPr>
            <p:cNvPr id="13" name="Rectangle 12"/>
            <p:cNvSpPr/>
            <p:nvPr/>
          </p:nvSpPr>
          <p:spPr>
            <a:xfrm>
              <a:off x="6229926" y="1096974"/>
              <a:ext cx="3620654" cy="369332"/>
            </a:xfrm>
            <a:prstGeom prst="rect">
              <a:avLst/>
            </a:prstGeom>
          </p:spPr>
          <p:txBody>
            <a:bodyPr wrap="square">
              <a:spAutoFit/>
            </a:bodyPr>
            <a:lstStyle/>
            <a:p>
              <a:r>
                <a:rPr lang="en-US" dirty="0"/>
                <a:t>Beseeching = begging</a:t>
              </a:r>
            </a:p>
          </p:txBody>
        </p:sp>
      </p:grpSp>
      <p:grpSp>
        <p:nvGrpSpPr>
          <p:cNvPr id="20" name="Group 19"/>
          <p:cNvGrpSpPr/>
          <p:nvPr/>
        </p:nvGrpSpPr>
        <p:grpSpPr>
          <a:xfrm>
            <a:off x="147784" y="900546"/>
            <a:ext cx="3223489" cy="4050145"/>
            <a:chOff x="147784" y="900546"/>
            <a:chExt cx="3223489" cy="4050145"/>
          </a:xfrm>
        </p:grpSpPr>
        <p:sp>
          <p:nvSpPr>
            <p:cNvPr id="5" name="TextBox 4"/>
            <p:cNvSpPr txBox="1"/>
            <p:nvPr/>
          </p:nvSpPr>
          <p:spPr>
            <a:xfrm>
              <a:off x="147784" y="900546"/>
              <a:ext cx="3223489" cy="2308324"/>
            </a:xfrm>
            <a:prstGeom prst="rect">
              <a:avLst/>
            </a:prstGeom>
            <a:noFill/>
          </p:spPr>
          <p:txBody>
            <a:bodyPr wrap="square" rtlCol="0">
              <a:spAutoFit/>
            </a:bodyPr>
            <a:lstStyle/>
            <a:p>
              <a:r>
                <a:rPr lang="en-US" dirty="0"/>
                <a:t>Leprosy is a chronic disease that attacks skin, nerves, eyes, bones, and limbs. Left untreated, it leads to a painful death. In ancient times, it was believed that anyone who came in contact with lepers would contract the disease. </a:t>
              </a:r>
            </a:p>
          </p:txBody>
        </p:sp>
        <p:pic>
          <p:nvPicPr>
            <p:cNvPr id="34820" name="Picture 4" descr="https://upload.wikimedia.org/wikipedia/commons/6/63/An_introduction_to_dermatology_(1905)_nodular_leprosy.jpg"/>
            <p:cNvPicPr>
              <a:picLocks noChangeAspect="1" noChangeArrowheads="1"/>
            </p:cNvPicPr>
            <p:nvPr/>
          </p:nvPicPr>
          <p:blipFill>
            <a:blip r:embed="rId4" cstate="print"/>
            <a:srcRect/>
            <a:stretch>
              <a:fillRect/>
            </a:stretch>
          </p:blipFill>
          <p:spPr bwMode="auto">
            <a:xfrm>
              <a:off x="365471" y="3262313"/>
              <a:ext cx="1502293" cy="1688378"/>
            </a:xfrm>
            <a:prstGeom prst="rect">
              <a:avLst/>
            </a:prstGeom>
            <a:noFill/>
          </p:spPr>
        </p:pic>
      </p:grpSp>
      <p:sp>
        <p:nvSpPr>
          <p:cNvPr id="14" name="Rectangle 13"/>
          <p:cNvSpPr/>
          <p:nvPr/>
        </p:nvSpPr>
        <p:spPr>
          <a:xfrm>
            <a:off x="6567055" y="1646490"/>
            <a:ext cx="4285672" cy="646331"/>
          </a:xfrm>
          <a:prstGeom prst="rect">
            <a:avLst/>
          </a:prstGeom>
        </p:spPr>
        <p:txBody>
          <a:bodyPr wrap="square">
            <a:spAutoFit/>
          </a:bodyPr>
          <a:lstStyle/>
          <a:p>
            <a:r>
              <a:rPr lang="en-US" dirty="0"/>
              <a:t>It is remarkable that Jesus touched this leper while healing him. (1)</a:t>
            </a:r>
          </a:p>
        </p:txBody>
      </p:sp>
      <p:grpSp>
        <p:nvGrpSpPr>
          <p:cNvPr id="19" name="Group 18"/>
          <p:cNvGrpSpPr/>
          <p:nvPr/>
        </p:nvGrpSpPr>
        <p:grpSpPr>
          <a:xfrm>
            <a:off x="6253018" y="2764135"/>
            <a:ext cx="5583382" cy="3693319"/>
            <a:chOff x="6253018" y="2764135"/>
            <a:chExt cx="5583382" cy="3693319"/>
          </a:xfrm>
        </p:grpSpPr>
        <p:sp>
          <p:nvSpPr>
            <p:cNvPr id="15" name="Rectangle 14"/>
            <p:cNvSpPr/>
            <p:nvPr/>
          </p:nvSpPr>
          <p:spPr>
            <a:xfrm>
              <a:off x="6253018" y="2764135"/>
              <a:ext cx="3445164" cy="3693319"/>
            </a:xfrm>
            <a:prstGeom prst="rect">
              <a:avLst/>
            </a:prstGeom>
          </p:spPr>
          <p:txBody>
            <a:bodyPr wrap="square">
              <a:spAutoFit/>
            </a:bodyPr>
            <a:lstStyle/>
            <a:p>
              <a:r>
                <a:rPr lang="en-US" dirty="0"/>
                <a:t>After healing the man, the Savior commanded him to obey the Mosaic commandment that healed lepers present themselves to a priest, offer sacrifice, and undergo a purification ritual. </a:t>
              </a:r>
            </a:p>
            <a:p>
              <a:endParaRPr lang="en-US" dirty="0"/>
            </a:p>
            <a:p>
              <a:r>
                <a:rPr lang="en-US" dirty="0"/>
                <a:t>He also told him to tell no one, but word spread anyway and Jesus had to leave the city. </a:t>
              </a:r>
            </a:p>
            <a:p>
              <a:endParaRPr lang="en-US" dirty="0"/>
            </a:p>
            <a:p>
              <a:r>
                <a:rPr lang="en-US" dirty="0"/>
                <a:t>People still came to Him in the desert. </a:t>
              </a:r>
            </a:p>
          </p:txBody>
        </p:sp>
        <p:grpSp>
          <p:nvGrpSpPr>
            <p:cNvPr id="18" name="Group 17"/>
            <p:cNvGrpSpPr/>
            <p:nvPr/>
          </p:nvGrpSpPr>
          <p:grpSpPr>
            <a:xfrm>
              <a:off x="9807575" y="3086100"/>
              <a:ext cx="2028825" cy="3304673"/>
              <a:chOff x="9807575" y="3086100"/>
              <a:chExt cx="2028825" cy="3304673"/>
            </a:xfrm>
          </p:grpSpPr>
          <p:pic>
            <p:nvPicPr>
              <p:cNvPr id="34822" name="Picture 6" descr="Be Thou Clean"/>
              <p:cNvPicPr>
                <a:picLocks noChangeAspect="1" noChangeArrowheads="1"/>
              </p:cNvPicPr>
              <p:nvPr/>
            </p:nvPicPr>
            <p:blipFill>
              <a:blip r:embed="rId5" cstate="print"/>
              <a:srcRect/>
              <a:stretch>
                <a:fillRect/>
              </a:stretch>
            </p:blipFill>
            <p:spPr bwMode="auto">
              <a:xfrm>
                <a:off x="9807575" y="3086100"/>
                <a:ext cx="2028825" cy="3095625"/>
              </a:xfrm>
              <a:prstGeom prst="rect">
                <a:avLst/>
              </a:prstGeom>
              <a:noFill/>
            </p:spPr>
          </p:pic>
          <p:sp>
            <p:nvSpPr>
              <p:cNvPr id="17" name="Rectangle 16"/>
              <p:cNvSpPr/>
              <p:nvPr/>
            </p:nvSpPr>
            <p:spPr>
              <a:xfrm>
                <a:off x="9862030" y="6144552"/>
                <a:ext cx="829073" cy="246221"/>
              </a:xfrm>
              <a:prstGeom prst="rect">
                <a:avLst/>
              </a:prstGeom>
            </p:spPr>
            <p:txBody>
              <a:bodyPr wrap="none">
                <a:spAutoFit/>
              </a:bodyPr>
              <a:lstStyle/>
              <a:p>
                <a:r>
                  <a:rPr lang="en-US" sz="1000" dirty="0"/>
                  <a:t>Kyle Vincent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794326"/>
            <a:ext cx="9725891" cy="6109365"/>
          </a:xfrm>
          <a:prstGeom prst="rect">
            <a:avLst/>
          </a:prstGeom>
          <a:noFill/>
        </p:spPr>
        <p:txBody>
          <a:bodyPr wrap="square" rtlCol="0">
            <a:spAutoFit/>
          </a:bodyPr>
          <a:lstStyle/>
          <a:p>
            <a:r>
              <a:rPr lang="en-US" sz="1700" dirty="0"/>
              <a:t>He was also called John Mark, son of Mary from Jerusalem and a cousin or nephew of Barnabas from Jerusalem</a:t>
            </a:r>
          </a:p>
          <a:p>
            <a:endParaRPr lang="en-US" sz="1700" dirty="0"/>
          </a:p>
          <a:p>
            <a:r>
              <a:rPr lang="en-US" sz="1700" dirty="0"/>
              <a:t>After the death of James the Apostle, at the hands of Herod Agrippa I, Peter found his way to the house of Mary the mother of John…whose surname was Mark</a:t>
            </a:r>
          </a:p>
          <a:p>
            <a:endParaRPr lang="en-US" sz="1700" dirty="0"/>
          </a:p>
          <a:p>
            <a:r>
              <a:rPr lang="en-US" sz="1700" dirty="0"/>
              <a:t>Mark journeyed with Paul and Barnabas on their first mission, but at </a:t>
            </a:r>
            <a:r>
              <a:rPr lang="en-US" sz="1700" dirty="0" err="1"/>
              <a:t>Perga</a:t>
            </a:r>
            <a:r>
              <a:rPr lang="en-US" sz="1700" dirty="0"/>
              <a:t> he declined to continue with them and later went with Barnabas to Cyprus. He was also with Paul in Rome at a later time</a:t>
            </a:r>
          </a:p>
          <a:p>
            <a:endParaRPr lang="en-US" sz="1700" dirty="0"/>
          </a:p>
          <a:p>
            <a:r>
              <a:rPr lang="en-US" sz="1700" dirty="0"/>
              <a:t>He was with Peter for a time and also spent time with Timothy at Ephesus</a:t>
            </a:r>
          </a:p>
          <a:p>
            <a:r>
              <a:rPr lang="en-US" sz="1700" dirty="0"/>
              <a:t> </a:t>
            </a:r>
          </a:p>
          <a:p>
            <a:r>
              <a:rPr lang="en-US" sz="1700" dirty="0"/>
              <a:t>He was too young to be associated with Jesus and His ministry, but thought to be mentored by Peter. Peter referred to him as “Marcus my son”</a:t>
            </a:r>
          </a:p>
          <a:p>
            <a:endParaRPr lang="en-US" sz="1700" dirty="0"/>
          </a:p>
          <a:p>
            <a:r>
              <a:rPr lang="en-US" sz="1700" dirty="0"/>
              <a:t>Mark likely wrote his Gospel in Rome between A.D. 64 and A.D. 70, perhaps shortly after the Apostle Peter suffered martyrdom in about A.D. 64</a:t>
            </a:r>
          </a:p>
          <a:p>
            <a:endParaRPr lang="en-US" sz="1700" dirty="0"/>
          </a:p>
          <a:p>
            <a:r>
              <a:rPr lang="en-US" sz="1700" dirty="0"/>
              <a:t>Tradition states after Peter’s death, Mark visited Egypt, founded the Church of Alexandria, and died a martyrdom</a:t>
            </a:r>
          </a:p>
          <a:p>
            <a:endParaRPr lang="en-US" sz="1700" dirty="0"/>
          </a:p>
          <a:p>
            <a:r>
              <a:rPr lang="en-US" sz="1700" dirty="0"/>
              <a:t>He provided cultural and geographical explanations that appealed to the gentiles (non-Jewish) audience and one-third of Mark’s Gospel recounts the Savior’s teachings and experiences during the last week of His life</a:t>
            </a:r>
          </a:p>
          <a:p>
            <a:endParaRPr lang="en-US" sz="1700" dirty="0"/>
          </a:p>
        </p:txBody>
      </p:sp>
      <p:sp>
        <p:nvSpPr>
          <p:cNvPr id="6" name="TextBox 5"/>
          <p:cNvSpPr txBox="1"/>
          <p:nvPr/>
        </p:nvSpPr>
        <p:spPr>
          <a:xfrm>
            <a:off x="0" y="-221673"/>
            <a:ext cx="12192000" cy="1015663"/>
          </a:xfrm>
          <a:prstGeom prst="rect">
            <a:avLst/>
          </a:prstGeom>
          <a:noFill/>
        </p:spPr>
        <p:txBody>
          <a:bodyPr wrap="square" rtlCol="0">
            <a:spAutoFit/>
          </a:bodyPr>
          <a:lstStyle/>
          <a:p>
            <a:pPr algn="ctr">
              <a:tabLst>
                <a:tab pos="3887788" algn="l"/>
              </a:tabLst>
            </a:pPr>
            <a:r>
              <a:rPr lang="en-US" sz="4800" dirty="0">
                <a:latin typeface="Berlin Sans FB Demi" pitchFamily="34" charset="0"/>
              </a:rPr>
              <a:t>Mark</a:t>
            </a:r>
            <a:r>
              <a:rPr lang="en-US" sz="6000" dirty="0">
                <a:latin typeface="Berlin Sans FB Demi" pitchFamily="34" charset="0"/>
              </a:rPr>
              <a:t> </a:t>
            </a:r>
          </a:p>
        </p:txBody>
      </p:sp>
      <p:grpSp>
        <p:nvGrpSpPr>
          <p:cNvPr id="7" name="Group 6"/>
          <p:cNvGrpSpPr/>
          <p:nvPr/>
        </p:nvGrpSpPr>
        <p:grpSpPr>
          <a:xfrm>
            <a:off x="9592646" y="1267017"/>
            <a:ext cx="1947579" cy="4470819"/>
            <a:chOff x="2438400" y="618365"/>
            <a:chExt cx="2286586" cy="5249035"/>
          </a:xfrm>
        </p:grpSpPr>
        <p:sp>
          <p:nvSpPr>
            <p:cNvPr id="8" name="Round Diagonal Corner Rectangle 7"/>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7"/>
            <p:cNvGrpSpPr/>
            <p:nvPr/>
          </p:nvGrpSpPr>
          <p:grpSpPr>
            <a:xfrm>
              <a:off x="3471131" y="5233160"/>
              <a:ext cx="501493" cy="634240"/>
              <a:chOff x="6106804" y="4039302"/>
              <a:chExt cx="666047" cy="774146"/>
            </a:xfrm>
          </p:grpSpPr>
          <p:sp>
            <p:nvSpPr>
              <p:cNvPr id="72" name="Oval 71"/>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7"/>
            <p:cNvGrpSpPr/>
            <p:nvPr/>
          </p:nvGrpSpPr>
          <p:grpSpPr>
            <a:xfrm rot="2613352">
              <a:off x="3086557" y="5132460"/>
              <a:ext cx="501493" cy="634240"/>
              <a:chOff x="6106804" y="4039302"/>
              <a:chExt cx="666047" cy="774146"/>
            </a:xfrm>
          </p:grpSpPr>
          <p:sp>
            <p:nvSpPr>
              <p:cNvPr id="69" name="Oval 68"/>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7"/>
            <p:cNvGrpSpPr/>
            <p:nvPr/>
          </p:nvGrpSpPr>
          <p:grpSpPr>
            <a:xfrm>
              <a:off x="2438400" y="2059236"/>
              <a:ext cx="2286586" cy="3431088"/>
              <a:chOff x="3886200" y="1447800"/>
              <a:chExt cx="3036880" cy="4187946"/>
            </a:xfrm>
          </p:grpSpPr>
          <p:grpSp>
            <p:nvGrpSpPr>
              <p:cNvPr id="57" name="Group 54"/>
              <p:cNvGrpSpPr/>
              <p:nvPr/>
            </p:nvGrpSpPr>
            <p:grpSpPr>
              <a:xfrm>
                <a:off x="3886200" y="1447800"/>
                <a:ext cx="3036880" cy="4187946"/>
                <a:chOff x="4419600" y="2060454"/>
                <a:chExt cx="3036880" cy="4187946"/>
              </a:xfrm>
            </p:grpSpPr>
            <p:sp>
              <p:nvSpPr>
                <p:cNvPr id="60" name="Oval 59"/>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Oval 57"/>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67"/>
            <p:cNvGrpSpPr/>
            <p:nvPr/>
          </p:nvGrpSpPr>
          <p:grpSpPr>
            <a:xfrm rot="3964948">
              <a:off x="3047837" y="2527156"/>
              <a:ext cx="846586" cy="157044"/>
              <a:chOff x="6764312" y="5017957"/>
              <a:chExt cx="3174167" cy="544643"/>
            </a:xfrm>
          </p:grpSpPr>
          <p:sp>
            <p:nvSpPr>
              <p:cNvPr id="48" name="Rounded Rectangle 47"/>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15"/>
              <p:cNvGrpSpPr/>
              <p:nvPr/>
            </p:nvGrpSpPr>
            <p:grpSpPr>
              <a:xfrm>
                <a:off x="6764312" y="5017957"/>
                <a:ext cx="3174167" cy="543394"/>
                <a:chOff x="4419600" y="6019800"/>
                <a:chExt cx="4553263" cy="718278"/>
              </a:xfrm>
            </p:grpSpPr>
            <p:sp>
              <p:nvSpPr>
                <p:cNvPr id="50" name="Multiply 49"/>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Oval 13"/>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84"/>
            <p:cNvGrpSpPr/>
            <p:nvPr/>
          </p:nvGrpSpPr>
          <p:grpSpPr>
            <a:xfrm rot="17635052" flipH="1">
              <a:off x="3277333" y="2527157"/>
              <a:ext cx="846586" cy="157044"/>
              <a:chOff x="6764312" y="5017957"/>
              <a:chExt cx="3174167" cy="544643"/>
            </a:xfrm>
          </p:grpSpPr>
          <p:sp>
            <p:nvSpPr>
              <p:cNvPr id="39" name="Rounded Rectangle 38"/>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15"/>
              <p:cNvGrpSpPr/>
              <p:nvPr/>
            </p:nvGrpSpPr>
            <p:grpSpPr>
              <a:xfrm>
                <a:off x="6764312" y="5017957"/>
                <a:ext cx="3174167" cy="543394"/>
                <a:chOff x="4419600" y="6019800"/>
                <a:chExt cx="4553263" cy="718278"/>
              </a:xfrm>
            </p:grpSpPr>
            <p:sp>
              <p:nvSpPr>
                <p:cNvPr id="41" name="Multiply 40"/>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94"/>
            <p:cNvGrpSpPr/>
            <p:nvPr/>
          </p:nvGrpSpPr>
          <p:grpSpPr>
            <a:xfrm flipH="1">
              <a:off x="2725269" y="5305541"/>
              <a:ext cx="1764485" cy="211849"/>
              <a:chOff x="6764312" y="5017957"/>
              <a:chExt cx="3174167" cy="544643"/>
            </a:xfrm>
          </p:grpSpPr>
          <p:sp>
            <p:nvSpPr>
              <p:cNvPr id="30" name="Rounded Rectangle 29"/>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15"/>
              <p:cNvGrpSpPr/>
              <p:nvPr/>
            </p:nvGrpSpPr>
            <p:grpSpPr>
              <a:xfrm>
                <a:off x="6764312" y="5017957"/>
                <a:ext cx="3174167" cy="543394"/>
                <a:chOff x="4419600" y="6019800"/>
                <a:chExt cx="4553263" cy="718278"/>
              </a:xfrm>
            </p:grpSpPr>
            <p:sp>
              <p:nvSpPr>
                <p:cNvPr id="32" name="Multiply 31"/>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ounded Rectangle 18"/>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84"/>
            <p:cNvGrpSpPr/>
            <p:nvPr/>
          </p:nvGrpSpPr>
          <p:grpSpPr>
            <a:xfrm flipH="1">
              <a:off x="2958376" y="971261"/>
              <a:ext cx="1241512" cy="164101"/>
              <a:chOff x="6764312" y="5017957"/>
              <a:chExt cx="3174167" cy="544643"/>
            </a:xfrm>
          </p:grpSpPr>
          <p:sp>
            <p:nvSpPr>
              <p:cNvPr id="21" name="Rounded Rectangle 20"/>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5"/>
              <p:cNvGrpSpPr/>
              <p:nvPr/>
            </p:nvGrpSpPr>
            <p:grpSpPr>
              <a:xfrm>
                <a:off x="6764312" y="5017957"/>
                <a:ext cx="3174167" cy="543394"/>
                <a:chOff x="4419600" y="6019800"/>
                <a:chExt cx="4553263" cy="718278"/>
              </a:xfrm>
            </p:grpSpPr>
            <p:sp>
              <p:nvSpPr>
                <p:cNvPr id="23" name="Multiply 22"/>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y 28"/>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5" name="Rectangle 74"/>
          <p:cNvSpPr/>
          <p:nvPr/>
        </p:nvSpPr>
        <p:spPr>
          <a:xfrm>
            <a:off x="11574523" y="6488668"/>
            <a:ext cx="617477" cy="369332"/>
          </a:xfrm>
          <a:prstGeom prst="rect">
            <a:avLst/>
          </a:prstGeom>
        </p:spPr>
        <p:txBody>
          <a:bodyPr wrap="none">
            <a:spAutoFit/>
          </a:bodyPr>
          <a:lstStyle/>
          <a:p>
            <a:r>
              <a:rPr lang="en-US" dirty="0"/>
              <a:t>(2,3)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0"/>
            <a:ext cx="12192000" cy="6186309"/>
          </a:xfrm>
          <a:prstGeom prst="rect">
            <a:avLst/>
          </a:prstGeom>
          <a:noFill/>
        </p:spPr>
        <p:txBody>
          <a:bodyPr wrap="square" rtlCol="0">
            <a:spAutoFit/>
          </a:bodyPr>
          <a:lstStyle/>
          <a:p>
            <a:r>
              <a:rPr lang="en-US" dirty="0"/>
              <a:t>Sources:</a:t>
            </a:r>
          </a:p>
          <a:p>
            <a:endParaRPr lang="en-US" dirty="0"/>
          </a:p>
          <a:p>
            <a:r>
              <a:rPr lang="en-US" dirty="0"/>
              <a:t>Suggested Hymn: #263 </a:t>
            </a:r>
            <a:r>
              <a:rPr lang="en-US" i="1" dirty="0"/>
              <a:t>Go Forth With Faith</a:t>
            </a:r>
          </a:p>
          <a:p>
            <a:endParaRPr lang="en-US" dirty="0"/>
          </a:p>
          <a:p>
            <a:endParaRPr lang="en-US" i="1" dirty="0"/>
          </a:p>
          <a:p>
            <a:r>
              <a:rPr lang="en-US" i="1" dirty="0"/>
              <a:t>Video: </a:t>
            </a:r>
          </a:p>
          <a:p>
            <a:r>
              <a:rPr lang="en-US" dirty="0"/>
              <a:t>We Believe in Christ: Personal Testimony (2:54)</a:t>
            </a:r>
          </a:p>
          <a:p>
            <a:r>
              <a:rPr lang="en-US" dirty="0"/>
              <a:t> “Jesus Heals a Possessed Man”(1:48) </a:t>
            </a:r>
          </a:p>
          <a:p>
            <a:r>
              <a:rPr lang="en-US" dirty="0"/>
              <a:t>Leprosy (0:56)</a:t>
            </a:r>
            <a:endParaRPr lang="en-US" i="1"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11</a:t>
            </a:r>
          </a:p>
          <a:p>
            <a:pPr marL="342900" indent="-342900">
              <a:buFontTx/>
              <a:buAutoNum type="arabicPeriod"/>
            </a:pPr>
            <a:r>
              <a:rPr lang="en-US" i="1" dirty="0"/>
              <a:t>Who’s Who in the New Testament </a:t>
            </a:r>
            <a:r>
              <a:rPr lang="en-US" dirty="0"/>
              <a:t>by Richard J. Allen p. 107</a:t>
            </a:r>
          </a:p>
          <a:p>
            <a:pPr marL="342900" indent="-342900">
              <a:buFontTx/>
              <a:buAutoNum type="arabicPeriod"/>
            </a:pPr>
            <a:r>
              <a:rPr lang="en-US" dirty="0"/>
              <a:t>Bible Dictionary</a:t>
            </a:r>
          </a:p>
          <a:p>
            <a:pPr marL="342900" indent="-342900">
              <a:buFontTx/>
              <a:buAutoNum type="arabicPeriod"/>
            </a:pPr>
            <a:r>
              <a:rPr lang="en-US" i="1" dirty="0"/>
              <a:t>True to the Faith: A Gospel Reference</a:t>
            </a:r>
            <a:r>
              <a:rPr lang="en-US" dirty="0"/>
              <a:t> [2004], 132</a:t>
            </a:r>
          </a:p>
          <a:p>
            <a:pPr marL="342900" indent="-342900">
              <a:buFontTx/>
              <a:buAutoNum type="arabicPeriod"/>
            </a:pPr>
            <a:r>
              <a:rPr lang="en-US" dirty="0"/>
              <a:t>Elder Boyd K. Packer  (“Counsel to Youth,”</a:t>
            </a:r>
            <a:r>
              <a:rPr lang="en-US" i="1" dirty="0"/>
              <a:t> Ensign</a:t>
            </a:r>
            <a:r>
              <a:rPr lang="en-US" dirty="0"/>
              <a:t> or </a:t>
            </a:r>
            <a:r>
              <a:rPr lang="en-US" i="1" dirty="0"/>
              <a:t>Liahona,</a:t>
            </a:r>
            <a:r>
              <a:rPr lang="en-US" dirty="0"/>
              <a:t> Nov. 2011, 16).</a:t>
            </a:r>
          </a:p>
          <a:p>
            <a:pPr marL="342900" indent="-342900">
              <a:buFontTx/>
              <a:buAutoNum type="arabicPeriod"/>
            </a:pPr>
            <a:r>
              <a:rPr lang="en-US" dirty="0"/>
              <a:t>James E. Faust (“The Great Imitator,” </a:t>
            </a:r>
            <a:r>
              <a:rPr lang="en-US" i="1" dirty="0"/>
              <a:t>Ensign,</a:t>
            </a:r>
            <a:r>
              <a:rPr lang="en-US" dirty="0"/>
              <a:t> Nov. 1987, 35).</a:t>
            </a:r>
          </a:p>
          <a:p>
            <a:pPr marL="342900" indent="-342900">
              <a:buFontTx/>
              <a:buAutoNum type="arabicPeriod"/>
            </a:pPr>
            <a:r>
              <a:rPr lang="en-US" dirty="0"/>
              <a:t>President Spencer W. Kimball </a:t>
            </a:r>
            <a:r>
              <a:rPr lang="en-US" i="1" dirty="0"/>
              <a:t>Faith Precedes the Miracle</a:t>
            </a:r>
            <a:endParaRPr lang="en-US" dirty="0"/>
          </a:p>
          <a:p>
            <a:pPr marL="342900" indent="-342900">
              <a:buFontTx/>
              <a:buAutoNum type="arabicPeriod"/>
            </a:pPr>
            <a:endParaRPr lang="en-US" dirty="0"/>
          </a:p>
          <a:p>
            <a:pPr marL="342900" indent="-342900">
              <a:buFontTx/>
              <a:buAutoNum type="arabicPeriod"/>
            </a:pPr>
            <a:endParaRPr lang="en-US" dirty="0"/>
          </a:p>
          <a:p>
            <a:pPr marL="342900" indent="-342900">
              <a:buFontTx/>
              <a:buAutoNum type="arabicPeriod"/>
            </a:pPr>
            <a:endParaRPr lang="en-US" dirty="0"/>
          </a:p>
          <a:p>
            <a:pPr marL="342900" indent="-342900">
              <a:buAutoNum type="arabicPeriod"/>
            </a:pPr>
            <a:endParaRPr lang="en-US" dirty="0"/>
          </a:p>
          <a:p>
            <a:endParaRPr lang="en-US" i="1" dirty="0"/>
          </a:p>
        </p:txBody>
      </p:sp>
      <p:grpSp>
        <p:nvGrpSpPr>
          <p:cNvPr id="2" name="Group 7"/>
          <p:cNvGrpSpPr/>
          <p:nvPr/>
        </p:nvGrpSpPr>
        <p:grpSpPr>
          <a:xfrm>
            <a:off x="5153891" y="116147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D8797DFF-03C3-429E-B983-FDFB6627A7CC}"/>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100432" y="167558"/>
          <a:ext cx="10434045" cy="412761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John and His Message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3:3-18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is Baptized by 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3:13-17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3:21-23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Fast</a:t>
                      </a:r>
                      <a:r>
                        <a:rPr lang="en-US" sz="1200" baseline="0" dirty="0"/>
                        <a:t> and Temptation of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1:12,</a:t>
                      </a:r>
                      <a:r>
                        <a:rPr lang="en-US" sz="1200" baseline="0" dirty="0"/>
                        <a:t> 13</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4:1-13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Leaves Judea for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4:14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Goes to Capernaum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4:13-17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Fishers of Men:</a:t>
                      </a:r>
                      <a:r>
                        <a:rPr lang="en-US" sz="1200" baseline="0" dirty="0"/>
                        <a:t> Peter, Andrew, James, and John</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4:18-22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1:16-20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5:1-11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Jesus Teaches</a:t>
                      </a:r>
                      <a:r>
                        <a:rPr lang="en-US" sz="1200" baseline="0" dirty="0"/>
                        <a:t> with Power and Authority</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1:21,22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4:31,32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Casts</a:t>
                      </a:r>
                      <a:r>
                        <a:rPr lang="en-US" sz="1200" baseline="0" dirty="0"/>
                        <a:t> Out Unclean Spirit</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1:23-28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4:33-37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Jesus Heals Peter’s Mother-in-Law and Others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8:14-17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1:29-34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4:38-41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Jesus Preaches and Heals in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4:23-25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1:35-39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4:42-44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968">
                <a:tc>
                  <a:txBody>
                    <a:bodyPr/>
                    <a:lstStyle/>
                    <a:p>
                      <a:r>
                        <a:rPr lang="en-US" sz="1200" dirty="0"/>
                        <a:t>Jesus Cleanses a Leper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1:40-45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US" sz="1200" dirty="0"/>
                        <a:t>5:12-16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Rectangle 2"/>
          <p:cNvSpPr/>
          <p:nvPr/>
        </p:nvSpPr>
        <p:spPr>
          <a:xfrm>
            <a:off x="1" y="4316075"/>
            <a:ext cx="5172364" cy="2492990"/>
          </a:xfrm>
          <a:prstGeom prst="rect">
            <a:avLst/>
          </a:prstGeom>
          <a:ln>
            <a:solidFill>
              <a:schemeClr val="tx1"/>
            </a:solidFill>
          </a:ln>
        </p:spPr>
        <p:txBody>
          <a:bodyPr wrap="square">
            <a:spAutoFit/>
          </a:bodyPr>
          <a:lstStyle/>
          <a:p>
            <a:pPr fontAlgn="base"/>
            <a:r>
              <a:rPr lang="en-US" sz="1200" b="1" dirty="0"/>
              <a:t>Joseph Smith on Mark 1:4</a:t>
            </a:r>
          </a:p>
          <a:p>
            <a:pPr fontAlgn="base"/>
            <a:r>
              <a:rPr lang="en-US" sz="1200" dirty="0"/>
              <a:t>"It was the baptism of repentance unto the remission of sins for the receiving of the Holy Ghost, and it was the gospel baptism.</a:t>
            </a:r>
          </a:p>
          <a:p>
            <a:pPr fontAlgn="base"/>
            <a:r>
              <a:rPr lang="en-US" sz="1200" dirty="0"/>
              <a:t>"John preached the gospel and must have preached the first principles. If so he must have preached the doctrine of baptism for the remission of sins, for that is the first principle of the gospel and was ordained before the foundation of the world.</a:t>
            </a:r>
          </a:p>
          <a:p>
            <a:pPr fontAlgn="base"/>
            <a:r>
              <a:rPr lang="en-US" sz="1200" dirty="0"/>
              <a:t>"John came preaching the gospel for the remission of sins. He had his authority from God, and the oracles of God were with him. The kingdom of [God] for a season seemed to be with John alone. . . . He preached the same gospel and baptism that Jesus and the apostles preached after him." (Kent P. Jackson, comp. and ed., </a:t>
            </a:r>
            <a:r>
              <a:rPr lang="en-US" sz="1200" i="1" dirty="0"/>
              <a:t>Joseph Smith's Commentary on the Bible</a:t>
            </a:r>
            <a:r>
              <a:rPr lang="en-US" sz="1200" dirty="0"/>
              <a:t> [Salt Lake City: Deseret Book Co., 1994], 116.)</a:t>
            </a:r>
          </a:p>
        </p:txBody>
      </p:sp>
      <p:sp>
        <p:nvSpPr>
          <p:cNvPr id="6" name="Rectangle 5"/>
          <p:cNvSpPr/>
          <p:nvPr/>
        </p:nvSpPr>
        <p:spPr>
          <a:xfrm>
            <a:off x="5181600" y="4343400"/>
            <a:ext cx="7010400" cy="1015663"/>
          </a:xfrm>
          <a:prstGeom prst="rect">
            <a:avLst/>
          </a:prstGeom>
          <a:ln>
            <a:solidFill>
              <a:schemeClr val="tx1"/>
            </a:solidFill>
          </a:ln>
        </p:spPr>
        <p:txBody>
          <a:bodyPr wrap="square">
            <a:spAutoFit/>
          </a:bodyPr>
          <a:lstStyle/>
          <a:p>
            <a:pPr fontAlgn="base"/>
            <a:r>
              <a:rPr lang="en-US" sz="1200" b="1" dirty="0"/>
              <a:t>Baptism JST John 4:3-4:</a:t>
            </a:r>
          </a:p>
          <a:p>
            <a:pPr fontAlgn="base"/>
            <a:r>
              <a:rPr lang="en-US" sz="1200" dirty="0"/>
              <a:t>The other interesting doctrinal addition by the Prophet is that Jesus did in fact personally perform the ordinance of baptism. This little known fact is preserved in this rendition of Mark and in JST John 4:3-4, '</a:t>
            </a:r>
            <a:r>
              <a:rPr lang="en-US" sz="1200" i="1" dirty="0"/>
              <a:t>Now the Lord</a:t>
            </a:r>
            <a:r>
              <a:rPr lang="en-US" sz="1200" dirty="0"/>
              <a:t>...himself baptized not </a:t>
            </a:r>
            <a:r>
              <a:rPr lang="en-US" sz="1200" i="1" dirty="0"/>
              <a:t>so many as</a:t>
            </a:r>
            <a:r>
              <a:rPr lang="en-US" sz="1200" dirty="0"/>
              <a:t> his disciples; </a:t>
            </a:r>
            <a:r>
              <a:rPr lang="en-US" sz="1200" i="1" dirty="0"/>
              <a:t>For he suffered them for an example preferring one another.</a:t>
            </a:r>
            <a:r>
              <a:rPr lang="en-US" sz="1200" dirty="0"/>
              <a:t>' See also JST John 1:28 and commentary for John 3:22.</a:t>
            </a:r>
          </a:p>
        </p:txBody>
      </p:sp>
      <p:sp>
        <p:nvSpPr>
          <p:cNvPr id="8" name="Rectangle 7"/>
          <p:cNvSpPr/>
          <p:nvPr/>
        </p:nvSpPr>
        <p:spPr>
          <a:xfrm>
            <a:off x="5181600" y="5347855"/>
            <a:ext cx="7010400" cy="1200329"/>
          </a:xfrm>
          <a:prstGeom prst="rect">
            <a:avLst/>
          </a:prstGeom>
          <a:ln>
            <a:solidFill>
              <a:schemeClr val="tx1"/>
            </a:solidFill>
          </a:ln>
        </p:spPr>
        <p:txBody>
          <a:bodyPr wrap="square">
            <a:spAutoFit/>
          </a:bodyPr>
          <a:lstStyle/>
          <a:p>
            <a:pPr fontAlgn="base"/>
            <a:r>
              <a:rPr lang="en-US" sz="1200" b="1" dirty="0"/>
              <a:t>Ordinance of Baptism: </a:t>
            </a:r>
          </a:p>
          <a:p>
            <a:pPr fontAlgn="base"/>
            <a:r>
              <a:rPr lang="en-US" sz="1200" dirty="0"/>
              <a:t>"Those who seek to follow the Savior will understand the importance of the ordinance of baptism. The Lamb without Blemish saw fit to submit himself to baptism by one holding the authority of the priesthood in order to '</a:t>
            </a:r>
            <a:r>
              <a:rPr lang="en-US" sz="1200" dirty="0" err="1"/>
              <a:t>fulfil</a:t>
            </a:r>
            <a:r>
              <a:rPr lang="en-US" sz="1200" dirty="0"/>
              <a:t> all righteousness.' How much more each of us has need of the cleansing and saving power of this ordinance and the other ordinances of the gospel." Elder </a:t>
            </a:r>
            <a:r>
              <a:rPr lang="en-US" sz="1200" dirty="0" err="1"/>
              <a:t>Dallin</a:t>
            </a:r>
            <a:r>
              <a:rPr lang="en-US" sz="1200" dirty="0"/>
              <a:t> H. Oaks ("Always Remember Him," </a:t>
            </a:r>
            <a:r>
              <a:rPr lang="en-US" sz="1200" i="1" dirty="0"/>
              <a:t>Ensign</a:t>
            </a:r>
            <a:r>
              <a:rPr lang="en-US" sz="1200" dirty="0"/>
              <a:t>, May 1988, 31)</a:t>
            </a:r>
          </a:p>
        </p:txBody>
      </p:sp>
    </p:spTree>
    <p:extLst>
      <p:ext uri="{BB962C8B-B14F-4D97-AF65-F5344CB8AC3E}">
        <p14:creationId xmlns:p14="http://schemas.microsoft.com/office/powerpoint/2010/main" val="201278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6059055" cy="1384995"/>
          </a:xfrm>
          <a:prstGeom prst="rect">
            <a:avLst/>
          </a:prstGeom>
          <a:ln>
            <a:solidFill>
              <a:schemeClr val="tx1"/>
            </a:solidFill>
          </a:ln>
        </p:spPr>
        <p:txBody>
          <a:bodyPr wrap="square">
            <a:spAutoFit/>
          </a:bodyPr>
          <a:lstStyle/>
          <a:p>
            <a:pPr fontAlgn="base"/>
            <a:r>
              <a:rPr lang="en-US" sz="1200" b="1" dirty="0"/>
              <a:t>Sign of the Dove Mark 1:10:</a:t>
            </a:r>
          </a:p>
          <a:p>
            <a:pPr fontAlgn="base"/>
            <a:r>
              <a:rPr lang="en-US" sz="1200" dirty="0"/>
              <a:t>"The sign of the dove was instituted before the creation of the world, a witness for the Holy Ghost, and the devil cannot come in the sign of a dove. The Holy Ghost is a personage, and is in the form of a personage. It does not confine itself to the form of the dove; but in sign of the dove. The Holy Ghost cannot be transformed into a dove; but the sign of a dove was given to John to signify the truth of the deed, as the dove is an emblem or token of truth and innocence." Joseph Smith (</a:t>
            </a:r>
            <a:r>
              <a:rPr lang="en-US" sz="1200" i="1" dirty="0"/>
              <a:t>Teachings</a:t>
            </a:r>
            <a:r>
              <a:rPr lang="en-US" sz="1200" dirty="0"/>
              <a:t>, pp. 275-276.)</a:t>
            </a:r>
          </a:p>
        </p:txBody>
      </p:sp>
      <p:sp>
        <p:nvSpPr>
          <p:cNvPr id="6" name="Rectangle 5"/>
          <p:cNvSpPr/>
          <p:nvPr/>
        </p:nvSpPr>
        <p:spPr>
          <a:xfrm>
            <a:off x="0" y="1387765"/>
            <a:ext cx="6049818" cy="2308324"/>
          </a:xfrm>
          <a:prstGeom prst="rect">
            <a:avLst/>
          </a:prstGeom>
          <a:ln>
            <a:solidFill>
              <a:schemeClr val="tx1"/>
            </a:solidFill>
          </a:ln>
        </p:spPr>
        <p:txBody>
          <a:bodyPr wrap="square">
            <a:spAutoFit/>
          </a:bodyPr>
          <a:lstStyle/>
          <a:p>
            <a:pPr fontAlgn="base"/>
            <a:r>
              <a:rPr lang="en-US" sz="1200" b="1" dirty="0"/>
              <a:t>My Beloved Son. Hear Him  Mark 1:11:</a:t>
            </a:r>
          </a:p>
          <a:p>
            <a:pPr fontAlgn="base"/>
            <a:r>
              <a:rPr lang="en-US" sz="1200" dirty="0"/>
              <a:t>"Each time the Father has introduced the Son, he has declared the </a:t>
            </a:r>
            <a:r>
              <a:rPr lang="en-US" sz="1200" dirty="0" err="1"/>
              <a:t>Sonship</a:t>
            </a:r>
            <a:r>
              <a:rPr lang="en-US" sz="1200" dirty="0"/>
              <a:t> of the Only Begotten. As John the Baptist baptized Jesus while others stood on the river bank, the Father declared to Jesus: 'Thou art my beloved Son, in whom I am well pleased.' At the transfiguration, the Father said to Peter, James, and John: 'This is my beloved Son, in whom I am well pleased; hear ye him.' And to the people on this hemisphere, the Father proclaimed: 'Behold my Beloved Son, in whom I am well pleased, in whom I have glorified my name-hear ye him.'</a:t>
            </a:r>
          </a:p>
          <a:p>
            <a:pPr fontAlgn="base"/>
            <a:r>
              <a:rPr lang="en-US" sz="1200" dirty="0"/>
              <a:t>"[And again to Joseph Smith], praying in the woods on that bright spring morning, the Father, calling the youth by name, pointed to the Son, and said: 'This is My Beloved Son. Hear Him!'" J. Rueben Clark Jr. (</a:t>
            </a:r>
            <a:r>
              <a:rPr lang="en-US" sz="1200" i="1" dirty="0"/>
              <a:t>On the Way to Immortality and Eternal Life</a:t>
            </a:r>
            <a:r>
              <a:rPr lang="en-US" sz="1200" dirty="0"/>
              <a:t> [Salt Lake City: Deseret Book Co., 1949], 115.)</a:t>
            </a:r>
          </a:p>
        </p:txBody>
      </p:sp>
      <p:sp>
        <p:nvSpPr>
          <p:cNvPr id="8" name="Rectangle 7"/>
          <p:cNvSpPr/>
          <p:nvPr/>
        </p:nvSpPr>
        <p:spPr>
          <a:xfrm>
            <a:off x="0" y="3703781"/>
            <a:ext cx="6040582" cy="1384995"/>
          </a:xfrm>
          <a:prstGeom prst="rect">
            <a:avLst/>
          </a:prstGeom>
          <a:ln>
            <a:solidFill>
              <a:schemeClr val="tx1"/>
            </a:solidFill>
          </a:ln>
        </p:spPr>
        <p:txBody>
          <a:bodyPr wrap="square">
            <a:spAutoFit/>
          </a:bodyPr>
          <a:lstStyle/>
          <a:p>
            <a:pPr fontAlgn="base"/>
            <a:r>
              <a:rPr lang="en-US" sz="1200" b="1" dirty="0"/>
              <a:t>With Wild Beasts and Angels  Mark 1:13:</a:t>
            </a:r>
          </a:p>
          <a:p>
            <a:pPr fontAlgn="base"/>
            <a:r>
              <a:rPr lang="en-US" sz="1200" dirty="0"/>
              <a:t>"Meditation is one of the most secret, most sacred doors through which we pass into the presence of the Lord. Jesus set the example for us. As soon as he was baptized...Jesus repaired to what is now known as the mount of temptation. I like to think of it as the mount of meditation where, during the forty days of fasting, he communed with himself and his Father, and contemplated upon the responsibility of his great mission.“David O. McKay (</a:t>
            </a:r>
            <a:r>
              <a:rPr lang="en-US" sz="1200" i="1" dirty="0"/>
              <a:t>Conference Report, </a:t>
            </a:r>
            <a:r>
              <a:rPr lang="en-US" sz="1200" dirty="0"/>
              <a:t>April 1946, p. 113.)</a:t>
            </a:r>
          </a:p>
        </p:txBody>
      </p:sp>
      <p:sp>
        <p:nvSpPr>
          <p:cNvPr id="9" name="Rectangle 8"/>
          <p:cNvSpPr/>
          <p:nvPr/>
        </p:nvSpPr>
        <p:spPr>
          <a:xfrm>
            <a:off x="-1" y="5103674"/>
            <a:ext cx="6031345" cy="1754326"/>
          </a:xfrm>
          <a:prstGeom prst="rect">
            <a:avLst/>
          </a:prstGeom>
          <a:ln>
            <a:solidFill>
              <a:schemeClr val="tx1"/>
            </a:solidFill>
          </a:ln>
        </p:spPr>
        <p:txBody>
          <a:bodyPr wrap="square">
            <a:spAutoFit/>
          </a:bodyPr>
          <a:lstStyle/>
          <a:p>
            <a:pPr fontAlgn="base"/>
            <a:r>
              <a:rPr lang="en-US" sz="1200" b="1" dirty="0"/>
              <a:t>Kingdom of God Mark 1:15:</a:t>
            </a:r>
          </a:p>
          <a:p>
            <a:pPr fontAlgn="base"/>
            <a:r>
              <a:rPr lang="en-US" sz="1200" dirty="0"/>
              <a:t>"Some say the kingdom of God was not set up on the earth until the day of Pentecost, and that John did not preach the baptism of repentance for the remission of sins. But I say, in the name of the Lord, that the kingdom of God was set up on the earth from the days of Adam to the present time, whenever there has been a righteous man on earth unto whom God revealed His word and gave power and authority to administer in His name. And where there is a priest of God-a minister who has power and authority from God to administer in the ordinances of the gospel and officiate in the priesthood of God-there is the kingdom of God." (</a:t>
            </a:r>
            <a:r>
              <a:rPr lang="en-US" sz="1200" i="1" dirty="0"/>
              <a:t>Teachings of the Prophet Joseph Smith</a:t>
            </a:r>
            <a:r>
              <a:rPr lang="en-US" sz="1200" dirty="0"/>
              <a:t>, 271)</a:t>
            </a:r>
          </a:p>
        </p:txBody>
      </p:sp>
      <p:sp>
        <p:nvSpPr>
          <p:cNvPr id="10" name="Rectangle 9"/>
          <p:cNvSpPr/>
          <p:nvPr/>
        </p:nvSpPr>
        <p:spPr>
          <a:xfrm>
            <a:off x="6035962" y="0"/>
            <a:ext cx="6031345" cy="1200329"/>
          </a:xfrm>
          <a:prstGeom prst="rect">
            <a:avLst/>
          </a:prstGeom>
          <a:ln>
            <a:solidFill>
              <a:schemeClr val="tx1"/>
            </a:solidFill>
          </a:ln>
        </p:spPr>
        <p:txBody>
          <a:bodyPr wrap="square">
            <a:spAutoFit/>
          </a:bodyPr>
          <a:lstStyle/>
          <a:p>
            <a:pPr fontAlgn="base"/>
            <a:r>
              <a:rPr lang="en-US" sz="1200" b="1" dirty="0"/>
              <a:t>John and James  Mark 1:19-20:</a:t>
            </a:r>
          </a:p>
          <a:p>
            <a:pPr fontAlgn="base"/>
            <a:r>
              <a:rPr lang="en-US" sz="1200" dirty="0"/>
              <a:t>To be a ship-owner with hired servants suggests that James and John were men of some means. Interestingly, John also had political connections. John's personal relationship with the high priest allowed him to gain access to the council of the Sanhedrin at the time of Christ's trial-eventually allowing Peter access as well (John 18:15-16). How a Galilean fisherman like John became an acquaintance of the high priest is unknown. gospeldoctrine.com</a:t>
            </a:r>
          </a:p>
        </p:txBody>
      </p:sp>
      <p:sp>
        <p:nvSpPr>
          <p:cNvPr id="11" name="Rectangle 10"/>
          <p:cNvSpPr/>
          <p:nvPr/>
        </p:nvSpPr>
        <p:spPr>
          <a:xfrm>
            <a:off x="6049817" y="1214581"/>
            <a:ext cx="6031345" cy="1754326"/>
          </a:xfrm>
          <a:prstGeom prst="rect">
            <a:avLst/>
          </a:prstGeom>
          <a:ln>
            <a:solidFill>
              <a:schemeClr val="tx1"/>
            </a:solidFill>
          </a:ln>
        </p:spPr>
        <p:txBody>
          <a:bodyPr wrap="square">
            <a:spAutoFit/>
          </a:bodyPr>
          <a:lstStyle/>
          <a:p>
            <a:pPr fontAlgn="base"/>
            <a:r>
              <a:rPr lang="en-US" sz="1200" b="1" dirty="0"/>
              <a:t>Repent Origin :</a:t>
            </a:r>
          </a:p>
          <a:p>
            <a:pPr fontAlgn="base"/>
            <a:r>
              <a:rPr lang="en-US" sz="1200" dirty="0"/>
              <a:t>“When Jesus said ‘repent,’ His disciples recorded that command in the Greek language with the verb </a:t>
            </a:r>
            <a:r>
              <a:rPr lang="en-US" sz="1200" i="1" dirty="0" err="1"/>
              <a:t>metanoeo</a:t>
            </a:r>
            <a:r>
              <a:rPr lang="en-US" sz="1200" i="1" dirty="0"/>
              <a:t>.</a:t>
            </a:r>
            <a:r>
              <a:rPr lang="en-US" sz="1200" dirty="0"/>
              <a:t> This powerful word has great significance. In this word, the prefix </a:t>
            </a:r>
            <a:r>
              <a:rPr lang="en-US" sz="1200" i="1" dirty="0"/>
              <a:t>meta</a:t>
            </a:r>
            <a:r>
              <a:rPr lang="en-US" sz="1200" dirty="0"/>
              <a:t> means ‘change.’ The suffix relates to four important Greek terms: </a:t>
            </a:r>
            <a:r>
              <a:rPr lang="en-US" sz="1200" i="1" dirty="0"/>
              <a:t>nous,</a:t>
            </a:r>
            <a:r>
              <a:rPr lang="en-US" sz="1200" dirty="0"/>
              <a:t> meaning ‘the mind’; </a:t>
            </a:r>
            <a:r>
              <a:rPr lang="en-US" sz="1200" i="1" dirty="0"/>
              <a:t>gnosis,</a:t>
            </a:r>
            <a:r>
              <a:rPr lang="en-US" sz="1200" dirty="0"/>
              <a:t> meaning ‘knowledge’; </a:t>
            </a:r>
            <a:r>
              <a:rPr lang="en-US" sz="1200" i="1" dirty="0" err="1"/>
              <a:t>pneuma</a:t>
            </a:r>
            <a:r>
              <a:rPr lang="en-US" sz="1200" i="1" dirty="0"/>
              <a:t>, </a:t>
            </a:r>
            <a:r>
              <a:rPr lang="en-US" sz="1200" dirty="0"/>
              <a:t>meaning ‘spirit’; and </a:t>
            </a:r>
            <a:r>
              <a:rPr lang="en-US" sz="1200" i="1" dirty="0" err="1"/>
              <a:t>pnoe</a:t>
            </a:r>
            <a:r>
              <a:rPr lang="en-US" sz="1200" i="1" dirty="0"/>
              <a:t>,</a:t>
            </a:r>
            <a:r>
              <a:rPr lang="en-US" sz="1200" dirty="0"/>
              <a:t> meaning ‘breath.’</a:t>
            </a:r>
          </a:p>
          <a:p>
            <a:pPr fontAlgn="base"/>
            <a:r>
              <a:rPr lang="en-US" sz="1200" dirty="0"/>
              <a:t>“Thus, when Jesus said ‘repent,’ He asked us to change—to change our mind, knowledge, and spirit” Elder Russell M. Nelson(“Repentance and Conversion,”</a:t>
            </a:r>
            <a:r>
              <a:rPr lang="en-US" sz="1200" i="1" dirty="0"/>
              <a:t> Ensign</a:t>
            </a:r>
            <a:r>
              <a:rPr lang="en-US" sz="1200" dirty="0"/>
              <a:t> or </a:t>
            </a:r>
            <a:r>
              <a:rPr lang="en-US" sz="1200" i="1" dirty="0"/>
              <a:t>Liahona,</a:t>
            </a:r>
            <a:r>
              <a:rPr lang="en-US" sz="1200" dirty="0"/>
              <a:t> May 2007, 103).</a:t>
            </a:r>
          </a:p>
        </p:txBody>
      </p:sp>
      <p:sp>
        <p:nvSpPr>
          <p:cNvPr id="12" name="Rectangle 11"/>
          <p:cNvSpPr/>
          <p:nvPr/>
        </p:nvSpPr>
        <p:spPr>
          <a:xfrm>
            <a:off x="6040582" y="2971800"/>
            <a:ext cx="5955145" cy="1200329"/>
          </a:xfrm>
          <a:prstGeom prst="rect">
            <a:avLst/>
          </a:prstGeom>
          <a:ln>
            <a:solidFill>
              <a:schemeClr val="tx1"/>
            </a:solidFill>
          </a:ln>
        </p:spPr>
        <p:txBody>
          <a:bodyPr wrap="square">
            <a:spAutoFit/>
          </a:bodyPr>
          <a:lstStyle/>
          <a:p>
            <a:pPr fontAlgn="base"/>
            <a:r>
              <a:rPr lang="en-US" sz="1200" b="1" dirty="0"/>
              <a:t>Unclean Spirits Mark 1:23</a:t>
            </a:r>
          </a:p>
          <a:p>
            <a:pPr fontAlgn="base"/>
            <a:r>
              <a:rPr lang="en-US" sz="1200" dirty="0"/>
              <a:t>“[Joseph Smith] stated, ‘Wicked spirits have their bounds, limits, and laws by which they are governed’ [in </a:t>
            </a:r>
            <a:r>
              <a:rPr lang="en-US" sz="1200" i="1" dirty="0"/>
              <a:t>History of the Church,</a:t>
            </a:r>
            <a:r>
              <a:rPr lang="en-US" sz="1200" dirty="0"/>
              <a:t>4:576]. So Satan and his angels are not all-powerful. …</a:t>
            </a:r>
          </a:p>
          <a:p>
            <a:pPr fontAlgn="base"/>
            <a:r>
              <a:rPr lang="en-US" sz="1200" dirty="0"/>
              <a:t>“… Satan’s efforts can be thwarted by all who come unto Christ by obedience to the covenants and ordinances of the gospel.” President James E. Faust  (“Serving the Lord and Resisting the Devil,”</a:t>
            </a:r>
            <a:r>
              <a:rPr lang="en-US" sz="1200" i="1" dirty="0"/>
              <a:t> Ensign,</a:t>
            </a:r>
            <a:r>
              <a:rPr lang="en-US" sz="1200" dirty="0"/>
              <a:t> Sept. 1995, 6, 7).</a:t>
            </a:r>
          </a:p>
        </p:txBody>
      </p:sp>
      <p:sp>
        <p:nvSpPr>
          <p:cNvPr id="13" name="Rectangle 12"/>
          <p:cNvSpPr/>
          <p:nvPr/>
        </p:nvSpPr>
        <p:spPr>
          <a:xfrm>
            <a:off x="6054437" y="4195618"/>
            <a:ext cx="5955145" cy="1569660"/>
          </a:xfrm>
          <a:prstGeom prst="rect">
            <a:avLst/>
          </a:prstGeom>
          <a:ln>
            <a:solidFill>
              <a:schemeClr val="tx1"/>
            </a:solidFill>
          </a:ln>
        </p:spPr>
        <p:txBody>
          <a:bodyPr wrap="square">
            <a:spAutoFit/>
          </a:bodyPr>
          <a:lstStyle/>
          <a:p>
            <a:pPr fontAlgn="base"/>
            <a:r>
              <a:rPr lang="en-US" sz="1200" b="1" dirty="0"/>
              <a:t>Solitary Place Mark 1:35:</a:t>
            </a:r>
          </a:p>
          <a:p>
            <a:pPr fontAlgn="base"/>
            <a:r>
              <a:rPr lang="en-US" sz="1200" dirty="0"/>
              <a:t>"[Jesus] communed constantly with his Father through prayer. This he did not only to learn the will of his Father but also to obtain the strength to do his Father's will. He fasted and prayed forty days and forty nights at the beginning of his ministry. (Matthew 4:2; Mark 1:13; Luke 4:2.) He prayed all night just before choosing his twelve apostles. (Luke 6:12-13.) He prayed in the Garden of Gethsemane. (Matthew 26:39.) It would seem that during his earthly ministry he never made a major decision or met a crisis without praying." (</a:t>
            </a:r>
            <a:r>
              <a:rPr lang="en-US" sz="1200" i="1" dirty="0"/>
              <a:t>Come unto Christ</a:t>
            </a:r>
            <a:r>
              <a:rPr lang="en-US" sz="1200" dirty="0"/>
              <a:t> [Salt Lake City: Deseret Book Co., 1983], 44.)</a:t>
            </a:r>
          </a:p>
        </p:txBody>
      </p:sp>
    </p:spTree>
    <p:extLst>
      <p:ext uri="{BB962C8B-B14F-4D97-AF65-F5344CB8AC3E}">
        <p14:creationId xmlns:p14="http://schemas.microsoft.com/office/powerpoint/2010/main" val="201278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928" y="0"/>
            <a:ext cx="6096000" cy="6924973"/>
          </a:xfrm>
          <a:prstGeom prst="rect">
            <a:avLst/>
          </a:prstGeom>
        </p:spPr>
        <p:txBody>
          <a:bodyPr>
            <a:spAutoFit/>
          </a:bodyPr>
          <a:lstStyle/>
          <a:p>
            <a:pPr fontAlgn="base"/>
            <a:r>
              <a:rPr lang="en-US" sz="1200" dirty="0"/>
              <a:t>In ancient times the cry “Unclean!”</a:t>
            </a:r>
          </a:p>
          <a:p>
            <a:pPr fontAlgn="base"/>
            <a:r>
              <a:rPr lang="en-US" sz="1200" dirty="0"/>
              <a:t>Would warn of lepers near.</a:t>
            </a:r>
          </a:p>
          <a:p>
            <a:pPr fontAlgn="base"/>
            <a:r>
              <a:rPr lang="en-US" sz="1200" dirty="0"/>
              <a:t>“Unclean! Unclean!” the words rang out;</a:t>
            </a:r>
          </a:p>
          <a:p>
            <a:pPr fontAlgn="base"/>
            <a:r>
              <a:rPr lang="en-US" sz="1200" dirty="0"/>
              <a:t>Then all drew back in fear,</a:t>
            </a:r>
          </a:p>
          <a:p>
            <a:pPr fontAlgn="base"/>
            <a:r>
              <a:rPr lang="en-US" sz="1200" dirty="0"/>
              <a:t>Lest by the touch of lepers’ hands</a:t>
            </a:r>
          </a:p>
          <a:p>
            <a:pPr fontAlgn="base"/>
            <a:r>
              <a:rPr lang="en-US" sz="1200" dirty="0"/>
              <a:t>They, too, would lepers be.</a:t>
            </a:r>
          </a:p>
          <a:p>
            <a:pPr fontAlgn="base"/>
            <a:r>
              <a:rPr lang="en-US" sz="1200" dirty="0"/>
              <a:t>There was no cure in ancient times,</a:t>
            </a:r>
          </a:p>
          <a:p>
            <a:pPr fontAlgn="base"/>
            <a:r>
              <a:rPr lang="en-US" sz="1200" dirty="0"/>
              <a:t>Just hopeless agony.</a:t>
            </a:r>
          </a:p>
          <a:p>
            <a:pPr fontAlgn="base"/>
            <a:r>
              <a:rPr lang="en-US" sz="1200" dirty="0"/>
              <a:t>· · · · · · · · · · · · · · · · · · ·</a:t>
            </a:r>
          </a:p>
          <a:p>
            <a:pPr fontAlgn="base"/>
            <a:r>
              <a:rPr lang="en-US" sz="1200" dirty="0"/>
              <a:t>But there was One, the record shows,</a:t>
            </a:r>
          </a:p>
          <a:p>
            <a:pPr fontAlgn="base"/>
            <a:r>
              <a:rPr lang="en-US" sz="1200" dirty="0"/>
              <a:t>Whose touch could make them pure;</a:t>
            </a:r>
          </a:p>
          <a:p>
            <a:pPr fontAlgn="base"/>
            <a:r>
              <a:rPr lang="en-US" sz="1200" dirty="0"/>
              <a:t>Could ease their awful suffering,</a:t>
            </a:r>
          </a:p>
          <a:p>
            <a:pPr fontAlgn="base"/>
            <a:r>
              <a:rPr lang="en-US" sz="1200" dirty="0"/>
              <a:t>Their rotting flesh restore.</a:t>
            </a:r>
          </a:p>
          <a:p>
            <a:pPr fontAlgn="base"/>
            <a:r>
              <a:rPr lang="en-US" sz="1200" dirty="0"/>
              <a:t>· · · · · · · · · · · · · · · · · · ·</a:t>
            </a:r>
          </a:p>
          <a:p>
            <a:pPr fontAlgn="base"/>
            <a:r>
              <a:rPr lang="en-US" sz="1200" dirty="0"/>
              <a:t>The day He made ten lepers whole,</a:t>
            </a:r>
          </a:p>
          <a:p>
            <a:pPr fontAlgn="base"/>
            <a:r>
              <a:rPr lang="en-US" sz="1200" dirty="0"/>
              <a:t>The day He made them clean,</a:t>
            </a:r>
          </a:p>
          <a:p>
            <a:pPr fontAlgn="base"/>
            <a:r>
              <a:rPr lang="en-US" sz="1200" dirty="0"/>
              <a:t>Well symbolized His ministry</a:t>
            </a:r>
          </a:p>
          <a:p>
            <a:pPr fontAlgn="base"/>
            <a:r>
              <a:rPr lang="en-US" sz="1200" dirty="0"/>
              <a:t>And what His life would mean.</a:t>
            </a:r>
          </a:p>
          <a:p>
            <a:pPr fontAlgn="base"/>
            <a:r>
              <a:rPr lang="en-US" sz="1200" dirty="0"/>
              <a:t>However great that miracle,</a:t>
            </a:r>
          </a:p>
          <a:p>
            <a:pPr fontAlgn="base"/>
            <a:r>
              <a:rPr lang="en-US" sz="1200" dirty="0"/>
              <a:t>This was not why He came.</a:t>
            </a:r>
          </a:p>
          <a:p>
            <a:pPr fontAlgn="base"/>
            <a:r>
              <a:rPr lang="en-US" sz="1200" dirty="0"/>
              <a:t>He came to rescue every soul</a:t>
            </a:r>
          </a:p>
          <a:p>
            <a:pPr fontAlgn="base"/>
            <a:r>
              <a:rPr lang="en-US" sz="1200" dirty="0"/>
              <a:t>From death, from sin, from shame.</a:t>
            </a:r>
          </a:p>
          <a:p>
            <a:pPr fontAlgn="base"/>
            <a:r>
              <a:rPr lang="en-US" sz="1200" dirty="0"/>
              <a:t>· · · · · · · · · · · · · · · · · · ·</a:t>
            </a:r>
          </a:p>
          <a:p>
            <a:pPr fontAlgn="base"/>
            <a:r>
              <a:rPr lang="en-US" sz="1200" dirty="0"/>
              <a:t>What must be done to make us clean</a:t>
            </a:r>
          </a:p>
          <a:p>
            <a:pPr fontAlgn="base"/>
            <a:r>
              <a:rPr lang="en-US" sz="1200" dirty="0"/>
              <a:t>We cannot do alone.</a:t>
            </a:r>
          </a:p>
          <a:p>
            <a:pPr fontAlgn="base"/>
            <a:r>
              <a:rPr lang="en-US" sz="1200" dirty="0"/>
              <a:t>The law, to be a law, requires</a:t>
            </a:r>
          </a:p>
          <a:p>
            <a:pPr fontAlgn="base"/>
            <a:r>
              <a:rPr lang="en-US" sz="1200" dirty="0"/>
              <a:t>A pure one must atone.</a:t>
            </a:r>
          </a:p>
          <a:p>
            <a:pPr fontAlgn="base"/>
            <a:r>
              <a:rPr lang="en-US" sz="1200" dirty="0"/>
              <a:t>He taught that justice will be stayed</a:t>
            </a:r>
          </a:p>
          <a:p>
            <a:pPr fontAlgn="base"/>
            <a:r>
              <a:rPr lang="en-US" sz="1200" dirty="0"/>
              <a:t>Till mercy’s claim be heard</a:t>
            </a:r>
          </a:p>
          <a:p>
            <a:pPr fontAlgn="base"/>
            <a:r>
              <a:rPr lang="en-US" sz="1200" dirty="0"/>
              <a:t>If we repent and are baptized</a:t>
            </a:r>
          </a:p>
          <a:p>
            <a:pPr fontAlgn="base"/>
            <a:r>
              <a:rPr lang="en-US" sz="1200" dirty="0"/>
              <a:t>And live by every word.</a:t>
            </a:r>
          </a:p>
          <a:p>
            <a:pPr fontAlgn="base"/>
            <a:r>
              <a:rPr lang="en-US" sz="1200" dirty="0"/>
              <a:t>· · · · · · · · · · · · · · · · · · ·</a:t>
            </a:r>
          </a:p>
          <a:p>
            <a:pPr fontAlgn="base"/>
            <a:r>
              <a:rPr lang="en-US" sz="1200" dirty="0"/>
              <a:t>If we could only understand</a:t>
            </a:r>
          </a:p>
          <a:p>
            <a:pPr fontAlgn="base"/>
            <a:r>
              <a:rPr lang="en-US" sz="1200" dirty="0"/>
              <a:t>All we have heard and seen,</a:t>
            </a:r>
          </a:p>
          <a:p>
            <a:pPr fontAlgn="base"/>
            <a:r>
              <a:rPr lang="en-US" sz="1200" dirty="0"/>
              <a:t>We’d know there is no greater gift</a:t>
            </a:r>
          </a:p>
          <a:p>
            <a:pPr fontAlgn="base"/>
            <a:r>
              <a:rPr lang="en-US" sz="1200" dirty="0"/>
              <a:t>Than those two words—“Washed clean!”</a:t>
            </a:r>
          </a:p>
          <a:p>
            <a:pPr fontAlgn="base"/>
            <a:endParaRPr lang="en-US" sz="1200" dirty="0"/>
          </a:p>
        </p:txBody>
      </p:sp>
      <p:sp>
        <p:nvSpPr>
          <p:cNvPr id="3" name="TextBox 2"/>
          <p:cNvSpPr txBox="1"/>
          <p:nvPr/>
        </p:nvSpPr>
        <p:spPr>
          <a:xfrm>
            <a:off x="4876800" y="489527"/>
            <a:ext cx="4682836" cy="1477328"/>
          </a:xfrm>
          <a:prstGeom prst="rect">
            <a:avLst/>
          </a:prstGeom>
          <a:noFill/>
        </p:spPr>
        <p:txBody>
          <a:bodyPr wrap="square" rtlCol="0">
            <a:spAutoFit/>
          </a:bodyPr>
          <a:lstStyle/>
          <a:p>
            <a:r>
              <a:rPr lang="en-US" dirty="0"/>
              <a:t>President Boyd K. Packer wrote a poem likening the Savior’s healing of lepers to the forgiveness that is available through repentance and the Atonement of Jesus Christ:</a:t>
            </a:r>
          </a:p>
          <a:p>
            <a:r>
              <a:rPr lang="en-US" dirty="0"/>
              <a:t>“Washed Clean,”</a:t>
            </a:r>
            <a:r>
              <a:rPr lang="en-US" i="1" dirty="0"/>
              <a:t> Ensign,</a:t>
            </a:r>
            <a:r>
              <a:rPr lang="en-US" dirty="0"/>
              <a:t> May 1997, 10–11</a:t>
            </a:r>
          </a:p>
        </p:txBody>
      </p:sp>
      <p:sp>
        <p:nvSpPr>
          <p:cNvPr id="4" name="Rectangle 3"/>
          <p:cNvSpPr/>
          <p:nvPr/>
        </p:nvSpPr>
        <p:spPr>
          <a:xfrm>
            <a:off x="1219200" y="0"/>
            <a:ext cx="3112655"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4" name="Picture 4" descr="https://i.ytimg.com/vi/rZLoxoL1hog/maxresdefault.jpg"/>
          <p:cNvPicPr>
            <a:picLocks noChangeAspect="1" noChangeArrowheads="1"/>
          </p:cNvPicPr>
          <p:nvPr/>
        </p:nvPicPr>
        <p:blipFill>
          <a:blip r:embed="rId2" cstate="print"/>
          <a:srcRect/>
          <a:stretch>
            <a:fillRect/>
          </a:stretch>
        </p:blipFill>
        <p:spPr bwMode="auto">
          <a:xfrm>
            <a:off x="4915637" y="2232459"/>
            <a:ext cx="4651791" cy="26166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Gospel of Mark  </a:t>
            </a:r>
          </a:p>
        </p:txBody>
      </p:sp>
      <p:grpSp>
        <p:nvGrpSpPr>
          <p:cNvPr id="2" name="Group 6"/>
          <p:cNvGrpSpPr/>
          <p:nvPr/>
        </p:nvGrpSpPr>
        <p:grpSpPr>
          <a:xfrm>
            <a:off x="9223192" y="1202363"/>
            <a:ext cx="1947579" cy="4470819"/>
            <a:chOff x="2438400" y="618365"/>
            <a:chExt cx="2286586" cy="5249035"/>
          </a:xfrm>
        </p:grpSpPr>
        <p:sp>
          <p:nvSpPr>
            <p:cNvPr id="8" name="Round Diagonal Corner Rectangle 7"/>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7"/>
            <p:cNvGrpSpPr/>
            <p:nvPr/>
          </p:nvGrpSpPr>
          <p:grpSpPr>
            <a:xfrm>
              <a:off x="3471131" y="5233160"/>
              <a:ext cx="501493" cy="634240"/>
              <a:chOff x="6106804" y="4039302"/>
              <a:chExt cx="666047" cy="774146"/>
            </a:xfrm>
          </p:grpSpPr>
          <p:sp>
            <p:nvSpPr>
              <p:cNvPr id="72" name="Oval 71"/>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p:cNvGrpSpPr/>
            <p:nvPr/>
          </p:nvGrpSpPr>
          <p:grpSpPr>
            <a:xfrm rot="2613352">
              <a:off x="3086557" y="5132460"/>
              <a:ext cx="501493" cy="634240"/>
              <a:chOff x="6106804" y="4039302"/>
              <a:chExt cx="666047" cy="774146"/>
            </a:xfrm>
          </p:grpSpPr>
          <p:sp>
            <p:nvSpPr>
              <p:cNvPr id="69" name="Oval 68"/>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77"/>
            <p:cNvGrpSpPr/>
            <p:nvPr/>
          </p:nvGrpSpPr>
          <p:grpSpPr>
            <a:xfrm>
              <a:off x="2438400" y="2059236"/>
              <a:ext cx="2286586" cy="3431088"/>
              <a:chOff x="3886200" y="1447800"/>
              <a:chExt cx="3036880" cy="4187946"/>
            </a:xfrm>
          </p:grpSpPr>
          <p:grpSp>
            <p:nvGrpSpPr>
              <p:cNvPr id="7" name="Group 54"/>
              <p:cNvGrpSpPr/>
              <p:nvPr/>
            </p:nvGrpSpPr>
            <p:grpSpPr>
              <a:xfrm>
                <a:off x="3886200" y="1447800"/>
                <a:ext cx="3036880" cy="4187946"/>
                <a:chOff x="4419600" y="2060454"/>
                <a:chExt cx="3036880" cy="4187946"/>
              </a:xfrm>
            </p:grpSpPr>
            <p:sp>
              <p:nvSpPr>
                <p:cNvPr id="60" name="Oval 59"/>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Oval 57"/>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7"/>
            <p:cNvGrpSpPr/>
            <p:nvPr/>
          </p:nvGrpSpPr>
          <p:grpSpPr>
            <a:xfrm rot="3964948">
              <a:off x="3047837" y="2527156"/>
              <a:ext cx="846586" cy="157044"/>
              <a:chOff x="6764312" y="5017957"/>
              <a:chExt cx="3174167" cy="544643"/>
            </a:xfrm>
          </p:grpSpPr>
          <p:sp>
            <p:nvSpPr>
              <p:cNvPr id="48" name="Rounded Rectangle 47"/>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15"/>
              <p:cNvGrpSpPr/>
              <p:nvPr/>
            </p:nvGrpSpPr>
            <p:grpSpPr>
              <a:xfrm>
                <a:off x="6764312" y="5017957"/>
                <a:ext cx="3174167" cy="543394"/>
                <a:chOff x="4419600" y="6019800"/>
                <a:chExt cx="4553263" cy="718278"/>
              </a:xfrm>
            </p:grpSpPr>
            <p:sp>
              <p:nvSpPr>
                <p:cNvPr id="50" name="Multiply 49"/>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Oval 13"/>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4"/>
            <p:cNvGrpSpPr/>
            <p:nvPr/>
          </p:nvGrpSpPr>
          <p:grpSpPr>
            <a:xfrm rot="17635052" flipH="1">
              <a:off x="3277333" y="2527157"/>
              <a:ext cx="846586" cy="157044"/>
              <a:chOff x="6764312" y="5017957"/>
              <a:chExt cx="3174167" cy="544643"/>
            </a:xfrm>
          </p:grpSpPr>
          <p:sp>
            <p:nvSpPr>
              <p:cNvPr id="39" name="Rounded Rectangle 38"/>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5"/>
              <p:cNvGrpSpPr/>
              <p:nvPr/>
            </p:nvGrpSpPr>
            <p:grpSpPr>
              <a:xfrm>
                <a:off x="6764312" y="5017957"/>
                <a:ext cx="3174167" cy="543394"/>
                <a:chOff x="4419600" y="6019800"/>
                <a:chExt cx="4553263" cy="718278"/>
              </a:xfrm>
            </p:grpSpPr>
            <p:sp>
              <p:nvSpPr>
                <p:cNvPr id="41" name="Multiply 40"/>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94"/>
            <p:cNvGrpSpPr/>
            <p:nvPr/>
          </p:nvGrpSpPr>
          <p:grpSpPr>
            <a:xfrm flipH="1">
              <a:off x="2725269" y="5305541"/>
              <a:ext cx="1764485" cy="211849"/>
              <a:chOff x="6764312" y="5017957"/>
              <a:chExt cx="3174167" cy="544643"/>
            </a:xfrm>
          </p:grpSpPr>
          <p:sp>
            <p:nvSpPr>
              <p:cNvPr id="30" name="Rounded Rectangle 29"/>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5"/>
              <p:cNvGrpSpPr/>
              <p:nvPr/>
            </p:nvGrpSpPr>
            <p:grpSpPr>
              <a:xfrm>
                <a:off x="6764312" y="5017957"/>
                <a:ext cx="3174167" cy="543394"/>
                <a:chOff x="4419600" y="6019800"/>
                <a:chExt cx="4553263" cy="718278"/>
              </a:xfrm>
            </p:grpSpPr>
            <p:sp>
              <p:nvSpPr>
                <p:cNvPr id="32" name="Multiply 31"/>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ounded Rectangle 18"/>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84"/>
            <p:cNvGrpSpPr/>
            <p:nvPr/>
          </p:nvGrpSpPr>
          <p:grpSpPr>
            <a:xfrm flipH="1">
              <a:off x="2958376" y="971261"/>
              <a:ext cx="1241512" cy="164101"/>
              <a:chOff x="6764312" y="5017957"/>
              <a:chExt cx="3174167" cy="544643"/>
            </a:xfrm>
          </p:grpSpPr>
          <p:sp>
            <p:nvSpPr>
              <p:cNvPr id="21" name="Rounded Rectangle 20"/>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5"/>
              <p:cNvGrpSpPr/>
              <p:nvPr/>
            </p:nvGrpSpPr>
            <p:grpSpPr>
              <a:xfrm>
                <a:off x="6764312" y="5017957"/>
                <a:ext cx="3174167" cy="543394"/>
                <a:chOff x="4419600" y="6019800"/>
                <a:chExt cx="4553263" cy="718278"/>
              </a:xfrm>
            </p:grpSpPr>
            <p:sp>
              <p:nvSpPr>
                <p:cNvPr id="23" name="Multiply 22"/>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y 28"/>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5" name="Rectangle 74"/>
          <p:cNvSpPr/>
          <p:nvPr/>
        </p:nvSpPr>
        <p:spPr>
          <a:xfrm>
            <a:off x="3685307" y="1194047"/>
            <a:ext cx="5024583" cy="4832092"/>
          </a:xfrm>
          <a:prstGeom prst="rect">
            <a:avLst/>
          </a:prstGeom>
        </p:spPr>
        <p:txBody>
          <a:bodyPr wrap="square">
            <a:spAutoFit/>
          </a:bodyPr>
          <a:lstStyle/>
          <a:p>
            <a:r>
              <a:rPr lang="en-US" sz="2800" dirty="0"/>
              <a:t>Mark’s account of the Savior’s life is different from Matthew’s. </a:t>
            </a:r>
          </a:p>
          <a:p>
            <a:endParaRPr lang="en-US" sz="2800" dirty="0"/>
          </a:p>
          <a:p>
            <a:r>
              <a:rPr lang="en-US" sz="2800" dirty="0"/>
              <a:t>It begins suddenly and is fast-paced, emphasizing the Savior’s divinity by focusing on His works and miracles. </a:t>
            </a:r>
          </a:p>
          <a:p>
            <a:endParaRPr lang="en-US" sz="2800" dirty="0"/>
          </a:p>
          <a:p>
            <a:r>
              <a:rPr lang="en-US" sz="2800" dirty="0"/>
              <a:t>Mark likely wrote his account based on what he learned from the Apostle Peter.</a:t>
            </a:r>
          </a:p>
        </p:txBody>
      </p:sp>
      <p:grpSp>
        <p:nvGrpSpPr>
          <p:cNvPr id="77" name="Group 76"/>
          <p:cNvGrpSpPr/>
          <p:nvPr/>
        </p:nvGrpSpPr>
        <p:grpSpPr>
          <a:xfrm>
            <a:off x="2293458" y="3426691"/>
            <a:ext cx="1114760" cy="2955635"/>
            <a:chOff x="3276600" y="457200"/>
            <a:chExt cx="1052207" cy="2430935"/>
          </a:xfrm>
        </p:grpSpPr>
        <p:grpSp>
          <p:nvGrpSpPr>
            <p:cNvPr id="78" name="Group 120"/>
            <p:cNvGrpSpPr/>
            <p:nvPr/>
          </p:nvGrpSpPr>
          <p:grpSpPr>
            <a:xfrm>
              <a:off x="3276600" y="457200"/>
              <a:ext cx="1052207" cy="2430935"/>
              <a:chOff x="3962400" y="685800"/>
              <a:chExt cx="2514600" cy="4930345"/>
            </a:xfrm>
          </p:grpSpPr>
          <p:sp>
            <p:nvSpPr>
              <p:cNvPr id="80" name="Round Diagonal Corner Rectangle 79"/>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461002" y="839409"/>
                <a:ext cx="1648917" cy="18141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3"/>
              <p:cNvGrpSpPr/>
              <p:nvPr/>
            </p:nvGrpSpPr>
            <p:grpSpPr>
              <a:xfrm rot="2754858">
                <a:off x="4727425" y="4901111"/>
                <a:ext cx="483355" cy="946713"/>
                <a:chOff x="1676400" y="2133600"/>
                <a:chExt cx="1447800" cy="2088845"/>
              </a:xfrm>
            </p:grpSpPr>
            <p:sp>
              <p:nvSpPr>
                <p:cNvPr id="103" name="Oval 10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5"/>
              <p:cNvGrpSpPr/>
              <p:nvPr/>
            </p:nvGrpSpPr>
            <p:grpSpPr>
              <a:xfrm rot="18845142" flipH="1">
                <a:off x="5215780" y="4792556"/>
                <a:ext cx="525679" cy="955158"/>
                <a:chOff x="1676400" y="2133600"/>
                <a:chExt cx="1447800" cy="2088845"/>
              </a:xfrm>
            </p:grpSpPr>
            <p:sp>
              <p:nvSpPr>
                <p:cNvPr id="100" name="Oval 9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49"/>
              <p:cNvGrpSpPr/>
              <p:nvPr/>
            </p:nvGrpSpPr>
            <p:grpSpPr>
              <a:xfrm>
                <a:off x="4082143" y="2546274"/>
                <a:ext cx="2394857" cy="2681378"/>
                <a:chOff x="4419600" y="2060454"/>
                <a:chExt cx="3045502" cy="4187946"/>
              </a:xfrm>
            </p:grpSpPr>
            <p:sp>
              <p:nvSpPr>
                <p:cNvPr id="91" name="Oval 9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Round Diagonal Corner Rectangle 85"/>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976168" y="2136062"/>
                <a:ext cx="463305" cy="2683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a:off x="3623154" y="505796"/>
              <a:ext cx="193865" cy="161688"/>
            </a:xfrm>
            <a:prstGeom prst="ellipse">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211481" y="499804"/>
            <a:ext cx="1097648" cy="2359574"/>
            <a:chOff x="0" y="914400"/>
            <a:chExt cx="2281003" cy="4903390"/>
          </a:xfrm>
        </p:grpSpPr>
        <p:grpSp>
          <p:nvGrpSpPr>
            <p:cNvPr id="107" name="Group 161"/>
            <p:cNvGrpSpPr/>
            <p:nvPr/>
          </p:nvGrpSpPr>
          <p:grpSpPr>
            <a:xfrm>
              <a:off x="0" y="914400"/>
              <a:ext cx="2281003" cy="4903390"/>
              <a:chOff x="533400" y="381000"/>
              <a:chExt cx="2281003" cy="4903390"/>
            </a:xfrm>
          </p:grpSpPr>
          <p:sp>
            <p:nvSpPr>
              <p:cNvPr id="109" name="Cloud 108"/>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7"/>
              <p:cNvGrpSpPr/>
              <p:nvPr/>
            </p:nvGrpSpPr>
            <p:grpSpPr>
              <a:xfrm rot="2613352">
                <a:off x="991411" y="4510244"/>
                <a:ext cx="666047" cy="774146"/>
                <a:chOff x="6106804" y="4039302"/>
                <a:chExt cx="666047" cy="774146"/>
              </a:xfrm>
            </p:grpSpPr>
            <p:sp>
              <p:nvSpPr>
                <p:cNvPr id="157" name="Oval 156"/>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46"/>
              <p:cNvGrpSpPr/>
              <p:nvPr/>
            </p:nvGrpSpPr>
            <p:grpSpPr>
              <a:xfrm>
                <a:off x="1708441" y="4507745"/>
                <a:ext cx="666047" cy="774146"/>
                <a:chOff x="6106804" y="4039302"/>
                <a:chExt cx="666047" cy="774146"/>
              </a:xfrm>
            </p:grpSpPr>
            <p:sp>
              <p:nvSpPr>
                <p:cNvPr id="154"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Oval 111"/>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26"/>
              <p:cNvGrpSpPr/>
              <p:nvPr/>
            </p:nvGrpSpPr>
            <p:grpSpPr>
              <a:xfrm rot="4901522">
                <a:off x="1193513" y="2786195"/>
                <a:ext cx="2047109" cy="485838"/>
                <a:chOff x="5029200" y="1371600"/>
                <a:chExt cx="6791793" cy="1933731"/>
              </a:xfrm>
            </p:grpSpPr>
            <p:grpSp>
              <p:nvGrpSpPr>
                <p:cNvPr id="142" name="Group 803"/>
                <p:cNvGrpSpPr/>
                <p:nvPr/>
              </p:nvGrpSpPr>
              <p:grpSpPr>
                <a:xfrm>
                  <a:off x="5029200" y="1371600"/>
                  <a:ext cx="1752600" cy="1905000"/>
                  <a:chOff x="5029200" y="1371600"/>
                  <a:chExt cx="1752600" cy="1905000"/>
                </a:xfrm>
              </p:grpSpPr>
              <p:sp>
                <p:nvSpPr>
                  <p:cNvPr id="152"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7"/>
                <p:cNvGrpSpPr/>
                <p:nvPr/>
              </p:nvGrpSpPr>
              <p:grpSpPr>
                <a:xfrm>
                  <a:off x="6713095" y="1400331"/>
                  <a:ext cx="1752600" cy="1905000"/>
                  <a:chOff x="5029200" y="1371600"/>
                  <a:chExt cx="1752600" cy="1905000"/>
                </a:xfrm>
              </p:grpSpPr>
              <p:sp>
                <p:nvSpPr>
                  <p:cNvPr id="150" name="4-Point Star 14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4-Point Star 15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20"/>
                <p:cNvGrpSpPr/>
                <p:nvPr/>
              </p:nvGrpSpPr>
              <p:grpSpPr>
                <a:xfrm>
                  <a:off x="8404486" y="1389088"/>
                  <a:ext cx="1752600" cy="1905000"/>
                  <a:chOff x="5029200" y="1371600"/>
                  <a:chExt cx="1752600" cy="1905000"/>
                </a:xfrm>
              </p:grpSpPr>
              <p:sp>
                <p:nvSpPr>
                  <p:cNvPr id="148" name="4-Point Star 14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4-Point Star 14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3"/>
                <p:cNvGrpSpPr/>
                <p:nvPr/>
              </p:nvGrpSpPr>
              <p:grpSpPr>
                <a:xfrm>
                  <a:off x="10068393" y="1389089"/>
                  <a:ext cx="1752600" cy="1905000"/>
                  <a:chOff x="5029200" y="1371600"/>
                  <a:chExt cx="1752600" cy="1905000"/>
                </a:xfrm>
              </p:grpSpPr>
              <p:sp>
                <p:nvSpPr>
                  <p:cNvPr id="146"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27"/>
              <p:cNvGrpSpPr/>
              <p:nvPr/>
            </p:nvGrpSpPr>
            <p:grpSpPr>
              <a:xfrm rot="5946383">
                <a:off x="249488" y="2811691"/>
                <a:ext cx="1944170" cy="461165"/>
                <a:chOff x="5029200" y="1371600"/>
                <a:chExt cx="6791793" cy="1933731"/>
              </a:xfrm>
            </p:grpSpPr>
            <p:grpSp>
              <p:nvGrpSpPr>
                <p:cNvPr id="130" name="Group 16"/>
                <p:cNvGrpSpPr/>
                <p:nvPr/>
              </p:nvGrpSpPr>
              <p:grpSpPr>
                <a:xfrm>
                  <a:off x="5029200" y="1371600"/>
                  <a:ext cx="1752600" cy="1905000"/>
                  <a:chOff x="5029200" y="1371600"/>
                  <a:chExt cx="1752600" cy="1905000"/>
                </a:xfrm>
              </p:grpSpPr>
              <p:sp>
                <p:nvSpPr>
                  <p:cNvPr id="140" name="4-Point Star 13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4-Point Star 14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7"/>
                <p:cNvGrpSpPr/>
                <p:nvPr/>
              </p:nvGrpSpPr>
              <p:grpSpPr>
                <a:xfrm>
                  <a:off x="6713095" y="1400331"/>
                  <a:ext cx="1752600" cy="1905000"/>
                  <a:chOff x="5029200" y="1371600"/>
                  <a:chExt cx="1752600" cy="1905000"/>
                </a:xfrm>
              </p:grpSpPr>
              <p:sp>
                <p:nvSpPr>
                  <p:cNvPr id="138" name="4-Point Star 13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Point Star 13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0"/>
                <p:cNvGrpSpPr/>
                <p:nvPr/>
              </p:nvGrpSpPr>
              <p:grpSpPr>
                <a:xfrm>
                  <a:off x="8404486" y="1389088"/>
                  <a:ext cx="1752600" cy="1905000"/>
                  <a:chOff x="5029200" y="1371600"/>
                  <a:chExt cx="1752600" cy="1905000"/>
                </a:xfrm>
              </p:grpSpPr>
              <p:sp>
                <p:nvSpPr>
                  <p:cNvPr id="136" name="4-Point Star 13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4-Point Star 13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23"/>
                <p:cNvGrpSpPr/>
                <p:nvPr/>
              </p:nvGrpSpPr>
              <p:grpSpPr>
                <a:xfrm>
                  <a:off x="10068393" y="1389089"/>
                  <a:ext cx="1752600" cy="1905000"/>
                  <a:chOff x="5029200" y="1371600"/>
                  <a:chExt cx="1752600" cy="1905000"/>
                </a:xfrm>
              </p:grpSpPr>
              <p:sp>
                <p:nvSpPr>
                  <p:cNvPr id="134" name="4-Point Star 13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4-Point Star 13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4" name="Rounded Rectangle 123"/>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576530" y="1572190"/>
                <a:ext cx="338515" cy="19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Oval 107"/>
            <p:cNvSpPr/>
            <p:nvPr/>
          </p:nvSpPr>
          <p:spPr>
            <a:xfrm>
              <a:off x="597322" y="1107996"/>
              <a:ext cx="389324" cy="263604"/>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tabLst>
                <a:tab pos="3887788" algn="l"/>
              </a:tabLst>
            </a:pPr>
            <a:r>
              <a:rPr lang="en-US" sz="4400" dirty="0">
                <a:latin typeface="Berlin Sans FB Demi" pitchFamily="34" charset="0"/>
              </a:rPr>
              <a:t>Special Attention to Jesus Christ’s Identity</a:t>
            </a:r>
          </a:p>
        </p:txBody>
      </p:sp>
      <p:sp>
        <p:nvSpPr>
          <p:cNvPr id="75" name="Rectangle 74"/>
          <p:cNvSpPr/>
          <p:nvPr/>
        </p:nvSpPr>
        <p:spPr>
          <a:xfrm>
            <a:off x="1357743" y="843065"/>
            <a:ext cx="9744366" cy="523220"/>
          </a:xfrm>
          <a:prstGeom prst="rect">
            <a:avLst/>
          </a:prstGeom>
        </p:spPr>
        <p:txBody>
          <a:bodyPr wrap="square">
            <a:spAutoFit/>
          </a:bodyPr>
          <a:lstStyle/>
          <a:p>
            <a:r>
              <a:rPr lang="en-US" sz="2800" dirty="0"/>
              <a:t> “The beginning of the gospel of Jesus Christ, the Son of God.” </a:t>
            </a:r>
          </a:p>
        </p:txBody>
      </p:sp>
      <p:sp>
        <p:nvSpPr>
          <p:cNvPr id="106" name="Rectangle 105"/>
          <p:cNvSpPr/>
          <p:nvPr/>
        </p:nvSpPr>
        <p:spPr>
          <a:xfrm>
            <a:off x="0" y="6550223"/>
            <a:ext cx="5024583" cy="307777"/>
          </a:xfrm>
          <a:prstGeom prst="rect">
            <a:avLst/>
          </a:prstGeom>
        </p:spPr>
        <p:txBody>
          <a:bodyPr wrap="square">
            <a:spAutoFit/>
          </a:bodyPr>
          <a:lstStyle/>
          <a:p>
            <a:r>
              <a:rPr lang="en-US" sz="1400" dirty="0"/>
              <a:t> Mark 1:1 </a:t>
            </a:r>
          </a:p>
        </p:txBody>
      </p:sp>
      <p:sp>
        <p:nvSpPr>
          <p:cNvPr id="107" name="Rectangle 106"/>
          <p:cNvSpPr/>
          <p:nvPr/>
        </p:nvSpPr>
        <p:spPr>
          <a:xfrm>
            <a:off x="3057236" y="1369536"/>
            <a:ext cx="6096000" cy="369332"/>
          </a:xfrm>
          <a:prstGeom prst="rect">
            <a:avLst/>
          </a:prstGeom>
        </p:spPr>
        <p:txBody>
          <a:bodyPr>
            <a:spAutoFit/>
          </a:bodyPr>
          <a:lstStyle/>
          <a:p>
            <a:r>
              <a:rPr lang="en-US" dirty="0"/>
              <a:t>Mark emphasizes the importance that Jesus is the Son of God</a:t>
            </a:r>
          </a:p>
        </p:txBody>
      </p:sp>
      <p:grpSp>
        <p:nvGrpSpPr>
          <p:cNvPr id="108" name="Group 19"/>
          <p:cNvGrpSpPr/>
          <p:nvPr/>
        </p:nvGrpSpPr>
        <p:grpSpPr>
          <a:xfrm>
            <a:off x="330789" y="2682871"/>
            <a:ext cx="11314684" cy="1480231"/>
            <a:chOff x="-14686" y="964284"/>
            <a:chExt cx="8246367" cy="1427181"/>
          </a:xfrm>
        </p:grpSpPr>
        <p:grpSp>
          <p:nvGrpSpPr>
            <p:cNvPr id="109" name="Group 15"/>
            <p:cNvGrpSpPr/>
            <p:nvPr/>
          </p:nvGrpSpPr>
          <p:grpSpPr>
            <a:xfrm rot="21312912">
              <a:off x="-14686" y="964284"/>
              <a:ext cx="4439355" cy="1199560"/>
              <a:chOff x="525193" y="1052490"/>
              <a:chExt cx="6672820" cy="1803066"/>
            </a:xfrm>
          </p:grpSpPr>
          <p:sp>
            <p:nvSpPr>
              <p:cNvPr id="116" name="Flowchart: Summing Junction 2"/>
              <p:cNvSpPr/>
              <p:nvPr/>
            </p:nvSpPr>
            <p:spPr>
              <a:xfrm rot="1358314">
                <a:off x="525193" y="1052490"/>
                <a:ext cx="1828800" cy="320313"/>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Summing Junction 116"/>
              <p:cNvSpPr/>
              <p:nvPr/>
            </p:nvSpPr>
            <p:spPr>
              <a:xfrm rot="1183607">
                <a:off x="1764144" y="1618250"/>
                <a:ext cx="1828800" cy="320204"/>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Summing Junction 117"/>
              <p:cNvSpPr/>
              <p:nvPr/>
            </p:nvSpPr>
            <p:spPr>
              <a:xfrm rot="703167">
                <a:off x="3010862" y="2058115"/>
                <a:ext cx="1828800" cy="29966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Summing Junction 118"/>
              <p:cNvSpPr/>
              <p:nvPr/>
            </p:nvSpPr>
            <p:spPr>
              <a:xfrm rot="706875">
                <a:off x="4166846" y="2316785"/>
                <a:ext cx="1828800" cy="344392"/>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umming Junction 119"/>
              <p:cNvSpPr/>
              <p:nvPr/>
            </p:nvSpPr>
            <p:spPr>
              <a:xfrm rot="408841">
                <a:off x="5369213" y="2545796"/>
                <a:ext cx="1828800" cy="30976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6"/>
            <p:cNvGrpSpPr/>
            <p:nvPr/>
          </p:nvGrpSpPr>
          <p:grpSpPr>
            <a:xfrm rot="481720" flipH="1">
              <a:off x="3823441" y="1163392"/>
              <a:ext cx="4408240" cy="1228073"/>
              <a:chOff x="552359" y="1164935"/>
              <a:chExt cx="6626049" cy="1845923"/>
            </a:xfrm>
          </p:grpSpPr>
          <p:sp>
            <p:nvSpPr>
              <p:cNvPr id="111" name="Flowchart: Summing Junction 110"/>
              <p:cNvSpPr/>
              <p:nvPr/>
            </p:nvSpPr>
            <p:spPr>
              <a:xfrm rot="1358314">
                <a:off x="552359" y="1164935"/>
                <a:ext cx="1828800" cy="313632"/>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111"/>
              <p:cNvSpPr/>
              <p:nvPr/>
            </p:nvSpPr>
            <p:spPr>
              <a:xfrm rot="1183607">
                <a:off x="1736734" y="1708936"/>
                <a:ext cx="1828800" cy="321153"/>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Summing Junction 112"/>
              <p:cNvSpPr/>
              <p:nvPr/>
            </p:nvSpPr>
            <p:spPr>
              <a:xfrm rot="703167">
                <a:off x="2924985" y="2123031"/>
                <a:ext cx="1828800" cy="363886"/>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Summing Junction 113"/>
              <p:cNvSpPr/>
              <p:nvPr/>
            </p:nvSpPr>
            <p:spPr>
              <a:xfrm rot="706875">
                <a:off x="4110826" y="2414173"/>
                <a:ext cx="1828800" cy="374240"/>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Summing Junction 114"/>
              <p:cNvSpPr/>
              <p:nvPr/>
            </p:nvSpPr>
            <p:spPr>
              <a:xfrm rot="408841">
                <a:off x="5349608" y="2622750"/>
                <a:ext cx="1828800" cy="388108"/>
              </a:xfrm>
              <a:prstGeom prst="flowChartSummingJunction">
                <a:avLst/>
              </a:prstGeom>
              <a:solidFill>
                <a:srgbClr val="B17825"/>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p:cNvGrpSpPr/>
          <p:nvPr/>
        </p:nvGrpSpPr>
        <p:grpSpPr>
          <a:xfrm>
            <a:off x="341343" y="1704687"/>
            <a:ext cx="1468983" cy="3497128"/>
            <a:chOff x="267452" y="568614"/>
            <a:chExt cx="1468983" cy="3497128"/>
          </a:xfrm>
        </p:grpSpPr>
        <p:sp>
          <p:nvSpPr>
            <p:cNvPr id="123" name="Wave 122"/>
            <p:cNvSpPr/>
            <p:nvPr/>
          </p:nvSpPr>
          <p:spPr>
            <a:xfrm rot="5400000">
              <a:off x="-11458" y="2149854"/>
              <a:ext cx="2026804" cy="146898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814707" y="568614"/>
              <a:ext cx="396771" cy="1518804"/>
              <a:chOff x="685399" y="596323"/>
              <a:chExt cx="671335" cy="2569808"/>
            </a:xfrm>
          </p:grpSpPr>
          <p:grpSp>
            <p:nvGrpSpPr>
              <p:cNvPr id="122" name="Group 28"/>
              <p:cNvGrpSpPr/>
              <p:nvPr/>
            </p:nvGrpSpPr>
            <p:grpSpPr>
              <a:xfrm rot="179812">
                <a:off x="975734" y="671396"/>
                <a:ext cx="381000" cy="2371574"/>
                <a:chOff x="1066800" y="3124199"/>
                <a:chExt cx="381000" cy="2438401"/>
              </a:xfrm>
            </p:grpSpPr>
            <p:sp>
              <p:nvSpPr>
                <p:cNvPr id="134" name="Rectangle 133"/>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Delay 134"/>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9"/>
              <p:cNvGrpSpPr/>
              <p:nvPr/>
            </p:nvGrpSpPr>
            <p:grpSpPr>
              <a:xfrm>
                <a:off x="685399" y="596323"/>
                <a:ext cx="533801" cy="2569808"/>
                <a:chOff x="533400" y="3124200"/>
                <a:chExt cx="506505" cy="2438400"/>
              </a:xfrm>
            </p:grpSpPr>
            <p:sp>
              <p:nvSpPr>
                <p:cNvPr id="132" name="Rectangle 131"/>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lay 132"/>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Oval 124"/>
              <p:cNvSpPr/>
              <p:nvPr/>
            </p:nvSpPr>
            <p:spPr>
              <a:xfrm>
                <a:off x="1147081" y="2071017"/>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38"/>
              <p:cNvGrpSpPr/>
              <p:nvPr/>
            </p:nvGrpSpPr>
            <p:grpSpPr>
              <a:xfrm>
                <a:off x="685399" y="1510723"/>
                <a:ext cx="533400" cy="457200"/>
                <a:chOff x="1676400" y="4267200"/>
                <a:chExt cx="1447800" cy="1143000"/>
              </a:xfrm>
            </p:grpSpPr>
            <p:grpSp>
              <p:nvGrpSpPr>
                <p:cNvPr id="127" name="Group 36"/>
                <p:cNvGrpSpPr/>
                <p:nvPr/>
              </p:nvGrpSpPr>
              <p:grpSpPr>
                <a:xfrm>
                  <a:off x="1676400" y="4267200"/>
                  <a:ext cx="1447800" cy="1143000"/>
                  <a:chOff x="1770529" y="2122655"/>
                  <a:chExt cx="1963271" cy="1524000"/>
                </a:xfrm>
              </p:grpSpPr>
              <p:sp>
                <p:nvSpPr>
                  <p:cNvPr id="129" name="Rounded Rectangle 2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Rectangle 136"/>
            <p:cNvSpPr/>
            <p:nvPr/>
          </p:nvSpPr>
          <p:spPr>
            <a:xfrm>
              <a:off x="295563" y="2034417"/>
              <a:ext cx="1339273" cy="2031325"/>
            </a:xfrm>
            <a:prstGeom prst="rect">
              <a:avLst/>
            </a:prstGeom>
          </p:spPr>
          <p:txBody>
            <a:bodyPr wrap="square">
              <a:spAutoFit/>
            </a:bodyPr>
            <a:lstStyle/>
            <a:p>
              <a:pPr algn="ctr"/>
              <a:r>
                <a:rPr lang="en-US" sz="1400" dirty="0"/>
                <a:t> And there came a voice from heaven, </a:t>
              </a:r>
              <a:r>
                <a:rPr lang="en-US" sz="1400" i="1" dirty="0"/>
                <a:t>saying,</a:t>
              </a:r>
              <a:r>
                <a:rPr lang="en-US" sz="1400" dirty="0"/>
                <a:t> Thou art my beloved Son, in whom I am well pleased.</a:t>
              </a:r>
            </a:p>
            <a:p>
              <a:pPr algn="ctr"/>
              <a:r>
                <a:rPr lang="en-US" sz="900" dirty="0"/>
                <a:t>Mark 1:11</a:t>
              </a:r>
            </a:p>
          </p:txBody>
        </p:sp>
      </p:grpSp>
      <p:grpSp>
        <p:nvGrpSpPr>
          <p:cNvPr id="140" name="Group 139"/>
          <p:cNvGrpSpPr/>
          <p:nvPr/>
        </p:nvGrpSpPr>
        <p:grpSpPr>
          <a:xfrm>
            <a:off x="2128579" y="2014105"/>
            <a:ext cx="1468983" cy="3329134"/>
            <a:chOff x="267452" y="568614"/>
            <a:chExt cx="1468983" cy="3329134"/>
          </a:xfrm>
        </p:grpSpPr>
        <p:sp>
          <p:nvSpPr>
            <p:cNvPr id="141" name="Wave 140"/>
            <p:cNvSpPr/>
            <p:nvPr/>
          </p:nvSpPr>
          <p:spPr>
            <a:xfrm rot="5400000">
              <a:off x="-11458" y="2149854"/>
              <a:ext cx="2026804" cy="146898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35"/>
            <p:cNvGrpSpPr/>
            <p:nvPr/>
          </p:nvGrpSpPr>
          <p:grpSpPr>
            <a:xfrm>
              <a:off x="814707" y="568614"/>
              <a:ext cx="396771" cy="1518804"/>
              <a:chOff x="685399" y="596323"/>
              <a:chExt cx="671335" cy="2569808"/>
            </a:xfrm>
          </p:grpSpPr>
          <p:grpSp>
            <p:nvGrpSpPr>
              <p:cNvPr id="144" name="Group 28"/>
              <p:cNvGrpSpPr/>
              <p:nvPr/>
            </p:nvGrpSpPr>
            <p:grpSpPr>
              <a:xfrm rot="179812">
                <a:off x="975734" y="671396"/>
                <a:ext cx="381000" cy="2371574"/>
                <a:chOff x="1066800" y="3124199"/>
                <a:chExt cx="381000" cy="2438401"/>
              </a:xfrm>
            </p:grpSpPr>
            <p:sp>
              <p:nvSpPr>
                <p:cNvPr id="155" name="Rectangle 154"/>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Delay 155"/>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9"/>
              <p:cNvGrpSpPr/>
              <p:nvPr/>
            </p:nvGrpSpPr>
            <p:grpSpPr>
              <a:xfrm>
                <a:off x="685399" y="596323"/>
                <a:ext cx="533801" cy="2569808"/>
                <a:chOff x="533400" y="3124200"/>
                <a:chExt cx="506505" cy="2438400"/>
              </a:xfrm>
            </p:grpSpPr>
            <p:sp>
              <p:nvSpPr>
                <p:cNvPr id="153" name="Rectangle 152"/>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Delay 153"/>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Oval 145"/>
              <p:cNvSpPr/>
              <p:nvPr/>
            </p:nvSpPr>
            <p:spPr>
              <a:xfrm>
                <a:off x="1147081" y="2071017"/>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38"/>
              <p:cNvGrpSpPr/>
              <p:nvPr/>
            </p:nvGrpSpPr>
            <p:grpSpPr>
              <a:xfrm>
                <a:off x="685399" y="1510723"/>
                <a:ext cx="533400" cy="457200"/>
                <a:chOff x="1676400" y="4267200"/>
                <a:chExt cx="1447800" cy="1143000"/>
              </a:xfrm>
            </p:grpSpPr>
            <p:grpSp>
              <p:nvGrpSpPr>
                <p:cNvPr id="148" name="Group 36"/>
                <p:cNvGrpSpPr/>
                <p:nvPr/>
              </p:nvGrpSpPr>
              <p:grpSpPr>
                <a:xfrm>
                  <a:off x="1676400" y="4267200"/>
                  <a:ext cx="1447800" cy="1143000"/>
                  <a:chOff x="1770529" y="2122655"/>
                  <a:chExt cx="1963271" cy="1524000"/>
                </a:xfrm>
              </p:grpSpPr>
              <p:sp>
                <p:nvSpPr>
                  <p:cNvPr id="150" name="Rounded Rectangle 2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Oval 1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 name="Rectangle 142"/>
            <p:cNvSpPr/>
            <p:nvPr/>
          </p:nvSpPr>
          <p:spPr>
            <a:xfrm>
              <a:off x="406399" y="2126780"/>
              <a:ext cx="1279238" cy="1738938"/>
            </a:xfrm>
            <a:prstGeom prst="rect">
              <a:avLst/>
            </a:prstGeom>
          </p:spPr>
          <p:txBody>
            <a:bodyPr wrap="square">
              <a:spAutoFit/>
            </a:bodyPr>
            <a:lstStyle/>
            <a:p>
              <a:pPr algn="ctr"/>
              <a:r>
                <a:rPr lang="en-US" sz="1400" dirty="0"/>
                <a:t> And they were astonished at his doctrine: for he taught them as one that had authority,.</a:t>
              </a:r>
            </a:p>
            <a:p>
              <a:pPr algn="ctr"/>
              <a:r>
                <a:rPr lang="en-US" sz="900" dirty="0"/>
                <a:t>Mark 1:22</a:t>
              </a:r>
            </a:p>
          </p:txBody>
        </p:sp>
      </p:grpSp>
      <p:grpSp>
        <p:nvGrpSpPr>
          <p:cNvPr id="157" name="Group 156"/>
          <p:cNvGrpSpPr/>
          <p:nvPr/>
        </p:nvGrpSpPr>
        <p:grpSpPr>
          <a:xfrm>
            <a:off x="3962000" y="2231160"/>
            <a:ext cx="1468983" cy="2858079"/>
            <a:chOff x="267452" y="568614"/>
            <a:chExt cx="1468983" cy="2858079"/>
          </a:xfrm>
        </p:grpSpPr>
        <p:sp>
          <p:nvSpPr>
            <p:cNvPr id="158" name="Wave 157"/>
            <p:cNvSpPr/>
            <p:nvPr/>
          </p:nvSpPr>
          <p:spPr>
            <a:xfrm rot="5400000">
              <a:off x="224069" y="1914327"/>
              <a:ext cx="1555749" cy="146898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35"/>
            <p:cNvGrpSpPr/>
            <p:nvPr/>
          </p:nvGrpSpPr>
          <p:grpSpPr>
            <a:xfrm>
              <a:off x="814707" y="568614"/>
              <a:ext cx="396771" cy="1518804"/>
              <a:chOff x="685399" y="596323"/>
              <a:chExt cx="671335" cy="2569808"/>
            </a:xfrm>
          </p:grpSpPr>
          <p:grpSp>
            <p:nvGrpSpPr>
              <p:cNvPr id="161" name="Group 28"/>
              <p:cNvGrpSpPr/>
              <p:nvPr/>
            </p:nvGrpSpPr>
            <p:grpSpPr>
              <a:xfrm rot="179812">
                <a:off x="975734" y="671396"/>
                <a:ext cx="381000" cy="2371574"/>
                <a:chOff x="1066800" y="3124199"/>
                <a:chExt cx="381000" cy="2438401"/>
              </a:xfrm>
            </p:grpSpPr>
            <p:sp>
              <p:nvSpPr>
                <p:cNvPr id="172" name="Rectangle 171"/>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Delay 172"/>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29"/>
              <p:cNvGrpSpPr/>
              <p:nvPr/>
            </p:nvGrpSpPr>
            <p:grpSpPr>
              <a:xfrm>
                <a:off x="685399" y="596323"/>
                <a:ext cx="533801" cy="2569808"/>
                <a:chOff x="533400" y="3124200"/>
                <a:chExt cx="506505" cy="2438400"/>
              </a:xfrm>
            </p:grpSpPr>
            <p:sp>
              <p:nvSpPr>
                <p:cNvPr id="170" name="Rectangle 169"/>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Delay 170"/>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p:cNvSpPr/>
              <p:nvPr/>
            </p:nvSpPr>
            <p:spPr>
              <a:xfrm>
                <a:off x="1147081" y="2071017"/>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38"/>
              <p:cNvGrpSpPr/>
              <p:nvPr/>
            </p:nvGrpSpPr>
            <p:grpSpPr>
              <a:xfrm>
                <a:off x="685399" y="1510723"/>
                <a:ext cx="533400" cy="457200"/>
                <a:chOff x="1676400" y="4267200"/>
                <a:chExt cx="1447800" cy="1143000"/>
              </a:xfrm>
            </p:grpSpPr>
            <p:grpSp>
              <p:nvGrpSpPr>
                <p:cNvPr id="165" name="Group 36"/>
                <p:cNvGrpSpPr/>
                <p:nvPr/>
              </p:nvGrpSpPr>
              <p:grpSpPr>
                <a:xfrm>
                  <a:off x="1676400" y="4267200"/>
                  <a:ext cx="1447800" cy="1143000"/>
                  <a:chOff x="1770529" y="2122655"/>
                  <a:chExt cx="1963271" cy="1524000"/>
                </a:xfrm>
              </p:grpSpPr>
              <p:sp>
                <p:nvSpPr>
                  <p:cNvPr id="167" name="Rounded Rectangle 2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Oval 1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0" name="Rectangle 159"/>
            <p:cNvSpPr/>
            <p:nvPr/>
          </p:nvSpPr>
          <p:spPr>
            <a:xfrm>
              <a:off x="415636" y="2163726"/>
              <a:ext cx="1209963" cy="1092607"/>
            </a:xfrm>
            <a:prstGeom prst="rect">
              <a:avLst/>
            </a:prstGeom>
          </p:spPr>
          <p:txBody>
            <a:bodyPr wrap="square">
              <a:spAutoFit/>
            </a:bodyPr>
            <a:lstStyle/>
            <a:p>
              <a:pPr algn="ctr"/>
              <a:r>
                <a:rPr lang="en-US" sz="1400" dirty="0"/>
                <a:t>   I know thee who thou art, the Holy One of God.</a:t>
              </a:r>
            </a:p>
            <a:p>
              <a:pPr algn="ctr"/>
              <a:r>
                <a:rPr lang="en-US" sz="900" dirty="0"/>
                <a:t>Mark 1:24</a:t>
              </a:r>
            </a:p>
          </p:txBody>
        </p:sp>
      </p:grpSp>
      <p:grpSp>
        <p:nvGrpSpPr>
          <p:cNvPr id="174" name="Group 173"/>
          <p:cNvGrpSpPr/>
          <p:nvPr/>
        </p:nvGrpSpPr>
        <p:grpSpPr>
          <a:xfrm>
            <a:off x="8026000" y="2295815"/>
            <a:ext cx="1468983" cy="3410948"/>
            <a:chOff x="267452" y="568614"/>
            <a:chExt cx="1468983" cy="3410948"/>
          </a:xfrm>
        </p:grpSpPr>
        <p:sp>
          <p:nvSpPr>
            <p:cNvPr id="175" name="Wave 174"/>
            <p:cNvSpPr/>
            <p:nvPr/>
          </p:nvSpPr>
          <p:spPr>
            <a:xfrm rot="5400000">
              <a:off x="-11458" y="2149854"/>
              <a:ext cx="2026804" cy="146898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35"/>
            <p:cNvGrpSpPr/>
            <p:nvPr/>
          </p:nvGrpSpPr>
          <p:grpSpPr>
            <a:xfrm>
              <a:off x="814707" y="568614"/>
              <a:ext cx="396771" cy="1518804"/>
              <a:chOff x="685399" y="596323"/>
              <a:chExt cx="671335" cy="2569808"/>
            </a:xfrm>
          </p:grpSpPr>
          <p:grpSp>
            <p:nvGrpSpPr>
              <p:cNvPr id="178" name="Group 28"/>
              <p:cNvGrpSpPr/>
              <p:nvPr/>
            </p:nvGrpSpPr>
            <p:grpSpPr>
              <a:xfrm rot="179812">
                <a:off x="975734" y="671396"/>
                <a:ext cx="381000" cy="2371574"/>
                <a:chOff x="1066800" y="3124199"/>
                <a:chExt cx="381000" cy="2438401"/>
              </a:xfrm>
            </p:grpSpPr>
            <p:sp>
              <p:nvSpPr>
                <p:cNvPr id="189" name="Rectangle 188"/>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Delay 189"/>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9"/>
              <p:cNvGrpSpPr/>
              <p:nvPr/>
            </p:nvGrpSpPr>
            <p:grpSpPr>
              <a:xfrm>
                <a:off x="685399" y="596323"/>
                <a:ext cx="533801" cy="2569808"/>
                <a:chOff x="533400" y="3124200"/>
                <a:chExt cx="506505" cy="2438400"/>
              </a:xfrm>
            </p:grpSpPr>
            <p:sp>
              <p:nvSpPr>
                <p:cNvPr id="187" name="Rectangle 186"/>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Delay 187"/>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Oval 179"/>
              <p:cNvSpPr/>
              <p:nvPr/>
            </p:nvSpPr>
            <p:spPr>
              <a:xfrm>
                <a:off x="1147081" y="2071017"/>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38"/>
              <p:cNvGrpSpPr/>
              <p:nvPr/>
            </p:nvGrpSpPr>
            <p:grpSpPr>
              <a:xfrm>
                <a:off x="685399" y="1510723"/>
                <a:ext cx="533400" cy="457200"/>
                <a:chOff x="1676400" y="4267200"/>
                <a:chExt cx="1447800" cy="1143000"/>
              </a:xfrm>
            </p:grpSpPr>
            <p:grpSp>
              <p:nvGrpSpPr>
                <p:cNvPr id="182" name="Group 36"/>
                <p:cNvGrpSpPr/>
                <p:nvPr/>
              </p:nvGrpSpPr>
              <p:grpSpPr>
                <a:xfrm>
                  <a:off x="1676400" y="4267200"/>
                  <a:ext cx="1447800" cy="1143000"/>
                  <a:chOff x="1770529" y="2122655"/>
                  <a:chExt cx="1963271" cy="1524000"/>
                </a:xfrm>
              </p:grpSpPr>
              <p:sp>
                <p:nvSpPr>
                  <p:cNvPr id="184" name="Rounded Rectangle 2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7" name="Rectangle 176"/>
            <p:cNvSpPr/>
            <p:nvPr/>
          </p:nvSpPr>
          <p:spPr>
            <a:xfrm>
              <a:off x="387928" y="2025181"/>
              <a:ext cx="1265382" cy="1954381"/>
            </a:xfrm>
            <a:prstGeom prst="rect">
              <a:avLst/>
            </a:prstGeom>
          </p:spPr>
          <p:txBody>
            <a:bodyPr wrap="square">
              <a:spAutoFit/>
            </a:bodyPr>
            <a:lstStyle/>
            <a:p>
              <a:pPr algn="ctr"/>
              <a:r>
                <a:rPr lang="en-US" sz="1400" dirty="0"/>
                <a:t>…for with authority </a:t>
              </a:r>
              <a:r>
                <a:rPr lang="en-US" sz="1400" dirty="0" err="1"/>
                <a:t>commandeth</a:t>
              </a:r>
              <a:r>
                <a:rPr lang="en-US" sz="1400" dirty="0"/>
                <a:t> he even the unclean spirits, and they do obey him</a:t>
              </a:r>
            </a:p>
            <a:p>
              <a:pPr algn="ctr"/>
              <a:r>
                <a:rPr lang="en-US" sz="900" dirty="0"/>
                <a:t>Mark 1:27</a:t>
              </a:r>
            </a:p>
          </p:txBody>
        </p:sp>
      </p:grpSp>
      <p:grpSp>
        <p:nvGrpSpPr>
          <p:cNvPr id="191" name="Group 190"/>
          <p:cNvGrpSpPr/>
          <p:nvPr/>
        </p:nvGrpSpPr>
        <p:grpSpPr>
          <a:xfrm>
            <a:off x="10021052" y="1926359"/>
            <a:ext cx="1773784" cy="4298953"/>
            <a:chOff x="110434" y="568614"/>
            <a:chExt cx="1773784" cy="4298953"/>
          </a:xfrm>
        </p:grpSpPr>
        <p:sp>
          <p:nvSpPr>
            <p:cNvPr id="192" name="Wave 191"/>
            <p:cNvSpPr/>
            <p:nvPr/>
          </p:nvSpPr>
          <p:spPr>
            <a:xfrm rot="5400000">
              <a:off x="-487131" y="2496218"/>
              <a:ext cx="2968914" cy="1773784"/>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35"/>
            <p:cNvGrpSpPr/>
            <p:nvPr/>
          </p:nvGrpSpPr>
          <p:grpSpPr>
            <a:xfrm>
              <a:off x="814707" y="568614"/>
              <a:ext cx="396771" cy="1518804"/>
              <a:chOff x="685399" y="596323"/>
              <a:chExt cx="671335" cy="2569808"/>
            </a:xfrm>
          </p:grpSpPr>
          <p:grpSp>
            <p:nvGrpSpPr>
              <p:cNvPr id="195" name="Group 28"/>
              <p:cNvGrpSpPr/>
              <p:nvPr/>
            </p:nvGrpSpPr>
            <p:grpSpPr>
              <a:xfrm rot="179812">
                <a:off x="975734" y="671396"/>
                <a:ext cx="381000" cy="2371574"/>
                <a:chOff x="1066800" y="3124199"/>
                <a:chExt cx="381000" cy="2438401"/>
              </a:xfrm>
            </p:grpSpPr>
            <p:sp>
              <p:nvSpPr>
                <p:cNvPr id="206" name="Rectangle 205"/>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elay 206"/>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29"/>
              <p:cNvGrpSpPr/>
              <p:nvPr/>
            </p:nvGrpSpPr>
            <p:grpSpPr>
              <a:xfrm>
                <a:off x="685399" y="596323"/>
                <a:ext cx="533801" cy="2569808"/>
                <a:chOff x="533400" y="3124200"/>
                <a:chExt cx="506505" cy="2438400"/>
              </a:xfrm>
            </p:grpSpPr>
            <p:sp>
              <p:nvSpPr>
                <p:cNvPr id="204" name="Rectangle 203"/>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elay 204"/>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Oval 196"/>
              <p:cNvSpPr/>
              <p:nvPr/>
            </p:nvSpPr>
            <p:spPr>
              <a:xfrm>
                <a:off x="1147081" y="2071017"/>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38"/>
              <p:cNvGrpSpPr/>
              <p:nvPr/>
            </p:nvGrpSpPr>
            <p:grpSpPr>
              <a:xfrm>
                <a:off x="685399" y="1510723"/>
                <a:ext cx="533400" cy="457200"/>
                <a:chOff x="1676400" y="4267200"/>
                <a:chExt cx="1447800" cy="1143000"/>
              </a:xfrm>
            </p:grpSpPr>
            <p:grpSp>
              <p:nvGrpSpPr>
                <p:cNvPr id="199" name="Group 36"/>
                <p:cNvGrpSpPr/>
                <p:nvPr/>
              </p:nvGrpSpPr>
              <p:grpSpPr>
                <a:xfrm>
                  <a:off x="1676400" y="4267200"/>
                  <a:ext cx="1447800" cy="1143000"/>
                  <a:chOff x="1770529" y="2122655"/>
                  <a:chExt cx="1963271" cy="1524000"/>
                </a:xfrm>
              </p:grpSpPr>
              <p:sp>
                <p:nvSpPr>
                  <p:cNvPr id="201" name="Rounded Rectangle 2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Oval 1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4" name="Rectangle 193"/>
            <p:cNvSpPr/>
            <p:nvPr/>
          </p:nvSpPr>
          <p:spPr>
            <a:xfrm>
              <a:off x="295563" y="2034417"/>
              <a:ext cx="1339273" cy="2816156"/>
            </a:xfrm>
            <a:prstGeom prst="rect">
              <a:avLst/>
            </a:prstGeom>
          </p:spPr>
          <p:txBody>
            <a:bodyPr wrap="square">
              <a:spAutoFit/>
            </a:bodyPr>
            <a:lstStyle/>
            <a:p>
              <a:pPr algn="ctr"/>
              <a:r>
                <a:rPr lang="en-US" sz="1400" dirty="0"/>
                <a:t> And he healed many that were sick of divers diseases, and cast out many devils; and suffered not the devils to speak, because they knew him.</a:t>
              </a:r>
            </a:p>
            <a:p>
              <a:pPr algn="ctr"/>
              <a:r>
                <a:rPr lang="en-US" sz="900" dirty="0"/>
                <a:t>Mark 1:34</a:t>
              </a:r>
            </a:p>
          </p:txBody>
        </p:sp>
      </p:grpSp>
      <p:grpSp>
        <p:nvGrpSpPr>
          <p:cNvPr id="208" name="Group 207"/>
          <p:cNvGrpSpPr/>
          <p:nvPr/>
        </p:nvGrpSpPr>
        <p:grpSpPr>
          <a:xfrm>
            <a:off x="5873925" y="2249632"/>
            <a:ext cx="1570583" cy="3329134"/>
            <a:chOff x="267452" y="568614"/>
            <a:chExt cx="1570583" cy="3329134"/>
          </a:xfrm>
        </p:grpSpPr>
        <p:sp>
          <p:nvSpPr>
            <p:cNvPr id="209" name="Wave 208"/>
            <p:cNvSpPr/>
            <p:nvPr/>
          </p:nvSpPr>
          <p:spPr>
            <a:xfrm rot="5400000">
              <a:off x="39342" y="2099054"/>
              <a:ext cx="2026804" cy="1570583"/>
            </a:xfrm>
            <a:prstGeom prst="wave">
              <a:avLst>
                <a:gd name="adj1" fmla="val 6927"/>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135"/>
            <p:cNvGrpSpPr/>
            <p:nvPr/>
          </p:nvGrpSpPr>
          <p:grpSpPr>
            <a:xfrm>
              <a:off x="814707" y="568614"/>
              <a:ext cx="396771" cy="1518804"/>
              <a:chOff x="685399" y="596323"/>
              <a:chExt cx="671335" cy="2569808"/>
            </a:xfrm>
          </p:grpSpPr>
          <p:grpSp>
            <p:nvGrpSpPr>
              <p:cNvPr id="212" name="Group 28"/>
              <p:cNvGrpSpPr/>
              <p:nvPr/>
            </p:nvGrpSpPr>
            <p:grpSpPr>
              <a:xfrm rot="179812">
                <a:off x="975734" y="671396"/>
                <a:ext cx="381000" cy="2371574"/>
                <a:chOff x="1066800" y="3124199"/>
                <a:chExt cx="381000" cy="2438401"/>
              </a:xfrm>
            </p:grpSpPr>
            <p:sp>
              <p:nvSpPr>
                <p:cNvPr id="223" name="Rectangle 222"/>
                <p:cNvSpPr/>
                <p:nvPr/>
              </p:nvSpPr>
              <p:spPr>
                <a:xfrm>
                  <a:off x="10668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Delay 223"/>
                <p:cNvSpPr/>
                <p:nvPr/>
              </p:nvSpPr>
              <p:spPr>
                <a:xfrm flipH="1">
                  <a:off x="1324816" y="3124199"/>
                  <a:ext cx="118502"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9"/>
              <p:cNvGrpSpPr/>
              <p:nvPr/>
            </p:nvGrpSpPr>
            <p:grpSpPr>
              <a:xfrm>
                <a:off x="685399" y="596323"/>
                <a:ext cx="533801" cy="2569808"/>
                <a:chOff x="533400" y="3124200"/>
                <a:chExt cx="506505" cy="2438400"/>
              </a:xfrm>
            </p:grpSpPr>
            <p:sp>
              <p:nvSpPr>
                <p:cNvPr id="221" name="Rectangle 220"/>
                <p:cNvSpPr/>
                <p:nvPr/>
              </p:nvSpPr>
              <p:spPr>
                <a:xfrm>
                  <a:off x="533400" y="3124200"/>
                  <a:ext cx="381000" cy="2438400"/>
                </a:xfrm>
                <a:prstGeom prst="rect">
                  <a:avLst/>
                </a:prstGeom>
                <a:solidFill>
                  <a:srgbClr val="DCA6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Delay 221"/>
                <p:cNvSpPr/>
                <p:nvPr/>
              </p:nvSpPr>
              <p:spPr>
                <a:xfrm>
                  <a:off x="923364" y="3124200"/>
                  <a:ext cx="116541" cy="2438400"/>
                </a:xfrm>
                <a:prstGeom prst="flowChartDelay">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Oval 213"/>
              <p:cNvSpPr/>
              <p:nvPr/>
            </p:nvSpPr>
            <p:spPr>
              <a:xfrm>
                <a:off x="1147081" y="2071017"/>
                <a:ext cx="152400" cy="313765"/>
              </a:xfrm>
              <a:prstGeom prst="ellipse">
                <a:avLst/>
              </a:prstGeom>
              <a:solidFill>
                <a:srgbClr val="F2D3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38"/>
              <p:cNvGrpSpPr/>
              <p:nvPr/>
            </p:nvGrpSpPr>
            <p:grpSpPr>
              <a:xfrm>
                <a:off x="685399" y="1510723"/>
                <a:ext cx="533400" cy="457200"/>
                <a:chOff x="1676400" y="4267200"/>
                <a:chExt cx="1447800" cy="1143000"/>
              </a:xfrm>
            </p:grpSpPr>
            <p:grpSp>
              <p:nvGrpSpPr>
                <p:cNvPr id="216" name="Group 36"/>
                <p:cNvGrpSpPr/>
                <p:nvPr/>
              </p:nvGrpSpPr>
              <p:grpSpPr>
                <a:xfrm>
                  <a:off x="1676400" y="4267200"/>
                  <a:ext cx="1447800" cy="1143000"/>
                  <a:chOff x="1770529" y="2122655"/>
                  <a:chExt cx="1963271" cy="1524000"/>
                </a:xfrm>
              </p:grpSpPr>
              <p:sp>
                <p:nvSpPr>
                  <p:cNvPr id="218" name="Rounded Rectangle 20"/>
                  <p:cNvSpPr/>
                  <p:nvPr/>
                </p:nvSpPr>
                <p:spPr>
                  <a:xfrm>
                    <a:off x="1770529" y="3393141"/>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17486313">
                    <a:off x="2670906" y="2770355"/>
                    <a:ext cx="1524000" cy="228600"/>
                  </a:xfrm>
                  <a:prstGeom prst="roundRect">
                    <a:avLst>
                      <a:gd name="adj"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991596">
                    <a:off x="3505200" y="2133600"/>
                    <a:ext cx="228600" cy="381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Oval 19"/>
                <p:cNvSpPr/>
                <p:nvPr/>
              </p:nvSpPr>
              <p:spPr>
                <a:xfrm>
                  <a:off x="2971800" y="4343400"/>
                  <a:ext cx="152400" cy="152400"/>
                </a:xfrm>
                <a:prstGeom prst="ellipse">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225" name="Picture 224" descr="jared barns art.jpg"/>
          <p:cNvPicPr>
            <a:picLocks noChangeAspect="1"/>
          </p:cNvPicPr>
          <p:nvPr/>
        </p:nvPicPr>
        <p:blipFill>
          <a:blip r:embed="rId3" cstate="print"/>
          <a:stretch>
            <a:fillRect/>
          </a:stretch>
        </p:blipFill>
        <p:spPr>
          <a:xfrm>
            <a:off x="5915738" y="3689928"/>
            <a:ext cx="1451993" cy="1870364"/>
          </a:xfrm>
          <a:prstGeom prst="ellipse">
            <a:avLst/>
          </a:prstGeom>
          <a:ln>
            <a:noFill/>
          </a:ln>
          <a:effectLst>
            <a:softEdge rad="112500"/>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More Insight From Mark</a:t>
            </a:r>
          </a:p>
        </p:txBody>
      </p:sp>
      <p:sp>
        <p:nvSpPr>
          <p:cNvPr id="75" name="Rectangle 74"/>
          <p:cNvSpPr/>
          <p:nvPr/>
        </p:nvSpPr>
        <p:spPr>
          <a:xfrm>
            <a:off x="5320146" y="3262993"/>
            <a:ext cx="3703781" cy="1200329"/>
          </a:xfrm>
          <a:prstGeom prst="rect">
            <a:avLst/>
          </a:prstGeom>
        </p:spPr>
        <p:txBody>
          <a:bodyPr wrap="square">
            <a:spAutoFit/>
          </a:bodyPr>
          <a:lstStyle/>
          <a:p>
            <a:r>
              <a:rPr lang="en-US" sz="2400" dirty="0"/>
              <a:t>After Jesus fasted for 40 days, He was tempted by the devil. </a:t>
            </a:r>
          </a:p>
        </p:txBody>
      </p:sp>
      <p:sp>
        <p:nvSpPr>
          <p:cNvPr id="160" name="Rectangle 159"/>
          <p:cNvSpPr/>
          <p:nvPr/>
        </p:nvSpPr>
        <p:spPr>
          <a:xfrm>
            <a:off x="0" y="6550223"/>
            <a:ext cx="5024583" cy="307777"/>
          </a:xfrm>
          <a:prstGeom prst="rect">
            <a:avLst/>
          </a:prstGeom>
        </p:spPr>
        <p:txBody>
          <a:bodyPr wrap="square">
            <a:spAutoFit/>
          </a:bodyPr>
          <a:lstStyle/>
          <a:p>
            <a:r>
              <a:rPr lang="en-US" sz="1400" dirty="0"/>
              <a:t> Mark 1:12-20; Matthew 4</a:t>
            </a:r>
          </a:p>
        </p:txBody>
      </p:sp>
      <p:pic>
        <p:nvPicPr>
          <p:cNvPr id="16386" name="Picture 2" descr="https://afeatheronthebreathofgod.files.wordpress.com/2014/03/jesus-desert.jpg"/>
          <p:cNvPicPr>
            <a:picLocks noChangeAspect="1" noChangeArrowheads="1"/>
          </p:cNvPicPr>
          <p:nvPr/>
        </p:nvPicPr>
        <p:blipFill>
          <a:blip r:embed="rId3" cstate="print"/>
          <a:srcRect/>
          <a:stretch>
            <a:fillRect/>
          </a:stretch>
        </p:blipFill>
        <p:spPr bwMode="auto">
          <a:xfrm>
            <a:off x="304087" y="2489199"/>
            <a:ext cx="5061373" cy="2489200"/>
          </a:xfrm>
          <a:prstGeom prst="rect">
            <a:avLst/>
          </a:prstGeom>
          <a:noFill/>
        </p:spPr>
      </p:pic>
      <p:sp>
        <p:nvSpPr>
          <p:cNvPr id="161" name="Rectangle 160"/>
          <p:cNvSpPr/>
          <p:nvPr/>
        </p:nvSpPr>
        <p:spPr>
          <a:xfrm>
            <a:off x="2401455" y="5174826"/>
            <a:ext cx="4451927" cy="1200329"/>
          </a:xfrm>
          <a:prstGeom prst="rect">
            <a:avLst/>
          </a:prstGeom>
        </p:spPr>
        <p:txBody>
          <a:bodyPr wrap="square">
            <a:spAutoFit/>
          </a:bodyPr>
          <a:lstStyle/>
          <a:p>
            <a:r>
              <a:rPr lang="en-US" sz="2400" dirty="0"/>
              <a:t>He also preached repentance in Galilee and called disciples to follow Him. </a:t>
            </a:r>
          </a:p>
        </p:txBody>
      </p:sp>
      <p:pic>
        <p:nvPicPr>
          <p:cNvPr id="16388" name="Picture 4" descr="http://www.christianweek.org/wp-content/uploads/2014/01/C-Disciples-of-Jesus-28.01.jpg"/>
          <p:cNvPicPr>
            <a:picLocks noChangeAspect="1" noChangeArrowheads="1"/>
          </p:cNvPicPr>
          <p:nvPr/>
        </p:nvPicPr>
        <p:blipFill>
          <a:blip r:embed="rId4" cstate="print"/>
          <a:srcRect/>
          <a:stretch>
            <a:fillRect/>
          </a:stretch>
        </p:blipFill>
        <p:spPr bwMode="auto">
          <a:xfrm>
            <a:off x="6927273" y="4121726"/>
            <a:ext cx="3389746" cy="2542310"/>
          </a:xfrm>
          <a:prstGeom prst="rect">
            <a:avLst/>
          </a:prstGeom>
          <a:noFill/>
        </p:spPr>
      </p:pic>
      <p:sp>
        <p:nvSpPr>
          <p:cNvPr id="162" name="Rectangle 161"/>
          <p:cNvSpPr/>
          <p:nvPr/>
        </p:nvSpPr>
        <p:spPr>
          <a:xfrm>
            <a:off x="1607127" y="1050788"/>
            <a:ext cx="5273965" cy="1200329"/>
          </a:xfrm>
          <a:prstGeom prst="rect">
            <a:avLst/>
          </a:prstGeom>
        </p:spPr>
        <p:txBody>
          <a:bodyPr wrap="square">
            <a:spAutoFit/>
          </a:bodyPr>
          <a:lstStyle/>
          <a:p>
            <a:r>
              <a:rPr lang="en-US" sz="2400" dirty="0"/>
              <a:t>Jesus is baptized by John and Jesus preached the baptism of repentance and the remission of sins </a:t>
            </a:r>
          </a:p>
        </p:txBody>
      </p:sp>
      <p:pic>
        <p:nvPicPr>
          <p:cNvPr id="16390" name="Picture 6" descr="baptism of Jesus"/>
          <p:cNvPicPr>
            <a:picLocks noChangeAspect="1" noChangeArrowheads="1"/>
          </p:cNvPicPr>
          <p:nvPr/>
        </p:nvPicPr>
        <p:blipFill>
          <a:blip r:embed="rId5" cstate="print"/>
          <a:srcRect/>
          <a:stretch>
            <a:fillRect/>
          </a:stretch>
        </p:blipFill>
        <p:spPr bwMode="auto">
          <a:xfrm>
            <a:off x="6927224" y="969384"/>
            <a:ext cx="3019474" cy="2267961"/>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61" grpId="0"/>
      <p:bldP spid="1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Invitation to Repent</a:t>
            </a:r>
          </a:p>
        </p:txBody>
      </p:sp>
      <p:sp>
        <p:nvSpPr>
          <p:cNvPr id="160" name="Rectangle 159"/>
          <p:cNvSpPr/>
          <p:nvPr/>
        </p:nvSpPr>
        <p:spPr>
          <a:xfrm>
            <a:off x="0" y="6550223"/>
            <a:ext cx="5024583" cy="307777"/>
          </a:xfrm>
          <a:prstGeom prst="rect">
            <a:avLst/>
          </a:prstGeom>
        </p:spPr>
        <p:txBody>
          <a:bodyPr wrap="square">
            <a:spAutoFit/>
          </a:bodyPr>
          <a:lstStyle/>
          <a:p>
            <a:r>
              <a:rPr lang="en-US" sz="1400" dirty="0"/>
              <a:t> Mark 1:4-5, 15; Article of Faith 1:4</a:t>
            </a:r>
          </a:p>
        </p:txBody>
      </p:sp>
      <p:sp>
        <p:nvSpPr>
          <p:cNvPr id="161" name="Rectangle 160"/>
          <p:cNvSpPr/>
          <p:nvPr/>
        </p:nvSpPr>
        <p:spPr>
          <a:xfrm>
            <a:off x="3251200" y="972282"/>
            <a:ext cx="5153891" cy="5262979"/>
          </a:xfrm>
          <a:prstGeom prst="rect">
            <a:avLst/>
          </a:prstGeom>
        </p:spPr>
        <p:txBody>
          <a:bodyPr wrap="square">
            <a:spAutoFit/>
          </a:bodyPr>
          <a:lstStyle/>
          <a:p>
            <a:r>
              <a:rPr lang="en-US" sz="2400" dirty="0"/>
              <a:t>“Repentance is one of the first principles of the gospel. </a:t>
            </a:r>
          </a:p>
          <a:p>
            <a:endParaRPr lang="en-US" sz="2400" dirty="0"/>
          </a:p>
          <a:p>
            <a:r>
              <a:rPr lang="en-US" sz="2400" dirty="0"/>
              <a:t>It is essential to your happiness in this life and throughout eternity. Repentance is much more than just acknowledging wrongdoings. </a:t>
            </a:r>
          </a:p>
          <a:p>
            <a:endParaRPr lang="en-US" sz="2400" dirty="0"/>
          </a:p>
          <a:p>
            <a:r>
              <a:rPr lang="en-US" sz="2400" dirty="0"/>
              <a:t>It is a change of mind and heart that gives you a fresh view about God, about yourself, and about the world. </a:t>
            </a:r>
          </a:p>
          <a:p>
            <a:endParaRPr lang="en-US" sz="2400" dirty="0"/>
          </a:p>
          <a:p>
            <a:r>
              <a:rPr lang="en-US" sz="2400" dirty="0"/>
              <a:t>It includes turning away from sin and turning to God for forgiveness” (</a:t>
            </a:r>
            <a:r>
              <a:rPr lang="en-US" sz="2400" i="1" dirty="0"/>
              <a:t>4</a:t>
            </a:r>
            <a:r>
              <a:rPr lang="en-US" sz="2400" dirty="0"/>
              <a:t>)</a:t>
            </a:r>
          </a:p>
        </p:txBody>
      </p:sp>
      <p:pic>
        <p:nvPicPr>
          <p:cNvPr id="11" name="Picture 10" descr="boy at cross.jpg"/>
          <p:cNvPicPr>
            <a:picLocks noChangeAspect="1"/>
          </p:cNvPicPr>
          <p:nvPr/>
        </p:nvPicPr>
        <p:blipFill>
          <a:blip r:embed="rId3" cstate="print"/>
          <a:stretch>
            <a:fillRect/>
          </a:stretch>
        </p:blipFill>
        <p:spPr>
          <a:xfrm>
            <a:off x="8909619" y="1069036"/>
            <a:ext cx="1654763" cy="2477944"/>
          </a:xfrm>
          <a:prstGeom prst="rect">
            <a:avLst/>
          </a:prstGeom>
        </p:spPr>
      </p:pic>
      <p:pic>
        <p:nvPicPr>
          <p:cNvPr id="12" name="Picture 11" descr="Grief.jpg"/>
          <p:cNvPicPr>
            <a:picLocks noChangeAspect="1"/>
          </p:cNvPicPr>
          <p:nvPr/>
        </p:nvPicPr>
        <p:blipFill>
          <a:blip r:embed="rId4" cstate="print"/>
          <a:stretch>
            <a:fillRect/>
          </a:stretch>
        </p:blipFill>
        <p:spPr>
          <a:xfrm>
            <a:off x="496825" y="3741848"/>
            <a:ext cx="2544553" cy="1698369"/>
          </a:xfrm>
          <a:prstGeom prst="rect">
            <a:avLst/>
          </a:prstGeom>
        </p:spPr>
      </p:pic>
      <p:pic>
        <p:nvPicPr>
          <p:cNvPr id="13" name="Picture 12" descr="mother daughter.jpg"/>
          <p:cNvPicPr>
            <a:picLocks noChangeAspect="1"/>
          </p:cNvPicPr>
          <p:nvPr/>
        </p:nvPicPr>
        <p:blipFill>
          <a:blip r:embed="rId5" cstate="print"/>
          <a:srcRect l="46992" t="619" r="16062"/>
          <a:stretch>
            <a:fillRect/>
          </a:stretch>
        </p:blipFill>
        <p:spPr>
          <a:xfrm>
            <a:off x="313275" y="1115210"/>
            <a:ext cx="2096654" cy="1853834"/>
          </a:xfrm>
          <a:prstGeom prst="rect">
            <a:avLst/>
          </a:prstGeom>
        </p:spPr>
      </p:pic>
      <p:pic>
        <p:nvPicPr>
          <p:cNvPr id="14" name="Picture 13" descr="jesus saves.jpg"/>
          <p:cNvPicPr>
            <a:picLocks noChangeAspect="1"/>
          </p:cNvPicPr>
          <p:nvPr/>
        </p:nvPicPr>
        <p:blipFill>
          <a:blip r:embed="rId6" cstate="print"/>
          <a:stretch>
            <a:fillRect/>
          </a:stretch>
        </p:blipFill>
        <p:spPr>
          <a:xfrm>
            <a:off x="8643227" y="4174467"/>
            <a:ext cx="2466975" cy="184785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1">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1">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1">
                                            <p:txEl>
                                              <p:pRg st="6" end="6"/>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Enemy Territory</a:t>
            </a:r>
          </a:p>
        </p:txBody>
      </p:sp>
      <p:sp>
        <p:nvSpPr>
          <p:cNvPr id="161" name="Rectangle 160"/>
          <p:cNvSpPr/>
          <p:nvPr/>
        </p:nvSpPr>
        <p:spPr>
          <a:xfrm>
            <a:off x="544946" y="1230898"/>
            <a:ext cx="4451927" cy="4524315"/>
          </a:xfrm>
          <a:prstGeom prst="rect">
            <a:avLst/>
          </a:prstGeom>
        </p:spPr>
        <p:txBody>
          <a:bodyPr wrap="square">
            <a:spAutoFit/>
          </a:bodyPr>
          <a:lstStyle/>
          <a:p>
            <a:pPr fontAlgn="base"/>
            <a:r>
              <a:rPr lang="en-US" sz="2400" dirty="0"/>
              <a:t>“You young people are being raised in enemy territory.</a:t>
            </a:r>
          </a:p>
          <a:p>
            <a:pPr fontAlgn="base"/>
            <a:r>
              <a:rPr lang="en-US" sz="2400" dirty="0"/>
              <a:t>“We know from the scriptures that there was a war in heaven and that Lucifer rebelled and, with his followers, ‘was cast out into the earth’ [Revelation 12:9]. </a:t>
            </a:r>
          </a:p>
          <a:p>
            <a:pPr fontAlgn="base"/>
            <a:endParaRPr lang="en-US" sz="2400" dirty="0"/>
          </a:p>
          <a:p>
            <a:pPr fontAlgn="base"/>
            <a:r>
              <a:rPr lang="en-US" sz="2400" dirty="0"/>
              <a:t>He is determined to disrupt our Heavenly Father’s plan and seeks to control the minds and actions of all.” (5)</a:t>
            </a:r>
          </a:p>
        </p:txBody>
      </p:sp>
      <p:sp>
        <p:nvSpPr>
          <p:cNvPr id="7" name="Rectangle 6"/>
          <p:cNvSpPr/>
          <p:nvPr/>
        </p:nvSpPr>
        <p:spPr>
          <a:xfrm>
            <a:off x="7167417" y="6550223"/>
            <a:ext cx="5024583" cy="307777"/>
          </a:xfrm>
          <a:prstGeom prst="rect">
            <a:avLst/>
          </a:prstGeom>
        </p:spPr>
        <p:txBody>
          <a:bodyPr wrap="square">
            <a:spAutoFit/>
          </a:bodyPr>
          <a:lstStyle/>
          <a:p>
            <a:pPr algn="r"/>
            <a:r>
              <a:rPr lang="en-US" sz="1400" dirty="0"/>
              <a:t> (1)</a:t>
            </a:r>
          </a:p>
        </p:txBody>
      </p:sp>
      <p:sp>
        <p:nvSpPr>
          <p:cNvPr id="9" name="Rectangle 8"/>
          <p:cNvSpPr/>
          <p:nvPr/>
        </p:nvSpPr>
        <p:spPr>
          <a:xfrm>
            <a:off x="5800437" y="1942053"/>
            <a:ext cx="4729018" cy="1384995"/>
          </a:xfrm>
          <a:prstGeom prst="rect">
            <a:avLst/>
          </a:prstGeom>
        </p:spPr>
        <p:txBody>
          <a:bodyPr wrap="square">
            <a:spAutoFit/>
          </a:bodyPr>
          <a:lstStyle/>
          <a:p>
            <a:pPr algn="ctr"/>
            <a:r>
              <a:rPr lang="en-US" sz="2800" dirty="0">
                <a:ln>
                  <a:solidFill>
                    <a:schemeClr val="tx1"/>
                  </a:solidFill>
                </a:ln>
                <a:solidFill>
                  <a:srgbClr val="FF0000"/>
                </a:solidFill>
              </a:rPr>
              <a:t>In what ways is our life here on earth like being in enemy territory?</a:t>
            </a:r>
          </a:p>
        </p:txBody>
      </p:sp>
      <p:pic>
        <p:nvPicPr>
          <p:cNvPr id="1026" name="Picture 2" descr="President Boyd K. Packer"/>
          <p:cNvPicPr>
            <a:picLocks noChangeAspect="1" noChangeArrowheads="1"/>
          </p:cNvPicPr>
          <p:nvPr/>
        </p:nvPicPr>
        <p:blipFill>
          <a:blip r:embed="rId3" cstate="print"/>
          <a:srcRect/>
          <a:stretch>
            <a:fillRect/>
          </a:stretch>
        </p:blipFill>
        <p:spPr bwMode="auto">
          <a:xfrm>
            <a:off x="10860521" y="163945"/>
            <a:ext cx="1076325" cy="1428750"/>
          </a:xfrm>
          <a:prstGeom prst="rect">
            <a:avLst/>
          </a:prstGeom>
          <a:noFill/>
        </p:spPr>
      </p:pic>
      <p:pic>
        <p:nvPicPr>
          <p:cNvPr id="1028" name="Picture 4" descr="http://unisci24.com/data_images/wlls/41/313640-rave.jpg"/>
          <p:cNvPicPr>
            <a:picLocks noChangeAspect="1" noChangeArrowheads="1"/>
          </p:cNvPicPr>
          <p:nvPr/>
        </p:nvPicPr>
        <p:blipFill>
          <a:blip r:embed="rId4" cstate="print"/>
          <a:srcRect/>
          <a:stretch>
            <a:fillRect/>
          </a:stretch>
        </p:blipFill>
        <p:spPr bwMode="auto">
          <a:xfrm>
            <a:off x="6068290" y="3491346"/>
            <a:ext cx="4555490" cy="303847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Teaching With Authority</a:t>
            </a:r>
          </a:p>
        </p:txBody>
      </p:sp>
      <p:sp>
        <p:nvSpPr>
          <p:cNvPr id="160" name="Rectangle 159"/>
          <p:cNvSpPr/>
          <p:nvPr/>
        </p:nvSpPr>
        <p:spPr>
          <a:xfrm>
            <a:off x="0" y="6550223"/>
            <a:ext cx="5024583" cy="307777"/>
          </a:xfrm>
          <a:prstGeom prst="rect">
            <a:avLst/>
          </a:prstGeom>
        </p:spPr>
        <p:txBody>
          <a:bodyPr wrap="square">
            <a:spAutoFit/>
          </a:bodyPr>
          <a:lstStyle/>
          <a:p>
            <a:r>
              <a:rPr lang="en-US" sz="1400" dirty="0"/>
              <a:t> Mark 1:21-22</a:t>
            </a:r>
          </a:p>
        </p:txBody>
      </p:sp>
      <p:sp>
        <p:nvSpPr>
          <p:cNvPr id="161" name="Rectangle 160"/>
          <p:cNvSpPr/>
          <p:nvPr/>
        </p:nvSpPr>
        <p:spPr>
          <a:xfrm>
            <a:off x="3860801" y="1748134"/>
            <a:ext cx="4451927" cy="4524315"/>
          </a:xfrm>
          <a:prstGeom prst="rect">
            <a:avLst/>
          </a:prstGeom>
        </p:spPr>
        <p:txBody>
          <a:bodyPr wrap="square">
            <a:spAutoFit/>
          </a:bodyPr>
          <a:lstStyle/>
          <a:p>
            <a:r>
              <a:rPr lang="en-US" sz="2400" dirty="0"/>
              <a:t>Scribes were considered experts in the legal aspects of the law of Moses. </a:t>
            </a:r>
          </a:p>
          <a:p>
            <a:endParaRPr lang="en-US" sz="2400" dirty="0"/>
          </a:p>
          <a:p>
            <a:r>
              <a:rPr lang="en-US" sz="2400" dirty="0"/>
              <a:t>When preaching and interpreting the law, they typically added greater weight and authority to their teaching by appealing to former authorities and experts. In contrast, Jesus spoke with the authority of the Lawgiver, for He was the giver of the law of Moses.</a:t>
            </a:r>
          </a:p>
        </p:txBody>
      </p:sp>
      <p:sp>
        <p:nvSpPr>
          <p:cNvPr id="7" name="Rectangle 6"/>
          <p:cNvSpPr/>
          <p:nvPr/>
        </p:nvSpPr>
        <p:spPr>
          <a:xfrm>
            <a:off x="7167417" y="6550223"/>
            <a:ext cx="5024583" cy="307777"/>
          </a:xfrm>
          <a:prstGeom prst="rect">
            <a:avLst/>
          </a:prstGeom>
        </p:spPr>
        <p:txBody>
          <a:bodyPr wrap="square">
            <a:spAutoFit/>
          </a:bodyPr>
          <a:lstStyle/>
          <a:p>
            <a:pPr algn="r"/>
            <a:r>
              <a:rPr lang="en-US" sz="1400" dirty="0"/>
              <a:t> (1)</a:t>
            </a:r>
          </a:p>
        </p:txBody>
      </p:sp>
      <p:pic>
        <p:nvPicPr>
          <p:cNvPr id="8" name="Picture 7" descr="pharisee.jpg"/>
          <p:cNvPicPr>
            <a:picLocks noChangeAspect="1"/>
          </p:cNvPicPr>
          <p:nvPr/>
        </p:nvPicPr>
        <p:blipFill>
          <a:blip r:embed="rId3" cstate="print"/>
          <a:stretch>
            <a:fillRect/>
          </a:stretch>
        </p:blipFill>
        <p:spPr>
          <a:xfrm>
            <a:off x="8617528" y="1764144"/>
            <a:ext cx="3435927" cy="3849778"/>
          </a:xfrm>
          <a:prstGeom prst="rect">
            <a:avLst/>
          </a:prstGeom>
        </p:spPr>
      </p:pic>
      <p:sp>
        <p:nvSpPr>
          <p:cNvPr id="9" name="Rectangle 8"/>
          <p:cNvSpPr/>
          <p:nvPr/>
        </p:nvSpPr>
        <p:spPr>
          <a:xfrm>
            <a:off x="2632365" y="884535"/>
            <a:ext cx="7056582" cy="461665"/>
          </a:xfrm>
          <a:prstGeom prst="rect">
            <a:avLst/>
          </a:prstGeom>
        </p:spPr>
        <p:txBody>
          <a:bodyPr wrap="square">
            <a:spAutoFit/>
          </a:bodyPr>
          <a:lstStyle/>
          <a:p>
            <a:r>
              <a:rPr lang="en-US" sz="2400" dirty="0"/>
              <a:t>Jesus went to Capernaum and taught in the synagogue</a:t>
            </a:r>
          </a:p>
        </p:txBody>
      </p:sp>
      <p:pic>
        <p:nvPicPr>
          <p:cNvPr id="10" name="Picture 9" descr="jesus-reading-from-scroll.jpg"/>
          <p:cNvPicPr>
            <a:picLocks noChangeAspect="1"/>
          </p:cNvPicPr>
          <p:nvPr/>
        </p:nvPicPr>
        <p:blipFill>
          <a:blip r:embed="rId4" cstate="print"/>
          <a:stretch>
            <a:fillRect/>
          </a:stretch>
        </p:blipFill>
        <p:spPr>
          <a:xfrm>
            <a:off x="363205" y="1622136"/>
            <a:ext cx="3279963" cy="3715168"/>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reepicturesweb.com/img1/05/02/37.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tabLst>
                <a:tab pos="3887788" algn="l"/>
              </a:tabLst>
            </a:pPr>
            <a:r>
              <a:rPr lang="en-US" sz="6000" dirty="0">
                <a:latin typeface="Berlin Sans FB Demi" pitchFamily="34" charset="0"/>
              </a:rPr>
              <a:t>Unclean Spirits</a:t>
            </a:r>
          </a:p>
        </p:txBody>
      </p:sp>
      <p:sp>
        <p:nvSpPr>
          <p:cNvPr id="160" name="Rectangle 159"/>
          <p:cNvSpPr/>
          <p:nvPr/>
        </p:nvSpPr>
        <p:spPr>
          <a:xfrm>
            <a:off x="0" y="6550223"/>
            <a:ext cx="5024583" cy="307777"/>
          </a:xfrm>
          <a:prstGeom prst="rect">
            <a:avLst/>
          </a:prstGeom>
        </p:spPr>
        <p:txBody>
          <a:bodyPr wrap="square">
            <a:spAutoFit/>
          </a:bodyPr>
          <a:lstStyle/>
          <a:p>
            <a:r>
              <a:rPr lang="en-US" sz="1400" dirty="0"/>
              <a:t> Mark 1:23-26</a:t>
            </a:r>
          </a:p>
        </p:txBody>
      </p:sp>
      <p:sp>
        <p:nvSpPr>
          <p:cNvPr id="161" name="Rectangle 160"/>
          <p:cNvSpPr/>
          <p:nvPr/>
        </p:nvSpPr>
        <p:spPr>
          <a:xfrm>
            <a:off x="138546" y="1166244"/>
            <a:ext cx="4451927" cy="2308324"/>
          </a:xfrm>
          <a:prstGeom prst="rect">
            <a:avLst/>
          </a:prstGeom>
        </p:spPr>
        <p:txBody>
          <a:bodyPr wrap="square">
            <a:spAutoFit/>
          </a:bodyPr>
          <a:lstStyle/>
          <a:p>
            <a:r>
              <a:rPr lang="en-US" sz="2400" dirty="0"/>
              <a:t>The evil spirits that seek to possess physical bodies are Lucifer’s followers. They dwelt in the presence of Heavenly Father and Jesus Christ before being cast out of heaven</a:t>
            </a:r>
          </a:p>
        </p:txBody>
      </p:sp>
      <p:sp>
        <p:nvSpPr>
          <p:cNvPr id="7" name="Rectangle 6"/>
          <p:cNvSpPr/>
          <p:nvPr/>
        </p:nvSpPr>
        <p:spPr>
          <a:xfrm>
            <a:off x="7167417" y="6550223"/>
            <a:ext cx="5024583" cy="307777"/>
          </a:xfrm>
          <a:prstGeom prst="rect">
            <a:avLst/>
          </a:prstGeom>
        </p:spPr>
        <p:txBody>
          <a:bodyPr wrap="square">
            <a:spAutoFit/>
          </a:bodyPr>
          <a:lstStyle/>
          <a:p>
            <a:pPr algn="r"/>
            <a:r>
              <a:rPr lang="en-US" sz="1400" dirty="0"/>
              <a:t> (6)</a:t>
            </a:r>
          </a:p>
        </p:txBody>
      </p:sp>
      <p:sp>
        <p:nvSpPr>
          <p:cNvPr id="11" name="Rectangle 10"/>
          <p:cNvSpPr/>
          <p:nvPr/>
        </p:nvSpPr>
        <p:spPr>
          <a:xfrm>
            <a:off x="8700654" y="1591071"/>
            <a:ext cx="3491346" cy="1200329"/>
          </a:xfrm>
          <a:prstGeom prst="rect">
            <a:avLst/>
          </a:prstGeom>
        </p:spPr>
        <p:txBody>
          <a:bodyPr wrap="square">
            <a:spAutoFit/>
          </a:bodyPr>
          <a:lstStyle/>
          <a:p>
            <a:r>
              <a:rPr lang="en-US" i="1" dirty="0">
                <a:solidFill>
                  <a:srgbClr val="FF0000"/>
                </a:solidFill>
              </a:rPr>
              <a:t>And he shall cast out devils, or the evil spirits which dwell in the hearts of the children of men. Mosiah 3:6</a:t>
            </a:r>
          </a:p>
        </p:txBody>
      </p:sp>
      <p:pic>
        <p:nvPicPr>
          <p:cNvPr id="12" name="Picture 11" descr="unclean spirit.jpg"/>
          <p:cNvPicPr>
            <a:picLocks noChangeAspect="1"/>
          </p:cNvPicPr>
          <p:nvPr/>
        </p:nvPicPr>
        <p:blipFill>
          <a:blip r:embed="rId3" cstate="print"/>
          <a:stretch>
            <a:fillRect/>
          </a:stretch>
        </p:blipFill>
        <p:spPr>
          <a:xfrm>
            <a:off x="4506917" y="1307428"/>
            <a:ext cx="4157221" cy="2395870"/>
          </a:xfrm>
          <a:prstGeom prst="rect">
            <a:avLst/>
          </a:prstGeom>
        </p:spPr>
      </p:pic>
      <p:sp>
        <p:nvSpPr>
          <p:cNvPr id="13" name="Rectangle 12"/>
          <p:cNvSpPr/>
          <p:nvPr/>
        </p:nvSpPr>
        <p:spPr>
          <a:xfrm>
            <a:off x="5292436" y="4039030"/>
            <a:ext cx="6096000" cy="2308324"/>
          </a:xfrm>
          <a:prstGeom prst="rect">
            <a:avLst/>
          </a:prstGeom>
        </p:spPr>
        <p:txBody>
          <a:bodyPr>
            <a:spAutoFit/>
          </a:bodyPr>
          <a:lstStyle/>
          <a:p>
            <a:r>
              <a:rPr lang="en-US" dirty="0"/>
              <a:t> “We need not become paralyzed with fear of Satan’s power. He can have no power over us unless we permit it. He is really a coward, and if we stand firm, he will retreat. The Apostle James counseled: </a:t>
            </a:r>
            <a:r>
              <a:rPr lang="en-US" i="1" dirty="0">
                <a:solidFill>
                  <a:srgbClr val="FF0000"/>
                </a:solidFill>
              </a:rPr>
              <a:t>‘Submit yourselves therefore to God. </a:t>
            </a:r>
          </a:p>
          <a:p>
            <a:r>
              <a:rPr lang="en-US" i="1" dirty="0">
                <a:solidFill>
                  <a:srgbClr val="FF0000"/>
                </a:solidFill>
              </a:rPr>
              <a:t>Resist the devil, and he will flee from you’. </a:t>
            </a:r>
          </a:p>
          <a:p>
            <a:r>
              <a:rPr lang="en-US" dirty="0"/>
              <a:t>He cannot know our thoughts unless we speak them. </a:t>
            </a:r>
          </a:p>
          <a:p>
            <a:r>
              <a:rPr lang="en-US" dirty="0"/>
              <a:t>And Nephi states that ‘he hath no power over the hearts’</a:t>
            </a:r>
          </a:p>
          <a:p>
            <a:r>
              <a:rPr lang="en-US" dirty="0"/>
              <a:t>of people who are righteous.”</a:t>
            </a:r>
          </a:p>
        </p:txBody>
      </p:sp>
      <p:sp>
        <p:nvSpPr>
          <p:cNvPr id="14" name="Rectangle 13"/>
          <p:cNvSpPr/>
          <p:nvPr/>
        </p:nvSpPr>
        <p:spPr>
          <a:xfrm>
            <a:off x="775855" y="4057318"/>
            <a:ext cx="4156364" cy="2308324"/>
          </a:xfrm>
          <a:prstGeom prst="rect">
            <a:avLst/>
          </a:prstGeom>
        </p:spPr>
        <p:txBody>
          <a:bodyPr wrap="square">
            <a:spAutoFit/>
          </a:bodyPr>
          <a:lstStyle/>
          <a:p>
            <a:r>
              <a:rPr lang="en-US" i="1" dirty="0">
                <a:solidFill>
                  <a:srgbClr val="FF0000"/>
                </a:solidFill>
              </a:rPr>
              <a:t> And because of the righteousness of his people, Satan has no power; wherefore, he cannot be loosed for the space of many years; for he hath no power over the hearts of the people, for they dwell in righteousness, and the Holy One of Israel </a:t>
            </a:r>
            <a:r>
              <a:rPr lang="en-US" i="1" dirty="0" err="1">
                <a:solidFill>
                  <a:srgbClr val="FF0000"/>
                </a:solidFill>
              </a:rPr>
              <a:t>reigneth</a:t>
            </a:r>
            <a:r>
              <a:rPr lang="en-US" i="1" dirty="0">
                <a:solidFill>
                  <a:srgbClr val="FF0000"/>
                </a:solidFill>
              </a:rPr>
              <a:t>. </a:t>
            </a:r>
          </a:p>
          <a:p>
            <a:r>
              <a:rPr lang="en-US" i="1" dirty="0">
                <a:solidFill>
                  <a:srgbClr val="FF0000"/>
                </a:solidFill>
              </a:rPr>
              <a:t>1 Nephi 22:26</a:t>
            </a:r>
          </a:p>
        </p:txBody>
      </p:sp>
      <p:pic>
        <p:nvPicPr>
          <p:cNvPr id="15" name="Picture 14" descr="james e faust.jpg"/>
          <p:cNvPicPr>
            <a:picLocks noChangeAspect="1"/>
          </p:cNvPicPr>
          <p:nvPr/>
        </p:nvPicPr>
        <p:blipFill>
          <a:blip r:embed="rId4" cstate="print"/>
          <a:stretch>
            <a:fillRect/>
          </a:stretch>
        </p:blipFill>
        <p:spPr>
          <a:xfrm>
            <a:off x="10787958" y="5182756"/>
            <a:ext cx="1049308" cy="1264227"/>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3339</Words>
  <Application>Microsoft Office PowerPoint</Application>
  <PresentationFormat>Widescreen</PresentationFormat>
  <Paragraphs>265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Berlin Sans FB Demi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2016-05-16T13:36:31Z</dcterms:created>
  <dcterms:modified xsi:type="dcterms:W3CDTF">2020-08-27T19:01:13Z</dcterms:modified>
</cp:coreProperties>
</file>