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90" r:id="rId3"/>
    <p:sldId id="292" r:id="rId4"/>
    <p:sldId id="289" r:id="rId5"/>
    <p:sldId id="287" r:id="rId6"/>
    <p:sldId id="293" r:id="rId7"/>
    <p:sldId id="295" r:id="rId8"/>
    <p:sldId id="294" r:id="rId9"/>
    <p:sldId id="299" r:id="rId10"/>
    <p:sldId id="296" r:id="rId11"/>
    <p:sldId id="297" r:id="rId12"/>
    <p:sldId id="298" r:id="rId13"/>
    <p:sldId id="284" r:id="rId14"/>
    <p:sldId id="285" r:id="rId15"/>
    <p:sldId id="286" r:id="rId16"/>
  </p:sldIdLst>
  <p:sldSz cx="12192000" cy="6858000"/>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omic Sans MS" panose="030F0702030302020204" pitchFamily="66"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33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3EC80-1EDB-4907-BC87-5F7716043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36</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Peace Be Still</a:t>
            </a:r>
          </a:p>
          <a:p>
            <a:pPr algn="ctr"/>
            <a:r>
              <a:rPr lang="en-US" sz="6000" dirty="0">
                <a:solidFill>
                  <a:schemeClr val="bg1"/>
                </a:solidFill>
                <a:latin typeface="Arial Black" panose="020B0A04020102020204" pitchFamily="34" charset="0"/>
              </a:rPr>
              <a:t>Mark 4-5</a:t>
            </a:r>
          </a:p>
        </p:txBody>
      </p:sp>
      <p:grpSp>
        <p:nvGrpSpPr>
          <p:cNvPr id="7" name="Group 6"/>
          <p:cNvGrpSpPr/>
          <p:nvPr/>
        </p:nvGrpSpPr>
        <p:grpSpPr>
          <a:xfrm>
            <a:off x="786749" y="2019441"/>
            <a:ext cx="2704310" cy="4177961"/>
            <a:chOff x="1010045" y="1328920"/>
            <a:chExt cx="2704310" cy="4177961"/>
          </a:xfrm>
        </p:grpSpPr>
        <p:grpSp>
          <p:nvGrpSpPr>
            <p:cNvPr id="8" name="Group 26"/>
            <p:cNvGrpSpPr/>
            <p:nvPr/>
          </p:nvGrpSpPr>
          <p:grpSpPr>
            <a:xfrm rot="20736780">
              <a:off x="1010045" y="1328920"/>
              <a:ext cx="2704310" cy="4177961"/>
              <a:chOff x="2819400" y="3657600"/>
              <a:chExt cx="1447800" cy="2121932"/>
            </a:xfrm>
          </p:grpSpPr>
          <p:sp>
            <p:nvSpPr>
              <p:cNvPr id="21" name="TextBox 20"/>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22" name="Rectangle 21"/>
              <p:cNvSpPr/>
              <p:nvPr/>
            </p:nvSpPr>
            <p:spPr>
              <a:xfrm>
                <a:off x="2819400" y="3687474"/>
                <a:ext cx="1447800" cy="2016431"/>
              </a:xfrm>
              <a:prstGeom prst="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19400" y="3657600"/>
                <a:ext cx="1219200" cy="1975592"/>
              </a:xfrm>
              <a:prstGeom prst="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5" name="Rectangle 24"/>
              <p:cNvSpPr/>
              <p:nvPr/>
            </p:nvSpPr>
            <p:spPr>
              <a:xfrm>
                <a:off x="2819400" y="3657600"/>
                <a:ext cx="131660" cy="203649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36"/>
            <p:cNvGrpSpPr/>
            <p:nvPr/>
          </p:nvGrpSpPr>
          <p:grpSpPr>
            <a:xfrm>
              <a:off x="1143000" y="1828800"/>
              <a:ext cx="1575082" cy="590001"/>
              <a:chOff x="4780748" y="4521645"/>
              <a:chExt cx="2730211" cy="1480667"/>
            </a:xfrm>
          </p:grpSpPr>
          <p:sp>
            <p:nvSpPr>
              <p:cNvPr id="17" name="Freeform 16"/>
              <p:cNvSpPr/>
              <p:nvPr/>
            </p:nvSpPr>
            <p:spPr>
              <a:xfrm rot="19003748">
                <a:off x="5088481" y="4521645"/>
                <a:ext cx="1330943" cy="923215"/>
              </a:xfrm>
              <a:custGeom>
                <a:avLst/>
                <a:gdLst>
                  <a:gd name="connsiteX0" fmla="*/ 735632 w 1719759"/>
                  <a:gd name="connsiteY0" fmla="*/ 0 h 1049312"/>
                  <a:gd name="connsiteX1" fmla="*/ 735632 w 1719759"/>
                  <a:gd name="connsiteY1" fmla="*/ 0 h 1049312"/>
                  <a:gd name="connsiteX2" fmla="*/ 390859 w 1719759"/>
                  <a:gd name="connsiteY2" fmla="*/ 149902 h 1049312"/>
                  <a:gd name="connsiteX3" fmla="*/ 285927 w 1719759"/>
                  <a:gd name="connsiteY3" fmla="*/ 194873 h 1049312"/>
                  <a:gd name="connsiteX4" fmla="*/ 195986 w 1719759"/>
                  <a:gd name="connsiteY4" fmla="*/ 224853 h 1049312"/>
                  <a:gd name="connsiteX5" fmla="*/ 121036 w 1719759"/>
                  <a:gd name="connsiteY5" fmla="*/ 314794 h 1049312"/>
                  <a:gd name="connsiteX6" fmla="*/ 61075 w 1719759"/>
                  <a:gd name="connsiteY6" fmla="*/ 374755 h 1049312"/>
                  <a:gd name="connsiteX7" fmla="*/ 16104 w 1719759"/>
                  <a:gd name="connsiteY7" fmla="*/ 509666 h 1049312"/>
                  <a:gd name="connsiteX8" fmla="*/ 1114 w 1719759"/>
                  <a:gd name="connsiteY8" fmla="*/ 554637 h 1049312"/>
                  <a:gd name="connsiteX9" fmla="*/ 16104 w 1719759"/>
                  <a:gd name="connsiteY9" fmla="*/ 734518 h 1049312"/>
                  <a:gd name="connsiteX10" fmla="*/ 166006 w 1719759"/>
                  <a:gd name="connsiteY10" fmla="*/ 884420 h 1049312"/>
                  <a:gd name="connsiteX11" fmla="*/ 210977 w 1719759"/>
                  <a:gd name="connsiteY11" fmla="*/ 914400 h 1049312"/>
                  <a:gd name="connsiteX12" fmla="*/ 240957 w 1719759"/>
                  <a:gd name="connsiteY12" fmla="*/ 944381 h 1049312"/>
                  <a:gd name="connsiteX13" fmla="*/ 300918 w 1719759"/>
                  <a:gd name="connsiteY13" fmla="*/ 959371 h 1049312"/>
                  <a:gd name="connsiteX14" fmla="*/ 405849 w 1719759"/>
                  <a:gd name="connsiteY14" fmla="*/ 1019332 h 1049312"/>
                  <a:gd name="connsiteX15" fmla="*/ 555750 w 1719759"/>
                  <a:gd name="connsiteY15" fmla="*/ 1049312 h 1049312"/>
                  <a:gd name="connsiteX16" fmla="*/ 1005455 w 1719759"/>
                  <a:gd name="connsiteY16" fmla="*/ 1019332 h 1049312"/>
                  <a:gd name="connsiteX17" fmla="*/ 1050426 w 1719759"/>
                  <a:gd name="connsiteY17" fmla="*/ 1004341 h 1049312"/>
                  <a:gd name="connsiteX18" fmla="*/ 1110386 w 1719759"/>
                  <a:gd name="connsiteY18" fmla="*/ 989351 h 1049312"/>
                  <a:gd name="connsiteX19" fmla="*/ 1155357 w 1719759"/>
                  <a:gd name="connsiteY19" fmla="*/ 974361 h 1049312"/>
                  <a:gd name="connsiteX20" fmla="*/ 1290268 w 1719759"/>
                  <a:gd name="connsiteY20" fmla="*/ 959371 h 1049312"/>
                  <a:gd name="connsiteX21" fmla="*/ 1335239 w 1719759"/>
                  <a:gd name="connsiteY21" fmla="*/ 944381 h 1049312"/>
                  <a:gd name="connsiteX22" fmla="*/ 1425180 w 1719759"/>
                  <a:gd name="connsiteY22" fmla="*/ 839450 h 1049312"/>
                  <a:gd name="connsiteX23" fmla="*/ 1500131 w 1719759"/>
                  <a:gd name="connsiteY23" fmla="*/ 764499 h 1049312"/>
                  <a:gd name="connsiteX24" fmla="*/ 1560091 w 1719759"/>
                  <a:gd name="connsiteY24" fmla="*/ 689548 h 1049312"/>
                  <a:gd name="connsiteX25" fmla="*/ 1620052 w 1719759"/>
                  <a:gd name="connsiteY25" fmla="*/ 674558 h 1049312"/>
                  <a:gd name="connsiteX26" fmla="*/ 1650032 w 1719759"/>
                  <a:gd name="connsiteY26" fmla="*/ 644577 h 1049312"/>
                  <a:gd name="connsiteX27" fmla="*/ 1665022 w 1719759"/>
                  <a:gd name="connsiteY27" fmla="*/ 314794 h 1049312"/>
                  <a:gd name="connsiteX28" fmla="*/ 1605062 w 1719759"/>
                  <a:gd name="connsiteY28" fmla="*/ 164892 h 1049312"/>
                  <a:gd name="connsiteX29" fmla="*/ 1515121 w 1719759"/>
                  <a:gd name="connsiteY29" fmla="*/ 104932 h 1049312"/>
                  <a:gd name="connsiteX30" fmla="*/ 1440170 w 1719759"/>
                  <a:gd name="connsiteY30" fmla="*/ 44971 h 1049312"/>
                  <a:gd name="connsiteX31" fmla="*/ 1380209 w 1719759"/>
                  <a:gd name="connsiteY31" fmla="*/ 29981 h 1049312"/>
                  <a:gd name="connsiteX32" fmla="*/ 1065416 w 1719759"/>
                  <a:gd name="connsiteY32" fmla="*/ 14991 h 1049312"/>
                  <a:gd name="connsiteX33" fmla="*/ 750622 w 1719759"/>
                  <a:gd name="connsiteY33" fmla="*/ 29981 h 1049312"/>
                  <a:gd name="connsiteX34" fmla="*/ 705652 w 1719759"/>
                  <a:gd name="connsiteY34" fmla="*/ 44971 h 1049312"/>
                  <a:gd name="connsiteX35" fmla="*/ 645691 w 1719759"/>
                  <a:gd name="connsiteY35" fmla="*/ 74951 h 1049312"/>
                  <a:gd name="connsiteX36" fmla="*/ 720642 w 1719759"/>
                  <a:gd name="connsiteY36" fmla="*/ 74951 h 1049312"/>
                  <a:gd name="connsiteX37" fmla="*/ 705652 w 1719759"/>
                  <a:gd name="connsiteY37" fmla="*/ 74951 h 10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9759" h="1049312">
                    <a:moveTo>
                      <a:pt x="735632" y="0"/>
                    </a:moveTo>
                    <a:lnTo>
                      <a:pt x="735632" y="0"/>
                    </a:lnTo>
                    <a:cubicBezTo>
                      <a:pt x="432200" y="143731"/>
                      <a:pt x="552733" y="109434"/>
                      <a:pt x="390859" y="149902"/>
                    </a:cubicBezTo>
                    <a:cubicBezTo>
                      <a:pt x="319513" y="197465"/>
                      <a:pt x="373924" y="168474"/>
                      <a:pt x="285927" y="194873"/>
                    </a:cubicBezTo>
                    <a:cubicBezTo>
                      <a:pt x="255658" y="203954"/>
                      <a:pt x="195986" y="224853"/>
                      <a:pt x="195986" y="224853"/>
                    </a:cubicBezTo>
                    <a:cubicBezTo>
                      <a:pt x="101756" y="287673"/>
                      <a:pt x="197111" y="213361"/>
                      <a:pt x="121036" y="314794"/>
                    </a:cubicBezTo>
                    <a:cubicBezTo>
                      <a:pt x="104077" y="337407"/>
                      <a:pt x="61075" y="374755"/>
                      <a:pt x="61075" y="374755"/>
                    </a:cubicBezTo>
                    <a:lnTo>
                      <a:pt x="16104" y="509666"/>
                    </a:lnTo>
                    <a:lnTo>
                      <a:pt x="1114" y="554637"/>
                    </a:lnTo>
                    <a:cubicBezTo>
                      <a:pt x="6111" y="614597"/>
                      <a:pt x="0" y="676545"/>
                      <a:pt x="16104" y="734518"/>
                    </a:cubicBezTo>
                    <a:cubicBezTo>
                      <a:pt x="38816" y="816282"/>
                      <a:pt x="103320" y="842630"/>
                      <a:pt x="166006" y="884420"/>
                    </a:cubicBezTo>
                    <a:cubicBezTo>
                      <a:pt x="180996" y="894413"/>
                      <a:pt x="198238" y="901661"/>
                      <a:pt x="210977" y="914400"/>
                    </a:cubicBezTo>
                    <a:cubicBezTo>
                      <a:pt x="220970" y="924394"/>
                      <a:pt x="228316" y="938060"/>
                      <a:pt x="240957" y="944381"/>
                    </a:cubicBezTo>
                    <a:cubicBezTo>
                      <a:pt x="259384" y="953595"/>
                      <a:pt x="280931" y="954374"/>
                      <a:pt x="300918" y="959371"/>
                    </a:cubicBezTo>
                    <a:cubicBezTo>
                      <a:pt x="338195" y="984222"/>
                      <a:pt x="362379" y="1003031"/>
                      <a:pt x="405849" y="1019332"/>
                    </a:cubicBezTo>
                    <a:cubicBezTo>
                      <a:pt x="441627" y="1032749"/>
                      <a:pt x="524664" y="1044131"/>
                      <a:pt x="555750" y="1049312"/>
                    </a:cubicBezTo>
                    <a:cubicBezTo>
                      <a:pt x="675727" y="1044096"/>
                      <a:pt x="866534" y="1047117"/>
                      <a:pt x="1005455" y="1019332"/>
                    </a:cubicBezTo>
                    <a:cubicBezTo>
                      <a:pt x="1020949" y="1016233"/>
                      <a:pt x="1035233" y="1008682"/>
                      <a:pt x="1050426" y="1004341"/>
                    </a:cubicBezTo>
                    <a:cubicBezTo>
                      <a:pt x="1070235" y="998681"/>
                      <a:pt x="1090577" y="995011"/>
                      <a:pt x="1110386" y="989351"/>
                    </a:cubicBezTo>
                    <a:cubicBezTo>
                      <a:pt x="1125579" y="985010"/>
                      <a:pt x="1139771" y="976959"/>
                      <a:pt x="1155357" y="974361"/>
                    </a:cubicBezTo>
                    <a:cubicBezTo>
                      <a:pt x="1199988" y="966923"/>
                      <a:pt x="1245298" y="964368"/>
                      <a:pt x="1290268" y="959371"/>
                    </a:cubicBezTo>
                    <a:cubicBezTo>
                      <a:pt x="1305258" y="954374"/>
                      <a:pt x="1322381" y="953565"/>
                      <a:pt x="1335239" y="944381"/>
                    </a:cubicBezTo>
                    <a:cubicBezTo>
                      <a:pt x="1419169" y="884431"/>
                      <a:pt x="1372363" y="899812"/>
                      <a:pt x="1425180" y="839450"/>
                    </a:cubicBezTo>
                    <a:cubicBezTo>
                      <a:pt x="1448446" y="812860"/>
                      <a:pt x="1478059" y="792089"/>
                      <a:pt x="1500131" y="764499"/>
                    </a:cubicBezTo>
                    <a:cubicBezTo>
                      <a:pt x="1520118" y="739515"/>
                      <a:pt x="1534495" y="708745"/>
                      <a:pt x="1560091" y="689548"/>
                    </a:cubicBezTo>
                    <a:cubicBezTo>
                      <a:pt x="1576573" y="677187"/>
                      <a:pt x="1600065" y="679555"/>
                      <a:pt x="1620052" y="674558"/>
                    </a:cubicBezTo>
                    <a:cubicBezTo>
                      <a:pt x="1630045" y="664564"/>
                      <a:pt x="1642192" y="656336"/>
                      <a:pt x="1650032" y="644577"/>
                    </a:cubicBezTo>
                    <a:cubicBezTo>
                      <a:pt x="1719759" y="539987"/>
                      <a:pt x="1683429" y="462052"/>
                      <a:pt x="1665022" y="314794"/>
                    </a:cubicBezTo>
                    <a:cubicBezTo>
                      <a:pt x="1663349" y="301414"/>
                      <a:pt x="1624161" y="183991"/>
                      <a:pt x="1605062" y="164892"/>
                    </a:cubicBezTo>
                    <a:cubicBezTo>
                      <a:pt x="1579584" y="139414"/>
                      <a:pt x="1540599" y="130411"/>
                      <a:pt x="1515121" y="104932"/>
                    </a:cubicBezTo>
                    <a:cubicBezTo>
                      <a:pt x="1490943" y="80753"/>
                      <a:pt x="1473265" y="59154"/>
                      <a:pt x="1440170" y="44971"/>
                    </a:cubicBezTo>
                    <a:cubicBezTo>
                      <a:pt x="1421234" y="36856"/>
                      <a:pt x="1400745" y="31624"/>
                      <a:pt x="1380209" y="29981"/>
                    </a:cubicBezTo>
                    <a:cubicBezTo>
                      <a:pt x="1275494" y="21604"/>
                      <a:pt x="1170347" y="19988"/>
                      <a:pt x="1065416" y="14991"/>
                    </a:cubicBezTo>
                    <a:cubicBezTo>
                      <a:pt x="960485" y="19988"/>
                      <a:pt x="855309" y="21257"/>
                      <a:pt x="750622" y="29981"/>
                    </a:cubicBezTo>
                    <a:cubicBezTo>
                      <a:pt x="734876" y="31293"/>
                      <a:pt x="719785" y="37905"/>
                      <a:pt x="705652" y="44971"/>
                    </a:cubicBezTo>
                    <a:cubicBezTo>
                      <a:pt x="640148" y="77723"/>
                      <a:pt x="683240" y="74951"/>
                      <a:pt x="645691" y="74951"/>
                    </a:cubicBezTo>
                    <a:lnTo>
                      <a:pt x="720642" y="74951"/>
                    </a:lnTo>
                    <a:lnTo>
                      <a:pt x="705652" y="7495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780748" y="4886793"/>
                <a:ext cx="1719759" cy="1049312"/>
              </a:xfrm>
              <a:custGeom>
                <a:avLst/>
                <a:gdLst>
                  <a:gd name="connsiteX0" fmla="*/ 735632 w 1719759"/>
                  <a:gd name="connsiteY0" fmla="*/ 0 h 1049312"/>
                  <a:gd name="connsiteX1" fmla="*/ 735632 w 1719759"/>
                  <a:gd name="connsiteY1" fmla="*/ 0 h 1049312"/>
                  <a:gd name="connsiteX2" fmla="*/ 390859 w 1719759"/>
                  <a:gd name="connsiteY2" fmla="*/ 149902 h 1049312"/>
                  <a:gd name="connsiteX3" fmla="*/ 285927 w 1719759"/>
                  <a:gd name="connsiteY3" fmla="*/ 194873 h 1049312"/>
                  <a:gd name="connsiteX4" fmla="*/ 195986 w 1719759"/>
                  <a:gd name="connsiteY4" fmla="*/ 224853 h 1049312"/>
                  <a:gd name="connsiteX5" fmla="*/ 121036 w 1719759"/>
                  <a:gd name="connsiteY5" fmla="*/ 314794 h 1049312"/>
                  <a:gd name="connsiteX6" fmla="*/ 61075 w 1719759"/>
                  <a:gd name="connsiteY6" fmla="*/ 374755 h 1049312"/>
                  <a:gd name="connsiteX7" fmla="*/ 16104 w 1719759"/>
                  <a:gd name="connsiteY7" fmla="*/ 509666 h 1049312"/>
                  <a:gd name="connsiteX8" fmla="*/ 1114 w 1719759"/>
                  <a:gd name="connsiteY8" fmla="*/ 554637 h 1049312"/>
                  <a:gd name="connsiteX9" fmla="*/ 16104 w 1719759"/>
                  <a:gd name="connsiteY9" fmla="*/ 734518 h 1049312"/>
                  <a:gd name="connsiteX10" fmla="*/ 166006 w 1719759"/>
                  <a:gd name="connsiteY10" fmla="*/ 884420 h 1049312"/>
                  <a:gd name="connsiteX11" fmla="*/ 210977 w 1719759"/>
                  <a:gd name="connsiteY11" fmla="*/ 914400 h 1049312"/>
                  <a:gd name="connsiteX12" fmla="*/ 240957 w 1719759"/>
                  <a:gd name="connsiteY12" fmla="*/ 944381 h 1049312"/>
                  <a:gd name="connsiteX13" fmla="*/ 300918 w 1719759"/>
                  <a:gd name="connsiteY13" fmla="*/ 959371 h 1049312"/>
                  <a:gd name="connsiteX14" fmla="*/ 405849 w 1719759"/>
                  <a:gd name="connsiteY14" fmla="*/ 1019332 h 1049312"/>
                  <a:gd name="connsiteX15" fmla="*/ 555750 w 1719759"/>
                  <a:gd name="connsiteY15" fmla="*/ 1049312 h 1049312"/>
                  <a:gd name="connsiteX16" fmla="*/ 1005455 w 1719759"/>
                  <a:gd name="connsiteY16" fmla="*/ 1019332 h 1049312"/>
                  <a:gd name="connsiteX17" fmla="*/ 1050426 w 1719759"/>
                  <a:gd name="connsiteY17" fmla="*/ 1004341 h 1049312"/>
                  <a:gd name="connsiteX18" fmla="*/ 1110386 w 1719759"/>
                  <a:gd name="connsiteY18" fmla="*/ 989351 h 1049312"/>
                  <a:gd name="connsiteX19" fmla="*/ 1155357 w 1719759"/>
                  <a:gd name="connsiteY19" fmla="*/ 974361 h 1049312"/>
                  <a:gd name="connsiteX20" fmla="*/ 1290268 w 1719759"/>
                  <a:gd name="connsiteY20" fmla="*/ 959371 h 1049312"/>
                  <a:gd name="connsiteX21" fmla="*/ 1335239 w 1719759"/>
                  <a:gd name="connsiteY21" fmla="*/ 944381 h 1049312"/>
                  <a:gd name="connsiteX22" fmla="*/ 1425180 w 1719759"/>
                  <a:gd name="connsiteY22" fmla="*/ 839450 h 1049312"/>
                  <a:gd name="connsiteX23" fmla="*/ 1500131 w 1719759"/>
                  <a:gd name="connsiteY23" fmla="*/ 764499 h 1049312"/>
                  <a:gd name="connsiteX24" fmla="*/ 1560091 w 1719759"/>
                  <a:gd name="connsiteY24" fmla="*/ 689548 h 1049312"/>
                  <a:gd name="connsiteX25" fmla="*/ 1620052 w 1719759"/>
                  <a:gd name="connsiteY25" fmla="*/ 674558 h 1049312"/>
                  <a:gd name="connsiteX26" fmla="*/ 1650032 w 1719759"/>
                  <a:gd name="connsiteY26" fmla="*/ 644577 h 1049312"/>
                  <a:gd name="connsiteX27" fmla="*/ 1665022 w 1719759"/>
                  <a:gd name="connsiteY27" fmla="*/ 314794 h 1049312"/>
                  <a:gd name="connsiteX28" fmla="*/ 1605062 w 1719759"/>
                  <a:gd name="connsiteY28" fmla="*/ 164892 h 1049312"/>
                  <a:gd name="connsiteX29" fmla="*/ 1515121 w 1719759"/>
                  <a:gd name="connsiteY29" fmla="*/ 104932 h 1049312"/>
                  <a:gd name="connsiteX30" fmla="*/ 1440170 w 1719759"/>
                  <a:gd name="connsiteY30" fmla="*/ 44971 h 1049312"/>
                  <a:gd name="connsiteX31" fmla="*/ 1380209 w 1719759"/>
                  <a:gd name="connsiteY31" fmla="*/ 29981 h 1049312"/>
                  <a:gd name="connsiteX32" fmla="*/ 1065416 w 1719759"/>
                  <a:gd name="connsiteY32" fmla="*/ 14991 h 1049312"/>
                  <a:gd name="connsiteX33" fmla="*/ 750622 w 1719759"/>
                  <a:gd name="connsiteY33" fmla="*/ 29981 h 1049312"/>
                  <a:gd name="connsiteX34" fmla="*/ 705652 w 1719759"/>
                  <a:gd name="connsiteY34" fmla="*/ 44971 h 1049312"/>
                  <a:gd name="connsiteX35" fmla="*/ 645691 w 1719759"/>
                  <a:gd name="connsiteY35" fmla="*/ 74951 h 1049312"/>
                  <a:gd name="connsiteX36" fmla="*/ 720642 w 1719759"/>
                  <a:gd name="connsiteY36" fmla="*/ 74951 h 1049312"/>
                  <a:gd name="connsiteX37" fmla="*/ 705652 w 1719759"/>
                  <a:gd name="connsiteY37" fmla="*/ 74951 h 10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9759" h="1049312">
                    <a:moveTo>
                      <a:pt x="735632" y="0"/>
                    </a:moveTo>
                    <a:lnTo>
                      <a:pt x="735632" y="0"/>
                    </a:lnTo>
                    <a:cubicBezTo>
                      <a:pt x="432200" y="143731"/>
                      <a:pt x="552733" y="109434"/>
                      <a:pt x="390859" y="149902"/>
                    </a:cubicBezTo>
                    <a:cubicBezTo>
                      <a:pt x="319513" y="197465"/>
                      <a:pt x="373924" y="168474"/>
                      <a:pt x="285927" y="194873"/>
                    </a:cubicBezTo>
                    <a:cubicBezTo>
                      <a:pt x="255658" y="203954"/>
                      <a:pt x="195986" y="224853"/>
                      <a:pt x="195986" y="224853"/>
                    </a:cubicBezTo>
                    <a:cubicBezTo>
                      <a:pt x="101756" y="287673"/>
                      <a:pt x="197111" y="213361"/>
                      <a:pt x="121036" y="314794"/>
                    </a:cubicBezTo>
                    <a:cubicBezTo>
                      <a:pt x="104077" y="337407"/>
                      <a:pt x="61075" y="374755"/>
                      <a:pt x="61075" y="374755"/>
                    </a:cubicBezTo>
                    <a:lnTo>
                      <a:pt x="16104" y="509666"/>
                    </a:lnTo>
                    <a:lnTo>
                      <a:pt x="1114" y="554637"/>
                    </a:lnTo>
                    <a:cubicBezTo>
                      <a:pt x="6111" y="614597"/>
                      <a:pt x="0" y="676545"/>
                      <a:pt x="16104" y="734518"/>
                    </a:cubicBezTo>
                    <a:cubicBezTo>
                      <a:pt x="38816" y="816282"/>
                      <a:pt x="103320" y="842630"/>
                      <a:pt x="166006" y="884420"/>
                    </a:cubicBezTo>
                    <a:cubicBezTo>
                      <a:pt x="180996" y="894413"/>
                      <a:pt x="198238" y="901661"/>
                      <a:pt x="210977" y="914400"/>
                    </a:cubicBezTo>
                    <a:cubicBezTo>
                      <a:pt x="220970" y="924394"/>
                      <a:pt x="228316" y="938060"/>
                      <a:pt x="240957" y="944381"/>
                    </a:cubicBezTo>
                    <a:cubicBezTo>
                      <a:pt x="259384" y="953595"/>
                      <a:pt x="280931" y="954374"/>
                      <a:pt x="300918" y="959371"/>
                    </a:cubicBezTo>
                    <a:cubicBezTo>
                      <a:pt x="338195" y="984222"/>
                      <a:pt x="362379" y="1003031"/>
                      <a:pt x="405849" y="1019332"/>
                    </a:cubicBezTo>
                    <a:cubicBezTo>
                      <a:pt x="441627" y="1032749"/>
                      <a:pt x="524664" y="1044131"/>
                      <a:pt x="555750" y="1049312"/>
                    </a:cubicBezTo>
                    <a:cubicBezTo>
                      <a:pt x="675727" y="1044096"/>
                      <a:pt x="866534" y="1047117"/>
                      <a:pt x="1005455" y="1019332"/>
                    </a:cubicBezTo>
                    <a:cubicBezTo>
                      <a:pt x="1020949" y="1016233"/>
                      <a:pt x="1035233" y="1008682"/>
                      <a:pt x="1050426" y="1004341"/>
                    </a:cubicBezTo>
                    <a:cubicBezTo>
                      <a:pt x="1070235" y="998681"/>
                      <a:pt x="1090577" y="995011"/>
                      <a:pt x="1110386" y="989351"/>
                    </a:cubicBezTo>
                    <a:cubicBezTo>
                      <a:pt x="1125579" y="985010"/>
                      <a:pt x="1139771" y="976959"/>
                      <a:pt x="1155357" y="974361"/>
                    </a:cubicBezTo>
                    <a:cubicBezTo>
                      <a:pt x="1199988" y="966923"/>
                      <a:pt x="1245298" y="964368"/>
                      <a:pt x="1290268" y="959371"/>
                    </a:cubicBezTo>
                    <a:cubicBezTo>
                      <a:pt x="1305258" y="954374"/>
                      <a:pt x="1322381" y="953565"/>
                      <a:pt x="1335239" y="944381"/>
                    </a:cubicBezTo>
                    <a:cubicBezTo>
                      <a:pt x="1419169" y="884431"/>
                      <a:pt x="1372363" y="899812"/>
                      <a:pt x="1425180" y="839450"/>
                    </a:cubicBezTo>
                    <a:cubicBezTo>
                      <a:pt x="1448446" y="812860"/>
                      <a:pt x="1478059" y="792089"/>
                      <a:pt x="1500131" y="764499"/>
                    </a:cubicBezTo>
                    <a:cubicBezTo>
                      <a:pt x="1520118" y="739515"/>
                      <a:pt x="1534495" y="708745"/>
                      <a:pt x="1560091" y="689548"/>
                    </a:cubicBezTo>
                    <a:cubicBezTo>
                      <a:pt x="1576573" y="677187"/>
                      <a:pt x="1600065" y="679555"/>
                      <a:pt x="1620052" y="674558"/>
                    </a:cubicBezTo>
                    <a:cubicBezTo>
                      <a:pt x="1630045" y="664564"/>
                      <a:pt x="1642192" y="656336"/>
                      <a:pt x="1650032" y="644577"/>
                    </a:cubicBezTo>
                    <a:cubicBezTo>
                      <a:pt x="1719759" y="539987"/>
                      <a:pt x="1683429" y="462052"/>
                      <a:pt x="1665022" y="314794"/>
                    </a:cubicBezTo>
                    <a:cubicBezTo>
                      <a:pt x="1663349" y="301414"/>
                      <a:pt x="1624161" y="183991"/>
                      <a:pt x="1605062" y="164892"/>
                    </a:cubicBezTo>
                    <a:cubicBezTo>
                      <a:pt x="1579584" y="139414"/>
                      <a:pt x="1540599" y="130411"/>
                      <a:pt x="1515121" y="104932"/>
                    </a:cubicBezTo>
                    <a:cubicBezTo>
                      <a:pt x="1490943" y="80753"/>
                      <a:pt x="1473265" y="59154"/>
                      <a:pt x="1440170" y="44971"/>
                    </a:cubicBezTo>
                    <a:cubicBezTo>
                      <a:pt x="1421234" y="36856"/>
                      <a:pt x="1400745" y="31624"/>
                      <a:pt x="1380209" y="29981"/>
                    </a:cubicBezTo>
                    <a:cubicBezTo>
                      <a:pt x="1275494" y="21604"/>
                      <a:pt x="1170347" y="19988"/>
                      <a:pt x="1065416" y="14991"/>
                    </a:cubicBezTo>
                    <a:cubicBezTo>
                      <a:pt x="960485" y="19988"/>
                      <a:pt x="855309" y="21257"/>
                      <a:pt x="750622" y="29981"/>
                    </a:cubicBezTo>
                    <a:cubicBezTo>
                      <a:pt x="734876" y="31293"/>
                      <a:pt x="719785" y="37905"/>
                      <a:pt x="705652" y="44971"/>
                    </a:cubicBezTo>
                    <a:cubicBezTo>
                      <a:pt x="640148" y="77723"/>
                      <a:pt x="683240" y="74951"/>
                      <a:pt x="645691" y="74951"/>
                    </a:cubicBezTo>
                    <a:lnTo>
                      <a:pt x="720642" y="74951"/>
                    </a:lnTo>
                    <a:lnTo>
                      <a:pt x="705652" y="7495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19003748">
                <a:off x="5791200" y="4648200"/>
                <a:ext cx="1719759" cy="1354112"/>
              </a:xfrm>
              <a:custGeom>
                <a:avLst/>
                <a:gdLst>
                  <a:gd name="connsiteX0" fmla="*/ 735632 w 1719759"/>
                  <a:gd name="connsiteY0" fmla="*/ 0 h 1049312"/>
                  <a:gd name="connsiteX1" fmla="*/ 735632 w 1719759"/>
                  <a:gd name="connsiteY1" fmla="*/ 0 h 1049312"/>
                  <a:gd name="connsiteX2" fmla="*/ 390859 w 1719759"/>
                  <a:gd name="connsiteY2" fmla="*/ 149902 h 1049312"/>
                  <a:gd name="connsiteX3" fmla="*/ 285927 w 1719759"/>
                  <a:gd name="connsiteY3" fmla="*/ 194873 h 1049312"/>
                  <a:gd name="connsiteX4" fmla="*/ 195986 w 1719759"/>
                  <a:gd name="connsiteY4" fmla="*/ 224853 h 1049312"/>
                  <a:gd name="connsiteX5" fmla="*/ 121036 w 1719759"/>
                  <a:gd name="connsiteY5" fmla="*/ 314794 h 1049312"/>
                  <a:gd name="connsiteX6" fmla="*/ 61075 w 1719759"/>
                  <a:gd name="connsiteY6" fmla="*/ 374755 h 1049312"/>
                  <a:gd name="connsiteX7" fmla="*/ 16104 w 1719759"/>
                  <a:gd name="connsiteY7" fmla="*/ 509666 h 1049312"/>
                  <a:gd name="connsiteX8" fmla="*/ 1114 w 1719759"/>
                  <a:gd name="connsiteY8" fmla="*/ 554637 h 1049312"/>
                  <a:gd name="connsiteX9" fmla="*/ 16104 w 1719759"/>
                  <a:gd name="connsiteY9" fmla="*/ 734518 h 1049312"/>
                  <a:gd name="connsiteX10" fmla="*/ 166006 w 1719759"/>
                  <a:gd name="connsiteY10" fmla="*/ 884420 h 1049312"/>
                  <a:gd name="connsiteX11" fmla="*/ 210977 w 1719759"/>
                  <a:gd name="connsiteY11" fmla="*/ 914400 h 1049312"/>
                  <a:gd name="connsiteX12" fmla="*/ 240957 w 1719759"/>
                  <a:gd name="connsiteY12" fmla="*/ 944381 h 1049312"/>
                  <a:gd name="connsiteX13" fmla="*/ 300918 w 1719759"/>
                  <a:gd name="connsiteY13" fmla="*/ 959371 h 1049312"/>
                  <a:gd name="connsiteX14" fmla="*/ 405849 w 1719759"/>
                  <a:gd name="connsiteY14" fmla="*/ 1019332 h 1049312"/>
                  <a:gd name="connsiteX15" fmla="*/ 555750 w 1719759"/>
                  <a:gd name="connsiteY15" fmla="*/ 1049312 h 1049312"/>
                  <a:gd name="connsiteX16" fmla="*/ 1005455 w 1719759"/>
                  <a:gd name="connsiteY16" fmla="*/ 1019332 h 1049312"/>
                  <a:gd name="connsiteX17" fmla="*/ 1050426 w 1719759"/>
                  <a:gd name="connsiteY17" fmla="*/ 1004341 h 1049312"/>
                  <a:gd name="connsiteX18" fmla="*/ 1110386 w 1719759"/>
                  <a:gd name="connsiteY18" fmla="*/ 989351 h 1049312"/>
                  <a:gd name="connsiteX19" fmla="*/ 1155357 w 1719759"/>
                  <a:gd name="connsiteY19" fmla="*/ 974361 h 1049312"/>
                  <a:gd name="connsiteX20" fmla="*/ 1290268 w 1719759"/>
                  <a:gd name="connsiteY20" fmla="*/ 959371 h 1049312"/>
                  <a:gd name="connsiteX21" fmla="*/ 1335239 w 1719759"/>
                  <a:gd name="connsiteY21" fmla="*/ 944381 h 1049312"/>
                  <a:gd name="connsiteX22" fmla="*/ 1425180 w 1719759"/>
                  <a:gd name="connsiteY22" fmla="*/ 839450 h 1049312"/>
                  <a:gd name="connsiteX23" fmla="*/ 1500131 w 1719759"/>
                  <a:gd name="connsiteY23" fmla="*/ 764499 h 1049312"/>
                  <a:gd name="connsiteX24" fmla="*/ 1560091 w 1719759"/>
                  <a:gd name="connsiteY24" fmla="*/ 689548 h 1049312"/>
                  <a:gd name="connsiteX25" fmla="*/ 1620052 w 1719759"/>
                  <a:gd name="connsiteY25" fmla="*/ 674558 h 1049312"/>
                  <a:gd name="connsiteX26" fmla="*/ 1650032 w 1719759"/>
                  <a:gd name="connsiteY26" fmla="*/ 644577 h 1049312"/>
                  <a:gd name="connsiteX27" fmla="*/ 1665022 w 1719759"/>
                  <a:gd name="connsiteY27" fmla="*/ 314794 h 1049312"/>
                  <a:gd name="connsiteX28" fmla="*/ 1605062 w 1719759"/>
                  <a:gd name="connsiteY28" fmla="*/ 164892 h 1049312"/>
                  <a:gd name="connsiteX29" fmla="*/ 1515121 w 1719759"/>
                  <a:gd name="connsiteY29" fmla="*/ 104932 h 1049312"/>
                  <a:gd name="connsiteX30" fmla="*/ 1440170 w 1719759"/>
                  <a:gd name="connsiteY30" fmla="*/ 44971 h 1049312"/>
                  <a:gd name="connsiteX31" fmla="*/ 1380209 w 1719759"/>
                  <a:gd name="connsiteY31" fmla="*/ 29981 h 1049312"/>
                  <a:gd name="connsiteX32" fmla="*/ 1065416 w 1719759"/>
                  <a:gd name="connsiteY32" fmla="*/ 14991 h 1049312"/>
                  <a:gd name="connsiteX33" fmla="*/ 750622 w 1719759"/>
                  <a:gd name="connsiteY33" fmla="*/ 29981 h 1049312"/>
                  <a:gd name="connsiteX34" fmla="*/ 705652 w 1719759"/>
                  <a:gd name="connsiteY34" fmla="*/ 44971 h 1049312"/>
                  <a:gd name="connsiteX35" fmla="*/ 645691 w 1719759"/>
                  <a:gd name="connsiteY35" fmla="*/ 74951 h 1049312"/>
                  <a:gd name="connsiteX36" fmla="*/ 720642 w 1719759"/>
                  <a:gd name="connsiteY36" fmla="*/ 74951 h 1049312"/>
                  <a:gd name="connsiteX37" fmla="*/ 705652 w 1719759"/>
                  <a:gd name="connsiteY37" fmla="*/ 74951 h 10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9759" h="1049312">
                    <a:moveTo>
                      <a:pt x="735632" y="0"/>
                    </a:moveTo>
                    <a:lnTo>
                      <a:pt x="735632" y="0"/>
                    </a:lnTo>
                    <a:cubicBezTo>
                      <a:pt x="432200" y="143731"/>
                      <a:pt x="552733" y="109434"/>
                      <a:pt x="390859" y="149902"/>
                    </a:cubicBezTo>
                    <a:cubicBezTo>
                      <a:pt x="319513" y="197465"/>
                      <a:pt x="373924" y="168474"/>
                      <a:pt x="285927" y="194873"/>
                    </a:cubicBezTo>
                    <a:cubicBezTo>
                      <a:pt x="255658" y="203954"/>
                      <a:pt x="195986" y="224853"/>
                      <a:pt x="195986" y="224853"/>
                    </a:cubicBezTo>
                    <a:cubicBezTo>
                      <a:pt x="101756" y="287673"/>
                      <a:pt x="197111" y="213361"/>
                      <a:pt x="121036" y="314794"/>
                    </a:cubicBezTo>
                    <a:cubicBezTo>
                      <a:pt x="104077" y="337407"/>
                      <a:pt x="61075" y="374755"/>
                      <a:pt x="61075" y="374755"/>
                    </a:cubicBezTo>
                    <a:lnTo>
                      <a:pt x="16104" y="509666"/>
                    </a:lnTo>
                    <a:lnTo>
                      <a:pt x="1114" y="554637"/>
                    </a:lnTo>
                    <a:cubicBezTo>
                      <a:pt x="6111" y="614597"/>
                      <a:pt x="0" y="676545"/>
                      <a:pt x="16104" y="734518"/>
                    </a:cubicBezTo>
                    <a:cubicBezTo>
                      <a:pt x="38816" y="816282"/>
                      <a:pt x="103320" y="842630"/>
                      <a:pt x="166006" y="884420"/>
                    </a:cubicBezTo>
                    <a:cubicBezTo>
                      <a:pt x="180996" y="894413"/>
                      <a:pt x="198238" y="901661"/>
                      <a:pt x="210977" y="914400"/>
                    </a:cubicBezTo>
                    <a:cubicBezTo>
                      <a:pt x="220970" y="924394"/>
                      <a:pt x="228316" y="938060"/>
                      <a:pt x="240957" y="944381"/>
                    </a:cubicBezTo>
                    <a:cubicBezTo>
                      <a:pt x="259384" y="953595"/>
                      <a:pt x="280931" y="954374"/>
                      <a:pt x="300918" y="959371"/>
                    </a:cubicBezTo>
                    <a:cubicBezTo>
                      <a:pt x="338195" y="984222"/>
                      <a:pt x="362379" y="1003031"/>
                      <a:pt x="405849" y="1019332"/>
                    </a:cubicBezTo>
                    <a:cubicBezTo>
                      <a:pt x="441627" y="1032749"/>
                      <a:pt x="524664" y="1044131"/>
                      <a:pt x="555750" y="1049312"/>
                    </a:cubicBezTo>
                    <a:cubicBezTo>
                      <a:pt x="675727" y="1044096"/>
                      <a:pt x="866534" y="1047117"/>
                      <a:pt x="1005455" y="1019332"/>
                    </a:cubicBezTo>
                    <a:cubicBezTo>
                      <a:pt x="1020949" y="1016233"/>
                      <a:pt x="1035233" y="1008682"/>
                      <a:pt x="1050426" y="1004341"/>
                    </a:cubicBezTo>
                    <a:cubicBezTo>
                      <a:pt x="1070235" y="998681"/>
                      <a:pt x="1090577" y="995011"/>
                      <a:pt x="1110386" y="989351"/>
                    </a:cubicBezTo>
                    <a:cubicBezTo>
                      <a:pt x="1125579" y="985010"/>
                      <a:pt x="1139771" y="976959"/>
                      <a:pt x="1155357" y="974361"/>
                    </a:cubicBezTo>
                    <a:cubicBezTo>
                      <a:pt x="1199988" y="966923"/>
                      <a:pt x="1245298" y="964368"/>
                      <a:pt x="1290268" y="959371"/>
                    </a:cubicBezTo>
                    <a:cubicBezTo>
                      <a:pt x="1305258" y="954374"/>
                      <a:pt x="1322381" y="953565"/>
                      <a:pt x="1335239" y="944381"/>
                    </a:cubicBezTo>
                    <a:cubicBezTo>
                      <a:pt x="1419169" y="884431"/>
                      <a:pt x="1372363" y="899812"/>
                      <a:pt x="1425180" y="839450"/>
                    </a:cubicBezTo>
                    <a:cubicBezTo>
                      <a:pt x="1448446" y="812860"/>
                      <a:pt x="1478059" y="792089"/>
                      <a:pt x="1500131" y="764499"/>
                    </a:cubicBezTo>
                    <a:cubicBezTo>
                      <a:pt x="1520118" y="739515"/>
                      <a:pt x="1534495" y="708745"/>
                      <a:pt x="1560091" y="689548"/>
                    </a:cubicBezTo>
                    <a:cubicBezTo>
                      <a:pt x="1576573" y="677187"/>
                      <a:pt x="1600065" y="679555"/>
                      <a:pt x="1620052" y="674558"/>
                    </a:cubicBezTo>
                    <a:cubicBezTo>
                      <a:pt x="1630045" y="664564"/>
                      <a:pt x="1642192" y="656336"/>
                      <a:pt x="1650032" y="644577"/>
                    </a:cubicBezTo>
                    <a:cubicBezTo>
                      <a:pt x="1719759" y="539987"/>
                      <a:pt x="1683429" y="462052"/>
                      <a:pt x="1665022" y="314794"/>
                    </a:cubicBezTo>
                    <a:cubicBezTo>
                      <a:pt x="1663349" y="301414"/>
                      <a:pt x="1624161" y="183991"/>
                      <a:pt x="1605062" y="164892"/>
                    </a:cubicBezTo>
                    <a:cubicBezTo>
                      <a:pt x="1579584" y="139414"/>
                      <a:pt x="1540599" y="130411"/>
                      <a:pt x="1515121" y="104932"/>
                    </a:cubicBezTo>
                    <a:cubicBezTo>
                      <a:pt x="1490943" y="80753"/>
                      <a:pt x="1473265" y="59154"/>
                      <a:pt x="1440170" y="44971"/>
                    </a:cubicBezTo>
                    <a:cubicBezTo>
                      <a:pt x="1421234" y="36856"/>
                      <a:pt x="1400745" y="31624"/>
                      <a:pt x="1380209" y="29981"/>
                    </a:cubicBezTo>
                    <a:cubicBezTo>
                      <a:pt x="1275494" y="21604"/>
                      <a:pt x="1170347" y="19988"/>
                      <a:pt x="1065416" y="14991"/>
                    </a:cubicBezTo>
                    <a:cubicBezTo>
                      <a:pt x="960485" y="19988"/>
                      <a:pt x="855309" y="21257"/>
                      <a:pt x="750622" y="29981"/>
                    </a:cubicBezTo>
                    <a:cubicBezTo>
                      <a:pt x="734876" y="31293"/>
                      <a:pt x="719785" y="37905"/>
                      <a:pt x="705652" y="44971"/>
                    </a:cubicBezTo>
                    <a:cubicBezTo>
                      <a:pt x="640148" y="77723"/>
                      <a:pt x="683240" y="74951"/>
                      <a:pt x="645691" y="74951"/>
                    </a:cubicBezTo>
                    <a:lnTo>
                      <a:pt x="720642" y="74951"/>
                    </a:lnTo>
                    <a:lnTo>
                      <a:pt x="705652" y="7495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5638800" y="4876800"/>
                <a:ext cx="457200" cy="381000"/>
              </a:xfrm>
              <a:prstGeom prst="ellipse">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7"/>
            <p:cNvGrpSpPr/>
            <p:nvPr/>
          </p:nvGrpSpPr>
          <p:grpSpPr>
            <a:xfrm rot="20449712">
              <a:off x="1725380" y="2584631"/>
              <a:ext cx="1129921" cy="1417264"/>
              <a:chOff x="4053655" y="1417199"/>
              <a:chExt cx="1129921" cy="1417264"/>
            </a:xfrm>
          </p:grpSpPr>
          <p:sp>
            <p:nvSpPr>
              <p:cNvPr id="13" name="Lightning Bolt 12"/>
              <p:cNvSpPr/>
              <p:nvPr/>
            </p:nvSpPr>
            <p:spPr>
              <a:xfrm rot="12809242">
                <a:off x="4573976" y="1432261"/>
                <a:ext cx="609600" cy="1295400"/>
              </a:xfrm>
              <a:prstGeom prst="lightningBolt">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p:cNvSpPr/>
              <p:nvPr/>
            </p:nvSpPr>
            <p:spPr>
              <a:xfrm rot="11830632">
                <a:off x="4254122" y="1417199"/>
                <a:ext cx="609600" cy="1295400"/>
              </a:xfrm>
              <a:prstGeom prst="lightningBolt">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p:cNvSpPr/>
              <p:nvPr/>
            </p:nvSpPr>
            <p:spPr>
              <a:xfrm rot="11830632">
                <a:off x="4053655" y="1539063"/>
                <a:ext cx="609600" cy="1295400"/>
              </a:xfrm>
              <a:prstGeom prst="lightningBolt">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621390">
                <a:off x="4309590" y="2412215"/>
                <a:ext cx="463197" cy="248133"/>
              </a:xfrm>
              <a:prstGeom prst="ellipse">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20770895">
              <a:off x="1725913" y="4142417"/>
              <a:ext cx="1580845" cy="606170"/>
            </a:xfrm>
            <a:custGeom>
              <a:avLst/>
              <a:gdLst>
                <a:gd name="connsiteX0" fmla="*/ 735632 w 1719759"/>
                <a:gd name="connsiteY0" fmla="*/ 0 h 1049312"/>
                <a:gd name="connsiteX1" fmla="*/ 735632 w 1719759"/>
                <a:gd name="connsiteY1" fmla="*/ 0 h 1049312"/>
                <a:gd name="connsiteX2" fmla="*/ 390859 w 1719759"/>
                <a:gd name="connsiteY2" fmla="*/ 149902 h 1049312"/>
                <a:gd name="connsiteX3" fmla="*/ 285927 w 1719759"/>
                <a:gd name="connsiteY3" fmla="*/ 194873 h 1049312"/>
                <a:gd name="connsiteX4" fmla="*/ 195986 w 1719759"/>
                <a:gd name="connsiteY4" fmla="*/ 224853 h 1049312"/>
                <a:gd name="connsiteX5" fmla="*/ 121036 w 1719759"/>
                <a:gd name="connsiteY5" fmla="*/ 314794 h 1049312"/>
                <a:gd name="connsiteX6" fmla="*/ 61075 w 1719759"/>
                <a:gd name="connsiteY6" fmla="*/ 374755 h 1049312"/>
                <a:gd name="connsiteX7" fmla="*/ 16104 w 1719759"/>
                <a:gd name="connsiteY7" fmla="*/ 509666 h 1049312"/>
                <a:gd name="connsiteX8" fmla="*/ 1114 w 1719759"/>
                <a:gd name="connsiteY8" fmla="*/ 554637 h 1049312"/>
                <a:gd name="connsiteX9" fmla="*/ 16104 w 1719759"/>
                <a:gd name="connsiteY9" fmla="*/ 734518 h 1049312"/>
                <a:gd name="connsiteX10" fmla="*/ 166006 w 1719759"/>
                <a:gd name="connsiteY10" fmla="*/ 884420 h 1049312"/>
                <a:gd name="connsiteX11" fmla="*/ 210977 w 1719759"/>
                <a:gd name="connsiteY11" fmla="*/ 914400 h 1049312"/>
                <a:gd name="connsiteX12" fmla="*/ 240957 w 1719759"/>
                <a:gd name="connsiteY12" fmla="*/ 944381 h 1049312"/>
                <a:gd name="connsiteX13" fmla="*/ 300918 w 1719759"/>
                <a:gd name="connsiteY13" fmla="*/ 959371 h 1049312"/>
                <a:gd name="connsiteX14" fmla="*/ 405849 w 1719759"/>
                <a:gd name="connsiteY14" fmla="*/ 1019332 h 1049312"/>
                <a:gd name="connsiteX15" fmla="*/ 555750 w 1719759"/>
                <a:gd name="connsiteY15" fmla="*/ 1049312 h 1049312"/>
                <a:gd name="connsiteX16" fmla="*/ 1005455 w 1719759"/>
                <a:gd name="connsiteY16" fmla="*/ 1019332 h 1049312"/>
                <a:gd name="connsiteX17" fmla="*/ 1050426 w 1719759"/>
                <a:gd name="connsiteY17" fmla="*/ 1004341 h 1049312"/>
                <a:gd name="connsiteX18" fmla="*/ 1110386 w 1719759"/>
                <a:gd name="connsiteY18" fmla="*/ 989351 h 1049312"/>
                <a:gd name="connsiteX19" fmla="*/ 1155357 w 1719759"/>
                <a:gd name="connsiteY19" fmla="*/ 974361 h 1049312"/>
                <a:gd name="connsiteX20" fmla="*/ 1290268 w 1719759"/>
                <a:gd name="connsiteY20" fmla="*/ 959371 h 1049312"/>
                <a:gd name="connsiteX21" fmla="*/ 1335239 w 1719759"/>
                <a:gd name="connsiteY21" fmla="*/ 944381 h 1049312"/>
                <a:gd name="connsiteX22" fmla="*/ 1425180 w 1719759"/>
                <a:gd name="connsiteY22" fmla="*/ 839450 h 1049312"/>
                <a:gd name="connsiteX23" fmla="*/ 1500131 w 1719759"/>
                <a:gd name="connsiteY23" fmla="*/ 764499 h 1049312"/>
                <a:gd name="connsiteX24" fmla="*/ 1560091 w 1719759"/>
                <a:gd name="connsiteY24" fmla="*/ 689548 h 1049312"/>
                <a:gd name="connsiteX25" fmla="*/ 1620052 w 1719759"/>
                <a:gd name="connsiteY25" fmla="*/ 674558 h 1049312"/>
                <a:gd name="connsiteX26" fmla="*/ 1650032 w 1719759"/>
                <a:gd name="connsiteY26" fmla="*/ 644577 h 1049312"/>
                <a:gd name="connsiteX27" fmla="*/ 1665022 w 1719759"/>
                <a:gd name="connsiteY27" fmla="*/ 314794 h 1049312"/>
                <a:gd name="connsiteX28" fmla="*/ 1605062 w 1719759"/>
                <a:gd name="connsiteY28" fmla="*/ 164892 h 1049312"/>
                <a:gd name="connsiteX29" fmla="*/ 1515121 w 1719759"/>
                <a:gd name="connsiteY29" fmla="*/ 104932 h 1049312"/>
                <a:gd name="connsiteX30" fmla="*/ 1440170 w 1719759"/>
                <a:gd name="connsiteY30" fmla="*/ 44971 h 1049312"/>
                <a:gd name="connsiteX31" fmla="*/ 1380209 w 1719759"/>
                <a:gd name="connsiteY31" fmla="*/ 29981 h 1049312"/>
                <a:gd name="connsiteX32" fmla="*/ 1065416 w 1719759"/>
                <a:gd name="connsiteY32" fmla="*/ 14991 h 1049312"/>
                <a:gd name="connsiteX33" fmla="*/ 750622 w 1719759"/>
                <a:gd name="connsiteY33" fmla="*/ 29981 h 1049312"/>
                <a:gd name="connsiteX34" fmla="*/ 705652 w 1719759"/>
                <a:gd name="connsiteY34" fmla="*/ 44971 h 1049312"/>
                <a:gd name="connsiteX35" fmla="*/ 645691 w 1719759"/>
                <a:gd name="connsiteY35" fmla="*/ 74951 h 1049312"/>
                <a:gd name="connsiteX36" fmla="*/ 720642 w 1719759"/>
                <a:gd name="connsiteY36" fmla="*/ 74951 h 1049312"/>
                <a:gd name="connsiteX37" fmla="*/ 705652 w 1719759"/>
                <a:gd name="connsiteY37" fmla="*/ 74951 h 10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9759" h="1049312">
                  <a:moveTo>
                    <a:pt x="735632" y="0"/>
                  </a:moveTo>
                  <a:lnTo>
                    <a:pt x="735632" y="0"/>
                  </a:lnTo>
                  <a:cubicBezTo>
                    <a:pt x="432200" y="143731"/>
                    <a:pt x="552733" y="109434"/>
                    <a:pt x="390859" y="149902"/>
                  </a:cubicBezTo>
                  <a:cubicBezTo>
                    <a:pt x="319513" y="197465"/>
                    <a:pt x="373924" y="168474"/>
                    <a:pt x="285927" y="194873"/>
                  </a:cubicBezTo>
                  <a:cubicBezTo>
                    <a:pt x="255658" y="203954"/>
                    <a:pt x="195986" y="224853"/>
                    <a:pt x="195986" y="224853"/>
                  </a:cubicBezTo>
                  <a:cubicBezTo>
                    <a:pt x="101756" y="287673"/>
                    <a:pt x="197111" y="213361"/>
                    <a:pt x="121036" y="314794"/>
                  </a:cubicBezTo>
                  <a:cubicBezTo>
                    <a:pt x="104077" y="337407"/>
                    <a:pt x="61075" y="374755"/>
                    <a:pt x="61075" y="374755"/>
                  </a:cubicBezTo>
                  <a:lnTo>
                    <a:pt x="16104" y="509666"/>
                  </a:lnTo>
                  <a:lnTo>
                    <a:pt x="1114" y="554637"/>
                  </a:lnTo>
                  <a:cubicBezTo>
                    <a:pt x="6111" y="614597"/>
                    <a:pt x="0" y="676545"/>
                    <a:pt x="16104" y="734518"/>
                  </a:cubicBezTo>
                  <a:cubicBezTo>
                    <a:pt x="38816" y="816282"/>
                    <a:pt x="103320" y="842630"/>
                    <a:pt x="166006" y="884420"/>
                  </a:cubicBezTo>
                  <a:cubicBezTo>
                    <a:pt x="180996" y="894413"/>
                    <a:pt x="198238" y="901661"/>
                    <a:pt x="210977" y="914400"/>
                  </a:cubicBezTo>
                  <a:cubicBezTo>
                    <a:pt x="220970" y="924394"/>
                    <a:pt x="228316" y="938060"/>
                    <a:pt x="240957" y="944381"/>
                  </a:cubicBezTo>
                  <a:cubicBezTo>
                    <a:pt x="259384" y="953595"/>
                    <a:pt x="280931" y="954374"/>
                    <a:pt x="300918" y="959371"/>
                  </a:cubicBezTo>
                  <a:cubicBezTo>
                    <a:pt x="338195" y="984222"/>
                    <a:pt x="362379" y="1003031"/>
                    <a:pt x="405849" y="1019332"/>
                  </a:cubicBezTo>
                  <a:cubicBezTo>
                    <a:pt x="441627" y="1032749"/>
                    <a:pt x="524664" y="1044131"/>
                    <a:pt x="555750" y="1049312"/>
                  </a:cubicBezTo>
                  <a:cubicBezTo>
                    <a:pt x="675727" y="1044096"/>
                    <a:pt x="866534" y="1047117"/>
                    <a:pt x="1005455" y="1019332"/>
                  </a:cubicBezTo>
                  <a:cubicBezTo>
                    <a:pt x="1020949" y="1016233"/>
                    <a:pt x="1035233" y="1008682"/>
                    <a:pt x="1050426" y="1004341"/>
                  </a:cubicBezTo>
                  <a:cubicBezTo>
                    <a:pt x="1070235" y="998681"/>
                    <a:pt x="1090577" y="995011"/>
                    <a:pt x="1110386" y="989351"/>
                  </a:cubicBezTo>
                  <a:cubicBezTo>
                    <a:pt x="1125579" y="985010"/>
                    <a:pt x="1139771" y="976959"/>
                    <a:pt x="1155357" y="974361"/>
                  </a:cubicBezTo>
                  <a:cubicBezTo>
                    <a:pt x="1199988" y="966923"/>
                    <a:pt x="1245298" y="964368"/>
                    <a:pt x="1290268" y="959371"/>
                  </a:cubicBezTo>
                  <a:cubicBezTo>
                    <a:pt x="1305258" y="954374"/>
                    <a:pt x="1322381" y="953565"/>
                    <a:pt x="1335239" y="944381"/>
                  </a:cubicBezTo>
                  <a:cubicBezTo>
                    <a:pt x="1419169" y="884431"/>
                    <a:pt x="1372363" y="899812"/>
                    <a:pt x="1425180" y="839450"/>
                  </a:cubicBezTo>
                  <a:cubicBezTo>
                    <a:pt x="1448446" y="812860"/>
                    <a:pt x="1478059" y="792089"/>
                    <a:pt x="1500131" y="764499"/>
                  </a:cubicBezTo>
                  <a:cubicBezTo>
                    <a:pt x="1520118" y="739515"/>
                    <a:pt x="1534495" y="708745"/>
                    <a:pt x="1560091" y="689548"/>
                  </a:cubicBezTo>
                  <a:cubicBezTo>
                    <a:pt x="1576573" y="677187"/>
                    <a:pt x="1600065" y="679555"/>
                    <a:pt x="1620052" y="674558"/>
                  </a:cubicBezTo>
                  <a:cubicBezTo>
                    <a:pt x="1630045" y="664564"/>
                    <a:pt x="1642192" y="656336"/>
                    <a:pt x="1650032" y="644577"/>
                  </a:cubicBezTo>
                  <a:cubicBezTo>
                    <a:pt x="1719759" y="539987"/>
                    <a:pt x="1683429" y="462052"/>
                    <a:pt x="1665022" y="314794"/>
                  </a:cubicBezTo>
                  <a:cubicBezTo>
                    <a:pt x="1663349" y="301414"/>
                    <a:pt x="1624161" y="183991"/>
                    <a:pt x="1605062" y="164892"/>
                  </a:cubicBezTo>
                  <a:cubicBezTo>
                    <a:pt x="1579584" y="139414"/>
                    <a:pt x="1540599" y="130411"/>
                    <a:pt x="1515121" y="104932"/>
                  </a:cubicBezTo>
                  <a:cubicBezTo>
                    <a:pt x="1490943" y="80753"/>
                    <a:pt x="1473265" y="59154"/>
                    <a:pt x="1440170" y="44971"/>
                  </a:cubicBezTo>
                  <a:cubicBezTo>
                    <a:pt x="1421234" y="36856"/>
                    <a:pt x="1400745" y="31624"/>
                    <a:pt x="1380209" y="29981"/>
                  </a:cubicBezTo>
                  <a:cubicBezTo>
                    <a:pt x="1275494" y="21604"/>
                    <a:pt x="1170347" y="19988"/>
                    <a:pt x="1065416" y="14991"/>
                  </a:cubicBezTo>
                  <a:cubicBezTo>
                    <a:pt x="960485" y="19988"/>
                    <a:pt x="855309" y="21257"/>
                    <a:pt x="750622" y="29981"/>
                  </a:cubicBezTo>
                  <a:cubicBezTo>
                    <a:pt x="734876" y="31293"/>
                    <a:pt x="719785" y="37905"/>
                    <a:pt x="705652" y="44971"/>
                  </a:cubicBezTo>
                  <a:cubicBezTo>
                    <a:pt x="640148" y="77723"/>
                    <a:pt x="683240" y="74951"/>
                    <a:pt x="645691" y="74951"/>
                  </a:cubicBezTo>
                  <a:lnTo>
                    <a:pt x="720642" y="74951"/>
                  </a:lnTo>
                  <a:lnTo>
                    <a:pt x="705652" y="74951"/>
                  </a:lnTo>
                </a:path>
              </a:pathLst>
            </a:custGeom>
            <a:solidFill>
              <a:schemeClr val="accent6">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1981200" y="4267200"/>
              <a:ext cx="381000" cy="304800"/>
            </a:xfrm>
            <a:prstGeom prst="ellipse">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94"/>
          <p:cNvGrpSpPr/>
          <p:nvPr/>
        </p:nvGrpSpPr>
        <p:grpSpPr>
          <a:xfrm rot="418166">
            <a:off x="8153497" y="3381966"/>
            <a:ext cx="3163551" cy="2321019"/>
            <a:chOff x="1981200" y="609600"/>
            <a:chExt cx="5943600" cy="4419600"/>
          </a:xfrm>
        </p:grpSpPr>
        <p:sp>
          <p:nvSpPr>
            <p:cNvPr id="32" name="Rectangle 31"/>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8"/>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5828659" y="6046342"/>
            <a:ext cx="2723819" cy="673353"/>
            <a:chOff x="3418976" y="6183630"/>
            <a:chExt cx="2723819" cy="673353"/>
          </a:xfrm>
        </p:grpSpPr>
        <p:grpSp>
          <p:nvGrpSpPr>
            <p:cNvPr id="51" name="Group 61"/>
            <p:cNvGrpSpPr/>
            <p:nvPr/>
          </p:nvGrpSpPr>
          <p:grpSpPr>
            <a:xfrm>
              <a:off x="3418976" y="6183630"/>
              <a:ext cx="961342" cy="653760"/>
              <a:chOff x="2458112" y="1703074"/>
              <a:chExt cx="3912270" cy="3034748"/>
            </a:xfrm>
          </p:grpSpPr>
          <p:grpSp>
            <p:nvGrpSpPr>
              <p:cNvPr id="52" name="Group 52"/>
              <p:cNvGrpSpPr/>
              <p:nvPr/>
            </p:nvGrpSpPr>
            <p:grpSpPr>
              <a:xfrm rot="21393298">
                <a:off x="4758025" y="3372078"/>
                <a:ext cx="675877" cy="1139468"/>
                <a:chOff x="7162800" y="3048000"/>
                <a:chExt cx="990600" cy="1371600"/>
              </a:xfrm>
            </p:grpSpPr>
            <p:sp>
              <p:nvSpPr>
                <p:cNvPr id="86" name="Rounded Rectangle 8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7162800" y="3962400"/>
                  <a:ext cx="990600" cy="457200"/>
                  <a:chOff x="6705600" y="3733800"/>
                  <a:chExt cx="990600" cy="457200"/>
                </a:xfrm>
              </p:grpSpPr>
              <p:sp>
                <p:nvSpPr>
                  <p:cNvPr id="88" name="Round Same Side Corner Rectangle 8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Same Side Corner Rectangle 8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40"/>
              <p:cNvGrpSpPr/>
              <p:nvPr/>
            </p:nvGrpSpPr>
            <p:grpSpPr>
              <a:xfrm rot="1051563">
                <a:off x="3578186" y="3424885"/>
                <a:ext cx="646842" cy="1090517"/>
                <a:chOff x="7162800" y="3048000"/>
                <a:chExt cx="990600" cy="1371600"/>
              </a:xfrm>
            </p:grpSpPr>
            <p:sp>
              <p:nvSpPr>
                <p:cNvPr id="82" name="Rounded Rectangle 8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7"/>
                <p:cNvGrpSpPr/>
                <p:nvPr/>
              </p:nvGrpSpPr>
              <p:grpSpPr>
                <a:xfrm>
                  <a:off x="7162800" y="3962400"/>
                  <a:ext cx="990600" cy="457200"/>
                  <a:chOff x="6705600" y="3733800"/>
                  <a:chExt cx="990600" cy="457200"/>
                </a:xfrm>
              </p:grpSpPr>
              <p:sp>
                <p:nvSpPr>
                  <p:cNvPr id="84" name="Round Same Side Corner Rectangle 8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Same Side Corner Rectangle 8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32"/>
              <p:cNvGrpSpPr/>
              <p:nvPr/>
            </p:nvGrpSpPr>
            <p:grpSpPr>
              <a:xfrm rot="3149846">
                <a:off x="5449905" y="1720940"/>
                <a:ext cx="752435" cy="1088519"/>
                <a:chOff x="6019800" y="2004733"/>
                <a:chExt cx="1295400" cy="1576667"/>
              </a:xfrm>
            </p:grpSpPr>
            <p:sp>
              <p:nvSpPr>
                <p:cNvPr id="79" name="Block Arc 78"/>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5"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200400" y="2438400"/>
                <a:ext cx="589536" cy="609600"/>
                <a:chOff x="5029200" y="1905000"/>
                <a:chExt cx="1752600" cy="1828800"/>
              </a:xfrm>
            </p:grpSpPr>
            <p:sp>
              <p:nvSpPr>
                <p:cNvPr id="76"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 Diagonal Corner Rectangle 57"/>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9"/>
              <p:cNvGrpSpPr/>
              <p:nvPr/>
            </p:nvGrpSpPr>
            <p:grpSpPr>
              <a:xfrm rot="1051563">
                <a:off x="3891971" y="3581625"/>
                <a:ext cx="685800" cy="1156197"/>
                <a:chOff x="7162800" y="3048000"/>
                <a:chExt cx="990600" cy="1371600"/>
              </a:xfrm>
            </p:grpSpPr>
            <p:sp>
              <p:nvSpPr>
                <p:cNvPr id="72" name="Rounded Rectangle 7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7"/>
                <p:cNvGrpSpPr/>
                <p:nvPr/>
              </p:nvGrpSpPr>
              <p:grpSpPr>
                <a:xfrm>
                  <a:off x="7162800" y="3962400"/>
                  <a:ext cx="990600" cy="457200"/>
                  <a:chOff x="6705600" y="3733800"/>
                  <a:chExt cx="990600" cy="457200"/>
                </a:xfrm>
              </p:grpSpPr>
              <p:sp>
                <p:nvSpPr>
                  <p:cNvPr id="74" name="Round Same Side Corner Rectangle 7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Same Side Corner Rectangle 7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Oval 60"/>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6"/>
              <p:cNvGrpSpPr/>
              <p:nvPr/>
            </p:nvGrpSpPr>
            <p:grpSpPr>
              <a:xfrm rot="20225410">
                <a:off x="5150994" y="3440683"/>
                <a:ext cx="685800" cy="1156197"/>
                <a:chOff x="7162800" y="3048000"/>
                <a:chExt cx="990600" cy="1371600"/>
              </a:xfrm>
            </p:grpSpPr>
            <p:sp>
              <p:nvSpPr>
                <p:cNvPr id="68" name="Rounded Rectangle 67"/>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37"/>
                <p:cNvGrpSpPr/>
                <p:nvPr/>
              </p:nvGrpSpPr>
              <p:grpSpPr>
                <a:xfrm>
                  <a:off x="7162800" y="3962400"/>
                  <a:ext cx="990600" cy="457200"/>
                  <a:chOff x="6705600" y="3733800"/>
                  <a:chExt cx="990600" cy="457200"/>
                </a:xfrm>
              </p:grpSpPr>
              <p:sp>
                <p:nvSpPr>
                  <p:cNvPr id="70" name="Round Same Side Corner Rectangle 69"/>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Same Side Corner Rectangle 70"/>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Oval 62"/>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65"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61"/>
            <p:cNvGrpSpPr/>
            <p:nvPr/>
          </p:nvGrpSpPr>
          <p:grpSpPr>
            <a:xfrm>
              <a:off x="4512853" y="6203223"/>
              <a:ext cx="961342" cy="653760"/>
              <a:chOff x="2458112" y="1703074"/>
              <a:chExt cx="3912270" cy="3034748"/>
            </a:xfrm>
          </p:grpSpPr>
          <p:grpSp>
            <p:nvGrpSpPr>
              <p:cNvPr id="91" name="Group 52"/>
              <p:cNvGrpSpPr/>
              <p:nvPr/>
            </p:nvGrpSpPr>
            <p:grpSpPr>
              <a:xfrm rot="21393298">
                <a:off x="4758025" y="3372078"/>
                <a:ext cx="675877" cy="1139468"/>
                <a:chOff x="7162800" y="3048000"/>
                <a:chExt cx="990600" cy="1371600"/>
              </a:xfrm>
            </p:grpSpPr>
            <p:sp>
              <p:nvSpPr>
                <p:cNvPr id="125" name="Rounded Rectangle 124"/>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7162800" y="3962400"/>
                  <a:ext cx="990600" cy="457200"/>
                  <a:chOff x="6705600" y="3733800"/>
                  <a:chExt cx="990600" cy="457200"/>
                </a:xfrm>
              </p:grpSpPr>
              <p:sp>
                <p:nvSpPr>
                  <p:cNvPr id="127" name="Round Same Side Corner Rectangle 126"/>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Same Side Corner Rectangle 127"/>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40"/>
              <p:cNvGrpSpPr/>
              <p:nvPr/>
            </p:nvGrpSpPr>
            <p:grpSpPr>
              <a:xfrm rot="1051563">
                <a:off x="3578186" y="3424885"/>
                <a:ext cx="646842" cy="1090517"/>
                <a:chOff x="7162800" y="3048000"/>
                <a:chExt cx="990600" cy="1371600"/>
              </a:xfrm>
            </p:grpSpPr>
            <p:sp>
              <p:nvSpPr>
                <p:cNvPr id="121" name="Rounded Rectangle 120"/>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7"/>
                <p:cNvGrpSpPr/>
                <p:nvPr/>
              </p:nvGrpSpPr>
              <p:grpSpPr>
                <a:xfrm>
                  <a:off x="7162800" y="3962400"/>
                  <a:ext cx="990600" cy="457200"/>
                  <a:chOff x="6705600" y="3733800"/>
                  <a:chExt cx="990600" cy="457200"/>
                </a:xfrm>
              </p:grpSpPr>
              <p:sp>
                <p:nvSpPr>
                  <p:cNvPr id="123" name="Round Same Side Corner Rectangle 122"/>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Same Side Corner Rectangle 123"/>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2"/>
              <p:cNvGrpSpPr/>
              <p:nvPr/>
            </p:nvGrpSpPr>
            <p:grpSpPr>
              <a:xfrm rot="3149846">
                <a:off x="5449905" y="1720940"/>
                <a:ext cx="752435" cy="1088519"/>
                <a:chOff x="6019800" y="2004733"/>
                <a:chExt cx="1295400" cy="1576667"/>
              </a:xfrm>
            </p:grpSpPr>
            <p:sp>
              <p:nvSpPr>
                <p:cNvPr id="118" name="Block Arc 117"/>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56"/>
              <p:cNvGrpSpPr/>
              <p:nvPr/>
            </p:nvGrpSpPr>
            <p:grpSpPr>
              <a:xfrm>
                <a:off x="3200400" y="2438400"/>
                <a:ext cx="589536" cy="609600"/>
                <a:chOff x="5029200" y="1905000"/>
                <a:chExt cx="1752600" cy="1828800"/>
              </a:xfrm>
            </p:grpSpPr>
            <p:sp>
              <p:nvSpPr>
                <p:cNvPr id="115"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ound Diagonal Corner Rectangle 96"/>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39"/>
              <p:cNvGrpSpPr/>
              <p:nvPr/>
            </p:nvGrpSpPr>
            <p:grpSpPr>
              <a:xfrm rot="1051563">
                <a:off x="3891971" y="3581625"/>
                <a:ext cx="685800" cy="1156197"/>
                <a:chOff x="7162800" y="3048000"/>
                <a:chExt cx="990600" cy="1371600"/>
              </a:xfrm>
            </p:grpSpPr>
            <p:sp>
              <p:nvSpPr>
                <p:cNvPr id="111" name="Rounded Rectangle 110"/>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37"/>
                <p:cNvGrpSpPr/>
                <p:nvPr/>
              </p:nvGrpSpPr>
              <p:grpSpPr>
                <a:xfrm>
                  <a:off x="7162800" y="3962400"/>
                  <a:ext cx="990600" cy="457200"/>
                  <a:chOff x="6705600" y="3733800"/>
                  <a:chExt cx="990600" cy="457200"/>
                </a:xfrm>
              </p:grpSpPr>
              <p:sp>
                <p:nvSpPr>
                  <p:cNvPr id="113" name="Round Same Side Corner Rectangle 112"/>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Same Side Corner Rectangle 113"/>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Oval 99"/>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46"/>
              <p:cNvGrpSpPr/>
              <p:nvPr/>
            </p:nvGrpSpPr>
            <p:grpSpPr>
              <a:xfrm rot="20225410">
                <a:off x="5150994" y="3440683"/>
                <a:ext cx="685800" cy="1156197"/>
                <a:chOff x="7162800" y="3048000"/>
                <a:chExt cx="990600" cy="1371600"/>
              </a:xfrm>
            </p:grpSpPr>
            <p:sp>
              <p:nvSpPr>
                <p:cNvPr id="107" name="Rounded Rectangle 106"/>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37"/>
                <p:cNvGrpSpPr/>
                <p:nvPr/>
              </p:nvGrpSpPr>
              <p:grpSpPr>
                <a:xfrm>
                  <a:off x="7162800" y="3962400"/>
                  <a:ext cx="990600" cy="457200"/>
                  <a:chOff x="6705600" y="3733800"/>
                  <a:chExt cx="990600" cy="457200"/>
                </a:xfrm>
              </p:grpSpPr>
              <p:sp>
                <p:nvSpPr>
                  <p:cNvPr id="109" name="Round Same Side Corner Rectangle 108"/>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Same Side Corner Rectangle 109"/>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Oval 101"/>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104"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61"/>
            <p:cNvGrpSpPr/>
            <p:nvPr/>
          </p:nvGrpSpPr>
          <p:grpSpPr>
            <a:xfrm>
              <a:off x="5408762" y="6337055"/>
              <a:ext cx="734033" cy="499179"/>
              <a:chOff x="2458112" y="1703074"/>
              <a:chExt cx="3912270" cy="3034748"/>
            </a:xfrm>
          </p:grpSpPr>
          <p:grpSp>
            <p:nvGrpSpPr>
              <p:cNvPr id="130" name="Group 52"/>
              <p:cNvGrpSpPr/>
              <p:nvPr/>
            </p:nvGrpSpPr>
            <p:grpSpPr>
              <a:xfrm rot="21393298">
                <a:off x="4758025" y="3372078"/>
                <a:ext cx="675877" cy="1139468"/>
                <a:chOff x="7162800" y="3048000"/>
                <a:chExt cx="990600" cy="1371600"/>
              </a:xfrm>
            </p:grpSpPr>
            <p:sp>
              <p:nvSpPr>
                <p:cNvPr id="164" name="Rounded Rectangle 163"/>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7162800" y="3962400"/>
                  <a:ext cx="990600" cy="457200"/>
                  <a:chOff x="6705600" y="3733800"/>
                  <a:chExt cx="990600" cy="457200"/>
                </a:xfrm>
              </p:grpSpPr>
              <p:sp>
                <p:nvSpPr>
                  <p:cNvPr id="166" name="Round Same Side Corner Rectangle 165"/>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Same Side Corner Rectangle 166"/>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40"/>
              <p:cNvGrpSpPr/>
              <p:nvPr/>
            </p:nvGrpSpPr>
            <p:grpSpPr>
              <a:xfrm rot="1051563">
                <a:off x="3578186" y="3424885"/>
                <a:ext cx="646842" cy="1090517"/>
                <a:chOff x="7162800" y="3048000"/>
                <a:chExt cx="990600" cy="1371600"/>
              </a:xfrm>
            </p:grpSpPr>
            <p:sp>
              <p:nvSpPr>
                <p:cNvPr id="160" name="Rounded Rectangle 159"/>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37"/>
                <p:cNvGrpSpPr/>
                <p:nvPr/>
              </p:nvGrpSpPr>
              <p:grpSpPr>
                <a:xfrm>
                  <a:off x="7162800" y="3962400"/>
                  <a:ext cx="990600" cy="457200"/>
                  <a:chOff x="6705600" y="3733800"/>
                  <a:chExt cx="990600" cy="457200"/>
                </a:xfrm>
              </p:grpSpPr>
              <p:sp>
                <p:nvSpPr>
                  <p:cNvPr id="162" name="Round Same Side Corner Rectangle 161"/>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Same Side Corner Rectangle 162"/>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32"/>
              <p:cNvGrpSpPr/>
              <p:nvPr/>
            </p:nvGrpSpPr>
            <p:grpSpPr>
              <a:xfrm rot="3149846">
                <a:off x="5449905" y="1720940"/>
                <a:ext cx="752435" cy="1088519"/>
                <a:chOff x="6019800" y="2004733"/>
                <a:chExt cx="1295400" cy="1576667"/>
              </a:xfrm>
            </p:grpSpPr>
            <p:sp>
              <p:nvSpPr>
                <p:cNvPr id="157" name="Block Arc 156"/>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Donut 158"/>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3"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56"/>
              <p:cNvGrpSpPr/>
              <p:nvPr/>
            </p:nvGrpSpPr>
            <p:grpSpPr>
              <a:xfrm>
                <a:off x="3200400" y="2438400"/>
                <a:ext cx="589536" cy="609600"/>
                <a:chOff x="5029200" y="1905000"/>
                <a:chExt cx="1752600" cy="1828800"/>
              </a:xfrm>
            </p:grpSpPr>
            <p:sp>
              <p:nvSpPr>
                <p:cNvPr id="154"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ound Diagonal Corner Rectangle 135"/>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39"/>
              <p:cNvGrpSpPr/>
              <p:nvPr/>
            </p:nvGrpSpPr>
            <p:grpSpPr>
              <a:xfrm rot="1051563">
                <a:off x="3891971" y="3581625"/>
                <a:ext cx="685800" cy="1156197"/>
                <a:chOff x="7162800" y="3048000"/>
                <a:chExt cx="990600" cy="1371600"/>
              </a:xfrm>
            </p:grpSpPr>
            <p:sp>
              <p:nvSpPr>
                <p:cNvPr id="150" name="Rounded Rectangle 149"/>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37"/>
                <p:cNvGrpSpPr/>
                <p:nvPr/>
              </p:nvGrpSpPr>
              <p:grpSpPr>
                <a:xfrm>
                  <a:off x="7162800" y="3962400"/>
                  <a:ext cx="990600" cy="457200"/>
                  <a:chOff x="6705600" y="3733800"/>
                  <a:chExt cx="990600" cy="457200"/>
                </a:xfrm>
              </p:grpSpPr>
              <p:sp>
                <p:nvSpPr>
                  <p:cNvPr id="152" name="Round Same Side Corner Rectangle 151"/>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Same Side Corner Rectangle 152"/>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Oval 138"/>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46"/>
              <p:cNvGrpSpPr/>
              <p:nvPr/>
            </p:nvGrpSpPr>
            <p:grpSpPr>
              <a:xfrm rot="20225410">
                <a:off x="5150994" y="3440683"/>
                <a:ext cx="685800" cy="1156197"/>
                <a:chOff x="7162800" y="3048000"/>
                <a:chExt cx="990600" cy="1371600"/>
              </a:xfrm>
            </p:grpSpPr>
            <p:sp>
              <p:nvSpPr>
                <p:cNvPr id="146" name="Rounded Rectangle 14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37"/>
                <p:cNvGrpSpPr/>
                <p:nvPr/>
              </p:nvGrpSpPr>
              <p:grpSpPr>
                <a:xfrm>
                  <a:off x="7162800" y="3962400"/>
                  <a:ext cx="990600" cy="457200"/>
                  <a:chOff x="6705600" y="3733800"/>
                  <a:chExt cx="990600" cy="457200"/>
                </a:xfrm>
              </p:grpSpPr>
              <p:sp>
                <p:nvSpPr>
                  <p:cNvPr id="148" name="Round Same Side Corner Rectangle 14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Same Side Corner Rectangle 14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Oval 140"/>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143"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eelgrafix.com/data_images/out/17/921356-yellow-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704"/>
            <a:ext cx="12192000" cy="769441"/>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Tell Your Friends</a:t>
            </a:r>
          </a:p>
        </p:txBody>
      </p:sp>
      <p:sp>
        <p:nvSpPr>
          <p:cNvPr id="2" name="Rectangle 1"/>
          <p:cNvSpPr/>
          <p:nvPr/>
        </p:nvSpPr>
        <p:spPr>
          <a:xfrm>
            <a:off x="282209" y="623320"/>
            <a:ext cx="9245702" cy="1569660"/>
          </a:xfrm>
          <a:prstGeom prst="rect">
            <a:avLst/>
          </a:prstGeom>
        </p:spPr>
        <p:txBody>
          <a:bodyPr wrap="square">
            <a:spAutoFit/>
          </a:bodyPr>
          <a:lstStyle/>
          <a:p>
            <a:r>
              <a:rPr lang="en-US" sz="2400" b="1" dirty="0">
                <a:solidFill>
                  <a:schemeClr val="bg1"/>
                </a:solidFill>
              </a:rPr>
              <a:t> Jesus healed a man full of “unclean,” or evil, spirits. After these unclean spirits had been cast out of the man, they entered a herd of swine, which then violently ran off a cliff into the sea. The man then sought to enter the ship where Jesus was.</a:t>
            </a:r>
          </a:p>
        </p:txBody>
      </p:sp>
      <p:pic>
        <p:nvPicPr>
          <p:cNvPr id="1028" name="Picture 4" descr="http://www.warrencampdesign.com/heartyBoys/luke/part2/images/luke.8.35_lg.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1" b="12530"/>
          <a:stretch/>
        </p:blipFill>
        <p:spPr bwMode="auto">
          <a:xfrm>
            <a:off x="1036455" y="2663685"/>
            <a:ext cx="6809232" cy="393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81674" y="1889510"/>
            <a:ext cx="3338462" cy="1938992"/>
          </a:xfrm>
          <a:prstGeom prst="rect">
            <a:avLst/>
          </a:prstGeom>
        </p:spPr>
        <p:txBody>
          <a:bodyPr wrap="square">
            <a:spAutoFit/>
          </a:bodyPr>
          <a:lstStyle/>
          <a:p>
            <a:r>
              <a:rPr lang="en-US" sz="2400" b="1" dirty="0">
                <a:solidFill>
                  <a:schemeClr val="bg1"/>
                </a:solidFill>
              </a:rPr>
              <a:t>The miracle occurred in the Gentile region of Decapolis, away from the influence of Jewish leaders. (1)</a:t>
            </a:r>
          </a:p>
        </p:txBody>
      </p:sp>
      <p:grpSp>
        <p:nvGrpSpPr>
          <p:cNvPr id="7" name="Group 6"/>
          <p:cNvGrpSpPr/>
          <p:nvPr/>
        </p:nvGrpSpPr>
        <p:grpSpPr>
          <a:xfrm>
            <a:off x="8250736" y="4159556"/>
            <a:ext cx="3289208" cy="2390250"/>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96177" y="4727037"/>
              <a:ext cx="2303223" cy="1323439"/>
            </a:xfrm>
            <a:prstGeom prst="rect">
              <a:avLst/>
            </a:prstGeom>
          </p:spPr>
          <p:txBody>
            <a:bodyPr wrap="square">
              <a:spAutoFit/>
            </a:bodyPr>
            <a:lstStyle/>
            <a:p>
              <a:pPr algn="ctr"/>
              <a:r>
                <a:rPr lang="en-US" sz="1600" b="1" dirty="0"/>
                <a:t>When we experience the Savior’s power in our lives, we can testify to others of His blessings and compassion</a:t>
              </a:r>
              <a:endParaRPr lang="en-US" sz="1600" dirty="0"/>
            </a:p>
          </p:txBody>
        </p:sp>
      </p:grpSp>
    </p:spTree>
    <p:extLst>
      <p:ext uri="{BB962C8B-B14F-4D97-AF65-F5344CB8AC3E}">
        <p14:creationId xmlns:p14="http://schemas.microsoft.com/office/powerpoint/2010/main" val="41289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feelgrafix.com/data_images/out/17/921356-yellow-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l="76397" r="-551" b="52967"/>
          <a:stretch/>
        </p:blipFill>
        <p:spPr bwMode="auto">
          <a:xfrm>
            <a:off x="0" y="1"/>
            <a:ext cx="12478871" cy="68707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704"/>
            <a:ext cx="12192000" cy="646331"/>
          </a:xfrm>
          <a:prstGeom prst="rect">
            <a:avLst/>
          </a:prstGeom>
          <a:noFill/>
        </p:spPr>
        <p:txBody>
          <a:bodyPr wrap="square" rtlCol="0">
            <a:spAutoFit/>
          </a:bodyPr>
          <a:lstStyle/>
          <a:p>
            <a:pPr algn="ctr"/>
            <a:r>
              <a:rPr lang="en-US" sz="3600" dirty="0">
                <a:solidFill>
                  <a:schemeClr val="bg1"/>
                </a:solidFill>
                <a:latin typeface="Arial Black" panose="020B0A04020102020204" pitchFamily="34" charset="0"/>
              </a:rPr>
              <a:t>Only Believe</a:t>
            </a:r>
          </a:p>
        </p:txBody>
      </p:sp>
      <p:sp>
        <p:nvSpPr>
          <p:cNvPr id="2" name="Rectangle 1"/>
          <p:cNvSpPr/>
          <p:nvPr/>
        </p:nvSpPr>
        <p:spPr>
          <a:xfrm>
            <a:off x="174633" y="1058513"/>
            <a:ext cx="5674837" cy="830997"/>
          </a:xfrm>
          <a:prstGeom prst="rect">
            <a:avLst/>
          </a:prstGeom>
        </p:spPr>
        <p:txBody>
          <a:bodyPr wrap="square">
            <a:spAutoFit/>
          </a:bodyPr>
          <a:lstStyle/>
          <a:p>
            <a:r>
              <a:rPr lang="en-US" sz="2400" i="1" dirty="0">
                <a:solidFill>
                  <a:schemeClr val="bg1"/>
                </a:solidFill>
              </a:rPr>
              <a:t> I pray thee,</a:t>
            </a:r>
            <a:r>
              <a:rPr lang="en-US" sz="2400" dirty="0">
                <a:solidFill>
                  <a:schemeClr val="bg1"/>
                </a:solidFill>
              </a:rPr>
              <a:t> come and lay thy hands on her, that she may be healed; and she shall live.</a:t>
            </a:r>
            <a:endParaRPr lang="en-US" sz="2400" b="1" dirty="0">
              <a:solidFill>
                <a:schemeClr val="bg1"/>
              </a:solidFill>
            </a:endParaRPr>
          </a:p>
        </p:txBody>
      </p:sp>
      <p:sp>
        <p:nvSpPr>
          <p:cNvPr id="4" name="Rectangle 3"/>
          <p:cNvSpPr/>
          <p:nvPr/>
        </p:nvSpPr>
        <p:spPr>
          <a:xfrm>
            <a:off x="8048909" y="938879"/>
            <a:ext cx="3338462" cy="830997"/>
          </a:xfrm>
          <a:prstGeom prst="rect">
            <a:avLst/>
          </a:prstGeom>
        </p:spPr>
        <p:txBody>
          <a:bodyPr wrap="square">
            <a:spAutoFit/>
          </a:bodyPr>
          <a:lstStyle/>
          <a:p>
            <a:r>
              <a:rPr lang="en-US" sz="2400" i="1" dirty="0">
                <a:solidFill>
                  <a:schemeClr val="bg1"/>
                </a:solidFill>
              </a:rPr>
              <a:t>If I may touch but his clothes, I shall be whole.</a:t>
            </a:r>
            <a:endParaRPr lang="en-US" sz="2400" b="1" i="1" dirty="0">
              <a:solidFill>
                <a:schemeClr val="bg1"/>
              </a:solidFill>
            </a:endParaRPr>
          </a:p>
        </p:txBody>
      </p:sp>
      <p:grpSp>
        <p:nvGrpSpPr>
          <p:cNvPr id="7" name="Group 6"/>
          <p:cNvGrpSpPr/>
          <p:nvPr/>
        </p:nvGrpSpPr>
        <p:grpSpPr>
          <a:xfrm>
            <a:off x="4102360" y="2421286"/>
            <a:ext cx="3289208" cy="2390250"/>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96177" y="4727037"/>
              <a:ext cx="2303223" cy="1323439"/>
            </a:xfrm>
            <a:prstGeom prst="rect">
              <a:avLst/>
            </a:prstGeom>
          </p:spPr>
          <p:txBody>
            <a:bodyPr wrap="square">
              <a:spAutoFit/>
            </a:bodyPr>
            <a:lstStyle/>
            <a:p>
              <a:pPr algn="ctr"/>
              <a:r>
                <a:rPr lang="en-US" sz="1600" b="1" dirty="0"/>
                <a:t>If we demonstrate our faith in Jesus Christ through our efforts to come to Him, He can make us whole</a:t>
              </a:r>
              <a:endParaRPr lang="en-US" sz="1600" dirty="0"/>
            </a:p>
          </p:txBody>
        </p:sp>
      </p:grpSp>
      <p:pic>
        <p:nvPicPr>
          <p:cNvPr id="2050" name="Picture 2" descr="http://media.ldscdn.org/images/media-library/gospel-art/new-testament/jesus-raising-jairuss-daughter-39561-wallpap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 t="5133" r="-1164" b="15478"/>
          <a:stretch/>
        </p:blipFill>
        <p:spPr bwMode="auto">
          <a:xfrm>
            <a:off x="1101889" y="1999191"/>
            <a:ext cx="2931458" cy="35231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media.ldscdn.org/images/media-library/gospel-art/new-testament/jesus-raising-jairuss-daughter-39561-wallpaper.jpg"/>
          <p:cNvPicPr>
            <a:picLocks noChangeAspect="1" noChangeArrowheads="1"/>
          </p:cNvPicPr>
          <p:nvPr/>
        </p:nvPicPr>
        <p:blipFill rotWithShape="1">
          <a:blip r:embed="rId4">
            <a:extLst>
              <a:ext uri="{28A0092B-C50C-407E-A947-70E740481C1C}">
                <a14:useLocalDpi xmlns:a14="http://schemas.microsoft.com/office/drawing/2010/main" val="0"/>
              </a:ext>
            </a:extLst>
          </a:blip>
          <a:srcRect l="45481" t="36523" r="35323" b="52182"/>
          <a:stretch/>
        </p:blipFill>
        <p:spPr bwMode="auto">
          <a:xfrm>
            <a:off x="1059379" y="2011572"/>
            <a:ext cx="2931458" cy="3510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4633" y="5470196"/>
            <a:ext cx="6096000" cy="1015663"/>
          </a:xfrm>
          <a:prstGeom prst="rect">
            <a:avLst/>
          </a:prstGeom>
        </p:spPr>
        <p:txBody>
          <a:bodyPr>
            <a:spAutoFit/>
          </a:bodyPr>
          <a:lstStyle/>
          <a:p>
            <a:r>
              <a:rPr lang="en-US" sz="2000" i="1" dirty="0">
                <a:solidFill>
                  <a:schemeClr val="bg1"/>
                </a:solidFill>
                <a:latin typeface="Palatino"/>
              </a:rPr>
              <a:t>And he took the damsel by the hand, and said unto her, </a:t>
            </a:r>
            <a:r>
              <a:rPr lang="en-US" sz="2000" i="1" dirty="0" err="1">
                <a:solidFill>
                  <a:schemeClr val="bg1"/>
                </a:solidFill>
                <a:latin typeface="Palatino"/>
              </a:rPr>
              <a:t>Talitha</a:t>
            </a:r>
            <a:r>
              <a:rPr lang="en-US" sz="2000" i="1" dirty="0">
                <a:solidFill>
                  <a:schemeClr val="bg1"/>
                </a:solidFill>
                <a:latin typeface="Palatino"/>
              </a:rPr>
              <a:t> </a:t>
            </a:r>
            <a:r>
              <a:rPr lang="en-US" sz="2000" i="1" dirty="0" err="1">
                <a:solidFill>
                  <a:schemeClr val="bg1"/>
                </a:solidFill>
                <a:latin typeface="Palatino"/>
              </a:rPr>
              <a:t>cumi</a:t>
            </a:r>
            <a:r>
              <a:rPr lang="en-US" sz="2000" i="1" dirty="0">
                <a:solidFill>
                  <a:schemeClr val="bg1"/>
                </a:solidFill>
                <a:latin typeface="Palatino"/>
              </a:rPr>
              <a:t>; which is, being interpreted, Damsel, I say unto thee, arise.</a:t>
            </a:r>
            <a:endParaRPr lang="en-US" sz="2000" i="1" dirty="0">
              <a:solidFill>
                <a:schemeClr val="bg1"/>
              </a:solidFill>
            </a:endParaRPr>
          </a:p>
        </p:txBody>
      </p:sp>
      <p:pic>
        <p:nvPicPr>
          <p:cNvPr id="2052" name="Picture 4" descr="https://s-media-cache-ak0.pinimg.com/564x/6a/c4/92/6ac492c21a92d2e6244c9209a91c4f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81" y="2110465"/>
            <a:ext cx="4353591" cy="341185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s-media-cache-ak0.pinimg.com/564x/6a/c4/92/6ac492c21a92d2e6244c9209a91c4fa3.jpg"/>
          <p:cNvPicPr>
            <a:picLocks noChangeAspect="1" noChangeArrowheads="1"/>
          </p:cNvPicPr>
          <p:nvPr/>
        </p:nvPicPr>
        <p:blipFill rotWithShape="1">
          <a:blip r:embed="rId5">
            <a:extLst>
              <a:ext uri="{28A0092B-C50C-407E-A947-70E740481C1C}">
                <a14:useLocalDpi xmlns:a14="http://schemas.microsoft.com/office/drawing/2010/main" val="0"/>
              </a:ext>
            </a:extLst>
          </a:blip>
          <a:srcRect l="40417" t="284"/>
          <a:stretch/>
        </p:blipFill>
        <p:spPr bwMode="auto">
          <a:xfrm>
            <a:off x="9298639" y="2110465"/>
            <a:ext cx="2593972" cy="34021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90048" y="5672316"/>
            <a:ext cx="4215317" cy="1015663"/>
          </a:xfrm>
          <a:prstGeom prst="rect">
            <a:avLst/>
          </a:prstGeom>
        </p:spPr>
        <p:txBody>
          <a:bodyPr wrap="square">
            <a:spAutoFit/>
          </a:bodyPr>
          <a:lstStyle/>
          <a:p>
            <a:r>
              <a:rPr lang="en-US" sz="2000" i="1" dirty="0">
                <a:solidFill>
                  <a:schemeClr val="bg1"/>
                </a:solidFill>
                <a:latin typeface="Palatino"/>
              </a:rPr>
              <a:t>Daughter, thy faith hath made thee whole; go in peace, and be whole of thy plague.</a:t>
            </a:r>
            <a:endParaRPr lang="en-US" sz="2000" i="1" dirty="0">
              <a:solidFill>
                <a:schemeClr val="bg1"/>
              </a:solidFill>
            </a:endParaRPr>
          </a:p>
        </p:txBody>
      </p:sp>
      <p:sp>
        <p:nvSpPr>
          <p:cNvPr id="31" name="TextBox 30"/>
          <p:cNvSpPr txBox="1"/>
          <p:nvPr/>
        </p:nvSpPr>
        <p:spPr>
          <a:xfrm>
            <a:off x="85444" y="6579787"/>
            <a:ext cx="1456267" cy="307777"/>
          </a:xfrm>
          <a:prstGeom prst="rect">
            <a:avLst/>
          </a:prstGeom>
          <a:noFill/>
        </p:spPr>
        <p:txBody>
          <a:bodyPr wrap="square" rtlCol="0">
            <a:spAutoFit/>
          </a:bodyPr>
          <a:lstStyle/>
          <a:p>
            <a:r>
              <a:rPr lang="en-US" sz="1400" dirty="0">
                <a:solidFill>
                  <a:schemeClr val="bg1"/>
                </a:solidFill>
              </a:rPr>
              <a:t>Mark 5:1-27-43</a:t>
            </a:r>
          </a:p>
        </p:txBody>
      </p:sp>
    </p:spTree>
    <p:extLst>
      <p:ext uri="{BB962C8B-B14F-4D97-AF65-F5344CB8AC3E}">
        <p14:creationId xmlns:p14="http://schemas.microsoft.com/office/powerpoint/2010/main" val="17624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feelgrafix.com/data_images/out/17/921356-yellow-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l="76397" r="-551" b="52967"/>
          <a:stretch/>
        </p:blipFill>
        <p:spPr bwMode="auto">
          <a:xfrm>
            <a:off x="0" y="1"/>
            <a:ext cx="12478871" cy="68707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704"/>
            <a:ext cx="12192000" cy="646331"/>
          </a:xfrm>
          <a:prstGeom prst="rect">
            <a:avLst/>
          </a:prstGeom>
          <a:noFill/>
        </p:spPr>
        <p:txBody>
          <a:bodyPr wrap="square" rtlCol="0">
            <a:spAutoFit/>
          </a:bodyPr>
          <a:lstStyle/>
          <a:p>
            <a:pPr algn="ctr"/>
            <a:r>
              <a:rPr lang="en-US" sz="3600" dirty="0">
                <a:solidFill>
                  <a:schemeClr val="bg1"/>
                </a:solidFill>
                <a:latin typeface="Arial Black" panose="020B0A04020102020204" pitchFamily="34" charset="0"/>
              </a:rPr>
              <a:t>Fear Overcome By Faith</a:t>
            </a:r>
          </a:p>
        </p:txBody>
      </p:sp>
      <p:sp>
        <p:nvSpPr>
          <p:cNvPr id="2" name="Rectangle 1"/>
          <p:cNvSpPr/>
          <p:nvPr/>
        </p:nvSpPr>
        <p:spPr>
          <a:xfrm>
            <a:off x="1134532" y="1628555"/>
            <a:ext cx="6372549" cy="4832092"/>
          </a:xfrm>
          <a:prstGeom prst="rect">
            <a:avLst/>
          </a:prstGeom>
        </p:spPr>
        <p:txBody>
          <a:bodyPr wrap="square">
            <a:spAutoFit/>
          </a:bodyPr>
          <a:lstStyle/>
          <a:p>
            <a:r>
              <a:rPr lang="en-US" sz="2800" b="1" dirty="0">
                <a:solidFill>
                  <a:schemeClr val="bg1"/>
                </a:solidFill>
              </a:rPr>
              <a:t>“Challenges, difficulties, questions, doubts—these are part of our mortality. But we are not alone. As disciples of the Lord Jesus Christ, we have enormous spiritual reservoirs of light and truth available to us. </a:t>
            </a:r>
          </a:p>
          <a:p>
            <a:endParaRPr lang="en-US" sz="2800" b="1" dirty="0">
              <a:solidFill>
                <a:schemeClr val="bg1"/>
              </a:solidFill>
            </a:endParaRPr>
          </a:p>
          <a:p>
            <a:r>
              <a:rPr lang="en-US" sz="2800" b="1" dirty="0">
                <a:solidFill>
                  <a:schemeClr val="bg1"/>
                </a:solidFill>
              </a:rPr>
              <a:t>Fear and faith cannot coexist in our hearts at the same time. In our days of difficulty, we choose the road of faith. Jesus said, ‘Be not afraid, only believe’.</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86" y="264095"/>
            <a:ext cx="1023345" cy="1364460"/>
          </a:xfrm>
          <a:prstGeom prst="rect">
            <a:avLst/>
          </a:prstGeom>
        </p:spPr>
      </p:pic>
      <p:grpSp>
        <p:nvGrpSpPr>
          <p:cNvPr id="7" name="Group 6"/>
          <p:cNvGrpSpPr/>
          <p:nvPr/>
        </p:nvGrpSpPr>
        <p:grpSpPr>
          <a:xfrm>
            <a:off x="7507083" y="1158632"/>
            <a:ext cx="3922917" cy="5216630"/>
            <a:chOff x="8609741" y="996199"/>
            <a:chExt cx="2738211" cy="3879165"/>
          </a:xfrm>
        </p:grpSpPr>
        <p:pic>
          <p:nvPicPr>
            <p:cNvPr id="8" name="Picture 2" descr="Stilling the St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741" y="996199"/>
              <a:ext cx="2738211" cy="36175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753991" y="4613754"/>
              <a:ext cx="2449710" cy="261610"/>
            </a:xfrm>
            <a:prstGeom prst="rect">
              <a:avLst/>
            </a:prstGeom>
          </p:spPr>
          <p:txBody>
            <a:bodyPr wrap="none">
              <a:spAutoFit/>
            </a:bodyPr>
            <a:lstStyle/>
            <a:p>
              <a:r>
                <a:rPr lang="en-US" sz="1100" i="1" dirty="0">
                  <a:solidFill>
                    <a:schemeClr val="bg1"/>
                  </a:solidFill>
                  <a:latin typeface="Open Sans"/>
                </a:rPr>
                <a:t>Stilling the Storm,</a:t>
              </a:r>
              <a:r>
                <a:rPr lang="en-US" sz="1100" dirty="0">
                  <a:solidFill>
                    <a:schemeClr val="bg1"/>
                  </a:solidFill>
                  <a:latin typeface="Open Sans"/>
                </a:rPr>
                <a:t> by Ted </a:t>
              </a:r>
              <a:r>
                <a:rPr lang="en-US" sz="1100" dirty="0" err="1">
                  <a:solidFill>
                    <a:schemeClr val="bg1"/>
                  </a:solidFill>
                  <a:latin typeface="Open Sans"/>
                </a:rPr>
                <a:t>Henninger</a:t>
              </a:r>
              <a:endParaRPr lang="en-US" sz="1100" dirty="0">
                <a:solidFill>
                  <a:schemeClr val="bg1"/>
                </a:solidFill>
              </a:endParaRPr>
            </a:p>
          </p:txBody>
        </p:sp>
      </p:grpSp>
    </p:spTree>
    <p:extLst>
      <p:ext uri="{BB962C8B-B14F-4D97-AF65-F5344CB8AC3E}">
        <p14:creationId xmlns:p14="http://schemas.microsoft.com/office/powerpoint/2010/main" val="17584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eelgrafix.com/data_images/out/21/935693-indian-oc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909310"/>
          </a:xfrm>
          <a:prstGeom prst="rect">
            <a:avLst/>
          </a:prstGeom>
          <a:noFill/>
        </p:spPr>
        <p:txBody>
          <a:bodyPr wrap="square" rtlCol="0">
            <a:spAutoFit/>
          </a:bodyPr>
          <a:lstStyle/>
          <a:p>
            <a:r>
              <a:rPr lang="en-US" b="1" dirty="0">
                <a:solidFill>
                  <a:schemeClr val="bg1"/>
                </a:solidFill>
              </a:rPr>
              <a:t>Sources: </a:t>
            </a:r>
          </a:p>
          <a:p>
            <a:endParaRPr lang="en-US" b="1" dirty="0">
              <a:solidFill>
                <a:schemeClr val="bg1"/>
              </a:solidFill>
            </a:endParaRPr>
          </a:p>
          <a:p>
            <a:r>
              <a:rPr lang="en-US" b="1" dirty="0">
                <a:solidFill>
                  <a:schemeClr val="bg1"/>
                </a:solidFill>
              </a:rPr>
              <a:t>Suggested Hymn: #105 </a:t>
            </a:r>
            <a:r>
              <a:rPr lang="en-US" b="1" i="1" dirty="0">
                <a:solidFill>
                  <a:schemeClr val="bg1"/>
                </a:solidFill>
              </a:rPr>
              <a:t>Master, the Tempest is Raging</a:t>
            </a:r>
            <a:endParaRPr lang="en-US" b="1" dirty="0">
              <a:solidFill>
                <a:schemeClr val="bg1"/>
              </a:solidFill>
            </a:endParaRPr>
          </a:p>
          <a:p>
            <a:endParaRPr lang="en-US" b="1" i="1" dirty="0">
              <a:solidFill>
                <a:schemeClr val="bg1"/>
              </a:solidFill>
            </a:endParaRPr>
          </a:p>
          <a:p>
            <a:r>
              <a:rPr lang="en-US" b="1" i="1" dirty="0">
                <a:solidFill>
                  <a:schemeClr val="bg1"/>
                </a:solidFill>
              </a:rPr>
              <a:t>Video: </a:t>
            </a:r>
          </a:p>
          <a:p>
            <a:r>
              <a:rPr lang="en-US" b="1" dirty="0">
                <a:solidFill>
                  <a:schemeClr val="bg1"/>
                </a:solidFill>
              </a:rPr>
              <a:t>Always Remember Him</a:t>
            </a:r>
            <a:r>
              <a:rPr lang="en-US" b="1" i="1" dirty="0">
                <a:solidFill>
                  <a:schemeClr val="bg1"/>
                </a:solidFill>
              </a:rPr>
              <a:t> (5:28)</a:t>
            </a:r>
          </a:p>
          <a:p>
            <a:r>
              <a:rPr lang="en-US" b="1" dirty="0">
                <a:solidFill>
                  <a:schemeClr val="bg1"/>
                </a:solidFill>
              </a:rPr>
              <a:t>Jesus Raises the Daughter of </a:t>
            </a:r>
            <a:r>
              <a:rPr lang="en-US" b="1" dirty="0" err="1">
                <a:solidFill>
                  <a:schemeClr val="bg1"/>
                </a:solidFill>
              </a:rPr>
              <a:t>Jairus</a:t>
            </a:r>
            <a:r>
              <a:rPr lang="en-US" b="1" dirty="0">
                <a:solidFill>
                  <a:schemeClr val="bg1"/>
                </a:solidFill>
              </a:rPr>
              <a:t> (3:26)</a:t>
            </a:r>
          </a:p>
          <a:p>
            <a:r>
              <a:rPr lang="en-US" b="1" dirty="0">
                <a:solidFill>
                  <a:schemeClr val="bg1"/>
                </a:solidFill>
              </a:rPr>
              <a:t>Calming the Tempest (2:17)</a:t>
            </a:r>
            <a:endParaRPr lang="en-US" b="1" i="1" dirty="0">
              <a:solidFill>
                <a:schemeClr val="bg1"/>
              </a:solidFill>
            </a:endParaRPr>
          </a:p>
          <a:p>
            <a:endParaRPr lang="en-US" b="1" i="1" u="none" strike="noStrike" dirty="0">
              <a:solidFill>
                <a:schemeClr val="bg1"/>
              </a:solidFill>
              <a:effectLst/>
            </a:endParaRPr>
          </a:p>
          <a:p>
            <a:pPr marL="342900" indent="-342900">
              <a:buFontTx/>
              <a:buAutoNum type="arabicPeriod"/>
            </a:pPr>
            <a:endParaRPr lang="en-US" b="1" dirty="0">
              <a:solidFill>
                <a:schemeClr val="bg1"/>
              </a:solidFill>
            </a:endParaRPr>
          </a:p>
          <a:p>
            <a:pPr marL="342900" indent="-342900">
              <a:buFontTx/>
              <a:buAutoNum type="arabicPeriod"/>
            </a:pPr>
            <a:r>
              <a:rPr lang="en-US" b="1" dirty="0">
                <a:solidFill>
                  <a:schemeClr val="bg1"/>
                </a:solidFill>
              </a:rPr>
              <a:t>New Testament Institute Student Manual Chapter 11 and 12</a:t>
            </a:r>
          </a:p>
          <a:p>
            <a:pPr marL="342900" indent="-342900">
              <a:buFontTx/>
              <a:buAutoNum type="arabicPeriod"/>
            </a:pPr>
            <a:r>
              <a:rPr lang="en-US" b="1" dirty="0">
                <a:solidFill>
                  <a:schemeClr val="bg1"/>
                </a:solidFill>
              </a:rPr>
              <a:t>Picture of Sea of Galilee and Mt. </a:t>
            </a:r>
            <a:r>
              <a:rPr lang="en-US" b="1" dirty="0" err="1">
                <a:solidFill>
                  <a:schemeClr val="bg1"/>
                </a:solidFill>
              </a:rPr>
              <a:t>Arbel</a:t>
            </a:r>
            <a:endParaRPr lang="en-US" b="1" dirty="0">
              <a:solidFill>
                <a:schemeClr val="bg1"/>
              </a:solidFill>
            </a:endParaRPr>
          </a:p>
          <a:p>
            <a:pPr marL="342900" indent="-342900">
              <a:buFontTx/>
              <a:buAutoNum type="arabicPeriod"/>
            </a:pPr>
            <a:r>
              <a:rPr lang="en-US" b="1" dirty="0">
                <a:solidFill>
                  <a:schemeClr val="bg1"/>
                </a:solidFill>
              </a:rPr>
              <a:t>Elder Bruce R. </a:t>
            </a:r>
            <a:r>
              <a:rPr lang="en-US" b="1" dirty="0" err="1">
                <a:solidFill>
                  <a:schemeClr val="bg1"/>
                </a:solidFill>
              </a:rPr>
              <a:t>McConkie</a:t>
            </a:r>
            <a:r>
              <a:rPr lang="en-US" b="1" dirty="0">
                <a:solidFill>
                  <a:schemeClr val="bg1"/>
                </a:solidFill>
              </a:rPr>
              <a:t> (</a:t>
            </a:r>
            <a:r>
              <a:rPr lang="en-US" b="1" i="1" dirty="0">
                <a:solidFill>
                  <a:schemeClr val="bg1"/>
                </a:solidFill>
              </a:rPr>
              <a:t>Doctrinal New Testament Commentary,</a:t>
            </a:r>
            <a:r>
              <a:rPr lang="en-US" b="1" dirty="0">
                <a:solidFill>
                  <a:schemeClr val="bg1"/>
                </a:solidFill>
              </a:rPr>
              <a:t> 3 vols. [1965–73], 1:311).</a:t>
            </a:r>
          </a:p>
          <a:p>
            <a:pPr marL="342900" indent="-342900">
              <a:buFontTx/>
              <a:buAutoNum type="arabicPeriod"/>
            </a:pPr>
            <a:r>
              <a:rPr lang="en-US" b="1" dirty="0">
                <a:solidFill>
                  <a:schemeClr val="bg1"/>
                </a:solidFill>
              </a:rPr>
              <a:t>Elder Neil L. Andersen “You Know Enough,”</a:t>
            </a:r>
            <a:r>
              <a:rPr lang="en-US" b="1" i="1" dirty="0">
                <a:solidFill>
                  <a:schemeClr val="bg1"/>
                </a:solidFill>
              </a:rPr>
              <a:t> Ensign</a:t>
            </a:r>
            <a:r>
              <a:rPr lang="en-US" b="1" dirty="0">
                <a:solidFill>
                  <a:schemeClr val="bg1"/>
                </a:solidFill>
              </a:rPr>
              <a:t> or </a:t>
            </a:r>
            <a:r>
              <a:rPr lang="en-US" b="1" i="1" dirty="0" err="1">
                <a:solidFill>
                  <a:schemeClr val="bg1"/>
                </a:solidFill>
              </a:rPr>
              <a:t>Liahona</a:t>
            </a:r>
            <a:r>
              <a:rPr lang="en-US" b="1" i="1" dirty="0">
                <a:solidFill>
                  <a:schemeClr val="bg1"/>
                </a:solidFill>
              </a:rPr>
              <a:t>,</a:t>
            </a:r>
            <a:r>
              <a:rPr lang="en-US" b="1" dirty="0">
                <a:solidFill>
                  <a:schemeClr val="bg1"/>
                </a:solidFill>
              </a:rPr>
              <a:t> Nov. 2008, 14).</a:t>
            </a:r>
          </a:p>
          <a:p>
            <a:pPr marL="342900" indent="-342900">
              <a:buFontTx/>
              <a:buAutoNum type="arabicPeriod"/>
            </a:pPr>
            <a:r>
              <a:rPr lang="en-US" b="1" dirty="0">
                <a:solidFill>
                  <a:schemeClr val="bg1"/>
                </a:solidFill>
              </a:rPr>
              <a:t>Greg K. Olsen ‘</a:t>
            </a:r>
            <a:r>
              <a:rPr lang="en-US" b="1" dirty="0" err="1">
                <a:solidFill>
                  <a:schemeClr val="bg1"/>
                </a:solidFill>
              </a:rPr>
              <a:t>Jairus</a:t>
            </a:r>
            <a:r>
              <a:rPr lang="en-US" b="1" dirty="0">
                <a:solidFill>
                  <a:schemeClr val="bg1"/>
                </a:solidFill>
              </a:rPr>
              <a:t> Daughter’ artwork</a:t>
            </a:r>
          </a:p>
          <a:p>
            <a:pPr marL="342900" indent="-342900">
              <a:buFontTx/>
              <a:buAutoNum type="arabicPeriod"/>
            </a:pPr>
            <a:endParaRPr lang="en-US" b="1" dirty="0">
              <a:solidFill>
                <a:schemeClr val="bg1"/>
              </a:solidFill>
            </a:endParaRPr>
          </a:p>
          <a:p>
            <a:pPr marL="342900" indent="-342900">
              <a:buFontTx/>
              <a:buAutoNum type="arabicPeriod"/>
            </a:pPr>
            <a:endParaRPr lang="en-US" b="1" dirty="0">
              <a:solidFill>
                <a:schemeClr val="bg1"/>
              </a:solidFill>
            </a:endParaRPr>
          </a:p>
          <a:p>
            <a:pPr marL="342900" indent="-342900">
              <a:buFontTx/>
              <a:buAutoNum type="arabicPeriod"/>
            </a:pPr>
            <a:endParaRPr lang="en-US" b="1" dirty="0">
              <a:solidFill>
                <a:schemeClr val="bg1"/>
              </a:solidFill>
            </a:endParaRPr>
          </a:p>
          <a:p>
            <a:pPr marL="342900" indent="-342900">
              <a:buFontTx/>
              <a:buAutoNum type="arabicPeriod"/>
            </a:pPr>
            <a:endParaRPr lang="en-US" b="1" dirty="0">
              <a:solidFill>
                <a:schemeClr val="bg1"/>
              </a:solidFill>
            </a:endParaRPr>
          </a:p>
          <a:p>
            <a:pPr marL="342900" indent="-342900">
              <a:buAutoNum type="arabicPeriod"/>
            </a:pPr>
            <a:endParaRPr lang="en-US" b="1" dirty="0">
              <a:solidFill>
                <a:schemeClr val="bg1"/>
              </a:solidFill>
            </a:endParaRPr>
          </a:p>
          <a:p>
            <a:endParaRPr lang="en-US" b="1" i="1" dirty="0">
              <a:solidFill>
                <a:schemeClr val="bg1"/>
              </a:solidFill>
            </a:endParaRPr>
          </a:p>
        </p:txBody>
      </p:sp>
      <p:grpSp>
        <p:nvGrpSpPr>
          <p:cNvPr id="2" name="Group 7"/>
          <p:cNvGrpSpPr/>
          <p:nvPr/>
        </p:nvGrpSpPr>
        <p:grpSpPr>
          <a:xfrm>
            <a:off x="4401127" y="126043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93492DB6-EDAE-470C-9095-664859C8886F}"/>
              </a:ext>
            </a:extLst>
          </p:cNvPr>
          <p:cNvSpPr>
            <a:spLocks noGrp="1"/>
          </p:cNvSpPr>
          <p:nvPr/>
        </p:nvSpPr>
        <p:spPr>
          <a:xfrm>
            <a:off x="0" y="640160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408" y="3921267"/>
            <a:ext cx="6991216" cy="2893100"/>
          </a:xfrm>
          <a:prstGeom prst="rect">
            <a:avLst/>
          </a:prstGeom>
          <a:ln>
            <a:solidFill>
              <a:schemeClr val="tx1"/>
            </a:solidFill>
          </a:ln>
        </p:spPr>
        <p:txBody>
          <a:bodyPr wrap="square">
            <a:spAutoFit/>
          </a:bodyPr>
          <a:lstStyle/>
          <a:p>
            <a:r>
              <a:rPr lang="en-US" sz="1400" b="1" dirty="0"/>
              <a:t>Parable of the Sower  Mark 4:26-29: Compare Matthew 13:1-23</a:t>
            </a:r>
          </a:p>
          <a:p>
            <a:r>
              <a:rPr lang="en-US" sz="1400" dirty="0"/>
              <a:t>“An important lesson of this parable is for those of us who are teachers, whether in the home or Church classroom, or who are involved in missionary work. The germination and full flowering of living gospel seeds in the hearts and minds of those we teach depend on factors over which we may have little control. The choice of whether a person will ponder and accept the truths of the gospel belongs, as a matter of personal agency, with those we teach. If a person’s testimony is to grow until it bears mature fruit, or conversion, God must be the primary force behind our harvest. Under the influence of the Holy Spirit, we may participate in the education of those who are growing and becoming fruitful. We, as authorized sowers, need to understand and trust that the restored gospel of Jesus Christ is a living seed and that if we will teach it, the grace of God will attend those we teach, as they grow to spiritual maturity and bring forth good works. Our joy will then be full in the day of the harvest.” Elder Wilfredo R. </a:t>
            </a:r>
            <a:r>
              <a:rPr lang="en-US" sz="1400" dirty="0" err="1"/>
              <a:t>López</a:t>
            </a:r>
            <a:r>
              <a:rPr lang="en-US" sz="1400" dirty="0"/>
              <a:t>  (“The Parable of the Seed Growing Secretly,” </a:t>
            </a:r>
            <a:r>
              <a:rPr lang="en-US" sz="1400" i="1" dirty="0"/>
              <a:t>Ensign,</a:t>
            </a:r>
            <a:r>
              <a:rPr lang="en-US" sz="1400" dirty="0"/>
              <a:t> Feb. 2003, 58).</a:t>
            </a:r>
          </a:p>
        </p:txBody>
      </p:sp>
      <p:graphicFrame>
        <p:nvGraphicFramePr>
          <p:cNvPr id="2" name="Table 1"/>
          <p:cNvGraphicFramePr>
            <a:graphicFrameLocks noGrp="1"/>
          </p:cNvGraphicFramePr>
          <p:nvPr>
            <p:extLst>
              <p:ext uri="{D42A27DB-BD31-4B8C-83A1-F6EECF244321}">
                <p14:modId xmlns:p14="http://schemas.microsoft.com/office/powerpoint/2010/main" val="3224230334"/>
              </p:ext>
            </p:extLst>
          </p:nvPr>
        </p:nvGraphicFramePr>
        <p:xfrm>
          <a:off x="216408" y="161417"/>
          <a:ext cx="11689080" cy="3337560"/>
        </p:xfrm>
        <a:graphic>
          <a:graphicData uri="http://schemas.openxmlformats.org/drawingml/2006/table">
            <a:tbl>
              <a:tblPr firstRow="1" bandRow="1">
                <a:tableStyleId>{5940675A-B579-460E-94D1-54222C63F5DA}</a:tableStyleId>
              </a:tblPr>
              <a:tblGrid>
                <a:gridCol w="5285497">
                  <a:extLst>
                    <a:ext uri="{9D8B030D-6E8A-4147-A177-3AD203B41FA5}">
                      <a16:colId xmlns:a16="http://schemas.microsoft.com/office/drawing/2014/main" val="20000"/>
                    </a:ext>
                  </a:extLst>
                </a:gridCol>
                <a:gridCol w="1727951">
                  <a:extLst>
                    <a:ext uri="{9D8B030D-6E8A-4147-A177-3AD203B41FA5}">
                      <a16:colId xmlns:a16="http://schemas.microsoft.com/office/drawing/2014/main" val="20001"/>
                    </a:ext>
                  </a:extLst>
                </a:gridCol>
                <a:gridCol w="1626307">
                  <a:extLst>
                    <a:ext uri="{9D8B030D-6E8A-4147-A177-3AD203B41FA5}">
                      <a16:colId xmlns:a16="http://schemas.microsoft.com/office/drawing/2014/main" val="20002"/>
                    </a:ext>
                  </a:extLst>
                </a:gridCol>
                <a:gridCol w="1626307">
                  <a:extLst>
                    <a:ext uri="{9D8B030D-6E8A-4147-A177-3AD203B41FA5}">
                      <a16:colId xmlns:a16="http://schemas.microsoft.com/office/drawing/2014/main" val="20003"/>
                    </a:ext>
                  </a:extLst>
                </a:gridCol>
                <a:gridCol w="1423018">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solidFill>
                      <a:schemeClr val="accent5">
                        <a:lumMod val="20000"/>
                        <a:lumOff val="80000"/>
                      </a:schemeClr>
                    </a:solidFill>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Parable of the </a:t>
                      </a:r>
                      <a:r>
                        <a:rPr lang="en-US" sz="1200" dirty="0" err="1"/>
                        <a:t>Sower</a:t>
                      </a:r>
                      <a:r>
                        <a:rPr lang="en-US" sz="1200" dirty="0"/>
                        <a:t>, or Different Kinds of Soil</a:t>
                      </a:r>
                    </a:p>
                  </a:txBody>
                  <a:tcPr/>
                </a:tc>
                <a:tc>
                  <a:txBody>
                    <a:bodyPr/>
                    <a:lstStyle/>
                    <a:p>
                      <a:r>
                        <a:rPr lang="en-US" sz="1200" dirty="0"/>
                        <a:t>13:1-23</a:t>
                      </a:r>
                    </a:p>
                  </a:txBody>
                  <a:tcPr/>
                </a:tc>
                <a:tc>
                  <a:txBody>
                    <a:bodyPr/>
                    <a:lstStyle/>
                    <a:p>
                      <a:r>
                        <a:rPr lang="en-US" sz="1200" dirty="0"/>
                        <a:t>4:1-25</a:t>
                      </a:r>
                    </a:p>
                  </a:txBody>
                  <a:tcPr>
                    <a:solidFill>
                      <a:schemeClr val="accent5">
                        <a:lumMod val="20000"/>
                        <a:lumOff val="80000"/>
                      </a:schemeClr>
                    </a:solidFill>
                  </a:tcPr>
                </a:tc>
                <a:tc>
                  <a:txBody>
                    <a:bodyPr/>
                    <a:lstStyle/>
                    <a:p>
                      <a:r>
                        <a:rPr lang="en-US" sz="1200" dirty="0"/>
                        <a:t>8:4-18</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Parable of Mustard Seed and Leaven</a:t>
                      </a:r>
                    </a:p>
                  </a:txBody>
                  <a:tcPr/>
                </a:tc>
                <a:tc>
                  <a:txBody>
                    <a:bodyPr/>
                    <a:lstStyle/>
                    <a:p>
                      <a:r>
                        <a:rPr lang="en-US" sz="1200" dirty="0"/>
                        <a:t>13:31-35</a:t>
                      </a:r>
                    </a:p>
                  </a:txBody>
                  <a:tcPr/>
                </a:tc>
                <a:tc>
                  <a:txBody>
                    <a:bodyPr/>
                    <a:lstStyle/>
                    <a:p>
                      <a:r>
                        <a:rPr lang="en-US" sz="1200" dirty="0"/>
                        <a:t>4:30-34</a:t>
                      </a:r>
                    </a:p>
                  </a:txBody>
                  <a:tcPr>
                    <a:solidFill>
                      <a:schemeClr val="accent5">
                        <a:lumMod val="20000"/>
                        <a:lumOff val="80000"/>
                      </a:schemeClr>
                    </a:solidFill>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2"/>
                  </a:ext>
                </a:extLst>
              </a:tr>
              <a:tr h="370840">
                <a:tc>
                  <a:txBody>
                    <a:bodyPr/>
                    <a:lstStyle/>
                    <a:p>
                      <a:r>
                        <a:rPr lang="en-US" sz="1200" dirty="0"/>
                        <a:t>Jesus Calms the Storm at the Sea</a:t>
                      </a:r>
                    </a:p>
                  </a:txBody>
                  <a:tcPr/>
                </a:tc>
                <a:tc>
                  <a:txBody>
                    <a:bodyPr/>
                    <a:lstStyle/>
                    <a:p>
                      <a:r>
                        <a:rPr lang="en-US" sz="1200" dirty="0"/>
                        <a:t>8:18, 23-27</a:t>
                      </a:r>
                    </a:p>
                  </a:txBody>
                  <a:tcPr/>
                </a:tc>
                <a:tc>
                  <a:txBody>
                    <a:bodyPr/>
                    <a:lstStyle/>
                    <a:p>
                      <a:r>
                        <a:rPr lang="en-US" sz="1200" dirty="0"/>
                        <a:t>4:35-41</a:t>
                      </a:r>
                    </a:p>
                  </a:txBody>
                  <a:tcPr>
                    <a:solidFill>
                      <a:schemeClr val="accent5">
                        <a:lumMod val="20000"/>
                        <a:lumOff val="80000"/>
                      </a:schemeClr>
                    </a:solidFill>
                  </a:tcPr>
                </a:tc>
                <a:tc>
                  <a:txBody>
                    <a:bodyPr/>
                    <a:lstStyle/>
                    <a:p>
                      <a:r>
                        <a:rPr lang="en-US" sz="1200" dirty="0"/>
                        <a:t>8:22-25</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Jesus</a:t>
                      </a:r>
                      <a:r>
                        <a:rPr lang="en-US" sz="1200" baseline="0" dirty="0"/>
                        <a:t> Casts Legion of Devils into Swine</a:t>
                      </a:r>
                      <a:endParaRPr lang="en-US" sz="1200" dirty="0"/>
                    </a:p>
                  </a:txBody>
                  <a:tcPr/>
                </a:tc>
                <a:tc>
                  <a:txBody>
                    <a:bodyPr/>
                    <a:lstStyle/>
                    <a:p>
                      <a:r>
                        <a:rPr lang="en-US" sz="1200" dirty="0"/>
                        <a:t>8:28-34</a:t>
                      </a:r>
                    </a:p>
                  </a:txBody>
                  <a:tcPr/>
                </a:tc>
                <a:tc>
                  <a:txBody>
                    <a:bodyPr/>
                    <a:lstStyle/>
                    <a:p>
                      <a:r>
                        <a:rPr lang="en-US" sz="1200" dirty="0"/>
                        <a:t>5:1-20</a:t>
                      </a:r>
                    </a:p>
                  </a:txBody>
                  <a:tcPr>
                    <a:solidFill>
                      <a:schemeClr val="accent5">
                        <a:lumMod val="20000"/>
                        <a:lumOff val="80000"/>
                      </a:schemeClr>
                    </a:solidFill>
                  </a:tcPr>
                </a:tc>
                <a:tc>
                  <a:txBody>
                    <a:bodyPr/>
                    <a:lstStyle/>
                    <a:p>
                      <a:r>
                        <a:rPr lang="en-US" sz="1200" dirty="0"/>
                        <a:t>8:26-39</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Return to Capernaum</a:t>
                      </a:r>
                    </a:p>
                  </a:txBody>
                  <a:tcPr/>
                </a:tc>
                <a:tc>
                  <a:txBody>
                    <a:bodyPr/>
                    <a:lstStyle/>
                    <a:p>
                      <a:r>
                        <a:rPr lang="en-US" sz="1200" dirty="0"/>
                        <a:t>9:1</a:t>
                      </a:r>
                    </a:p>
                  </a:txBody>
                  <a:tcPr/>
                </a:tc>
                <a:tc>
                  <a:txBody>
                    <a:bodyPr/>
                    <a:lstStyle/>
                    <a:p>
                      <a:r>
                        <a:rPr lang="en-US" sz="1200" dirty="0"/>
                        <a:t>5:21</a:t>
                      </a:r>
                    </a:p>
                  </a:txBody>
                  <a:tcPr>
                    <a:solidFill>
                      <a:schemeClr val="accent5">
                        <a:lumMod val="20000"/>
                        <a:lumOff val="80000"/>
                      </a:schemeClr>
                    </a:solidFill>
                  </a:tcPr>
                </a:tc>
                <a:tc>
                  <a:txBody>
                    <a:bodyPr/>
                    <a:lstStyle/>
                    <a:p>
                      <a:r>
                        <a:rPr lang="en-US" sz="1200" dirty="0"/>
                        <a:t>8:40</a:t>
                      </a:r>
                    </a:p>
                  </a:txBody>
                  <a:tcPr/>
                </a:tc>
                <a:tc>
                  <a:txBody>
                    <a:bodyPr/>
                    <a:lstStyle/>
                    <a:p>
                      <a:endParaRPr lang="en-US" sz="1200" dirty="0"/>
                    </a:p>
                  </a:txBody>
                  <a:tcPr/>
                </a:tc>
                <a:extLst>
                  <a:ext uri="{0D108BD9-81ED-4DB2-BD59-A6C34878D82A}">
                    <a16:rowId xmlns:a16="http://schemas.microsoft.com/office/drawing/2014/main" val="10005"/>
                  </a:ext>
                </a:extLst>
              </a:tr>
              <a:tr h="370840">
                <a:tc>
                  <a:txBody>
                    <a:bodyPr/>
                    <a:lstStyle/>
                    <a:p>
                      <a:r>
                        <a:rPr lang="en-US" sz="1200" dirty="0" err="1"/>
                        <a:t>Jairus</a:t>
                      </a:r>
                      <a:r>
                        <a:rPr lang="en-US" sz="1200" dirty="0"/>
                        <a:t> Seeks Jesus to Heal His Dying</a:t>
                      </a:r>
                      <a:r>
                        <a:rPr lang="en-US" sz="1200" baseline="0" dirty="0"/>
                        <a:t> Daughter</a:t>
                      </a:r>
                      <a:endParaRPr lang="en-US" sz="1200" dirty="0"/>
                    </a:p>
                  </a:txBody>
                  <a:tcPr/>
                </a:tc>
                <a:tc>
                  <a:txBody>
                    <a:bodyPr/>
                    <a:lstStyle/>
                    <a:p>
                      <a:r>
                        <a:rPr lang="en-US" sz="1200" dirty="0"/>
                        <a:t>9:18, 19</a:t>
                      </a:r>
                    </a:p>
                  </a:txBody>
                  <a:tcPr/>
                </a:tc>
                <a:tc>
                  <a:txBody>
                    <a:bodyPr/>
                    <a:lstStyle/>
                    <a:p>
                      <a:r>
                        <a:rPr lang="en-US" sz="1200" dirty="0"/>
                        <a:t>5:22-24</a:t>
                      </a:r>
                    </a:p>
                  </a:txBody>
                  <a:tcPr>
                    <a:solidFill>
                      <a:schemeClr val="accent5">
                        <a:lumMod val="20000"/>
                        <a:lumOff val="80000"/>
                      </a:schemeClr>
                    </a:solidFill>
                  </a:tcPr>
                </a:tc>
                <a:tc>
                  <a:txBody>
                    <a:bodyPr/>
                    <a:lstStyle/>
                    <a:p>
                      <a:r>
                        <a:rPr lang="en-US" sz="1200" dirty="0"/>
                        <a:t>8:41, 42</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Woman Touches Jesus and is Healed</a:t>
                      </a:r>
                    </a:p>
                  </a:txBody>
                  <a:tcPr/>
                </a:tc>
                <a:tc>
                  <a:txBody>
                    <a:bodyPr/>
                    <a:lstStyle/>
                    <a:p>
                      <a:r>
                        <a:rPr lang="en-US" sz="1200" dirty="0"/>
                        <a:t>9:20-22</a:t>
                      </a:r>
                    </a:p>
                  </a:txBody>
                  <a:tcPr/>
                </a:tc>
                <a:tc>
                  <a:txBody>
                    <a:bodyPr/>
                    <a:lstStyle/>
                    <a:p>
                      <a:r>
                        <a:rPr lang="en-US" sz="1200" dirty="0"/>
                        <a:t>5:25-34</a:t>
                      </a:r>
                    </a:p>
                  </a:txBody>
                  <a:tcPr>
                    <a:solidFill>
                      <a:schemeClr val="accent5">
                        <a:lumMod val="20000"/>
                        <a:lumOff val="80000"/>
                      </a:schemeClr>
                    </a:solidFill>
                  </a:tcPr>
                </a:tc>
                <a:tc>
                  <a:txBody>
                    <a:bodyPr/>
                    <a:lstStyle/>
                    <a:p>
                      <a:r>
                        <a:rPr lang="en-US" sz="1200" dirty="0"/>
                        <a:t>8:43-48</a:t>
                      </a:r>
                    </a:p>
                  </a:txBody>
                  <a:tcPr/>
                </a:tc>
                <a:tc>
                  <a:txBody>
                    <a:bodyPr/>
                    <a:lstStyle/>
                    <a:p>
                      <a:endParaRPr lang="en-US" sz="1200" dirty="0"/>
                    </a:p>
                  </a:txBody>
                  <a:tcPr/>
                </a:tc>
                <a:extLst>
                  <a:ext uri="{0D108BD9-81ED-4DB2-BD59-A6C34878D82A}">
                    <a16:rowId xmlns:a16="http://schemas.microsoft.com/office/drawing/2014/main" val="10007"/>
                  </a:ext>
                </a:extLst>
              </a:tr>
              <a:tr h="370840">
                <a:tc>
                  <a:txBody>
                    <a:bodyPr/>
                    <a:lstStyle/>
                    <a:p>
                      <a:r>
                        <a:rPr lang="en-US" sz="1200" dirty="0" err="1"/>
                        <a:t>Jairus</a:t>
                      </a:r>
                      <a:r>
                        <a:rPr lang="en-US" sz="1200" dirty="0"/>
                        <a:t>’ Daughter Raised from Death</a:t>
                      </a:r>
                    </a:p>
                  </a:txBody>
                  <a:tcPr/>
                </a:tc>
                <a:tc>
                  <a:txBody>
                    <a:bodyPr/>
                    <a:lstStyle/>
                    <a:p>
                      <a:r>
                        <a:rPr lang="en-US" sz="1200" dirty="0"/>
                        <a:t>9:23-26</a:t>
                      </a:r>
                    </a:p>
                  </a:txBody>
                  <a:tcPr/>
                </a:tc>
                <a:tc>
                  <a:txBody>
                    <a:bodyPr/>
                    <a:lstStyle/>
                    <a:p>
                      <a:r>
                        <a:rPr lang="en-US" sz="1200" dirty="0"/>
                        <a:t>5:35-43</a:t>
                      </a:r>
                    </a:p>
                  </a:txBody>
                  <a:tcPr>
                    <a:solidFill>
                      <a:schemeClr val="accent5">
                        <a:lumMod val="20000"/>
                        <a:lumOff val="80000"/>
                      </a:schemeClr>
                    </a:solidFill>
                  </a:tcPr>
                </a:tc>
                <a:tc>
                  <a:txBody>
                    <a:bodyPr/>
                    <a:lstStyle/>
                    <a:p>
                      <a:r>
                        <a:rPr lang="en-US" sz="1200" dirty="0"/>
                        <a:t>8:49-56</a:t>
                      </a:r>
                    </a:p>
                  </a:txBody>
                  <a:tcPr/>
                </a:tc>
                <a:tc>
                  <a:txBody>
                    <a:bodyPr/>
                    <a:lstStyle/>
                    <a:p>
                      <a:endParaRPr lang="en-US" sz="1200" dirty="0"/>
                    </a:p>
                  </a:txBody>
                  <a:tcPr/>
                </a:tc>
                <a:extLst>
                  <a:ext uri="{0D108BD9-81ED-4DB2-BD59-A6C34878D82A}">
                    <a16:rowId xmlns:a16="http://schemas.microsoft.com/office/drawing/2014/main" val="10008"/>
                  </a:ext>
                </a:extLst>
              </a:tr>
            </a:tbl>
          </a:graphicData>
        </a:graphic>
      </p:graphicFrame>
      <p:sp>
        <p:nvSpPr>
          <p:cNvPr id="8" name="Rectangle 7"/>
          <p:cNvSpPr/>
          <p:nvPr/>
        </p:nvSpPr>
        <p:spPr>
          <a:xfrm>
            <a:off x="7207624" y="3921267"/>
            <a:ext cx="4984375" cy="2031325"/>
          </a:xfrm>
          <a:prstGeom prst="rect">
            <a:avLst/>
          </a:prstGeom>
          <a:ln>
            <a:solidFill>
              <a:schemeClr val="tx1"/>
            </a:solidFill>
          </a:ln>
        </p:spPr>
        <p:txBody>
          <a:bodyPr wrap="square">
            <a:spAutoFit/>
          </a:bodyPr>
          <a:lstStyle/>
          <a:p>
            <a:r>
              <a:rPr lang="en-US" sz="1400" b="1" dirty="0" err="1"/>
              <a:t>Talitha</a:t>
            </a:r>
            <a:r>
              <a:rPr lang="en-US" sz="1400" b="1" dirty="0"/>
              <a:t> and </a:t>
            </a:r>
            <a:r>
              <a:rPr lang="en-US" sz="1400" b="1" dirty="0" err="1"/>
              <a:t>Cumi</a:t>
            </a:r>
            <a:r>
              <a:rPr lang="en-US" sz="1400" b="1" dirty="0"/>
              <a:t>: Mark 5:41</a:t>
            </a:r>
          </a:p>
          <a:p>
            <a:r>
              <a:rPr lang="en-US" sz="1400" dirty="0"/>
              <a:t>Aramaic was the language commonly spoken by the Jewish people in the first century A.D., and it is the language the Savior spoke. Mark recorded the actual Aramaic words the Savior spoke to the young girl (see Mark 5:41). </a:t>
            </a:r>
            <a:r>
              <a:rPr lang="en-US" sz="1400" i="1" dirty="0" err="1"/>
              <a:t>Talitha</a:t>
            </a:r>
            <a:r>
              <a:rPr lang="en-US" sz="1400" dirty="0"/>
              <a:t> is an Aramaic word meaning “young girl” or “damsel” (and may have been a nickname applied to a young girl in a moment of tenderness), while </a:t>
            </a:r>
            <a:r>
              <a:rPr lang="en-US" sz="1400" i="1" dirty="0" err="1"/>
              <a:t>cumi</a:t>
            </a:r>
            <a:r>
              <a:rPr lang="en-US" sz="1400" dirty="0"/>
              <a:t> is an Aramaic word of command meaning to “stand” or “arise.” After the Savior’s words, the young girl immediately arose.(1)</a:t>
            </a:r>
          </a:p>
        </p:txBody>
      </p:sp>
    </p:spTree>
    <p:extLst>
      <p:ext uri="{BB962C8B-B14F-4D97-AF65-F5344CB8AC3E}">
        <p14:creationId xmlns:p14="http://schemas.microsoft.com/office/powerpoint/2010/main" val="201278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432612" cy="5447645"/>
          </a:xfrm>
          <a:prstGeom prst="rect">
            <a:avLst/>
          </a:prstGeom>
          <a:ln>
            <a:solidFill>
              <a:schemeClr val="tx1"/>
            </a:solidFill>
          </a:ln>
        </p:spPr>
        <p:txBody>
          <a:bodyPr wrap="square">
            <a:spAutoFit/>
          </a:bodyPr>
          <a:lstStyle/>
          <a:p>
            <a:r>
              <a:rPr lang="en-US" sz="1200" b="1" dirty="0"/>
              <a:t>Storms in our lives  Mark 4:35-41:</a:t>
            </a:r>
          </a:p>
          <a:p>
            <a:r>
              <a:rPr lang="en-US" sz="1200" dirty="0"/>
              <a:t>“All of us have seen some sudden storms in our lives. A few of them, though temporary like these on the Sea of Galilee, can be violent and frightening and potentially destructive. As individuals, as families, as communities, as nations, even as a church, we have had sudden squalls arise which have made us ask one way or another, ‘Master, </a:t>
            </a:r>
            <a:r>
              <a:rPr lang="en-US" sz="1200" dirty="0" err="1"/>
              <a:t>carest</a:t>
            </a:r>
            <a:r>
              <a:rPr lang="en-US" sz="1200" dirty="0"/>
              <a:t> thou not that we perish?’ And one way or another we always hear in the stillness after the storm, ‘Why are ye so fearful? how is it that ye have no faith?’</a:t>
            </a:r>
          </a:p>
          <a:p>
            <a:r>
              <a:rPr lang="en-US" sz="1200" dirty="0"/>
              <a:t>“None of us would like to think we have </a:t>
            </a:r>
            <a:r>
              <a:rPr lang="en-US" sz="1200" i="1" dirty="0"/>
              <a:t>no</a:t>
            </a:r>
            <a:r>
              <a:rPr lang="en-US" sz="1200" dirty="0"/>
              <a:t> faith, but I suppose the Lord’s gentle rebuke here is largely deserved. This great Jehovah, in whom we say we trust and whose name we have taken upon us, is he who said, ‘Let there be a firmament in the midst of the waters, and let it divide the waters from the waters.’ (Gen. 1:6.) And he is also the one who said, ‘Let the waters under the heaven be gathered together unto one place, and let the dry land appear.’ (Gen. 1:9.) Furthermore, it was he who parted the Red Sea, allowing the Israelites to pass through on dry ground. (See Ex. 14:21–22.) Certainly it should be no surprise that he could command a few elements acting up on the Sea of Galilee. And our faith should remind us that he can calm the troubled waters of our lives. …</a:t>
            </a:r>
          </a:p>
          <a:p>
            <a:pPr fontAlgn="base"/>
            <a:r>
              <a:rPr lang="en-US" sz="1200" dirty="0"/>
              <a:t>“But Jesus was not spared grief and pain and anguish and buffeting. … His ship was tossed most of his life, and, at least to mortal eyes, it crashed fatally on the rocky coast of Calvary. We are asked not to look on life with mortal eyes; with spiritual vision we know something quite different was happening upon the cross.</a:t>
            </a:r>
          </a:p>
          <a:p>
            <a:pPr fontAlgn="base"/>
            <a:r>
              <a:rPr lang="en-US" sz="1200" dirty="0"/>
              <a:t>“Peace was on the lips and in the heart of the Savior no matter how fiercely the tempest was raging. May it so be with us—in our own hearts, in our own homes, in our nations of the world, and even in the buffetings faced from time to time by the Church. We should not expect to get through life individually or collectively without some opposition.” President Howard W. Hunter (“Master, the Tempest Is Raging,”</a:t>
            </a:r>
            <a:r>
              <a:rPr lang="en-US" sz="1200" i="1" dirty="0"/>
              <a:t> Ensign,</a:t>
            </a:r>
            <a:r>
              <a:rPr lang="en-US" sz="1200" dirty="0"/>
              <a:t> Nov. 1984, 33, 35).</a:t>
            </a:r>
          </a:p>
          <a:p>
            <a:endParaRPr lang="en-US" sz="1200" dirty="0"/>
          </a:p>
        </p:txBody>
      </p:sp>
      <p:sp>
        <p:nvSpPr>
          <p:cNvPr id="3" name="Rectangle 2"/>
          <p:cNvSpPr/>
          <p:nvPr/>
        </p:nvSpPr>
        <p:spPr>
          <a:xfrm>
            <a:off x="0" y="5471922"/>
            <a:ext cx="5432612" cy="1384995"/>
          </a:xfrm>
          <a:prstGeom prst="rect">
            <a:avLst/>
          </a:prstGeom>
          <a:ln>
            <a:solidFill>
              <a:schemeClr val="tx1"/>
            </a:solidFill>
          </a:ln>
        </p:spPr>
        <p:txBody>
          <a:bodyPr wrap="square">
            <a:spAutoFit/>
          </a:bodyPr>
          <a:lstStyle/>
          <a:p>
            <a:r>
              <a:rPr lang="en-US" sz="1200" b="1" dirty="0"/>
              <a:t>Swine: Mark 5:1-5:</a:t>
            </a:r>
          </a:p>
          <a:p>
            <a:r>
              <a:rPr lang="en-US" sz="1200" dirty="0"/>
              <a:t>Though Mark and Luke identified the location of this miracle as Gadara and Matthew identified it as </a:t>
            </a:r>
            <a:r>
              <a:rPr lang="en-US" sz="1200" dirty="0" err="1"/>
              <a:t>Gergesa</a:t>
            </a:r>
            <a:r>
              <a:rPr lang="en-US" sz="1200" dirty="0"/>
              <a:t>, it is clear that the miracle took place on the eastern shore of the Sea of Galilee, which was inhabited by Gentiles. This explains the presence of swine herding in the area—Gentiles could eat pork, but Jews could not, for eating pork was forbidden by the law of Moses (see Leviticus 11:1–8). New Testament Institute Student Institute Manual Chapter 12</a:t>
            </a:r>
          </a:p>
        </p:txBody>
      </p:sp>
      <p:sp>
        <p:nvSpPr>
          <p:cNvPr id="5" name="Rectangle 4"/>
          <p:cNvSpPr/>
          <p:nvPr/>
        </p:nvSpPr>
        <p:spPr>
          <a:xfrm>
            <a:off x="5432612" y="-1"/>
            <a:ext cx="6759388" cy="1015663"/>
          </a:xfrm>
          <a:prstGeom prst="rect">
            <a:avLst/>
          </a:prstGeom>
          <a:ln>
            <a:solidFill>
              <a:schemeClr val="tx1"/>
            </a:solidFill>
          </a:ln>
        </p:spPr>
        <p:txBody>
          <a:bodyPr wrap="square">
            <a:spAutoFit/>
          </a:bodyPr>
          <a:lstStyle/>
          <a:p>
            <a:r>
              <a:rPr lang="en-US" sz="1200" b="1" dirty="0" err="1"/>
              <a:t>Jairus</a:t>
            </a:r>
            <a:r>
              <a:rPr lang="en-US" sz="1200" b="1" dirty="0"/>
              <a:t>, Chief Ruler: Mark 5:23</a:t>
            </a:r>
            <a:r>
              <a:rPr lang="en-US" sz="1200" dirty="0"/>
              <a:t>:</a:t>
            </a:r>
          </a:p>
          <a:p>
            <a:r>
              <a:rPr lang="en-US" sz="1200" dirty="0"/>
              <a:t>In Jesus’s day, synagogues were presided over by a council of elders under the direction of a chief ruler, such as </a:t>
            </a:r>
            <a:r>
              <a:rPr lang="en-US" sz="1200" dirty="0" err="1"/>
              <a:t>Jairus</a:t>
            </a:r>
            <a:r>
              <a:rPr lang="en-US" sz="1200" dirty="0"/>
              <a:t>. Though he was held in high esteem by the Jews, </a:t>
            </a:r>
            <a:r>
              <a:rPr lang="en-US" sz="1200" dirty="0" err="1"/>
              <a:t>Jairus</a:t>
            </a:r>
            <a:r>
              <a:rPr lang="en-US" sz="1200" dirty="0"/>
              <a:t> showed great reverence to the Savior. The laying on of hands  is the same ordinance of healing used today in The Church of Jesus Christ of Latter-day Saints., such as </a:t>
            </a:r>
            <a:r>
              <a:rPr lang="en-US" sz="1200" dirty="0" err="1"/>
              <a:t>Jairus</a:t>
            </a:r>
            <a:r>
              <a:rPr lang="en-US" sz="1200" dirty="0"/>
              <a:t>. (1)</a:t>
            </a:r>
          </a:p>
        </p:txBody>
      </p:sp>
      <p:sp>
        <p:nvSpPr>
          <p:cNvPr id="6" name="Rectangle 5"/>
          <p:cNvSpPr/>
          <p:nvPr/>
        </p:nvSpPr>
        <p:spPr>
          <a:xfrm>
            <a:off x="5432612" y="1015662"/>
            <a:ext cx="6759388" cy="2862322"/>
          </a:xfrm>
          <a:prstGeom prst="rect">
            <a:avLst/>
          </a:prstGeom>
          <a:ln>
            <a:solidFill>
              <a:schemeClr val="tx1"/>
            </a:solidFill>
          </a:ln>
        </p:spPr>
        <p:txBody>
          <a:bodyPr wrap="square">
            <a:spAutoFit/>
          </a:bodyPr>
          <a:lstStyle/>
          <a:p>
            <a:r>
              <a:rPr lang="en-US" sz="1200" b="1" dirty="0"/>
              <a:t>Bringing Back From the Dead</a:t>
            </a:r>
            <a:endParaRPr lang="en-US" sz="1200" dirty="0"/>
          </a:p>
          <a:p>
            <a:r>
              <a:rPr lang="en-US" sz="1200" dirty="0"/>
              <a:t>“Nowhere else in the scriptures does this man [</a:t>
            </a:r>
            <a:r>
              <a:rPr lang="en-US" sz="1200" dirty="0" err="1"/>
              <a:t>Jairus</a:t>
            </a:r>
            <a:r>
              <a:rPr lang="en-US" sz="1200" dirty="0"/>
              <a:t>] or his name appear except on this occasion, yet his memory lives in history because of a brief contact with Jesus. Many, many lives have become memorable that otherwise would have been lost in obscurity had it not been for the touch of the Master’s hand that made a significant change of thought and action and a new and better life. …</a:t>
            </a:r>
          </a:p>
          <a:p>
            <a:r>
              <a:rPr lang="en-US" sz="1200" dirty="0"/>
              <a:t>“… The tremor we hear in </a:t>
            </a:r>
            <a:r>
              <a:rPr lang="en-US" sz="1200" dirty="0" err="1"/>
              <a:t>Jairus’s</a:t>
            </a:r>
            <a:r>
              <a:rPr lang="en-US" sz="1200" dirty="0"/>
              <a:t> voice as he speaks of ‘My little daughter’ stirs our souls with sympathy as we think of this man of high position in the synagogue on his knees before the Savior.</a:t>
            </a:r>
          </a:p>
          <a:p>
            <a:pPr fontAlgn="base"/>
            <a:r>
              <a:rPr lang="en-US" sz="1200" dirty="0"/>
              <a:t>“Then comes a great acknowledgement of faith: ‘I pray thee, come and lay thy hands on her, that she may be healed; and she shall live’ [Mark 5:23]. These are not only the words of faith of a father torn with grief but are also a reminder to us that whatever Jesus lays his hands upon lives. If Jesus lays his hands upon a marriage, it lives. If he is allowed to lay his hands on the family, it lives. …</a:t>
            </a:r>
          </a:p>
          <a:p>
            <a:pPr fontAlgn="base"/>
            <a:r>
              <a:rPr lang="en-US" sz="1200" dirty="0"/>
              <a:t>“… When they got to the home of the ruler of the synagogue, Jesus took the little girl by the hand and raised her from the dead. In like manner, he will lift and raise every man to a new and better life who will permit the Savior to take him by the hand” President Howard W. Hunter (“Reading the Scriptures,”</a:t>
            </a:r>
            <a:r>
              <a:rPr lang="en-US" sz="1200" i="1" dirty="0"/>
              <a:t> Ensign,</a:t>
            </a:r>
            <a:r>
              <a:rPr lang="en-US" sz="1200" dirty="0"/>
              <a:t> Nov. 1979, 65).</a:t>
            </a:r>
          </a:p>
        </p:txBody>
      </p:sp>
      <p:sp>
        <p:nvSpPr>
          <p:cNvPr id="7" name="Rectangle 6"/>
          <p:cNvSpPr/>
          <p:nvPr/>
        </p:nvSpPr>
        <p:spPr>
          <a:xfrm>
            <a:off x="5432612" y="3877984"/>
            <a:ext cx="6759388" cy="2862322"/>
          </a:xfrm>
          <a:prstGeom prst="rect">
            <a:avLst/>
          </a:prstGeom>
          <a:ln>
            <a:solidFill>
              <a:schemeClr val="tx1"/>
            </a:solidFill>
          </a:ln>
        </p:spPr>
        <p:txBody>
          <a:bodyPr wrap="square">
            <a:spAutoFit/>
          </a:bodyPr>
          <a:lstStyle/>
          <a:p>
            <a:r>
              <a:rPr lang="en-US" sz="1200" b="1" dirty="0"/>
              <a:t>Among the Crowd a Woman Mark 5:25-34</a:t>
            </a:r>
          </a:p>
          <a:p>
            <a:r>
              <a:rPr lang="en-US" sz="1200" dirty="0"/>
              <a:t>Outwardly, there was little to distinguish her from any other person in the crowd. No one tried to stop her from moving toward Jesus. Certainly, the Apostles neither noticed her nor made any attempt to stop her. But there was something that set her apart from all others in the crowd that day. Though buried among the thronging mass, she resolutely and quietly pressed forward with a single purpose in mind: to come to the Savior, having faith that He had the power to heal her, that He cared about her and would respond to her need. In this one thing she set herself apart from the crowd. The crowd came to see, but the woman came to be healed. …</a:t>
            </a:r>
          </a:p>
          <a:p>
            <a:pPr fontAlgn="base"/>
            <a:r>
              <a:rPr lang="en-US" sz="1200" dirty="0"/>
              <a:t>“… All of us are among the crowds of this world. Almost all of us are like the woman who, despite the crowd, comes to the Savior. We all have faith that just a touch will bring healing to our aching souls and relief to our innermost needs.</a:t>
            </a:r>
          </a:p>
          <a:p>
            <a:pPr fontAlgn="base"/>
            <a:r>
              <a:rPr lang="en-US" sz="1200" dirty="0"/>
              <a:t>“… In all of life’s circumstances let us quietly and resolutely press forward to the Savior, having faith that He cares about us and has the power to heal and save us” Elder Dennis B. </a:t>
            </a:r>
            <a:r>
              <a:rPr lang="en-US" sz="1200" dirty="0" err="1"/>
              <a:t>Neuenschwander</a:t>
            </a:r>
            <a:r>
              <a:rPr lang="en-US" sz="1200" dirty="0"/>
              <a:t> (“One among the Crowd,”</a:t>
            </a:r>
            <a:r>
              <a:rPr lang="en-US" sz="1200" i="1" dirty="0"/>
              <a:t> Ensign</a:t>
            </a:r>
            <a:r>
              <a:rPr lang="en-US" sz="1200" dirty="0"/>
              <a:t> or </a:t>
            </a:r>
            <a:r>
              <a:rPr lang="en-US" sz="1200" i="1" dirty="0" err="1"/>
              <a:t>Liahona</a:t>
            </a:r>
            <a:r>
              <a:rPr lang="en-US" sz="1200" i="1" dirty="0"/>
              <a:t>,</a:t>
            </a:r>
            <a:r>
              <a:rPr lang="en-US" sz="1200" dirty="0"/>
              <a:t> May 2008, 101–3).</a:t>
            </a:r>
          </a:p>
          <a:p>
            <a:endParaRPr lang="en-US" sz="1200" dirty="0"/>
          </a:p>
        </p:txBody>
      </p:sp>
    </p:spTree>
    <p:extLst>
      <p:ext uri="{BB962C8B-B14F-4D97-AF65-F5344CB8AC3E}">
        <p14:creationId xmlns:p14="http://schemas.microsoft.com/office/powerpoint/2010/main" val="359897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lgonline.org/wp-content/uploads/blogger/-qeLnogusCWU/UDEv9uNibeI/AAAAAAAAA1Q/FbxN96Cqol4/s1600/wheat-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704"/>
            <a:ext cx="12192000" cy="769441"/>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Parable of the Sower</a:t>
            </a:r>
          </a:p>
        </p:txBody>
      </p:sp>
      <p:sp>
        <p:nvSpPr>
          <p:cNvPr id="2" name="Rectangle 1"/>
          <p:cNvSpPr/>
          <p:nvPr/>
        </p:nvSpPr>
        <p:spPr>
          <a:xfrm>
            <a:off x="529350" y="1103155"/>
            <a:ext cx="6096000" cy="1477328"/>
          </a:xfrm>
          <a:prstGeom prst="rect">
            <a:avLst/>
          </a:prstGeom>
        </p:spPr>
        <p:txBody>
          <a:bodyPr>
            <a:spAutoFit/>
          </a:bodyPr>
          <a:lstStyle/>
          <a:p>
            <a:r>
              <a:rPr lang="en-US" b="1" dirty="0">
                <a:solidFill>
                  <a:schemeClr val="bg1"/>
                </a:solidFill>
                <a:latin typeface="Open Sans"/>
              </a:rPr>
              <a:t>This parable of the seed growing by itself, found only in the Gospel of Mark, teaches about the partnership between God and man. The man plants seeds in an environment where growth can occur, but then he must wait for that growth to happen</a:t>
            </a:r>
            <a:endParaRPr lang="en-US" b="1" dirty="0">
              <a:solidFill>
                <a:schemeClr val="bg1"/>
              </a:solidFill>
            </a:endParaRPr>
          </a:p>
        </p:txBody>
      </p:sp>
      <p:sp>
        <p:nvSpPr>
          <p:cNvPr id="26" name="TextBox 25"/>
          <p:cNvSpPr txBox="1"/>
          <p:nvPr/>
        </p:nvSpPr>
        <p:spPr>
          <a:xfrm>
            <a:off x="0" y="6474714"/>
            <a:ext cx="1665838" cy="369332"/>
          </a:xfrm>
          <a:prstGeom prst="rect">
            <a:avLst/>
          </a:prstGeom>
          <a:solidFill>
            <a:schemeClr val="accent6">
              <a:lumMod val="50000"/>
            </a:schemeClr>
          </a:solidFill>
        </p:spPr>
        <p:txBody>
          <a:bodyPr wrap="square" rtlCol="0">
            <a:spAutoFit/>
          </a:bodyPr>
          <a:lstStyle/>
          <a:p>
            <a:r>
              <a:rPr lang="en-US" dirty="0">
                <a:solidFill>
                  <a:schemeClr val="bg1"/>
                </a:solidFill>
              </a:rPr>
              <a:t>Mark 4:26-29</a:t>
            </a:r>
          </a:p>
        </p:txBody>
      </p:sp>
      <p:sp>
        <p:nvSpPr>
          <p:cNvPr id="3" name="Rectangle 2"/>
          <p:cNvSpPr/>
          <p:nvPr/>
        </p:nvSpPr>
        <p:spPr>
          <a:xfrm>
            <a:off x="5831324" y="2557055"/>
            <a:ext cx="6096000" cy="646331"/>
          </a:xfrm>
          <a:prstGeom prst="rect">
            <a:avLst/>
          </a:prstGeom>
        </p:spPr>
        <p:txBody>
          <a:bodyPr>
            <a:spAutoFit/>
          </a:bodyPr>
          <a:lstStyle/>
          <a:p>
            <a:r>
              <a:rPr lang="en-US" b="1" dirty="0">
                <a:latin typeface="Open Sans"/>
              </a:rPr>
              <a:t>As time passes, the earth that God created gradually brings “forth fruit of herself” </a:t>
            </a:r>
            <a:endParaRPr lang="en-US" b="1" dirty="0"/>
          </a:p>
        </p:txBody>
      </p:sp>
      <p:grpSp>
        <p:nvGrpSpPr>
          <p:cNvPr id="9" name="Group 8"/>
          <p:cNvGrpSpPr/>
          <p:nvPr/>
        </p:nvGrpSpPr>
        <p:grpSpPr>
          <a:xfrm>
            <a:off x="5804155" y="3529988"/>
            <a:ext cx="5946243" cy="3328012"/>
            <a:chOff x="5804155" y="3529988"/>
            <a:chExt cx="5946243" cy="3328012"/>
          </a:xfrm>
        </p:grpSpPr>
        <p:grpSp>
          <p:nvGrpSpPr>
            <p:cNvPr id="29" name="Group 94"/>
            <p:cNvGrpSpPr/>
            <p:nvPr/>
          </p:nvGrpSpPr>
          <p:grpSpPr>
            <a:xfrm>
              <a:off x="5804155" y="3653742"/>
              <a:ext cx="1548742" cy="3190304"/>
              <a:chOff x="4405860" y="139189"/>
              <a:chExt cx="2861871" cy="6475262"/>
            </a:xfrm>
          </p:grpSpPr>
          <p:grpSp>
            <p:nvGrpSpPr>
              <p:cNvPr id="30" name="Group 86"/>
              <p:cNvGrpSpPr/>
              <p:nvPr/>
            </p:nvGrpSpPr>
            <p:grpSpPr>
              <a:xfrm rot="2107423">
                <a:off x="4802579" y="139189"/>
                <a:ext cx="743864" cy="1806453"/>
                <a:chOff x="7696200" y="914400"/>
                <a:chExt cx="685800" cy="2438400"/>
              </a:xfrm>
            </p:grpSpPr>
            <p:sp>
              <p:nvSpPr>
                <p:cNvPr id="90" name="Moon 8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87"/>
              <p:cNvGrpSpPr/>
              <p:nvPr/>
            </p:nvGrpSpPr>
            <p:grpSpPr>
              <a:xfrm rot="19262140" flipH="1">
                <a:off x="6126313" y="231425"/>
                <a:ext cx="743864" cy="1645187"/>
                <a:chOff x="7696200" y="914400"/>
                <a:chExt cx="685800" cy="2438400"/>
              </a:xfrm>
            </p:grpSpPr>
            <p:sp>
              <p:nvSpPr>
                <p:cNvPr id="86" name="Moon 8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47"/>
              <p:cNvGrpSpPr/>
              <p:nvPr/>
            </p:nvGrpSpPr>
            <p:grpSpPr>
              <a:xfrm rot="562843">
                <a:off x="5697438" y="5840305"/>
                <a:ext cx="666047" cy="774146"/>
                <a:chOff x="6106804" y="4039302"/>
                <a:chExt cx="666047" cy="774146"/>
              </a:xfrm>
            </p:grpSpPr>
            <p:sp>
              <p:nvSpPr>
                <p:cNvPr id="83" name="Oval 8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47"/>
              <p:cNvGrpSpPr/>
              <p:nvPr/>
            </p:nvGrpSpPr>
            <p:grpSpPr>
              <a:xfrm rot="2613352">
                <a:off x="5128037" y="5761712"/>
                <a:ext cx="666047" cy="774146"/>
                <a:chOff x="6106804" y="4039302"/>
                <a:chExt cx="666047" cy="774146"/>
              </a:xfrm>
            </p:grpSpPr>
            <p:sp>
              <p:nvSpPr>
                <p:cNvPr id="80" name="Oval 7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57"/>
              <p:cNvGrpSpPr/>
              <p:nvPr/>
            </p:nvGrpSpPr>
            <p:grpSpPr>
              <a:xfrm>
                <a:off x="4953000" y="5334000"/>
                <a:ext cx="1828800" cy="609600"/>
                <a:chOff x="1371600" y="3962400"/>
                <a:chExt cx="6705600" cy="2057400"/>
              </a:xfrm>
            </p:grpSpPr>
            <p:grpSp>
              <p:nvGrpSpPr>
                <p:cNvPr id="68" name="Group 195"/>
                <p:cNvGrpSpPr/>
                <p:nvPr/>
              </p:nvGrpSpPr>
              <p:grpSpPr>
                <a:xfrm>
                  <a:off x="13716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96"/>
                <p:cNvGrpSpPr/>
                <p:nvPr/>
              </p:nvGrpSpPr>
              <p:grpSpPr>
                <a:xfrm>
                  <a:off x="3048000" y="3962400"/>
                  <a:ext cx="1676400" cy="2057400"/>
                  <a:chOff x="1371600" y="3962400"/>
                  <a:chExt cx="1676400" cy="2057400"/>
                </a:xfrm>
              </p:grpSpPr>
              <p:sp>
                <p:nvSpPr>
                  <p:cNvPr id="76" name="Right Arrow Callout 7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99"/>
                <p:cNvGrpSpPr/>
                <p:nvPr/>
              </p:nvGrpSpPr>
              <p:grpSpPr>
                <a:xfrm>
                  <a:off x="4724400" y="3962400"/>
                  <a:ext cx="1676400" cy="2057400"/>
                  <a:chOff x="1371600" y="3962400"/>
                  <a:chExt cx="1676400" cy="2057400"/>
                </a:xfrm>
              </p:grpSpPr>
              <p:sp>
                <p:nvSpPr>
                  <p:cNvPr id="74" name="Right Arrow Callout 7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02"/>
                <p:cNvGrpSpPr/>
                <p:nvPr/>
              </p:nvGrpSpPr>
              <p:grpSpPr>
                <a:xfrm>
                  <a:off x="6400800" y="3962400"/>
                  <a:ext cx="1676400" cy="2057400"/>
                  <a:chOff x="1371600" y="3962400"/>
                  <a:chExt cx="1676400" cy="2057400"/>
                </a:xfrm>
              </p:grpSpPr>
              <p:sp>
                <p:nvSpPr>
                  <p:cNvPr id="72" name="Right Arrow Callout 7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Cloud 64"/>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9573010" y="4977191"/>
              <a:ext cx="398876" cy="1880809"/>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48705" y="3529988"/>
              <a:ext cx="4301693" cy="1754326"/>
            </a:xfrm>
            <a:prstGeom prst="rect">
              <a:avLst/>
            </a:prstGeom>
            <a:solidFill>
              <a:srgbClr val="002060"/>
            </a:solidFill>
          </p:spPr>
          <p:txBody>
            <a:bodyPr wrap="square">
              <a:spAutoFit/>
            </a:bodyPr>
            <a:lstStyle/>
            <a:p>
              <a:pPr fontAlgn="base"/>
              <a:r>
                <a:rPr lang="en-US" b="1" i="1" dirty="0">
                  <a:solidFill>
                    <a:schemeClr val="bg1"/>
                  </a:solidFill>
                  <a:latin typeface="Palatino"/>
                </a:rPr>
                <a:t>I have planted, Apollos watered; but God gave the increase.</a:t>
              </a:r>
            </a:p>
            <a:p>
              <a:pPr fontAlgn="base"/>
              <a:r>
                <a:rPr lang="en-US" b="1" i="1" dirty="0">
                  <a:solidFill>
                    <a:schemeClr val="bg1"/>
                  </a:solidFill>
                  <a:latin typeface="Palatino"/>
                </a:rPr>
                <a:t>So then neither is he that </a:t>
              </a:r>
              <a:r>
                <a:rPr lang="en-US" b="1" i="1" dirty="0" err="1">
                  <a:solidFill>
                    <a:schemeClr val="bg1"/>
                  </a:solidFill>
                  <a:latin typeface="Palatino"/>
                </a:rPr>
                <a:t>planteth</a:t>
              </a:r>
              <a:r>
                <a:rPr lang="en-US" b="1" i="1" dirty="0">
                  <a:solidFill>
                    <a:schemeClr val="bg1"/>
                  </a:solidFill>
                  <a:latin typeface="Palatino"/>
                </a:rPr>
                <a:t> any thing, neither he that </a:t>
              </a:r>
              <a:r>
                <a:rPr lang="en-US" b="1" i="1" dirty="0" err="1">
                  <a:solidFill>
                    <a:schemeClr val="bg1"/>
                  </a:solidFill>
                  <a:latin typeface="Palatino"/>
                </a:rPr>
                <a:t>watereth</a:t>
              </a:r>
              <a:r>
                <a:rPr lang="en-US" b="1" i="1" dirty="0">
                  <a:solidFill>
                    <a:schemeClr val="bg1"/>
                  </a:solidFill>
                  <a:latin typeface="Palatino"/>
                </a:rPr>
                <a:t>; but God that giveth the increase.</a:t>
              </a:r>
            </a:p>
            <a:p>
              <a:pPr fontAlgn="base"/>
              <a:r>
                <a:rPr lang="en-US" b="1" i="1" dirty="0">
                  <a:solidFill>
                    <a:schemeClr val="bg1"/>
                  </a:solidFill>
                  <a:effectLst/>
                  <a:latin typeface="Palatino"/>
                </a:rPr>
                <a:t>1 Corinthians 3:6-7</a:t>
              </a:r>
            </a:p>
          </p:txBody>
        </p:sp>
      </p:grpSp>
      <p:sp>
        <p:nvSpPr>
          <p:cNvPr id="7" name="Rectangle 6"/>
          <p:cNvSpPr/>
          <p:nvPr/>
        </p:nvSpPr>
        <p:spPr>
          <a:xfrm>
            <a:off x="1164134" y="3034216"/>
            <a:ext cx="3653772" cy="1477328"/>
          </a:xfrm>
          <a:prstGeom prst="rect">
            <a:avLst/>
          </a:prstGeom>
        </p:spPr>
        <p:txBody>
          <a:bodyPr wrap="square">
            <a:spAutoFit/>
          </a:bodyPr>
          <a:lstStyle/>
          <a:p>
            <a:r>
              <a:rPr lang="en-US" b="1" dirty="0">
                <a:latin typeface="Open Sans"/>
              </a:rPr>
              <a:t>Only God can make things grow. This principle applies to spiritual growth in individuals and to the growth of the Church throughout the world. (1)</a:t>
            </a:r>
            <a:endParaRPr lang="en-US" b="1" dirty="0"/>
          </a:p>
        </p:txBody>
      </p:sp>
      <p:sp>
        <p:nvSpPr>
          <p:cNvPr id="8" name="Rectangle 7"/>
          <p:cNvSpPr/>
          <p:nvPr/>
        </p:nvSpPr>
        <p:spPr>
          <a:xfrm>
            <a:off x="3395476" y="568218"/>
            <a:ext cx="5814412" cy="369332"/>
          </a:xfrm>
          <a:prstGeom prst="rect">
            <a:avLst/>
          </a:prstGeom>
        </p:spPr>
        <p:txBody>
          <a:bodyPr wrap="none">
            <a:spAutoFit/>
          </a:bodyPr>
          <a:lstStyle/>
          <a:p>
            <a:r>
              <a:rPr lang="en-US" b="1" dirty="0">
                <a:solidFill>
                  <a:schemeClr val="bg1"/>
                </a:solidFill>
                <a:latin typeface="Open Sans"/>
              </a:rPr>
              <a:t>God must be the primary force behind our harvest </a:t>
            </a:r>
            <a:endParaRPr lang="en-US" b="1" dirty="0">
              <a:solidFill>
                <a:schemeClr val="bg1"/>
              </a:solidFill>
            </a:endParaRPr>
          </a:p>
        </p:txBody>
      </p:sp>
    </p:spTree>
    <p:extLst>
      <p:ext uri="{BB962C8B-B14F-4D97-AF65-F5344CB8AC3E}">
        <p14:creationId xmlns:p14="http://schemas.microsoft.com/office/powerpoint/2010/main" val="32830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348133"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ea of Galilee and Mount Ar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933" y="0"/>
            <a:ext cx="9127067" cy="6855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33" y="319712"/>
            <a:ext cx="3054300" cy="6370975"/>
          </a:xfrm>
          <a:prstGeom prst="rect">
            <a:avLst/>
          </a:prstGeom>
        </p:spPr>
        <p:txBody>
          <a:bodyPr wrap="square">
            <a:spAutoFit/>
          </a:bodyPr>
          <a:lstStyle/>
          <a:p>
            <a:r>
              <a:rPr lang="en-US" sz="2400" dirty="0">
                <a:solidFill>
                  <a:schemeClr val="bg1"/>
                </a:solidFill>
              </a:rPr>
              <a:t>The Sea of Galilee is 700 feet below sea level and is surrounded on three sides by mountains. At times, cool, dry winds rush down the mountains and collide with warm, moist air over the Sea of Galilee, creating sudden, intense storms—sometimes in a matter of minutes—with large waves on this relatively small body of water.</a:t>
            </a:r>
          </a:p>
        </p:txBody>
      </p:sp>
    </p:spTree>
    <p:extLst>
      <p:ext uri="{BB962C8B-B14F-4D97-AF65-F5344CB8AC3E}">
        <p14:creationId xmlns:p14="http://schemas.microsoft.com/office/powerpoint/2010/main" val="279920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eelgrafix.com/data_images/out/21/935693-indian-oc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704"/>
            <a:ext cx="12192000" cy="769441"/>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Why Are Challenges Like A Storm?</a:t>
            </a:r>
          </a:p>
        </p:txBody>
      </p:sp>
      <p:grpSp>
        <p:nvGrpSpPr>
          <p:cNvPr id="4" name="Group 3"/>
          <p:cNvGrpSpPr/>
          <p:nvPr/>
        </p:nvGrpSpPr>
        <p:grpSpPr>
          <a:xfrm>
            <a:off x="5320942" y="1849918"/>
            <a:ext cx="3163551" cy="2337286"/>
            <a:chOff x="936037" y="2660503"/>
            <a:chExt cx="3163551" cy="2337286"/>
          </a:xfrm>
        </p:grpSpPr>
        <p:grpSp>
          <p:nvGrpSpPr>
            <p:cNvPr id="51" name="Group 94"/>
            <p:cNvGrpSpPr/>
            <p:nvPr/>
          </p:nvGrpSpPr>
          <p:grpSpPr>
            <a:xfrm rot="418166">
              <a:off x="936037" y="2660503"/>
              <a:ext cx="3163551" cy="2321019"/>
              <a:chOff x="1981200" y="609600"/>
              <a:chExt cx="5943600" cy="4419600"/>
            </a:xfrm>
          </p:grpSpPr>
          <p:sp>
            <p:nvSpPr>
              <p:cNvPr id="52" name="Rectangle 51"/>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8"/>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Triangle 62"/>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Extract 69"/>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rot="476107">
              <a:off x="1786349" y="4536124"/>
              <a:ext cx="1290918" cy="461665"/>
            </a:xfrm>
            <a:prstGeom prst="rect">
              <a:avLst/>
            </a:prstGeom>
            <a:noFill/>
          </p:spPr>
          <p:txBody>
            <a:bodyPr wrap="square" rtlCol="0">
              <a:spAutoFit/>
            </a:bodyPr>
            <a:lstStyle/>
            <a:p>
              <a:r>
                <a:rPr lang="en-US" sz="2400" dirty="0">
                  <a:solidFill>
                    <a:schemeClr val="bg1"/>
                  </a:solidFill>
                </a:rPr>
                <a:t>Physical</a:t>
              </a:r>
            </a:p>
          </p:txBody>
        </p:sp>
      </p:grpSp>
      <p:grpSp>
        <p:nvGrpSpPr>
          <p:cNvPr id="27" name="Group 26"/>
          <p:cNvGrpSpPr/>
          <p:nvPr/>
        </p:nvGrpSpPr>
        <p:grpSpPr>
          <a:xfrm>
            <a:off x="7007483" y="2553460"/>
            <a:ext cx="3163551" cy="2340728"/>
            <a:chOff x="6033227" y="2109671"/>
            <a:chExt cx="3163551" cy="2340728"/>
          </a:xfrm>
        </p:grpSpPr>
        <p:grpSp>
          <p:nvGrpSpPr>
            <p:cNvPr id="91" name="Group 94"/>
            <p:cNvGrpSpPr/>
            <p:nvPr/>
          </p:nvGrpSpPr>
          <p:grpSpPr>
            <a:xfrm rot="418166">
              <a:off x="6033227" y="2109671"/>
              <a:ext cx="3163551" cy="2321019"/>
              <a:chOff x="1981200" y="609600"/>
              <a:chExt cx="5943600" cy="4419600"/>
            </a:xfrm>
          </p:grpSpPr>
          <p:sp>
            <p:nvSpPr>
              <p:cNvPr id="92" name="Rectangle 91"/>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Triangle 93"/>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Triangle 94"/>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Triangle 95"/>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8"/>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98"/>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Triangle 99"/>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Triangle 101"/>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Triangle 102"/>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Extract 109"/>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p:cNvSpPr txBox="1"/>
            <p:nvPr/>
          </p:nvSpPr>
          <p:spPr>
            <a:xfrm rot="476107">
              <a:off x="6967346" y="3988734"/>
              <a:ext cx="1290918" cy="461665"/>
            </a:xfrm>
            <a:prstGeom prst="rect">
              <a:avLst/>
            </a:prstGeom>
            <a:noFill/>
          </p:spPr>
          <p:txBody>
            <a:bodyPr wrap="square" rtlCol="0">
              <a:spAutoFit/>
            </a:bodyPr>
            <a:lstStyle/>
            <a:p>
              <a:r>
                <a:rPr lang="en-US" sz="2400" dirty="0">
                  <a:solidFill>
                    <a:schemeClr val="bg1"/>
                  </a:solidFill>
                </a:rPr>
                <a:t>Spiritual</a:t>
              </a:r>
            </a:p>
          </p:txBody>
        </p:sp>
      </p:grpSp>
      <p:grpSp>
        <p:nvGrpSpPr>
          <p:cNvPr id="26" name="Group 25"/>
          <p:cNvGrpSpPr/>
          <p:nvPr/>
        </p:nvGrpSpPr>
        <p:grpSpPr>
          <a:xfrm>
            <a:off x="8215145" y="3451733"/>
            <a:ext cx="3163551" cy="2368693"/>
            <a:chOff x="4069850" y="3738502"/>
            <a:chExt cx="3163551" cy="2368693"/>
          </a:xfrm>
        </p:grpSpPr>
        <p:grpSp>
          <p:nvGrpSpPr>
            <p:cNvPr id="71" name="Group 94"/>
            <p:cNvGrpSpPr/>
            <p:nvPr/>
          </p:nvGrpSpPr>
          <p:grpSpPr>
            <a:xfrm rot="418166">
              <a:off x="4069850" y="3738502"/>
              <a:ext cx="3163551" cy="2321019"/>
              <a:chOff x="1981200" y="609600"/>
              <a:chExt cx="5943600" cy="4419600"/>
            </a:xfrm>
          </p:grpSpPr>
          <p:sp>
            <p:nvSpPr>
              <p:cNvPr id="72" name="Rectangle 71"/>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Triangle 8"/>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Triangle 78"/>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Triangle 79"/>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Triangle 81"/>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Triangle 82"/>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Extract 89"/>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rot="476107">
              <a:off x="4886924" y="5645530"/>
              <a:ext cx="1290918" cy="461665"/>
            </a:xfrm>
            <a:prstGeom prst="rect">
              <a:avLst/>
            </a:prstGeom>
            <a:noFill/>
          </p:spPr>
          <p:txBody>
            <a:bodyPr wrap="square" rtlCol="0">
              <a:spAutoFit/>
            </a:bodyPr>
            <a:lstStyle/>
            <a:p>
              <a:r>
                <a:rPr lang="en-US" sz="2400" dirty="0">
                  <a:solidFill>
                    <a:schemeClr val="bg1"/>
                  </a:solidFill>
                </a:rPr>
                <a:t>Mental</a:t>
              </a:r>
            </a:p>
          </p:txBody>
        </p:sp>
      </p:grpSp>
      <p:grpSp>
        <p:nvGrpSpPr>
          <p:cNvPr id="28" name="Group 27"/>
          <p:cNvGrpSpPr/>
          <p:nvPr/>
        </p:nvGrpSpPr>
        <p:grpSpPr>
          <a:xfrm>
            <a:off x="9248562" y="4398733"/>
            <a:ext cx="3163551" cy="2374272"/>
            <a:chOff x="8624144" y="3287837"/>
            <a:chExt cx="3163551" cy="2374272"/>
          </a:xfrm>
        </p:grpSpPr>
        <p:grpSp>
          <p:nvGrpSpPr>
            <p:cNvPr id="31" name="Group 94"/>
            <p:cNvGrpSpPr/>
            <p:nvPr/>
          </p:nvGrpSpPr>
          <p:grpSpPr>
            <a:xfrm rot="418166">
              <a:off x="8624144" y="3287837"/>
              <a:ext cx="3163551" cy="2321019"/>
              <a:chOff x="1981200" y="609600"/>
              <a:chExt cx="5943600" cy="4419600"/>
            </a:xfrm>
          </p:grpSpPr>
          <p:sp>
            <p:nvSpPr>
              <p:cNvPr id="32" name="Rectangle 31"/>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8"/>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p:cNvSpPr txBox="1"/>
            <p:nvPr/>
          </p:nvSpPr>
          <p:spPr>
            <a:xfrm rot="476107">
              <a:off x="9619062" y="5200444"/>
              <a:ext cx="1290918" cy="461665"/>
            </a:xfrm>
            <a:prstGeom prst="rect">
              <a:avLst/>
            </a:prstGeom>
            <a:noFill/>
          </p:spPr>
          <p:txBody>
            <a:bodyPr wrap="square" rtlCol="0">
              <a:spAutoFit/>
            </a:bodyPr>
            <a:lstStyle/>
            <a:p>
              <a:r>
                <a:rPr lang="en-US" sz="2400" dirty="0">
                  <a:solidFill>
                    <a:schemeClr val="bg1"/>
                  </a:solidFill>
                </a:rPr>
                <a:t>Social</a:t>
              </a:r>
            </a:p>
          </p:txBody>
        </p:sp>
      </p:grpSp>
    </p:spTree>
    <p:extLst>
      <p:ext uri="{BB962C8B-B14F-4D97-AF65-F5344CB8AC3E}">
        <p14:creationId xmlns:p14="http://schemas.microsoft.com/office/powerpoint/2010/main" val="40220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3.7037E-6 L 4.16667E-6 0.00023 C -0.0043 0.00092 -0.00847 0.00139 -0.01263 0.00254 C -0.01446 0.00301 -0.01628 0.00393 -0.0181 0.00509 C -0.02097 0.00648 -0.0237 0.00833 -0.02644 0.00995 L -0.0306 0.0125 L -0.03894 0.01736 L -0.0431 0.0199 C -0.05378 0.0324 -0.04792 0.02777 -0.07227 0.02222 C -0.07526 0.02152 -0.0806 0.01736 -0.0806 0.01759 C -0.08151 0.01481 -0.0823 0.01203 -0.08347 0.00995 C -0.08607 0.00509 -0.08842 0.00463 -0.0918 0.00254 C -0.1017 -0.00926 -0.09688 -0.00602 -0.1056 -0.00973 C -0.1181 -0.00903 -0.13073 -0.01065 -0.1431 -0.00741 C -0.14649 -0.00649 -0.15144 0.00254 -0.15144 0.00277 C -0.15677 0.01666 -0.15105 0.00463 -0.1625 0.01481 C -0.16433 0.01643 -0.16615 0.01851 -0.1681 0.0199 C -0.17071 0.02176 -0.1737 0.02245 -0.17631 0.02476 C -0.18321 0.03078 -0.18008 0.02847 -0.1862 0.03217 C -0.1931 0.03125 -0.20013 0.03148 -0.20704 0.02963 C -0.20977 0.02893 -0.21524 0.02476 -0.21524 0.025 C -0.22123 0.01365 -0.21758 0.01851 -0.22748 0.0125 L -0.23164 0.00995 C -0.23308 0.00833 -0.23464 0.00601 -0.2362 0.00509 C -0.23985 0.00254 -0.24336 0.00208 -0.24727 3.7037E-6 L -0.25144 -0.00232 C -0.26029 -0.00162 -0.26967 -0.00139 -0.2793 3.7037E-6 C -0.28164 0.00046 -0.29115 0.00648 -0.2931 0.0074 L -0.29701 0.00995 C -0.2987 0.0125 -0.29974 0.01574 -0.30118 0.01736 C -0.30404 0.0199 -0.30677 0.0206 -0.30977 0.02222 C -0.3112 0.02314 -0.3125 0.02338 -0.31394 0.02476 C -0.31511 0.02639 -0.31654 0.02824 -0.31784 0.02963 C -0.32006 0.03171 -0.32552 0.03356 -0.32761 0.03472 C -0.3293 0.03541 -0.33034 0.03634 -0.33204 0.03703 C -0.33555 0.03889 -0.3431 0.04213 -0.3431 0.04236 C -0.3448 0.04166 -0.35795 0.04166 -0.36263 0.03703 C -0.3655 0.03426 -0.36771 0.02916 -0.37097 0.02731 C -0.37227 0.02639 -0.3737 0.02569 -0.37513 0.02476 C -0.38321 0.01851 -0.37891 0.01944 -0.38894 0.01481 C -0.39584 0.0118 -0.39714 0.01088 -0.4056 0.00995 C -0.40977 0.00949 -0.41394 0.00995 -0.4181 0.00995 L -0.4181 0.01018 L -0.4181 0.00995 " pathEditMode="relative" rAng="0" ptsTypes="AAAAAAAAAAAAAAAAAAAAAAAAAAAAAAAAAAAAAAAAAAAA">
                                      <p:cBhvr>
                                        <p:cTn id="6" dur="2000" fill="hold"/>
                                        <p:tgtEl>
                                          <p:spTgt spid="4"/>
                                        </p:tgtEl>
                                        <p:attrNameLst>
                                          <p:attrName>ppt_x</p:attrName>
                                          <p:attrName>ppt_y</p:attrName>
                                        </p:attrNameLst>
                                      </p:cBhvr>
                                      <p:rCtr x="-20911" y="162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91667E-6 -4.07407E-6 L 2.91667E-6 0.00024 C -0.00378 -0.00324 -0.00755 -0.00625 -0.0112 -0.00995 C -0.01263 -0.01134 -0.01367 -0.01458 -0.01537 -0.01481 C -0.01953 -0.01551 -0.0237 -0.01319 -0.02787 -0.01226 C -0.0306 -0.01064 -0.03373 -0.01041 -0.0362 -0.0074 C -0.04037 -0.00254 -0.04102 -0.00138 -0.04584 0.00255 C -0.04727 0.00348 -0.0487 0.00417 -0.05 0.00487 L -0.0625 0.01968 C -0.06394 0.02153 -0.06511 0.02385 -0.06667 0.02477 L -0.075 0.02963 C -0.07826 0.02894 -0.08177 0.0294 -0.08477 0.02709 C -0.08659 0.02593 -0.08711 0.02084 -0.08894 0.01968 C -0.09297 0.01737 -0.09727 0.01806 -0.10144 0.01737 C -0.10886 0.01806 -0.11641 0.0169 -0.1237 0.01968 C -0.12526 0.02037 -0.12513 0.02524 -0.12644 0.02709 C -0.12891 0.03102 -0.13242 0.03287 -0.13477 0.03704 C -0.1362 0.03959 -0.13737 0.04213 -0.13894 0.04445 C -0.14349 0.05116 -0.14284 0.04885 -0.1487 0.05186 C -0.15144 0.05348 -0.15703 0.05695 -0.15703 0.05718 C -0.16211 0.05602 -0.16758 0.05811 -0.17227 0.0544 C -0.17526 0.05186 -0.175 0.04283 -0.17787 0.03959 L -0.18203 0.03449 C -0.18295 0.03218 -0.1836 0.02917 -0.18477 0.02709 C -0.1875 0.02246 -0.18972 0.02176 -0.1931 0.01968 C -0.19727 0.02061 -0.20144 0.02107 -0.2056 0.02223 C -0.20742 0.02269 -0.20925 0.02408 -0.2112 0.02477 C -0.22032 0.02755 -0.21914 0.0257 -0.22644 0.02963 C -0.22917 0.03125 -0.23203 0.03287 -0.23477 0.03449 L -0.23894 0.03704 C -0.24545 0.03635 -0.25209 0.0375 -0.25834 0.03449 C -0.26003 0.0338 -0.26003 0.02917 -0.2612 0.02709 C -0.2638 0.02246 -0.26615 0.02176 -0.26953 0.01968 C -0.27201 0.01297 -0.27201 0.01088 -0.27644 0.00741 C -0.27904 0.00533 -0.28477 0.00255 -0.28477 0.00278 C -0.28894 0.00324 -0.2931 0.00371 -0.29727 0.00487 C -0.30339 0.00672 -0.29987 0.00787 -0.3056 0.01227 C -0.30821 0.01459 -0.3112 0.01574 -0.31394 0.01737 L -0.32227 0.02223 L -0.32357 0.02477 L -0.32357 0.025 L -0.32357 0.02477 " pathEditMode="relative" rAng="0" ptsTypes="AAAAAAAAAAAAAAAAAAAAAAAAAAAAAAAAAAAAAAAAAA">
                                      <p:cBhvr>
                                        <p:cTn id="10" dur="2000" fill="hold"/>
                                        <p:tgtEl>
                                          <p:spTgt spid="27"/>
                                        </p:tgtEl>
                                        <p:attrNameLst>
                                          <p:attrName>ppt_x</p:attrName>
                                          <p:attrName>ppt_y</p:attrName>
                                        </p:attrNameLst>
                                      </p:cBhvr>
                                      <p:rCtr x="-16185" y="210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375E-6 4.07407E-6 L 4.375E-6 0.00023 C -0.00378 -0.00417 -0.0073 -0.00903 -0.0112 -0.0125 C -0.01289 -0.01389 -0.01485 -0.01482 -0.01667 -0.01482 C -0.02553 -0.01482 -0.03438 -0.0132 -0.0431 -0.0125 L -0.05144 -0.00741 L -0.0556 -0.0051 C -0.06758 0.00902 -0.05248 -0.00787 -0.06394 0.00231 C -0.0655 0.0037 -0.06654 0.00601 -0.0681 0.0074 C -0.07071 0.00926 -0.08008 0.01157 -0.08204 0.01226 L -0.09727 0.00972 C -0.10664 0.0081 -0.10808 0.0074 -0.11667 0.00486 C -0.1181 0.00393 -0.11941 0.00231 -0.12084 0.00231 C -0.13724 0.00231 -0.13516 0.00185 -0.14454 0.0074 C -0.14727 0.01064 -0.14961 0.01574 -0.15287 0.01713 C -0.15469 0.01805 -0.15651 0.01898 -0.15834 0.01967 C -0.17422 0.02592 -0.1573 0.01851 -0.17084 0.02453 C -0.17227 0.02615 -0.17344 0.02824 -0.175 0.02963 C -0.178 0.03171 -0.18659 0.03356 -0.18894 0.03449 C -0.19037 0.03495 -0.19167 0.03611 -0.1931 0.03703 C -0.19727 0.03611 -0.20157 0.03634 -0.2056 0.03449 C -0.20717 0.03379 -0.20847 0.03148 -0.20977 0.02963 C -0.21784 0.01736 -0.21042 0.02708 -0.21667 0.01481 C -0.21928 0.00949 -0.22175 0.0037 -0.225 4.07407E-6 C -0.22644 -0.00186 -0.22761 -0.00463 -0.22917 -0.0051 C -0.23282 -0.00625 -0.23659 -0.0051 -0.24024 -0.0051 L -0.24024 -0.00487 " pathEditMode="relative" rAng="0" ptsTypes="AAAAAAAAAAAAAAAAAAAAAAAAAAA">
                                      <p:cBhvr>
                                        <p:cTn id="14" dur="2000" fill="hold"/>
                                        <p:tgtEl>
                                          <p:spTgt spid="26"/>
                                        </p:tgtEl>
                                        <p:attrNameLst>
                                          <p:attrName>ppt_x</p:attrName>
                                          <p:attrName>ppt_y</p:attrName>
                                        </p:attrNameLst>
                                      </p:cBhvr>
                                      <p:rCtr x="-12018" y="1111"/>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357 -0.0125 L 0.02357 -0.01227 C 0.01927 -0.01481 0.01511 -0.0169 0.01094 -0.01991 C 0.00951 -0.02106 0.00846 -0.02454 0.00677 -0.02477 C 0.0013 -0.02546 -0.0043 -0.02315 -0.00989 -0.02222 C -0.01979 -0.01065 -0.01497 -0.01389 -0.0237 -0.00995 C -0.03034 -0.00231 -0.0263 -0.00602 -0.0362 -0.00023 L -0.04036 0.00232 C -0.04505 0.00139 -0.04974 0.00116 -0.0543 -0.00023 C -0.05573 -0.00046 -0.05729 -0.00116 -0.05846 -0.00254 C -0.06927 -0.01528 -0.05443 -0.00555 -0.06953 -0.01736 C -0.07135 -0.01875 -0.07331 -0.01898 -0.07513 -0.01991 C -0.07799 -0.02129 -0.08346 -0.02477 -0.08346 -0.02454 C -0.08411 -0.02477 -0.10586 -0.02291 -0.11133 -0.01991 C -0.11289 -0.01898 -0.11406 -0.01643 -0.11549 -0.01481 C -0.11719 -0.01319 -0.11901 -0.01111 -0.12096 -0.00995 C -0.12617 -0.00694 -0.13138 -0.00833 -0.13633 -0.00254 C -0.14167 0.00371 -0.13893 0.00139 -0.14466 0.00486 C -0.14635 0.00394 -0.15234 0.00162 -0.1543 -0.00023 C -0.16146 -0.00648 -0.15534 -0.00509 -0.16263 -0.00509 L -0.16263 -0.00486 " pathEditMode="relative" rAng="0" ptsTypes="AAAAAAAAAAAAAAAAAAAAA">
                                      <p:cBhvr>
                                        <p:cTn id="18" dur="2000" fill="hold"/>
                                        <p:tgtEl>
                                          <p:spTgt spid="28"/>
                                        </p:tgtEl>
                                        <p:attrNameLst>
                                          <p:attrName>ppt_x</p:attrName>
                                          <p:attrName>ppt_y</p:attrName>
                                        </p:attrNameLst>
                                      </p:cBhvr>
                                      <p:rCtr x="-931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0"/>
            <a:ext cx="12317506" cy="6905244"/>
            <a:chOff x="-187411" y="0"/>
            <a:chExt cx="9396003" cy="6905244"/>
          </a:xfrm>
        </p:grpSpPr>
        <p:sp>
          <p:nvSpPr>
            <p:cNvPr id="8" name="Rectangle 7"/>
            <p:cNvSpPr/>
            <p:nvPr/>
          </p:nvSpPr>
          <p:spPr>
            <a:xfrm>
              <a:off x="-187411" y="5524195"/>
              <a:ext cx="9331411" cy="1381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7411" y="0"/>
              <a:ext cx="9331411" cy="3375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a:off x="-187411" y="2301748"/>
              <a:ext cx="9331411" cy="4450046"/>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rot="21007191">
              <a:off x="1134539" y="3529347"/>
              <a:ext cx="6687511" cy="2378473"/>
            </a:xfrm>
            <a:prstGeom prst="doubleWave">
              <a:avLst>
                <a:gd name="adj1" fmla="val 125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334617">
              <a:off x="-187411" y="3068997"/>
              <a:ext cx="6687511" cy="2378473"/>
            </a:xfrm>
            <a:prstGeom prst="doubleWave">
              <a:avLst>
                <a:gd name="adj1" fmla="val 12500"/>
                <a:gd name="adj2" fmla="val -1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94"/>
            <p:cNvGrpSpPr/>
            <p:nvPr/>
          </p:nvGrpSpPr>
          <p:grpSpPr>
            <a:xfrm rot="418166">
              <a:off x="3143175" y="1037347"/>
              <a:ext cx="6065417" cy="4450046"/>
              <a:chOff x="1981200" y="609600"/>
              <a:chExt cx="5943600" cy="4419600"/>
            </a:xfrm>
          </p:grpSpPr>
          <p:sp>
            <p:nvSpPr>
              <p:cNvPr id="16" name="Rectangle 15"/>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8"/>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89766">
                <a:off x="3497622" y="1032278"/>
                <a:ext cx="1673790"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Extract 33"/>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uble Wave 13"/>
            <p:cNvSpPr/>
            <p:nvPr/>
          </p:nvSpPr>
          <p:spPr>
            <a:xfrm>
              <a:off x="2223204" y="4987121"/>
              <a:ext cx="6687511" cy="1687949"/>
            </a:xfrm>
            <a:prstGeom prst="doubleWave">
              <a:avLst>
                <a:gd name="adj1" fmla="val 12500"/>
                <a:gd name="adj2" fmla="val -1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ble Wave 14"/>
            <p:cNvSpPr/>
            <p:nvPr/>
          </p:nvSpPr>
          <p:spPr>
            <a:xfrm rot="267837">
              <a:off x="144454" y="5040845"/>
              <a:ext cx="4510182" cy="1355013"/>
            </a:xfrm>
            <a:prstGeom prst="doubleWave">
              <a:avLst>
                <a:gd name="adj1" fmla="val 12500"/>
                <a:gd name="adj2" fmla="val -1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524000" y="228600"/>
            <a:ext cx="4267200" cy="6259830"/>
            <a:chOff x="609600" y="2819400"/>
            <a:chExt cx="1524000" cy="2438400"/>
          </a:xfrm>
        </p:grpSpPr>
        <p:grpSp>
          <p:nvGrpSpPr>
            <p:cNvPr id="69" name="Group 25"/>
            <p:cNvGrpSpPr/>
            <p:nvPr/>
          </p:nvGrpSpPr>
          <p:grpSpPr>
            <a:xfrm>
              <a:off x="838200" y="2819400"/>
              <a:ext cx="1143000" cy="1143000"/>
              <a:chOff x="2919048" y="4343400"/>
              <a:chExt cx="1271952" cy="1395007"/>
            </a:xfrm>
            <a:solidFill>
              <a:schemeClr val="bg1"/>
            </a:solidFill>
          </p:grpSpPr>
          <p:grpSp>
            <p:nvGrpSpPr>
              <p:cNvPr id="74" name="Group 19"/>
              <p:cNvGrpSpPr/>
              <p:nvPr/>
            </p:nvGrpSpPr>
            <p:grpSpPr>
              <a:xfrm>
                <a:off x="2919048" y="4366807"/>
                <a:ext cx="685800" cy="1371600"/>
                <a:chOff x="2919048" y="4366807"/>
                <a:chExt cx="685800" cy="1371600"/>
              </a:xfrm>
              <a:grpFill/>
            </p:grpSpPr>
            <p:sp>
              <p:nvSpPr>
                <p:cNvPr id="80" name="Donut 79"/>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oup 20"/>
              <p:cNvGrpSpPr/>
              <p:nvPr/>
            </p:nvGrpSpPr>
            <p:grpSpPr>
              <a:xfrm flipH="1">
                <a:off x="3505200" y="4343400"/>
                <a:ext cx="685800" cy="1371600"/>
                <a:chOff x="2919048" y="4366807"/>
                <a:chExt cx="685800" cy="1371600"/>
              </a:xfrm>
              <a:grpFill/>
            </p:grpSpPr>
            <p:sp>
              <p:nvSpPr>
                <p:cNvPr id="76" name="Donut 75"/>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0" name="Donut 69"/>
            <p:cNvSpPr/>
            <p:nvPr/>
          </p:nvSpPr>
          <p:spPr>
            <a:xfrm>
              <a:off x="609600" y="3581400"/>
              <a:ext cx="1524000" cy="1676400"/>
            </a:xfrm>
            <a:prstGeom prst="don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rapezoid 70"/>
            <p:cNvSpPr/>
            <p:nvPr/>
          </p:nvSpPr>
          <p:spPr>
            <a:xfrm rot="10800000">
              <a:off x="1143000" y="3581400"/>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7488471">
              <a:off x="1668018" y="4487418"/>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3227284">
              <a:off x="624294" y="4434294"/>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2538613" y="3222172"/>
            <a:ext cx="2209800" cy="2209800"/>
            <a:chOff x="3200400" y="3352800"/>
            <a:chExt cx="2209800" cy="2209800"/>
          </a:xfrm>
        </p:grpSpPr>
        <p:sp>
          <p:nvSpPr>
            <p:cNvPr id="85" name="Oval 84"/>
            <p:cNvSpPr/>
            <p:nvPr/>
          </p:nvSpPr>
          <p:spPr>
            <a:xfrm>
              <a:off x="3200400" y="335280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3352800" y="3810000"/>
              <a:ext cx="1905000" cy="1200329"/>
            </a:xfrm>
            <a:prstGeom prst="rect">
              <a:avLst/>
            </a:prstGeom>
            <a:noFill/>
          </p:spPr>
          <p:txBody>
            <a:bodyPr wrap="square" rtlCol="0">
              <a:spAutoFit/>
            </a:bodyPr>
            <a:lstStyle/>
            <a:p>
              <a:pPr algn="ctr"/>
              <a:r>
                <a:rPr lang="en-US" sz="2400" dirty="0">
                  <a:solidFill>
                    <a:schemeClr val="bg1"/>
                  </a:solidFill>
                </a:rPr>
                <a:t>Faithful passengers never drown</a:t>
              </a:r>
            </a:p>
          </p:txBody>
        </p:sp>
      </p:grpSp>
      <p:grpSp>
        <p:nvGrpSpPr>
          <p:cNvPr id="87" name="Group 86"/>
          <p:cNvGrpSpPr/>
          <p:nvPr/>
        </p:nvGrpSpPr>
        <p:grpSpPr>
          <a:xfrm>
            <a:off x="2537351" y="3235125"/>
            <a:ext cx="2209800" cy="2209800"/>
            <a:chOff x="304800" y="228600"/>
            <a:chExt cx="2209800" cy="2209800"/>
          </a:xfrm>
        </p:grpSpPr>
        <p:sp>
          <p:nvSpPr>
            <p:cNvPr id="88" name="Oval 87"/>
            <p:cNvSpPr/>
            <p:nvPr/>
          </p:nvSpPr>
          <p:spPr>
            <a:xfrm>
              <a:off x="304800" y="22860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57200" y="685800"/>
              <a:ext cx="1905000" cy="830997"/>
            </a:xfrm>
            <a:prstGeom prst="rect">
              <a:avLst/>
            </a:prstGeom>
            <a:noFill/>
          </p:spPr>
          <p:txBody>
            <a:bodyPr wrap="square" rtlCol="0">
              <a:spAutoFit/>
            </a:bodyPr>
            <a:lstStyle/>
            <a:p>
              <a:pPr algn="ctr"/>
              <a:r>
                <a:rPr lang="en-US" sz="2400" dirty="0">
                  <a:solidFill>
                    <a:schemeClr val="bg1"/>
                  </a:solidFill>
                </a:rPr>
                <a:t>Christ sails His own ship</a:t>
              </a:r>
            </a:p>
          </p:txBody>
        </p:sp>
      </p:grpSp>
      <p:grpSp>
        <p:nvGrpSpPr>
          <p:cNvPr id="90" name="Group 89"/>
          <p:cNvGrpSpPr/>
          <p:nvPr/>
        </p:nvGrpSpPr>
        <p:grpSpPr>
          <a:xfrm>
            <a:off x="2552553" y="3235125"/>
            <a:ext cx="2209800" cy="2209800"/>
            <a:chOff x="304800" y="228600"/>
            <a:chExt cx="2209800" cy="2209800"/>
          </a:xfrm>
        </p:grpSpPr>
        <p:sp>
          <p:nvSpPr>
            <p:cNvPr id="91" name="Oval 90"/>
            <p:cNvSpPr/>
            <p:nvPr/>
          </p:nvSpPr>
          <p:spPr>
            <a:xfrm>
              <a:off x="304800" y="22860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57200" y="685800"/>
              <a:ext cx="1905000" cy="1569660"/>
            </a:xfrm>
            <a:prstGeom prst="rect">
              <a:avLst/>
            </a:prstGeom>
            <a:noFill/>
          </p:spPr>
          <p:txBody>
            <a:bodyPr wrap="square" rtlCol="0">
              <a:spAutoFit/>
            </a:bodyPr>
            <a:lstStyle/>
            <a:p>
              <a:pPr algn="ctr"/>
              <a:r>
                <a:rPr lang="en-US" sz="2400" dirty="0">
                  <a:solidFill>
                    <a:schemeClr val="bg1"/>
                  </a:solidFill>
                </a:rPr>
                <a:t>He may seem to be asleep , but He is there. </a:t>
              </a:r>
            </a:p>
          </p:txBody>
        </p:sp>
      </p:grpSp>
      <p:grpSp>
        <p:nvGrpSpPr>
          <p:cNvPr id="93" name="Group 92"/>
          <p:cNvGrpSpPr/>
          <p:nvPr/>
        </p:nvGrpSpPr>
        <p:grpSpPr>
          <a:xfrm>
            <a:off x="2566767" y="3254153"/>
            <a:ext cx="2209800" cy="2209800"/>
            <a:chOff x="304800" y="228600"/>
            <a:chExt cx="2209800" cy="2209800"/>
          </a:xfrm>
        </p:grpSpPr>
        <p:sp>
          <p:nvSpPr>
            <p:cNvPr id="94" name="Oval 93"/>
            <p:cNvSpPr/>
            <p:nvPr/>
          </p:nvSpPr>
          <p:spPr>
            <a:xfrm>
              <a:off x="304800" y="22860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25088" y="309735"/>
              <a:ext cx="1999689" cy="1938992"/>
            </a:xfrm>
            <a:prstGeom prst="rect">
              <a:avLst/>
            </a:prstGeom>
            <a:noFill/>
          </p:spPr>
          <p:txBody>
            <a:bodyPr wrap="square" rtlCol="0">
              <a:spAutoFit/>
            </a:bodyPr>
            <a:lstStyle/>
            <a:p>
              <a:pPr algn="ctr"/>
              <a:r>
                <a:rPr lang="en-US" sz="2400" dirty="0">
                  <a:solidFill>
                    <a:schemeClr val="bg1"/>
                  </a:solidFill>
                </a:rPr>
                <a:t>In times of peril He is aroused by the pleas of His servants</a:t>
              </a:r>
            </a:p>
          </p:txBody>
        </p:sp>
      </p:grpSp>
      <p:grpSp>
        <p:nvGrpSpPr>
          <p:cNvPr id="96" name="Group 95"/>
          <p:cNvGrpSpPr/>
          <p:nvPr/>
        </p:nvGrpSpPr>
        <p:grpSpPr>
          <a:xfrm>
            <a:off x="2527072" y="3195061"/>
            <a:ext cx="2289189" cy="2272841"/>
            <a:chOff x="319790" y="303550"/>
            <a:chExt cx="2209800" cy="2209800"/>
          </a:xfrm>
        </p:grpSpPr>
        <p:sp>
          <p:nvSpPr>
            <p:cNvPr id="97" name="Oval 96"/>
            <p:cNvSpPr/>
            <p:nvPr/>
          </p:nvSpPr>
          <p:spPr>
            <a:xfrm>
              <a:off x="319790" y="30355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457200" y="685800"/>
              <a:ext cx="1905000" cy="1569660"/>
            </a:xfrm>
            <a:prstGeom prst="rect">
              <a:avLst/>
            </a:prstGeom>
            <a:noFill/>
          </p:spPr>
          <p:txBody>
            <a:bodyPr wrap="square" rtlCol="0">
              <a:spAutoFit/>
            </a:bodyPr>
            <a:lstStyle/>
            <a:p>
              <a:pPr algn="ctr"/>
              <a:r>
                <a:rPr lang="en-US" sz="2400" dirty="0">
                  <a:solidFill>
                    <a:schemeClr val="bg1"/>
                  </a:solidFill>
                </a:rPr>
                <a:t>He delivers those who have faith in His name</a:t>
              </a:r>
            </a:p>
          </p:txBody>
        </p:sp>
      </p:grpSp>
      <p:grpSp>
        <p:nvGrpSpPr>
          <p:cNvPr id="99" name="Group 98"/>
          <p:cNvGrpSpPr/>
          <p:nvPr/>
        </p:nvGrpSpPr>
        <p:grpSpPr>
          <a:xfrm>
            <a:off x="2546996" y="3240218"/>
            <a:ext cx="2209800" cy="2209800"/>
            <a:chOff x="244839" y="288561"/>
            <a:chExt cx="2209800" cy="2209800"/>
          </a:xfrm>
        </p:grpSpPr>
        <p:sp>
          <p:nvSpPr>
            <p:cNvPr id="100" name="Oval 99"/>
            <p:cNvSpPr/>
            <p:nvPr/>
          </p:nvSpPr>
          <p:spPr>
            <a:xfrm>
              <a:off x="244839" y="288561"/>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457200" y="685800"/>
              <a:ext cx="1905000" cy="1569660"/>
            </a:xfrm>
            <a:prstGeom prst="rect">
              <a:avLst/>
            </a:prstGeom>
            <a:noFill/>
          </p:spPr>
          <p:txBody>
            <a:bodyPr wrap="square" rtlCol="0">
              <a:spAutoFit/>
            </a:bodyPr>
            <a:lstStyle/>
            <a:p>
              <a:pPr algn="ctr"/>
              <a:r>
                <a:rPr lang="en-US" sz="2400" dirty="0">
                  <a:solidFill>
                    <a:schemeClr val="bg1"/>
                  </a:solidFill>
                </a:rPr>
                <a:t>He rebukes the winds and the waters</a:t>
              </a:r>
            </a:p>
          </p:txBody>
        </p:sp>
      </p:grpSp>
      <p:grpSp>
        <p:nvGrpSpPr>
          <p:cNvPr id="103" name="Group 102"/>
          <p:cNvGrpSpPr/>
          <p:nvPr/>
        </p:nvGrpSpPr>
        <p:grpSpPr>
          <a:xfrm>
            <a:off x="2571297" y="3266721"/>
            <a:ext cx="2209800" cy="2209800"/>
            <a:chOff x="304800" y="228600"/>
            <a:chExt cx="2209800" cy="2209800"/>
          </a:xfrm>
        </p:grpSpPr>
        <p:sp>
          <p:nvSpPr>
            <p:cNvPr id="104" name="Oval 103"/>
            <p:cNvSpPr/>
            <p:nvPr/>
          </p:nvSpPr>
          <p:spPr>
            <a:xfrm>
              <a:off x="304800" y="22860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457200" y="685800"/>
              <a:ext cx="1905000" cy="1569660"/>
            </a:xfrm>
            <a:prstGeom prst="rect">
              <a:avLst/>
            </a:prstGeom>
            <a:noFill/>
          </p:spPr>
          <p:txBody>
            <a:bodyPr wrap="square" rtlCol="0">
              <a:spAutoFit/>
            </a:bodyPr>
            <a:lstStyle/>
            <a:p>
              <a:pPr algn="ctr"/>
              <a:r>
                <a:rPr lang="en-US" sz="2400" dirty="0">
                  <a:solidFill>
                    <a:schemeClr val="bg1"/>
                  </a:solidFill>
                </a:rPr>
                <a:t>He speaks peace to troubled souls</a:t>
              </a:r>
            </a:p>
          </p:txBody>
        </p:sp>
      </p:grpSp>
      <p:grpSp>
        <p:nvGrpSpPr>
          <p:cNvPr id="106" name="Group 105"/>
          <p:cNvGrpSpPr/>
          <p:nvPr/>
        </p:nvGrpSpPr>
        <p:grpSpPr>
          <a:xfrm>
            <a:off x="2644934" y="3263833"/>
            <a:ext cx="2158052" cy="2209800"/>
            <a:chOff x="304800" y="228600"/>
            <a:chExt cx="2209800" cy="2209800"/>
          </a:xfrm>
        </p:grpSpPr>
        <p:sp>
          <p:nvSpPr>
            <p:cNvPr id="107" name="Oval 106"/>
            <p:cNvSpPr/>
            <p:nvPr/>
          </p:nvSpPr>
          <p:spPr>
            <a:xfrm>
              <a:off x="304800" y="228600"/>
              <a:ext cx="2209800" cy="2209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457200" y="685800"/>
              <a:ext cx="1905000" cy="1077218"/>
            </a:xfrm>
            <a:prstGeom prst="rect">
              <a:avLst/>
            </a:prstGeom>
            <a:noFill/>
          </p:spPr>
          <p:txBody>
            <a:bodyPr wrap="square" rtlCol="0">
              <a:spAutoFit/>
            </a:bodyPr>
            <a:lstStyle/>
            <a:p>
              <a:pPr algn="ctr"/>
              <a:r>
                <a:rPr lang="en-US" sz="3200" dirty="0">
                  <a:solidFill>
                    <a:schemeClr val="bg1"/>
                  </a:solidFill>
                </a:rPr>
                <a:t>“Peace</a:t>
              </a:r>
            </a:p>
            <a:p>
              <a:pPr algn="ctr"/>
              <a:r>
                <a:rPr lang="en-US" sz="3200" dirty="0">
                  <a:solidFill>
                    <a:schemeClr val="bg1"/>
                  </a:solidFill>
                </a:rPr>
                <a:t> Be Still”</a:t>
              </a:r>
            </a:p>
          </p:txBody>
        </p:sp>
      </p:grpSp>
      <p:sp>
        <p:nvSpPr>
          <p:cNvPr id="102" name="TextBox 101"/>
          <p:cNvSpPr txBox="1"/>
          <p:nvPr/>
        </p:nvSpPr>
        <p:spPr>
          <a:xfrm>
            <a:off x="-1" y="6541794"/>
            <a:ext cx="1665838" cy="369332"/>
          </a:xfrm>
          <a:prstGeom prst="rect">
            <a:avLst/>
          </a:prstGeom>
          <a:solidFill>
            <a:schemeClr val="accent1">
              <a:lumMod val="50000"/>
            </a:schemeClr>
          </a:solidFill>
        </p:spPr>
        <p:txBody>
          <a:bodyPr wrap="square" rtlCol="0">
            <a:spAutoFit/>
          </a:bodyPr>
          <a:lstStyle/>
          <a:p>
            <a:r>
              <a:rPr lang="en-US" dirty="0">
                <a:solidFill>
                  <a:schemeClr val="bg1"/>
                </a:solidFill>
              </a:rPr>
              <a:t>Mark 4:35-41</a:t>
            </a:r>
          </a:p>
        </p:txBody>
      </p:sp>
    </p:spTree>
    <p:extLst>
      <p:ext uri="{BB962C8B-B14F-4D97-AF65-F5344CB8AC3E}">
        <p14:creationId xmlns:p14="http://schemas.microsoft.com/office/powerpoint/2010/main" val="16823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circle(in)">
                                      <p:cBhvr>
                                        <p:cTn id="12" dur="20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circle(in)">
                                      <p:cBhvr>
                                        <p:cTn id="17" dur="2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circle(in)">
                                      <p:cBhvr>
                                        <p:cTn id="22" dur="20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circle(in)">
                                      <p:cBhvr>
                                        <p:cTn id="27" dur="20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circle(in)">
                                      <p:cBhvr>
                                        <p:cTn id="32" dur="20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circle(in)">
                                      <p:cBhvr>
                                        <p:cTn id="37" dur="20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circle(in)">
                                      <p:cBhvr>
                                        <p:cTn id="42" dur="20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circle(in)">
                                      <p:cBhvr>
                                        <p:cTn id="47"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eelgrafix.com/data_images/out/21/935693-indian-oc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704"/>
            <a:ext cx="12192000" cy="769441"/>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Why Are Ye So Fearful?</a:t>
            </a:r>
          </a:p>
        </p:txBody>
      </p:sp>
      <p:sp>
        <p:nvSpPr>
          <p:cNvPr id="2" name="Rectangle 1"/>
          <p:cNvSpPr/>
          <p:nvPr/>
        </p:nvSpPr>
        <p:spPr>
          <a:xfrm>
            <a:off x="2861732" y="3105835"/>
            <a:ext cx="6722533" cy="1938992"/>
          </a:xfrm>
          <a:prstGeom prst="rect">
            <a:avLst/>
          </a:prstGeom>
        </p:spPr>
        <p:txBody>
          <a:bodyPr wrap="square">
            <a:spAutoFit/>
          </a:bodyPr>
          <a:lstStyle/>
          <a:p>
            <a:pPr algn="ctr"/>
            <a:r>
              <a:rPr lang="en-US" sz="4000" dirty="0">
                <a:solidFill>
                  <a:schemeClr val="bg1"/>
                </a:solidFill>
                <a:latin typeface="Calibri" panose="020F0502020204030204" pitchFamily="34" charset="0"/>
              </a:rPr>
              <a:t>If we do not have faith, we limit our ability to experience miracles in our lives</a:t>
            </a:r>
            <a:endParaRPr lang="en-US" sz="4000" dirty="0">
              <a:solidFill>
                <a:schemeClr val="bg1"/>
              </a:solidFill>
              <a:effectLst/>
            </a:endParaRPr>
          </a:p>
        </p:txBody>
      </p:sp>
      <p:sp>
        <p:nvSpPr>
          <p:cNvPr id="5" name="TextBox 4"/>
          <p:cNvSpPr txBox="1"/>
          <p:nvPr/>
        </p:nvSpPr>
        <p:spPr>
          <a:xfrm>
            <a:off x="118534" y="6488668"/>
            <a:ext cx="1456267" cy="369332"/>
          </a:xfrm>
          <a:prstGeom prst="rect">
            <a:avLst/>
          </a:prstGeom>
          <a:noFill/>
        </p:spPr>
        <p:txBody>
          <a:bodyPr wrap="square" rtlCol="0">
            <a:spAutoFit/>
          </a:bodyPr>
          <a:lstStyle/>
          <a:p>
            <a:r>
              <a:rPr lang="en-US" dirty="0">
                <a:solidFill>
                  <a:schemeClr val="bg1"/>
                </a:solidFill>
              </a:rPr>
              <a:t>Mark 4:40</a:t>
            </a:r>
          </a:p>
        </p:txBody>
      </p:sp>
    </p:spTree>
    <p:extLst>
      <p:ext uri="{BB962C8B-B14F-4D97-AF65-F5344CB8AC3E}">
        <p14:creationId xmlns:p14="http://schemas.microsoft.com/office/powerpoint/2010/main" val="202823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s://encrypted-tbn1.gstatic.com/images?q=tbn:ANd9GcS44IvJ00XSM9KWcb16jSBj8lnBCeVMh1O5LjG_2kZR5HgTjH674A"/>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625" b="4182"/>
          <a:stretch/>
        </p:blipFill>
        <p:spPr bwMode="auto">
          <a:xfrm>
            <a:off x="0" y="6704"/>
            <a:ext cx="12192000" cy="6851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704"/>
            <a:ext cx="12192000" cy="769441"/>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Miracles</a:t>
            </a:r>
          </a:p>
        </p:txBody>
      </p:sp>
      <p:sp>
        <p:nvSpPr>
          <p:cNvPr id="2" name="Rectangle 1"/>
          <p:cNvSpPr/>
          <p:nvPr/>
        </p:nvSpPr>
        <p:spPr>
          <a:xfrm>
            <a:off x="470149" y="1947486"/>
            <a:ext cx="3456392" cy="4154984"/>
          </a:xfrm>
          <a:prstGeom prst="rect">
            <a:avLst/>
          </a:prstGeom>
        </p:spPr>
        <p:txBody>
          <a:bodyPr wrap="square">
            <a:spAutoFit/>
          </a:bodyPr>
          <a:lstStyle/>
          <a:p>
            <a:r>
              <a:rPr lang="en-US" sz="2400" b="1" dirty="0">
                <a:solidFill>
                  <a:schemeClr val="bg1"/>
                </a:solidFill>
              </a:rPr>
              <a:t>Miracles were “an important element in the work of Jesus Christ, being not only divine acts, but forming also a part of the divine teaching. … </a:t>
            </a:r>
          </a:p>
          <a:p>
            <a:endParaRPr lang="en-US" sz="2400" b="1" dirty="0">
              <a:solidFill>
                <a:schemeClr val="bg1"/>
              </a:solidFill>
            </a:endParaRPr>
          </a:p>
          <a:p>
            <a:r>
              <a:rPr lang="en-US" sz="2400" b="1" dirty="0">
                <a:solidFill>
                  <a:schemeClr val="bg1"/>
                </a:solidFill>
              </a:rPr>
              <a:t>They were intended to be a proof to the Jews that Jesus was the Christ </a:t>
            </a:r>
            <a:endParaRPr lang="en-US" sz="2400" b="1" dirty="0">
              <a:solidFill>
                <a:schemeClr val="bg1"/>
              </a:solidFill>
              <a:effectLst/>
            </a:endParaRPr>
          </a:p>
        </p:txBody>
      </p:sp>
      <p:sp>
        <p:nvSpPr>
          <p:cNvPr id="5" name="TextBox 4"/>
          <p:cNvSpPr txBox="1"/>
          <p:nvPr/>
        </p:nvSpPr>
        <p:spPr>
          <a:xfrm>
            <a:off x="118534" y="6488668"/>
            <a:ext cx="1456267" cy="369332"/>
          </a:xfrm>
          <a:prstGeom prst="rect">
            <a:avLst/>
          </a:prstGeom>
          <a:noFill/>
        </p:spPr>
        <p:txBody>
          <a:bodyPr wrap="square" rtlCol="0">
            <a:spAutoFit/>
          </a:bodyPr>
          <a:lstStyle/>
          <a:p>
            <a:r>
              <a:rPr lang="en-US" dirty="0"/>
              <a:t>Mark 5</a:t>
            </a:r>
          </a:p>
        </p:txBody>
      </p:sp>
      <p:sp>
        <p:nvSpPr>
          <p:cNvPr id="7" name="Rectangle 6"/>
          <p:cNvSpPr/>
          <p:nvPr/>
        </p:nvSpPr>
        <p:spPr>
          <a:xfrm>
            <a:off x="2680444" y="599983"/>
            <a:ext cx="7085108" cy="1200329"/>
          </a:xfrm>
          <a:prstGeom prst="rect">
            <a:avLst/>
          </a:prstGeom>
        </p:spPr>
        <p:txBody>
          <a:bodyPr wrap="square">
            <a:spAutoFit/>
          </a:bodyPr>
          <a:lstStyle/>
          <a:p>
            <a:pPr algn="ctr"/>
            <a:r>
              <a:rPr lang="en-US" sz="2400" b="1" dirty="0">
                <a:solidFill>
                  <a:schemeClr val="bg1"/>
                </a:solidFill>
                <a:latin typeface="Open Sans"/>
              </a:rPr>
              <a:t>The Savior’s miracles reveal the Savior’s great compassion and teach eternal truths about the plan of salvation. </a:t>
            </a:r>
            <a:endParaRPr lang="en-US" sz="2400" b="1" dirty="0">
              <a:solidFill>
                <a:schemeClr val="bg1"/>
              </a:solidFill>
            </a:endParaRPr>
          </a:p>
        </p:txBody>
      </p:sp>
      <p:sp>
        <p:nvSpPr>
          <p:cNvPr id="8" name="Rectangle 7"/>
          <p:cNvSpPr/>
          <p:nvPr/>
        </p:nvSpPr>
        <p:spPr>
          <a:xfrm>
            <a:off x="7785846" y="2567874"/>
            <a:ext cx="3603813" cy="3539430"/>
          </a:xfrm>
          <a:prstGeom prst="rect">
            <a:avLst/>
          </a:prstGeom>
        </p:spPr>
        <p:txBody>
          <a:bodyPr wrap="square">
            <a:spAutoFit/>
          </a:bodyPr>
          <a:lstStyle/>
          <a:p>
            <a:r>
              <a:rPr lang="en-US" sz="2800" b="1" dirty="0">
                <a:solidFill>
                  <a:schemeClr val="bg1"/>
                </a:solidFill>
                <a:latin typeface="Open Sans"/>
              </a:rPr>
              <a:t>Each miracle points to something larger than the event itself, and to look for specific truths about God and His work that the miracle affirms </a:t>
            </a:r>
            <a:endParaRPr lang="en-US" sz="2800" b="1" dirty="0">
              <a:solidFill>
                <a:schemeClr val="bg1"/>
              </a:solidFill>
            </a:endParaRPr>
          </a:p>
        </p:txBody>
      </p:sp>
      <p:sp>
        <p:nvSpPr>
          <p:cNvPr id="13" name="TextBox 12"/>
          <p:cNvSpPr txBox="1"/>
          <p:nvPr/>
        </p:nvSpPr>
        <p:spPr>
          <a:xfrm>
            <a:off x="10735733" y="6488668"/>
            <a:ext cx="1456267"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6463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http://digitalhint.net/wp-content/uploads/2015/01/Sahara_Desert_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704"/>
            <a:ext cx="12192000" cy="769441"/>
          </a:xfrm>
          <a:prstGeom prst="rect">
            <a:avLst/>
          </a:prstGeom>
          <a:noFill/>
        </p:spPr>
        <p:txBody>
          <a:bodyPr wrap="square" rtlCol="0">
            <a:spAutoFit/>
          </a:bodyPr>
          <a:lstStyle/>
          <a:p>
            <a:pPr algn="ctr"/>
            <a:r>
              <a:rPr lang="en-US" sz="4400" dirty="0">
                <a:latin typeface="Arial Black" panose="020B0A04020102020204" pitchFamily="34" charset="0"/>
              </a:rPr>
              <a:t>Legion—Many Evil Spirits</a:t>
            </a:r>
          </a:p>
        </p:txBody>
      </p:sp>
      <p:sp>
        <p:nvSpPr>
          <p:cNvPr id="5" name="TextBox 4"/>
          <p:cNvSpPr txBox="1"/>
          <p:nvPr/>
        </p:nvSpPr>
        <p:spPr>
          <a:xfrm>
            <a:off x="118534" y="6488668"/>
            <a:ext cx="1456267" cy="369332"/>
          </a:xfrm>
          <a:prstGeom prst="rect">
            <a:avLst/>
          </a:prstGeom>
          <a:noFill/>
        </p:spPr>
        <p:txBody>
          <a:bodyPr wrap="square" rtlCol="0">
            <a:spAutoFit/>
          </a:bodyPr>
          <a:lstStyle/>
          <a:p>
            <a:r>
              <a:rPr lang="en-US" dirty="0"/>
              <a:t>Mark 5:1-20</a:t>
            </a:r>
          </a:p>
        </p:txBody>
      </p:sp>
      <p:sp>
        <p:nvSpPr>
          <p:cNvPr id="9" name="Rectangle 8"/>
          <p:cNvSpPr/>
          <p:nvPr/>
        </p:nvSpPr>
        <p:spPr>
          <a:xfrm>
            <a:off x="3339355" y="656079"/>
            <a:ext cx="5669178" cy="923330"/>
          </a:xfrm>
          <a:prstGeom prst="rect">
            <a:avLst/>
          </a:prstGeom>
        </p:spPr>
        <p:txBody>
          <a:bodyPr wrap="square">
            <a:spAutoFit/>
          </a:bodyPr>
          <a:lstStyle/>
          <a:p>
            <a:pPr algn="ctr"/>
            <a:r>
              <a:rPr lang="en-US" b="1" dirty="0">
                <a:latin typeface="Open Sans"/>
              </a:rPr>
              <a:t>A word that in New Testament times referred to a division of the Roman army usually composed of 3,000 to 6,000 soldiers. </a:t>
            </a:r>
            <a:endParaRPr lang="en-US" b="1" dirty="0"/>
          </a:p>
        </p:txBody>
      </p:sp>
      <p:sp>
        <p:nvSpPr>
          <p:cNvPr id="10" name="Rectangle 9"/>
          <p:cNvSpPr/>
          <p:nvPr/>
        </p:nvSpPr>
        <p:spPr>
          <a:xfrm>
            <a:off x="291355" y="1468997"/>
            <a:ext cx="3608292" cy="923330"/>
          </a:xfrm>
          <a:prstGeom prst="rect">
            <a:avLst/>
          </a:prstGeom>
          <a:solidFill>
            <a:srgbClr val="FFFF99"/>
          </a:solidFill>
        </p:spPr>
        <p:txBody>
          <a:bodyPr wrap="square">
            <a:spAutoFit/>
          </a:bodyPr>
          <a:lstStyle/>
          <a:p>
            <a:r>
              <a:rPr lang="en-US" dirty="0">
                <a:latin typeface="Open Sans"/>
              </a:rPr>
              <a:t>“(1) Evil spirits, actual beings from Lucifer’s realm, gain literal entrance into mortal bodies;</a:t>
            </a:r>
            <a:endParaRPr lang="en-US" dirty="0"/>
          </a:p>
        </p:txBody>
      </p:sp>
      <p:sp>
        <p:nvSpPr>
          <p:cNvPr id="14" name="Rectangle 13"/>
          <p:cNvSpPr/>
          <p:nvPr/>
        </p:nvSpPr>
        <p:spPr>
          <a:xfrm>
            <a:off x="559171" y="2618712"/>
            <a:ext cx="3231774" cy="923330"/>
          </a:xfrm>
          <a:prstGeom prst="rect">
            <a:avLst/>
          </a:prstGeom>
          <a:solidFill>
            <a:srgbClr val="FFFF99"/>
          </a:solidFill>
        </p:spPr>
        <p:txBody>
          <a:bodyPr wrap="square">
            <a:spAutoFit/>
          </a:bodyPr>
          <a:lstStyle/>
          <a:p>
            <a:r>
              <a:rPr lang="en-US" dirty="0"/>
              <a:t>“(2) They then have such power over those bodies as to control the physical acts performed … ;</a:t>
            </a:r>
          </a:p>
        </p:txBody>
      </p:sp>
      <p:sp>
        <p:nvSpPr>
          <p:cNvPr id="15" name="Rectangle 14"/>
          <p:cNvSpPr/>
          <p:nvPr/>
        </p:nvSpPr>
        <p:spPr>
          <a:xfrm>
            <a:off x="306046" y="3963597"/>
            <a:ext cx="5358649" cy="1477328"/>
          </a:xfrm>
          <a:prstGeom prst="rect">
            <a:avLst/>
          </a:prstGeom>
          <a:solidFill>
            <a:srgbClr val="FFFF99"/>
          </a:solidFill>
        </p:spPr>
        <p:txBody>
          <a:bodyPr wrap="square">
            <a:spAutoFit/>
          </a:bodyPr>
          <a:lstStyle/>
          <a:p>
            <a:r>
              <a:rPr lang="en-US" dirty="0"/>
              <a:t>“(3) Persons possessed by evil spirits are subjected to the severest mental and physical sufferings and to the basest sort of degradation—all symbolical of the eternal torment to be imposed upon those who fall under Satan’s control in the world to come;</a:t>
            </a:r>
          </a:p>
        </p:txBody>
      </p:sp>
      <p:sp>
        <p:nvSpPr>
          <p:cNvPr id="16" name="Rectangle 15"/>
          <p:cNvSpPr/>
          <p:nvPr/>
        </p:nvSpPr>
        <p:spPr>
          <a:xfrm>
            <a:off x="559171" y="5793688"/>
            <a:ext cx="5918947" cy="369332"/>
          </a:xfrm>
          <a:prstGeom prst="rect">
            <a:avLst/>
          </a:prstGeom>
          <a:solidFill>
            <a:srgbClr val="FFFF99"/>
          </a:solidFill>
        </p:spPr>
        <p:txBody>
          <a:bodyPr wrap="square">
            <a:spAutoFit/>
          </a:bodyPr>
          <a:lstStyle/>
          <a:p>
            <a:r>
              <a:rPr lang="en-US" dirty="0"/>
              <a:t>“(4) Devils remember Jesus from pre-existence … ;</a:t>
            </a:r>
          </a:p>
        </p:txBody>
      </p:sp>
      <p:sp>
        <p:nvSpPr>
          <p:cNvPr id="17" name="Rectangle 16"/>
          <p:cNvSpPr/>
          <p:nvPr/>
        </p:nvSpPr>
        <p:spPr>
          <a:xfrm>
            <a:off x="7046257" y="2967335"/>
            <a:ext cx="4208930" cy="923330"/>
          </a:xfrm>
          <a:prstGeom prst="rect">
            <a:avLst/>
          </a:prstGeom>
          <a:solidFill>
            <a:srgbClr val="FFFF99"/>
          </a:solidFill>
        </p:spPr>
        <p:txBody>
          <a:bodyPr wrap="square">
            <a:spAutoFit/>
          </a:bodyPr>
          <a:lstStyle/>
          <a:p>
            <a:r>
              <a:rPr lang="en-US" dirty="0"/>
              <a:t>“(6) The devils know their eventual destiny is to be cast out into an eternal hell from whence there is no return;</a:t>
            </a:r>
          </a:p>
        </p:txBody>
      </p:sp>
      <p:sp>
        <p:nvSpPr>
          <p:cNvPr id="18" name="Rectangle 17"/>
          <p:cNvSpPr/>
          <p:nvPr/>
        </p:nvSpPr>
        <p:spPr>
          <a:xfrm>
            <a:off x="7644028" y="1446983"/>
            <a:ext cx="4203451" cy="1200329"/>
          </a:xfrm>
          <a:prstGeom prst="rect">
            <a:avLst/>
          </a:prstGeom>
          <a:solidFill>
            <a:srgbClr val="FFFF99"/>
          </a:solidFill>
        </p:spPr>
        <p:txBody>
          <a:bodyPr wrap="square">
            <a:spAutoFit/>
          </a:bodyPr>
          <a:lstStyle/>
          <a:p>
            <a:r>
              <a:rPr lang="en-US" dirty="0"/>
              <a:t>“(5) The desire to gain bodies is so great among Lucifer’s minions as to cause them, not only to steal the mortal tabernacles of men, but to enter the bodies of animals;</a:t>
            </a:r>
          </a:p>
        </p:txBody>
      </p:sp>
      <p:sp>
        <p:nvSpPr>
          <p:cNvPr id="19" name="Rectangle 18"/>
          <p:cNvSpPr/>
          <p:nvPr/>
        </p:nvSpPr>
        <p:spPr>
          <a:xfrm>
            <a:off x="7046257" y="5208422"/>
            <a:ext cx="4849905" cy="1200329"/>
          </a:xfrm>
          <a:prstGeom prst="rect">
            <a:avLst/>
          </a:prstGeom>
          <a:solidFill>
            <a:srgbClr val="FFFF99"/>
          </a:solidFill>
        </p:spPr>
        <p:txBody>
          <a:bodyPr wrap="square">
            <a:spAutoFit/>
          </a:bodyPr>
          <a:lstStyle/>
          <a:p>
            <a:r>
              <a:rPr lang="en-US" dirty="0"/>
              <a:t>“(8) Those cleansed from evil spirits can then be used on the Lord’s errand to testify of his grace and goodness so that receptive persons may be led to believe in him.”</a:t>
            </a:r>
          </a:p>
        </p:txBody>
      </p:sp>
      <p:sp>
        <p:nvSpPr>
          <p:cNvPr id="20" name="Rectangle 19"/>
          <p:cNvSpPr/>
          <p:nvPr/>
        </p:nvSpPr>
        <p:spPr>
          <a:xfrm>
            <a:off x="5960533" y="4230966"/>
            <a:ext cx="6096000" cy="646331"/>
          </a:xfrm>
          <a:prstGeom prst="rect">
            <a:avLst/>
          </a:prstGeom>
          <a:solidFill>
            <a:srgbClr val="FFFF99"/>
          </a:solidFill>
        </p:spPr>
        <p:txBody>
          <a:bodyPr>
            <a:spAutoFit/>
          </a:bodyPr>
          <a:lstStyle/>
          <a:p>
            <a:r>
              <a:rPr lang="en-US" dirty="0"/>
              <a:t>“(7) Rebellious and worldly people are not converted to the truth by observing miracles; and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711" y="1695280"/>
            <a:ext cx="1360396" cy="1898886"/>
          </a:xfrm>
          <a:prstGeom prst="rect">
            <a:avLst/>
          </a:prstGeom>
        </p:spPr>
      </p:pic>
      <p:sp>
        <p:nvSpPr>
          <p:cNvPr id="21" name="TextBox 20"/>
          <p:cNvSpPr txBox="1"/>
          <p:nvPr/>
        </p:nvSpPr>
        <p:spPr>
          <a:xfrm>
            <a:off x="10735733" y="6495372"/>
            <a:ext cx="1456267" cy="369332"/>
          </a:xfrm>
          <a:prstGeom prst="rect">
            <a:avLst/>
          </a:prstGeom>
          <a:noFill/>
        </p:spPr>
        <p:txBody>
          <a:bodyPr wrap="square" rtlCol="0">
            <a:spAutoFit/>
          </a:bodyPr>
          <a:lstStyle/>
          <a:p>
            <a:pPr algn="r"/>
            <a:r>
              <a:rPr lang="en-US" b="1" dirty="0"/>
              <a:t>(3)</a:t>
            </a:r>
          </a:p>
        </p:txBody>
      </p:sp>
      <p:grpSp>
        <p:nvGrpSpPr>
          <p:cNvPr id="22" name="Group 61"/>
          <p:cNvGrpSpPr/>
          <p:nvPr/>
        </p:nvGrpSpPr>
        <p:grpSpPr>
          <a:xfrm>
            <a:off x="3418976" y="6183630"/>
            <a:ext cx="961342" cy="653760"/>
            <a:chOff x="2458112" y="1703074"/>
            <a:chExt cx="3912270" cy="3034748"/>
          </a:xfrm>
        </p:grpSpPr>
        <p:grpSp>
          <p:nvGrpSpPr>
            <p:cNvPr id="23" name="Group 52"/>
            <p:cNvGrpSpPr/>
            <p:nvPr/>
          </p:nvGrpSpPr>
          <p:grpSpPr>
            <a:xfrm rot="21393298">
              <a:off x="4758025" y="3372078"/>
              <a:ext cx="675877" cy="1139468"/>
              <a:chOff x="7162800" y="3048000"/>
              <a:chExt cx="990600" cy="1371600"/>
            </a:xfrm>
          </p:grpSpPr>
          <p:sp>
            <p:nvSpPr>
              <p:cNvPr id="57" name="Rounded Rectangle 56"/>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162800" y="3962400"/>
                <a:ext cx="990600" cy="457200"/>
                <a:chOff x="6705600" y="3733800"/>
                <a:chExt cx="990600" cy="457200"/>
              </a:xfrm>
            </p:grpSpPr>
            <p:sp>
              <p:nvSpPr>
                <p:cNvPr id="59" name="Round Same Side Corner Rectangle 58"/>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40"/>
            <p:cNvGrpSpPr/>
            <p:nvPr/>
          </p:nvGrpSpPr>
          <p:grpSpPr>
            <a:xfrm rot="1051563">
              <a:off x="3578186" y="3424885"/>
              <a:ext cx="646842" cy="1090517"/>
              <a:chOff x="7162800" y="3048000"/>
              <a:chExt cx="990600" cy="1371600"/>
            </a:xfrm>
          </p:grpSpPr>
          <p:sp>
            <p:nvSpPr>
              <p:cNvPr id="53" name="Rounded Rectangle 52"/>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7"/>
              <p:cNvGrpSpPr/>
              <p:nvPr/>
            </p:nvGrpSpPr>
            <p:grpSpPr>
              <a:xfrm>
                <a:off x="7162800" y="3962400"/>
                <a:ext cx="990600" cy="457200"/>
                <a:chOff x="6705600" y="3733800"/>
                <a:chExt cx="990600" cy="457200"/>
              </a:xfrm>
            </p:grpSpPr>
            <p:sp>
              <p:nvSpPr>
                <p:cNvPr id="55" name="Round Same Side Corner Rectangle 54"/>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Same Side Corner Rectangle 55"/>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32"/>
            <p:cNvGrpSpPr/>
            <p:nvPr/>
          </p:nvGrpSpPr>
          <p:grpSpPr>
            <a:xfrm rot="3149846">
              <a:off x="5449905" y="1720940"/>
              <a:ext cx="752435" cy="1088519"/>
              <a:chOff x="6019800" y="2004733"/>
              <a:chExt cx="1295400" cy="1576667"/>
            </a:xfrm>
          </p:grpSpPr>
          <p:sp>
            <p:nvSpPr>
              <p:cNvPr id="50" name="Block Arc 49"/>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56"/>
            <p:cNvGrpSpPr/>
            <p:nvPr/>
          </p:nvGrpSpPr>
          <p:grpSpPr>
            <a:xfrm>
              <a:off x="3200400" y="2438400"/>
              <a:ext cx="589536" cy="609600"/>
              <a:chOff x="5029200" y="1905000"/>
              <a:chExt cx="1752600" cy="1828800"/>
            </a:xfrm>
          </p:grpSpPr>
          <p:sp>
            <p:nvSpPr>
              <p:cNvPr id="47"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 Diagonal Corner Rectangle 28"/>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9"/>
            <p:cNvGrpSpPr/>
            <p:nvPr/>
          </p:nvGrpSpPr>
          <p:grpSpPr>
            <a:xfrm rot="1051563">
              <a:off x="3891971" y="3581625"/>
              <a:ext cx="685800" cy="1156197"/>
              <a:chOff x="7162800" y="3048000"/>
              <a:chExt cx="990600" cy="1371600"/>
            </a:xfrm>
          </p:grpSpPr>
          <p:sp>
            <p:nvSpPr>
              <p:cNvPr id="43" name="Rounded Rectangle 42"/>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7"/>
              <p:cNvGrpSpPr/>
              <p:nvPr/>
            </p:nvGrpSpPr>
            <p:grpSpPr>
              <a:xfrm>
                <a:off x="7162800" y="3962400"/>
                <a:ext cx="990600" cy="457200"/>
                <a:chOff x="6705600" y="3733800"/>
                <a:chExt cx="990600" cy="457200"/>
              </a:xfrm>
            </p:grpSpPr>
            <p:sp>
              <p:nvSpPr>
                <p:cNvPr id="45" name="Round Same Side Corner Rectangle 44"/>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6"/>
            <p:cNvGrpSpPr/>
            <p:nvPr/>
          </p:nvGrpSpPr>
          <p:grpSpPr>
            <a:xfrm rot="20225410">
              <a:off x="5150994" y="3440683"/>
              <a:ext cx="685800" cy="1156197"/>
              <a:chOff x="7162800" y="3048000"/>
              <a:chExt cx="990600" cy="1371600"/>
            </a:xfrm>
          </p:grpSpPr>
          <p:sp>
            <p:nvSpPr>
              <p:cNvPr id="39" name="Rounded Rectangle 38"/>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7"/>
              <p:cNvGrpSpPr/>
              <p:nvPr/>
            </p:nvGrpSpPr>
            <p:grpSpPr>
              <a:xfrm>
                <a:off x="7162800" y="3962400"/>
                <a:ext cx="990600" cy="457200"/>
                <a:chOff x="6705600" y="3733800"/>
                <a:chExt cx="990600" cy="457200"/>
              </a:xfrm>
            </p:grpSpPr>
            <p:sp>
              <p:nvSpPr>
                <p:cNvPr id="41" name="Round Same Side Corner Rectangle 40"/>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Oval 33"/>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36"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1"/>
          <p:cNvGrpSpPr/>
          <p:nvPr/>
        </p:nvGrpSpPr>
        <p:grpSpPr>
          <a:xfrm>
            <a:off x="4512853" y="6203223"/>
            <a:ext cx="961342" cy="653760"/>
            <a:chOff x="2458112" y="1703074"/>
            <a:chExt cx="3912270" cy="3034748"/>
          </a:xfrm>
        </p:grpSpPr>
        <p:grpSp>
          <p:nvGrpSpPr>
            <p:cNvPr id="62" name="Group 52"/>
            <p:cNvGrpSpPr/>
            <p:nvPr/>
          </p:nvGrpSpPr>
          <p:grpSpPr>
            <a:xfrm rot="21393298">
              <a:off x="4758025" y="3372078"/>
              <a:ext cx="675877" cy="1139468"/>
              <a:chOff x="7162800" y="3048000"/>
              <a:chExt cx="990600" cy="1371600"/>
            </a:xfrm>
          </p:grpSpPr>
          <p:sp>
            <p:nvSpPr>
              <p:cNvPr id="96" name="Rounded Rectangle 9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7162800" y="3962400"/>
                <a:ext cx="990600" cy="457200"/>
                <a:chOff x="6705600" y="3733800"/>
                <a:chExt cx="990600" cy="457200"/>
              </a:xfrm>
            </p:grpSpPr>
            <p:sp>
              <p:nvSpPr>
                <p:cNvPr id="98" name="Round Same Side Corner Rectangle 9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Same Side Corner Rectangle 9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40"/>
            <p:cNvGrpSpPr/>
            <p:nvPr/>
          </p:nvGrpSpPr>
          <p:grpSpPr>
            <a:xfrm rot="1051563">
              <a:off x="3578186" y="3424885"/>
              <a:ext cx="646842" cy="1090517"/>
              <a:chOff x="7162800" y="3048000"/>
              <a:chExt cx="990600" cy="1371600"/>
            </a:xfrm>
          </p:grpSpPr>
          <p:sp>
            <p:nvSpPr>
              <p:cNvPr id="92" name="Rounded Rectangle 9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37"/>
              <p:cNvGrpSpPr/>
              <p:nvPr/>
            </p:nvGrpSpPr>
            <p:grpSpPr>
              <a:xfrm>
                <a:off x="7162800" y="3962400"/>
                <a:ext cx="990600" cy="457200"/>
                <a:chOff x="6705600" y="3733800"/>
                <a:chExt cx="990600" cy="457200"/>
              </a:xfrm>
            </p:grpSpPr>
            <p:sp>
              <p:nvSpPr>
                <p:cNvPr id="94" name="Round Same Side Corner Rectangle 9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Same Side Corner Rectangle 9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32"/>
            <p:cNvGrpSpPr/>
            <p:nvPr/>
          </p:nvGrpSpPr>
          <p:grpSpPr>
            <a:xfrm rot="3149846">
              <a:off x="5449905" y="1720940"/>
              <a:ext cx="752435" cy="1088519"/>
              <a:chOff x="6019800" y="2004733"/>
              <a:chExt cx="1295400" cy="1576667"/>
            </a:xfrm>
          </p:grpSpPr>
          <p:sp>
            <p:nvSpPr>
              <p:cNvPr id="89" name="Block Arc 88"/>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5"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6"/>
            <p:cNvGrpSpPr/>
            <p:nvPr/>
          </p:nvGrpSpPr>
          <p:grpSpPr>
            <a:xfrm>
              <a:off x="3200400" y="2438400"/>
              <a:ext cx="589536" cy="609600"/>
              <a:chOff x="5029200" y="1905000"/>
              <a:chExt cx="1752600" cy="1828800"/>
            </a:xfrm>
          </p:grpSpPr>
          <p:sp>
            <p:nvSpPr>
              <p:cNvPr id="86"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ound Diagonal Corner Rectangle 67"/>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9"/>
            <p:cNvGrpSpPr/>
            <p:nvPr/>
          </p:nvGrpSpPr>
          <p:grpSpPr>
            <a:xfrm rot="1051563">
              <a:off x="3891971" y="3581625"/>
              <a:ext cx="685800" cy="1156197"/>
              <a:chOff x="7162800" y="3048000"/>
              <a:chExt cx="990600" cy="1371600"/>
            </a:xfrm>
          </p:grpSpPr>
          <p:sp>
            <p:nvSpPr>
              <p:cNvPr id="82" name="Rounded Rectangle 8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7"/>
              <p:cNvGrpSpPr/>
              <p:nvPr/>
            </p:nvGrpSpPr>
            <p:grpSpPr>
              <a:xfrm>
                <a:off x="7162800" y="3962400"/>
                <a:ext cx="990600" cy="457200"/>
                <a:chOff x="6705600" y="3733800"/>
                <a:chExt cx="990600" cy="457200"/>
              </a:xfrm>
            </p:grpSpPr>
            <p:sp>
              <p:nvSpPr>
                <p:cNvPr id="84" name="Round Same Side Corner Rectangle 8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Same Side Corner Rectangle 8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Oval 70"/>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6"/>
            <p:cNvGrpSpPr/>
            <p:nvPr/>
          </p:nvGrpSpPr>
          <p:grpSpPr>
            <a:xfrm rot="20225410">
              <a:off x="5150994" y="3440683"/>
              <a:ext cx="685800" cy="1156197"/>
              <a:chOff x="7162800" y="3048000"/>
              <a:chExt cx="990600" cy="1371600"/>
            </a:xfrm>
          </p:grpSpPr>
          <p:sp>
            <p:nvSpPr>
              <p:cNvPr id="78" name="Rounded Rectangle 77"/>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7"/>
              <p:cNvGrpSpPr/>
              <p:nvPr/>
            </p:nvGrpSpPr>
            <p:grpSpPr>
              <a:xfrm>
                <a:off x="7162800" y="3962400"/>
                <a:ext cx="990600" cy="457200"/>
                <a:chOff x="6705600" y="3733800"/>
                <a:chExt cx="990600" cy="457200"/>
              </a:xfrm>
            </p:grpSpPr>
            <p:sp>
              <p:nvSpPr>
                <p:cNvPr id="80" name="Round Same Side Corner Rectangle 79"/>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Same Side Corner Rectangle 80"/>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Oval 72"/>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75"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61"/>
          <p:cNvGrpSpPr/>
          <p:nvPr/>
        </p:nvGrpSpPr>
        <p:grpSpPr>
          <a:xfrm>
            <a:off x="5655008" y="6214914"/>
            <a:ext cx="961342" cy="653760"/>
            <a:chOff x="2458112" y="1703074"/>
            <a:chExt cx="3912270" cy="3034748"/>
          </a:xfrm>
        </p:grpSpPr>
        <p:grpSp>
          <p:nvGrpSpPr>
            <p:cNvPr id="101" name="Group 52"/>
            <p:cNvGrpSpPr/>
            <p:nvPr/>
          </p:nvGrpSpPr>
          <p:grpSpPr>
            <a:xfrm rot="21393298">
              <a:off x="4758025" y="3372078"/>
              <a:ext cx="675877" cy="1139468"/>
              <a:chOff x="7162800" y="3048000"/>
              <a:chExt cx="990600" cy="1371600"/>
            </a:xfrm>
          </p:grpSpPr>
          <p:sp>
            <p:nvSpPr>
              <p:cNvPr id="135" name="Rounded Rectangle 134"/>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7162800" y="3962400"/>
                <a:ext cx="990600" cy="457200"/>
                <a:chOff x="6705600" y="3733800"/>
                <a:chExt cx="990600" cy="457200"/>
              </a:xfrm>
            </p:grpSpPr>
            <p:sp>
              <p:nvSpPr>
                <p:cNvPr id="137" name="Round Same Side Corner Rectangle 136"/>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Same Side Corner Rectangle 137"/>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40"/>
            <p:cNvGrpSpPr/>
            <p:nvPr/>
          </p:nvGrpSpPr>
          <p:grpSpPr>
            <a:xfrm rot="1051563">
              <a:off x="3578186" y="3424885"/>
              <a:ext cx="646842" cy="1090517"/>
              <a:chOff x="7162800" y="3048000"/>
              <a:chExt cx="990600" cy="1371600"/>
            </a:xfrm>
          </p:grpSpPr>
          <p:sp>
            <p:nvSpPr>
              <p:cNvPr id="131" name="Rounded Rectangle 130"/>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37"/>
              <p:cNvGrpSpPr/>
              <p:nvPr/>
            </p:nvGrpSpPr>
            <p:grpSpPr>
              <a:xfrm>
                <a:off x="7162800" y="3962400"/>
                <a:ext cx="990600" cy="457200"/>
                <a:chOff x="6705600" y="3733800"/>
                <a:chExt cx="990600" cy="457200"/>
              </a:xfrm>
            </p:grpSpPr>
            <p:sp>
              <p:nvSpPr>
                <p:cNvPr id="133" name="Round Same Side Corner Rectangle 132"/>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Same Side Corner Rectangle 133"/>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32"/>
            <p:cNvGrpSpPr/>
            <p:nvPr/>
          </p:nvGrpSpPr>
          <p:grpSpPr>
            <a:xfrm rot="3149846">
              <a:off x="5449905" y="1720940"/>
              <a:ext cx="752435" cy="1088519"/>
              <a:chOff x="6019800" y="2004733"/>
              <a:chExt cx="1295400" cy="1576667"/>
            </a:xfrm>
          </p:grpSpPr>
          <p:sp>
            <p:nvSpPr>
              <p:cNvPr id="128" name="Block Arc 127"/>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4"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6"/>
            <p:cNvGrpSpPr/>
            <p:nvPr/>
          </p:nvGrpSpPr>
          <p:grpSpPr>
            <a:xfrm>
              <a:off x="3200400" y="2438400"/>
              <a:ext cx="589536" cy="609600"/>
              <a:chOff x="5029200" y="1905000"/>
              <a:chExt cx="1752600" cy="1828800"/>
            </a:xfrm>
          </p:grpSpPr>
          <p:sp>
            <p:nvSpPr>
              <p:cNvPr id="125"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ound Diagonal Corner Rectangle 106"/>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39"/>
            <p:cNvGrpSpPr/>
            <p:nvPr/>
          </p:nvGrpSpPr>
          <p:grpSpPr>
            <a:xfrm rot="1051563">
              <a:off x="3891971" y="3581625"/>
              <a:ext cx="685800" cy="1156197"/>
              <a:chOff x="7162800" y="3048000"/>
              <a:chExt cx="990600" cy="1371600"/>
            </a:xfrm>
          </p:grpSpPr>
          <p:sp>
            <p:nvSpPr>
              <p:cNvPr id="121" name="Rounded Rectangle 120"/>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7"/>
              <p:cNvGrpSpPr/>
              <p:nvPr/>
            </p:nvGrpSpPr>
            <p:grpSpPr>
              <a:xfrm>
                <a:off x="7162800" y="3962400"/>
                <a:ext cx="990600" cy="457200"/>
                <a:chOff x="6705600" y="3733800"/>
                <a:chExt cx="990600" cy="457200"/>
              </a:xfrm>
            </p:grpSpPr>
            <p:sp>
              <p:nvSpPr>
                <p:cNvPr id="123" name="Round Same Side Corner Rectangle 122"/>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Same Side Corner Rectangle 123"/>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 name="Oval 109"/>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46"/>
            <p:cNvGrpSpPr/>
            <p:nvPr/>
          </p:nvGrpSpPr>
          <p:grpSpPr>
            <a:xfrm rot="20225410">
              <a:off x="5150994" y="3440683"/>
              <a:ext cx="685800" cy="1156197"/>
              <a:chOff x="7162800" y="3048000"/>
              <a:chExt cx="990600" cy="1371600"/>
            </a:xfrm>
          </p:grpSpPr>
          <p:sp>
            <p:nvSpPr>
              <p:cNvPr id="117" name="Rounded Rectangle 116"/>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37"/>
              <p:cNvGrpSpPr/>
              <p:nvPr/>
            </p:nvGrpSpPr>
            <p:grpSpPr>
              <a:xfrm>
                <a:off x="7162800" y="3962400"/>
                <a:ext cx="990600" cy="457200"/>
                <a:chOff x="6705600" y="3733800"/>
                <a:chExt cx="990600" cy="457200"/>
              </a:xfrm>
            </p:grpSpPr>
            <p:sp>
              <p:nvSpPr>
                <p:cNvPr id="119" name="Round Same Side Corner Rectangle 118"/>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Same Side Corner Rectangle 119"/>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Oval 111"/>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114"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 name="Group 61"/>
          <p:cNvGrpSpPr/>
          <p:nvPr/>
        </p:nvGrpSpPr>
        <p:grpSpPr>
          <a:xfrm>
            <a:off x="6835242" y="6323658"/>
            <a:ext cx="734033" cy="499179"/>
            <a:chOff x="2458112" y="1703074"/>
            <a:chExt cx="3912270" cy="3034748"/>
          </a:xfrm>
        </p:grpSpPr>
        <p:grpSp>
          <p:nvGrpSpPr>
            <p:cNvPr id="140" name="Group 52"/>
            <p:cNvGrpSpPr/>
            <p:nvPr/>
          </p:nvGrpSpPr>
          <p:grpSpPr>
            <a:xfrm rot="21393298">
              <a:off x="4758025" y="3372078"/>
              <a:ext cx="675877" cy="1139468"/>
              <a:chOff x="7162800" y="3048000"/>
              <a:chExt cx="990600" cy="1371600"/>
            </a:xfrm>
          </p:grpSpPr>
          <p:sp>
            <p:nvSpPr>
              <p:cNvPr id="174" name="Rounded Rectangle 173"/>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7162800" y="3962400"/>
                <a:ext cx="990600" cy="457200"/>
                <a:chOff x="6705600" y="3733800"/>
                <a:chExt cx="990600" cy="457200"/>
              </a:xfrm>
            </p:grpSpPr>
            <p:sp>
              <p:nvSpPr>
                <p:cNvPr id="176" name="Round Same Side Corner Rectangle 175"/>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Same Side Corner Rectangle 176"/>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40"/>
            <p:cNvGrpSpPr/>
            <p:nvPr/>
          </p:nvGrpSpPr>
          <p:grpSpPr>
            <a:xfrm rot="1051563">
              <a:off x="3578186" y="3424885"/>
              <a:ext cx="646842" cy="1090517"/>
              <a:chOff x="7162800" y="3048000"/>
              <a:chExt cx="990600" cy="1371600"/>
            </a:xfrm>
          </p:grpSpPr>
          <p:sp>
            <p:nvSpPr>
              <p:cNvPr id="170" name="Rounded Rectangle 169"/>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37"/>
              <p:cNvGrpSpPr/>
              <p:nvPr/>
            </p:nvGrpSpPr>
            <p:grpSpPr>
              <a:xfrm>
                <a:off x="7162800" y="3962400"/>
                <a:ext cx="990600" cy="457200"/>
                <a:chOff x="6705600" y="3733800"/>
                <a:chExt cx="990600" cy="457200"/>
              </a:xfrm>
            </p:grpSpPr>
            <p:sp>
              <p:nvSpPr>
                <p:cNvPr id="172" name="Round Same Side Corner Rectangle 171"/>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Same Side Corner Rectangle 172"/>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32"/>
            <p:cNvGrpSpPr/>
            <p:nvPr/>
          </p:nvGrpSpPr>
          <p:grpSpPr>
            <a:xfrm rot="3149846">
              <a:off x="5449905" y="1720940"/>
              <a:ext cx="752435" cy="1088519"/>
              <a:chOff x="6019800" y="2004733"/>
              <a:chExt cx="1295400" cy="1576667"/>
            </a:xfrm>
          </p:grpSpPr>
          <p:sp>
            <p:nvSpPr>
              <p:cNvPr id="167" name="Block Arc 166"/>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3"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56"/>
            <p:cNvGrpSpPr/>
            <p:nvPr/>
          </p:nvGrpSpPr>
          <p:grpSpPr>
            <a:xfrm>
              <a:off x="3200400" y="2438400"/>
              <a:ext cx="589536" cy="609600"/>
              <a:chOff x="5029200" y="1905000"/>
              <a:chExt cx="1752600" cy="1828800"/>
            </a:xfrm>
          </p:grpSpPr>
          <p:sp>
            <p:nvSpPr>
              <p:cNvPr id="164"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ound Diagonal Corner Rectangle 145"/>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39"/>
            <p:cNvGrpSpPr/>
            <p:nvPr/>
          </p:nvGrpSpPr>
          <p:grpSpPr>
            <a:xfrm rot="1051563">
              <a:off x="3891971" y="3581625"/>
              <a:ext cx="685800" cy="1156197"/>
              <a:chOff x="7162800" y="3048000"/>
              <a:chExt cx="990600" cy="1371600"/>
            </a:xfrm>
          </p:grpSpPr>
          <p:sp>
            <p:nvSpPr>
              <p:cNvPr id="160" name="Rounded Rectangle 159"/>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37"/>
              <p:cNvGrpSpPr/>
              <p:nvPr/>
            </p:nvGrpSpPr>
            <p:grpSpPr>
              <a:xfrm>
                <a:off x="7162800" y="3962400"/>
                <a:ext cx="990600" cy="457200"/>
                <a:chOff x="6705600" y="3733800"/>
                <a:chExt cx="990600" cy="457200"/>
              </a:xfrm>
            </p:grpSpPr>
            <p:sp>
              <p:nvSpPr>
                <p:cNvPr id="162" name="Round Same Side Corner Rectangle 161"/>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Same Side Corner Rectangle 162"/>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9" name="Oval 148"/>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46"/>
            <p:cNvGrpSpPr/>
            <p:nvPr/>
          </p:nvGrpSpPr>
          <p:grpSpPr>
            <a:xfrm rot="20225410">
              <a:off x="5150994" y="3440683"/>
              <a:ext cx="685800" cy="1156197"/>
              <a:chOff x="7162800" y="3048000"/>
              <a:chExt cx="990600" cy="1371600"/>
            </a:xfrm>
          </p:grpSpPr>
          <p:sp>
            <p:nvSpPr>
              <p:cNvPr id="156" name="Rounded Rectangle 15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37"/>
              <p:cNvGrpSpPr/>
              <p:nvPr/>
            </p:nvGrpSpPr>
            <p:grpSpPr>
              <a:xfrm>
                <a:off x="7162800" y="3962400"/>
                <a:ext cx="990600" cy="457200"/>
                <a:chOff x="6705600" y="3733800"/>
                <a:chExt cx="990600" cy="457200"/>
              </a:xfrm>
            </p:grpSpPr>
            <p:sp>
              <p:nvSpPr>
                <p:cNvPr id="158" name="Round Same Side Corner Rectangle 15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Same Side Corner Rectangle 15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1" name="Oval 150"/>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153"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61"/>
          <p:cNvGrpSpPr/>
          <p:nvPr/>
        </p:nvGrpSpPr>
        <p:grpSpPr>
          <a:xfrm>
            <a:off x="7755408" y="6356872"/>
            <a:ext cx="734033" cy="499179"/>
            <a:chOff x="2458112" y="1703074"/>
            <a:chExt cx="3912270" cy="3034748"/>
          </a:xfrm>
        </p:grpSpPr>
        <p:grpSp>
          <p:nvGrpSpPr>
            <p:cNvPr id="179" name="Group 52"/>
            <p:cNvGrpSpPr/>
            <p:nvPr/>
          </p:nvGrpSpPr>
          <p:grpSpPr>
            <a:xfrm rot="21393298">
              <a:off x="4758025" y="3372078"/>
              <a:ext cx="675877" cy="1139468"/>
              <a:chOff x="7162800" y="3048000"/>
              <a:chExt cx="990600" cy="1371600"/>
            </a:xfrm>
          </p:grpSpPr>
          <p:sp>
            <p:nvSpPr>
              <p:cNvPr id="213" name="Rounded Rectangle 212"/>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p:cNvGrpSpPr/>
              <p:nvPr/>
            </p:nvGrpSpPr>
            <p:grpSpPr>
              <a:xfrm>
                <a:off x="7162800" y="3962400"/>
                <a:ext cx="990600" cy="457200"/>
                <a:chOff x="6705600" y="3733800"/>
                <a:chExt cx="990600" cy="457200"/>
              </a:xfrm>
            </p:grpSpPr>
            <p:sp>
              <p:nvSpPr>
                <p:cNvPr id="215" name="Round Same Side Corner Rectangle 214"/>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 Same Side Corner Rectangle 215"/>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40"/>
            <p:cNvGrpSpPr/>
            <p:nvPr/>
          </p:nvGrpSpPr>
          <p:grpSpPr>
            <a:xfrm rot="1051563">
              <a:off x="3578186" y="3424885"/>
              <a:ext cx="646842" cy="1090517"/>
              <a:chOff x="7162800" y="3048000"/>
              <a:chExt cx="990600" cy="1371600"/>
            </a:xfrm>
          </p:grpSpPr>
          <p:sp>
            <p:nvSpPr>
              <p:cNvPr id="209" name="Rounded Rectangle 208"/>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37"/>
              <p:cNvGrpSpPr/>
              <p:nvPr/>
            </p:nvGrpSpPr>
            <p:grpSpPr>
              <a:xfrm>
                <a:off x="7162800" y="3962400"/>
                <a:ext cx="990600" cy="457200"/>
                <a:chOff x="6705600" y="3733800"/>
                <a:chExt cx="990600" cy="457200"/>
              </a:xfrm>
            </p:grpSpPr>
            <p:sp>
              <p:nvSpPr>
                <p:cNvPr id="211" name="Round Same Side Corner Rectangle 210"/>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Same Side Corner Rectangle 211"/>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32"/>
            <p:cNvGrpSpPr/>
            <p:nvPr/>
          </p:nvGrpSpPr>
          <p:grpSpPr>
            <a:xfrm rot="3149846">
              <a:off x="5449905" y="1720940"/>
              <a:ext cx="752435" cy="1088519"/>
              <a:chOff x="6019800" y="2004733"/>
              <a:chExt cx="1295400" cy="1576667"/>
            </a:xfrm>
          </p:grpSpPr>
          <p:sp>
            <p:nvSpPr>
              <p:cNvPr id="206" name="Block Arc 205"/>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206"/>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207"/>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2"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56"/>
            <p:cNvGrpSpPr/>
            <p:nvPr/>
          </p:nvGrpSpPr>
          <p:grpSpPr>
            <a:xfrm>
              <a:off x="3200400" y="2438400"/>
              <a:ext cx="589536" cy="609600"/>
              <a:chOff x="5029200" y="1905000"/>
              <a:chExt cx="1752600" cy="1828800"/>
            </a:xfrm>
          </p:grpSpPr>
          <p:sp>
            <p:nvSpPr>
              <p:cNvPr id="203"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ound Diagonal Corner Rectangle 184"/>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39"/>
            <p:cNvGrpSpPr/>
            <p:nvPr/>
          </p:nvGrpSpPr>
          <p:grpSpPr>
            <a:xfrm rot="1051563">
              <a:off x="3891971" y="3581625"/>
              <a:ext cx="685800" cy="1156197"/>
              <a:chOff x="7162800" y="3048000"/>
              <a:chExt cx="990600" cy="1371600"/>
            </a:xfrm>
          </p:grpSpPr>
          <p:sp>
            <p:nvSpPr>
              <p:cNvPr id="199" name="Rounded Rectangle 198"/>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37"/>
              <p:cNvGrpSpPr/>
              <p:nvPr/>
            </p:nvGrpSpPr>
            <p:grpSpPr>
              <a:xfrm>
                <a:off x="7162800" y="3962400"/>
                <a:ext cx="990600" cy="457200"/>
                <a:chOff x="6705600" y="3733800"/>
                <a:chExt cx="990600" cy="457200"/>
              </a:xfrm>
            </p:grpSpPr>
            <p:sp>
              <p:nvSpPr>
                <p:cNvPr id="201" name="Round Same Side Corner Rectangle 200"/>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 Same Side Corner Rectangle 201"/>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8" name="Oval 187"/>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46"/>
            <p:cNvGrpSpPr/>
            <p:nvPr/>
          </p:nvGrpSpPr>
          <p:grpSpPr>
            <a:xfrm rot="20225410">
              <a:off x="5150994" y="3440683"/>
              <a:ext cx="685800" cy="1156197"/>
              <a:chOff x="7162800" y="3048000"/>
              <a:chExt cx="990600" cy="1371600"/>
            </a:xfrm>
          </p:grpSpPr>
          <p:sp>
            <p:nvSpPr>
              <p:cNvPr id="195" name="Rounded Rectangle 194"/>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37"/>
              <p:cNvGrpSpPr/>
              <p:nvPr/>
            </p:nvGrpSpPr>
            <p:grpSpPr>
              <a:xfrm>
                <a:off x="7162800" y="3962400"/>
                <a:ext cx="990600" cy="457200"/>
                <a:chOff x="6705600" y="3733800"/>
                <a:chExt cx="990600" cy="457200"/>
              </a:xfrm>
            </p:grpSpPr>
            <p:sp>
              <p:nvSpPr>
                <p:cNvPr id="197" name="Round Same Side Corner Rectangle 196"/>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Same Side Corner Rectangle 197"/>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Oval 189"/>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192"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61"/>
          <p:cNvGrpSpPr/>
          <p:nvPr/>
        </p:nvGrpSpPr>
        <p:grpSpPr>
          <a:xfrm>
            <a:off x="8626445" y="6342037"/>
            <a:ext cx="734033" cy="499179"/>
            <a:chOff x="2458112" y="1703074"/>
            <a:chExt cx="3912270" cy="3034748"/>
          </a:xfrm>
        </p:grpSpPr>
        <p:grpSp>
          <p:nvGrpSpPr>
            <p:cNvPr id="218" name="Group 52"/>
            <p:cNvGrpSpPr/>
            <p:nvPr/>
          </p:nvGrpSpPr>
          <p:grpSpPr>
            <a:xfrm rot="21393298">
              <a:off x="4758025" y="3372078"/>
              <a:ext cx="675877" cy="1139468"/>
              <a:chOff x="7162800" y="3048000"/>
              <a:chExt cx="990600" cy="1371600"/>
            </a:xfrm>
          </p:grpSpPr>
          <p:sp>
            <p:nvSpPr>
              <p:cNvPr id="252" name="Rounded Rectangle 25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252"/>
              <p:cNvGrpSpPr/>
              <p:nvPr/>
            </p:nvGrpSpPr>
            <p:grpSpPr>
              <a:xfrm>
                <a:off x="7162800" y="3962400"/>
                <a:ext cx="990600" cy="457200"/>
                <a:chOff x="6705600" y="3733800"/>
                <a:chExt cx="990600" cy="457200"/>
              </a:xfrm>
            </p:grpSpPr>
            <p:sp>
              <p:nvSpPr>
                <p:cNvPr id="254" name="Round Same Side Corner Rectangle 25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Same Side Corner Rectangle 25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40"/>
            <p:cNvGrpSpPr/>
            <p:nvPr/>
          </p:nvGrpSpPr>
          <p:grpSpPr>
            <a:xfrm rot="1051563">
              <a:off x="3578186" y="3424885"/>
              <a:ext cx="646842" cy="1090517"/>
              <a:chOff x="7162800" y="3048000"/>
              <a:chExt cx="990600" cy="1371600"/>
            </a:xfrm>
          </p:grpSpPr>
          <p:sp>
            <p:nvSpPr>
              <p:cNvPr id="248" name="Rounded Rectangle 247"/>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37"/>
              <p:cNvGrpSpPr/>
              <p:nvPr/>
            </p:nvGrpSpPr>
            <p:grpSpPr>
              <a:xfrm>
                <a:off x="7162800" y="3962400"/>
                <a:ext cx="990600" cy="457200"/>
                <a:chOff x="6705600" y="3733800"/>
                <a:chExt cx="990600" cy="457200"/>
              </a:xfrm>
            </p:grpSpPr>
            <p:sp>
              <p:nvSpPr>
                <p:cNvPr id="250" name="Round Same Side Corner Rectangle 249"/>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 Same Side Corner Rectangle 250"/>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32"/>
            <p:cNvGrpSpPr/>
            <p:nvPr/>
          </p:nvGrpSpPr>
          <p:grpSpPr>
            <a:xfrm rot="3149846">
              <a:off x="5449905" y="1720940"/>
              <a:ext cx="752435" cy="1088519"/>
              <a:chOff x="6019800" y="2004733"/>
              <a:chExt cx="1295400" cy="1576667"/>
            </a:xfrm>
          </p:grpSpPr>
          <p:sp>
            <p:nvSpPr>
              <p:cNvPr id="245" name="Block Arc 244"/>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Donut 245"/>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246"/>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1"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56"/>
            <p:cNvGrpSpPr/>
            <p:nvPr/>
          </p:nvGrpSpPr>
          <p:grpSpPr>
            <a:xfrm>
              <a:off x="3200400" y="2438400"/>
              <a:ext cx="589536" cy="609600"/>
              <a:chOff x="5029200" y="1905000"/>
              <a:chExt cx="1752600" cy="1828800"/>
            </a:xfrm>
          </p:grpSpPr>
          <p:sp>
            <p:nvSpPr>
              <p:cNvPr id="242"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ound Diagonal Corner Rectangle 223"/>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39"/>
            <p:cNvGrpSpPr/>
            <p:nvPr/>
          </p:nvGrpSpPr>
          <p:grpSpPr>
            <a:xfrm rot="1051563">
              <a:off x="3891971" y="3581625"/>
              <a:ext cx="685800" cy="1156197"/>
              <a:chOff x="7162800" y="3048000"/>
              <a:chExt cx="990600" cy="1371600"/>
            </a:xfrm>
          </p:grpSpPr>
          <p:sp>
            <p:nvSpPr>
              <p:cNvPr id="238" name="Rounded Rectangle 237"/>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37"/>
              <p:cNvGrpSpPr/>
              <p:nvPr/>
            </p:nvGrpSpPr>
            <p:grpSpPr>
              <a:xfrm>
                <a:off x="7162800" y="3962400"/>
                <a:ext cx="990600" cy="457200"/>
                <a:chOff x="6705600" y="3733800"/>
                <a:chExt cx="990600" cy="457200"/>
              </a:xfrm>
            </p:grpSpPr>
            <p:sp>
              <p:nvSpPr>
                <p:cNvPr id="240" name="Round Same Side Corner Rectangle 239"/>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Same Side Corner Rectangle 240"/>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Oval 226"/>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46"/>
            <p:cNvGrpSpPr/>
            <p:nvPr/>
          </p:nvGrpSpPr>
          <p:grpSpPr>
            <a:xfrm rot="20225410">
              <a:off x="5150994" y="3440683"/>
              <a:ext cx="685800" cy="1156197"/>
              <a:chOff x="7162800" y="3048000"/>
              <a:chExt cx="990600" cy="1371600"/>
            </a:xfrm>
          </p:grpSpPr>
          <p:sp>
            <p:nvSpPr>
              <p:cNvPr id="234" name="Rounded Rectangle 233"/>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37"/>
              <p:cNvGrpSpPr/>
              <p:nvPr/>
            </p:nvGrpSpPr>
            <p:grpSpPr>
              <a:xfrm>
                <a:off x="7162800" y="3962400"/>
                <a:ext cx="990600" cy="457200"/>
                <a:chOff x="6705600" y="3733800"/>
                <a:chExt cx="990600" cy="457200"/>
              </a:xfrm>
            </p:grpSpPr>
            <p:sp>
              <p:nvSpPr>
                <p:cNvPr id="236" name="Round Same Side Corner Rectangle 235"/>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 Same Side Corner Rectangle 236"/>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Oval 228"/>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231"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15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0" presetClass="exit" presetSubtype="0" fill="hold" grpId="1"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0" presetClass="exit" presetSubtype="0" fill="hold" grpId="1"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2" presetClass="exit" presetSubtype="8" fill="hold" nodeType="withEffect">
                                  <p:stCondLst>
                                    <p:cond delay="0"/>
                                  </p:stCondLst>
                                  <p:childTnLst>
                                    <p:anim calcmode="lin" valueType="num">
                                      <p:cBhvr additive="base">
                                        <p:cTn id="59" dur="500"/>
                                        <p:tgtEl>
                                          <p:spTgt spid="217"/>
                                        </p:tgtEl>
                                        <p:attrNameLst>
                                          <p:attrName>ppt_x</p:attrName>
                                        </p:attrNameLst>
                                      </p:cBhvr>
                                      <p:tavLst>
                                        <p:tav tm="0">
                                          <p:val>
                                            <p:strVal val="ppt_x"/>
                                          </p:val>
                                        </p:tav>
                                        <p:tav tm="100000">
                                          <p:val>
                                            <p:strVal val="0-ppt_w/2"/>
                                          </p:val>
                                        </p:tav>
                                      </p:tavLst>
                                    </p:anim>
                                    <p:anim calcmode="lin" valueType="num">
                                      <p:cBhvr additive="base">
                                        <p:cTn id="60" dur="500"/>
                                        <p:tgtEl>
                                          <p:spTgt spid="217"/>
                                        </p:tgtEl>
                                        <p:attrNameLst>
                                          <p:attrName>ppt_y</p:attrName>
                                        </p:attrNameLst>
                                      </p:cBhvr>
                                      <p:tavLst>
                                        <p:tav tm="0">
                                          <p:val>
                                            <p:strVal val="ppt_y"/>
                                          </p:val>
                                        </p:tav>
                                        <p:tav tm="100000">
                                          <p:val>
                                            <p:strVal val="ppt_y"/>
                                          </p:val>
                                        </p:tav>
                                      </p:tavLst>
                                    </p:anim>
                                    <p:set>
                                      <p:cBhvr>
                                        <p:cTn id="61" dur="1" fill="hold">
                                          <p:stCondLst>
                                            <p:cond delay="499"/>
                                          </p:stCondLst>
                                        </p:cTn>
                                        <p:tgtEl>
                                          <p:spTgt spid="217"/>
                                        </p:tgtEl>
                                        <p:attrNameLst>
                                          <p:attrName>style.visibility</p:attrName>
                                        </p:attrNameLst>
                                      </p:cBhvr>
                                      <p:to>
                                        <p:strVal val="hidden"/>
                                      </p:to>
                                    </p:set>
                                  </p:childTnLst>
                                </p:cTn>
                              </p:par>
                              <p:par>
                                <p:cTn id="62" presetID="2" presetClass="exit" presetSubtype="8" fill="hold" nodeType="withEffect">
                                  <p:stCondLst>
                                    <p:cond delay="0"/>
                                  </p:stCondLst>
                                  <p:childTnLst>
                                    <p:anim calcmode="lin" valueType="num">
                                      <p:cBhvr additive="base">
                                        <p:cTn id="63" dur="500"/>
                                        <p:tgtEl>
                                          <p:spTgt spid="178"/>
                                        </p:tgtEl>
                                        <p:attrNameLst>
                                          <p:attrName>ppt_x</p:attrName>
                                        </p:attrNameLst>
                                      </p:cBhvr>
                                      <p:tavLst>
                                        <p:tav tm="0">
                                          <p:val>
                                            <p:strVal val="ppt_x"/>
                                          </p:val>
                                        </p:tav>
                                        <p:tav tm="100000">
                                          <p:val>
                                            <p:strVal val="0-ppt_w/2"/>
                                          </p:val>
                                        </p:tav>
                                      </p:tavLst>
                                    </p:anim>
                                    <p:anim calcmode="lin" valueType="num">
                                      <p:cBhvr additive="base">
                                        <p:cTn id="64" dur="500"/>
                                        <p:tgtEl>
                                          <p:spTgt spid="178"/>
                                        </p:tgtEl>
                                        <p:attrNameLst>
                                          <p:attrName>ppt_y</p:attrName>
                                        </p:attrNameLst>
                                      </p:cBhvr>
                                      <p:tavLst>
                                        <p:tav tm="0">
                                          <p:val>
                                            <p:strVal val="ppt_y"/>
                                          </p:val>
                                        </p:tav>
                                        <p:tav tm="100000">
                                          <p:val>
                                            <p:strVal val="ppt_y"/>
                                          </p:val>
                                        </p:tav>
                                      </p:tavLst>
                                    </p:anim>
                                    <p:set>
                                      <p:cBhvr>
                                        <p:cTn id="65" dur="1" fill="hold">
                                          <p:stCondLst>
                                            <p:cond delay="499"/>
                                          </p:stCondLst>
                                        </p:cTn>
                                        <p:tgtEl>
                                          <p:spTgt spid="178"/>
                                        </p:tgtEl>
                                        <p:attrNameLst>
                                          <p:attrName>style.visibility</p:attrName>
                                        </p:attrNameLst>
                                      </p:cBhvr>
                                      <p:to>
                                        <p:strVal val="hidden"/>
                                      </p:to>
                                    </p:set>
                                  </p:childTnLst>
                                </p:cTn>
                              </p:par>
                              <p:par>
                                <p:cTn id="66" presetID="2" presetClass="exit" presetSubtype="8" fill="hold" nodeType="withEffect">
                                  <p:stCondLst>
                                    <p:cond delay="0"/>
                                  </p:stCondLst>
                                  <p:childTnLst>
                                    <p:anim calcmode="lin" valueType="num">
                                      <p:cBhvr additive="base">
                                        <p:cTn id="67" dur="500"/>
                                        <p:tgtEl>
                                          <p:spTgt spid="139"/>
                                        </p:tgtEl>
                                        <p:attrNameLst>
                                          <p:attrName>ppt_x</p:attrName>
                                        </p:attrNameLst>
                                      </p:cBhvr>
                                      <p:tavLst>
                                        <p:tav tm="0">
                                          <p:val>
                                            <p:strVal val="ppt_x"/>
                                          </p:val>
                                        </p:tav>
                                        <p:tav tm="100000">
                                          <p:val>
                                            <p:strVal val="0-ppt_w/2"/>
                                          </p:val>
                                        </p:tav>
                                      </p:tavLst>
                                    </p:anim>
                                    <p:anim calcmode="lin" valueType="num">
                                      <p:cBhvr additive="base">
                                        <p:cTn id="68" dur="500"/>
                                        <p:tgtEl>
                                          <p:spTgt spid="139"/>
                                        </p:tgtEl>
                                        <p:attrNameLst>
                                          <p:attrName>ppt_y</p:attrName>
                                        </p:attrNameLst>
                                      </p:cBhvr>
                                      <p:tavLst>
                                        <p:tav tm="0">
                                          <p:val>
                                            <p:strVal val="ppt_y"/>
                                          </p:val>
                                        </p:tav>
                                        <p:tav tm="100000">
                                          <p:val>
                                            <p:strVal val="ppt_y"/>
                                          </p:val>
                                        </p:tav>
                                      </p:tavLst>
                                    </p:anim>
                                    <p:set>
                                      <p:cBhvr>
                                        <p:cTn id="69" dur="1" fill="hold">
                                          <p:stCondLst>
                                            <p:cond delay="499"/>
                                          </p:stCondLst>
                                        </p:cTn>
                                        <p:tgtEl>
                                          <p:spTgt spid="139"/>
                                        </p:tgtEl>
                                        <p:attrNameLst>
                                          <p:attrName>style.visibility</p:attrName>
                                        </p:attrNameLst>
                                      </p:cBhvr>
                                      <p:to>
                                        <p:strVal val="hidden"/>
                                      </p:to>
                                    </p:set>
                                  </p:childTnLst>
                                </p:cTn>
                              </p:par>
                              <p:par>
                                <p:cTn id="70" presetID="2" presetClass="exit" presetSubtype="8" fill="hold" nodeType="withEffect">
                                  <p:stCondLst>
                                    <p:cond delay="0"/>
                                  </p:stCondLst>
                                  <p:childTnLst>
                                    <p:anim calcmode="lin" valueType="num">
                                      <p:cBhvr additive="base">
                                        <p:cTn id="71" dur="500"/>
                                        <p:tgtEl>
                                          <p:spTgt spid="100"/>
                                        </p:tgtEl>
                                        <p:attrNameLst>
                                          <p:attrName>ppt_x</p:attrName>
                                        </p:attrNameLst>
                                      </p:cBhvr>
                                      <p:tavLst>
                                        <p:tav tm="0">
                                          <p:val>
                                            <p:strVal val="ppt_x"/>
                                          </p:val>
                                        </p:tav>
                                        <p:tav tm="100000">
                                          <p:val>
                                            <p:strVal val="0-ppt_w/2"/>
                                          </p:val>
                                        </p:tav>
                                      </p:tavLst>
                                    </p:anim>
                                    <p:anim calcmode="lin" valueType="num">
                                      <p:cBhvr additive="base">
                                        <p:cTn id="72" dur="500"/>
                                        <p:tgtEl>
                                          <p:spTgt spid="100"/>
                                        </p:tgtEl>
                                        <p:attrNameLst>
                                          <p:attrName>ppt_y</p:attrName>
                                        </p:attrNameLst>
                                      </p:cBhvr>
                                      <p:tavLst>
                                        <p:tav tm="0">
                                          <p:val>
                                            <p:strVal val="ppt_y"/>
                                          </p:val>
                                        </p:tav>
                                        <p:tav tm="100000">
                                          <p:val>
                                            <p:strVal val="ppt_y"/>
                                          </p:val>
                                        </p:tav>
                                      </p:tavLst>
                                    </p:anim>
                                    <p:set>
                                      <p:cBhvr>
                                        <p:cTn id="73" dur="1" fill="hold">
                                          <p:stCondLst>
                                            <p:cond delay="499"/>
                                          </p:stCondLst>
                                        </p:cTn>
                                        <p:tgtEl>
                                          <p:spTgt spid="100"/>
                                        </p:tgtEl>
                                        <p:attrNameLst>
                                          <p:attrName>style.visibility</p:attrName>
                                        </p:attrNameLst>
                                      </p:cBhvr>
                                      <p:to>
                                        <p:strVal val="hidden"/>
                                      </p:to>
                                    </p:set>
                                  </p:childTnLst>
                                </p:cTn>
                              </p:par>
                              <p:par>
                                <p:cTn id="74" presetID="2" presetClass="exit" presetSubtype="8" fill="hold" nodeType="withEffect">
                                  <p:stCondLst>
                                    <p:cond delay="0"/>
                                  </p:stCondLst>
                                  <p:childTnLst>
                                    <p:anim calcmode="lin" valueType="num">
                                      <p:cBhvr additive="base">
                                        <p:cTn id="75" dur="500"/>
                                        <p:tgtEl>
                                          <p:spTgt spid="61"/>
                                        </p:tgtEl>
                                        <p:attrNameLst>
                                          <p:attrName>ppt_x</p:attrName>
                                        </p:attrNameLst>
                                      </p:cBhvr>
                                      <p:tavLst>
                                        <p:tav tm="0">
                                          <p:val>
                                            <p:strVal val="ppt_x"/>
                                          </p:val>
                                        </p:tav>
                                        <p:tav tm="100000">
                                          <p:val>
                                            <p:strVal val="0-ppt_w/2"/>
                                          </p:val>
                                        </p:tav>
                                      </p:tavLst>
                                    </p:anim>
                                    <p:anim calcmode="lin" valueType="num">
                                      <p:cBhvr additive="base">
                                        <p:cTn id="76" dur="500"/>
                                        <p:tgtEl>
                                          <p:spTgt spid="61"/>
                                        </p:tgtEl>
                                        <p:attrNameLst>
                                          <p:attrName>ppt_y</p:attrName>
                                        </p:attrNameLst>
                                      </p:cBhvr>
                                      <p:tavLst>
                                        <p:tav tm="0">
                                          <p:val>
                                            <p:strVal val="ppt_y"/>
                                          </p:val>
                                        </p:tav>
                                        <p:tav tm="100000">
                                          <p:val>
                                            <p:strVal val="ppt_y"/>
                                          </p:val>
                                        </p:tav>
                                      </p:tavLst>
                                    </p:anim>
                                    <p:set>
                                      <p:cBhvr>
                                        <p:cTn id="77" dur="1" fill="hold">
                                          <p:stCondLst>
                                            <p:cond delay="499"/>
                                          </p:stCondLst>
                                        </p:cTn>
                                        <p:tgtEl>
                                          <p:spTgt spid="61"/>
                                        </p:tgtEl>
                                        <p:attrNameLst>
                                          <p:attrName>style.visibility</p:attrName>
                                        </p:attrNameLst>
                                      </p:cBhvr>
                                      <p:to>
                                        <p:strVal val="hidden"/>
                                      </p:to>
                                    </p:set>
                                  </p:childTnLst>
                                </p:cTn>
                              </p:par>
                              <p:par>
                                <p:cTn id="78" presetID="2" presetClass="exit" presetSubtype="8" fill="hold" nodeType="withEffect">
                                  <p:stCondLst>
                                    <p:cond delay="0"/>
                                  </p:stCondLst>
                                  <p:childTnLst>
                                    <p:anim calcmode="lin" valueType="num">
                                      <p:cBhvr additive="base">
                                        <p:cTn id="79" dur="500"/>
                                        <p:tgtEl>
                                          <p:spTgt spid="22"/>
                                        </p:tgtEl>
                                        <p:attrNameLst>
                                          <p:attrName>ppt_x</p:attrName>
                                        </p:attrNameLst>
                                      </p:cBhvr>
                                      <p:tavLst>
                                        <p:tav tm="0">
                                          <p:val>
                                            <p:strVal val="ppt_x"/>
                                          </p:val>
                                        </p:tav>
                                        <p:tav tm="100000">
                                          <p:val>
                                            <p:strVal val="0-ppt_w/2"/>
                                          </p:val>
                                        </p:tav>
                                      </p:tavLst>
                                    </p:anim>
                                    <p:anim calcmode="lin" valueType="num">
                                      <p:cBhvr additive="base">
                                        <p:cTn id="80" dur="500"/>
                                        <p:tgtEl>
                                          <p:spTgt spid="22"/>
                                        </p:tgtEl>
                                        <p:attrNameLst>
                                          <p:attrName>ppt_y</p:attrName>
                                        </p:attrNameLst>
                                      </p:cBhvr>
                                      <p:tavLst>
                                        <p:tav tm="0">
                                          <p:val>
                                            <p:strVal val="ppt_y"/>
                                          </p:val>
                                        </p:tav>
                                        <p:tav tm="100000">
                                          <p:val>
                                            <p:strVal val="ppt_y"/>
                                          </p:val>
                                        </p:tav>
                                      </p:tavLst>
                                    </p:anim>
                                    <p:set>
                                      <p:cBhvr>
                                        <p:cTn id="8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eelgrafix.com/data_images/out/17/921356-yellow-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704"/>
            <a:ext cx="12192000" cy="646331"/>
          </a:xfrm>
          <a:prstGeom prst="rect">
            <a:avLst/>
          </a:prstGeom>
          <a:noFill/>
        </p:spPr>
        <p:txBody>
          <a:bodyPr wrap="square" rtlCol="0">
            <a:spAutoFit/>
          </a:bodyPr>
          <a:lstStyle/>
          <a:p>
            <a:pPr algn="ctr"/>
            <a:r>
              <a:rPr lang="en-US" sz="3600" dirty="0">
                <a:solidFill>
                  <a:schemeClr val="bg1"/>
                </a:solidFill>
                <a:latin typeface="Arial Black" panose="020B0A04020102020204" pitchFamily="34" charset="0"/>
              </a:rPr>
              <a:t>Power Over Satan</a:t>
            </a:r>
          </a:p>
        </p:txBody>
      </p:sp>
      <p:sp>
        <p:nvSpPr>
          <p:cNvPr id="31" name="TextBox 30"/>
          <p:cNvSpPr txBox="1"/>
          <p:nvPr/>
        </p:nvSpPr>
        <p:spPr>
          <a:xfrm>
            <a:off x="85444" y="6579787"/>
            <a:ext cx="1456267" cy="307777"/>
          </a:xfrm>
          <a:prstGeom prst="rect">
            <a:avLst/>
          </a:prstGeom>
          <a:noFill/>
        </p:spPr>
        <p:txBody>
          <a:bodyPr wrap="square" rtlCol="0">
            <a:spAutoFit/>
          </a:bodyPr>
          <a:lstStyle/>
          <a:p>
            <a:r>
              <a:rPr lang="en-US" sz="1400" dirty="0">
                <a:solidFill>
                  <a:schemeClr val="bg1"/>
                </a:solidFill>
              </a:rPr>
              <a:t>Mark 5:2-15</a:t>
            </a:r>
          </a:p>
        </p:txBody>
      </p:sp>
      <p:grpSp>
        <p:nvGrpSpPr>
          <p:cNvPr id="12" name="Group 11"/>
          <p:cNvGrpSpPr/>
          <p:nvPr/>
        </p:nvGrpSpPr>
        <p:grpSpPr>
          <a:xfrm>
            <a:off x="507637" y="1094992"/>
            <a:ext cx="10685297" cy="1319840"/>
            <a:chOff x="-953486" y="3704687"/>
            <a:chExt cx="11715190" cy="1503531"/>
          </a:xfrm>
        </p:grpSpPr>
        <p:sp>
          <p:nvSpPr>
            <p:cNvPr id="15" name="Donut 14"/>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16"/>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19"/>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74976" y="2196508"/>
            <a:ext cx="1610914" cy="2592681"/>
            <a:chOff x="759643" y="1654641"/>
            <a:chExt cx="1610914" cy="2592681"/>
          </a:xfrm>
        </p:grpSpPr>
        <p:sp>
          <p:nvSpPr>
            <p:cNvPr id="4" name="Rectangle 3"/>
            <p:cNvSpPr/>
            <p:nvPr/>
          </p:nvSpPr>
          <p:spPr>
            <a:xfrm>
              <a:off x="759643" y="3323992"/>
              <a:ext cx="1610914" cy="923330"/>
            </a:xfrm>
            <a:prstGeom prst="rect">
              <a:avLst/>
            </a:prstGeom>
            <a:solidFill>
              <a:schemeClr val="bg2">
                <a:lumMod val="25000"/>
              </a:schemeClr>
            </a:solidFill>
          </p:spPr>
          <p:txBody>
            <a:bodyPr wrap="square">
              <a:spAutoFit/>
            </a:bodyPr>
            <a:lstStyle/>
            <a:p>
              <a:r>
                <a:rPr lang="en-US" dirty="0">
                  <a:solidFill>
                    <a:schemeClr val="bg1"/>
                  </a:solidFill>
                </a:rPr>
                <a:t>Jesus Christ has power over the devil.</a:t>
              </a:r>
            </a:p>
          </p:txBody>
        </p:sp>
        <p:grpSp>
          <p:nvGrpSpPr>
            <p:cNvPr id="22" name="Group 21"/>
            <p:cNvGrpSpPr/>
            <p:nvPr/>
          </p:nvGrpSpPr>
          <p:grpSpPr>
            <a:xfrm rot="16200000">
              <a:off x="609823" y="2322190"/>
              <a:ext cx="1743385" cy="408287"/>
              <a:chOff x="3987096" y="3735659"/>
              <a:chExt cx="6774608" cy="1472559"/>
            </a:xfrm>
          </p:grpSpPr>
          <p:sp>
            <p:nvSpPr>
              <p:cNvPr id="23" name="Donut 2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2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3218111" y="2188400"/>
            <a:ext cx="2234222" cy="3228822"/>
            <a:chOff x="3302778" y="1646533"/>
            <a:chExt cx="2234222" cy="3228822"/>
          </a:xfrm>
        </p:grpSpPr>
        <p:sp>
          <p:nvSpPr>
            <p:cNvPr id="5" name="Rectangle 4"/>
            <p:cNvSpPr/>
            <p:nvPr/>
          </p:nvSpPr>
          <p:spPr>
            <a:xfrm>
              <a:off x="3302778" y="3398027"/>
              <a:ext cx="2234222" cy="1477328"/>
            </a:xfrm>
            <a:prstGeom prst="rect">
              <a:avLst/>
            </a:prstGeom>
            <a:solidFill>
              <a:schemeClr val="bg2">
                <a:lumMod val="25000"/>
              </a:schemeClr>
            </a:solidFill>
          </p:spPr>
          <p:txBody>
            <a:bodyPr wrap="square">
              <a:spAutoFit/>
            </a:bodyPr>
            <a:lstStyle/>
            <a:p>
              <a:r>
                <a:rPr lang="en-US" dirty="0">
                  <a:solidFill>
                    <a:schemeClr val="bg1"/>
                  </a:solidFill>
                  <a:latin typeface="Open Sans"/>
                </a:rPr>
                <a:t>Through the power of Jesus Christ we can overcome Satan’s influence in our life.</a:t>
              </a:r>
              <a:endParaRPr lang="en-US" dirty="0">
                <a:solidFill>
                  <a:schemeClr val="bg1"/>
                </a:solidFill>
              </a:endParaRPr>
            </a:p>
          </p:txBody>
        </p:sp>
        <p:grpSp>
          <p:nvGrpSpPr>
            <p:cNvPr id="32" name="Group 31"/>
            <p:cNvGrpSpPr/>
            <p:nvPr/>
          </p:nvGrpSpPr>
          <p:grpSpPr>
            <a:xfrm rot="16200000">
              <a:off x="3511096" y="2314082"/>
              <a:ext cx="1743385" cy="408287"/>
              <a:chOff x="3987096" y="3735659"/>
              <a:chExt cx="6774608" cy="1472559"/>
            </a:xfrm>
          </p:grpSpPr>
          <p:sp>
            <p:nvSpPr>
              <p:cNvPr id="33" name="Donut 3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6361702" y="2188399"/>
            <a:ext cx="2260755" cy="3426461"/>
            <a:chOff x="5553228" y="1697045"/>
            <a:chExt cx="2260755" cy="3426461"/>
          </a:xfrm>
        </p:grpSpPr>
        <p:sp>
          <p:nvSpPr>
            <p:cNvPr id="6" name="Rectangle 5"/>
            <p:cNvSpPr/>
            <p:nvPr/>
          </p:nvSpPr>
          <p:spPr>
            <a:xfrm>
              <a:off x="5553228" y="3369180"/>
              <a:ext cx="2260755" cy="1754326"/>
            </a:xfrm>
            <a:prstGeom prst="rect">
              <a:avLst/>
            </a:prstGeom>
            <a:solidFill>
              <a:schemeClr val="bg2">
                <a:lumMod val="25000"/>
              </a:schemeClr>
            </a:solidFill>
          </p:spPr>
          <p:txBody>
            <a:bodyPr wrap="square">
              <a:spAutoFit/>
            </a:bodyPr>
            <a:lstStyle/>
            <a:p>
              <a:r>
                <a:rPr lang="en-US" dirty="0">
                  <a:solidFill>
                    <a:schemeClr val="bg1"/>
                  </a:solidFill>
                  <a:latin typeface="Open Sans"/>
                </a:rPr>
                <a:t>The devil does not care about our well-being but rather seeks to make us miserable and to destroy us.</a:t>
              </a:r>
              <a:endParaRPr lang="en-US" dirty="0">
                <a:solidFill>
                  <a:schemeClr val="bg1"/>
                </a:solidFill>
              </a:endParaRPr>
            </a:p>
          </p:txBody>
        </p:sp>
        <p:grpSp>
          <p:nvGrpSpPr>
            <p:cNvPr id="37" name="Group 36"/>
            <p:cNvGrpSpPr/>
            <p:nvPr/>
          </p:nvGrpSpPr>
          <p:grpSpPr>
            <a:xfrm rot="16200000">
              <a:off x="5705360" y="2364594"/>
              <a:ext cx="1743385" cy="408287"/>
              <a:chOff x="3987096" y="3735659"/>
              <a:chExt cx="6774608" cy="1472559"/>
            </a:xfrm>
          </p:grpSpPr>
          <p:sp>
            <p:nvSpPr>
              <p:cNvPr id="38" name="Donut 37"/>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9016279" y="2298742"/>
            <a:ext cx="2777067" cy="3229111"/>
            <a:chOff x="9100946" y="1756875"/>
            <a:chExt cx="2777067" cy="3229111"/>
          </a:xfrm>
        </p:grpSpPr>
        <p:sp>
          <p:nvSpPr>
            <p:cNvPr id="7" name="Rectangle 6"/>
            <p:cNvSpPr/>
            <p:nvPr/>
          </p:nvSpPr>
          <p:spPr>
            <a:xfrm>
              <a:off x="9100946" y="3508658"/>
              <a:ext cx="2777067" cy="1477328"/>
            </a:xfrm>
            <a:prstGeom prst="rect">
              <a:avLst/>
            </a:prstGeom>
            <a:solidFill>
              <a:schemeClr val="bg2">
                <a:lumMod val="25000"/>
              </a:schemeClr>
            </a:solidFill>
          </p:spPr>
          <p:txBody>
            <a:bodyPr wrap="square">
              <a:spAutoFit/>
            </a:bodyPr>
            <a:lstStyle/>
            <a:p>
              <a:r>
                <a:rPr lang="en-US" dirty="0">
                  <a:solidFill>
                    <a:schemeClr val="bg1"/>
                  </a:solidFill>
                  <a:latin typeface="Open Sans"/>
                </a:rPr>
                <a:t>The devil and the spirits who follow him have a knowledge of Jesus Christ’s divinity and power.</a:t>
              </a:r>
              <a:endParaRPr lang="en-US" dirty="0">
                <a:solidFill>
                  <a:schemeClr val="bg1"/>
                </a:solidFill>
              </a:endParaRPr>
            </a:p>
          </p:txBody>
        </p:sp>
        <p:grpSp>
          <p:nvGrpSpPr>
            <p:cNvPr id="42" name="Group 41"/>
            <p:cNvGrpSpPr/>
            <p:nvPr/>
          </p:nvGrpSpPr>
          <p:grpSpPr>
            <a:xfrm rot="16200000">
              <a:off x="9420508" y="2424424"/>
              <a:ext cx="1743385" cy="408287"/>
              <a:chOff x="3987096" y="3735659"/>
              <a:chExt cx="6774608" cy="1472559"/>
            </a:xfrm>
          </p:grpSpPr>
          <p:sp>
            <p:nvSpPr>
              <p:cNvPr id="43" name="Donut 4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96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2764</Words>
  <Application>Microsoft Office PowerPoint</Application>
  <PresentationFormat>Widescreen</PresentationFormat>
  <Paragraphs>154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Comic Sans MS</vt:lpstr>
      <vt:lpstr>Arial Black</vt:lpstr>
      <vt:lpstr>Open Sans</vt:lpstr>
      <vt:lpstr>Palatino</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56</cp:revision>
  <dcterms:created xsi:type="dcterms:W3CDTF">2016-05-16T13:36:31Z</dcterms:created>
  <dcterms:modified xsi:type="dcterms:W3CDTF">2020-08-27T19:06:56Z</dcterms:modified>
</cp:coreProperties>
</file>