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82" r:id="rId2"/>
    <p:sldId id="287" r:id="rId3"/>
    <p:sldId id="288" r:id="rId4"/>
    <p:sldId id="289" r:id="rId5"/>
    <p:sldId id="293" r:id="rId6"/>
    <p:sldId id="290" r:id="rId7"/>
    <p:sldId id="294" r:id="rId8"/>
    <p:sldId id="291" r:id="rId9"/>
    <p:sldId id="295" r:id="rId10"/>
    <p:sldId id="296" r:id="rId11"/>
    <p:sldId id="297" r:id="rId12"/>
    <p:sldId id="317" r:id="rId13"/>
    <p:sldId id="318" r:id="rId14"/>
    <p:sldId id="319" r:id="rId15"/>
    <p:sldId id="320" r:id="rId16"/>
    <p:sldId id="322" r:id="rId17"/>
    <p:sldId id="323" r:id="rId18"/>
    <p:sldId id="324" r:id="rId19"/>
    <p:sldId id="325" r:id="rId20"/>
    <p:sldId id="326" r:id="rId21"/>
    <p:sldId id="284" r:id="rId22"/>
    <p:sldId id="316" r:id="rId23"/>
    <p:sldId id="285" r:id="rId24"/>
    <p:sldId id="286" r:id="rId25"/>
    <p:sldId id="292" r:id="rId26"/>
    <p:sldId id="321"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Lst>
  <p:sldSz cx="12192000" cy="6858000"/>
  <p:notesSz cx="6858000" cy="9144000"/>
  <p:embeddedFontLst>
    <p:embeddedFont>
      <p:font typeface="AR ESSENCE" panose="02000000000000000000" pitchFamily="2" charset="0"/>
      <p:regular r:id="rId47"/>
    </p:embeddedFont>
    <p:embeddedFont>
      <p:font typeface="AR JULIAN" panose="02000000000000000000" pitchFamily="2"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Colonna MT" panose="04020805060202030203" pitchFamily="82" charset="0"/>
      <p:regular r:id="rId55"/>
    </p:embeddedFont>
    <p:embeddedFont>
      <p:font typeface="Comic Sans MS" panose="030F0702030302020204" pitchFamily="66" charset="0"/>
      <p:regular r:id="rId56"/>
      <p:bold r:id="rId57"/>
      <p:italic r:id="rId58"/>
      <p:boldItalic r:id="rId59"/>
    </p:embeddedFont>
    <p:embeddedFont>
      <p:font typeface="Papyrus" panose="03070502060502030205" pitchFamily="66" charset="0"/>
      <p:regular r:id="rId60"/>
    </p:embeddedFont>
    <p:embeddedFont>
      <p:font typeface="Rod" panose="02030509050101010101" pitchFamily="49" charset="-79"/>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C5908"/>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26E50-1ECD-4DDD-B8D7-969542C15100}" type="datetimeFigureOut">
              <a:rPr lang="en-US" smtClean="0"/>
              <a:pPr/>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AF7A2-26A1-4C1B-A619-7A286F1E97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E05C6F-9F4D-4B10-B2BC-CB5FA2E095E9}"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lds.org/manual/jesus-the-christ/chapter-7?lang=en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1508A-33F7-4DF6-9DBD-CFBD784D2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43</a:t>
            </a:r>
          </a:p>
        </p:txBody>
      </p:sp>
      <p:sp>
        <p:nvSpPr>
          <p:cNvPr id="6" name="TextBox 5"/>
          <p:cNvSpPr txBox="1"/>
          <p:nvPr/>
        </p:nvSpPr>
        <p:spPr>
          <a:xfrm>
            <a:off x="1581374" y="406856"/>
            <a:ext cx="9706984" cy="1938992"/>
          </a:xfrm>
          <a:prstGeom prst="rect">
            <a:avLst/>
          </a:prstGeom>
          <a:noFill/>
        </p:spPr>
        <p:txBody>
          <a:bodyPr wrap="square" rtlCol="0">
            <a:spAutoFit/>
          </a:bodyPr>
          <a:lstStyle/>
          <a:p>
            <a:pPr algn="ctr"/>
            <a:r>
              <a:rPr lang="en-US" sz="6000" dirty="0">
                <a:solidFill>
                  <a:schemeClr val="bg1"/>
                </a:solidFill>
                <a:latin typeface="AR ESSENCE" pitchFamily="2" charset="0"/>
              </a:rPr>
              <a:t>The Annunciation</a:t>
            </a:r>
          </a:p>
          <a:p>
            <a:pPr algn="ctr"/>
            <a:r>
              <a:rPr lang="en-US" sz="6000" dirty="0">
                <a:solidFill>
                  <a:schemeClr val="bg1"/>
                </a:solidFill>
                <a:latin typeface="AR ESSENCE" pitchFamily="2" charset="0"/>
              </a:rPr>
              <a:t>Luke 1</a:t>
            </a:r>
          </a:p>
        </p:txBody>
      </p:sp>
      <p:grpSp>
        <p:nvGrpSpPr>
          <p:cNvPr id="7" name="Group 159"/>
          <p:cNvGrpSpPr/>
          <p:nvPr/>
        </p:nvGrpSpPr>
        <p:grpSpPr>
          <a:xfrm>
            <a:off x="832706" y="1819201"/>
            <a:ext cx="2004291" cy="4399322"/>
            <a:chOff x="6172200" y="838200"/>
            <a:chExt cx="2362200" cy="4812748"/>
          </a:xfrm>
        </p:grpSpPr>
        <p:sp>
          <p:nvSpPr>
            <p:cNvPr id="8" name="Cloud 7"/>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62"/>
            <p:cNvGrpSpPr/>
            <p:nvPr/>
          </p:nvGrpSpPr>
          <p:grpSpPr>
            <a:xfrm>
              <a:off x="6629400" y="1143000"/>
              <a:ext cx="1524000" cy="228600"/>
              <a:chOff x="6571728" y="1086622"/>
              <a:chExt cx="1528420" cy="286099"/>
            </a:xfrm>
          </p:grpSpPr>
          <p:sp>
            <p:nvSpPr>
              <p:cNvPr id="48" name="Rounded Rectangle 47"/>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3"/>
            <p:cNvGrpSpPr/>
            <p:nvPr/>
          </p:nvGrpSpPr>
          <p:grpSpPr>
            <a:xfrm>
              <a:off x="6629395" y="3352800"/>
              <a:ext cx="1428751" cy="1371600"/>
              <a:chOff x="7543801" y="3581401"/>
              <a:chExt cx="1176618" cy="1066800"/>
            </a:xfrm>
          </p:grpSpPr>
          <p:sp>
            <p:nvSpPr>
              <p:cNvPr id="43" name="Rounded Rectangle 42"/>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62"/>
              <p:cNvGrpSpPr/>
              <p:nvPr/>
            </p:nvGrpSpPr>
            <p:grpSpPr>
              <a:xfrm>
                <a:off x="7543801" y="3581401"/>
                <a:ext cx="457200" cy="1066800"/>
                <a:chOff x="6827799" y="4800600"/>
                <a:chExt cx="868401" cy="2043177"/>
              </a:xfrm>
              <a:solidFill>
                <a:srgbClr val="D98A33"/>
              </a:solidFill>
            </p:grpSpPr>
            <p:sp>
              <p:nvSpPr>
                <p:cNvPr id="45" name="Double Wave 4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69"/>
            <p:cNvGrpSpPr/>
            <p:nvPr/>
          </p:nvGrpSpPr>
          <p:grpSpPr>
            <a:xfrm>
              <a:off x="6477000" y="4495800"/>
              <a:ext cx="1800069" cy="609600"/>
              <a:chOff x="0" y="4648200"/>
              <a:chExt cx="3986134" cy="1541489"/>
            </a:xfrm>
          </p:grpSpPr>
          <p:grpSp>
            <p:nvGrpSpPr>
              <p:cNvPr id="28" name="Group 138"/>
              <p:cNvGrpSpPr/>
              <p:nvPr/>
            </p:nvGrpSpPr>
            <p:grpSpPr>
              <a:xfrm>
                <a:off x="0" y="4648200"/>
                <a:ext cx="1600200" cy="1524000"/>
                <a:chOff x="533400" y="4648200"/>
                <a:chExt cx="1905000" cy="1828800"/>
              </a:xfrm>
            </p:grpSpPr>
            <p:sp>
              <p:nvSpPr>
                <p:cNvPr id="39" name="Plus 3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39"/>
              <p:cNvGrpSpPr/>
              <p:nvPr/>
            </p:nvGrpSpPr>
            <p:grpSpPr>
              <a:xfrm>
                <a:off x="1182973" y="4665689"/>
                <a:ext cx="1600200" cy="1524000"/>
                <a:chOff x="533400" y="4648200"/>
                <a:chExt cx="1905000" cy="1828800"/>
              </a:xfrm>
            </p:grpSpPr>
            <p:sp>
              <p:nvSpPr>
                <p:cNvPr id="35" name="Plus 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44"/>
              <p:cNvGrpSpPr/>
              <p:nvPr/>
            </p:nvGrpSpPr>
            <p:grpSpPr>
              <a:xfrm>
                <a:off x="2385934" y="4665689"/>
                <a:ext cx="1600200" cy="1524000"/>
                <a:chOff x="533400" y="4648200"/>
                <a:chExt cx="1905000" cy="1828800"/>
              </a:xfrm>
            </p:grpSpPr>
            <p:sp>
              <p:nvSpPr>
                <p:cNvPr id="31" name="Plus 3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 name="Rectangle 53"/>
          <p:cNvSpPr/>
          <p:nvPr/>
        </p:nvSpPr>
        <p:spPr>
          <a:xfrm>
            <a:off x="3048000" y="2967335"/>
            <a:ext cx="6096000" cy="1200329"/>
          </a:xfrm>
          <a:prstGeom prst="rect">
            <a:avLst/>
          </a:prstGeom>
        </p:spPr>
        <p:txBody>
          <a:bodyPr>
            <a:spAutoFit/>
          </a:bodyPr>
          <a:lstStyle/>
          <a:p>
            <a:r>
              <a:rPr lang="en-US" i="1" dirty="0">
                <a:solidFill>
                  <a:schemeClr val="bg1"/>
                </a:solidFill>
              </a:rPr>
              <a:t>The Holy Ghost shall come upon thee, and the power of the Highest shall overshadow thee: therefore also that holy thing which shall be born of thee shall be called the Son of God.</a:t>
            </a:r>
          </a:p>
          <a:p>
            <a:r>
              <a:rPr lang="en-US" i="1" dirty="0">
                <a:solidFill>
                  <a:schemeClr val="bg1"/>
                </a:solidFill>
              </a:rPr>
              <a:t>Luke 1:35</a:t>
            </a:r>
          </a:p>
        </p:txBody>
      </p:sp>
      <p:grpSp>
        <p:nvGrpSpPr>
          <p:cNvPr id="81" name="Group 90"/>
          <p:cNvGrpSpPr/>
          <p:nvPr/>
        </p:nvGrpSpPr>
        <p:grpSpPr>
          <a:xfrm>
            <a:off x="9147586" y="2216075"/>
            <a:ext cx="1986579" cy="3603811"/>
            <a:chOff x="3976557" y="2590800"/>
            <a:chExt cx="2444327" cy="4874417"/>
          </a:xfrm>
        </p:grpSpPr>
        <p:sp>
          <p:nvSpPr>
            <p:cNvPr id="82" name="Oval 81"/>
            <p:cNvSpPr/>
            <p:nvPr/>
          </p:nvSpPr>
          <p:spPr>
            <a:xfrm rot="2332152">
              <a:off x="4752215" y="6627017"/>
              <a:ext cx="447935"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708024">
              <a:off x="5211706" y="6681874"/>
              <a:ext cx="477114"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715000" y="5486400"/>
              <a:ext cx="519827"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290207" y="5486400"/>
              <a:ext cx="510392"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3976557" y="2780667"/>
              <a:ext cx="2444327" cy="348089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733689" flipH="1">
              <a:off x="4358807" y="45777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66311">
              <a:off x="5120807" y="45015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erge 88"/>
            <p:cNvSpPr/>
            <p:nvPr/>
          </p:nvSpPr>
          <p:spPr>
            <a:xfrm rot="10800000">
              <a:off x="4572001" y="4114799"/>
              <a:ext cx="1371600" cy="2969522"/>
            </a:xfrm>
            <a:prstGeom prst="flowChartMerg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lowchart: Merge 89"/>
            <p:cNvSpPr/>
            <p:nvPr/>
          </p:nvSpPr>
          <p:spPr>
            <a:xfrm>
              <a:off x="4917504" y="4362893"/>
              <a:ext cx="690026" cy="666307"/>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rapezoid 90"/>
            <p:cNvSpPr/>
            <p:nvPr/>
          </p:nvSpPr>
          <p:spPr>
            <a:xfrm rot="393591" flipH="1">
              <a:off x="4615055" y="4525915"/>
              <a:ext cx="649016" cy="2124979"/>
            </a:xfrm>
            <a:prstGeom prst="trapezoid">
              <a:avLst>
                <a:gd name="adj" fmla="val 37426"/>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062122">
              <a:off x="5300855" y="4525916"/>
              <a:ext cx="649016" cy="2124979"/>
            </a:xfrm>
            <a:prstGeom prst="trapezoid">
              <a:avLst>
                <a:gd name="adj" fmla="val 3555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29315" y="3124200"/>
              <a:ext cx="1066404" cy="1524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4495800" y="2743200"/>
              <a:ext cx="1371600" cy="8382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802715">
              <a:off x="5746855" y="2862600"/>
              <a:ext cx="649016" cy="2344696"/>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797285" flipH="1">
              <a:off x="4124549" y="2864308"/>
              <a:ext cx="649016" cy="2217067"/>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elay 96"/>
            <p:cNvSpPr/>
            <p:nvPr/>
          </p:nvSpPr>
          <p:spPr>
            <a:xfrm rot="16200000">
              <a:off x="5010150" y="2076450"/>
              <a:ext cx="495300" cy="1524000"/>
            </a:xfrm>
            <a:prstGeom prst="flowChartDelay">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Gabriel and Mary</a:t>
            </a:r>
          </a:p>
        </p:txBody>
      </p:sp>
      <p:sp>
        <p:nvSpPr>
          <p:cNvPr id="63" name="Rectangle 62"/>
          <p:cNvSpPr/>
          <p:nvPr/>
        </p:nvSpPr>
        <p:spPr>
          <a:xfrm>
            <a:off x="8455511" y="2317858"/>
            <a:ext cx="3488629" cy="3046988"/>
          </a:xfrm>
          <a:prstGeom prst="rect">
            <a:avLst/>
          </a:prstGeom>
        </p:spPr>
        <p:txBody>
          <a:bodyPr wrap="square">
            <a:spAutoFit/>
          </a:bodyPr>
          <a:lstStyle/>
          <a:p>
            <a:r>
              <a:rPr lang="en-US" sz="3200" i="1" dirty="0">
                <a:solidFill>
                  <a:srgbClr val="FFFF00"/>
                </a:solidFill>
              </a:rPr>
              <a:t>Hail, thou that art highly </a:t>
            </a:r>
            <a:r>
              <a:rPr lang="en-US" sz="3200" i="1" dirty="0" err="1">
                <a:solidFill>
                  <a:srgbClr val="FFFF00"/>
                </a:solidFill>
              </a:rPr>
              <a:t>favoured</a:t>
            </a:r>
            <a:r>
              <a:rPr lang="en-US" sz="3200" i="1" dirty="0">
                <a:solidFill>
                  <a:srgbClr val="FFFF00"/>
                </a:solidFill>
              </a:rPr>
              <a:t>, the Lord is with thee: blessed art thou among women.</a:t>
            </a: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1:26-38</a:t>
            </a:r>
          </a:p>
        </p:txBody>
      </p:sp>
      <p:sp>
        <p:nvSpPr>
          <p:cNvPr id="8" name="Rectangle 7"/>
          <p:cNvSpPr/>
          <p:nvPr/>
        </p:nvSpPr>
        <p:spPr>
          <a:xfrm>
            <a:off x="2649641" y="981670"/>
            <a:ext cx="6698753" cy="707886"/>
          </a:xfrm>
          <a:prstGeom prst="rect">
            <a:avLst/>
          </a:prstGeom>
        </p:spPr>
        <p:txBody>
          <a:bodyPr wrap="square">
            <a:spAutoFit/>
          </a:bodyPr>
          <a:lstStyle/>
          <a:p>
            <a:pPr algn="ctr"/>
            <a:r>
              <a:rPr lang="en-US" sz="2000" dirty="0">
                <a:solidFill>
                  <a:schemeClr val="bg1"/>
                </a:solidFill>
              </a:rPr>
              <a:t>In the sixth month of Elisabeth’s pregnancy, the angel Gabriel was sent to Mary, a young woman in Nazareth. </a:t>
            </a:r>
          </a:p>
        </p:txBody>
      </p:sp>
      <p:sp>
        <p:nvSpPr>
          <p:cNvPr id="18" name="Rectangle 17"/>
          <p:cNvSpPr/>
          <p:nvPr/>
        </p:nvSpPr>
        <p:spPr>
          <a:xfrm>
            <a:off x="258184" y="2635432"/>
            <a:ext cx="3648365" cy="1569660"/>
          </a:xfrm>
          <a:prstGeom prst="rect">
            <a:avLst/>
          </a:prstGeom>
        </p:spPr>
        <p:txBody>
          <a:bodyPr wrap="square">
            <a:spAutoFit/>
          </a:bodyPr>
          <a:lstStyle/>
          <a:p>
            <a:r>
              <a:rPr lang="en-US" sz="3200" i="1" dirty="0">
                <a:solidFill>
                  <a:srgbClr val="FFFF00"/>
                </a:solidFill>
              </a:rPr>
              <a:t>Fear not, Mary: for thou hast found </a:t>
            </a:r>
            <a:r>
              <a:rPr lang="en-US" sz="3200" i="1" dirty="0" err="1">
                <a:solidFill>
                  <a:srgbClr val="FFFF00"/>
                </a:solidFill>
              </a:rPr>
              <a:t>favour</a:t>
            </a:r>
            <a:r>
              <a:rPr lang="en-US" sz="3200" i="1" dirty="0">
                <a:solidFill>
                  <a:srgbClr val="FFFF00"/>
                </a:solidFill>
              </a:rPr>
              <a:t> with God.</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(4)</a:t>
            </a:r>
          </a:p>
        </p:txBody>
      </p:sp>
      <p:pic>
        <p:nvPicPr>
          <p:cNvPr id="26626" name="Picture 2" descr="Angel Gabriel appears to Mary"/>
          <p:cNvPicPr>
            <a:picLocks noChangeAspect="1" noChangeArrowheads="1"/>
          </p:cNvPicPr>
          <p:nvPr/>
        </p:nvPicPr>
        <p:blipFill>
          <a:blip r:embed="rId3" cstate="print"/>
          <a:srcRect/>
          <a:stretch>
            <a:fillRect/>
          </a:stretch>
        </p:blipFill>
        <p:spPr bwMode="auto">
          <a:xfrm>
            <a:off x="3776013" y="3085980"/>
            <a:ext cx="4286250" cy="320992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The Name</a:t>
            </a: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1:32</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(4)</a:t>
            </a:r>
          </a:p>
        </p:txBody>
      </p:sp>
      <p:sp>
        <p:nvSpPr>
          <p:cNvPr id="30" name="Rectangle 29"/>
          <p:cNvSpPr/>
          <p:nvPr/>
        </p:nvSpPr>
        <p:spPr>
          <a:xfrm>
            <a:off x="2992583" y="852299"/>
            <a:ext cx="6096000" cy="923330"/>
          </a:xfrm>
          <a:prstGeom prst="rect">
            <a:avLst/>
          </a:prstGeom>
        </p:spPr>
        <p:txBody>
          <a:bodyPr>
            <a:spAutoFit/>
          </a:bodyPr>
          <a:lstStyle/>
          <a:p>
            <a:pPr fontAlgn="base"/>
            <a:r>
              <a:rPr lang="en-US" i="1" dirty="0">
                <a:solidFill>
                  <a:srgbClr val="FFFF00"/>
                </a:solidFill>
              </a:rPr>
              <a:t>And he shall be called Jesus Christ, the Son of God, the Father of heaven and earth, the Creator of all things from the beginning; and his mother shall be called Mary. Mosiah 3:8</a:t>
            </a:r>
          </a:p>
        </p:txBody>
      </p:sp>
      <p:sp>
        <p:nvSpPr>
          <p:cNvPr id="7" name="TextBox 6"/>
          <p:cNvSpPr txBox="1"/>
          <p:nvPr/>
        </p:nvSpPr>
        <p:spPr>
          <a:xfrm>
            <a:off x="540326" y="1948996"/>
            <a:ext cx="7301346" cy="461665"/>
          </a:xfrm>
          <a:prstGeom prst="rect">
            <a:avLst/>
          </a:prstGeom>
          <a:noFill/>
        </p:spPr>
        <p:txBody>
          <a:bodyPr wrap="square" rtlCol="0">
            <a:spAutoFit/>
          </a:bodyPr>
          <a:lstStyle/>
          <a:p>
            <a:r>
              <a:rPr lang="en-US" sz="2400" dirty="0">
                <a:solidFill>
                  <a:schemeClr val="bg1"/>
                </a:solidFill>
              </a:rPr>
              <a:t>“Son of the Highest” = Jesus Christ is the Son of God</a:t>
            </a:r>
          </a:p>
        </p:txBody>
      </p:sp>
      <p:sp>
        <p:nvSpPr>
          <p:cNvPr id="8" name="Rectangle 7"/>
          <p:cNvSpPr/>
          <p:nvPr/>
        </p:nvSpPr>
        <p:spPr>
          <a:xfrm>
            <a:off x="4627418" y="2690429"/>
            <a:ext cx="6096000" cy="2031325"/>
          </a:xfrm>
          <a:prstGeom prst="rect">
            <a:avLst/>
          </a:prstGeom>
        </p:spPr>
        <p:txBody>
          <a:bodyPr>
            <a:spAutoFit/>
          </a:bodyPr>
          <a:lstStyle/>
          <a:p>
            <a:r>
              <a:rPr lang="en-US" dirty="0">
                <a:solidFill>
                  <a:schemeClr val="bg1"/>
                </a:solidFill>
              </a:rPr>
              <a:t>“That Child to be born of Mary … was of right to be called the ‘Son of the Highest.’ In His nature would be combined the powers of Godhood with the capacity and possibilities of mortality. … The Child Jesus was to inherit the physical, mental, and spiritual traits, tendencies, and powers that characterized His parents—one immortal and glorified—God, the other human—woman.” (6)</a:t>
            </a:r>
          </a:p>
        </p:txBody>
      </p:sp>
      <p:sp>
        <p:nvSpPr>
          <p:cNvPr id="10" name="Rectangle 9"/>
          <p:cNvSpPr/>
          <p:nvPr/>
        </p:nvSpPr>
        <p:spPr>
          <a:xfrm>
            <a:off x="4544291" y="5405735"/>
            <a:ext cx="6096000" cy="1200329"/>
          </a:xfrm>
          <a:prstGeom prst="rect">
            <a:avLst/>
          </a:prstGeom>
        </p:spPr>
        <p:txBody>
          <a:bodyPr>
            <a:spAutoFit/>
          </a:bodyPr>
          <a:lstStyle/>
          <a:p>
            <a:r>
              <a:rPr lang="en-US" sz="2400" i="1" dirty="0">
                <a:solidFill>
                  <a:srgbClr val="FFFF00"/>
                </a:solidFill>
              </a:rPr>
              <a:t>'The Lord himself shall give you a sign; Behold, a virgin shall conceive, and bear a son, and shall call his name Immanuel.' (Isaiah 7:14)</a:t>
            </a:r>
          </a:p>
        </p:txBody>
      </p:sp>
      <p:grpSp>
        <p:nvGrpSpPr>
          <p:cNvPr id="12" name="Group 11"/>
          <p:cNvGrpSpPr/>
          <p:nvPr/>
        </p:nvGrpSpPr>
        <p:grpSpPr>
          <a:xfrm>
            <a:off x="1330036" y="2537693"/>
            <a:ext cx="2935144" cy="3497014"/>
            <a:chOff x="1330036" y="2537693"/>
            <a:chExt cx="2935144" cy="3497014"/>
          </a:xfrm>
        </p:grpSpPr>
        <p:pic>
          <p:nvPicPr>
            <p:cNvPr id="32770" name="Picture 2" descr="http://www.novachristianwriters.org/wp-content/uploads/2012/12/be-it-unto-me-baby-jesus-and-mary-liz-swindle.jpg"/>
            <p:cNvPicPr>
              <a:picLocks noChangeAspect="1" noChangeArrowheads="1"/>
            </p:cNvPicPr>
            <p:nvPr/>
          </p:nvPicPr>
          <p:blipFill>
            <a:blip r:embed="rId3" cstate="print"/>
            <a:srcRect/>
            <a:stretch>
              <a:fillRect/>
            </a:stretch>
          </p:blipFill>
          <p:spPr bwMode="auto">
            <a:xfrm>
              <a:off x="1330036" y="2537693"/>
              <a:ext cx="2935144" cy="3497014"/>
            </a:xfrm>
            <a:prstGeom prst="rect">
              <a:avLst/>
            </a:prstGeom>
            <a:noFill/>
          </p:spPr>
        </p:pic>
        <p:sp>
          <p:nvSpPr>
            <p:cNvPr id="11" name="TextBox 10"/>
            <p:cNvSpPr txBox="1"/>
            <p:nvPr/>
          </p:nvSpPr>
          <p:spPr>
            <a:xfrm>
              <a:off x="1366982" y="5800436"/>
              <a:ext cx="1782618" cy="215444"/>
            </a:xfrm>
            <a:prstGeom prst="rect">
              <a:avLst/>
            </a:prstGeom>
            <a:noFill/>
          </p:spPr>
          <p:txBody>
            <a:bodyPr wrap="square" rtlCol="0">
              <a:spAutoFit/>
            </a:bodyPr>
            <a:lstStyle/>
            <a:p>
              <a:r>
                <a:rPr lang="en-US" sz="800" dirty="0">
                  <a:solidFill>
                    <a:schemeClr val="bg1"/>
                  </a:solidFill>
                </a:rPr>
                <a:t>Liz Lemon</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Inherited</a:t>
            </a: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1:32-33</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(6)</a:t>
            </a:r>
          </a:p>
        </p:txBody>
      </p:sp>
      <p:sp>
        <p:nvSpPr>
          <p:cNvPr id="7" name="TextBox 6"/>
          <p:cNvSpPr txBox="1"/>
          <p:nvPr/>
        </p:nvSpPr>
        <p:spPr>
          <a:xfrm>
            <a:off x="355599" y="1247032"/>
            <a:ext cx="7301346" cy="830997"/>
          </a:xfrm>
          <a:prstGeom prst="rect">
            <a:avLst/>
          </a:prstGeom>
          <a:noFill/>
        </p:spPr>
        <p:txBody>
          <a:bodyPr wrap="square" rtlCol="0">
            <a:spAutoFit/>
          </a:bodyPr>
          <a:lstStyle/>
          <a:p>
            <a:r>
              <a:rPr lang="en-US" sz="2400" dirty="0">
                <a:solidFill>
                  <a:schemeClr val="bg1"/>
                </a:solidFill>
              </a:rPr>
              <a:t>Through </a:t>
            </a:r>
            <a:r>
              <a:rPr lang="en-US" sz="2400" dirty="0" err="1">
                <a:solidFill>
                  <a:schemeClr val="bg1"/>
                </a:solidFill>
              </a:rPr>
              <a:t>Jesus’s</a:t>
            </a:r>
            <a:r>
              <a:rPr lang="en-US" sz="2400" dirty="0">
                <a:solidFill>
                  <a:schemeClr val="bg1"/>
                </a:solidFill>
              </a:rPr>
              <a:t> mortal mother, Mary, He inherited the ability to “lay down His life voluntarily.” </a:t>
            </a:r>
          </a:p>
        </p:txBody>
      </p:sp>
      <p:sp>
        <p:nvSpPr>
          <p:cNvPr id="8" name="Rectangle 7"/>
          <p:cNvSpPr/>
          <p:nvPr/>
        </p:nvSpPr>
        <p:spPr>
          <a:xfrm>
            <a:off x="4959927" y="3771083"/>
            <a:ext cx="6096000" cy="1569660"/>
          </a:xfrm>
          <a:prstGeom prst="rect">
            <a:avLst/>
          </a:prstGeom>
        </p:spPr>
        <p:txBody>
          <a:bodyPr>
            <a:spAutoFit/>
          </a:bodyPr>
          <a:lstStyle/>
          <a:p>
            <a:r>
              <a:rPr lang="en-US" sz="2400" dirty="0">
                <a:solidFill>
                  <a:schemeClr val="bg1"/>
                </a:solidFill>
              </a:rPr>
              <a:t>From His Heavenly Father, Jesus inherited the ability to endure suffering during His atoning sacrifice “such as no other being who has lived on earth might even conceive as possible.” </a:t>
            </a:r>
          </a:p>
        </p:txBody>
      </p:sp>
      <p:grpSp>
        <p:nvGrpSpPr>
          <p:cNvPr id="12" name="Group 11"/>
          <p:cNvGrpSpPr/>
          <p:nvPr/>
        </p:nvGrpSpPr>
        <p:grpSpPr>
          <a:xfrm>
            <a:off x="7609321" y="822757"/>
            <a:ext cx="2247900" cy="2844002"/>
            <a:chOff x="7609321" y="822757"/>
            <a:chExt cx="2247900" cy="2844002"/>
          </a:xfrm>
        </p:grpSpPr>
        <p:pic>
          <p:nvPicPr>
            <p:cNvPr id="57346" name="Picture 2" descr="https://s-media-cache-ak0.pinimg.com/236x/84/08/cf/8408cff8099b3550d4a9044a03f40b89.jpg"/>
            <p:cNvPicPr>
              <a:picLocks noChangeAspect="1" noChangeArrowheads="1"/>
            </p:cNvPicPr>
            <p:nvPr/>
          </p:nvPicPr>
          <p:blipFill>
            <a:blip r:embed="rId3" cstate="print"/>
            <a:srcRect/>
            <a:stretch>
              <a:fillRect/>
            </a:stretch>
          </p:blipFill>
          <p:spPr bwMode="auto">
            <a:xfrm>
              <a:off x="7609321" y="822757"/>
              <a:ext cx="2247900" cy="2809876"/>
            </a:xfrm>
            <a:prstGeom prst="rect">
              <a:avLst/>
            </a:prstGeom>
            <a:noFill/>
          </p:spPr>
        </p:pic>
        <p:sp>
          <p:nvSpPr>
            <p:cNvPr id="11" name="TextBox 10"/>
            <p:cNvSpPr txBox="1"/>
            <p:nvPr/>
          </p:nvSpPr>
          <p:spPr>
            <a:xfrm>
              <a:off x="7619999" y="3435927"/>
              <a:ext cx="1930400" cy="230832"/>
            </a:xfrm>
            <a:prstGeom prst="rect">
              <a:avLst/>
            </a:prstGeom>
            <a:noFill/>
          </p:spPr>
          <p:txBody>
            <a:bodyPr wrap="square" rtlCol="0">
              <a:spAutoFit/>
            </a:bodyPr>
            <a:lstStyle/>
            <a:p>
              <a:r>
                <a:rPr lang="en-US" sz="900" dirty="0">
                  <a:solidFill>
                    <a:schemeClr val="bg1"/>
                  </a:solidFill>
                </a:rPr>
                <a:t>Howard Lyon</a:t>
              </a:r>
            </a:p>
          </p:txBody>
        </p:sp>
      </p:grpSp>
      <p:pic>
        <p:nvPicPr>
          <p:cNvPr id="57348" name="Picture 4" descr="http://www.godslovinghealinghands.com/files/4319846/uploaded/god-father-medium.jpg"/>
          <p:cNvPicPr>
            <a:picLocks noChangeAspect="1" noChangeArrowheads="1"/>
          </p:cNvPicPr>
          <p:nvPr/>
        </p:nvPicPr>
        <p:blipFill>
          <a:blip r:embed="rId4" cstate="print"/>
          <a:srcRect/>
          <a:stretch>
            <a:fillRect/>
          </a:stretch>
        </p:blipFill>
        <p:spPr bwMode="auto">
          <a:xfrm>
            <a:off x="1467974" y="2455285"/>
            <a:ext cx="3131735" cy="3189897"/>
          </a:xfrm>
          <a:prstGeom prst="rect">
            <a:avLst/>
          </a:prstGeom>
          <a:noFill/>
        </p:spPr>
      </p:pic>
      <p:sp>
        <p:nvSpPr>
          <p:cNvPr id="14" name="Rectangle 13"/>
          <p:cNvSpPr/>
          <p:nvPr/>
        </p:nvSpPr>
        <p:spPr>
          <a:xfrm>
            <a:off x="3251200" y="6054651"/>
            <a:ext cx="6096000" cy="646331"/>
          </a:xfrm>
          <a:prstGeom prst="rect">
            <a:avLst/>
          </a:prstGeom>
          <a:solidFill>
            <a:srgbClr val="FFFF99"/>
          </a:solidFill>
        </p:spPr>
        <p:txBody>
          <a:bodyPr>
            <a:spAutoFit/>
          </a:bodyPr>
          <a:lstStyle/>
          <a:p>
            <a:r>
              <a:rPr lang="en-US" b="1" dirty="0">
                <a:solidFill>
                  <a:srgbClr val="FF0000"/>
                </a:solidFill>
              </a:rPr>
              <a:t>Because of </a:t>
            </a:r>
            <a:r>
              <a:rPr lang="en-US" b="1" dirty="0" err="1">
                <a:solidFill>
                  <a:srgbClr val="FF0000"/>
                </a:solidFill>
              </a:rPr>
              <a:t>Jesus’s</a:t>
            </a:r>
            <a:r>
              <a:rPr lang="en-US" b="1" dirty="0">
                <a:solidFill>
                  <a:srgbClr val="FF0000"/>
                </a:solidFill>
              </a:rPr>
              <a:t> parentage, He had both immortal and mortal qualities, which He needed to perform the Atonement</a:t>
            </a:r>
            <a:endParaRPr lang="en-US" dirty="0">
              <a:solidFill>
                <a:srgbClr val="FF0000"/>
              </a:solidFill>
            </a:endParaRP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Effect transition="in" filter="fade">
                                      <p:cBhvr>
                                        <p:cTn id="19" dur="1000"/>
                                        <p:tgtEl>
                                          <p:spTgt spid="57348"/>
                                        </p:tgtEl>
                                      </p:cBhvr>
                                    </p:animEffect>
                                    <p:anim calcmode="lin" valueType="num">
                                      <p:cBhvr>
                                        <p:cTn id="20" dur="1000" fill="hold"/>
                                        <p:tgtEl>
                                          <p:spTgt spid="57348"/>
                                        </p:tgtEl>
                                        <p:attrNameLst>
                                          <p:attrName>ppt_x</p:attrName>
                                        </p:attrNameLst>
                                      </p:cBhvr>
                                      <p:tavLst>
                                        <p:tav tm="0">
                                          <p:val>
                                            <p:strVal val="#ppt_x"/>
                                          </p:val>
                                        </p:tav>
                                        <p:tav tm="100000">
                                          <p:val>
                                            <p:strVal val="#ppt_x"/>
                                          </p:val>
                                        </p:tav>
                                      </p:tavLst>
                                    </p:anim>
                                    <p:anim calcmode="lin" valueType="num">
                                      <p:cBhvr>
                                        <p:cTn id="21" dur="1000" fill="hold"/>
                                        <p:tgtEl>
                                          <p:spTgt spid="5734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“I Know Not A Man”</a:t>
            </a:r>
          </a:p>
        </p:txBody>
      </p:sp>
      <p:grpSp>
        <p:nvGrpSpPr>
          <p:cNvPr id="195" name="Group 194"/>
          <p:cNvGrpSpPr/>
          <p:nvPr/>
        </p:nvGrpSpPr>
        <p:grpSpPr>
          <a:xfrm>
            <a:off x="6234168" y="833920"/>
            <a:ext cx="5276513" cy="1938992"/>
            <a:chOff x="5790822" y="1018647"/>
            <a:chExt cx="5276513" cy="1938992"/>
          </a:xfrm>
        </p:grpSpPr>
        <p:sp>
          <p:nvSpPr>
            <p:cNvPr id="8" name="Rectangle 7"/>
            <p:cNvSpPr/>
            <p:nvPr/>
          </p:nvSpPr>
          <p:spPr>
            <a:xfrm>
              <a:off x="6973454" y="1018647"/>
              <a:ext cx="4093881" cy="1938992"/>
            </a:xfrm>
            <a:prstGeom prst="rect">
              <a:avLst/>
            </a:prstGeom>
          </p:spPr>
          <p:txBody>
            <a:bodyPr wrap="square">
              <a:spAutoFit/>
            </a:bodyPr>
            <a:lstStyle/>
            <a:p>
              <a:r>
                <a:rPr lang="en-US" sz="2000" i="1" dirty="0">
                  <a:solidFill>
                    <a:srgbClr val="FFFF00"/>
                  </a:solidFill>
                </a:rPr>
                <a:t>Now the birth of Jesus Christ was on this wise: When as his mother Mary was espoused to Joseph, before they came together, she was found with child of the Holy Ghost. </a:t>
              </a:r>
            </a:p>
            <a:p>
              <a:r>
                <a:rPr lang="en-US" sz="2000" i="1" dirty="0">
                  <a:solidFill>
                    <a:srgbClr val="FFFF00"/>
                  </a:solidFill>
                </a:rPr>
                <a:t>Matthew 1:18</a:t>
              </a:r>
            </a:p>
          </p:txBody>
        </p:sp>
        <p:grpSp>
          <p:nvGrpSpPr>
            <p:cNvPr id="12" name="Group 11"/>
            <p:cNvGrpSpPr/>
            <p:nvPr/>
          </p:nvGrpSpPr>
          <p:grpSpPr>
            <a:xfrm>
              <a:off x="5790822" y="1099127"/>
              <a:ext cx="816364" cy="1754909"/>
              <a:chOff x="0" y="914400"/>
              <a:chExt cx="2281003" cy="4903390"/>
            </a:xfrm>
          </p:grpSpPr>
          <p:grpSp>
            <p:nvGrpSpPr>
              <p:cNvPr id="13" name="Group 161"/>
              <p:cNvGrpSpPr/>
              <p:nvPr/>
            </p:nvGrpSpPr>
            <p:grpSpPr>
              <a:xfrm>
                <a:off x="0" y="914400"/>
                <a:ext cx="2281003" cy="4903390"/>
                <a:chOff x="533400" y="381000"/>
                <a:chExt cx="2281003" cy="4903390"/>
              </a:xfrm>
            </p:grpSpPr>
            <p:sp>
              <p:nvSpPr>
                <p:cNvPr id="15" name="Cloud 2"/>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47"/>
                <p:cNvGrpSpPr/>
                <p:nvPr/>
              </p:nvGrpSpPr>
              <p:grpSpPr>
                <a:xfrm rot="2613352">
                  <a:off x="991411" y="4510244"/>
                  <a:ext cx="666047" cy="774146"/>
                  <a:chOff x="6106804" y="4039302"/>
                  <a:chExt cx="666047" cy="774146"/>
                </a:xfrm>
              </p:grpSpPr>
              <p:sp>
                <p:nvSpPr>
                  <p:cNvPr id="64" name="Oval 6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6"/>
                <p:cNvGrpSpPr/>
                <p:nvPr/>
              </p:nvGrpSpPr>
              <p:grpSpPr>
                <a:xfrm>
                  <a:off x="1708441" y="4507745"/>
                  <a:ext cx="666047" cy="774146"/>
                  <a:chOff x="6106804" y="4039302"/>
                  <a:chExt cx="666047" cy="774146"/>
                </a:xfrm>
              </p:grpSpPr>
              <p:sp>
                <p:nvSpPr>
                  <p:cNvPr id="61"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5"/>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6"/>
                <p:cNvGrpSpPr/>
                <p:nvPr/>
              </p:nvGrpSpPr>
              <p:grpSpPr>
                <a:xfrm rot="4901522">
                  <a:off x="1193513" y="2786195"/>
                  <a:ext cx="2047109" cy="485838"/>
                  <a:chOff x="5029200" y="1371600"/>
                  <a:chExt cx="6791793" cy="1933731"/>
                </a:xfrm>
              </p:grpSpPr>
              <p:grpSp>
                <p:nvGrpSpPr>
                  <p:cNvPr id="49" name="Group 16"/>
                  <p:cNvGrpSpPr/>
                  <p:nvPr/>
                </p:nvGrpSpPr>
                <p:grpSpPr>
                  <a:xfrm>
                    <a:off x="5029200" y="1371600"/>
                    <a:ext cx="1752600" cy="1905000"/>
                    <a:chOff x="5029200" y="1371600"/>
                    <a:chExt cx="1752600" cy="1905000"/>
                  </a:xfrm>
                </p:grpSpPr>
                <p:sp>
                  <p:nvSpPr>
                    <p:cNvPr id="59"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7"/>
                  <p:cNvGrpSpPr/>
                  <p:nvPr/>
                </p:nvGrpSpPr>
                <p:grpSpPr>
                  <a:xfrm>
                    <a:off x="6713095" y="1400331"/>
                    <a:ext cx="1752600" cy="1905000"/>
                    <a:chOff x="5029200" y="1371600"/>
                    <a:chExt cx="1752600" cy="1905000"/>
                  </a:xfrm>
                </p:grpSpPr>
                <p:sp>
                  <p:nvSpPr>
                    <p:cNvPr id="57" name="4-Point Star 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0"/>
                  <p:cNvGrpSpPr/>
                  <p:nvPr/>
                </p:nvGrpSpPr>
                <p:grpSpPr>
                  <a:xfrm>
                    <a:off x="8404486" y="1389088"/>
                    <a:ext cx="1752600" cy="1905000"/>
                    <a:chOff x="5029200" y="1371600"/>
                    <a:chExt cx="1752600" cy="1905000"/>
                  </a:xfrm>
                </p:grpSpPr>
                <p:sp>
                  <p:nvSpPr>
                    <p:cNvPr id="55" name="4-Point Star 5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4-Point Star 5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3"/>
                  <p:cNvGrpSpPr/>
                  <p:nvPr/>
                </p:nvGrpSpPr>
                <p:grpSpPr>
                  <a:xfrm>
                    <a:off x="10068393" y="1389089"/>
                    <a:ext cx="1752600" cy="1905000"/>
                    <a:chOff x="5029200" y="1371600"/>
                    <a:chExt cx="1752600" cy="1905000"/>
                  </a:xfrm>
                </p:grpSpPr>
                <p:sp>
                  <p:nvSpPr>
                    <p:cNvPr id="53"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7"/>
                <p:cNvGrpSpPr/>
                <p:nvPr/>
              </p:nvGrpSpPr>
              <p:grpSpPr>
                <a:xfrm rot="5946383">
                  <a:off x="249488" y="2811691"/>
                  <a:ext cx="1944170" cy="461165"/>
                  <a:chOff x="5029200" y="1371600"/>
                  <a:chExt cx="6791793" cy="1933731"/>
                </a:xfrm>
              </p:grpSpPr>
              <p:grpSp>
                <p:nvGrpSpPr>
                  <p:cNvPr id="37" name="Group 16"/>
                  <p:cNvGrpSpPr/>
                  <p:nvPr/>
                </p:nvGrpSpPr>
                <p:grpSpPr>
                  <a:xfrm>
                    <a:off x="5029200" y="1371600"/>
                    <a:ext cx="1752600" cy="1905000"/>
                    <a:chOff x="5029200" y="1371600"/>
                    <a:chExt cx="1752600" cy="1905000"/>
                  </a:xfrm>
                </p:grpSpPr>
                <p:sp>
                  <p:nvSpPr>
                    <p:cNvPr id="47" name="4-Point Star 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7"/>
                  <p:cNvGrpSpPr/>
                  <p:nvPr/>
                </p:nvGrpSpPr>
                <p:grpSpPr>
                  <a:xfrm>
                    <a:off x="6713095" y="1400331"/>
                    <a:ext cx="1752600" cy="1905000"/>
                    <a:chOff x="5029200" y="1371600"/>
                    <a:chExt cx="1752600" cy="1905000"/>
                  </a:xfrm>
                </p:grpSpPr>
                <p:sp>
                  <p:nvSpPr>
                    <p:cNvPr id="45" name="4-Point Star 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8404486" y="1389088"/>
                    <a:ext cx="1752600" cy="1905000"/>
                    <a:chOff x="5029200" y="1371600"/>
                    <a:chExt cx="1752600" cy="1905000"/>
                  </a:xfrm>
                </p:grpSpPr>
                <p:sp>
                  <p:nvSpPr>
                    <p:cNvPr id="43" name="4-Point Star 4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10068393" y="1389089"/>
                    <a:ext cx="1752600" cy="1905000"/>
                    <a:chOff x="5029200" y="1371600"/>
                    <a:chExt cx="1752600" cy="1905000"/>
                  </a:xfrm>
                </p:grpSpPr>
                <p:sp>
                  <p:nvSpPr>
                    <p:cNvPr id="41"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2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ounded Rectangle 17"/>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8"/>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 name="Group 193"/>
          <p:cNvGrpSpPr/>
          <p:nvPr/>
        </p:nvGrpSpPr>
        <p:grpSpPr>
          <a:xfrm>
            <a:off x="295543" y="896051"/>
            <a:ext cx="4719801" cy="2246769"/>
            <a:chOff x="295543" y="896051"/>
            <a:chExt cx="4719801" cy="2246769"/>
          </a:xfrm>
        </p:grpSpPr>
        <p:sp>
          <p:nvSpPr>
            <p:cNvPr id="7" name="TextBox 6"/>
            <p:cNvSpPr txBox="1"/>
            <p:nvPr/>
          </p:nvSpPr>
          <p:spPr>
            <a:xfrm>
              <a:off x="1297707" y="896051"/>
              <a:ext cx="3717637" cy="2246769"/>
            </a:xfrm>
            <a:prstGeom prst="rect">
              <a:avLst/>
            </a:prstGeom>
            <a:noFill/>
          </p:spPr>
          <p:txBody>
            <a:bodyPr wrap="square" rtlCol="0">
              <a:spAutoFit/>
            </a:bodyPr>
            <a:lstStyle/>
            <a:p>
              <a:r>
                <a:rPr lang="en-US" sz="2000" i="1" dirty="0">
                  <a:solidFill>
                    <a:srgbClr val="FFFF00"/>
                  </a:solidFill>
                </a:rPr>
                <a:t>The Holy Ghost shall come upon thee, and the power of the Highest shall overshadow thee: therefore also that holy thing which shall be born of thee shall be called the Son of God. </a:t>
              </a:r>
            </a:p>
            <a:p>
              <a:r>
                <a:rPr lang="en-US" sz="2000" i="1" dirty="0">
                  <a:solidFill>
                    <a:srgbClr val="FFFF00"/>
                  </a:solidFill>
                </a:rPr>
                <a:t>Luke 1:35</a:t>
              </a:r>
            </a:p>
          </p:txBody>
        </p:sp>
        <p:grpSp>
          <p:nvGrpSpPr>
            <p:cNvPr id="68" name="Group 67"/>
            <p:cNvGrpSpPr/>
            <p:nvPr/>
          </p:nvGrpSpPr>
          <p:grpSpPr>
            <a:xfrm>
              <a:off x="295543" y="944418"/>
              <a:ext cx="803289" cy="1706419"/>
              <a:chOff x="9908308" y="1609436"/>
              <a:chExt cx="2070961" cy="4399322"/>
            </a:xfrm>
          </p:grpSpPr>
          <p:grpSp>
            <p:nvGrpSpPr>
              <p:cNvPr id="69" name="Group 159"/>
              <p:cNvGrpSpPr/>
              <p:nvPr/>
            </p:nvGrpSpPr>
            <p:grpSpPr>
              <a:xfrm>
                <a:off x="9908308" y="1609436"/>
                <a:ext cx="2004291" cy="4399322"/>
                <a:chOff x="6172200" y="838200"/>
                <a:chExt cx="2362200" cy="4812748"/>
              </a:xfrm>
            </p:grpSpPr>
            <p:sp>
              <p:nvSpPr>
                <p:cNvPr id="81" name="Cloud 80"/>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62"/>
                <p:cNvGrpSpPr/>
                <p:nvPr/>
              </p:nvGrpSpPr>
              <p:grpSpPr>
                <a:xfrm>
                  <a:off x="6629400" y="1143000"/>
                  <a:ext cx="1524000" cy="228600"/>
                  <a:chOff x="6571728" y="1086622"/>
                  <a:chExt cx="1528420" cy="286099"/>
                </a:xfrm>
              </p:grpSpPr>
              <p:sp>
                <p:nvSpPr>
                  <p:cNvPr id="120" name="Rounded Rectangle 119"/>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49"/>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Cloud 95"/>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63"/>
                <p:cNvGrpSpPr/>
                <p:nvPr/>
              </p:nvGrpSpPr>
              <p:grpSpPr>
                <a:xfrm>
                  <a:off x="6629395" y="3352800"/>
                  <a:ext cx="1428751" cy="1371600"/>
                  <a:chOff x="7543801" y="3581401"/>
                  <a:chExt cx="1176618" cy="1066800"/>
                </a:xfrm>
              </p:grpSpPr>
              <p:sp>
                <p:nvSpPr>
                  <p:cNvPr id="115" name="Rounded Rectangle 114"/>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62"/>
                  <p:cNvGrpSpPr/>
                  <p:nvPr/>
                </p:nvGrpSpPr>
                <p:grpSpPr>
                  <a:xfrm>
                    <a:off x="7543801" y="3581401"/>
                    <a:ext cx="457200" cy="1066800"/>
                    <a:chOff x="6827799" y="4800600"/>
                    <a:chExt cx="868401" cy="2043177"/>
                  </a:xfrm>
                  <a:solidFill>
                    <a:srgbClr val="D98A33"/>
                  </a:solidFill>
                </p:grpSpPr>
                <p:sp>
                  <p:nvSpPr>
                    <p:cNvPr id="117" name="Double Wave 116"/>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uble Wave 117"/>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169"/>
                <p:cNvGrpSpPr/>
                <p:nvPr/>
              </p:nvGrpSpPr>
              <p:grpSpPr>
                <a:xfrm>
                  <a:off x="6477000" y="4495800"/>
                  <a:ext cx="1800069" cy="609600"/>
                  <a:chOff x="0" y="4648200"/>
                  <a:chExt cx="3986134" cy="1541489"/>
                </a:xfrm>
              </p:grpSpPr>
              <p:grpSp>
                <p:nvGrpSpPr>
                  <p:cNvPr id="100" name="Group 138"/>
                  <p:cNvGrpSpPr/>
                  <p:nvPr/>
                </p:nvGrpSpPr>
                <p:grpSpPr>
                  <a:xfrm>
                    <a:off x="0" y="4648200"/>
                    <a:ext cx="1600200" cy="1524000"/>
                    <a:chOff x="533400" y="4648200"/>
                    <a:chExt cx="1905000" cy="1828800"/>
                  </a:xfrm>
                </p:grpSpPr>
                <p:sp>
                  <p:nvSpPr>
                    <p:cNvPr id="111" name="Plus 11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39"/>
                  <p:cNvGrpSpPr/>
                  <p:nvPr/>
                </p:nvGrpSpPr>
                <p:grpSpPr>
                  <a:xfrm>
                    <a:off x="1182973" y="4665689"/>
                    <a:ext cx="1600200" cy="1524000"/>
                    <a:chOff x="533400" y="4648200"/>
                    <a:chExt cx="1905000" cy="1828800"/>
                  </a:xfrm>
                </p:grpSpPr>
                <p:sp>
                  <p:nvSpPr>
                    <p:cNvPr id="107" name="Plus 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44"/>
                  <p:cNvGrpSpPr/>
                  <p:nvPr/>
                </p:nvGrpSpPr>
                <p:grpSpPr>
                  <a:xfrm>
                    <a:off x="2385934" y="4665689"/>
                    <a:ext cx="1600200" cy="1524000"/>
                    <a:chOff x="533400" y="4648200"/>
                    <a:chExt cx="1905000" cy="1828800"/>
                  </a:xfrm>
                </p:grpSpPr>
                <p:sp>
                  <p:nvSpPr>
                    <p:cNvPr id="103" name="Plus 10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3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3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3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53"/>
              <p:cNvGrpSpPr/>
              <p:nvPr/>
            </p:nvGrpSpPr>
            <p:grpSpPr>
              <a:xfrm rot="718912">
                <a:off x="11382932" y="2592748"/>
                <a:ext cx="596337" cy="2111985"/>
                <a:chOff x="5187482" y="1600200"/>
                <a:chExt cx="2101851" cy="5027905"/>
              </a:xfrm>
            </p:grpSpPr>
            <p:sp>
              <p:nvSpPr>
                <p:cNvPr id="71" name="Block Arc 70"/>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209"/>
                <p:cNvGrpSpPr/>
                <p:nvPr/>
              </p:nvGrpSpPr>
              <p:grpSpPr>
                <a:xfrm rot="12048576">
                  <a:off x="6462847" y="3330867"/>
                  <a:ext cx="826486" cy="501067"/>
                  <a:chOff x="7467600" y="2971800"/>
                  <a:chExt cx="914400" cy="685800"/>
                </a:xfrm>
              </p:grpSpPr>
              <p:sp>
                <p:nvSpPr>
                  <p:cNvPr id="79" name="Oval 78"/>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10"/>
                <p:cNvGrpSpPr/>
                <p:nvPr/>
              </p:nvGrpSpPr>
              <p:grpSpPr>
                <a:xfrm rot="20265966">
                  <a:off x="5187482" y="3324981"/>
                  <a:ext cx="773604" cy="585862"/>
                  <a:chOff x="7467600" y="2971800"/>
                  <a:chExt cx="914400" cy="685800"/>
                </a:xfrm>
              </p:grpSpPr>
              <p:sp>
                <p:nvSpPr>
                  <p:cNvPr id="77" name="Oval 76"/>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rapezoid 73"/>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6" name="Group 195"/>
          <p:cNvGrpSpPr/>
          <p:nvPr/>
        </p:nvGrpSpPr>
        <p:grpSpPr>
          <a:xfrm>
            <a:off x="469558" y="3221181"/>
            <a:ext cx="3686806" cy="1655620"/>
            <a:chOff x="949849" y="4033981"/>
            <a:chExt cx="3686806" cy="1655620"/>
          </a:xfrm>
        </p:grpSpPr>
        <p:sp>
          <p:nvSpPr>
            <p:cNvPr id="126" name="Rectangle 125"/>
            <p:cNvSpPr/>
            <p:nvPr/>
          </p:nvSpPr>
          <p:spPr>
            <a:xfrm>
              <a:off x="1847273" y="4352744"/>
              <a:ext cx="2789382" cy="1200329"/>
            </a:xfrm>
            <a:prstGeom prst="rect">
              <a:avLst/>
            </a:prstGeom>
          </p:spPr>
          <p:txBody>
            <a:bodyPr wrap="square">
              <a:spAutoFit/>
            </a:bodyPr>
            <a:lstStyle/>
            <a:p>
              <a:r>
                <a:rPr lang="en-US" i="1" dirty="0">
                  <a:solidFill>
                    <a:srgbClr val="FFFF00"/>
                  </a:solidFill>
                </a:rPr>
                <a:t>And it came to pass that I beheld that she was carried away in the Spirit; </a:t>
              </a:r>
            </a:p>
            <a:p>
              <a:r>
                <a:rPr lang="en-US" i="1" dirty="0">
                  <a:solidFill>
                    <a:srgbClr val="FFFF00"/>
                  </a:solidFill>
                </a:rPr>
                <a:t>1 Nephi 11:19</a:t>
              </a:r>
            </a:p>
          </p:txBody>
        </p:sp>
        <p:grpSp>
          <p:nvGrpSpPr>
            <p:cNvPr id="127" name="Group 126"/>
            <p:cNvGrpSpPr/>
            <p:nvPr/>
          </p:nvGrpSpPr>
          <p:grpSpPr>
            <a:xfrm>
              <a:off x="949849" y="4033981"/>
              <a:ext cx="693947" cy="1655620"/>
              <a:chOff x="397451" y="228598"/>
              <a:chExt cx="1468018" cy="3502402"/>
            </a:xfrm>
          </p:grpSpPr>
          <p:sp>
            <p:nvSpPr>
              <p:cNvPr id="128" name="Oval 127"/>
              <p:cNvSpPr/>
              <p:nvPr/>
            </p:nvSpPr>
            <p:spPr>
              <a:xfrm rot="18351009">
                <a:off x="270681" y="2203966"/>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3424369">
                <a:off x="1450963" y="2194762"/>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710999" y="1363546"/>
                <a:ext cx="939777" cy="204645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9846626">
                <a:off x="1276514"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753374" flipH="1">
                <a:off x="618671"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78482" y="343180"/>
                <a:ext cx="939777" cy="12594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35"/>
              <p:cNvSpPr/>
              <p:nvPr/>
            </p:nvSpPr>
            <p:spPr>
              <a:xfrm rot="21307692">
                <a:off x="1521349" y="449744"/>
                <a:ext cx="278349" cy="92742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uble Wave 136"/>
              <p:cNvSpPr/>
              <p:nvPr/>
            </p:nvSpPr>
            <p:spPr>
              <a:xfrm rot="407729">
                <a:off x="526552" y="443485"/>
                <a:ext cx="250486" cy="92742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5400000">
                <a:off x="843787" y="-36688"/>
                <a:ext cx="626195" cy="11567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5400000">
                <a:off x="1057026" y="-67224"/>
                <a:ext cx="180121" cy="13121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2009698">
                <a:off x="1023518" y="1336540"/>
                <a:ext cx="110402" cy="165179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91023" y="2480111"/>
                <a:ext cx="437375" cy="63042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a:off x="5165369" y="2937163"/>
            <a:ext cx="6213830" cy="1911927"/>
            <a:chOff x="5701077" y="4008582"/>
            <a:chExt cx="6213830" cy="1911927"/>
          </a:xfrm>
        </p:grpSpPr>
        <p:sp>
          <p:nvSpPr>
            <p:cNvPr id="142" name="Rectangle 141"/>
            <p:cNvSpPr/>
            <p:nvPr/>
          </p:nvSpPr>
          <p:spPr>
            <a:xfrm>
              <a:off x="6677890" y="4140446"/>
              <a:ext cx="5237017" cy="1754326"/>
            </a:xfrm>
            <a:prstGeom prst="rect">
              <a:avLst/>
            </a:prstGeom>
          </p:spPr>
          <p:txBody>
            <a:bodyPr wrap="square">
              <a:spAutoFit/>
            </a:bodyPr>
            <a:lstStyle/>
            <a:p>
              <a:r>
                <a:rPr lang="en-US" i="1" dirty="0">
                  <a:solidFill>
                    <a:srgbClr val="FFFF00"/>
                  </a:solidFill>
                </a:rPr>
                <a:t>And behold, he shall be born of Mary, at Jerusalem which is the land of our forefathers, she being a virgin, a precious and chosen vessel, who shall be overshadowed and conceive by the power of the Holy Ghost, and bring forth a son, yea, even the Son of God. </a:t>
              </a:r>
            </a:p>
            <a:p>
              <a:r>
                <a:rPr lang="en-US" i="1" dirty="0">
                  <a:solidFill>
                    <a:srgbClr val="FFFF00"/>
                  </a:solidFill>
                </a:rPr>
                <a:t>Alma 7:10</a:t>
              </a:r>
            </a:p>
          </p:txBody>
        </p:sp>
        <p:grpSp>
          <p:nvGrpSpPr>
            <p:cNvPr id="143" name="Group 142"/>
            <p:cNvGrpSpPr/>
            <p:nvPr/>
          </p:nvGrpSpPr>
          <p:grpSpPr>
            <a:xfrm>
              <a:off x="5701077" y="4008582"/>
              <a:ext cx="773614" cy="1911927"/>
              <a:chOff x="3429000" y="1066800"/>
              <a:chExt cx="1524000" cy="3766449"/>
            </a:xfrm>
          </p:grpSpPr>
          <p:grpSp>
            <p:nvGrpSpPr>
              <p:cNvPr id="144" name="Group 49"/>
              <p:cNvGrpSpPr/>
              <p:nvPr/>
            </p:nvGrpSpPr>
            <p:grpSpPr>
              <a:xfrm rot="9550070">
                <a:off x="4213978" y="4219465"/>
                <a:ext cx="304800" cy="613784"/>
                <a:chOff x="1295400" y="4546730"/>
                <a:chExt cx="409568" cy="689984"/>
              </a:xfrm>
            </p:grpSpPr>
            <p:sp>
              <p:nvSpPr>
                <p:cNvPr id="192" name="Oval 191"/>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42"/>
              <p:cNvGrpSpPr/>
              <p:nvPr/>
            </p:nvGrpSpPr>
            <p:grpSpPr>
              <a:xfrm rot="15885139">
                <a:off x="3977145" y="4210668"/>
                <a:ext cx="304800" cy="613784"/>
                <a:chOff x="1295400" y="4546730"/>
                <a:chExt cx="409568" cy="689984"/>
              </a:xfrm>
            </p:grpSpPr>
            <p:sp>
              <p:nvSpPr>
                <p:cNvPr id="190"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31"/>
              <p:cNvGrpSpPr/>
              <p:nvPr/>
            </p:nvGrpSpPr>
            <p:grpSpPr>
              <a:xfrm rot="21151532">
                <a:off x="4409671" y="1410436"/>
                <a:ext cx="343204" cy="757299"/>
                <a:chOff x="1434718" y="4935165"/>
                <a:chExt cx="343204" cy="757299"/>
              </a:xfrm>
            </p:grpSpPr>
            <p:sp>
              <p:nvSpPr>
                <p:cNvPr id="187" name="Moon 18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29"/>
              <p:cNvGrpSpPr/>
              <p:nvPr/>
            </p:nvGrpSpPr>
            <p:grpSpPr>
              <a:xfrm rot="1653802">
                <a:off x="3690953" y="1480868"/>
                <a:ext cx="343204" cy="757299"/>
                <a:chOff x="1434718" y="4935165"/>
                <a:chExt cx="343204" cy="757299"/>
              </a:xfrm>
            </p:grpSpPr>
            <p:sp>
              <p:nvSpPr>
                <p:cNvPr id="184" name="Moon 18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48"/>
              <p:cNvGrpSpPr/>
              <p:nvPr/>
            </p:nvGrpSpPr>
            <p:grpSpPr>
              <a:xfrm>
                <a:off x="3890818" y="3982130"/>
                <a:ext cx="609600" cy="164123"/>
                <a:chOff x="553453" y="4798401"/>
                <a:chExt cx="1858183" cy="519282"/>
              </a:xfrm>
            </p:grpSpPr>
            <p:sp>
              <p:nvSpPr>
                <p:cNvPr id="179" name="Frame 178"/>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Frame 179"/>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Frame 180"/>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Frame 181"/>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Frame 182"/>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53"/>
              <p:cNvGrpSpPr/>
              <p:nvPr/>
            </p:nvGrpSpPr>
            <p:grpSpPr>
              <a:xfrm rot="1653802">
                <a:off x="3691791" y="1315553"/>
                <a:ext cx="243277" cy="536804"/>
                <a:chOff x="1434718" y="4935165"/>
                <a:chExt cx="343204" cy="757299"/>
              </a:xfrm>
            </p:grpSpPr>
            <p:sp>
              <p:nvSpPr>
                <p:cNvPr id="176" name="Moon 17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57"/>
              <p:cNvGrpSpPr/>
              <p:nvPr/>
            </p:nvGrpSpPr>
            <p:grpSpPr>
              <a:xfrm rot="20849912">
                <a:off x="4551016" y="1309696"/>
                <a:ext cx="243277" cy="536804"/>
                <a:chOff x="1434718" y="4935165"/>
                <a:chExt cx="343204" cy="757299"/>
              </a:xfrm>
            </p:grpSpPr>
            <p:sp>
              <p:nvSpPr>
                <p:cNvPr id="173" name="Moon 172"/>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ounded Rectangle 171"/>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236"/>
          <p:cNvGrpSpPr/>
          <p:nvPr/>
        </p:nvGrpSpPr>
        <p:grpSpPr>
          <a:xfrm>
            <a:off x="1370530" y="4880449"/>
            <a:ext cx="5565979" cy="1893073"/>
            <a:chOff x="954893" y="5342269"/>
            <a:chExt cx="5565979" cy="1893073"/>
          </a:xfrm>
        </p:grpSpPr>
        <p:sp>
          <p:nvSpPr>
            <p:cNvPr id="198" name="Rectangle 197"/>
            <p:cNvSpPr/>
            <p:nvPr/>
          </p:nvSpPr>
          <p:spPr>
            <a:xfrm>
              <a:off x="1782618" y="5481016"/>
              <a:ext cx="4738254" cy="1754326"/>
            </a:xfrm>
            <a:prstGeom prst="rect">
              <a:avLst/>
            </a:prstGeom>
          </p:spPr>
          <p:txBody>
            <a:bodyPr wrap="square">
              <a:spAutoFit/>
            </a:bodyPr>
            <a:lstStyle/>
            <a:p>
              <a:r>
                <a:rPr lang="en-US" i="1" dirty="0">
                  <a:solidFill>
                    <a:srgbClr val="FFFF00"/>
                  </a:solidFill>
                </a:rPr>
                <a:t>For my thoughts are not your thoughts, neither are your ways my ways, </a:t>
              </a:r>
              <a:r>
                <a:rPr lang="en-US" i="1" dirty="0" err="1">
                  <a:solidFill>
                    <a:srgbClr val="FFFF00"/>
                  </a:solidFill>
                </a:rPr>
                <a:t>saith</a:t>
              </a:r>
              <a:r>
                <a:rPr lang="en-US" i="1" dirty="0">
                  <a:solidFill>
                    <a:srgbClr val="FFFF00"/>
                  </a:solidFill>
                </a:rPr>
                <a:t> the Lord. For as the heavens are higher than the earth, so are my ways higher than your ways, and my thoughts than your thoughts.   </a:t>
              </a:r>
            </a:p>
            <a:p>
              <a:r>
                <a:rPr lang="en-US" i="1" dirty="0">
                  <a:solidFill>
                    <a:srgbClr val="FFFF00"/>
                  </a:solidFill>
                </a:rPr>
                <a:t>Isaiah 55:8-9</a:t>
              </a:r>
            </a:p>
          </p:txBody>
        </p:sp>
        <p:grpSp>
          <p:nvGrpSpPr>
            <p:cNvPr id="199" name="Group 198"/>
            <p:cNvGrpSpPr/>
            <p:nvPr/>
          </p:nvGrpSpPr>
          <p:grpSpPr>
            <a:xfrm>
              <a:off x="954893" y="5342269"/>
              <a:ext cx="864671" cy="1515732"/>
              <a:chOff x="1593589" y="398948"/>
              <a:chExt cx="2902209" cy="5087452"/>
            </a:xfrm>
          </p:grpSpPr>
          <p:grpSp>
            <p:nvGrpSpPr>
              <p:cNvPr id="200" name="Group 33"/>
              <p:cNvGrpSpPr/>
              <p:nvPr/>
            </p:nvGrpSpPr>
            <p:grpSpPr>
              <a:xfrm>
                <a:off x="1593589" y="398948"/>
                <a:ext cx="2902209" cy="5087452"/>
                <a:chOff x="1593589" y="398948"/>
                <a:chExt cx="1375870" cy="4260181"/>
              </a:xfrm>
            </p:grpSpPr>
            <p:sp>
              <p:nvSpPr>
                <p:cNvPr id="218"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3"/>
                <p:cNvGrpSpPr/>
                <p:nvPr/>
              </p:nvGrpSpPr>
              <p:grpSpPr>
                <a:xfrm>
                  <a:off x="2383609" y="1732280"/>
                  <a:ext cx="585850" cy="1566411"/>
                  <a:chOff x="4699336" y="2759583"/>
                  <a:chExt cx="1168064" cy="2193417"/>
                </a:xfrm>
              </p:grpSpPr>
              <p:sp>
                <p:nvSpPr>
                  <p:cNvPr id="234"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43"/>
                <p:cNvSpPr/>
                <p:nvPr/>
              </p:nvSpPr>
              <p:spPr>
                <a:xfrm rot="5225831">
                  <a:off x="2195916" y="1468806"/>
                  <a:ext cx="128823" cy="1740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3"/>
              <p:cNvGrpSpPr/>
              <p:nvPr/>
            </p:nvGrpSpPr>
            <p:grpSpPr>
              <a:xfrm rot="5003920">
                <a:off x="2288001" y="3506278"/>
                <a:ext cx="2489460" cy="381000"/>
                <a:chOff x="1600200" y="6781800"/>
                <a:chExt cx="2754086" cy="1143000"/>
              </a:xfrm>
            </p:grpSpPr>
            <p:sp>
              <p:nvSpPr>
                <p:cNvPr id="211" name="Chevron 2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hevron 2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Chevron 2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Chevron 2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Chevron 2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Chevron 2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Chevron 2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2" name="Group 44"/>
              <p:cNvGrpSpPr/>
              <p:nvPr/>
            </p:nvGrpSpPr>
            <p:grpSpPr>
              <a:xfrm rot="16596080" flipH="1">
                <a:off x="1145001" y="3506278"/>
                <a:ext cx="2489460" cy="381000"/>
                <a:chOff x="1600200" y="6781800"/>
                <a:chExt cx="2754086" cy="1143000"/>
              </a:xfrm>
            </p:grpSpPr>
            <p:sp>
              <p:nvSpPr>
                <p:cNvPr id="204" name="Chevron 203"/>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Chevron 204"/>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hevron 205"/>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Chevron 207"/>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hevron 208"/>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Chevron 209"/>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Rectangle 202"/>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a:off x="7422342" y="5036959"/>
            <a:ext cx="4280130" cy="1383792"/>
            <a:chOff x="7422342" y="5036959"/>
            <a:chExt cx="4280130" cy="1383792"/>
          </a:xfrm>
        </p:grpSpPr>
        <p:sp>
          <p:nvSpPr>
            <p:cNvPr id="238" name="Rectangle 237"/>
            <p:cNvSpPr/>
            <p:nvPr/>
          </p:nvSpPr>
          <p:spPr>
            <a:xfrm>
              <a:off x="8534399" y="5267144"/>
              <a:ext cx="3168073" cy="923330"/>
            </a:xfrm>
            <a:prstGeom prst="rect">
              <a:avLst/>
            </a:prstGeom>
          </p:spPr>
          <p:txBody>
            <a:bodyPr wrap="square">
              <a:spAutoFit/>
            </a:bodyPr>
            <a:lstStyle/>
            <a:p>
              <a:r>
                <a:rPr lang="en-US" dirty="0">
                  <a:solidFill>
                    <a:schemeClr val="bg1"/>
                  </a:solidFill>
                </a:rPr>
                <a:t>“Let the Lord rest His case with this declaration and wait until He sees fit to tell us more” (7)</a:t>
              </a:r>
            </a:p>
          </p:txBody>
        </p:sp>
        <p:pic>
          <p:nvPicPr>
            <p:cNvPr id="240" name="Picture 239" descr="Harold B. Lee.jpg"/>
            <p:cNvPicPr>
              <a:picLocks noChangeAspect="1"/>
            </p:cNvPicPr>
            <p:nvPr/>
          </p:nvPicPr>
          <p:blipFill>
            <a:blip r:embed="rId3" cstate="print"/>
            <a:stretch>
              <a:fillRect/>
            </a:stretch>
          </p:blipFill>
          <p:spPr>
            <a:xfrm>
              <a:off x="7422342" y="5036959"/>
              <a:ext cx="1097280" cy="1383792"/>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194"/>
                                        </p:tgtEl>
                                      </p:cBhvr>
                                    </p:animEffect>
                                    <p:set>
                                      <p:cBhvr>
                                        <p:cTn id="13" dur="1" fill="hold">
                                          <p:stCondLst>
                                            <p:cond delay="1999"/>
                                          </p:stCondLst>
                                        </p:cTn>
                                        <p:tgtEl>
                                          <p:spTgt spid="19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6"/>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195"/>
                                        </p:tgtEl>
                                      </p:cBhvr>
                                    </p:animEffect>
                                    <p:set>
                                      <p:cBhvr>
                                        <p:cTn id="20" dur="1" fill="hold">
                                          <p:stCondLst>
                                            <p:cond delay="1999"/>
                                          </p:stCondLst>
                                        </p:cTn>
                                        <p:tgtEl>
                                          <p:spTgt spid="19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196"/>
                                        </p:tgtEl>
                                      </p:cBhvr>
                                    </p:animEffect>
                                    <p:set>
                                      <p:cBhvr>
                                        <p:cTn id="27" dur="1" fill="hold">
                                          <p:stCondLst>
                                            <p:cond delay="1999"/>
                                          </p:stCondLst>
                                        </p:cTn>
                                        <p:tgtEl>
                                          <p:spTgt spid="19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7"/>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2000"/>
                                        <p:tgtEl>
                                          <p:spTgt spid="197"/>
                                        </p:tgtEl>
                                      </p:cBhvr>
                                    </p:animEffect>
                                    <p:set>
                                      <p:cBhvr>
                                        <p:cTn id="34" dur="1" fill="hold">
                                          <p:stCondLst>
                                            <p:cond delay="1999"/>
                                          </p:stCondLst>
                                        </p:cTn>
                                        <p:tgtEl>
                                          <p:spTgt spid="19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1"/>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2000"/>
                                        <p:tgtEl>
                                          <p:spTgt spid="237"/>
                                        </p:tgtEl>
                                      </p:cBhvr>
                                    </p:animEffect>
                                    <p:set>
                                      <p:cBhvr>
                                        <p:cTn id="41" dur="1" fill="hold">
                                          <p:stCondLst>
                                            <p:cond delay="1999"/>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With God Nothing Shall Be Impossible</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1:36-37</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(8)</a:t>
            </a:r>
          </a:p>
        </p:txBody>
      </p:sp>
      <p:sp>
        <p:nvSpPr>
          <p:cNvPr id="194" name="Rectangle 193"/>
          <p:cNvSpPr/>
          <p:nvPr/>
        </p:nvSpPr>
        <p:spPr>
          <a:xfrm>
            <a:off x="304801" y="1064691"/>
            <a:ext cx="6096000" cy="1477328"/>
          </a:xfrm>
          <a:prstGeom prst="rect">
            <a:avLst/>
          </a:prstGeom>
        </p:spPr>
        <p:txBody>
          <a:bodyPr>
            <a:spAutoFit/>
          </a:bodyPr>
          <a:lstStyle/>
          <a:p>
            <a:r>
              <a:rPr lang="en-US" dirty="0">
                <a:solidFill>
                  <a:schemeClr val="bg1"/>
                </a:solidFill>
              </a:rPr>
              <a:t>The angel Gabriel testified that Mary’s cousin Elisabeth, who was an aged and barren woman, was six months pregnant .</a:t>
            </a:r>
          </a:p>
          <a:p>
            <a:endParaRPr lang="en-US" dirty="0">
              <a:solidFill>
                <a:schemeClr val="bg1"/>
              </a:solidFill>
            </a:endParaRPr>
          </a:p>
          <a:p>
            <a:r>
              <a:rPr lang="en-US" dirty="0">
                <a:solidFill>
                  <a:schemeClr val="bg1"/>
                </a:solidFill>
              </a:rPr>
              <a:t>This was a witness to Mary that she could also have a child in a miraculous manner.</a:t>
            </a:r>
          </a:p>
        </p:txBody>
      </p:sp>
      <p:sp>
        <p:nvSpPr>
          <p:cNvPr id="195" name="Rectangle 194"/>
          <p:cNvSpPr/>
          <p:nvPr/>
        </p:nvSpPr>
        <p:spPr>
          <a:xfrm>
            <a:off x="5959737" y="2893537"/>
            <a:ext cx="5022300" cy="3046988"/>
          </a:xfrm>
          <a:prstGeom prst="rect">
            <a:avLst/>
          </a:prstGeom>
        </p:spPr>
        <p:txBody>
          <a:bodyPr wrap="square">
            <a:spAutoFit/>
          </a:bodyPr>
          <a:lstStyle/>
          <a:p>
            <a:r>
              <a:rPr lang="en-US" sz="2400" dirty="0">
                <a:solidFill>
                  <a:schemeClr val="bg1"/>
                </a:solidFill>
              </a:rPr>
              <a:t>"How is it possible to achieve the 'impossible'? </a:t>
            </a:r>
          </a:p>
          <a:p>
            <a:endParaRPr lang="en-US" sz="2400" dirty="0">
              <a:solidFill>
                <a:schemeClr val="bg1"/>
              </a:solidFill>
            </a:endParaRPr>
          </a:p>
          <a:p>
            <a:r>
              <a:rPr lang="en-US" sz="2400" dirty="0">
                <a:solidFill>
                  <a:schemeClr val="bg1"/>
                </a:solidFill>
              </a:rPr>
              <a:t>Learn and obey the teachings of God. </a:t>
            </a:r>
          </a:p>
          <a:p>
            <a:endParaRPr lang="en-US" sz="2400" dirty="0">
              <a:solidFill>
                <a:schemeClr val="bg1"/>
              </a:solidFill>
            </a:endParaRPr>
          </a:p>
          <a:p>
            <a:r>
              <a:rPr lang="en-US" sz="2400" dirty="0">
                <a:solidFill>
                  <a:schemeClr val="bg1"/>
                </a:solidFill>
              </a:rPr>
              <a:t>From the holy scriptures, heaven-sent lift will be found for heaven-sent duties.“ </a:t>
            </a:r>
          </a:p>
        </p:txBody>
      </p:sp>
      <p:pic>
        <p:nvPicPr>
          <p:cNvPr id="196" name="Picture 195" descr="russell m. nelson.jpg"/>
          <p:cNvPicPr>
            <a:picLocks noChangeAspect="1"/>
          </p:cNvPicPr>
          <p:nvPr/>
        </p:nvPicPr>
        <p:blipFill>
          <a:blip r:embed="rId3" cstate="print"/>
          <a:stretch>
            <a:fillRect/>
          </a:stretch>
        </p:blipFill>
        <p:spPr>
          <a:xfrm>
            <a:off x="10718637" y="3598352"/>
            <a:ext cx="1219200" cy="1524000"/>
          </a:xfrm>
          <a:prstGeom prst="rect">
            <a:avLst/>
          </a:prstGeom>
        </p:spPr>
      </p:pic>
      <p:pic>
        <p:nvPicPr>
          <p:cNvPr id="58370" name="Picture 2" descr="https://nhop.wordpress.com/files/2008/12/mary__elizabeth0038.jpg"/>
          <p:cNvPicPr>
            <a:picLocks noChangeAspect="1" noChangeArrowheads="1"/>
          </p:cNvPicPr>
          <p:nvPr/>
        </p:nvPicPr>
        <p:blipFill>
          <a:blip r:embed="rId4" cstate="print"/>
          <a:srcRect/>
          <a:stretch>
            <a:fillRect/>
          </a:stretch>
        </p:blipFill>
        <p:spPr bwMode="auto">
          <a:xfrm>
            <a:off x="877477" y="2703512"/>
            <a:ext cx="4552061" cy="3189288"/>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2000"/>
                                        <p:tgtEl>
                                          <p:spTgt spid="1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Mary of Nazareth—Handmaid of the Lord</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1:38</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(9)</a:t>
            </a:r>
          </a:p>
        </p:txBody>
      </p:sp>
      <p:sp>
        <p:nvSpPr>
          <p:cNvPr id="194" name="Rectangle 193"/>
          <p:cNvSpPr/>
          <p:nvPr/>
        </p:nvSpPr>
        <p:spPr>
          <a:xfrm>
            <a:off x="757383" y="1775892"/>
            <a:ext cx="6096000" cy="3693319"/>
          </a:xfrm>
          <a:prstGeom prst="rect">
            <a:avLst/>
          </a:prstGeom>
        </p:spPr>
        <p:txBody>
          <a:bodyPr>
            <a:spAutoFit/>
          </a:bodyPr>
          <a:lstStyle/>
          <a:p>
            <a:pPr fontAlgn="base"/>
            <a:r>
              <a:rPr lang="en-US" dirty="0">
                <a:solidFill>
                  <a:schemeClr val="bg1"/>
                </a:solidFill>
              </a:rPr>
              <a:t>"In our selection of heroes, let us nominate also heroines...I speak of Mary of Nazareth, espoused to Joseph, destined to become the mother of the only truly perfect man to walk the earth. Her acceptance of this sacred and historic role is a hallmark of humility.</a:t>
            </a:r>
          </a:p>
          <a:p>
            <a:pPr fontAlgn="base"/>
            <a:endParaRPr lang="en-US" dirty="0">
              <a:solidFill>
                <a:schemeClr val="bg1"/>
              </a:solidFill>
            </a:endParaRPr>
          </a:p>
          <a:p>
            <a:pPr fontAlgn="base"/>
            <a:r>
              <a:rPr lang="en-US" dirty="0">
                <a:solidFill>
                  <a:schemeClr val="bg1"/>
                </a:solidFill>
              </a:rPr>
              <a:t>"Could we ask, What makes of these men heroes and these women heroines? </a:t>
            </a:r>
          </a:p>
          <a:p>
            <a:pPr fontAlgn="base"/>
            <a:endParaRPr lang="en-US" dirty="0">
              <a:solidFill>
                <a:schemeClr val="bg1"/>
              </a:solidFill>
            </a:endParaRPr>
          </a:p>
          <a:p>
            <a:pPr fontAlgn="base"/>
            <a:r>
              <a:rPr lang="en-US" dirty="0">
                <a:solidFill>
                  <a:schemeClr val="bg1"/>
                </a:solidFill>
              </a:rPr>
              <a:t>I answer: Unwavering trust in an all-wise Heavenly Father and an abiding testimony concerning the mission of a divine Savior. This knowledge is like a golden thread woven through the tapestry of their lives.“ </a:t>
            </a:r>
          </a:p>
        </p:txBody>
      </p:sp>
      <p:pic>
        <p:nvPicPr>
          <p:cNvPr id="10" name="Picture 9" descr="Thomas S. Monson 1.jpg"/>
          <p:cNvPicPr>
            <a:picLocks noChangeAspect="1"/>
          </p:cNvPicPr>
          <p:nvPr/>
        </p:nvPicPr>
        <p:blipFill>
          <a:blip r:embed="rId3" cstate="print"/>
          <a:stretch>
            <a:fillRect/>
          </a:stretch>
        </p:blipFill>
        <p:spPr>
          <a:xfrm>
            <a:off x="191718" y="796267"/>
            <a:ext cx="764799" cy="949406"/>
          </a:xfrm>
          <a:prstGeom prst="rect">
            <a:avLst/>
          </a:prstGeom>
        </p:spPr>
      </p:pic>
      <p:grpSp>
        <p:nvGrpSpPr>
          <p:cNvPr id="13" name="Group 12"/>
          <p:cNvGrpSpPr/>
          <p:nvPr/>
        </p:nvGrpSpPr>
        <p:grpSpPr>
          <a:xfrm>
            <a:off x="7001164" y="1764147"/>
            <a:ext cx="4649957" cy="3090322"/>
            <a:chOff x="7001164" y="1764147"/>
            <a:chExt cx="4649957" cy="3090322"/>
          </a:xfrm>
        </p:grpSpPr>
        <p:pic>
          <p:nvPicPr>
            <p:cNvPr id="60418" name="Picture 2" descr="https://mir-s3-cdn-cf.behance.net/project_modules/disp/b3f8cc36016425.570c7200276fb.jpg"/>
            <p:cNvPicPr>
              <a:picLocks noChangeAspect="1" noChangeArrowheads="1"/>
            </p:cNvPicPr>
            <p:nvPr/>
          </p:nvPicPr>
          <p:blipFill>
            <a:blip r:embed="rId4" cstate="print"/>
            <a:srcRect/>
            <a:stretch>
              <a:fillRect/>
            </a:stretch>
          </p:blipFill>
          <p:spPr bwMode="auto">
            <a:xfrm>
              <a:off x="7001164" y="1764147"/>
              <a:ext cx="4623666" cy="3090150"/>
            </a:xfrm>
            <a:prstGeom prst="rect">
              <a:avLst/>
            </a:prstGeom>
            <a:noFill/>
          </p:spPr>
        </p:pic>
        <p:sp>
          <p:nvSpPr>
            <p:cNvPr id="12" name="Rectangle 11"/>
            <p:cNvSpPr/>
            <p:nvPr/>
          </p:nvSpPr>
          <p:spPr>
            <a:xfrm>
              <a:off x="10796400" y="4639025"/>
              <a:ext cx="854721" cy="215444"/>
            </a:xfrm>
            <a:prstGeom prst="rect">
              <a:avLst/>
            </a:prstGeom>
          </p:spPr>
          <p:txBody>
            <a:bodyPr wrap="none">
              <a:spAutoFit/>
            </a:bodyPr>
            <a:lstStyle/>
            <a:p>
              <a:r>
                <a:rPr lang="en-US" sz="800" dirty="0">
                  <a:solidFill>
                    <a:schemeClr val="bg1"/>
                  </a:solidFill>
                </a:rPr>
                <a:t>Dean Packwood</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Mary and Elisabeth</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1:38-41</a:t>
            </a:r>
          </a:p>
        </p:txBody>
      </p:sp>
      <p:sp>
        <p:nvSpPr>
          <p:cNvPr id="19" name="TextBox 18"/>
          <p:cNvSpPr txBox="1"/>
          <p:nvPr/>
        </p:nvSpPr>
        <p:spPr>
          <a:xfrm>
            <a:off x="11009745" y="6539345"/>
            <a:ext cx="1182256" cy="369332"/>
          </a:xfrm>
          <a:prstGeom prst="rect">
            <a:avLst/>
          </a:prstGeom>
          <a:noFill/>
        </p:spPr>
        <p:txBody>
          <a:bodyPr wrap="square" rtlCol="0">
            <a:spAutoFit/>
          </a:bodyPr>
          <a:lstStyle/>
          <a:p>
            <a:pPr algn="r"/>
            <a:r>
              <a:rPr lang="en-US" dirty="0">
                <a:solidFill>
                  <a:schemeClr val="bg1"/>
                </a:solidFill>
              </a:rPr>
              <a:t>(10)</a:t>
            </a:r>
          </a:p>
        </p:txBody>
      </p:sp>
      <p:sp>
        <p:nvSpPr>
          <p:cNvPr id="194" name="Rectangle 193"/>
          <p:cNvSpPr/>
          <p:nvPr/>
        </p:nvSpPr>
        <p:spPr>
          <a:xfrm>
            <a:off x="5024583" y="1471092"/>
            <a:ext cx="6096000" cy="4247317"/>
          </a:xfrm>
          <a:prstGeom prst="rect">
            <a:avLst/>
          </a:prstGeom>
        </p:spPr>
        <p:txBody>
          <a:bodyPr>
            <a:spAutoFit/>
          </a:bodyPr>
          <a:lstStyle/>
          <a:p>
            <a:pPr fontAlgn="base"/>
            <a:r>
              <a:rPr lang="en-US" dirty="0">
                <a:solidFill>
                  <a:schemeClr val="bg1"/>
                </a:solidFill>
              </a:rPr>
              <a:t>“… her singular time of confusion and wonder and awe, Mary went to another woman. She knew she could go to Elisabeth. </a:t>
            </a:r>
          </a:p>
          <a:p>
            <a:pPr fontAlgn="base"/>
            <a:endParaRPr lang="en-US" dirty="0">
              <a:solidFill>
                <a:schemeClr val="bg1"/>
              </a:solidFill>
            </a:endParaRPr>
          </a:p>
          <a:p>
            <a:pPr fontAlgn="base"/>
            <a:r>
              <a:rPr lang="en-US" dirty="0">
                <a:solidFill>
                  <a:schemeClr val="bg1"/>
                </a:solidFill>
              </a:rPr>
              <a:t>Mary was very young-probably in her mid-teens at most-and Elisabeth was well beyond her childbearing years. </a:t>
            </a:r>
          </a:p>
          <a:p>
            <a:pPr fontAlgn="base"/>
            <a:endParaRPr lang="en-US" dirty="0">
              <a:solidFill>
                <a:schemeClr val="bg1"/>
              </a:solidFill>
            </a:endParaRPr>
          </a:p>
          <a:p>
            <a:pPr fontAlgn="base"/>
            <a:r>
              <a:rPr lang="en-US" dirty="0">
                <a:solidFill>
                  <a:schemeClr val="bg1"/>
                </a:solidFill>
              </a:rPr>
              <a:t>The scripture says she was 'well stricken' in years. Yet these two women came together, greeting one another in a bond that only women can know. </a:t>
            </a:r>
          </a:p>
          <a:p>
            <a:pPr fontAlgn="base"/>
            <a:endParaRPr lang="en-US" dirty="0">
              <a:solidFill>
                <a:schemeClr val="bg1"/>
              </a:solidFill>
            </a:endParaRPr>
          </a:p>
          <a:p>
            <a:pPr fontAlgn="base"/>
            <a:r>
              <a:rPr lang="en-US" dirty="0">
                <a:solidFill>
                  <a:schemeClr val="bg1"/>
                </a:solidFill>
              </a:rPr>
              <a:t>…And in the special roles they were destined to play, these two beloved women-representing both personally and </a:t>
            </a:r>
            <a:r>
              <a:rPr lang="en-US" dirty="0" err="1">
                <a:solidFill>
                  <a:schemeClr val="bg1"/>
                </a:solidFill>
              </a:rPr>
              <a:t>dispensationally</a:t>
            </a:r>
            <a:r>
              <a:rPr lang="en-US" dirty="0">
                <a:solidFill>
                  <a:schemeClr val="bg1"/>
                </a:solidFill>
              </a:rPr>
              <a:t> the old and the new-sang to each other even as the babe in the womb of one leapt in recognition of the divinity of the other.”</a:t>
            </a:r>
          </a:p>
        </p:txBody>
      </p:sp>
      <p:pic>
        <p:nvPicPr>
          <p:cNvPr id="11" name="Picture 8" descr="https://www.lds.org/bc/content/bible-videos/videos/mary-and-elisabeth-rejoice-together/images/elizabethbg.jpg"/>
          <p:cNvPicPr>
            <a:picLocks noChangeAspect="1" noChangeArrowheads="1"/>
          </p:cNvPicPr>
          <p:nvPr/>
        </p:nvPicPr>
        <p:blipFill>
          <a:blip r:embed="rId3" cstate="print"/>
          <a:srcRect/>
          <a:stretch>
            <a:fillRect/>
          </a:stretch>
        </p:blipFill>
        <p:spPr bwMode="auto">
          <a:xfrm>
            <a:off x="1339273" y="1820574"/>
            <a:ext cx="2891646" cy="3065461"/>
          </a:xfrm>
          <a:prstGeom prst="rect">
            <a:avLst/>
          </a:prstGeom>
          <a:noFill/>
        </p:spPr>
      </p:pic>
      <p:grpSp>
        <p:nvGrpSpPr>
          <p:cNvPr id="14" name="Group 13"/>
          <p:cNvGrpSpPr/>
          <p:nvPr/>
        </p:nvGrpSpPr>
        <p:grpSpPr>
          <a:xfrm>
            <a:off x="8617527" y="5344174"/>
            <a:ext cx="1958110" cy="1201989"/>
            <a:chOff x="8109527" y="5344174"/>
            <a:chExt cx="2466110" cy="1513826"/>
          </a:xfrm>
        </p:grpSpPr>
        <p:pic>
          <p:nvPicPr>
            <p:cNvPr id="61442" name="Picture 2" descr="https://speeches.byu.edu/wp-content/uploads/jpg/HollandPatricia-web.jpg"/>
            <p:cNvPicPr>
              <a:picLocks noChangeAspect="1" noChangeArrowheads="1"/>
            </p:cNvPicPr>
            <p:nvPr/>
          </p:nvPicPr>
          <p:blipFill>
            <a:blip r:embed="rId4" cstate="print"/>
            <a:srcRect/>
            <a:stretch>
              <a:fillRect/>
            </a:stretch>
          </p:blipFill>
          <p:spPr bwMode="auto">
            <a:xfrm>
              <a:off x="8109527" y="5344174"/>
              <a:ext cx="1181966" cy="1513826"/>
            </a:xfrm>
            <a:prstGeom prst="rect">
              <a:avLst/>
            </a:prstGeom>
            <a:noFill/>
          </p:spPr>
        </p:pic>
        <p:pic>
          <p:nvPicPr>
            <p:cNvPr id="13" name="Picture 12" descr="Jeffrey R. Holland.jpg"/>
            <p:cNvPicPr>
              <a:picLocks noChangeAspect="1"/>
            </p:cNvPicPr>
            <p:nvPr/>
          </p:nvPicPr>
          <p:blipFill>
            <a:blip r:embed="rId5" cstate="print"/>
            <a:stretch>
              <a:fillRect/>
            </a:stretch>
          </p:blipFill>
          <p:spPr>
            <a:xfrm>
              <a:off x="9365597" y="5346575"/>
              <a:ext cx="1210040" cy="1511425"/>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Song of Mary</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1:41-55, 67-80</a:t>
            </a:r>
          </a:p>
        </p:txBody>
      </p:sp>
      <p:sp>
        <p:nvSpPr>
          <p:cNvPr id="19" name="TextBox 18"/>
          <p:cNvSpPr txBox="1"/>
          <p:nvPr/>
        </p:nvSpPr>
        <p:spPr>
          <a:xfrm>
            <a:off x="11009745" y="6539345"/>
            <a:ext cx="1182256" cy="369332"/>
          </a:xfrm>
          <a:prstGeom prst="rect">
            <a:avLst/>
          </a:prstGeom>
          <a:noFill/>
        </p:spPr>
        <p:txBody>
          <a:bodyPr wrap="square" rtlCol="0">
            <a:spAutoFit/>
          </a:bodyPr>
          <a:lstStyle/>
          <a:p>
            <a:pPr algn="r"/>
            <a:r>
              <a:rPr lang="en-US" dirty="0">
                <a:solidFill>
                  <a:schemeClr val="bg1"/>
                </a:solidFill>
              </a:rPr>
              <a:t>(1)</a:t>
            </a:r>
          </a:p>
        </p:txBody>
      </p:sp>
      <p:sp>
        <p:nvSpPr>
          <p:cNvPr id="194" name="Rectangle 193"/>
          <p:cNvSpPr/>
          <p:nvPr/>
        </p:nvSpPr>
        <p:spPr>
          <a:xfrm>
            <a:off x="3633804" y="826177"/>
            <a:ext cx="6096000" cy="369332"/>
          </a:xfrm>
          <a:prstGeom prst="rect">
            <a:avLst/>
          </a:prstGeom>
        </p:spPr>
        <p:txBody>
          <a:bodyPr>
            <a:spAutoFit/>
          </a:bodyPr>
          <a:lstStyle/>
          <a:p>
            <a:pPr fontAlgn="base"/>
            <a:r>
              <a:rPr lang="en-US" dirty="0" err="1">
                <a:solidFill>
                  <a:schemeClr val="bg1"/>
                </a:solidFill>
              </a:rPr>
              <a:t>Magnificat</a:t>
            </a:r>
            <a:r>
              <a:rPr lang="en-US" dirty="0">
                <a:solidFill>
                  <a:schemeClr val="bg1"/>
                </a:solidFill>
              </a:rPr>
              <a:t>  = which in Latin means “magnifies”</a:t>
            </a:r>
          </a:p>
        </p:txBody>
      </p:sp>
      <p:sp>
        <p:nvSpPr>
          <p:cNvPr id="14" name="Rectangle 13"/>
          <p:cNvSpPr/>
          <p:nvPr/>
        </p:nvSpPr>
        <p:spPr>
          <a:xfrm>
            <a:off x="3611418" y="1766562"/>
            <a:ext cx="6096000" cy="646331"/>
          </a:xfrm>
          <a:prstGeom prst="rect">
            <a:avLst/>
          </a:prstGeom>
        </p:spPr>
        <p:txBody>
          <a:bodyPr>
            <a:spAutoFit/>
          </a:bodyPr>
          <a:lstStyle/>
          <a:p>
            <a:r>
              <a:rPr lang="en-US" dirty="0">
                <a:solidFill>
                  <a:schemeClr val="bg1"/>
                </a:solidFill>
              </a:rPr>
              <a:t>Elisabeth recognized Mary’s remarkable mission and, filled with the Holy Ghost, spoke words of praise and testimony</a:t>
            </a:r>
          </a:p>
        </p:txBody>
      </p:sp>
      <p:sp>
        <p:nvSpPr>
          <p:cNvPr id="15" name="Rectangle 14"/>
          <p:cNvSpPr/>
          <p:nvPr/>
        </p:nvSpPr>
        <p:spPr>
          <a:xfrm>
            <a:off x="932873" y="4740763"/>
            <a:ext cx="6096000" cy="1200329"/>
          </a:xfrm>
          <a:prstGeom prst="rect">
            <a:avLst/>
          </a:prstGeom>
        </p:spPr>
        <p:txBody>
          <a:bodyPr>
            <a:spAutoFit/>
          </a:bodyPr>
          <a:lstStyle/>
          <a:p>
            <a:r>
              <a:rPr lang="en-US" dirty="0">
                <a:solidFill>
                  <a:schemeClr val="bg1"/>
                </a:solidFill>
              </a:rPr>
              <a:t>When Zacharias’s tongue was loosed at the time his son, John, was circumcised and named, Zacharias, also filled with the Holy Ghost, spoke beautiful words of praise, testifying of the mission of the Savior.</a:t>
            </a:r>
          </a:p>
        </p:txBody>
      </p:sp>
      <p:sp>
        <p:nvSpPr>
          <p:cNvPr id="16" name="Rectangle 15"/>
          <p:cNvSpPr/>
          <p:nvPr/>
        </p:nvSpPr>
        <p:spPr>
          <a:xfrm>
            <a:off x="5135418" y="5969108"/>
            <a:ext cx="6096000" cy="646331"/>
          </a:xfrm>
          <a:prstGeom prst="rect">
            <a:avLst/>
          </a:prstGeom>
        </p:spPr>
        <p:txBody>
          <a:bodyPr>
            <a:spAutoFit/>
          </a:bodyPr>
          <a:lstStyle/>
          <a:p>
            <a:r>
              <a:rPr lang="en-US" dirty="0">
                <a:solidFill>
                  <a:schemeClr val="bg1"/>
                </a:solidFill>
              </a:rPr>
              <a:t>Zacharias’s hymn of praise is known as the </a:t>
            </a:r>
            <a:r>
              <a:rPr lang="en-US" dirty="0" err="1">
                <a:solidFill>
                  <a:schemeClr val="bg1"/>
                </a:solidFill>
              </a:rPr>
              <a:t>Benedictus</a:t>
            </a:r>
            <a:r>
              <a:rPr lang="en-US" dirty="0">
                <a:solidFill>
                  <a:schemeClr val="bg1"/>
                </a:solidFill>
              </a:rPr>
              <a:t> (which in Latin means “blessed”).</a:t>
            </a:r>
          </a:p>
        </p:txBody>
      </p:sp>
      <p:pic>
        <p:nvPicPr>
          <p:cNvPr id="63490" name="Picture 2" descr="https://encrypted-tbn2.gstatic.com/images?q=tbn:ANd9GcTrxd12qcxPNfxDg9uTYbr3Q0VvHiAkvfRfYAl3GudvhEyVoq6-rg"/>
          <p:cNvPicPr>
            <a:picLocks noChangeAspect="1" noChangeArrowheads="1"/>
          </p:cNvPicPr>
          <p:nvPr/>
        </p:nvPicPr>
        <p:blipFill>
          <a:blip r:embed="rId3" cstate="print"/>
          <a:srcRect/>
          <a:stretch>
            <a:fillRect/>
          </a:stretch>
        </p:blipFill>
        <p:spPr bwMode="auto">
          <a:xfrm>
            <a:off x="7249101" y="3369106"/>
            <a:ext cx="3474317" cy="2316213"/>
          </a:xfrm>
          <a:prstGeom prst="rect">
            <a:avLst/>
          </a:prstGeom>
          <a:noFill/>
        </p:spPr>
      </p:pic>
      <p:pic>
        <p:nvPicPr>
          <p:cNvPr id="17" name="Picture 16" descr="mary and elisabeth.jpg"/>
          <p:cNvPicPr>
            <a:picLocks noChangeAspect="1"/>
          </p:cNvPicPr>
          <p:nvPr/>
        </p:nvPicPr>
        <p:blipFill>
          <a:blip r:embed="rId4" cstate="print"/>
          <a:srcRect l="20968" t="493" r="20565" b="2382"/>
          <a:stretch>
            <a:fillRect/>
          </a:stretch>
        </p:blipFill>
        <p:spPr>
          <a:xfrm>
            <a:off x="988290" y="1357744"/>
            <a:ext cx="2133600" cy="2898753"/>
          </a:xfrm>
          <a:prstGeom prst="rect">
            <a:avLst/>
          </a:prstGeom>
        </p:spPr>
      </p:pic>
      <p:grpSp>
        <p:nvGrpSpPr>
          <p:cNvPr id="18" name="Group 17"/>
          <p:cNvGrpSpPr/>
          <p:nvPr/>
        </p:nvGrpSpPr>
        <p:grpSpPr>
          <a:xfrm>
            <a:off x="3644643" y="2375743"/>
            <a:ext cx="3289208" cy="2390250"/>
            <a:chOff x="384206" y="4158361"/>
            <a:chExt cx="3289208" cy="2390250"/>
          </a:xfrm>
        </p:grpSpPr>
        <p:grpSp>
          <p:nvGrpSpPr>
            <p:cNvPr id="20" name="Group 17"/>
            <p:cNvGrpSpPr/>
            <p:nvPr/>
          </p:nvGrpSpPr>
          <p:grpSpPr>
            <a:xfrm>
              <a:off x="384206" y="4158361"/>
              <a:ext cx="3289208" cy="2390250"/>
              <a:chOff x="609599" y="833642"/>
              <a:chExt cx="7941747" cy="5771225"/>
            </a:xfrm>
          </p:grpSpPr>
          <p:grpSp>
            <p:nvGrpSpPr>
              <p:cNvPr id="22" name="Group 14"/>
              <p:cNvGrpSpPr/>
              <p:nvPr/>
            </p:nvGrpSpPr>
            <p:grpSpPr>
              <a:xfrm rot="10800000">
                <a:off x="7696200" y="5257800"/>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3"/>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4"/>
              <p:cNvGrpSpPr/>
              <p:nvPr/>
            </p:nvGrpSpPr>
            <p:grpSpPr>
              <a:xfrm>
                <a:off x="7646520" y="1148254"/>
                <a:ext cx="621450" cy="1017899"/>
                <a:chOff x="7087348" y="824753"/>
                <a:chExt cx="762000" cy="1536722"/>
              </a:xfrm>
            </p:grpSpPr>
            <p:sp>
              <p:nvSpPr>
                <p:cNvPr id="29" name="Rounded Rectangle 2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942108" y="4834063"/>
              <a:ext cx="2242876" cy="1077218"/>
            </a:xfrm>
            <a:prstGeom prst="rect">
              <a:avLst/>
            </a:prstGeom>
          </p:spPr>
          <p:txBody>
            <a:bodyPr wrap="square">
              <a:spAutoFit/>
            </a:bodyPr>
            <a:lstStyle/>
            <a:p>
              <a:pPr algn="ctr"/>
              <a:r>
                <a:rPr lang="en-US" sz="1600" b="1" dirty="0"/>
                <a:t>If we faithfully try to fulfill the roles the Lord has for us, He can do great things in our lives</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349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Hymns of Praise in the Bible</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1:46-55</a:t>
            </a:r>
          </a:p>
        </p:txBody>
      </p:sp>
      <p:sp>
        <p:nvSpPr>
          <p:cNvPr id="19" name="TextBox 18"/>
          <p:cNvSpPr txBox="1"/>
          <p:nvPr/>
        </p:nvSpPr>
        <p:spPr>
          <a:xfrm>
            <a:off x="11009745" y="6539345"/>
            <a:ext cx="1182256" cy="369332"/>
          </a:xfrm>
          <a:prstGeom prst="rect">
            <a:avLst/>
          </a:prstGeom>
          <a:noFill/>
        </p:spPr>
        <p:txBody>
          <a:bodyPr wrap="square" rtlCol="0">
            <a:spAutoFit/>
          </a:bodyPr>
          <a:lstStyle/>
          <a:p>
            <a:pPr algn="r"/>
            <a:r>
              <a:rPr lang="en-US" dirty="0">
                <a:solidFill>
                  <a:schemeClr val="bg1"/>
                </a:solidFill>
              </a:rPr>
              <a:t>(1)</a:t>
            </a:r>
          </a:p>
        </p:txBody>
      </p:sp>
      <p:sp>
        <p:nvSpPr>
          <p:cNvPr id="14" name="Rectangle 13"/>
          <p:cNvSpPr/>
          <p:nvPr/>
        </p:nvSpPr>
        <p:spPr>
          <a:xfrm>
            <a:off x="4017819" y="4435872"/>
            <a:ext cx="6096000" cy="2308324"/>
          </a:xfrm>
          <a:prstGeom prst="rect">
            <a:avLst/>
          </a:prstGeom>
        </p:spPr>
        <p:txBody>
          <a:bodyPr>
            <a:spAutoFit/>
          </a:bodyPr>
          <a:lstStyle/>
          <a:p>
            <a:r>
              <a:rPr lang="en-US" dirty="0">
                <a:solidFill>
                  <a:schemeClr val="bg1"/>
                </a:solidFill>
              </a:rPr>
              <a:t>Mary’s song closely resembles the song of Hannah. Hannah was a handmaid of the Lord who, through faith, miraculously conceived Samuel and dedicated him to God’s service .</a:t>
            </a:r>
          </a:p>
          <a:p>
            <a:endParaRPr lang="en-US" dirty="0">
              <a:solidFill>
                <a:schemeClr val="bg1"/>
              </a:solidFill>
            </a:endParaRPr>
          </a:p>
          <a:p>
            <a:r>
              <a:rPr lang="en-US" dirty="0">
                <a:solidFill>
                  <a:schemeClr val="bg1"/>
                </a:solidFill>
              </a:rPr>
              <a:t>The Song of Mary associates the birth of Jesus Christ with Israel’s sacred past and celebrates the Lord’s mercy in once again reaching out to bless and honor His people—particularly those of “low degree”.</a:t>
            </a:r>
          </a:p>
        </p:txBody>
      </p:sp>
      <p:grpSp>
        <p:nvGrpSpPr>
          <p:cNvPr id="12" name="Group 11"/>
          <p:cNvGrpSpPr/>
          <p:nvPr/>
        </p:nvGrpSpPr>
        <p:grpSpPr>
          <a:xfrm>
            <a:off x="406400" y="1400601"/>
            <a:ext cx="2979879" cy="3640939"/>
            <a:chOff x="2819400" y="3657600"/>
            <a:chExt cx="1447800" cy="2048762"/>
          </a:xfrm>
        </p:grpSpPr>
        <p:sp>
          <p:nvSpPr>
            <p:cNvPr id="13" name="Rectangle 12"/>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p:txBody>
        </p:sp>
        <p:sp>
          <p:nvSpPr>
            <p:cNvPr id="21" name="Rectangle 20"/>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74946" y="2285729"/>
            <a:ext cx="2198253" cy="1510023"/>
            <a:chOff x="4239492" y="1209964"/>
            <a:chExt cx="2198253" cy="1510023"/>
          </a:xfrm>
        </p:grpSpPr>
        <p:sp>
          <p:nvSpPr>
            <p:cNvPr id="22" name="TextBox 21"/>
            <p:cNvSpPr txBox="1"/>
            <p:nvPr/>
          </p:nvSpPr>
          <p:spPr>
            <a:xfrm>
              <a:off x="4239492" y="1209964"/>
              <a:ext cx="1708727" cy="369332"/>
            </a:xfrm>
            <a:prstGeom prst="rect">
              <a:avLst/>
            </a:prstGeom>
            <a:solidFill>
              <a:srgbClr val="FFFF99"/>
            </a:solidFill>
            <a:ln>
              <a:solidFill>
                <a:srgbClr val="FF0000"/>
              </a:solidFill>
            </a:ln>
          </p:spPr>
          <p:txBody>
            <a:bodyPr wrap="square" rtlCol="0">
              <a:spAutoFit/>
            </a:bodyPr>
            <a:lstStyle/>
            <a:p>
              <a:r>
                <a:rPr lang="en-US" dirty="0"/>
                <a:t>Exodus 15:1-21</a:t>
              </a:r>
            </a:p>
          </p:txBody>
        </p:sp>
        <p:sp>
          <p:nvSpPr>
            <p:cNvPr id="23" name="TextBox 22"/>
            <p:cNvSpPr txBox="1"/>
            <p:nvPr/>
          </p:nvSpPr>
          <p:spPr>
            <a:xfrm>
              <a:off x="4244110" y="1768764"/>
              <a:ext cx="1708727" cy="369332"/>
            </a:xfrm>
            <a:prstGeom prst="rect">
              <a:avLst/>
            </a:prstGeom>
            <a:solidFill>
              <a:srgbClr val="FFFF99"/>
            </a:solidFill>
            <a:ln>
              <a:solidFill>
                <a:srgbClr val="FF0000"/>
              </a:solidFill>
            </a:ln>
          </p:spPr>
          <p:txBody>
            <a:bodyPr wrap="square" rtlCol="0">
              <a:spAutoFit/>
            </a:bodyPr>
            <a:lstStyle/>
            <a:p>
              <a:r>
                <a:rPr lang="en-US" dirty="0"/>
                <a:t>Judges 5:1-31</a:t>
              </a:r>
            </a:p>
          </p:txBody>
        </p:sp>
        <p:sp>
          <p:nvSpPr>
            <p:cNvPr id="24" name="TextBox 23"/>
            <p:cNvSpPr txBox="1"/>
            <p:nvPr/>
          </p:nvSpPr>
          <p:spPr>
            <a:xfrm>
              <a:off x="4244110" y="2350655"/>
              <a:ext cx="2193635" cy="369332"/>
            </a:xfrm>
            <a:prstGeom prst="rect">
              <a:avLst/>
            </a:prstGeom>
            <a:solidFill>
              <a:srgbClr val="FFFF99"/>
            </a:solidFill>
            <a:ln>
              <a:solidFill>
                <a:srgbClr val="FF0000"/>
              </a:solidFill>
            </a:ln>
          </p:spPr>
          <p:txBody>
            <a:bodyPr wrap="square" rtlCol="0">
              <a:spAutoFit/>
            </a:bodyPr>
            <a:lstStyle/>
            <a:p>
              <a:r>
                <a:rPr lang="en-US" dirty="0"/>
                <a:t>1 Chronicles 16:7-36</a:t>
              </a:r>
            </a:p>
          </p:txBody>
        </p:sp>
      </p:grpSp>
      <p:grpSp>
        <p:nvGrpSpPr>
          <p:cNvPr id="29" name="Group 28"/>
          <p:cNvGrpSpPr/>
          <p:nvPr/>
        </p:nvGrpSpPr>
        <p:grpSpPr>
          <a:xfrm>
            <a:off x="7034795" y="2391023"/>
            <a:ext cx="2198253" cy="854241"/>
            <a:chOff x="6894946" y="3509818"/>
            <a:chExt cx="2198253" cy="854241"/>
          </a:xfrm>
        </p:grpSpPr>
        <p:sp>
          <p:nvSpPr>
            <p:cNvPr id="25" name="TextBox 24"/>
            <p:cNvSpPr txBox="1"/>
            <p:nvPr/>
          </p:nvSpPr>
          <p:spPr>
            <a:xfrm>
              <a:off x="6899564" y="3509818"/>
              <a:ext cx="2193635" cy="369332"/>
            </a:xfrm>
            <a:prstGeom prst="rect">
              <a:avLst/>
            </a:prstGeom>
            <a:solidFill>
              <a:srgbClr val="FFFF99"/>
            </a:solidFill>
            <a:ln>
              <a:solidFill>
                <a:srgbClr val="FF0000"/>
              </a:solidFill>
            </a:ln>
          </p:spPr>
          <p:txBody>
            <a:bodyPr wrap="square" rtlCol="0">
              <a:spAutoFit/>
            </a:bodyPr>
            <a:lstStyle/>
            <a:p>
              <a:r>
                <a:rPr lang="en-US" dirty="0"/>
                <a:t>1 Samuel 1:11, 28</a:t>
              </a:r>
            </a:p>
          </p:txBody>
        </p:sp>
        <p:sp>
          <p:nvSpPr>
            <p:cNvPr id="26" name="TextBox 25"/>
            <p:cNvSpPr txBox="1"/>
            <p:nvPr/>
          </p:nvSpPr>
          <p:spPr>
            <a:xfrm>
              <a:off x="6894946" y="3994727"/>
              <a:ext cx="2193635" cy="369332"/>
            </a:xfrm>
            <a:prstGeom prst="rect">
              <a:avLst/>
            </a:prstGeom>
            <a:solidFill>
              <a:srgbClr val="FFFF99"/>
            </a:solidFill>
            <a:ln>
              <a:solidFill>
                <a:srgbClr val="FF0000"/>
              </a:solidFill>
            </a:ln>
          </p:spPr>
          <p:txBody>
            <a:bodyPr wrap="square" rtlCol="0">
              <a:spAutoFit/>
            </a:bodyPr>
            <a:lstStyle/>
            <a:p>
              <a:r>
                <a:rPr lang="en-US" dirty="0"/>
                <a:t>1 Samuel 2:1-10</a:t>
              </a:r>
            </a:p>
          </p:txBody>
        </p:sp>
      </p:grpSp>
      <p:pic>
        <p:nvPicPr>
          <p:cNvPr id="27" name="Picture 2" descr="http://1.bp.blogspot.com/-BcGWKGjZi-A/UnxFihB-sVI/AAAAAAAAHXU/eg0I-GS55pk/s1600/Hanna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577" y="1207979"/>
            <a:ext cx="2287810" cy="3268300"/>
          </a:xfrm>
          <a:prstGeom prst="rect">
            <a:avLst/>
          </a:prstGeom>
          <a:noFill/>
          <a:extLst>
            <a:ext uri="{909E8E84-426E-40DD-AFC4-6F175D3DCCD1}">
              <a14:hiddenFill xmlns:a14="http://schemas.microsoft.com/office/drawing/2010/main">
                <a:solidFill>
                  <a:srgbClr val="FFFFFF"/>
                </a:solidFill>
              </a14:hiddenFill>
            </a:ext>
          </a:extLst>
        </p:spPr>
      </p:pic>
      <p:sp>
        <p:nvSpPr>
          <p:cNvPr id="30" name="Notched Right Arrow 29"/>
          <p:cNvSpPr/>
          <p:nvPr/>
        </p:nvSpPr>
        <p:spPr>
          <a:xfrm>
            <a:off x="3485477" y="2818503"/>
            <a:ext cx="516367" cy="484094"/>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The Eighth Day</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1:52</a:t>
            </a:r>
          </a:p>
        </p:txBody>
      </p:sp>
      <p:sp>
        <p:nvSpPr>
          <p:cNvPr id="19" name="TextBox 18"/>
          <p:cNvSpPr txBox="1"/>
          <p:nvPr/>
        </p:nvSpPr>
        <p:spPr>
          <a:xfrm>
            <a:off x="11009745" y="6539345"/>
            <a:ext cx="1182256" cy="369332"/>
          </a:xfrm>
          <a:prstGeom prst="rect">
            <a:avLst/>
          </a:prstGeom>
          <a:noFill/>
        </p:spPr>
        <p:txBody>
          <a:bodyPr wrap="square" rtlCol="0">
            <a:spAutoFit/>
          </a:bodyPr>
          <a:lstStyle/>
          <a:p>
            <a:pPr algn="r"/>
            <a:r>
              <a:rPr lang="en-US" dirty="0">
                <a:solidFill>
                  <a:schemeClr val="bg1"/>
                </a:solidFill>
              </a:rPr>
              <a:t>(3)</a:t>
            </a:r>
          </a:p>
        </p:txBody>
      </p:sp>
      <p:sp>
        <p:nvSpPr>
          <p:cNvPr id="14" name="Rectangle 13"/>
          <p:cNvSpPr/>
          <p:nvPr/>
        </p:nvSpPr>
        <p:spPr>
          <a:xfrm>
            <a:off x="350982" y="1757326"/>
            <a:ext cx="4368800" cy="3693319"/>
          </a:xfrm>
          <a:prstGeom prst="rect">
            <a:avLst/>
          </a:prstGeom>
        </p:spPr>
        <p:txBody>
          <a:bodyPr wrap="square">
            <a:spAutoFit/>
          </a:bodyPr>
          <a:lstStyle/>
          <a:p>
            <a:r>
              <a:rPr lang="en-US" dirty="0">
                <a:solidFill>
                  <a:schemeClr val="bg1"/>
                </a:solidFill>
              </a:rPr>
              <a:t>“Naming of children and circumcision of male members of the house of Israel took place on [the eighth] day. In the case of John, he ‘was ordained by the angel of God at the time he was eight days old’—not to the Aaronic Priesthood, for such would come later, after his baptism and other preparation.</a:t>
            </a:r>
          </a:p>
          <a:p>
            <a:endParaRPr lang="en-US" dirty="0">
              <a:solidFill>
                <a:schemeClr val="bg1"/>
              </a:solidFill>
            </a:endParaRPr>
          </a:p>
          <a:p>
            <a:r>
              <a:rPr lang="en-US" dirty="0">
                <a:solidFill>
                  <a:schemeClr val="bg1"/>
                </a:solidFill>
              </a:rPr>
              <a:t>That is, at this solemn eighth day ceremony, an angel … gave the Lord’s Elias [John] the divine commission to serve as the greatest forerunner of all the ages”</a:t>
            </a:r>
          </a:p>
        </p:txBody>
      </p:sp>
      <p:sp>
        <p:nvSpPr>
          <p:cNvPr id="28" name="Rectangle 27"/>
          <p:cNvSpPr/>
          <p:nvPr/>
        </p:nvSpPr>
        <p:spPr>
          <a:xfrm>
            <a:off x="337128" y="1004562"/>
            <a:ext cx="6096000" cy="369332"/>
          </a:xfrm>
          <a:prstGeom prst="rect">
            <a:avLst/>
          </a:prstGeom>
        </p:spPr>
        <p:txBody>
          <a:bodyPr>
            <a:spAutoFit/>
          </a:bodyPr>
          <a:lstStyle/>
          <a:p>
            <a:r>
              <a:rPr lang="en-US" dirty="0">
                <a:solidFill>
                  <a:schemeClr val="bg1"/>
                </a:solidFill>
              </a:rPr>
              <a:t>John is born of Zacharias and Elisabeth</a:t>
            </a:r>
          </a:p>
        </p:txBody>
      </p:sp>
      <p:pic>
        <p:nvPicPr>
          <p:cNvPr id="64514" name="Picture 2" descr="http://worshipsounds.files.wordpress.com/2012/12/zaechariah-and-elizabeth-with-john.jpg"/>
          <p:cNvPicPr>
            <a:picLocks noChangeAspect="1" noChangeArrowheads="1"/>
          </p:cNvPicPr>
          <p:nvPr/>
        </p:nvPicPr>
        <p:blipFill>
          <a:blip r:embed="rId3" cstate="print"/>
          <a:srcRect/>
          <a:stretch>
            <a:fillRect/>
          </a:stretch>
        </p:blipFill>
        <p:spPr bwMode="auto">
          <a:xfrm>
            <a:off x="4940012" y="1244167"/>
            <a:ext cx="2698461" cy="4344411"/>
          </a:xfrm>
          <a:prstGeom prst="rect">
            <a:avLst/>
          </a:prstGeom>
          <a:noFill/>
        </p:spPr>
      </p:pic>
      <p:sp>
        <p:nvSpPr>
          <p:cNvPr id="29" name="Rectangle 28"/>
          <p:cNvSpPr/>
          <p:nvPr/>
        </p:nvSpPr>
        <p:spPr>
          <a:xfrm>
            <a:off x="7835805" y="2237041"/>
            <a:ext cx="3749964" cy="2862322"/>
          </a:xfrm>
          <a:prstGeom prst="rect">
            <a:avLst/>
          </a:prstGeom>
        </p:spPr>
        <p:txBody>
          <a:bodyPr wrap="square">
            <a:spAutoFit/>
          </a:bodyPr>
          <a:lstStyle/>
          <a:p>
            <a:r>
              <a:rPr lang="en-US" i="1" dirty="0">
                <a:solidFill>
                  <a:srgbClr val="FFFF00"/>
                </a:solidFill>
              </a:rPr>
              <a:t>For he was baptized while he was yet in his childhood, and was ordained by the angel of God at the time he was eight days old unto this power, to overthrow the kingdom of the Jews, and to make straight the way of the Lord before the face of his people, to prepare them for the coming of the Lord, in whose hand is given all power. D&amp;C 84:28</a:t>
            </a:r>
          </a:p>
        </p:txBody>
      </p:sp>
      <p:pic>
        <p:nvPicPr>
          <p:cNvPr id="30" name="Picture 29" descr="bruce R. McConkie.jpg"/>
          <p:cNvPicPr>
            <a:picLocks noChangeAspect="1"/>
          </p:cNvPicPr>
          <p:nvPr/>
        </p:nvPicPr>
        <p:blipFill>
          <a:blip r:embed="rId4" cstate="print"/>
          <a:stretch>
            <a:fillRect/>
          </a:stretch>
        </p:blipFill>
        <p:spPr>
          <a:xfrm>
            <a:off x="10980796" y="166832"/>
            <a:ext cx="998768" cy="1394114"/>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5" name="TextBox 4"/>
          <p:cNvSpPr txBox="1"/>
          <p:nvPr/>
        </p:nvSpPr>
        <p:spPr>
          <a:xfrm>
            <a:off x="203198" y="849746"/>
            <a:ext cx="9097819" cy="5078313"/>
          </a:xfrm>
          <a:prstGeom prst="rect">
            <a:avLst/>
          </a:prstGeom>
          <a:noFill/>
        </p:spPr>
        <p:txBody>
          <a:bodyPr wrap="square" rtlCol="0">
            <a:spAutoFit/>
          </a:bodyPr>
          <a:lstStyle/>
          <a:p>
            <a:r>
              <a:rPr lang="en-US" dirty="0">
                <a:solidFill>
                  <a:schemeClr val="bg1"/>
                </a:solidFill>
              </a:rPr>
              <a:t>He was a Gentile by birth</a:t>
            </a:r>
          </a:p>
          <a:p>
            <a:endParaRPr lang="en-US" dirty="0">
              <a:solidFill>
                <a:schemeClr val="bg1"/>
              </a:solidFill>
            </a:endParaRPr>
          </a:p>
          <a:p>
            <a:r>
              <a:rPr lang="en-US" dirty="0">
                <a:solidFill>
                  <a:schemeClr val="bg1"/>
                </a:solidFill>
              </a:rPr>
              <a:t>He was a physician</a:t>
            </a:r>
          </a:p>
          <a:p>
            <a:endParaRPr lang="en-US" dirty="0">
              <a:solidFill>
                <a:schemeClr val="bg1"/>
              </a:solidFill>
            </a:endParaRPr>
          </a:p>
          <a:p>
            <a:r>
              <a:rPr lang="en-US" dirty="0">
                <a:solidFill>
                  <a:schemeClr val="bg1"/>
                </a:solidFill>
              </a:rPr>
              <a:t>He was called to be a “messenger of Jesus Christ”</a:t>
            </a:r>
          </a:p>
          <a:p>
            <a:endParaRPr lang="en-US" dirty="0">
              <a:solidFill>
                <a:schemeClr val="bg1"/>
              </a:solidFill>
            </a:endParaRPr>
          </a:p>
          <a:p>
            <a:r>
              <a:rPr lang="en-US" dirty="0">
                <a:solidFill>
                  <a:schemeClr val="bg1"/>
                </a:solidFill>
              </a:rPr>
              <a:t>He was well educated in Greek, culture and language</a:t>
            </a:r>
          </a:p>
          <a:p>
            <a:endParaRPr lang="en-US" dirty="0">
              <a:solidFill>
                <a:schemeClr val="bg1"/>
              </a:solidFill>
            </a:endParaRPr>
          </a:p>
          <a:p>
            <a:r>
              <a:rPr lang="en-US" dirty="0">
                <a:solidFill>
                  <a:schemeClr val="bg1"/>
                </a:solidFill>
              </a:rPr>
              <a:t>He did not witness the events of the Savior’s life, but became acquainted with them through others</a:t>
            </a:r>
          </a:p>
          <a:p>
            <a:endParaRPr lang="en-US" dirty="0">
              <a:solidFill>
                <a:schemeClr val="bg1"/>
              </a:solidFill>
            </a:endParaRPr>
          </a:p>
          <a:p>
            <a:r>
              <a:rPr lang="en-US" dirty="0">
                <a:solidFill>
                  <a:schemeClr val="bg1"/>
                </a:solidFill>
              </a:rPr>
              <a:t>He was one of Paul’s missionary companions at various times, during Paul's 2</a:t>
            </a:r>
            <a:r>
              <a:rPr lang="en-US" baseline="30000" dirty="0">
                <a:solidFill>
                  <a:schemeClr val="bg1"/>
                </a:solidFill>
              </a:rPr>
              <a:t>nd</a:t>
            </a:r>
            <a:r>
              <a:rPr lang="en-US" dirty="0">
                <a:solidFill>
                  <a:schemeClr val="bg1"/>
                </a:solidFill>
              </a:rPr>
              <a:t> and 3</a:t>
            </a:r>
            <a:r>
              <a:rPr lang="en-US" baseline="30000" dirty="0">
                <a:solidFill>
                  <a:schemeClr val="bg1"/>
                </a:solidFill>
              </a:rPr>
              <a:t>rd</a:t>
            </a:r>
            <a:r>
              <a:rPr lang="en-US" dirty="0">
                <a:solidFill>
                  <a:schemeClr val="bg1"/>
                </a:solidFill>
              </a:rPr>
              <a:t> journeys</a:t>
            </a:r>
          </a:p>
          <a:p>
            <a:endParaRPr lang="en-US" dirty="0">
              <a:solidFill>
                <a:schemeClr val="bg1"/>
              </a:solidFill>
            </a:endParaRPr>
          </a:p>
          <a:p>
            <a:r>
              <a:rPr lang="en-US" dirty="0">
                <a:solidFill>
                  <a:schemeClr val="bg1"/>
                </a:solidFill>
              </a:rPr>
              <a:t>He was the author of Acts</a:t>
            </a:r>
          </a:p>
          <a:p>
            <a:endParaRPr lang="en-US" dirty="0">
              <a:solidFill>
                <a:schemeClr val="bg1"/>
              </a:solidFill>
            </a:endParaRPr>
          </a:p>
          <a:p>
            <a:r>
              <a:rPr lang="en-US" dirty="0">
                <a:solidFill>
                  <a:schemeClr val="bg1"/>
                </a:solidFill>
              </a:rPr>
              <a:t>His audience included the Gentiles</a:t>
            </a:r>
          </a:p>
          <a:p>
            <a:endParaRPr lang="en-US" dirty="0">
              <a:solidFill>
                <a:schemeClr val="bg1"/>
              </a:solidFill>
            </a:endParaRPr>
          </a:p>
          <a:p>
            <a:r>
              <a:rPr lang="en-US" dirty="0">
                <a:solidFill>
                  <a:schemeClr val="bg1"/>
                </a:solidFill>
              </a:rPr>
              <a:t>His gospel contains the traditional Christmas narrative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JULIAN" pitchFamily="2" charset="0"/>
              </a:rPr>
              <a:t>Luke </a:t>
            </a:r>
          </a:p>
        </p:txBody>
      </p:sp>
      <p:grpSp>
        <p:nvGrpSpPr>
          <p:cNvPr id="65" name="Group 64"/>
          <p:cNvGrpSpPr/>
          <p:nvPr/>
        </p:nvGrpSpPr>
        <p:grpSpPr>
          <a:xfrm>
            <a:off x="9908308" y="1609436"/>
            <a:ext cx="2070961" cy="4399322"/>
            <a:chOff x="9908308" y="1609436"/>
            <a:chExt cx="2070961" cy="4399322"/>
          </a:xfrm>
        </p:grpSpPr>
        <p:grpSp>
          <p:nvGrpSpPr>
            <p:cNvPr id="2" name="Group 159"/>
            <p:cNvGrpSpPr/>
            <p:nvPr/>
          </p:nvGrpSpPr>
          <p:grpSpPr>
            <a:xfrm>
              <a:off x="9908308" y="1609436"/>
              <a:ext cx="2004291" cy="4399322"/>
              <a:chOff x="6172200" y="838200"/>
              <a:chExt cx="2362200" cy="4812748"/>
            </a:xfrm>
          </p:grpSpPr>
          <p:sp>
            <p:nvSpPr>
              <p:cNvPr id="8" name="Cloud 7"/>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2"/>
              <p:cNvGrpSpPr/>
              <p:nvPr/>
            </p:nvGrpSpPr>
            <p:grpSpPr>
              <a:xfrm>
                <a:off x="6629400" y="1143000"/>
                <a:ext cx="1524000" cy="228600"/>
                <a:chOff x="6571728" y="1086622"/>
                <a:chExt cx="1528420" cy="286099"/>
              </a:xfrm>
            </p:grpSpPr>
            <p:sp>
              <p:nvSpPr>
                <p:cNvPr id="48" name="Rounded Rectangle 47"/>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3"/>
              <p:cNvGrpSpPr/>
              <p:nvPr/>
            </p:nvGrpSpPr>
            <p:grpSpPr>
              <a:xfrm>
                <a:off x="6629395" y="3352800"/>
                <a:ext cx="1428751" cy="1371600"/>
                <a:chOff x="7543801" y="3581401"/>
                <a:chExt cx="1176618" cy="1066800"/>
              </a:xfrm>
            </p:grpSpPr>
            <p:sp>
              <p:nvSpPr>
                <p:cNvPr id="43" name="Rounded Rectangle 42"/>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2"/>
                <p:cNvGrpSpPr/>
                <p:nvPr/>
              </p:nvGrpSpPr>
              <p:grpSpPr>
                <a:xfrm>
                  <a:off x="7543801" y="3581401"/>
                  <a:ext cx="457200" cy="1066800"/>
                  <a:chOff x="6827799" y="4800600"/>
                  <a:chExt cx="868401" cy="2043177"/>
                </a:xfrm>
                <a:solidFill>
                  <a:srgbClr val="D98A33"/>
                </a:solidFill>
              </p:grpSpPr>
              <p:sp>
                <p:nvSpPr>
                  <p:cNvPr id="45" name="Double Wave 4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69"/>
              <p:cNvGrpSpPr/>
              <p:nvPr/>
            </p:nvGrpSpPr>
            <p:grpSpPr>
              <a:xfrm>
                <a:off x="6477000" y="4495800"/>
                <a:ext cx="1800069" cy="609600"/>
                <a:chOff x="0" y="4648200"/>
                <a:chExt cx="3986134" cy="1541489"/>
              </a:xfrm>
            </p:grpSpPr>
            <p:grpSp>
              <p:nvGrpSpPr>
                <p:cNvPr id="25" name="Group 138"/>
                <p:cNvGrpSpPr/>
                <p:nvPr/>
              </p:nvGrpSpPr>
              <p:grpSpPr>
                <a:xfrm>
                  <a:off x="0" y="4648200"/>
                  <a:ext cx="1600200" cy="1524000"/>
                  <a:chOff x="533400" y="4648200"/>
                  <a:chExt cx="1905000" cy="1828800"/>
                </a:xfrm>
              </p:grpSpPr>
              <p:sp>
                <p:nvSpPr>
                  <p:cNvPr id="39" name="Plus 3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p:cNvGrpSpPr/>
                <p:nvPr/>
              </p:nvGrpSpPr>
              <p:grpSpPr>
                <a:xfrm>
                  <a:off x="1182973" y="4665689"/>
                  <a:ext cx="1600200" cy="1524000"/>
                  <a:chOff x="533400" y="4648200"/>
                  <a:chExt cx="1905000" cy="1828800"/>
                </a:xfrm>
              </p:grpSpPr>
              <p:sp>
                <p:nvSpPr>
                  <p:cNvPr id="35" name="Plus 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44"/>
                <p:cNvGrpSpPr/>
                <p:nvPr/>
              </p:nvGrpSpPr>
              <p:grpSpPr>
                <a:xfrm>
                  <a:off x="2385934" y="4665689"/>
                  <a:ext cx="1600200" cy="1524000"/>
                  <a:chOff x="533400" y="4648200"/>
                  <a:chExt cx="1905000" cy="1828800"/>
                </a:xfrm>
              </p:grpSpPr>
              <p:sp>
                <p:nvSpPr>
                  <p:cNvPr id="31" name="Plus 3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 name="Group 53"/>
            <p:cNvGrpSpPr/>
            <p:nvPr/>
          </p:nvGrpSpPr>
          <p:grpSpPr>
            <a:xfrm rot="718912">
              <a:off x="11382932" y="2592748"/>
              <a:ext cx="596337" cy="2111985"/>
              <a:chOff x="5187482" y="1600200"/>
              <a:chExt cx="2101851" cy="5027905"/>
            </a:xfrm>
          </p:grpSpPr>
          <p:sp>
            <p:nvSpPr>
              <p:cNvPr id="55" name="Block Arc 54"/>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6" name="Group 209"/>
              <p:cNvGrpSpPr/>
              <p:nvPr/>
            </p:nvGrpSpPr>
            <p:grpSpPr>
              <a:xfrm rot="12048576">
                <a:off x="6462847" y="3330867"/>
                <a:ext cx="826486" cy="501067"/>
                <a:chOff x="7467600" y="2971800"/>
                <a:chExt cx="914400" cy="685800"/>
              </a:xfrm>
            </p:grpSpPr>
            <p:sp>
              <p:nvSpPr>
                <p:cNvPr id="63" name="Oval 62"/>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10"/>
              <p:cNvGrpSpPr/>
              <p:nvPr/>
            </p:nvGrpSpPr>
            <p:grpSpPr>
              <a:xfrm rot="20265966">
                <a:off x="5187482" y="3324981"/>
                <a:ext cx="773604" cy="585862"/>
                <a:chOff x="7467600" y="2971800"/>
                <a:chExt cx="914400" cy="685800"/>
              </a:xfrm>
            </p:grpSpPr>
            <p:sp>
              <p:nvSpPr>
                <p:cNvPr id="61" name="Oval 60"/>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rapezoid 57"/>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b="1" dirty="0">
                <a:solidFill>
                  <a:schemeClr val="bg1"/>
                </a:solidFill>
                <a:latin typeface="AR ESSENCE" pitchFamily="2" charset="0"/>
              </a:rPr>
              <a:t>Horn of Salvation</a:t>
            </a:r>
            <a:endParaRPr lang="en-US" sz="5400" dirty="0">
              <a:solidFill>
                <a:schemeClr val="bg1"/>
              </a:solidFill>
              <a:latin typeface="AR ESSENCE" pitchFamily="2" charset="0"/>
            </a:endParaRP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1:69</a:t>
            </a:r>
          </a:p>
        </p:txBody>
      </p:sp>
      <p:sp>
        <p:nvSpPr>
          <p:cNvPr id="19" name="TextBox 18"/>
          <p:cNvSpPr txBox="1"/>
          <p:nvPr/>
        </p:nvSpPr>
        <p:spPr>
          <a:xfrm>
            <a:off x="11009745" y="6539345"/>
            <a:ext cx="1182256" cy="369332"/>
          </a:xfrm>
          <a:prstGeom prst="rect">
            <a:avLst/>
          </a:prstGeom>
          <a:noFill/>
        </p:spPr>
        <p:txBody>
          <a:bodyPr wrap="square" rtlCol="0">
            <a:spAutoFit/>
          </a:bodyPr>
          <a:lstStyle/>
          <a:p>
            <a:pPr algn="r"/>
            <a:r>
              <a:rPr lang="en-US" dirty="0">
                <a:solidFill>
                  <a:schemeClr val="bg1"/>
                </a:solidFill>
              </a:rPr>
              <a:t>(3)</a:t>
            </a:r>
          </a:p>
        </p:txBody>
      </p:sp>
      <p:sp>
        <p:nvSpPr>
          <p:cNvPr id="14" name="Rectangle 13"/>
          <p:cNvSpPr/>
          <p:nvPr/>
        </p:nvSpPr>
        <p:spPr>
          <a:xfrm>
            <a:off x="332510" y="1729617"/>
            <a:ext cx="3555999" cy="2862322"/>
          </a:xfrm>
          <a:prstGeom prst="rect">
            <a:avLst/>
          </a:prstGeom>
        </p:spPr>
        <p:txBody>
          <a:bodyPr wrap="square">
            <a:spAutoFit/>
          </a:bodyPr>
          <a:lstStyle/>
          <a:p>
            <a:r>
              <a:rPr lang="en-US" dirty="0">
                <a:solidFill>
                  <a:schemeClr val="bg1"/>
                </a:solidFill>
              </a:rPr>
              <a:t>When John’s father, Zacharias, was released by God from his inability to speak, he praised God and prophesied of John’s mission. </a:t>
            </a:r>
          </a:p>
          <a:p>
            <a:endParaRPr lang="en-US" dirty="0">
              <a:solidFill>
                <a:schemeClr val="bg1"/>
              </a:solidFill>
            </a:endParaRPr>
          </a:p>
          <a:p>
            <a:endParaRPr lang="en-US" dirty="0">
              <a:solidFill>
                <a:schemeClr val="bg1"/>
              </a:solidFill>
            </a:endParaRPr>
          </a:p>
          <a:p>
            <a:r>
              <a:rPr lang="en-US" dirty="0">
                <a:solidFill>
                  <a:schemeClr val="bg1"/>
                </a:solidFill>
              </a:rPr>
              <a:t>He mentioned that God had raised up a “horn of salvation,” which is a messianic title that refers to Jesus Christ.</a:t>
            </a:r>
          </a:p>
        </p:txBody>
      </p:sp>
      <p:sp>
        <p:nvSpPr>
          <p:cNvPr id="11" name="Rectangle 10"/>
          <p:cNvSpPr/>
          <p:nvPr/>
        </p:nvSpPr>
        <p:spPr>
          <a:xfrm>
            <a:off x="8478981" y="981517"/>
            <a:ext cx="3713019" cy="1477328"/>
          </a:xfrm>
          <a:prstGeom prst="rect">
            <a:avLst/>
          </a:prstGeom>
        </p:spPr>
        <p:txBody>
          <a:bodyPr wrap="square">
            <a:spAutoFit/>
          </a:bodyPr>
          <a:lstStyle/>
          <a:p>
            <a:r>
              <a:rPr lang="en-US" i="1" dirty="0">
                <a:solidFill>
                  <a:srgbClr val="FFFF00"/>
                </a:solidFill>
              </a:rPr>
              <a:t>The God of my rock; in him will I trust: he is my shield, and the horn of my salvation, my high tower, and my refuge, my </a:t>
            </a:r>
            <a:r>
              <a:rPr lang="en-US" i="1" dirty="0" err="1">
                <a:solidFill>
                  <a:srgbClr val="FFFF00"/>
                </a:solidFill>
              </a:rPr>
              <a:t>saviour</a:t>
            </a:r>
            <a:r>
              <a:rPr lang="en-US" i="1" dirty="0">
                <a:solidFill>
                  <a:srgbClr val="FFFF00"/>
                </a:solidFill>
              </a:rPr>
              <a:t>; thou </a:t>
            </a:r>
            <a:r>
              <a:rPr lang="en-US" i="1" dirty="0" err="1">
                <a:solidFill>
                  <a:srgbClr val="FFFF00"/>
                </a:solidFill>
              </a:rPr>
              <a:t>savest</a:t>
            </a:r>
            <a:r>
              <a:rPr lang="en-US" i="1" dirty="0">
                <a:solidFill>
                  <a:srgbClr val="FFFF00"/>
                </a:solidFill>
              </a:rPr>
              <a:t> me from violence. 2 Samuel 22:3</a:t>
            </a:r>
          </a:p>
        </p:txBody>
      </p:sp>
      <p:sp>
        <p:nvSpPr>
          <p:cNvPr id="12" name="Rectangle 11"/>
          <p:cNvSpPr/>
          <p:nvPr/>
        </p:nvSpPr>
        <p:spPr>
          <a:xfrm>
            <a:off x="5717309" y="3262899"/>
            <a:ext cx="6096000" cy="923330"/>
          </a:xfrm>
          <a:prstGeom prst="rect">
            <a:avLst/>
          </a:prstGeom>
        </p:spPr>
        <p:txBody>
          <a:bodyPr>
            <a:spAutoFit/>
          </a:bodyPr>
          <a:lstStyle/>
          <a:p>
            <a:r>
              <a:rPr lang="en-US" i="1" dirty="0">
                <a:solidFill>
                  <a:srgbClr val="FFFF00"/>
                </a:solidFill>
              </a:rPr>
              <a:t> The </a:t>
            </a:r>
            <a:r>
              <a:rPr lang="en-US" i="1" cap="small" dirty="0">
                <a:solidFill>
                  <a:srgbClr val="FFFF00"/>
                </a:solidFill>
              </a:rPr>
              <a:t>Lord</a:t>
            </a:r>
            <a:r>
              <a:rPr lang="en-US" i="1" dirty="0">
                <a:solidFill>
                  <a:srgbClr val="FFFF00"/>
                </a:solidFill>
              </a:rPr>
              <a:t> is my rock, and my fortress, and my deliverer; my God, my strength, in whom I will trust; my buckler, and the horn of my salvation, and my high tower. Psalm 18:2</a:t>
            </a:r>
          </a:p>
        </p:txBody>
      </p:sp>
      <p:pic>
        <p:nvPicPr>
          <p:cNvPr id="66562" name="Picture 2" descr="https://bofcministry.files.wordpress.com/2014/07/wpid-ram.jpeg?w=1024"/>
          <p:cNvPicPr>
            <a:picLocks noChangeAspect="1" noChangeArrowheads="1"/>
          </p:cNvPicPr>
          <p:nvPr/>
        </p:nvPicPr>
        <p:blipFill>
          <a:blip r:embed="rId3" cstate="print"/>
          <a:srcRect/>
          <a:stretch>
            <a:fillRect/>
          </a:stretch>
        </p:blipFill>
        <p:spPr bwMode="auto">
          <a:xfrm>
            <a:off x="7199842" y="4451927"/>
            <a:ext cx="2843261" cy="2132446"/>
          </a:xfrm>
          <a:prstGeom prst="rect">
            <a:avLst/>
          </a:prstGeom>
          <a:noFill/>
        </p:spPr>
      </p:pic>
      <p:pic>
        <p:nvPicPr>
          <p:cNvPr id="66564" name="Picture 4" descr="http://www.breakingisraelnews.com/wp-content/uploads/2014/09/shofar-.png"/>
          <p:cNvPicPr>
            <a:picLocks noChangeAspect="1" noChangeArrowheads="1"/>
          </p:cNvPicPr>
          <p:nvPr/>
        </p:nvPicPr>
        <p:blipFill>
          <a:blip r:embed="rId4" cstate="print"/>
          <a:srcRect/>
          <a:stretch>
            <a:fillRect/>
          </a:stretch>
        </p:blipFill>
        <p:spPr bwMode="auto">
          <a:xfrm>
            <a:off x="3888508" y="923637"/>
            <a:ext cx="4520911" cy="2260456"/>
          </a:xfrm>
          <a:prstGeom prst="rect">
            <a:avLst/>
          </a:prstGeom>
          <a:noFill/>
        </p:spPr>
      </p:pic>
      <p:sp>
        <p:nvSpPr>
          <p:cNvPr id="15" name="Rectangle 14"/>
          <p:cNvSpPr/>
          <p:nvPr/>
        </p:nvSpPr>
        <p:spPr>
          <a:xfrm>
            <a:off x="3879273" y="5017807"/>
            <a:ext cx="3306618" cy="1200329"/>
          </a:xfrm>
          <a:prstGeom prst="rect">
            <a:avLst/>
          </a:prstGeom>
        </p:spPr>
        <p:txBody>
          <a:bodyPr wrap="square">
            <a:spAutoFit/>
          </a:bodyPr>
          <a:lstStyle/>
          <a:p>
            <a:r>
              <a:rPr lang="en-US" dirty="0">
                <a:solidFill>
                  <a:schemeClr val="bg1"/>
                </a:solidFill>
              </a:rPr>
              <a:t>The horn was a symbol of power—an allusion to the strength of horned animals indigenous to the Near.</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#195 </a:t>
            </a:r>
            <a:r>
              <a:rPr lang="en-US" i="1" dirty="0">
                <a:solidFill>
                  <a:schemeClr val="bg1"/>
                </a:solidFill>
              </a:rPr>
              <a:t>How Great the Wisdom and the Love </a:t>
            </a:r>
          </a:p>
          <a:p>
            <a:endParaRPr lang="en-US" dirty="0">
              <a:solidFill>
                <a:schemeClr val="bg1"/>
              </a:solidFill>
            </a:endParaRPr>
          </a:p>
          <a:p>
            <a:endParaRPr lang="en-US" i="1" dirty="0">
              <a:solidFill>
                <a:schemeClr val="bg1"/>
              </a:solidFill>
            </a:endParaRPr>
          </a:p>
          <a:p>
            <a:pPr marL="342900" indent="-342900">
              <a:buFontTx/>
              <a:buAutoNum type="arabicPeriod"/>
            </a:pPr>
            <a:r>
              <a:rPr lang="en-US">
                <a:solidFill>
                  <a:schemeClr val="bg1"/>
                </a:solidFill>
              </a:rPr>
              <a:t>New </a:t>
            </a:r>
            <a:r>
              <a:rPr lang="en-US" dirty="0">
                <a:solidFill>
                  <a:schemeClr val="bg1"/>
                </a:solidFill>
              </a:rPr>
              <a:t>Testament Institute Student Manual Chapter 15</a:t>
            </a:r>
          </a:p>
          <a:p>
            <a:pPr marL="342900" indent="-342900">
              <a:buFontTx/>
              <a:buAutoNum type="arabicPeriod"/>
            </a:pPr>
            <a:r>
              <a:rPr lang="en-US" dirty="0">
                <a:solidFill>
                  <a:schemeClr val="bg1"/>
                </a:solidFill>
              </a:rPr>
              <a:t>William Smith, </a:t>
            </a:r>
            <a:r>
              <a:rPr lang="en-US" i="1" dirty="0">
                <a:solidFill>
                  <a:schemeClr val="bg1"/>
                </a:solidFill>
              </a:rPr>
              <a:t>Dictionary of the Bible</a:t>
            </a:r>
            <a:r>
              <a:rPr lang="en-US" dirty="0">
                <a:solidFill>
                  <a:schemeClr val="bg1"/>
                </a:solidFill>
              </a:rPr>
              <a:t>, "Luke, Gospel of“ found in gospeldoctrine.com</a:t>
            </a:r>
          </a:p>
          <a:p>
            <a:pPr marL="342900" indent="-342900">
              <a:buFontTx/>
              <a:buAutoNum type="arabicPeriod"/>
            </a:pPr>
            <a:r>
              <a:rPr lang="en-US" dirty="0">
                <a:solidFill>
                  <a:schemeClr val="bg1"/>
                </a:solidFill>
              </a:rPr>
              <a:t>Elder Bruce R. McConkie  (</a:t>
            </a:r>
            <a:r>
              <a:rPr lang="en-US" i="1" dirty="0">
                <a:solidFill>
                  <a:schemeClr val="bg1"/>
                </a:solidFill>
              </a:rPr>
              <a:t>The Mortal Messiah: From Bethlehem to Calvary,</a:t>
            </a:r>
            <a:r>
              <a:rPr lang="en-US" dirty="0">
                <a:solidFill>
                  <a:schemeClr val="bg1"/>
                </a:solidFill>
              </a:rPr>
              <a:t> 4 vols. [Salt Lake City: Deseret Book Co., 1979-1981], 1: 306-307.) and (</a:t>
            </a:r>
            <a:r>
              <a:rPr lang="en-US" i="1" dirty="0">
                <a:solidFill>
                  <a:schemeClr val="bg1"/>
                </a:solidFill>
              </a:rPr>
              <a:t>Doctrinal New Testament Commentary,</a:t>
            </a:r>
            <a:r>
              <a:rPr lang="en-US" dirty="0">
                <a:solidFill>
                  <a:schemeClr val="bg1"/>
                </a:solidFill>
              </a:rPr>
              <a:t> 1:89).</a:t>
            </a:r>
          </a:p>
          <a:p>
            <a:pPr marL="342900" indent="-342900">
              <a:buFontTx/>
              <a:buAutoNum type="arabicPeriod"/>
            </a:pPr>
            <a:r>
              <a:rPr lang="en-US" dirty="0">
                <a:solidFill>
                  <a:schemeClr val="bg1"/>
                </a:solidFill>
              </a:rPr>
              <a:t>Bible Dictionary</a:t>
            </a:r>
          </a:p>
          <a:p>
            <a:pPr marL="342900" indent="-342900">
              <a:buFontTx/>
              <a:buAutoNum type="arabicPeriod"/>
            </a:pPr>
            <a:r>
              <a:rPr lang="en-US" i="1" dirty="0">
                <a:solidFill>
                  <a:schemeClr val="bg1"/>
                </a:solidFill>
              </a:rPr>
              <a:t>Teachings of Presidents of the Church: Joseph Smith</a:t>
            </a:r>
            <a:r>
              <a:rPr lang="en-US" dirty="0">
                <a:solidFill>
                  <a:schemeClr val="bg1"/>
                </a:solidFill>
              </a:rPr>
              <a:t>[2007], 104).</a:t>
            </a:r>
          </a:p>
          <a:p>
            <a:pPr marL="342900" indent="-342900">
              <a:buFontTx/>
              <a:buAutoNum type="arabicPeriod"/>
            </a:pPr>
            <a:r>
              <a:rPr lang="en-US" dirty="0">
                <a:solidFill>
                  <a:schemeClr val="bg1"/>
                </a:solidFill>
              </a:rPr>
              <a:t>James E. Talmage </a:t>
            </a:r>
            <a:r>
              <a:rPr lang="en-US" i="1" dirty="0">
                <a:solidFill>
                  <a:schemeClr val="bg1"/>
                </a:solidFill>
              </a:rPr>
              <a:t>Jesus the Christ,</a:t>
            </a:r>
            <a:r>
              <a:rPr lang="en-US" dirty="0">
                <a:solidFill>
                  <a:schemeClr val="bg1"/>
                </a:solidFill>
              </a:rPr>
              <a:t> 81, 613</a:t>
            </a:r>
          </a:p>
          <a:p>
            <a:pPr marL="342900" indent="-342900">
              <a:buFontTx/>
              <a:buAutoNum type="arabicPeriod"/>
            </a:pPr>
            <a:r>
              <a:rPr lang="en-US" i="1" dirty="0">
                <a:solidFill>
                  <a:schemeClr val="bg1"/>
                </a:solidFill>
              </a:rPr>
              <a:t>The Teachings of Harold B. Lee,</a:t>
            </a:r>
            <a:r>
              <a:rPr lang="en-US" dirty="0">
                <a:solidFill>
                  <a:schemeClr val="bg1"/>
                </a:solidFill>
              </a:rPr>
              <a:t> ed. Clyde J. Williams [1996], 14).</a:t>
            </a:r>
          </a:p>
          <a:p>
            <a:pPr marL="342900" indent="-342900">
              <a:buFontTx/>
              <a:buAutoNum type="arabicPeriod"/>
            </a:pPr>
            <a:r>
              <a:rPr lang="en-US" dirty="0">
                <a:solidFill>
                  <a:schemeClr val="bg1"/>
                </a:solidFill>
              </a:rPr>
              <a:t>Elder Russell M. Nelson (</a:t>
            </a:r>
            <a:r>
              <a:rPr lang="en-US" i="1" dirty="0">
                <a:solidFill>
                  <a:schemeClr val="bg1"/>
                </a:solidFill>
              </a:rPr>
              <a:t>Perfection Pending, and Other Favorite Discourses </a:t>
            </a:r>
            <a:r>
              <a:rPr lang="en-US" dirty="0">
                <a:solidFill>
                  <a:schemeClr val="bg1"/>
                </a:solidFill>
              </a:rPr>
              <a:t>[Salt Lake City: Deseret Book Co., 1998], 105-108.)</a:t>
            </a:r>
          </a:p>
          <a:p>
            <a:pPr marL="342900" indent="-342900">
              <a:buFontTx/>
              <a:buAutoNum type="arabicPeriod"/>
            </a:pPr>
            <a:r>
              <a:rPr lang="en-US" dirty="0">
                <a:solidFill>
                  <a:schemeClr val="bg1"/>
                </a:solidFill>
              </a:rPr>
              <a:t>President Thomas S. Monson (</a:t>
            </a:r>
            <a:r>
              <a:rPr lang="en-US" i="1" dirty="0">
                <a:solidFill>
                  <a:schemeClr val="bg1"/>
                </a:solidFill>
              </a:rPr>
              <a:t>Be Your Best Self </a:t>
            </a:r>
            <a:r>
              <a:rPr lang="en-US" dirty="0">
                <a:solidFill>
                  <a:schemeClr val="bg1"/>
                </a:solidFill>
              </a:rPr>
              <a:t>[Salt Lake City: Deseret Book Co., 1979], 40.)</a:t>
            </a:r>
          </a:p>
          <a:p>
            <a:pPr marL="342900" indent="-342900">
              <a:buFontTx/>
              <a:buAutoNum type="arabicPeriod"/>
            </a:pPr>
            <a:r>
              <a:rPr lang="en-US" dirty="0">
                <a:solidFill>
                  <a:schemeClr val="bg1"/>
                </a:solidFill>
              </a:rPr>
              <a:t>Jeffrey R. Holland and Patricia T. Holland, </a:t>
            </a:r>
            <a:r>
              <a:rPr lang="en-US" i="1" dirty="0">
                <a:solidFill>
                  <a:schemeClr val="bg1"/>
                </a:solidFill>
              </a:rPr>
              <a:t>On Earth As It Is in Heaven</a:t>
            </a:r>
            <a:r>
              <a:rPr lang="en-US" dirty="0">
                <a:solidFill>
                  <a:schemeClr val="bg1"/>
                </a:solidFill>
              </a:rPr>
              <a:t> [Salt Lake City: Deseret Book Co., 1989], 33.)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5F7002C0-AC9C-4CAE-99A1-CF77364D635B}"/>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nswersingenesis.org/PublicStore/images/product_pages/samples/00-5-022/lineage.jpg"/>
          <p:cNvPicPr>
            <a:picLocks noChangeAspect="1" noChangeArrowheads="1"/>
          </p:cNvPicPr>
          <p:nvPr/>
        </p:nvPicPr>
        <p:blipFill>
          <a:blip r:embed="rId2" cstate="print"/>
          <a:srcRect l="1822" r="5231"/>
          <a:stretch>
            <a:fillRect/>
          </a:stretch>
        </p:blipFill>
        <p:spPr bwMode="auto">
          <a:xfrm>
            <a:off x="596901" y="609600"/>
            <a:ext cx="10985500" cy="5029200"/>
          </a:xfrm>
          <a:prstGeom prst="rect">
            <a:avLst/>
          </a:prstGeom>
          <a:noFill/>
          <a:ln w="9525">
            <a:noFill/>
            <a:miter lim="800000"/>
            <a:headEnd/>
            <a:tailEnd/>
          </a:ln>
        </p:spPr>
      </p:pic>
      <p:sp>
        <p:nvSpPr>
          <p:cNvPr id="4099" name="TextBox 2"/>
          <p:cNvSpPr txBox="1">
            <a:spLocks noChangeArrowheads="1"/>
          </p:cNvSpPr>
          <p:nvPr/>
        </p:nvSpPr>
        <p:spPr bwMode="auto">
          <a:xfrm>
            <a:off x="3149600" y="1219200"/>
            <a:ext cx="5588000" cy="1570038"/>
          </a:xfrm>
          <a:prstGeom prst="rect">
            <a:avLst/>
          </a:prstGeom>
          <a:noFill/>
          <a:ln w="9525">
            <a:noFill/>
            <a:miter lim="800000"/>
            <a:headEnd/>
            <a:tailEnd/>
          </a:ln>
        </p:spPr>
        <p:txBody>
          <a:bodyPr>
            <a:spAutoFit/>
          </a:bodyPr>
          <a:lstStyle/>
          <a:p>
            <a:pPr algn="ctr"/>
            <a:r>
              <a:rPr lang="en-US" sz="4800" b="1">
                <a:solidFill>
                  <a:srgbClr val="663300"/>
                </a:solidFill>
                <a:latin typeface="Calibri" pitchFamily="34" charset="0"/>
              </a:rPr>
              <a:t>The Lineage of Jesus Christ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Annunciation to Zacharias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Annunciation to Mary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1:26-38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Mary Visits Elizabeth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1:39-55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Birth of John the Baptist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1:57-64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Prophecy of Zacharias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1:67-79, 65,66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Mary Returns to</a:t>
                      </a:r>
                      <a:r>
                        <a:rPr lang="en-US" sz="1200" baseline="0" dirty="0"/>
                        <a:t> Nazareth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447645"/>
          </a:xfrm>
          <a:prstGeom prst="rect">
            <a:avLst/>
          </a:prstGeom>
          <a:ln>
            <a:solidFill>
              <a:schemeClr val="tx1"/>
            </a:solidFill>
          </a:ln>
        </p:spPr>
        <p:txBody>
          <a:bodyPr wrap="square">
            <a:spAutoFit/>
          </a:bodyPr>
          <a:lstStyle/>
          <a:p>
            <a:r>
              <a:rPr lang="en-US" sz="1200" b="1" dirty="0"/>
              <a:t>Zacharias:</a:t>
            </a:r>
          </a:p>
          <a:p>
            <a:r>
              <a:rPr lang="en-US" sz="1200" dirty="0"/>
              <a:t>About fifteen months prior to the Savior’s birth, Zacharias, a priest of the Aaronic order, was officiating in the functions of his office in the temple at Jerusalem. His wife, Elisabeth, was also of a priestly family; being numbered among the descendants of Aaron. The couple had never been blessed with children; and at the time of which we speak they were both well stricken in years and had sorrowfully given up hope of posterity. Zacharias belonged to the course of priests named after </a:t>
            </a:r>
            <a:r>
              <a:rPr lang="en-US" sz="1200" dirty="0" err="1"/>
              <a:t>Abijah</a:t>
            </a:r>
            <a:r>
              <a:rPr lang="en-US" sz="1200" dirty="0"/>
              <a:t>, and known in later time as the course of </a:t>
            </a:r>
            <a:r>
              <a:rPr lang="en-US" sz="1200" dirty="0" err="1"/>
              <a:t>Abia</a:t>
            </a:r>
            <a:r>
              <a:rPr lang="en-US" sz="1200" dirty="0"/>
              <a:t>. This was the eighth in the order of the twenty-four courses established by David the king, each course being appointed to serve in turn a week at the sanctuary. It will be remembered that on the return of the people from Babylon only four of the courses were represented; but of these four each averaged over fourteen hundred men.</a:t>
            </a:r>
            <a:endParaRPr lang="en-US" sz="1200" baseline="30000" dirty="0" err="1"/>
          </a:p>
          <a:p>
            <a:r>
              <a:rPr lang="en-US" sz="1200" dirty="0"/>
              <a:t>During his week of service each priest was required to maintain scrupulously a state of ceremonial cleanliness of person; he had to abstain from wine, and from food except that specifically prescribed; he had to bathe frequently; he lived within the temple precincts and thus was cut off from family association; he was not allowed to come near the dead, nor to mourn in the formal manner if death should rob him of even his nearest and dearest of kin. We learn that the daily selection of the priest who should enter the Holy Place, and there burn incense on the golden altar, was determined by lot;</a:t>
            </a:r>
            <a:r>
              <a:rPr lang="en-US" sz="1200" baseline="30000" dirty="0"/>
              <a:t> </a:t>
            </a:r>
            <a:r>
              <a:rPr lang="en-US" sz="1200" dirty="0"/>
              <a:t>and furthermore we gather, from non-scriptural history, that because of the great number of priests the honor of so officiating seldom fell twice to the same person.</a:t>
            </a:r>
          </a:p>
          <a:p>
            <a:endParaRPr lang="en-US" sz="1200" dirty="0"/>
          </a:p>
          <a:p>
            <a:r>
              <a:rPr lang="en-US" sz="1200" dirty="0"/>
              <a:t>On this day the lot had fallen to Zacharias. It was a very solemn occasion in the life of the humble Judean priest—this one day in his life on which the special and particularly sacred service was required of him. Within the Holy Place he was separated by the veil of the temple only from the Oracle or Holy of Holies—the inner sanctuary into which none but the high priest might enter, and he only on the Day of Atonement, after long ceremonial preparation.</a:t>
            </a:r>
            <a:r>
              <a:rPr lang="en-US" sz="1200" baseline="30000" dirty="0"/>
              <a:t> </a:t>
            </a:r>
            <a:r>
              <a:rPr lang="en-US" sz="1200" dirty="0"/>
              <a:t>The place and the time were conducive to the highest and most reverential feelings. As Zacharias ministered within the Holy Place, the people without bowed themselves in prayer, watching for the clouds of incense smoke to appear above the great partition which formed the barrier between the place of general assembly and the Holy Place, and awaiting the reappearance of the priest and his pronouncement of the benediction.</a:t>
            </a:r>
          </a:p>
          <a:p>
            <a:endParaRPr lang="en-US" sz="1200" dirty="0"/>
          </a:p>
          <a:p>
            <a:r>
              <a:rPr lang="en-US" sz="1200" dirty="0"/>
              <a:t>Before the astonished gaze of Zacharias, at this supreme moment of his priestly service, there appeared, standing on the right of the golden altar of incense, an angel of the Lord. Many generations had passed in Jewry since any visible presence other than mortal had been manifest within the temple, either in the Holy Place or the Holy of Holies; the people regarded personal visitations of heavenly beings as occurrences of the past; they had come almost to believe that there were no longer prophets in Israel. Nevertheless, there was always a feeling of anxiety, akin to that of troubled expectancy, whenever a priest approached the inner sanctuary, which was regarded as the particular abode of Jehovah should He ever again condescend to visit His people. In view of these conditions we read without surprise that this angelic presence troubled Zacharias and caused fear to fall upon him.  The words of the heavenly visitant, however, were comforting though of startling import, embodying as they did the unqualified assurance that the man’s prayers had been heard, and that his wife should bear him a son, who must be named John.</a:t>
            </a:r>
            <a:r>
              <a:rPr lang="en-US" sz="1200" baseline="30000" dirty="0"/>
              <a:t> </a:t>
            </a:r>
            <a:r>
              <a:rPr lang="en-US" sz="1200" dirty="0"/>
              <a:t>The promise went even further, specifying that the child to be born of Elisabeth would be a blessing to the people; many would rejoice at his birth; he would be great in the sight of the Lord, and must be guarded against wine and strong drink;</a:t>
            </a:r>
            <a:r>
              <a:rPr lang="en-US" sz="1200" baseline="30000" dirty="0"/>
              <a:t> </a:t>
            </a:r>
            <a:r>
              <a:rPr lang="en-US" sz="1200" dirty="0"/>
              <a:t>he would be filled with the Holy Ghost, would be the means of turning many souls to God, and would go before to make ready a people prepared to receive the Messiah.</a:t>
            </a:r>
          </a:p>
          <a:p>
            <a:r>
              <a:rPr lang="en-US" sz="1200" dirty="0"/>
              <a:t>…In due time the child was born, there in the hill country of </a:t>
            </a:r>
            <a:r>
              <a:rPr lang="en-US" sz="1200" dirty="0" err="1"/>
              <a:t>Judea</a:t>
            </a:r>
            <a:r>
              <a:rPr lang="en-US" sz="1200" baseline="30000" dirty="0" err="1">
                <a:hlinkClick r:id="rId2"/>
              </a:rPr>
              <a:t>i</a:t>
            </a:r>
            <a:r>
              <a:rPr lang="en-US" sz="1200" dirty="0"/>
              <a:t> where Zacharias and Elisabeth had their home; and, on the eighth day following the birth the family assembled in accordance with custom and Mosaic requirement, to name the babe in connection with the rite of </a:t>
            </a:r>
            <a:r>
              <a:rPr lang="en-US" sz="1200" dirty="0" err="1"/>
              <a:t>circumcision.</a:t>
            </a:r>
            <a:r>
              <a:rPr lang="en-US" sz="1200" baseline="30000" dirty="0" err="1">
                <a:hlinkClick r:id="rId2"/>
              </a:rPr>
              <a:t>j</a:t>
            </a:r>
            <a:r>
              <a:rPr lang="en-US" sz="1200" dirty="0"/>
              <a:t> All suggestions that he be called after his father were overruled by Zacharias, who wrote with decisive finality: “His name is John.” Thereupon the dumb</a:t>
            </a:r>
            <a:r>
              <a:rPr lang="en-US" sz="1200" baseline="30000" dirty="0"/>
              <a:t> </a:t>
            </a:r>
            <a:r>
              <a:rPr lang="en-US" sz="1200" dirty="0"/>
              <a:t>priest’s tongue was loosed, and being filled with the Holy Ghost he burst forth in prophecy, praise and song; </a:t>
            </a:r>
          </a:p>
        </p:txBody>
      </p:sp>
      <p:sp>
        <p:nvSpPr>
          <p:cNvPr id="6" name="Rectangle 5"/>
          <p:cNvSpPr/>
          <p:nvPr/>
        </p:nvSpPr>
        <p:spPr>
          <a:xfrm>
            <a:off x="-1" y="5461475"/>
            <a:ext cx="7093527" cy="1384995"/>
          </a:xfrm>
          <a:prstGeom prst="rect">
            <a:avLst/>
          </a:prstGeom>
        </p:spPr>
        <p:txBody>
          <a:bodyPr wrap="square">
            <a:spAutoFit/>
          </a:bodyPr>
          <a:lstStyle/>
          <a:p>
            <a:r>
              <a:rPr lang="en-US" sz="1200" b="1" dirty="0"/>
              <a:t>Elisabeth</a:t>
            </a:r>
            <a:r>
              <a:rPr lang="en-US" sz="1200" dirty="0"/>
              <a:t> must have known that the approaching birth of her son would soon be followed by that of the Messiah, and that therefore the day for which Israel had waited and prayed through the long dark centuries was about to dawn. When Mary’s salutation fell upon her ears, the Holy Ghost bore witness that the chosen mother of the Lord stood before her in the person of her cousin; and as she experienced the physical thrill incident to the quickening spirit of her own blessed conception, she returned the greeting of her visitor with reverence: “Blessed art thou among women, and blessed is the fruit of thy womb. And whence is this to me, that the mother of my Lord should come to me?”</a:t>
            </a:r>
          </a:p>
        </p:txBody>
      </p:sp>
      <p:sp>
        <p:nvSpPr>
          <p:cNvPr id="8" name="TextBox 7"/>
          <p:cNvSpPr txBox="1"/>
          <p:nvPr/>
        </p:nvSpPr>
        <p:spPr>
          <a:xfrm>
            <a:off x="7278253" y="5837382"/>
            <a:ext cx="3796147" cy="523220"/>
          </a:xfrm>
          <a:prstGeom prst="rect">
            <a:avLst/>
          </a:prstGeom>
          <a:noFill/>
        </p:spPr>
        <p:txBody>
          <a:bodyPr wrap="square" rtlCol="0">
            <a:spAutoFit/>
          </a:bodyPr>
          <a:lstStyle/>
          <a:p>
            <a:r>
              <a:rPr lang="en-US" sz="1400" i="1" dirty="0"/>
              <a:t>Jesus the Christ </a:t>
            </a:r>
            <a:r>
              <a:rPr lang="en-US" sz="1400" dirty="0"/>
              <a:t>by James E. Talmage </a:t>
            </a:r>
          </a:p>
          <a:p>
            <a:r>
              <a:rPr lang="en-US" sz="1400" dirty="0"/>
              <a:t>Chapter 7 pgs. 75-78</a:t>
            </a:r>
          </a:p>
        </p:txBody>
      </p:sp>
      <p:pic>
        <p:nvPicPr>
          <p:cNvPr id="9" name="Picture 8" descr="james e talmage.jpg"/>
          <p:cNvPicPr>
            <a:picLocks noChangeAspect="1"/>
          </p:cNvPicPr>
          <p:nvPr/>
        </p:nvPicPr>
        <p:blipFill>
          <a:blip r:embed="rId3" cstate="print"/>
          <a:stretch>
            <a:fillRect/>
          </a:stretch>
        </p:blipFill>
        <p:spPr>
          <a:xfrm>
            <a:off x="11157008" y="5481071"/>
            <a:ext cx="1034992" cy="1376929"/>
          </a:xfrm>
          <a:prstGeom prst="rect">
            <a:avLst/>
          </a:prstGeom>
        </p:spPr>
      </p:pic>
    </p:spTree>
    <p:extLst>
      <p:ext uri="{BB962C8B-B14F-4D97-AF65-F5344CB8AC3E}">
        <p14:creationId xmlns:p14="http://schemas.microsoft.com/office/powerpoint/2010/main" val="201278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243" y="1501106"/>
          <a:ext cx="3468884" cy="5206754"/>
        </p:xfrm>
        <a:graphic>
          <a:graphicData uri="http://schemas.openxmlformats.org/drawingml/2006/table">
            <a:tbl>
              <a:tblPr/>
              <a:tblGrid>
                <a:gridCol w="1734442">
                  <a:extLst>
                    <a:ext uri="{9D8B030D-6E8A-4147-A177-3AD203B41FA5}">
                      <a16:colId xmlns:a16="http://schemas.microsoft.com/office/drawing/2014/main" val="20000"/>
                    </a:ext>
                  </a:extLst>
                </a:gridCol>
                <a:gridCol w="1734442">
                  <a:extLst>
                    <a:ext uri="{9D8B030D-6E8A-4147-A177-3AD203B41FA5}">
                      <a16:colId xmlns:a16="http://schemas.microsoft.com/office/drawing/2014/main" val="20001"/>
                    </a:ext>
                  </a:extLst>
                </a:gridCol>
              </a:tblGrid>
              <a:tr h="431897">
                <a:tc gridSpan="2">
                  <a:txBody>
                    <a:bodyPr/>
                    <a:lstStyle/>
                    <a:p>
                      <a:pPr algn="ctr" fontAlgn="t"/>
                      <a:r>
                        <a:rPr lang="en-US" sz="1200" dirty="0" err="1">
                          <a:solidFill>
                            <a:schemeClr val="tx1"/>
                          </a:solidFill>
                        </a:rPr>
                        <a:t>Abijam</a:t>
                      </a:r>
                      <a:r>
                        <a:rPr lang="en-US" sz="1200" dirty="0">
                          <a:solidFill>
                            <a:schemeClr val="tx1"/>
                          </a:solidFill>
                        </a:rPr>
                        <a:t> </a:t>
                      </a:r>
                      <a:r>
                        <a:rPr lang="en-US" sz="1200" b="1" dirty="0">
                          <a:solidFill>
                            <a:schemeClr val="tx1"/>
                          </a:solidFill>
                        </a:rPr>
                        <a:t>(</a:t>
                      </a:r>
                      <a:r>
                        <a:rPr lang="en-US" sz="1200" b="1" dirty="0" err="1">
                          <a:solidFill>
                            <a:schemeClr val="tx1"/>
                          </a:solidFill>
                        </a:rPr>
                        <a:t>Abia</a:t>
                      </a:r>
                      <a:r>
                        <a:rPr lang="en-US" sz="1200" b="1" dirty="0">
                          <a:solidFill>
                            <a:schemeClr val="tx1"/>
                          </a:solidFill>
                        </a:rPr>
                        <a:t>) </a:t>
                      </a:r>
                      <a:r>
                        <a:rPr lang="en-US" sz="1200" dirty="0">
                          <a:solidFill>
                            <a:schemeClr val="tx1"/>
                          </a:solidFill>
                        </a:rPr>
                        <a:t>from </a:t>
                      </a:r>
                      <a:r>
                        <a:rPr lang="en-US" sz="1200" u="none" strike="noStrike" dirty="0">
                          <a:solidFill>
                            <a:schemeClr val="tx1"/>
                          </a:solidFill>
                        </a:rPr>
                        <a:t>Guillaume </a:t>
                      </a:r>
                      <a:r>
                        <a:rPr lang="en-US" sz="1200" u="none" strike="noStrike" dirty="0" err="1">
                          <a:solidFill>
                            <a:schemeClr val="tx1"/>
                          </a:solidFill>
                        </a:rPr>
                        <a:t>Rouillé</a:t>
                      </a:r>
                      <a:r>
                        <a:rPr lang="en-US" sz="1200" dirty="0" err="1">
                          <a:solidFill>
                            <a:schemeClr val="tx1"/>
                          </a:solidFill>
                        </a:rPr>
                        <a:t>'s</a:t>
                      </a:r>
                      <a:r>
                        <a:rPr lang="en-US" sz="1200" dirty="0">
                          <a:solidFill>
                            <a:schemeClr val="tx1"/>
                          </a:solidFill>
                        </a:rPr>
                        <a:t> </a:t>
                      </a:r>
                      <a:r>
                        <a:rPr lang="en-US" sz="1200" i="1" u="none" strike="noStrike" dirty="0" err="1">
                          <a:solidFill>
                            <a:schemeClr val="tx1"/>
                          </a:solidFill>
                        </a:rPr>
                        <a:t>Promptuarii</a:t>
                      </a:r>
                      <a:r>
                        <a:rPr lang="en-US" sz="1200" i="1" u="none" strike="noStrike" dirty="0">
                          <a:solidFill>
                            <a:schemeClr val="tx1"/>
                          </a:solidFill>
                        </a:rPr>
                        <a:t> </a:t>
                      </a:r>
                      <a:r>
                        <a:rPr lang="en-US" sz="1200" i="1" u="none" strike="noStrike" dirty="0" err="1">
                          <a:solidFill>
                            <a:schemeClr val="tx1"/>
                          </a:solidFill>
                        </a:rPr>
                        <a:t>Iconum</a:t>
                      </a:r>
                      <a:r>
                        <a:rPr lang="en-US" sz="1200" i="1" u="none" strike="noStrike" dirty="0">
                          <a:solidFill>
                            <a:schemeClr val="tx1"/>
                          </a:solidFill>
                        </a:rPr>
                        <a:t> </a:t>
                      </a:r>
                      <a:r>
                        <a:rPr lang="en-US" sz="1200" i="1" u="none" strike="noStrike" dirty="0" err="1">
                          <a:solidFill>
                            <a:schemeClr val="tx1"/>
                          </a:solidFill>
                        </a:rPr>
                        <a:t>Insigniorum</a:t>
                      </a:r>
                      <a:r>
                        <a:rPr lang="en-US" sz="1200" dirty="0">
                          <a:solidFill>
                            <a:schemeClr val="tx1"/>
                          </a:solidFill>
                        </a:rPr>
                        <a:t>, </a:t>
                      </a:r>
                    </a:p>
                    <a:p>
                      <a:pPr algn="ctr" fontAlgn="t"/>
                      <a:r>
                        <a:rPr lang="en-US" sz="1200" dirty="0">
                          <a:solidFill>
                            <a:schemeClr val="tx1"/>
                          </a:solidFill>
                        </a:rPr>
                        <a:t>1553</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8711">
                <a:tc>
                  <a:txBody>
                    <a:bodyPr/>
                    <a:lstStyle/>
                    <a:p>
                      <a:pPr algn="l" fontAlgn="t"/>
                      <a:r>
                        <a:rPr lang="en-US" sz="1200">
                          <a:solidFill>
                            <a:schemeClr val="tx1"/>
                          </a:solidFill>
                        </a:rPr>
                        <a:t>Reign</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a:solidFill>
                            <a:schemeClr val="tx1"/>
                          </a:solidFill>
                        </a:rPr>
                        <a:t>913 to 911 BC</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258711">
                <a:tc>
                  <a:txBody>
                    <a:bodyPr/>
                    <a:lstStyle/>
                    <a:p>
                      <a:pPr algn="l" fontAlgn="t"/>
                      <a:r>
                        <a:rPr lang="en-US" sz="1200">
                          <a:solidFill>
                            <a:schemeClr val="tx1"/>
                          </a:solidFill>
                        </a:rPr>
                        <a:t>Predecessor</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u="none" strike="noStrike" dirty="0" err="1">
                          <a:solidFill>
                            <a:schemeClr val="tx1"/>
                          </a:solidFill>
                        </a:rPr>
                        <a:t>Rehoboam</a:t>
                      </a:r>
                      <a:r>
                        <a:rPr lang="en-US" sz="1200" dirty="0">
                          <a:solidFill>
                            <a:schemeClr val="tx1"/>
                          </a:solidFill>
                        </a:rPr>
                        <a:t>, his father</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8711">
                <a:tc>
                  <a:txBody>
                    <a:bodyPr/>
                    <a:lstStyle/>
                    <a:p>
                      <a:pPr algn="l" fontAlgn="t"/>
                      <a:r>
                        <a:rPr lang="en-US" sz="1200">
                          <a:solidFill>
                            <a:schemeClr val="tx1"/>
                          </a:solidFill>
                        </a:rPr>
                        <a:t>Successor</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u="none" strike="noStrike" dirty="0" err="1">
                          <a:solidFill>
                            <a:schemeClr val="tx1"/>
                          </a:solidFill>
                        </a:rPr>
                        <a:t>Asa</a:t>
                      </a:r>
                      <a:r>
                        <a:rPr lang="en-US" sz="1200" dirty="0">
                          <a:solidFill>
                            <a:schemeClr val="tx1"/>
                          </a:solidFill>
                        </a:rPr>
                        <a:t>, his son</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431897">
                <a:tc>
                  <a:txBody>
                    <a:bodyPr/>
                    <a:lstStyle/>
                    <a:p>
                      <a:pPr algn="l" fontAlgn="t"/>
                      <a:r>
                        <a:rPr lang="en-US" sz="1200">
                          <a:solidFill>
                            <a:schemeClr val="tx1"/>
                          </a:solidFill>
                        </a:rPr>
                        <a:t>Died</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a:solidFill>
                            <a:schemeClr val="tx1"/>
                          </a:solidFill>
                        </a:rPr>
                        <a:t>911 BC</a:t>
                      </a:r>
                      <a:br>
                        <a:rPr lang="en-US" sz="1200">
                          <a:solidFill>
                            <a:schemeClr val="tx1"/>
                          </a:solidFill>
                        </a:rPr>
                      </a:br>
                      <a:r>
                        <a:rPr lang="en-US" sz="1200">
                          <a:solidFill>
                            <a:schemeClr val="tx1"/>
                          </a:solidFill>
                        </a:rPr>
                        <a:t>possibly Jerusalem</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8711">
                <a:tc>
                  <a:txBody>
                    <a:bodyPr/>
                    <a:lstStyle/>
                    <a:p>
                      <a:pPr algn="l" fontAlgn="t"/>
                      <a:r>
                        <a:rPr lang="en-US" sz="1200">
                          <a:solidFill>
                            <a:schemeClr val="tx1"/>
                          </a:solidFill>
                        </a:rPr>
                        <a:t>Burial</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a:solidFill>
                            <a:schemeClr val="tx1"/>
                          </a:solidFill>
                        </a:rPr>
                        <a:t>Jerusalem</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258711">
                <a:tc>
                  <a:txBody>
                    <a:bodyPr/>
                    <a:lstStyle/>
                    <a:p>
                      <a:pPr algn="l" fontAlgn="t"/>
                      <a:r>
                        <a:rPr lang="en-US" sz="1200">
                          <a:solidFill>
                            <a:schemeClr val="tx1"/>
                          </a:solidFill>
                        </a:rPr>
                        <a:t>Spouse</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a:solidFill>
                            <a:schemeClr val="tx1"/>
                          </a:solidFill>
                        </a:rPr>
                        <a:t>14 wives</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431897">
                <a:tc>
                  <a:txBody>
                    <a:bodyPr/>
                    <a:lstStyle/>
                    <a:p>
                      <a:pPr algn="l" fontAlgn="t"/>
                      <a:r>
                        <a:rPr lang="en-US" sz="1200">
                          <a:solidFill>
                            <a:schemeClr val="tx1"/>
                          </a:solidFill>
                        </a:rPr>
                        <a:t>Issue</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a:solidFill>
                            <a:schemeClr val="tx1"/>
                          </a:solidFill>
                        </a:rPr>
                        <a:t>22 sons and 16 daughters</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431897">
                <a:tc>
                  <a:txBody>
                    <a:bodyPr/>
                    <a:lstStyle/>
                    <a:p>
                      <a:pPr algn="l" fontAlgn="t"/>
                      <a:r>
                        <a:rPr lang="en-US" sz="1200" u="none" strike="noStrike" dirty="0">
                          <a:solidFill>
                            <a:schemeClr val="tx1"/>
                          </a:solidFill>
                        </a:rPr>
                        <a:t>Hebrew name</a:t>
                      </a:r>
                      <a:endParaRPr lang="en-US" sz="1200" dirty="0">
                        <a:solidFill>
                          <a:schemeClr val="tx1"/>
                        </a:solidFill>
                      </a:endParaRP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he-IL" sz="1200" b="1">
                          <a:solidFill>
                            <a:schemeClr val="tx1"/>
                          </a:solidFill>
                        </a:rPr>
                        <a:t>אבים</a:t>
                      </a:r>
                      <a:r>
                        <a:rPr lang="he-IL" sz="1200">
                          <a:solidFill>
                            <a:schemeClr val="tx1"/>
                          </a:solidFill>
                        </a:rPr>
                        <a:t> בן-רחבעם</a:t>
                      </a:r>
                      <a:br>
                        <a:rPr lang="he-IL" sz="1200">
                          <a:solidFill>
                            <a:schemeClr val="tx1"/>
                          </a:solidFill>
                        </a:rPr>
                      </a:br>
                      <a:r>
                        <a:rPr lang="he-IL" sz="1200" b="1">
                          <a:solidFill>
                            <a:schemeClr val="tx1"/>
                          </a:solidFill>
                        </a:rPr>
                        <a:t>’</a:t>
                      </a:r>
                      <a:r>
                        <a:rPr lang="en-US" sz="1200" b="1">
                          <a:solidFill>
                            <a:schemeClr val="tx1"/>
                          </a:solidFill>
                        </a:rPr>
                        <a:t>Aviyam</a:t>
                      </a:r>
                      <a:r>
                        <a:rPr lang="en-US" sz="1200">
                          <a:solidFill>
                            <a:schemeClr val="tx1"/>
                          </a:solidFill>
                        </a:rPr>
                        <a:t> ben Rehav’am</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58711">
                <a:tc>
                  <a:txBody>
                    <a:bodyPr/>
                    <a:lstStyle/>
                    <a:p>
                      <a:pPr algn="l" fontAlgn="t"/>
                      <a:r>
                        <a:rPr lang="en-US" sz="1200" u="none" strike="noStrike" dirty="0">
                          <a:solidFill>
                            <a:schemeClr val="tx1"/>
                          </a:solidFill>
                        </a:rPr>
                        <a:t>House</a:t>
                      </a:r>
                      <a:endParaRPr lang="en-US" sz="1200" dirty="0">
                        <a:solidFill>
                          <a:schemeClr val="tx1"/>
                        </a:solidFill>
                      </a:endParaRP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u="none" strike="noStrike" dirty="0">
                          <a:solidFill>
                            <a:schemeClr val="tx1"/>
                          </a:solidFill>
                        </a:rPr>
                        <a:t>House of David</a:t>
                      </a:r>
                      <a:endParaRPr lang="en-US" sz="1200" dirty="0">
                        <a:solidFill>
                          <a:schemeClr val="tx1"/>
                        </a:solidFill>
                      </a:endParaRP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258711">
                <a:tc>
                  <a:txBody>
                    <a:bodyPr/>
                    <a:lstStyle/>
                    <a:p>
                      <a:pPr algn="l" fontAlgn="t"/>
                      <a:r>
                        <a:rPr lang="en-US" sz="1200">
                          <a:solidFill>
                            <a:schemeClr val="tx1"/>
                          </a:solidFill>
                        </a:rPr>
                        <a:t>Father</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u="none" strike="noStrike" dirty="0" err="1">
                          <a:solidFill>
                            <a:schemeClr val="tx1"/>
                          </a:solidFill>
                        </a:rPr>
                        <a:t>Rehoboam</a:t>
                      </a:r>
                      <a:endParaRPr lang="en-US" sz="1200" dirty="0">
                        <a:solidFill>
                          <a:schemeClr val="tx1"/>
                        </a:solidFill>
                      </a:endParaRP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1287242">
                <a:tc>
                  <a:txBody>
                    <a:bodyPr/>
                    <a:lstStyle/>
                    <a:p>
                      <a:pPr algn="l" fontAlgn="t"/>
                      <a:r>
                        <a:rPr lang="en-US" sz="1200" dirty="0">
                          <a:solidFill>
                            <a:schemeClr val="tx1"/>
                          </a:solidFill>
                        </a:rPr>
                        <a:t>Mother</a:t>
                      </a: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l" fontAlgn="t"/>
                      <a:r>
                        <a:rPr lang="en-US" sz="1200" u="none" strike="noStrike" dirty="0" err="1">
                          <a:solidFill>
                            <a:schemeClr val="tx1"/>
                          </a:solidFill>
                        </a:rPr>
                        <a:t>Maacah</a:t>
                      </a:r>
                      <a:r>
                        <a:rPr lang="en-US" sz="1200" dirty="0">
                          <a:solidFill>
                            <a:schemeClr val="tx1"/>
                          </a:solidFill>
                        </a:rPr>
                        <a:t>, or </a:t>
                      </a:r>
                      <a:r>
                        <a:rPr lang="en-US" sz="1200" dirty="0" err="1">
                          <a:solidFill>
                            <a:schemeClr val="tx1"/>
                          </a:solidFill>
                        </a:rPr>
                        <a:t>Micaiah</a:t>
                      </a:r>
                      <a:r>
                        <a:rPr lang="en-US" sz="1200" dirty="0">
                          <a:solidFill>
                            <a:schemeClr val="tx1"/>
                          </a:solidFill>
                        </a:rPr>
                        <a:t>, daughter of </a:t>
                      </a:r>
                      <a:r>
                        <a:rPr lang="en-US" sz="1200" dirty="0" err="1">
                          <a:solidFill>
                            <a:schemeClr val="tx1"/>
                          </a:solidFill>
                        </a:rPr>
                        <a:t>Uriel</a:t>
                      </a:r>
                      <a:r>
                        <a:rPr lang="en-US" sz="1200" dirty="0">
                          <a:solidFill>
                            <a:schemeClr val="tx1"/>
                          </a:solidFill>
                        </a:rPr>
                        <a:t> of </a:t>
                      </a:r>
                      <a:r>
                        <a:rPr lang="en-US" sz="1200" dirty="0" err="1">
                          <a:solidFill>
                            <a:schemeClr val="tx1"/>
                          </a:solidFill>
                        </a:rPr>
                        <a:t>Gibeah</a:t>
                      </a:r>
                      <a:r>
                        <a:rPr lang="en-US" sz="1200" dirty="0">
                          <a:solidFill>
                            <a:schemeClr val="tx1"/>
                          </a:solidFill>
                        </a:rPr>
                        <a:t>, and granddaughter of </a:t>
                      </a:r>
                      <a:r>
                        <a:rPr lang="en-US" sz="1200" u="none" strike="noStrike" dirty="0">
                          <a:solidFill>
                            <a:schemeClr val="tx1"/>
                          </a:solidFill>
                        </a:rPr>
                        <a:t>Absalom (</a:t>
                      </a:r>
                      <a:r>
                        <a:rPr lang="en-US" sz="1200" u="none" strike="noStrike" dirty="0" err="1">
                          <a:solidFill>
                            <a:schemeClr val="tx1"/>
                          </a:solidFill>
                        </a:rPr>
                        <a:t>Abishalom</a:t>
                      </a:r>
                      <a:r>
                        <a:rPr lang="en-US" sz="1200" u="none" strike="noStrike" dirty="0">
                          <a:solidFill>
                            <a:schemeClr val="tx1"/>
                          </a:solidFill>
                        </a:rPr>
                        <a:t>)</a:t>
                      </a:r>
                      <a:endParaRPr lang="en-US" sz="1200" dirty="0">
                        <a:solidFill>
                          <a:schemeClr val="tx1"/>
                        </a:solidFill>
                      </a:endParaRPr>
                    </a:p>
                  </a:txBody>
                  <a:tcPr marL="90311" marR="90311" marT="45156" marB="45156">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166255" y="6446982"/>
            <a:ext cx="1385454" cy="261610"/>
          </a:xfrm>
          <a:prstGeom prst="rect">
            <a:avLst/>
          </a:prstGeom>
          <a:noFill/>
        </p:spPr>
        <p:txBody>
          <a:bodyPr wrap="square" rtlCol="0">
            <a:spAutoFit/>
          </a:bodyPr>
          <a:lstStyle/>
          <a:p>
            <a:r>
              <a:rPr lang="en-US" sz="1100" dirty="0"/>
              <a:t>Wikipedia</a:t>
            </a:r>
          </a:p>
        </p:txBody>
      </p:sp>
      <p:sp>
        <p:nvSpPr>
          <p:cNvPr id="4" name="Rectangle 3"/>
          <p:cNvSpPr/>
          <p:nvPr/>
        </p:nvSpPr>
        <p:spPr>
          <a:xfrm>
            <a:off x="3759200" y="0"/>
            <a:ext cx="8432800" cy="2677656"/>
          </a:xfrm>
          <a:prstGeom prst="rect">
            <a:avLst/>
          </a:prstGeom>
          <a:ln>
            <a:solidFill>
              <a:schemeClr val="tx1"/>
            </a:solidFill>
          </a:ln>
        </p:spPr>
        <p:txBody>
          <a:bodyPr wrap="square">
            <a:spAutoFit/>
          </a:bodyPr>
          <a:lstStyle/>
          <a:p>
            <a:r>
              <a:rPr lang="en-US" sz="1200" b="1" dirty="0"/>
              <a:t>‘Why were angels so prominent at the Savior’s birth? And why were they such an important part of His life and ministry?’</a:t>
            </a:r>
          </a:p>
          <a:p>
            <a:r>
              <a:rPr lang="en-US" sz="1200" b="1" dirty="0"/>
              <a:t> </a:t>
            </a:r>
            <a:r>
              <a:rPr lang="en-US" sz="1200" dirty="0"/>
              <a:t>The answers are twofold. The first pertains to the nature and mission of the personage whom they were heralding—a divine Being, the Son of God, the Only Begotten in the flesh who came to earth to save all of God’s children. The second concerns the ushering in of a new dispensation, a period of time when the gospel would be restored in its fulness. The ministry of angels is to assist in the ushering in of dispensations.</a:t>
            </a:r>
          </a:p>
          <a:p>
            <a:pPr fontAlgn="base"/>
            <a:r>
              <a:rPr lang="en-US" sz="1200" dirty="0"/>
              <a:t>“The last prophet of the Old Testament was Malachi, who lived 400 years before the birth of Christ. At that time Israel in large part had turned away from the covenants made with Jehovah. Consequently, they were in apostasy. Although the Aaronic Priesthood was on earth when Jesus was born, the Melchizedek Priesthood had been taken from the earth. Therefore, there was a need for the priesthood and the gospel to be restored in their fulness. …</a:t>
            </a:r>
          </a:p>
          <a:p>
            <a:pPr fontAlgn="base"/>
            <a:r>
              <a:rPr lang="en-US" sz="1200" dirty="0"/>
              <a:t>“At the beginning of a new dispensation following a period of apostasy, there is no one with priesthood authority to administer the covenants in their fulness. Consequently, the Lord sends messengers from the other side of the veil to return priesthood keys and the gospel plan to the earth.</a:t>
            </a:r>
          </a:p>
          <a:p>
            <a:pPr fontAlgn="base"/>
            <a:r>
              <a:rPr lang="en-US" sz="1200" dirty="0"/>
              <a:t>“It is not surprising then that an angel visited Zacharias and instructed him with regard to the mission of his son”  </a:t>
            </a:r>
            <a:r>
              <a:rPr lang="en-US" sz="1200" b="1" dirty="0"/>
              <a:t>Elder Merrill J. Bateman</a:t>
            </a:r>
            <a:r>
              <a:rPr lang="en-US" sz="1200" dirty="0"/>
              <a:t>(“A Season for Angels,”</a:t>
            </a:r>
            <a:r>
              <a:rPr lang="en-US" sz="1200" i="1" dirty="0"/>
              <a:t> Ensign,</a:t>
            </a:r>
            <a:r>
              <a:rPr lang="en-US" sz="1200" dirty="0"/>
              <a:t> Dec. 2007, 10, 14).</a:t>
            </a:r>
          </a:p>
        </p:txBody>
      </p:sp>
      <p:sp>
        <p:nvSpPr>
          <p:cNvPr id="5" name="Rectangle 4"/>
          <p:cNvSpPr/>
          <p:nvPr/>
        </p:nvSpPr>
        <p:spPr>
          <a:xfrm>
            <a:off x="3759200" y="2692400"/>
            <a:ext cx="8432800" cy="1569660"/>
          </a:xfrm>
          <a:prstGeom prst="rect">
            <a:avLst/>
          </a:prstGeom>
          <a:ln>
            <a:solidFill>
              <a:schemeClr val="tx1"/>
            </a:solidFill>
          </a:ln>
        </p:spPr>
        <p:txBody>
          <a:bodyPr wrap="square">
            <a:spAutoFit/>
          </a:bodyPr>
          <a:lstStyle/>
          <a:p>
            <a:pPr fontAlgn="base"/>
            <a:r>
              <a:rPr lang="en-US" sz="1200" b="1" dirty="0"/>
              <a:t>Forerunner: Luke 1:17</a:t>
            </a:r>
          </a:p>
          <a:p>
            <a:pPr fontAlgn="base"/>
            <a:r>
              <a:rPr lang="en-US" sz="1200" dirty="0"/>
              <a:t>“Being the forerunner was neither a simple task nor an honorary title. Difficult and dangerous work needed to be done. … John, a mere mortal—armed with the Aaronic Priesthood, a divine commission, personal righteousness, the truth of God, and a huge amount of courage—was launched on his ministry to prepare the way for the Son of God. What John was called to do placed his life in jeopardy.</a:t>
            </a:r>
          </a:p>
          <a:p>
            <a:pPr fontAlgn="base"/>
            <a:r>
              <a:rPr lang="en-US" sz="1200" dirty="0"/>
              <a:t>“The term </a:t>
            </a:r>
            <a:r>
              <a:rPr lang="en-US" sz="1200" i="1" dirty="0"/>
              <a:t>forerunner</a:t>
            </a:r>
            <a:r>
              <a:rPr lang="en-US" sz="1200" dirty="0"/>
              <a:t> is descriptive. Forerunners anciently would run before the chariot of the king and clear the path of rocks or other obstacles, and loudly proclaim the coming of the ruler. … John was both a forerunner and a </a:t>
            </a:r>
            <a:r>
              <a:rPr lang="en-US" sz="1200" dirty="0" err="1"/>
              <a:t>proclaimer</a:t>
            </a:r>
            <a:r>
              <a:rPr lang="en-US" sz="1200" dirty="0"/>
              <a:t> of Jesus. He was the divinely appointed herald” (Robert J. Matthews, </a:t>
            </a:r>
            <a:r>
              <a:rPr lang="en-US" sz="1200" i="1" dirty="0"/>
              <a:t>Behold the Messiah</a:t>
            </a:r>
            <a:r>
              <a:rPr lang="en-US" sz="1200" dirty="0"/>
              <a:t> [1994], 46).</a:t>
            </a:r>
          </a:p>
        </p:txBody>
      </p:sp>
      <p:sp>
        <p:nvSpPr>
          <p:cNvPr id="6" name="Rectangle 5"/>
          <p:cNvSpPr/>
          <p:nvPr/>
        </p:nvSpPr>
        <p:spPr>
          <a:xfrm>
            <a:off x="3759200" y="4248727"/>
            <a:ext cx="8432800" cy="1015663"/>
          </a:xfrm>
          <a:prstGeom prst="rect">
            <a:avLst/>
          </a:prstGeom>
          <a:ln>
            <a:solidFill>
              <a:schemeClr val="tx1"/>
            </a:solidFill>
          </a:ln>
        </p:spPr>
        <p:txBody>
          <a:bodyPr wrap="square">
            <a:spAutoFit/>
          </a:bodyPr>
          <a:lstStyle/>
          <a:p>
            <a:pPr fontAlgn="base"/>
            <a:r>
              <a:rPr lang="en-US" sz="1200" b="1" dirty="0"/>
              <a:t>Inherited  Luke 1:32-33:</a:t>
            </a:r>
          </a:p>
          <a:p>
            <a:pPr fontAlgn="base"/>
            <a:r>
              <a:rPr lang="en-US" sz="1200" dirty="0"/>
              <a:t>“From His immortal Father, Jesus inherited the power to live forever. From His mortal mother He inherited the fate of physical death. Those unique attributes were essential for His mission to atone for the sins of all mankind. Thus Jesus the Christ was born to die (see 3 Nephi 27:13–15). He died that we might live. He was born that all humankind could live beyond the grave.” Elder Russell M. Nelson  (</a:t>
            </a:r>
            <a:r>
              <a:rPr lang="en-US" sz="1200" u="sng" dirty="0"/>
              <a:t>“Christ the Savior Is Born,”</a:t>
            </a:r>
            <a:r>
              <a:rPr lang="en-US" sz="1200" i="1" dirty="0"/>
              <a:t> New Era, </a:t>
            </a:r>
            <a:r>
              <a:rPr lang="en-US" sz="1200" dirty="0"/>
              <a:t>Dec. 2006, 5).</a:t>
            </a:r>
          </a:p>
        </p:txBody>
      </p:sp>
      <p:sp>
        <p:nvSpPr>
          <p:cNvPr id="7" name="Rectangle 6"/>
          <p:cNvSpPr/>
          <p:nvPr/>
        </p:nvSpPr>
        <p:spPr>
          <a:xfrm>
            <a:off x="3759200" y="5260109"/>
            <a:ext cx="8432800" cy="1569660"/>
          </a:xfrm>
          <a:prstGeom prst="rect">
            <a:avLst/>
          </a:prstGeom>
          <a:ln>
            <a:solidFill>
              <a:schemeClr val="tx1"/>
            </a:solidFill>
          </a:ln>
        </p:spPr>
        <p:txBody>
          <a:bodyPr wrap="square">
            <a:spAutoFit/>
          </a:bodyPr>
          <a:lstStyle/>
          <a:p>
            <a:pPr fontAlgn="base"/>
            <a:r>
              <a:rPr lang="en-US" sz="1200" b="1" dirty="0"/>
              <a:t>Jesus is the Son of God   Luke 1:35</a:t>
            </a:r>
          </a:p>
          <a:p>
            <a:pPr fontAlgn="base"/>
            <a:r>
              <a:rPr lang="en-US" sz="1200" dirty="0"/>
              <a:t>President Ezra Taft Benson taught: “the testimonies of appointed witnesses leave no question as to the paternity of Jesus Christ. God was the Father of His fleshly tabernacle, and Mary, a mortal woman, was His mother. … He was not the son of Joseph, nor was He begotten by the Holy Ghost. He is the Son of the Eternal Father!” (“Five Marks of the Divinity of Jesus Christ,”</a:t>
            </a:r>
            <a:r>
              <a:rPr lang="en-US" sz="1200" i="1" dirty="0"/>
              <a:t> Ensign,</a:t>
            </a:r>
            <a:r>
              <a:rPr lang="en-US" sz="1200" dirty="0"/>
              <a:t> Dec. 2001, 10–11).</a:t>
            </a:r>
          </a:p>
          <a:p>
            <a:pPr fontAlgn="base"/>
            <a:r>
              <a:rPr lang="en-US" sz="1200" dirty="0"/>
              <a:t>“[Jesus Christ] was the Only Begotten Son of our Heavenly Father in the flesh—the only child whose mortal body was begotten by our Heavenly Father. His mortal mother, </a:t>
            </a:r>
            <a:r>
              <a:rPr lang="en-US" sz="1200" b="1" dirty="0"/>
              <a:t>Mary, was called a virgin, both before and after she gave birth</a:t>
            </a:r>
            <a:r>
              <a:rPr lang="en-US" sz="1200" dirty="0"/>
              <a:t>. (See 1 Ne. 11:20.)” (“Joy in Christ,”</a:t>
            </a:r>
            <a:r>
              <a:rPr lang="en-US" sz="1200" i="1" dirty="0"/>
              <a:t> Ensign,</a:t>
            </a:r>
            <a:r>
              <a:rPr lang="en-US" sz="1200" dirty="0"/>
              <a:t> Mar. 1986, 3–4).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123709" cy="4339650"/>
          </a:xfrm>
          <a:prstGeom prst="rect">
            <a:avLst/>
          </a:prstGeom>
          <a:ln>
            <a:solidFill>
              <a:schemeClr val="tx1"/>
            </a:solidFill>
          </a:ln>
        </p:spPr>
        <p:txBody>
          <a:bodyPr wrap="square">
            <a:spAutoFit/>
          </a:bodyPr>
          <a:lstStyle/>
          <a:p>
            <a:pPr fontAlgn="base"/>
            <a:r>
              <a:rPr lang="en-US" sz="1200" b="1" dirty="0"/>
              <a:t>Mary’s Faith, The Angel Departed From Her   Luke 1:38:</a:t>
            </a:r>
          </a:p>
          <a:p>
            <a:pPr fontAlgn="base"/>
            <a:r>
              <a:rPr lang="en-US" sz="1200" dirty="0"/>
              <a:t>"Mary's example teaches us much about giving the answer of faith when things happen that we don't understand, about trusting in the Lord when things happen that try us and challenge our faith, about having confidence in his goodness at seasons of loss and sorrow.</a:t>
            </a:r>
          </a:p>
          <a:p>
            <a:pPr fontAlgn="base"/>
            <a:r>
              <a:rPr lang="en-US" sz="1200" dirty="0"/>
              <a:t>"We are so used to thinking of the annunciation as the beginning of the joyous celebration of Christmas that we focus on Mary's joy, which I'm sure she felt, and on the great gladness of the Savior's birth. We are not used to thinking of this season as a time of loss for Mary. But it was a loss. She was a righteous young woman, but she was bound to lose her reputation among her family and friends and those who knew her in Nazareth. What else could they think, when they saw her pregnant, but that she had been unchaste? The last line in the annunciation is, 'And the angel departed from her' (v. 38). In other words, the angel didn't take the rabbi aside for a quiet chat about this very special young woman he had in town. He didn't whisper to the chief merchants that Mary was going to be remembered till the end of time, while their names would barely survive their own generation. The angel was not there at the well when Mary went for water, after she came back from visiting Elisabeth, her body already rounded with a sixth-month pregnancy. He didn't explain to the other women, shocked and scandalized and whispering to each other behind their hands, that Mary was the chosen vessel of the Lord. Nobody explained to the girls younger than Mary that she was the living embodiment of faith.</a:t>
            </a:r>
          </a:p>
          <a:p>
            <a:pPr fontAlgn="base"/>
            <a:r>
              <a:rPr lang="en-US" sz="1200" dirty="0"/>
              <a:t>"Furthermore, </a:t>
            </a:r>
            <a:r>
              <a:rPr lang="en-US" sz="1200" i="1" dirty="0"/>
              <a:t>Mary</a:t>
            </a:r>
            <a:r>
              <a:rPr lang="en-US" sz="1200" dirty="0"/>
              <a:t> didn't explain it either. She obviously didn't explain it even to Joseph, because Joseph was the one person to whom the angel did come, to tell him that his faith in Mary was not misplaced. So, yes, I think we have to admit that despite the joy this was also a season of loss and mourning." </a:t>
            </a:r>
            <a:r>
              <a:rPr lang="en-US" sz="1200" b="1" dirty="0"/>
              <a:t>Chieko N. Okazaki </a:t>
            </a:r>
            <a:r>
              <a:rPr lang="en-US" sz="1200" dirty="0"/>
              <a:t>(</a:t>
            </a:r>
            <a:r>
              <a:rPr lang="en-US" sz="1200" i="1" dirty="0"/>
              <a:t>Disciples </a:t>
            </a:r>
            <a:r>
              <a:rPr lang="en-US" sz="1200" dirty="0"/>
              <a:t>[Salt Lake City: Deseret Book Co., 1998], 165 - 166.)</a:t>
            </a:r>
          </a:p>
        </p:txBody>
      </p:sp>
      <p:sp>
        <p:nvSpPr>
          <p:cNvPr id="6" name="Rectangle 5"/>
          <p:cNvSpPr/>
          <p:nvPr/>
        </p:nvSpPr>
        <p:spPr>
          <a:xfrm>
            <a:off x="0" y="4327819"/>
            <a:ext cx="6142182" cy="2308324"/>
          </a:xfrm>
          <a:prstGeom prst="rect">
            <a:avLst/>
          </a:prstGeom>
          <a:ln>
            <a:solidFill>
              <a:schemeClr val="tx1"/>
            </a:solidFill>
          </a:ln>
        </p:spPr>
        <p:txBody>
          <a:bodyPr wrap="square">
            <a:spAutoFit/>
          </a:bodyPr>
          <a:lstStyle/>
          <a:p>
            <a:pPr fontAlgn="base"/>
            <a:r>
              <a:rPr lang="en-US" sz="1200" b="1" dirty="0"/>
              <a:t>Mary and Elisabeth Luke 1:39-40:</a:t>
            </a:r>
          </a:p>
          <a:p>
            <a:pPr fontAlgn="base"/>
            <a:r>
              <a:rPr lang="en-US" sz="1200" dirty="0"/>
              <a:t>"For the next three months, Mary remained with Elizabeth. From Mary, in her youth and with a special mission few others could comprehend, there was surely understanding and support. And from Elizabeth, there surely came wisdom shared from the experiences of a long life. Women the world over appreciate the closeness Mary and Elizabeth felt and the strength they each gained together.</a:t>
            </a:r>
          </a:p>
          <a:p>
            <a:pPr fontAlgn="base"/>
            <a:r>
              <a:rPr lang="en-US" sz="1200" dirty="0"/>
              <a:t>"This account allows us to see clearly that sisterhood may be both individual and shared. As the Savior would later say, 'My mother and my brethren [and we may add sisters], are these which hear the word of God, and do it.' (Luke 8:21.) In that sense, Mary, as well as Elizabeth, enjoyed a sisterhood that had to do with personally qualifying through faithfulness to be counted among the followers of righteousness-the sons and daughters of God." Barbara B. Smith ("The Bonds of Sisterhood," </a:t>
            </a:r>
            <a:r>
              <a:rPr lang="en-US" sz="1200" i="1" dirty="0"/>
              <a:t>Ensign</a:t>
            </a:r>
            <a:r>
              <a:rPr lang="en-US" sz="1200" dirty="0"/>
              <a:t>, Mar. 1983, 22)</a:t>
            </a:r>
          </a:p>
        </p:txBody>
      </p:sp>
      <p:sp>
        <p:nvSpPr>
          <p:cNvPr id="8" name="Rectangle 7"/>
          <p:cNvSpPr/>
          <p:nvPr/>
        </p:nvSpPr>
        <p:spPr>
          <a:xfrm>
            <a:off x="6132944" y="0"/>
            <a:ext cx="6059055" cy="1200329"/>
          </a:xfrm>
          <a:prstGeom prst="rect">
            <a:avLst/>
          </a:prstGeom>
          <a:ln>
            <a:solidFill>
              <a:schemeClr val="tx1"/>
            </a:solidFill>
          </a:ln>
        </p:spPr>
        <p:txBody>
          <a:bodyPr wrap="square">
            <a:spAutoFit/>
          </a:bodyPr>
          <a:lstStyle/>
          <a:p>
            <a:pPr fontAlgn="base"/>
            <a:r>
              <a:rPr lang="en-US" sz="1200" b="1" dirty="0"/>
              <a:t>Jesus Born of Mortal and Immortal   Luke 1:31-35</a:t>
            </a:r>
          </a:p>
          <a:p>
            <a:pPr fontAlgn="base"/>
            <a:r>
              <a:rPr lang="en-US" sz="1200" dirty="0"/>
              <a:t>if Jesus Christ had been born of two mortal parents, He could not have endured the infinite pain and suffering of the Atonement or overcome death. If He had been born of two immortal parents, He would not have been subject to physical suffering and death. Because Jesus was born of one divine parent and one mortal parent, He had the ability to suffer infinitely, to allow Himself to die, and then to overcome death through His Resurrection.)</a:t>
            </a:r>
          </a:p>
        </p:txBody>
      </p:sp>
      <p:sp>
        <p:nvSpPr>
          <p:cNvPr id="9" name="Rectangle 8"/>
          <p:cNvSpPr/>
          <p:nvPr/>
        </p:nvSpPr>
        <p:spPr>
          <a:xfrm>
            <a:off x="6132945" y="1205345"/>
            <a:ext cx="6059055" cy="3970318"/>
          </a:xfrm>
          <a:prstGeom prst="rect">
            <a:avLst/>
          </a:prstGeom>
          <a:ln>
            <a:solidFill>
              <a:schemeClr val="tx1"/>
            </a:solidFill>
          </a:ln>
        </p:spPr>
        <p:txBody>
          <a:bodyPr wrap="square">
            <a:spAutoFit/>
          </a:bodyPr>
          <a:lstStyle/>
          <a:p>
            <a:pPr fontAlgn="base"/>
            <a:r>
              <a:rPr lang="en-US" sz="1200" b="1" dirty="0"/>
              <a:t>John as a child    Luke 1:80:</a:t>
            </a:r>
          </a:p>
          <a:p>
            <a:pPr fontAlgn="base"/>
            <a:r>
              <a:rPr lang="en-US" sz="1200" dirty="0"/>
              <a:t>"As John grew to maturity, the Holy Ghost prepared the young man's mind for his ministry. John received the Holy Ghost while he was in his mother's womb (see D&amp;C 84:27; Luke 1:15), and no one can receive the Holy Ghost without receiving revelation (see Teachings of the Prophet Joseph Smith, p. 328). John was 'baptized while yet in his childhood,' was set apart for his mission by an angel when he was only eight days old (see D&amp;C 84:28), and later received the full keys of the Aaronic Priesthood, including the keys of the ministering of angels. (See D&amp;C 13.) It follows that he would have received the visitation of angels during these preparatory years. (gospeldoctrine.com)</a:t>
            </a:r>
          </a:p>
          <a:p>
            <a:pPr fontAlgn="base"/>
            <a:endParaRPr lang="en-US" sz="1200" dirty="0"/>
          </a:p>
          <a:p>
            <a:pPr fontAlgn="base"/>
            <a:r>
              <a:rPr lang="en-US" sz="1200" dirty="0"/>
              <a:t>"</a:t>
            </a:r>
            <a:r>
              <a:rPr lang="en-US" sz="1200" b="1" dirty="0"/>
              <a:t>Elder James E. Talmage</a:t>
            </a:r>
            <a:r>
              <a:rPr lang="en-US" sz="1200" dirty="0"/>
              <a:t> wrote that John 'had been a student under the tutelage of divine teachers; and there in the wilderness of Judea the word of the Lord reached him; as in similar environment it had reached Moses and Elijah of old.' (</a:t>
            </a:r>
            <a:r>
              <a:rPr lang="en-US" sz="1200" i="1" dirty="0"/>
              <a:t>Jesus the Christ</a:t>
            </a:r>
            <a:r>
              <a:rPr lang="en-US" sz="1200" dirty="0"/>
              <a:t>, 3d ed., Salt Lake City: The Church of Jesus Christ of Latter-day Saints, 1916, p. 122.)</a:t>
            </a:r>
          </a:p>
          <a:p>
            <a:pPr fontAlgn="base"/>
            <a:endParaRPr lang="en-US" sz="1200" dirty="0"/>
          </a:p>
          <a:p>
            <a:pPr fontAlgn="base"/>
            <a:r>
              <a:rPr lang="en-US" sz="1200" dirty="0"/>
              <a:t>"The training of this great Elias required the finest spiritual education possible and included study of the scriptures, lessons in Israel's history, the workings and revelations of the Holy Ghost, and the ministry of angels. When John came forth preaching at the age of thirty, he was ready. He knew what his mission was and what he was to do, and he had the authority to go about it." (Robert J. Matthews, " 'There Is Not a Greater Prophet': The Ministry of John the Baptist," </a:t>
            </a:r>
            <a:r>
              <a:rPr lang="en-US" sz="1200" i="1" dirty="0"/>
              <a:t>Ensign</a:t>
            </a:r>
            <a:r>
              <a:rPr lang="en-US" sz="1200" dirty="0"/>
              <a:t>, Jan. 1991, 15)</a:t>
            </a:r>
          </a:p>
        </p:txBody>
      </p:sp>
      <p:sp>
        <p:nvSpPr>
          <p:cNvPr id="10" name="TextBox 9"/>
          <p:cNvSpPr txBox="1"/>
          <p:nvPr/>
        </p:nvSpPr>
        <p:spPr>
          <a:xfrm>
            <a:off x="7508839" y="5518672"/>
            <a:ext cx="3474719" cy="954107"/>
          </a:xfrm>
          <a:prstGeom prst="rect">
            <a:avLst/>
          </a:prstGeom>
          <a:noFill/>
        </p:spPr>
        <p:txBody>
          <a:bodyPr wrap="square" rtlCol="0">
            <a:spAutoFit/>
          </a:bodyPr>
          <a:lstStyle/>
          <a:p>
            <a:pPr algn="ctr"/>
            <a:r>
              <a:rPr lang="en-US" sz="1400" b="1" dirty="0"/>
              <a:t>The power pt on the next slides are from Nephi’s Tree of Life. </a:t>
            </a:r>
          </a:p>
          <a:p>
            <a:pPr algn="ctr"/>
            <a:r>
              <a:rPr lang="en-US" sz="1400" b="1" dirty="0"/>
              <a:t>This is also a separate slide put on the web under 600 years before Jesus’ birth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4338" y="828340"/>
            <a:ext cx="8432800" cy="4524315"/>
          </a:xfrm>
          <a:prstGeom prst="rect">
            <a:avLst/>
          </a:prstGeom>
          <a:noFill/>
        </p:spPr>
        <p:txBody>
          <a:bodyPr wrap="square" rtlCol="0">
            <a:spAutoFit/>
          </a:bodyPr>
          <a:lstStyle/>
          <a:p>
            <a:pPr algn="ctr"/>
            <a:r>
              <a:rPr lang="en-US" sz="7200" dirty="0">
                <a:solidFill>
                  <a:schemeClr val="bg1"/>
                </a:solidFill>
              </a:rPr>
              <a:t>What was happening in the New World 600 years before Jesus’ birth….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rot="16200000">
            <a:off x="4642885" y="4212967"/>
            <a:ext cx="3147060" cy="1685808"/>
          </a:xfrm>
          <a:prstGeom prst="doubleWav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2133600" y="381000"/>
            <a:ext cx="8026400" cy="419862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41600" y="1066801"/>
            <a:ext cx="7345301" cy="2369880"/>
          </a:xfrm>
          <a:prstGeom prst="rect">
            <a:avLst/>
          </a:prstGeom>
          <a:noFill/>
        </p:spPr>
        <p:txBody>
          <a:bodyPr wrap="square" rtlCol="0">
            <a:spAutoFit/>
          </a:bodyPr>
          <a:lstStyle/>
          <a:p>
            <a:pPr algn="ctr"/>
            <a:r>
              <a:rPr lang="en-US" sz="2800" dirty="0"/>
              <a:t>The Tree of Life</a:t>
            </a:r>
          </a:p>
          <a:p>
            <a:pPr algn="ctr"/>
            <a:endParaRPr lang="en-US" sz="2800" dirty="0"/>
          </a:p>
          <a:p>
            <a:pPr algn="ctr"/>
            <a:r>
              <a:rPr lang="en-US" sz="2800" dirty="0"/>
              <a:t>1 Nephi Chapter 11</a:t>
            </a:r>
          </a:p>
          <a:p>
            <a:pPr algn="ctr"/>
            <a:r>
              <a:rPr lang="en-US" sz="2800" dirty="0"/>
              <a:t>Nephi asks the Lord to explain his father’s dream.</a:t>
            </a:r>
          </a:p>
          <a:p>
            <a:endParaRPr lang="en-US" sz="3600" dirty="0"/>
          </a:p>
        </p:txBody>
      </p:sp>
      <p:grpSp>
        <p:nvGrpSpPr>
          <p:cNvPr id="2" name="Group 16"/>
          <p:cNvGrpSpPr/>
          <p:nvPr/>
        </p:nvGrpSpPr>
        <p:grpSpPr>
          <a:xfrm>
            <a:off x="8248073" y="2810164"/>
            <a:ext cx="2392220" cy="3897631"/>
            <a:chOff x="2057402" y="1656736"/>
            <a:chExt cx="1466633" cy="2412190"/>
          </a:xfrm>
        </p:grpSpPr>
        <p:sp>
          <p:nvSpPr>
            <p:cNvPr id="8" name="Oval 7"/>
            <p:cNvSpPr/>
            <p:nvPr/>
          </p:nvSpPr>
          <p:spPr>
            <a:xfrm rot="20950279">
              <a:off x="2057402"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950279">
              <a:off x="3096534"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uble Wave 38"/>
          <p:cNvSpPr/>
          <p:nvPr/>
        </p:nvSpPr>
        <p:spPr>
          <a:xfrm rot="16200000">
            <a:off x="4642885" y="4212967"/>
            <a:ext cx="3147060" cy="1685808"/>
          </a:xfrm>
          <a:prstGeom prst="doubleWav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2133600" y="381000"/>
            <a:ext cx="8026400" cy="419862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6"/>
          <p:cNvGrpSpPr/>
          <p:nvPr/>
        </p:nvGrpSpPr>
        <p:grpSpPr>
          <a:xfrm>
            <a:off x="8483999" y="2687782"/>
            <a:ext cx="1777603" cy="3897631"/>
            <a:chOff x="2147140" y="1656736"/>
            <a:chExt cx="1376895" cy="2412190"/>
          </a:xfrm>
        </p:grpSpPr>
        <p:sp>
          <p:nvSpPr>
            <p:cNvPr id="24" name="Oval 23"/>
            <p:cNvSpPr/>
            <p:nvPr/>
          </p:nvSpPr>
          <p:spPr>
            <a:xfrm rot="17769036">
              <a:off x="2100367" y="3015585"/>
              <a:ext cx="341572" cy="2480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499829">
              <a:off x="3096534" y="3023364"/>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914400" y="5410201"/>
            <a:ext cx="10701867" cy="1200329"/>
          </a:xfrm>
          <a:prstGeom prst="rect">
            <a:avLst/>
          </a:prstGeom>
        </p:spPr>
        <p:txBody>
          <a:bodyPr wrap="square">
            <a:spAutoFit/>
          </a:bodyPr>
          <a:lstStyle/>
          <a:p>
            <a:pPr algn="ctr"/>
            <a:r>
              <a:rPr lang="en-US" sz="2400" dirty="0">
                <a:solidFill>
                  <a:schemeClr val="bg1"/>
                </a:solidFill>
                <a:latin typeface="Comic Sans MS" pitchFamily="66" charset="0"/>
              </a:rPr>
              <a:t>1 Nephi 11:8</a:t>
            </a:r>
          </a:p>
          <a:p>
            <a:pPr algn="ctr"/>
            <a:r>
              <a:rPr lang="en-US" sz="2400" dirty="0">
                <a:solidFill>
                  <a:schemeClr val="bg1"/>
                </a:solidFill>
                <a:latin typeface="Comic Sans MS" pitchFamily="66" charset="0"/>
              </a:rPr>
              <a:t>Nephi saw a tree. The same tree his father had seen. It was beautiful and as white as the snow.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5" name="TextBox 4"/>
          <p:cNvSpPr txBox="1"/>
          <p:nvPr/>
        </p:nvSpPr>
        <p:spPr>
          <a:xfrm>
            <a:off x="203198" y="849746"/>
            <a:ext cx="4969165" cy="1908215"/>
          </a:xfrm>
          <a:prstGeom prst="rect">
            <a:avLst/>
          </a:prstGeom>
          <a:noFill/>
        </p:spPr>
        <p:txBody>
          <a:bodyPr wrap="square" rtlCol="0">
            <a:spAutoFit/>
          </a:bodyPr>
          <a:lstStyle/>
          <a:p>
            <a:r>
              <a:rPr lang="en-US" dirty="0">
                <a:solidFill>
                  <a:schemeClr val="bg1"/>
                </a:solidFill>
              </a:rPr>
              <a:t>Luke was written before Acts, probably between A.D. 57-79</a:t>
            </a:r>
          </a:p>
          <a:p>
            <a:endParaRPr lang="en-US" dirty="0">
              <a:solidFill>
                <a:schemeClr val="bg1"/>
              </a:solidFill>
            </a:endParaRPr>
          </a:p>
          <a:p>
            <a:r>
              <a:rPr lang="en-US" dirty="0">
                <a:solidFill>
                  <a:schemeClr val="bg1"/>
                </a:solidFill>
              </a:rPr>
              <a:t>*</a:t>
            </a:r>
            <a:r>
              <a:rPr lang="en-US" b="1" dirty="0">
                <a:solidFill>
                  <a:schemeClr val="bg1"/>
                </a:solidFill>
              </a:rPr>
              <a:t>As a writer</a:t>
            </a:r>
            <a:r>
              <a:rPr lang="en-US" dirty="0">
                <a:solidFill>
                  <a:schemeClr val="bg1"/>
                </a:solidFill>
              </a:rPr>
              <a:t>: He wanted the Gentiles to come to the same knowledge of the truth he had.</a:t>
            </a:r>
          </a:p>
          <a:p>
            <a:r>
              <a:rPr lang="en-US" sz="1400" dirty="0">
                <a:solidFill>
                  <a:schemeClr val="bg1"/>
                </a:solidFill>
              </a:rPr>
              <a:t>(Luke writes this testimony so his friend </a:t>
            </a:r>
            <a:r>
              <a:rPr lang="en-US" sz="1400" dirty="0" err="1">
                <a:solidFill>
                  <a:schemeClr val="bg1"/>
                </a:solidFill>
              </a:rPr>
              <a:t>Theophilus</a:t>
            </a:r>
            <a:r>
              <a:rPr lang="en-US" sz="1400" dirty="0">
                <a:solidFill>
                  <a:schemeClr val="bg1"/>
                </a:solidFill>
              </a:rPr>
              <a:t>, probably also a Greek convert, would know the truth about Jesus Christ). </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JULIAN" pitchFamily="2" charset="0"/>
              </a:rPr>
              <a:t>The Book of Luke </a:t>
            </a:r>
          </a:p>
        </p:txBody>
      </p:sp>
      <p:grpSp>
        <p:nvGrpSpPr>
          <p:cNvPr id="2" name="Group 159"/>
          <p:cNvGrpSpPr/>
          <p:nvPr/>
        </p:nvGrpSpPr>
        <p:grpSpPr>
          <a:xfrm>
            <a:off x="10307782" y="1609436"/>
            <a:ext cx="1604817" cy="3710709"/>
            <a:chOff x="6172200" y="838200"/>
            <a:chExt cx="2362200" cy="4812748"/>
          </a:xfrm>
        </p:grpSpPr>
        <p:sp>
          <p:nvSpPr>
            <p:cNvPr id="8" name="Cloud 7"/>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62"/>
            <p:cNvGrpSpPr/>
            <p:nvPr/>
          </p:nvGrpSpPr>
          <p:grpSpPr>
            <a:xfrm>
              <a:off x="6629400" y="1143000"/>
              <a:ext cx="1524000" cy="228600"/>
              <a:chOff x="6571728" y="1086622"/>
              <a:chExt cx="1528420" cy="286099"/>
            </a:xfrm>
          </p:grpSpPr>
          <p:sp>
            <p:nvSpPr>
              <p:cNvPr id="48" name="Rounded Rectangle 47"/>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1421785">
              <a:off x="7156526" y="2191668"/>
              <a:ext cx="331199" cy="149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3"/>
            <p:cNvGrpSpPr/>
            <p:nvPr/>
          </p:nvGrpSpPr>
          <p:grpSpPr>
            <a:xfrm>
              <a:off x="6629395" y="3352800"/>
              <a:ext cx="1428751" cy="1371600"/>
              <a:chOff x="7543801" y="3581401"/>
              <a:chExt cx="1176618" cy="1066800"/>
            </a:xfrm>
          </p:grpSpPr>
          <p:sp>
            <p:nvSpPr>
              <p:cNvPr id="43" name="Rounded Rectangle 42"/>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62"/>
              <p:cNvGrpSpPr/>
              <p:nvPr/>
            </p:nvGrpSpPr>
            <p:grpSpPr>
              <a:xfrm>
                <a:off x="7543801" y="3581401"/>
                <a:ext cx="457200" cy="1066800"/>
                <a:chOff x="6827799" y="4800600"/>
                <a:chExt cx="868401" cy="2043177"/>
              </a:xfrm>
              <a:solidFill>
                <a:srgbClr val="D98A33"/>
              </a:solidFill>
            </p:grpSpPr>
            <p:sp>
              <p:nvSpPr>
                <p:cNvPr id="45" name="Double Wave 4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69"/>
            <p:cNvGrpSpPr/>
            <p:nvPr/>
          </p:nvGrpSpPr>
          <p:grpSpPr>
            <a:xfrm>
              <a:off x="6477000" y="4495800"/>
              <a:ext cx="1800069" cy="609600"/>
              <a:chOff x="0" y="4648200"/>
              <a:chExt cx="3986134" cy="1541489"/>
            </a:xfrm>
          </p:grpSpPr>
          <p:grpSp>
            <p:nvGrpSpPr>
              <p:cNvPr id="25" name="Group 138"/>
              <p:cNvGrpSpPr/>
              <p:nvPr/>
            </p:nvGrpSpPr>
            <p:grpSpPr>
              <a:xfrm>
                <a:off x="0" y="4648200"/>
                <a:ext cx="1600200" cy="1524000"/>
                <a:chOff x="533400" y="4648200"/>
                <a:chExt cx="1905000" cy="1828800"/>
              </a:xfrm>
            </p:grpSpPr>
            <p:sp>
              <p:nvSpPr>
                <p:cNvPr id="39" name="Plus 3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39"/>
              <p:cNvGrpSpPr/>
              <p:nvPr/>
            </p:nvGrpSpPr>
            <p:grpSpPr>
              <a:xfrm>
                <a:off x="1182973" y="4665689"/>
                <a:ext cx="1600200" cy="1524000"/>
                <a:chOff x="533400" y="4648200"/>
                <a:chExt cx="1905000" cy="1828800"/>
              </a:xfrm>
            </p:grpSpPr>
            <p:sp>
              <p:nvSpPr>
                <p:cNvPr id="35" name="Plus 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44"/>
              <p:cNvGrpSpPr/>
              <p:nvPr/>
            </p:nvGrpSpPr>
            <p:grpSpPr>
              <a:xfrm>
                <a:off x="2385934" y="4665689"/>
                <a:ext cx="1600200" cy="1524000"/>
                <a:chOff x="533400" y="4648200"/>
                <a:chExt cx="1905000" cy="1828800"/>
              </a:xfrm>
            </p:grpSpPr>
            <p:sp>
              <p:nvSpPr>
                <p:cNvPr id="31" name="Plus 3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3" name="Group 62"/>
          <p:cNvGrpSpPr/>
          <p:nvPr/>
        </p:nvGrpSpPr>
        <p:grpSpPr>
          <a:xfrm>
            <a:off x="1115291" y="3029527"/>
            <a:ext cx="2133600" cy="2743200"/>
            <a:chOff x="6324600" y="304800"/>
            <a:chExt cx="2133600" cy="2743200"/>
          </a:xfrm>
        </p:grpSpPr>
        <p:grpSp>
          <p:nvGrpSpPr>
            <p:cNvPr id="58" name="Group 57"/>
            <p:cNvGrpSpPr/>
            <p:nvPr/>
          </p:nvGrpSpPr>
          <p:grpSpPr>
            <a:xfrm>
              <a:off x="6324600" y="304800"/>
              <a:ext cx="2133600" cy="2743200"/>
              <a:chOff x="1676400" y="685800"/>
              <a:chExt cx="2133600" cy="2743200"/>
            </a:xfrm>
          </p:grpSpPr>
          <p:sp>
            <p:nvSpPr>
              <p:cNvPr id="59" name="Rounded Rectangle 58"/>
              <p:cNvSpPr/>
              <p:nvPr/>
            </p:nvSpPr>
            <p:spPr>
              <a:xfrm>
                <a:off x="1981200" y="698269"/>
                <a:ext cx="1828800" cy="2730731"/>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676400" y="685800"/>
                <a:ext cx="1828800" cy="2722418"/>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6324600" y="685800"/>
              <a:ext cx="1828800" cy="1569660"/>
            </a:xfrm>
            <a:prstGeom prst="rect">
              <a:avLst/>
            </a:prstGeom>
            <a:noFill/>
          </p:spPr>
          <p:txBody>
            <a:bodyPr wrap="square" rtlCol="0">
              <a:spAutoFit/>
            </a:bodyPr>
            <a:lstStyle/>
            <a:p>
              <a:pPr algn="ctr"/>
              <a:r>
                <a:rPr lang="en-US" sz="3200" b="1" dirty="0">
                  <a:latin typeface="Papyrus" pitchFamily="66" charset="0"/>
                </a:rPr>
                <a:t>Book</a:t>
              </a:r>
            </a:p>
            <a:p>
              <a:pPr algn="ctr"/>
              <a:r>
                <a:rPr lang="en-US" sz="3200" b="1" dirty="0">
                  <a:latin typeface="Papyrus" pitchFamily="66" charset="0"/>
                </a:rPr>
                <a:t>Of</a:t>
              </a:r>
            </a:p>
            <a:p>
              <a:pPr algn="ctr"/>
              <a:r>
                <a:rPr lang="en-US" sz="3200" b="1" dirty="0">
                  <a:latin typeface="Papyrus" pitchFamily="66" charset="0"/>
                </a:rPr>
                <a:t>Luke</a:t>
              </a:r>
            </a:p>
          </p:txBody>
        </p:sp>
      </p:grpSp>
      <p:sp>
        <p:nvSpPr>
          <p:cNvPr id="64" name="Rectangle 63"/>
          <p:cNvSpPr/>
          <p:nvPr/>
        </p:nvSpPr>
        <p:spPr>
          <a:xfrm>
            <a:off x="3500582" y="2967795"/>
            <a:ext cx="6871854" cy="3416320"/>
          </a:xfrm>
          <a:prstGeom prst="rect">
            <a:avLst/>
          </a:prstGeom>
        </p:spPr>
        <p:txBody>
          <a:bodyPr wrap="square">
            <a:spAutoFit/>
          </a:bodyPr>
          <a:lstStyle/>
          <a:p>
            <a:pPr marL="342900" indent="-342900"/>
            <a:r>
              <a:rPr lang="en-US" dirty="0">
                <a:solidFill>
                  <a:schemeClr val="bg1"/>
                </a:solidFill>
              </a:rPr>
              <a:t>It is the longest Book in the New Testament.</a:t>
            </a:r>
          </a:p>
          <a:p>
            <a:pPr marL="342900" indent="-342900"/>
            <a:r>
              <a:rPr lang="en-US" dirty="0">
                <a:solidFill>
                  <a:schemeClr val="bg1"/>
                </a:solidFill>
              </a:rPr>
              <a:t>He was as not a Jew, but gives meanings to Hebrew</a:t>
            </a:r>
          </a:p>
          <a:p>
            <a:pPr marL="342900" indent="-342900"/>
            <a:r>
              <a:rPr lang="en-US" dirty="0">
                <a:solidFill>
                  <a:schemeClr val="bg1"/>
                </a:solidFill>
              </a:rPr>
              <a:t>    words</a:t>
            </a:r>
          </a:p>
          <a:p>
            <a:pPr marL="342900" indent="-342900"/>
            <a:r>
              <a:rPr lang="en-US" dirty="0">
                <a:solidFill>
                  <a:schemeClr val="bg1"/>
                </a:solidFill>
              </a:rPr>
              <a:t>He presented Jesus as the Son of God.</a:t>
            </a:r>
          </a:p>
          <a:p>
            <a:pPr marL="342900" indent="-342900"/>
            <a:r>
              <a:rPr lang="en-US" dirty="0">
                <a:solidFill>
                  <a:schemeClr val="bg1"/>
                </a:solidFill>
              </a:rPr>
              <a:t>He narrated events of the humanity of Christ. </a:t>
            </a:r>
          </a:p>
          <a:p>
            <a:pPr marL="342900" indent="-342900"/>
            <a:r>
              <a:rPr lang="en-US" dirty="0">
                <a:solidFill>
                  <a:schemeClr val="bg1"/>
                </a:solidFill>
              </a:rPr>
              <a:t>He added the genealogy back to Adam.</a:t>
            </a:r>
          </a:p>
          <a:p>
            <a:pPr marL="342900" indent="-342900"/>
            <a:r>
              <a:rPr lang="en-US" dirty="0">
                <a:solidFill>
                  <a:schemeClr val="bg1"/>
                </a:solidFill>
              </a:rPr>
              <a:t>He added a detailed account of the life of Jesus’ mother, Mary and His childhood. </a:t>
            </a:r>
          </a:p>
          <a:p>
            <a:pPr marL="342900" indent="-342900"/>
            <a:r>
              <a:rPr lang="en-US" dirty="0">
                <a:solidFill>
                  <a:schemeClr val="bg1"/>
                </a:solidFill>
              </a:rPr>
              <a:t>Much of the material focused on women, the poor, and the lower class. </a:t>
            </a:r>
          </a:p>
          <a:p>
            <a:pPr marL="342900" indent="-342900"/>
            <a:r>
              <a:rPr lang="en-US" dirty="0">
                <a:solidFill>
                  <a:schemeClr val="bg1"/>
                </a:solidFill>
              </a:rPr>
              <a:t>He provided a hope through the life and atoning sacrifice of Jesus Christ to all the people. </a:t>
            </a:r>
          </a:p>
          <a:p>
            <a:pPr marL="342900" indent="-342900"/>
            <a:r>
              <a:rPr lang="en-US" dirty="0">
                <a:solidFill>
                  <a:schemeClr val="bg1"/>
                </a:solidFill>
              </a:rPr>
              <a:t>He was especially concerned with the mission to the Gentiles.</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a:xfrm>
            <a:off x="0" y="1943100"/>
            <a:ext cx="12192000" cy="4914900"/>
          </a:xfrm>
          <a:prstGeom prst="rect">
            <a:avLst/>
          </a:prstGeom>
          <a:solidFill>
            <a:srgbClr val="E9BF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0" y="0"/>
            <a:ext cx="12192000" cy="1943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541867" y="342900"/>
            <a:ext cx="11108267" cy="4857750"/>
            <a:chOff x="228600" y="228600"/>
            <a:chExt cx="4038600" cy="2971800"/>
          </a:xfrm>
        </p:grpSpPr>
        <p:sp>
          <p:nvSpPr>
            <p:cNvPr id="64" name="Rectangle 3"/>
            <p:cNvSpPr/>
            <p:nvPr/>
          </p:nvSpPr>
          <p:spPr>
            <a:xfrm rot="5400000">
              <a:off x="3159569" y="540823"/>
              <a:ext cx="1283277" cy="793913"/>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1264138" y="329911"/>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9"/>
            <p:cNvSpPr/>
            <p:nvPr/>
          </p:nvSpPr>
          <p:spPr>
            <a:xfrm>
              <a:off x="1160585" y="329911"/>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057031" y="329911"/>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953477" y="329911"/>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5400000">
              <a:off x="1154912" y="1791451"/>
              <a:ext cx="1046884" cy="690359"/>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1505764" y="228600"/>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1609318" y="228600"/>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712872" y="228600"/>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1816426" y="228600"/>
              <a:ext cx="69036"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1989015"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2127087"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2265159"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2403231"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2541303"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2679374"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2817446"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2955518"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3093590"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26"/>
            <p:cNvSpPr/>
            <p:nvPr/>
          </p:nvSpPr>
          <p:spPr>
            <a:xfrm>
              <a:off x="3231662"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3369733" y="363682"/>
              <a:ext cx="103554" cy="16885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5400000">
              <a:off x="2411079" y="42182"/>
              <a:ext cx="709180" cy="162234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5400000">
              <a:off x="1324138" y="476272"/>
              <a:ext cx="742950" cy="51776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436728" y="431223"/>
              <a:ext cx="517769" cy="337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954497" y="566305"/>
              <a:ext cx="1622344" cy="67541"/>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5400000">
              <a:off x="806369" y="577584"/>
              <a:ext cx="742950" cy="517769"/>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5400000">
              <a:off x="288599" y="746436"/>
              <a:ext cx="742950" cy="517769"/>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1495233" y="813977"/>
              <a:ext cx="607868" cy="517769"/>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5400000">
              <a:off x="977463" y="1016599"/>
              <a:ext cx="607868" cy="517769"/>
            </a:xfrm>
            <a:prstGeom prst="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a:off x="122363" y="1314180"/>
              <a:ext cx="1317048" cy="11045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37"/>
            <p:cNvSpPr/>
            <p:nvPr/>
          </p:nvSpPr>
          <p:spPr>
            <a:xfrm rot="5400000">
              <a:off x="2392699" y="569361"/>
              <a:ext cx="607868" cy="1277164"/>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38"/>
            <p:cNvSpPr/>
            <p:nvPr/>
          </p:nvSpPr>
          <p:spPr>
            <a:xfrm rot="5400000">
              <a:off x="3324684" y="704443"/>
              <a:ext cx="607868" cy="1277164"/>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39"/>
            <p:cNvSpPr/>
            <p:nvPr/>
          </p:nvSpPr>
          <p:spPr>
            <a:xfrm rot="5400000">
              <a:off x="2400174" y="1587707"/>
              <a:ext cx="1283277" cy="793913"/>
            </a:xfrm>
            <a:prstGeom prst="rect">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40"/>
            <p:cNvSpPr/>
            <p:nvPr/>
          </p:nvSpPr>
          <p:spPr>
            <a:xfrm rot="5400000">
              <a:off x="3209477" y="1741169"/>
              <a:ext cx="1114425" cy="65584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41"/>
            <p:cNvSpPr/>
            <p:nvPr/>
          </p:nvSpPr>
          <p:spPr>
            <a:xfrm>
              <a:off x="677333" y="1950893"/>
              <a:ext cx="345179" cy="57409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2"/>
            <p:cNvSpPr/>
            <p:nvPr/>
          </p:nvSpPr>
          <p:spPr>
            <a:xfrm>
              <a:off x="366672" y="1376795"/>
              <a:ext cx="241626"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43"/>
            <p:cNvSpPr/>
            <p:nvPr/>
          </p:nvSpPr>
          <p:spPr>
            <a:xfrm>
              <a:off x="849923" y="1376795"/>
              <a:ext cx="241626"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44"/>
            <p:cNvSpPr/>
            <p:nvPr/>
          </p:nvSpPr>
          <p:spPr>
            <a:xfrm>
              <a:off x="1471246" y="2085975"/>
              <a:ext cx="345179" cy="57409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45"/>
            <p:cNvSpPr/>
            <p:nvPr/>
          </p:nvSpPr>
          <p:spPr>
            <a:xfrm>
              <a:off x="1402210" y="1680730"/>
              <a:ext cx="138072" cy="30393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Rounded Rectangle 46"/>
            <p:cNvSpPr/>
            <p:nvPr/>
          </p:nvSpPr>
          <p:spPr>
            <a:xfrm>
              <a:off x="1747390" y="1680730"/>
              <a:ext cx="138072" cy="30393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47"/>
            <p:cNvSpPr/>
            <p:nvPr/>
          </p:nvSpPr>
          <p:spPr>
            <a:xfrm>
              <a:off x="2886482" y="2052205"/>
              <a:ext cx="345179" cy="57409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48"/>
            <p:cNvSpPr/>
            <p:nvPr/>
          </p:nvSpPr>
          <p:spPr>
            <a:xfrm>
              <a:off x="3162626" y="1478107"/>
              <a:ext cx="138072"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49"/>
            <p:cNvSpPr/>
            <p:nvPr/>
          </p:nvSpPr>
          <p:spPr>
            <a:xfrm>
              <a:off x="2817446" y="1478107"/>
              <a:ext cx="138072"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50"/>
            <p:cNvSpPr/>
            <p:nvPr/>
          </p:nvSpPr>
          <p:spPr>
            <a:xfrm>
              <a:off x="3542323" y="1714500"/>
              <a:ext cx="138072"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51"/>
            <p:cNvSpPr/>
            <p:nvPr/>
          </p:nvSpPr>
          <p:spPr>
            <a:xfrm>
              <a:off x="3818467" y="1714500"/>
              <a:ext cx="138072" cy="371475"/>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2"/>
            <p:cNvSpPr/>
            <p:nvPr/>
          </p:nvSpPr>
          <p:spPr>
            <a:xfrm>
              <a:off x="2817446" y="2558761"/>
              <a:ext cx="1242646" cy="168852"/>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53"/>
            <p:cNvSpPr/>
            <p:nvPr/>
          </p:nvSpPr>
          <p:spPr>
            <a:xfrm rot="16200000">
              <a:off x="3528428" y="300319"/>
              <a:ext cx="303934" cy="1173610"/>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54"/>
            <p:cNvSpPr/>
            <p:nvPr/>
          </p:nvSpPr>
          <p:spPr>
            <a:xfrm rot="16200000">
              <a:off x="541878" y="291282"/>
              <a:ext cx="236393" cy="448733"/>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55"/>
            <p:cNvSpPr/>
            <p:nvPr/>
          </p:nvSpPr>
          <p:spPr>
            <a:xfrm>
              <a:off x="573779" y="802698"/>
              <a:ext cx="138072" cy="30393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56"/>
            <p:cNvSpPr/>
            <p:nvPr/>
          </p:nvSpPr>
          <p:spPr>
            <a:xfrm>
              <a:off x="987995" y="633845"/>
              <a:ext cx="138072" cy="168852"/>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57"/>
            <p:cNvSpPr/>
            <p:nvPr/>
          </p:nvSpPr>
          <p:spPr>
            <a:xfrm>
              <a:off x="1195103" y="633845"/>
              <a:ext cx="138072" cy="168852"/>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58"/>
            <p:cNvSpPr/>
            <p:nvPr/>
          </p:nvSpPr>
          <p:spPr>
            <a:xfrm>
              <a:off x="1126067" y="1039091"/>
              <a:ext cx="138072" cy="168852"/>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59"/>
            <p:cNvSpPr/>
            <p:nvPr/>
          </p:nvSpPr>
          <p:spPr>
            <a:xfrm>
              <a:off x="1712872" y="1106632"/>
              <a:ext cx="138072" cy="270164"/>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60"/>
            <p:cNvSpPr/>
            <p:nvPr/>
          </p:nvSpPr>
          <p:spPr>
            <a:xfrm>
              <a:off x="2127087" y="1005320"/>
              <a:ext cx="138072" cy="27016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61"/>
            <p:cNvSpPr/>
            <p:nvPr/>
          </p:nvSpPr>
          <p:spPr>
            <a:xfrm>
              <a:off x="2368713" y="1005320"/>
              <a:ext cx="138072" cy="27016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62"/>
            <p:cNvSpPr/>
            <p:nvPr/>
          </p:nvSpPr>
          <p:spPr>
            <a:xfrm>
              <a:off x="2644856" y="1005320"/>
              <a:ext cx="138072" cy="270164"/>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63"/>
            <p:cNvSpPr/>
            <p:nvPr/>
          </p:nvSpPr>
          <p:spPr>
            <a:xfrm>
              <a:off x="3542323" y="1241714"/>
              <a:ext cx="207108" cy="270164"/>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64"/>
            <p:cNvSpPr/>
            <p:nvPr/>
          </p:nvSpPr>
          <p:spPr>
            <a:xfrm rot="16200000">
              <a:off x="1680970" y="426364"/>
              <a:ext cx="236393" cy="448733"/>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5"/>
            <p:cNvSpPr/>
            <p:nvPr/>
          </p:nvSpPr>
          <p:spPr>
            <a:xfrm>
              <a:off x="918959" y="532534"/>
              <a:ext cx="552287" cy="67541"/>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6"/>
            <p:cNvSpPr/>
            <p:nvPr/>
          </p:nvSpPr>
          <p:spPr>
            <a:xfrm>
              <a:off x="1436728" y="431223"/>
              <a:ext cx="552287" cy="67541"/>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7"/>
            <p:cNvSpPr/>
            <p:nvPr/>
          </p:nvSpPr>
          <p:spPr>
            <a:xfrm>
              <a:off x="3404251" y="329911"/>
              <a:ext cx="793913" cy="67541"/>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68"/>
            <p:cNvSpPr/>
            <p:nvPr/>
          </p:nvSpPr>
          <p:spPr>
            <a:xfrm>
              <a:off x="3991056" y="397452"/>
              <a:ext cx="69036" cy="202623"/>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69"/>
            <p:cNvSpPr/>
            <p:nvPr/>
          </p:nvSpPr>
          <p:spPr>
            <a:xfrm>
              <a:off x="3714913" y="397452"/>
              <a:ext cx="103554" cy="168852"/>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Delay 70"/>
            <p:cNvSpPr/>
            <p:nvPr/>
          </p:nvSpPr>
          <p:spPr>
            <a:xfrm rot="5400000">
              <a:off x="3236147" y="2308913"/>
              <a:ext cx="405245" cy="1242646"/>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71"/>
            <p:cNvSpPr/>
            <p:nvPr/>
          </p:nvSpPr>
          <p:spPr>
            <a:xfrm>
              <a:off x="263118" y="2221057"/>
              <a:ext cx="172590" cy="20262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72"/>
            <p:cNvSpPr/>
            <p:nvPr/>
          </p:nvSpPr>
          <p:spPr>
            <a:xfrm rot="5400000">
              <a:off x="248101" y="2371155"/>
              <a:ext cx="202623" cy="17259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lay 73"/>
            <p:cNvSpPr/>
            <p:nvPr/>
          </p:nvSpPr>
          <p:spPr>
            <a:xfrm rot="5400000">
              <a:off x="2975019" y="2877712"/>
              <a:ext cx="202623" cy="17259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74"/>
            <p:cNvSpPr/>
            <p:nvPr/>
          </p:nvSpPr>
          <p:spPr>
            <a:xfrm>
              <a:off x="3024554" y="3065318"/>
              <a:ext cx="103554" cy="1013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75"/>
            <p:cNvSpPr/>
            <p:nvPr/>
          </p:nvSpPr>
          <p:spPr>
            <a:xfrm>
              <a:off x="2990036" y="3099089"/>
              <a:ext cx="172590" cy="101311"/>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p:cNvSpPr/>
          <p:nvPr/>
        </p:nvSpPr>
        <p:spPr>
          <a:xfrm>
            <a:off x="0" y="5257801"/>
            <a:ext cx="12192000" cy="830997"/>
          </a:xfrm>
          <a:prstGeom prst="rect">
            <a:avLst/>
          </a:prstGeom>
        </p:spPr>
        <p:txBody>
          <a:bodyPr wrap="square">
            <a:spAutoFit/>
          </a:bodyPr>
          <a:lstStyle/>
          <a:p>
            <a:pPr algn="ctr"/>
            <a:r>
              <a:rPr lang="en-US" sz="2400" dirty="0">
                <a:latin typeface="Comic Sans MS" pitchFamily="66" charset="0"/>
              </a:rPr>
              <a:t>1 Nephi 11:13</a:t>
            </a:r>
          </a:p>
          <a:p>
            <a:pPr algn="ctr"/>
            <a:r>
              <a:rPr lang="en-US" sz="2400" dirty="0">
                <a:latin typeface="Comic Sans MS" pitchFamily="66" charset="0"/>
              </a:rPr>
              <a:t>Nephi saw the great city of Jerusalem, and other cities, and the city of Nazareth.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057650"/>
            <a:ext cx="12192000" cy="2800350"/>
          </a:xfrm>
          <a:prstGeom prst="rect">
            <a:avLst/>
          </a:prstGeom>
          <a:solidFill>
            <a:srgbClr val="E9B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0"/>
            <a:ext cx="12192000" cy="405765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2"/>
          <p:cNvGrpSpPr/>
          <p:nvPr/>
        </p:nvGrpSpPr>
        <p:grpSpPr>
          <a:xfrm>
            <a:off x="1662545" y="342900"/>
            <a:ext cx="4941456" cy="3853180"/>
            <a:chOff x="381000" y="4949944"/>
            <a:chExt cx="1917785" cy="2346260"/>
          </a:xfrm>
        </p:grpSpPr>
        <p:sp>
          <p:nvSpPr>
            <p:cNvPr id="26" name="Cloud 25"/>
            <p:cNvSpPr/>
            <p:nvPr/>
          </p:nvSpPr>
          <p:spPr>
            <a:xfrm rot="2808499">
              <a:off x="916367" y="5242809"/>
              <a:ext cx="1675284" cy="1089553"/>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381000" y="5347766"/>
              <a:ext cx="1143000" cy="1371600"/>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4"/>
            <p:cNvGrpSpPr/>
            <p:nvPr/>
          </p:nvGrpSpPr>
          <p:grpSpPr>
            <a:xfrm>
              <a:off x="897626" y="5195366"/>
              <a:ext cx="1079452" cy="2100838"/>
              <a:chOff x="3776452" y="3156962"/>
              <a:chExt cx="2158904" cy="3701038"/>
            </a:xfrm>
          </p:grpSpPr>
          <p:sp>
            <p:nvSpPr>
              <p:cNvPr id="29" name="Oval 28"/>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01956" y="5360647"/>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76452" y="5285073"/>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270933" y="5600701"/>
            <a:ext cx="7721600" cy="830997"/>
          </a:xfrm>
          <a:prstGeom prst="rect">
            <a:avLst/>
          </a:prstGeom>
        </p:spPr>
        <p:txBody>
          <a:bodyPr wrap="square">
            <a:spAutoFit/>
          </a:bodyPr>
          <a:lstStyle/>
          <a:p>
            <a:pPr algn="ctr"/>
            <a:r>
              <a:rPr lang="en-US" sz="2400" dirty="0">
                <a:latin typeface="Comic Sans MS" pitchFamily="66" charset="0"/>
              </a:rPr>
              <a:t>1 Nephi 11:14</a:t>
            </a:r>
          </a:p>
          <a:p>
            <a:pPr algn="ctr"/>
            <a:r>
              <a:rPr lang="en-US" sz="2400" dirty="0">
                <a:latin typeface="Comic Sans MS" pitchFamily="66" charset="0"/>
              </a:rPr>
              <a:t>Nephi saw an angel coming from the heavens. </a:t>
            </a:r>
          </a:p>
        </p:txBody>
      </p:sp>
      <p:grpSp>
        <p:nvGrpSpPr>
          <p:cNvPr id="4" name="Group 16"/>
          <p:cNvGrpSpPr/>
          <p:nvPr/>
        </p:nvGrpSpPr>
        <p:grpSpPr>
          <a:xfrm>
            <a:off x="8913091" y="2438401"/>
            <a:ext cx="2262911" cy="3897631"/>
            <a:chOff x="2057402" y="1656736"/>
            <a:chExt cx="1466633" cy="2412190"/>
          </a:xfrm>
        </p:grpSpPr>
        <p:sp>
          <p:nvSpPr>
            <p:cNvPr id="43" name="Oval 42"/>
            <p:cNvSpPr/>
            <p:nvPr/>
          </p:nvSpPr>
          <p:spPr>
            <a:xfrm rot="20950279">
              <a:off x="2057402"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950279">
              <a:off x="3096534"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5486401"/>
            <a:ext cx="12192000" cy="1200329"/>
          </a:xfrm>
          <a:prstGeom prst="rect">
            <a:avLst/>
          </a:prstGeom>
        </p:spPr>
        <p:txBody>
          <a:bodyPr wrap="square">
            <a:spAutoFit/>
          </a:bodyPr>
          <a:lstStyle/>
          <a:p>
            <a:pPr algn="ctr"/>
            <a:r>
              <a:rPr lang="en-US" sz="2400" dirty="0">
                <a:solidFill>
                  <a:schemeClr val="bg1"/>
                </a:solidFill>
                <a:latin typeface="Comic Sans MS" pitchFamily="66" charset="0"/>
              </a:rPr>
              <a:t>1 Nephi 11:15 and 20</a:t>
            </a:r>
          </a:p>
          <a:p>
            <a:pPr algn="ctr"/>
            <a:r>
              <a:rPr lang="en-US" sz="2400" dirty="0">
                <a:solidFill>
                  <a:schemeClr val="bg1"/>
                </a:solidFill>
                <a:latin typeface="Comic Sans MS" pitchFamily="66" charset="0"/>
              </a:rPr>
              <a:t>Nephi saw a virgin (Mary) and she was beautiful and was carrying the Lamb of God, the Son of the Eternal Father.</a:t>
            </a:r>
          </a:p>
        </p:txBody>
      </p:sp>
      <p:grpSp>
        <p:nvGrpSpPr>
          <p:cNvPr id="3" name="Group 2"/>
          <p:cNvGrpSpPr/>
          <p:nvPr/>
        </p:nvGrpSpPr>
        <p:grpSpPr>
          <a:xfrm>
            <a:off x="4812145" y="655782"/>
            <a:ext cx="2995663" cy="4533900"/>
            <a:chOff x="4555868" y="477416"/>
            <a:chExt cx="1159132" cy="2121159"/>
          </a:xfrm>
        </p:grpSpPr>
        <p:grpSp>
          <p:nvGrpSpPr>
            <p:cNvPr id="4" name="Group 90"/>
            <p:cNvGrpSpPr/>
            <p:nvPr/>
          </p:nvGrpSpPr>
          <p:grpSpPr>
            <a:xfrm>
              <a:off x="4555868" y="477416"/>
              <a:ext cx="986019" cy="2121159"/>
              <a:chOff x="4153002" y="2590800"/>
              <a:chExt cx="2207283" cy="4746679"/>
            </a:xfrm>
          </p:grpSpPr>
          <p:sp>
            <p:nvSpPr>
              <p:cNvPr id="13" name="Oval 12"/>
              <p:cNvSpPr/>
              <p:nvPr/>
            </p:nvSpPr>
            <p:spPr>
              <a:xfrm rot="2332152">
                <a:off x="4767514" y="6499279"/>
                <a:ext cx="609600"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708024">
                <a:off x="5163788" y="6488266"/>
                <a:ext cx="609600"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15000" y="5486400"/>
                <a:ext cx="6096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91000" y="5486400"/>
                <a:ext cx="6096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4191000" y="2819400"/>
                <a:ext cx="2057400" cy="32766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33689" flipH="1">
                <a:off x="4358807" y="45777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9866311">
                <a:off x="5120807" y="45015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rot="10800000">
                <a:off x="4572000" y="4114800"/>
                <a:ext cx="1371600" cy="2667000"/>
              </a:xfrm>
              <a:prstGeom prst="flowChartMerg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Merge 20"/>
              <p:cNvSpPr/>
              <p:nvPr/>
            </p:nvSpPr>
            <p:spPr>
              <a:xfrm>
                <a:off x="4800600" y="4419600"/>
                <a:ext cx="914400" cy="60960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p:cNvSpPr/>
              <p:nvPr/>
            </p:nvSpPr>
            <p:spPr>
              <a:xfrm rot="393591" flipH="1">
                <a:off x="4615055" y="4525915"/>
                <a:ext cx="649016" cy="212497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206409">
                <a:off x="5300855" y="4525916"/>
                <a:ext cx="649016" cy="212497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48200" y="3124200"/>
                <a:ext cx="12192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743200"/>
                <a:ext cx="1371600" cy="8382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802715">
                <a:off x="5711269" y="2866782"/>
                <a:ext cx="649016" cy="203228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797285" flipH="1">
                <a:off x="4153002" y="2867588"/>
                <a:ext cx="649016" cy="197206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010150" y="2076450"/>
                <a:ext cx="495300" cy="152400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3"/>
            <p:cNvGrpSpPr/>
            <p:nvPr/>
          </p:nvGrpSpPr>
          <p:grpSpPr>
            <a:xfrm rot="5400000">
              <a:off x="5029200" y="1371600"/>
              <a:ext cx="533400" cy="838200"/>
              <a:chOff x="1219200" y="1371600"/>
              <a:chExt cx="1676400" cy="2286000"/>
            </a:xfrm>
          </p:grpSpPr>
          <p:sp>
            <p:nvSpPr>
              <p:cNvPr id="6" name="Oval 5"/>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240"/>
          <p:cNvSpPr/>
          <p:nvPr/>
        </p:nvSpPr>
        <p:spPr>
          <a:xfrm>
            <a:off x="0" y="5257800"/>
            <a:ext cx="12192000" cy="1600200"/>
          </a:xfrm>
          <a:prstGeom prst="rect">
            <a:avLst/>
          </a:prstGeom>
          <a:solidFill>
            <a:srgbClr val="F6D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0" y="0"/>
            <a:ext cx="12192000" cy="308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ouble Wave 242"/>
          <p:cNvSpPr/>
          <p:nvPr/>
        </p:nvSpPr>
        <p:spPr>
          <a:xfrm>
            <a:off x="0" y="2514600"/>
            <a:ext cx="12192000" cy="3124200"/>
          </a:xfrm>
          <a:prstGeom prst="double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406400" y="5543551"/>
            <a:ext cx="11243733" cy="830997"/>
          </a:xfrm>
          <a:prstGeom prst="rect">
            <a:avLst/>
          </a:prstGeom>
        </p:spPr>
        <p:txBody>
          <a:bodyPr wrap="square">
            <a:spAutoFit/>
          </a:bodyPr>
          <a:lstStyle/>
          <a:p>
            <a:pPr algn="ctr"/>
            <a:r>
              <a:rPr lang="en-US" sz="2400" dirty="0">
                <a:latin typeface="Comic Sans MS" pitchFamily="66" charset="0"/>
              </a:rPr>
              <a:t>1 Nephi 11:24</a:t>
            </a:r>
          </a:p>
          <a:p>
            <a:pPr algn="ctr"/>
            <a:r>
              <a:rPr lang="en-US" sz="2400" dirty="0">
                <a:latin typeface="Comic Sans MS" pitchFamily="66" charset="0"/>
              </a:rPr>
              <a:t>Nephi saw Jesus with many people who bowed down and worshipped him.</a:t>
            </a:r>
          </a:p>
        </p:txBody>
      </p:sp>
      <p:grpSp>
        <p:nvGrpSpPr>
          <p:cNvPr id="4" name="Group 66"/>
          <p:cNvGrpSpPr/>
          <p:nvPr/>
        </p:nvGrpSpPr>
        <p:grpSpPr>
          <a:xfrm>
            <a:off x="6742545" y="457200"/>
            <a:ext cx="1943599" cy="4343400"/>
            <a:chOff x="6858000" y="1295400"/>
            <a:chExt cx="1942607" cy="4343400"/>
          </a:xfrm>
        </p:grpSpPr>
        <p:sp>
          <p:nvSpPr>
            <p:cNvPr id="68" name="Oval 5"/>
            <p:cNvSpPr/>
            <p:nvPr/>
          </p:nvSpPr>
          <p:spPr>
            <a:xfrm rot="533072">
              <a:off x="8346794" y="3689249"/>
              <a:ext cx="453813" cy="5661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818532" flipH="1">
              <a:off x="7821842" y="2457733"/>
              <a:ext cx="943719" cy="1615219"/>
            </a:xfrm>
            <a:prstGeom prst="trapezoid">
              <a:avLst>
                <a:gd name="adj" fmla="val 45207"/>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21271638">
              <a:off x="6908272" y="1480359"/>
              <a:ext cx="1825442" cy="175967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976600">
              <a:off x="6858000" y="3719151"/>
              <a:ext cx="430824" cy="5745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808127">
              <a:off x="6910534" y="2548242"/>
              <a:ext cx="992496" cy="1543358"/>
            </a:xfrm>
            <a:prstGeom prst="trapezoid">
              <a:avLst>
                <a:gd name="adj" fmla="val 50000"/>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7314813" y="2499520"/>
              <a:ext cx="1008509" cy="1083884"/>
            </a:xfrm>
            <a:prstGeom prst="trapezoid">
              <a:avLst>
                <a:gd name="adj" fmla="val 24886"/>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886948" flipH="1">
              <a:off x="7793068" y="5217949"/>
              <a:ext cx="527490" cy="42085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713052">
              <a:off x="7152745" y="5217949"/>
              <a:ext cx="527490" cy="42085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6882595" y="2556566"/>
              <a:ext cx="1872946" cy="2852324"/>
            </a:xfrm>
            <a:prstGeom prst="trapezoid">
              <a:avLst>
                <a:gd name="adj" fmla="val 34948"/>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303795" y="3511421"/>
              <a:ext cx="1008509" cy="171138"/>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410861" y="3583401"/>
              <a:ext cx="144073" cy="798651"/>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20563410">
              <a:off x="7511059" y="3501745"/>
              <a:ext cx="152286" cy="969791"/>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362838" y="3469309"/>
              <a:ext cx="192098" cy="17113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H="1">
              <a:off x="7531538" y="2063607"/>
              <a:ext cx="521317" cy="86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373839" y="1447327"/>
              <a:ext cx="878577" cy="12913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248329" y="1295400"/>
              <a:ext cx="627556" cy="4557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813129" y="1295400"/>
              <a:ext cx="627556" cy="4557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Block Arc 84"/>
            <p:cNvSpPr/>
            <p:nvPr/>
          </p:nvSpPr>
          <p:spPr>
            <a:xfrm rot="10800000">
              <a:off x="7373839" y="1396264"/>
              <a:ext cx="941333" cy="1387121"/>
            </a:xfrm>
            <a:prstGeom prst="blockArc">
              <a:avLst>
                <a:gd name="adj1" fmla="val 10379194"/>
                <a:gd name="adj2" fmla="val 20911045"/>
                <a:gd name="adj3" fmla="val 14867"/>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Block Arc 85"/>
            <p:cNvSpPr/>
            <p:nvPr/>
          </p:nvSpPr>
          <p:spPr>
            <a:xfrm rot="21435521">
              <a:off x="7566176" y="2297090"/>
              <a:ext cx="493901" cy="220405"/>
            </a:xfrm>
            <a:prstGeom prst="blockArc">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loud 86"/>
            <p:cNvSpPr/>
            <p:nvPr/>
          </p:nvSpPr>
          <p:spPr>
            <a:xfrm rot="21271638">
              <a:off x="8074885" y="1432706"/>
              <a:ext cx="523727" cy="1542866"/>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273561">
              <a:off x="7073242" y="1485897"/>
              <a:ext cx="480554" cy="150111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300623" y="1369222"/>
              <a:ext cx="366076" cy="369115"/>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032774" y="1369222"/>
              <a:ext cx="366076" cy="369115"/>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407996" y="1758793"/>
              <a:ext cx="289621" cy="1042634"/>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017817" y="1758793"/>
              <a:ext cx="289621" cy="1042634"/>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1015066" y="2054861"/>
            <a:ext cx="1829734" cy="2835656"/>
            <a:chOff x="1015066" y="2054861"/>
            <a:chExt cx="1829734" cy="2835656"/>
          </a:xfrm>
        </p:grpSpPr>
        <p:grpSp>
          <p:nvGrpSpPr>
            <p:cNvPr id="3" name="Group 80"/>
            <p:cNvGrpSpPr/>
            <p:nvPr/>
          </p:nvGrpSpPr>
          <p:grpSpPr>
            <a:xfrm flipH="1">
              <a:off x="1015066" y="2054861"/>
              <a:ext cx="1829734" cy="2835656"/>
              <a:chOff x="1295400" y="3171983"/>
              <a:chExt cx="1371600" cy="2795475"/>
            </a:xfrm>
          </p:grpSpPr>
          <p:sp>
            <p:nvSpPr>
              <p:cNvPr id="191" name="Oval 190"/>
              <p:cNvSpPr/>
              <p:nvPr/>
            </p:nvSpPr>
            <p:spPr>
              <a:xfrm>
                <a:off x="1295400" y="4779658"/>
                <a:ext cx="381000" cy="427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86000" y="4865100"/>
                <a:ext cx="381000" cy="3417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22"/>
              <p:cNvSpPr/>
              <p:nvPr/>
            </p:nvSpPr>
            <p:spPr>
              <a:xfrm rot="2113573">
                <a:off x="1382497" y="4148881"/>
                <a:ext cx="643003" cy="939865"/>
              </a:xfrm>
              <a:prstGeom prst="trapezoid">
                <a:avLst>
                  <a:gd name="adj" fmla="val 34231"/>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23"/>
              <p:cNvSpPr/>
              <p:nvPr/>
            </p:nvSpPr>
            <p:spPr>
              <a:xfrm rot="19788062" flipH="1">
                <a:off x="1929432" y="4150215"/>
                <a:ext cx="675039" cy="939865"/>
              </a:xfrm>
              <a:prstGeom prst="trapezoid">
                <a:avLst>
                  <a:gd name="adj" fmla="val 34231"/>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24"/>
              <p:cNvSpPr/>
              <p:nvPr/>
            </p:nvSpPr>
            <p:spPr>
              <a:xfrm>
                <a:off x="1524000" y="4038600"/>
                <a:ext cx="990600" cy="1623403"/>
              </a:xfrm>
              <a:prstGeom prst="triangl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25"/>
              <p:cNvSpPr/>
              <p:nvPr/>
            </p:nvSpPr>
            <p:spPr>
              <a:xfrm rot="1503148">
                <a:off x="2233027" y="5378189"/>
                <a:ext cx="329298" cy="5427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8"/>
              <p:cNvSpPr/>
              <p:nvPr/>
            </p:nvSpPr>
            <p:spPr>
              <a:xfrm>
                <a:off x="1676402" y="3343507"/>
                <a:ext cx="685800" cy="10089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Wave 29"/>
              <p:cNvSpPr/>
              <p:nvPr/>
            </p:nvSpPr>
            <p:spPr>
              <a:xfrm rot="20760081">
                <a:off x="1662380" y="3171983"/>
                <a:ext cx="533400" cy="511664"/>
              </a:xfrm>
              <a:prstGeom prst="wave">
                <a:avLst>
                  <a:gd name="adj1" fmla="val 20000"/>
                  <a:gd name="adj2"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Wave 30"/>
              <p:cNvSpPr/>
              <p:nvPr/>
            </p:nvSpPr>
            <p:spPr>
              <a:xfrm rot="2263772">
                <a:off x="1980202" y="3373810"/>
                <a:ext cx="533400" cy="512654"/>
              </a:xfrm>
              <a:prstGeom prst="wav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503148">
                <a:off x="1480413" y="5249407"/>
                <a:ext cx="462865" cy="64185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503148">
                <a:off x="1866723" y="5325608"/>
                <a:ext cx="462865" cy="64185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a:off x="1699491" y="2207492"/>
              <a:ext cx="267854" cy="2955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630411" y="2584584"/>
            <a:ext cx="1445385" cy="2790568"/>
            <a:chOff x="3630411" y="2584584"/>
            <a:chExt cx="1445385" cy="2790568"/>
          </a:xfrm>
        </p:grpSpPr>
        <p:grpSp>
          <p:nvGrpSpPr>
            <p:cNvPr id="2" name="Group 83"/>
            <p:cNvGrpSpPr/>
            <p:nvPr/>
          </p:nvGrpSpPr>
          <p:grpSpPr>
            <a:xfrm>
              <a:off x="3630411" y="2590800"/>
              <a:ext cx="1445385" cy="2784352"/>
              <a:chOff x="10363200" y="3733800"/>
              <a:chExt cx="1219200" cy="2744898"/>
            </a:xfrm>
          </p:grpSpPr>
          <p:sp>
            <p:nvSpPr>
              <p:cNvPr id="202" name="Oval 201"/>
              <p:cNvSpPr/>
              <p:nvPr/>
            </p:nvSpPr>
            <p:spPr>
              <a:xfrm>
                <a:off x="11231237" y="5361439"/>
                <a:ext cx="333860" cy="3417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0363200" y="5275997"/>
                <a:ext cx="333860" cy="427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9486427" flipH="1">
                <a:off x="10847755" y="4667381"/>
                <a:ext cx="667721" cy="939865"/>
              </a:xfrm>
              <a:prstGeom prst="trapezoid">
                <a:avLst>
                  <a:gd name="adj" fmla="val 34231"/>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113573">
                <a:off x="10429972" y="4677901"/>
                <a:ext cx="667721" cy="939865"/>
              </a:xfrm>
              <a:prstGeom prst="trapezoid">
                <a:avLst>
                  <a:gd name="adj" fmla="val 34231"/>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10563516" y="4592459"/>
                <a:ext cx="868037" cy="1623403"/>
              </a:xfrm>
              <a:prstGeom prst="triangle">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0697060" y="3774369"/>
                <a:ext cx="600949" cy="1074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618579">
                <a:off x="10885844" y="3773513"/>
                <a:ext cx="548179" cy="471094"/>
              </a:xfrm>
              <a:prstGeom prst="ellipse">
                <a:avLst/>
              </a:prstGeom>
              <a:solidFill>
                <a:srgbClr val="BC59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8502806">
                <a:off x="10551846" y="3733800"/>
                <a:ext cx="548179" cy="471094"/>
              </a:xfrm>
              <a:prstGeom prst="ellipse">
                <a:avLst/>
              </a:prstGeom>
              <a:solidFill>
                <a:srgbClr val="BC59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10363200" y="4079805"/>
                <a:ext cx="333860" cy="683538"/>
              </a:xfrm>
              <a:prstGeom prst="cloud">
                <a:avLst/>
              </a:prstGeom>
              <a:solidFill>
                <a:srgbClr val="BC59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20350014">
                <a:off x="11248540" y="4047988"/>
                <a:ext cx="333860" cy="683538"/>
              </a:xfrm>
              <a:prstGeom prst="cloud">
                <a:avLst/>
              </a:prstGeom>
              <a:solidFill>
                <a:srgbClr val="BC59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0030197">
                <a:off x="10896600" y="5791200"/>
                <a:ext cx="533400" cy="680989"/>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20030197">
                <a:off x="10417087" y="5766387"/>
                <a:ext cx="391319" cy="68098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0030197">
                <a:off x="10562209" y="5797709"/>
                <a:ext cx="533400" cy="680989"/>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Oval 94"/>
            <p:cNvSpPr/>
            <p:nvPr/>
          </p:nvSpPr>
          <p:spPr>
            <a:xfrm rot="8502806">
              <a:off x="4269000" y="2584584"/>
              <a:ext cx="361562" cy="435145"/>
            </a:xfrm>
            <a:prstGeom prst="ellipse">
              <a:avLst/>
            </a:prstGeom>
            <a:solidFill>
              <a:srgbClr val="BC59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9930835" y="2514602"/>
            <a:ext cx="1347464" cy="2847868"/>
            <a:chOff x="9930835" y="2514602"/>
            <a:chExt cx="1347464" cy="2847868"/>
          </a:xfrm>
        </p:grpSpPr>
        <p:grpSp>
          <p:nvGrpSpPr>
            <p:cNvPr id="5" name="Group 85"/>
            <p:cNvGrpSpPr/>
            <p:nvPr/>
          </p:nvGrpSpPr>
          <p:grpSpPr>
            <a:xfrm>
              <a:off x="9930835" y="2514602"/>
              <a:ext cx="1347464" cy="2847868"/>
              <a:chOff x="9448800" y="4343400"/>
              <a:chExt cx="1306923" cy="2807514"/>
            </a:xfrm>
          </p:grpSpPr>
          <p:sp>
            <p:nvSpPr>
              <p:cNvPr id="180" name="Oval 75"/>
              <p:cNvSpPr/>
              <p:nvPr/>
            </p:nvSpPr>
            <p:spPr>
              <a:xfrm>
                <a:off x="10417056" y="6467893"/>
                <a:ext cx="338667" cy="51265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73"/>
              <p:cNvSpPr/>
              <p:nvPr/>
            </p:nvSpPr>
            <p:spPr>
              <a:xfrm>
                <a:off x="10329333" y="5971039"/>
                <a:ext cx="338667" cy="3417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72"/>
              <p:cNvSpPr/>
              <p:nvPr/>
            </p:nvSpPr>
            <p:spPr>
              <a:xfrm>
                <a:off x="9448800" y="5885597"/>
                <a:ext cx="338667" cy="427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4"/>
              <p:cNvSpPr/>
              <p:nvPr/>
            </p:nvSpPr>
            <p:spPr>
              <a:xfrm rot="19486427" flipH="1">
                <a:off x="9940331" y="5276981"/>
                <a:ext cx="677333" cy="939865"/>
              </a:xfrm>
              <a:prstGeom prst="trapezoid">
                <a:avLst>
                  <a:gd name="adj" fmla="val 3423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5"/>
              <p:cNvSpPr/>
              <p:nvPr/>
            </p:nvSpPr>
            <p:spPr>
              <a:xfrm rot="2113573">
                <a:off x="9516533" y="5287501"/>
                <a:ext cx="677333" cy="939865"/>
              </a:xfrm>
              <a:prstGeom prst="trapezoid">
                <a:avLst>
                  <a:gd name="adj" fmla="val 3423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6"/>
              <p:cNvSpPr/>
              <p:nvPr/>
            </p:nvSpPr>
            <p:spPr>
              <a:xfrm>
                <a:off x="9677400" y="5181600"/>
                <a:ext cx="880533" cy="1623403"/>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7"/>
              <p:cNvSpPr/>
              <p:nvPr/>
            </p:nvSpPr>
            <p:spPr>
              <a:xfrm>
                <a:off x="9787467" y="4387208"/>
                <a:ext cx="609600" cy="10711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
              <p:cNvSpPr/>
              <p:nvPr/>
            </p:nvSpPr>
            <p:spPr>
              <a:xfrm rot="2618579">
                <a:off x="9978968" y="4383113"/>
                <a:ext cx="556071" cy="47109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9"/>
              <p:cNvSpPr/>
              <p:nvPr/>
            </p:nvSpPr>
            <p:spPr>
              <a:xfrm rot="8502806">
                <a:off x="9640162" y="4343400"/>
                <a:ext cx="556071" cy="47109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74"/>
              <p:cNvSpPr/>
              <p:nvPr/>
            </p:nvSpPr>
            <p:spPr>
              <a:xfrm rot="19090827">
                <a:off x="9693171" y="6462619"/>
                <a:ext cx="500314" cy="68829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4"/>
              <p:cNvSpPr/>
              <p:nvPr/>
            </p:nvSpPr>
            <p:spPr>
              <a:xfrm rot="19090827">
                <a:off x="10141909" y="6460971"/>
                <a:ext cx="425633" cy="64165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19"/>
            <p:cNvSpPr/>
            <p:nvPr/>
          </p:nvSpPr>
          <p:spPr>
            <a:xfrm rot="8502806">
              <a:off x="10460868" y="2577456"/>
              <a:ext cx="376365" cy="31370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1095949" y="2086879"/>
            <a:ext cx="10554187" cy="231151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gular Pentagon 159"/>
          <p:cNvSpPr/>
          <p:nvPr/>
        </p:nvSpPr>
        <p:spPr>
          <a:xfrm>
            <a:off x="2094319" y="1203066"/>
            <a:ext cx="4849221" cy="231151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gular Pentagon 160"/>
          <p:cNvSpPr/>
          <p:nvPr/>
        </p:nvSpPr>
        <p:spPr>
          <a:xfrm>
            <a:off x="4376306" y="795153"/>
            <a:ext cx="4136100" cy="1631654"/>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2450924">
            <a:off x="1633517" y="2107732"/>
            <a:ext cx="3565604" cy="1563668"/>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rot="5400000">
            <a:off x="7784522" y="342125"/>
            <a:ext cx="2311510" cy="4849221"/>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gular Pentagon 163"/>
          <p:cNvSpPr/>
          <p:nvPr/>
        </p:nvSpPr>
        <p:spPr>
          <a:xfrm rot="19997512">
            <a:off x="7656660" y="2766736"/>
            <a:ext cx="2852483" cy="1155755"/>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164"/>
          <p:cNvSpPr/>
          <p:nvPr/>
        </p:nvSpPr>
        <p:spPr>
          <a:xfrm rot="15874603">
            <a:off x="5669168" y="1804588"/>
            <a:ext cx="2824142" cy="196911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uble Wave 165"/>
          <p:cNvSpPr/>
          <p:nvPr/>
        </p:nvSpPr>
        <p:spPr>
          <a:xfrm rot="15874603">
            <a:off x="5195260" y="1906679"/>
            <a:ext cx="2892658" cy="1969112"/>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66"/>
          <p:cNvSpPr/>
          <p:nvPr/>
        </p:nvSpPr>
        <p:spPr>
          <a:xfrm rot="15874603">
            <a:off x="4366650" y="1940975"/>
            <a:ext cx="2824978" cy="196911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gular Pentagon 167"/>
          <p:cNvSpPr/>
          <p:nvPr/>
        </p:nvSpPr>
        <p:spPr>
          <a:xfrm rot="2077508">
            <a:off x="6809276" y="1011116"/>
            <a:ext cx="2852483" cy="1155755"/>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gular Pentagon 168"/>
          <p:cNvSpPr/>
          <p:nvPr/>
        </p:nvSpPr>
        <p:spPr>
          <a:xfrm rot="19205243">
            <a:off x="3235312" y="931125"/>
            <a:ext cx="2852483" cy="1155755"/>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gular Pentagon 169"/>
          <p:cNvSpPr/>
          <p:nvPr/>
        </p:nvSpPr>
        <p:spPr>
          <a:xfrm rot="5400000">
            <a:off x="5006305" y="-115648"/>
            <a:ext cx="1164615" cy="242461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gular Pentagon 170"/>
          <p:cNvSpPr/>
          <p:nvPr/>
        </p:nvSpPr>
        <p:spPr>
          <a:xfrm rot="1554998">
            <a:off x="2061389" y="2515648"/>
            <a:ext cx="3565604" cy="1563668"/>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gular Pentagon 171"/>
          <p:cNvSpPr/>
          <p:nvPr/>
        </p:nvSpPr>
        <p:spPr>
          <a:xfrm rot="1229974">
            <a:off x="8005927" y="1729368"/>
            <a:ext cx="2925533" cy="1432089"/>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9"/>
          <p:cNvGrpSpPr/>
          <p:nvPr/>
        </p:nvGrpSpPr>
        <p:grpSpPr>
          <a:xfrm rot="19149774">
            <a:off x="1612042" y="4539542"/>
            <a:ext cx="7603119" cy="707886"/>
            <a:chOff x="1244028" y="7510615"/>
            <a:chExt cx="5080572" cy="793417"/>
          </a:xfrm>
        </p:grpSpPr>
        <p:sp>
          <p:nvSpPr>
            <p:cNvPr id="174" name="Can 173"/>
            <p:cNvSpPr/>
            <p:nvPr/>
          </p:nvSpPr>
          <p:spPr>
            <a:xfrm rot="16200000">
              <a:off x="3467163" y="5295962"/>
              <a:ext cx="634302" cy="5080572"/>
            </a:xfrm>
            <a:prstGeom prst="can">
              <a:avLst>
                <a:gd name="adj" fmla="val 7080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a:off x="2470518" y="7510615"/>
              <a:ext cx="3766283" cy="793417"/>
            </a:xfrm>
            <a:prstGeom prst="rect">
              <a:avLst/>
            </a:prstGeom>
            <a:noFill/>
          </p:spPr>
          <p:txBody>
            <a:bodyPr wrap="square" rtlCol="0">
              <a:spAutoFit/>
            </a:bodyPr>
            <a:lstStyle/>
            <a:p>
              <a:r>
                <a:rPr lang="en-US" sz="4000" dirty="0"/>
                <a:t>Word Of God</a:t>
              </a:r>
            </a:p>
          </p:txBody>
        </p:sp>
      </p:grpSp>
      <p:sp>
        <p:nvSpPr>
          <p:cNvPr id="241" name="Rectangle 240"/>
          <p:cNvSpPr/>
          <p:nvPr/>
        </p:nvSpPr>
        <p:spPr>
          <a:xfrm>
            <a:off x="5554133" y="4800600"/>
            <a:ext cx="6096000" cy="1569660"/>
          </a:xfrm>
          <a:prstGeom prst="rect">
            <a:avLst/>
          </a:prstGeom>
        </p:spPr>
        <p:txBody>
          <a:bodyPr>
            <a:spAutoFit/>
          </a:bodyPr>
          <a:lstStyle/>
          <a:p>
            <a:pPr algn="ctr"/>
            <a:r>
              <a:rPr lang="en-US" sz="2400" dirty="0">
                <a:solidFill>
                  <a:schemeClr val="bg1"/>
                </a:solidFill>
                <a:latin typeface="Comic Sans MS" pitchFamily="66" charset="0"/>
              </a:rPr>
              <a:t>1 Nephi 11:25</a:t>
            </a:r>
          </a:p>
          <a:p>
            <a:pPr algn="ctr"/>
            <a:r>
              <a:rPr lang="en-US" sz="2400" dirty="0">
                <a:solidFill>
                  <a:schemeClr val="bg1"/>
                </a:solidFill>
                <a:latin typeface="Comic Sans MS" pitchFamily="66" charset="0"/>
              </a:rPr>
              <a:t>Nephi saw the iron rod which was the Word of God that led to the living waters, which is the Love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158338" y="1411778"/>
            <a:ext cx="12033663" cy="325586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uble Wave 108"/>
          <p:cNvSpPr/>
          <p:nvPr/>
        </p:nvSpPr>
        <p:spPr>
          <a:xfrm>
            <a:off x="158338" y="3969954"/>
            <a:ext cx="12033663" cy="1627931"/>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uble Wave 110"/>
          <p:cNvSpPr/>
          <p:nvPr/>
        </p:nvSpPr>
        <p:spPr>
          <a:xfrm>
            <a:off x="1" y="228601"/>
            <a:ext cx="12033663" cy="1627931"/>
          </a:xfrm>
          <a:prstGeom prst="doubleWav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uble Wave 111"/>
          <p:cNvSpPr/>
          <p:nvPr/>
        </p:nvSpPr>
        <p:spPr>
          <a:xfrm rot="4993086">
            <a:off x="321700" y="2809853"/>
            <a:ext cx="1550410" cy="423558"/>
          </a:xfrm>
          <a:prstGeom prst="doubleWav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297366" y="1848711"/>
            <a:ext cx="950025" cy="100776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892098" y="1968516"/>
            <a:ext cx="950025" cy="100776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594733" y="1489298"/>
            <a:ext cx="950025" cy="100776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uble Wave 115"/>
          <p:cNvSpPr/>
          <p:nvPr/>
        </p:nvSpPr>
        <p:spPr>
          <a:xfrm>
            <a:off x="158338" y="3581400"/>
            <a:ext cx="12033663" cy="774836"/>
          </a:xfrm>
          <a:prstGeom prst="doubleWave">
            <a:avLst/>
          </a:prstGeom>
          <a:solidFill>
            <a:srgbClr val="CC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p:nvPr/>
        </p:nvGrpSpPr>
        <p:grpSpPr>
          <a:xfrm>
            <a:off x="4928314" y="1260115"/>
            <a:ext cx="2614427" cy="4263627"/>
            <a:chOff x="1358975" y="1291454"/>
            <a:chExt cx="2451025" cy="5033146"/>
          </a:xfrm>
        </p:grpSpPr>
        <p:sp>
          <p:nvSpPr>
            <p:cNvPr id="141" name="Oval 140"/>
            <p:cNvSpPr/>
            <p:nvPr/>
          </p:nvSpPr>
          <p:spPr>
            <a:xfrm rot="528476">
              <a:off x="2057400" y="5257800"/>
              <a:ext cx="762000"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0854625">
              <a:off x="2590800" y="5334000"/>
              <a:ext cx="762000"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049859">
              <a:off x="1358975" y="4221490"/>
              <a:ext cx="482648" cy="8585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124200" y="4191000"/>
              <a:ext cx="6858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a:off x="1905000" y="5105400"/>
              <a:ext cx="1600200" cy="685800"/>
            </a:xfrm>
            <a:prstGeom prst="trapezoid">
              <a:avLst>
                <a:gd name="adj" fmla="val 35984"/>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2088477">
              <a:off x="1622357" y="3020746"/>
              <a:ext cx="914655" cy="174688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9932635">
              <a:off x="2521696" y="2514749"/>
              <a:ext cx="986357" cy="2235732"/>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62200" y="27432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1"/>
            <p:cNvSpPr/>
            <p:nvPr/>
          </p:nvSpPr>
          <p:spPr>
            <a:xfrm rot="20952071">
              <a:off x="2786453" y="3079732"/>
              <a:ext cx="575812" cy="2352577"/>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519514">
              <a:off x="2056267" y="3095625"/>
              <a:ext cx="626969" cy="2376794"/>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gonal Stripe 151"/>
            <p:cNvSpPr/>
            <p:nvPr/>
          </p:nvSpPr>
          <p:spPr>
            <a:xfrm rot="1483530">
              <a:off x="2103244" y="4364922"/>
              <a:ext cx="1326628" cy="509981"/>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iagonal Stripe 152"/>
            <p:cNvSpPr/>
            <p:nvPr/>
          </p:nvSpPr>
          <p:spPr>
            <a:xfrm rot="5400000">
              <a:off x="2819400" y="47244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iagonal Stripe 153"/>
            <p:cNvSpPr/>
            <p:nvPr/>
          </p:nvSpPr>
          <p:spPr>
            <a:xfrm rot="16200000" flipH="1">
              <a:off x="2590800" y="4800600"/>
              <a:ext cx="1066800" cy="457200"/>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lowchart: Display 154"/>
            <p:cNvSpPr/>
            <p:nvPr/>
          </p:nvSpPr>
          <p:spPr>
            <a:xfrm>
              <a:off x="3048000" y="4415654"/>
              <a:ext cx="381000" cy="304800"/>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077158">
              <a:off x="2021752" y="1241135"/>
              <a:ext cx="710065"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55"/>
          <p:cNvGrpSpPr/>
          <p:nvPr/>
        </p:nvGrpSpPr>
        <p:grpSpPr>
          <a:xfrm rot="18501315">
            <a:off x="4378441" y="1390270"/>
            <a:ext cx="1779831" cy="4821500"/>
            <a:chOff x="6858000" y="1295400"/>
            <a:chExt cx="1942607" cy="4343400"/>
          </a:xfrm>
        </p:grpSpPr>
        <p:sp>
          <p:nvSpPr>
            <p:cNvPr id="57" name="Oval 5"/>
            <p:cNvSpPr/>
            <p:nvPr/>
          </p:nvSpPr>
          <p:spPr>
            <a:xfrm rot="533072">
              <a:off x="8346794" y="3689249"/>
              <a:ext cx="453813" cy="5661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818532" flipH="1">
              <a:off x="7821842" y="2457733"/>
              <a:ext cx="943719" cy="1615219"/>
            </a:xfrm>
            <a:prstGeom prst="trapezoid">
              <a:avLst>
                <a:gd name="adj" fmla="val 45207"/>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21271638">
              <a:off x="6908272" y="1480359"/>
              <a:ext cx="1825442" cy="175967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976600">
              <a:off x="6858000" y="3719151"/>
              <a:ext cx="430824" cy="5745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808127">
              <a:off x="6910534" y="2548242"/>
              <a:ext cx="992496" cy="1543358"/>
            </a:xfrm>
            <a:prstGeom prst="trapezoid">
              <a:avLst>
                <a:gd name="adj" fmla="val 50000"/>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7314813" y="2499520"/>
              <a:ext cx="1008509" cy="1083884"/>
            </a:xfrm>
            <a:prstGeom prst="trapezoid">
              <a:avLst>
                <a:gd name="adj" fmla="val 24886"/>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86948" flipH="1">
              <a:off x="7793068" y="5217949"/>
              <a:ext cx="527490" cy="42085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713052">
              <a:off x="7152745" y="5217949"/>
              <a:ext cx="527490" cy="42085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6882595" y="2556566"/>
              <a:ext cx="1872946" cy="2852324"/>
            </a:xfrm>
            <a:prstGeom prst="trapezoid">
              <a:avLst>
                <a:gd name="adj" fmla="val 34948"/>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03795" y="3511421"/>
              <a:ext cx="1008509" cy="171138"/>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7410861" y="3583401"/>
              <a:ext cx="144073" cy="798651"/>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0563410">
              <a:off x="7511059" y="3501745"/>
              <a:ext cx="152286" cy="969791"/>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7362838" y="3469309"/>
              <a:ext cx="192098" cy="17113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7577320" y="2044316"/>
              <a:ext cx="521318" cy="86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373839" y="1447327"/>
              <a:ext cx="878577" cy="12913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248329" y="1295400"/>
              <a:ext cx="627556" cy="4557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813129" y="1295400"/>
              <a:ext cx="627556" cy="4557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Block Arc 73"/>
            <p:cNvSpPr/>
            <p:nvPr/>
          </p:nvSpPr>
          <p:spPr>
            <a:xfrm rot="10800000">
              <a:off x="7373839" y="1396264"/>
              <a:ext cx="941333" cy="1387121"/>
            </a:xfrm>
            <a:prstGeom prst="blockArc">
              <a:avLst>
                <a:gd name="adj1" fmla="val 10379194"/>
                <a:gd name="adj2" fmla="val 20911045"/>
                <a:gd name="adj3" fmla="val 14867"/>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Block Arc 74"/>
            <p:cNvSpPr/>
            <p:nvPr/>
          </p:nvSpPr>
          <p:spPr>
            <a:xfrm rot="21435521">
              <a:off x="7566176" y="2297090"/>
              <a:ext cx="493901" cy="220405"/>
            </a:xfrm>
            <a:prstGeom prst="blockArc">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loud 75"/>
            <p:cNvSpPr/>
            <p:nvPr/>
          </p:nvSpPr>
          <p:spPr>
            <a:xfrm rot="21271638">
              <a:off x="8074885" y="1432706"/>
              <a:ext cx="523727" cy="1542866"/>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73561">
              <a:off x="7073242" y="1485897"/>
              <a:ext cx="480554" cy="150111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300623" y="1369222"/>
              <a:ext cx="366076" cy="369115"/>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032774" y="1369222"/>
              <a:ext cx="366076" cy="369115"/>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407996" y="1758793"/>
              <a:ext cx="289621" cy="1042634"/>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17817" y="1758793"/>
              <a:ext cx="289621" cy="1042634"/>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Double Wave 109"/>
          <p:cNvSpPr/>
          <p:nvPr/>
        </p:nvSpPr>
        <p:spPr>
          <a:xfrm>
            <a:off x="0" y="4114801"/>
            <a:ext cx="12192000" cy="1627931"/>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uble Wave 118"/>
          <p:cNvSpPr/>
          <p:nvPr/>
        </p:nvSpPr>
        <p:spPr>
          <a:xfrm>
            <a:off x="0" y="4953001"/>
            <a:ext cx="12192000" cy="1627931"/>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951346" y="5043056"/>
            <a:ext cx="10295467" cy="1200329"/>
          </a:xfrm>
          <a:prstGeom prst="rect">
            <a:avLst/>
          </a:prstGeom>
        </p:spPr>
        <p:txBody>
          <a:bodyPr wrap="square">
            <a:spAutoFit/>
          </a:bodyPr>
          <a:lstStyle/>
          <a:p>
            <a:pPr algn="ctr"/>
            <a:r>
              <a:rPr lang="en-US" sz="2400" dirty="0">
                <a:latin typeface="Comic Sans MS" pitchFamily="66" charset="0"/>
              </a:rPr>
              <a:t>1 Nephi 11:27</a:t>
            </a:r>
          </a:p>
          <a:p>
            <a:pPr algn="ctr"/>
            <a:r>
              <a:rPr lang="en-US" sz="2400" dirty="0">
                <a:latin typeface="Comic Sans MS" pitchFamily="66" charset="0"/>
              </a:rPr>
              <a:t>Nephi saw a prophet (John the Baptist) who prepared a way for Jesus and baptized him.</a:t>
            </a:r>
          </a:p>
        </p:txBody>
      </p:sp>
      <p:sp>
        <p:nvSpPr>
          <p:cNvPr id="240" name="Frame 239"/>
          <p:cNvSpPr/>
          <p:nvPr/>
        </p:nvSpPr>
        <p:spPr>
          <a:xfrm>
            <a:off x="0" y="0"/>
            <a:ext cx="12192000" cy="6858000"/>
          </a:xfrm>
          <a:prstGeom prst="frame">
            <a:avLst>
              <a:gd name="adj1" fmla="val 782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p:cNvSpPr/>
          <p:nvPr/>
        </p:nvSpPr>
        <p:spPr>
          <a:xfrm rot="3077158">
            <a:off x="5924475" y="2616385"/>
            <a:ext cx="767033" cy="70837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
          <p:cNvSpPr/>
          <p:nvPr/>
        </p:nvSpPr>
        <p:spPr>
          <a:xfrm>
            <a:off x="6123708" y="2669308"/>
            <a:ext cx="304801" cy="1662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066372">
            <a:off x="6168947" y="1328303"/>
            <a:ext cx="516220" cy="545606"/>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69942E-6 L -0.00834 0.42174 " pathEditMode="relative" rAng="0" ptsTypes="AA">
                                      <p:cBhvr>
                                        <p:cTn id="6" dur="2000" fill="hold"/>
                                        <p:tgtEl>
                                          <p:spTgt spid="3"/>
                                        </p:tgtEl>
                                        <p:attrNameLst>
                                          <p:attrName>ppt_x</p:attrName>
                                          <p:attrName>ppt_y</p:attrName>
                                        </p:attrNameLst>
                                      </p:cBhvr>
                                      <p:rCtr x="-400" y="2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44"/>
          <p:cNvSpPr/>
          <p:nvPr/>
        </p:nvSpPr>
        <p:spPr>
          <a:xfrm>
            <a:off x="0" y="0"/>
            <a:ext cx="12192000" cy="30861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0" y="5257800"/>
            <a:ext cx="12192000" cy="1600200"/>
          </a:xfrm>
          <a:prstGeom prst="rect">
            <a:avLst/>
          </a:prstGeom>
          <a:solidFill>
            <a:srgbClr val="F6D8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ouble Wave 245"/>
          <p:cNvSpPr/>
          <p:nvPr/>
        </p:nvSpPr>
        <p:spPr>
          <a:xfrm>
            <a:off x="0" y="2743200"/>
            <a:ext cx="12192000" cy="2971800"/>
          </a:xfrm>
          <a:prstGeom prst="double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5"/>
          <p:cNvGrpSpPr/>
          <p:nvPr/>
        </p:nvGrpSpPr>
        <p:grpSpPr>
          <a:xfrm>
            <a:off x="2305157" y="1050378"/>
            <a:ext cx="1646618" cy="2995448"/>
            <a:chOff x="3861184" y="914400"/>
            <a:chExt cx="2071403" cy="4684259"/>
          </a:xfrm>
        </p:grpSpPr>
        <p:sp>
          <p:nvSpPr>
            <p:cNvPr id="66" name="Oval 65"/>
            <p:cNvSpPr/>
            <p:nvPr/>
          </p:nvSpPr>
          <p:spPr>
            <a:xfrm rot="6128217">
              <a:off x="5006182" y="5070764"/>
              <a:ext cx="463613" cy="5610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4472555">
              <a:off x="4485689" y="5086308"/>
              <a:ext cx="463613" cy="5610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901859">
              <a:off x="3953578" y="3320116"/>
              <a:ext cx="361964" cy="546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226769">
              <a:off x="5580853" y="3323075"/>
              <a:ext cx="351734" cy="5569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4981297" y="4149642"/>
              <a:ext cx="527602" cy="118345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4453695" y="4149642"/>
              <a:ext cx="527602" cy="1183458"/>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4219205" y="2409263"/>
              <a:ext cx="1524183" cy="22276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395072" y="3453490"/>
              <a:ext cx="1172448" cy="208846"/>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0800000">
              <a:off x="4746807" y="2409263"/>
              <a:ext cx="468979" cy="487306"/>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0800000">
              <a:off x="4277828" y="4288872"/>
              <a:ext cx="293112" cy="348076"/>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4570940" y="4288872"/>
              <a:ext cx="293112" cy="348076"/>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4864052" y="4288872"/>
              <a:ext cx="293112" cy="348076"/>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5157164" y="4288872"/>
              <a:ext cx="293112" cy="348076"/>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0800000">
              <a:off x="5391653" y="4288872"/>
              <a:ext cx="293112" cy="348076"/>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442139">
              <a:off x="4164882" y="2238196"/>
              <a:ext cx="425084" cy="1499861"/>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249249">
              <a:off x="5324141" y="2239909"/>
              <a:ext cx="425084" cy="1499861"/>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395072" y="1016959"/>
              <a:ext cx="1113826" cy="16011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600599">
              <a:off x="4430988" y="914400"/>
              <a:ext cx="1078818" cy="66435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8382183">
              <a:off x="4052388" y="1338883"/>
              <a:ext cx="790130" cy="44486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5749123">
              <a:off x="5104027" y="1392408"/>
              <a:ext cx="728268" cy="44486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4277828" y="1156189"/>
              <a:ext cx="1289693" cy="278461"/>
            </a:xfrm>
            <a:prstGeom prst="roundRect">
              <a:avLst>
                <a:gd name="adj" fmla="val 50000"/>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0800000">
              <a:off x="4395072" y="1156189"/>
              <a:ext cx="117245" cy="27846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4629562" y="1156189"/>
              <a:ext cx="117245" cy="27846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4864052" y="1156189"/>
              <a:ext cx="117245" cy="27846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0800000">
              <a:off x="5098541" y="1156189"/>
              <a:ext cx="117245" cy="27846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0800000">
              <a:off x="5333031" y="1156189"/>
              <a:ext cx="117245" cy="278461"/>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75"/>
          <p:cNvGrpSpPr/>
          <p:nvPr/>
        </p:nvGrpSpPr>
        <p:grpSpPr>
          <a:xfrm>
            <a:off x="1422401" y="1828800"/>
            <a:ext cx="1577528" cy="2889688"/>
            <a:chOff x="2362199" y="1066800"/>
            <a:chExt cx="2133601" cy="3200400"/>
          </a:xfrm>
        </p:grpSpPr>
        <p:sp>
          <p:nvSpPr>
            <p:cNvPr id="32" name="Oval 31"/>
            <p:cNvSpPr/>
            <p:nvPr/>
          </p:nvSpPr>
          <p:spPr>
            <a:xfrm rot="4427519">
              <a:off x="304059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172481" flipH="1">
              <a:off x="3586421" y="3633251"/>
              <a:ext cx="430375" cy="83752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709106" y="2051637"/>
              <a:ext cx="1715464" cy="1969673"/>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3332911" y="2262673"/>
              <a:ext cx="389878" cy="422073"/>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411276">
              <a:off x="4065955" y="2731843"/>
              <a:ext cx="429845" cy="6959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820608">
              <a:off x="2554030" y="2678126"/>
              <a:ext cx="387784" cy="77144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2242960">
              <a:off x="2682434" y="1907459"/>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9284057">
              <a:off x="3475563" y="1906948"/>
              <a:ext cx="935708" cy="1159205"/>
            </a:xfrm>
            <a:prstGeom prst="triangle">
              <a:avLst/>
            </a:prstGeom>
            <a:solidFill>
              <a:srgbClr val="DFFA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021008" y="1066800"/>
              <a:ext cx="1013683" cy="133656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3021008" y="1066800"/>
              <a:ext cx="1013683" cy="35172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5107997">
              <a:off x="3150031" y="1869509"/>
              <a:ext cx="1696322" cy="39552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6038579">
              <a:off x="2263358" y="1857920"/>
              <a:ext cx="1658907" cy="37561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83094">
              <a:off x="2792445" y="1171196"/>
              <a:ext cx="467854" cy="1195873"/>
            </a:xfrm>
            <a:prstGeom prst="trapezoid">
              <a:avLst>
                <a:gd name="adj" fmla="val 43652"/>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363997">
              <a:off x="3845679" y="1150214"/>
              <a:ext cx="467854" cy="1195873"/>
            </a:xfrm>
            <a:prstGeom prst="trapezoid">
              <a:avLst>
                <a:gd name="adj" fmla="val 43418"/>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tored Data 45"/>
            <p:cNvSpPr/>
            <p:nvPr/>
          </p:nvSpPr>
          <p:spPr>
            <a:xfrm rot="5400000">
              <a:off x="3285456" y="724377"/>
              <a:ext cx="562764" cy="1247610"/>
            </a:xfrm>
            <a:prstGeom prst="flowChartOnlineStorag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llate 46"/>
            <p:cNvSpPr/>
            <p:nvPr/>
          </p:nvSpPr>
          <p:spPr>
            <a:xfrm rot="5400000">
              <a:off x="3014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lowchart: Collate 47"/>
            <p:cNvSpPr/>
            <p:nvPr/>
          </p:nvSpPr>
          <p:spPr>
            <a:xfrm rot="5400000">
              <a:off x="3776704" y="3538497"/>
              <a:ext cx="371391" cy="609600"/>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42"/>
          <p:cNvGrpSpPr/>
          <p:nvPr/>
        </p:nvGrpSpPr>
        <p:grpSpPr>
          <a:xfrm>
            <a:off x="5791200" y="838200"/>
            <a:ext cx="1470929" cy="2590800"/>
            <a:chOff x="4800600" y="457200"/>
            <a:chExt cx="1853816" cy="3311628"/>
          </a:xfrm>
        </p:grpSpPr>
        <p:sp>
          <p:nvSpPr>
            <p:cNvPr id="18" name="Oval 17"/>
            <p:cNvSpPr/>
            <p:nvPr/>
          </p:nvSpPr>
          <p:spPr>
            <a:xfrm rot="6128217">
              <a:off x="5845811" y="3405957"/>
              <a:ext cx="301986" cy="4237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5449646" y="3394636"/>
              <a:ext cx="276648" cy="4453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901859">
              <a:off x="4918664" y="2162743"/>
              <a:ext cx="253191" cy="4893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226769">
              <a:off x="6339629" y="2218248"/>
              <a:ext cx="314787" cy="3895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5121013" y="1579044"/>
              <a:ext cx="1364078" cy="200235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442139">
              <a:off x="5072397" y="1459384"/>
              <a:ext cx="380432" cy="10491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249249">
              <a:off x="6109883" y="1460582"/>
              <a:ext cx="380432" cy="10491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5562600" y="76200"/>
              <a:ext cx="381000" cy="11430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093752">
              <a:off x="4849574" y="1702541"/>
              <a:ext cx="1529133" cy="1818971"/>
            </a:xfrm>
            <a:prstGeom prst="trapezoid">
              <a:avLst>
                <a:gd name="adj" fmla="val 42843"/>
              </a:avLst>
            </a:prstGeom>
            <a:solidFill>
              <a:srgbClr val="E4D6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57800" y="685800"/>
              <a:ext cx="996826" cy="11199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254567">
              <a:off x="5049603" y="669656"/>
              <a:ext cx="533400" cy="10668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0345433" flipH="1">
              <a:off x="5964002" y="669657"/>
              <a:ext cx="533400" cy="10668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1600" y="685800"/>
              <a:ext cx="1154219" cy="19478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093752">
              <a:off x="5081286" y="1736547"/>
              <a:ext cx="954005" cy="1818971"/>
            </a:xfrm>
            <a:prstGeom prst="trapezoid">
              <a:avLst>
                <a:gd name="adj" fmla="val 4284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ectangle 247"/>
          <p:cNvSpPr/>
          <p:nvPr/>
        </p:nvSpPr>
        <p:spPr>
          <a:xfrm>
            <a:off x="0" y="5680756"/>
            <a:ext cx="12192000" cy="1200329"/>
          </a:xfrm>
          <a:prstGeom prst="rect">
            <a:avLst/>
          </a:prstGeom>
        </p:spPr>
        <p:txBody>
          <a:bodyPr wrap="square">
            <a:spAutoFit/>
          </a:bodyPr>
          <a:lstStyle/>
          <a:p>
            <a:pPr algn="ctr"/>
            <a:r>
              <a:rPr lang="en-US" sz="2400" dirty="0">
                <a:latin typeface="Comic Sans MS" pitchFamily="66" charset="0"/>
              </a:rPr>
              <a:t>1 Nephi 11:28</a:t>
            </a:r>
          </a:p>
          <a:p>
            <a:pPr algn="ctr"/>
            <a:r>
              <a:rPr lang="en-US" sz="2400" dirty="0">
                <a:latin typeface="Comic Sans MS" pitchFamily="66" charset="0"/>
              </a:rPr>
              <a:t>Nephi saw the Savior among the people preaching. Some listened to his word and some did not.</a:t>
            </a:r>
          </a:p>
        </p:txBody>
      </p:sp>
      <p:grpSp>
        <p:nvGrpSpPr>
          <p:cNvPr id="7" name="Group 370"/>
          <p:cNvGrpSpPr/>
          <p:nvPr/>
        </p:nvGrpSpPr>
        <p:grpSpPr>
          <a:xfrm flipH="1">
            <a:off x="147783" y="1838036"/>
            <a:ext cx="1026143" cy="2814320"/>
            <a:chOff x="8598567" y="1981200"/>
            <a:chExt cx="1340984" cy="3733800"/>
          </a:xfrm>
        </p:grpSpPr>
        <p:sp>
          <p:nvSpPr>
            <p:cNvPr id="152" name="Cloud 151"/>
            <p:cNvSpPr/>
            <p:nvPr/>
          </p:nvSpPr>
          <p:spPr>
            <a:xfrm rot="17799699">
              <a:off x="8501989" y="2521902"/>
              <a:ext cx="621861" cy="42870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9144000" y="54864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973176" y="5562600"/>
              <a:ext cx="341648" cy="14732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8868157" y="3433119"/>
              <a:ext cx="936899" cy="1935892"/>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868157" y="1981200"/>
              <a:ext cx="936899" cy="16455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8782984" y="1981200"/>
              <a:ext cx="1022072" cy="87115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9038502" y="5369011"/>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9296400" y="5334000"/>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rot="3800301" flipH="1">
              <a:off x="9132181" y="2657424"/>
              <a:ext cx="1015039" cy="59970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21237665">
              <a:off x="9050971" y="3588835"/>
              <a:ext cx="186056" cy="847072"/>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5400000" flipH="1">
              <a:off x="9108666" y="1940334"/>
              <a:ext cx="304799" cy="1300932"/>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8889460" y="4401065"/>
              <a:ext cx="851726" cy="19358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5149958" flipH="1">
              <a:off x="9245499" y="4546074"/>
              <a:ext cx="451216" cy="2279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Display 164"/>
            <p:cNvSpPr/>
            <p:nvPr/>
          </p:nvSpPr>
          <p:spPr>
            <a:xfrm rot="5087346" flipH="1">
              <a:off x="8877863" y="4041057"/>
              <a:ext cx="1106917" cy="272489"/>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Delay 165"/>
            <p:cNvSpPr/>
            <p:nvPr/>
          </p:nvSpPr>
          <p:spPr>
            <a:xfrm rot="5165064" flipH="1">
              <a:off x="9140357" y="3534643"/>
              <a:ext cx="408328" cy="374029"/>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7"/>
          <p:cNvGrpSpPr/>
          <p:nvPr/>
        </p:nvGrpSpPr>
        <p:grpSpPr>
          <a:xfrm>
            <a:off x="4405745" y="1705632"/>
            <a:ext cx="1612431" cy="3094968"/>
            <a:chOff x="2804265" y="304800"/>
            <a:chExt cx="2277831" cy="3771554"/>
          </a:xfrm>
        </p:grpSpPr>
        <p:sp>
          <p:nvSpPr>
            <p:cNvPr id="49" name="Oval 48"/>
            <p:cNvSpPr/>
            <p:nvPr/>
          </p:nvSpPr>
          <p:spPr>
            <a:xfrm>
              <a:off x="2971800" y="304800"/>
              <a:ext cx="1981200" cy="2743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4427519">
              <a:off x="35357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7172481" flipH="1">
              <a:off x="4069134" y="3434032"/>
              <a:ext cx="466193" cy="81845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3234606" y="1676400"/>
              <a:ext cx="1676400" cy="213360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3844206" y="1905000"/>
              <a:ext cx="3810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9411276">
              <a:off x="4551858" y="2300402"/>
              <a:ext cx="508860" cy="7538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820608">
              <a:off x="2971175" y="2350890"/>
              <a:ext cx="420057" cy="753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2242960">
              <a:off x="3208542" y="1520223"/>
              <a:ext cx="914400" cy="125568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9284057">
              <a:off x="3983610" y="1519669"/>
              <a:ext cx="914400" cy="125568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39406" y="609600"/>
              <a:ext cx="9906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3539406" y="609600"/>
              <a:ext cx="990600" cy="381000"/>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5107997">
              <a:off x="4041679" y="1076272"/>
              <a:ext cx="1200554" cy="57006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6038579">
              <a:off x="2795611" y="1017359"/>
              <a:ext cx="1206533" cy="641052"/>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62586">
              <a:off x="2948999" y="461940"/>
              <a:ext cx="462280" cy="1844703"/>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3505200" y="2895600"/>
              <a:ext cx="1143000" cy="2286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537414" flipH="1">
              <a:off x="4619816" y="482741"/>
              <a:ext cx="462280" cy="1889380"/>
            </a:xfrm>
            <a:prstGeom prst="trapezoid">
              <a:avLst>
                <a:gd name="adj" fmla="val 2193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tored Data 64"/>
            <p:cNvSpPr/>
            <p:nvPr/>
          </p:nvSpPr>
          <p:spPr>
            <a:xfrm rot="5400000">
              <a:off x="3657600" y="-228600"/>
              <a:ext cx="685800" cy="17526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038FE2FE-FEE0-4FCC-9830-E992DAF52F78}"/>
              </a:ext>
            </a:extLst>
          </p:cNvPr>
          <p:cNvGrpSpPr/>
          <p:nvPr/>
        </p:nvGrpSpPr>
        <p:grpSpPr>
          <a:xfrm>
            <a:off x="8100783" y="361911"/>
            <a:ext cx="1738537" cy="4031702"/>
            <a:chOff x="1519855" y="349452"/>
            <a:chExt cx="2655905" cy="6159097"/>
          </a:xfrm>
        </p:grpSpPr>
        <p:sp>
          <p:nvSpPr>
            <p:cNvPr id="151" name="Freeform: Shape 150">
              <a:extLst>
                <a:ext uri="{FF2B5EF4-FFF2-40B4-BE49-F238E27FC236}">
                  <a16:creationId xmlns:a16="http://schemas.microsoft.com/office/drawing/2014/main" id="{6E4702E8-38EC-46B9-8E13-01F6E4F51A50}"/>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7" name="Oval 166">
              <a:extLst>
                <a:ext uri="{FF2B5EF4-FFF2-40B4-BE49-F238E27FC236}">
                  <a16:creationId xmlns:a16="http://schemas.microsoft.com/office/drawing/2014/main" id="{95EAE678-5607-48FC-B207-2F37A7761FF0}"/>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BD208E44-B069-40A4-A171-2FD903A7C61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a:extLst>
                <a:ext uri="{FF2B5EF4-FFF2-40B4-BE49-F238E27FC236}">
                  <a16:creationId xmlns:a16="http://schemas.microsoft.com/office/drawing/2014/main" id="{DC06E0E2-8D25-40CC-9AED-92BC15EC68CE}"/>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D08EA6AB-072D-4FE0-B343-DD80A83298DF}"/>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A08EC0F6-2FC8-459F-B97F-B70EB2B478EC}"/>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60FB8D2D-9183-4AB6-9BAA-880FC91FDFAD}"/>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9A202F0-1C7D-4FA9-B841-693C3696AE64}"/>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0">
              <a:extLst>
                <a:ext uri="{FF2B5EF4-FFF2-40B4-BE49-F238E27FC236}">
                  <a16:creationId xmlns:a16="http://schemas.microsoft.com/office/drawing/2014/main" id="{672827AE-5382-4D26-B692-DBAF4374764E}"/>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1">
              <a:extLst>
                <a:ext uri="{FF2B5EF4-FFF2-40B4-BE49-F238E27FC236}">
                  <a16:creationId xmlns:a16="http://schemas.microsoft.com/office/drawing/2014/main" id="{505DA8F3-8404-4E2A-AAFC-D96CFDFB08F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2">
              <a:extLst>
                <a:ext uri="{FF2B5EF4-FFF2-40B4-BE49-F238E27FC236}">
                  <a16:creationId xmlns:a16="http://schemas.microsoft.com/office/drawing/2014/main" id="{532BFCDC-032E-4715-89E5-BFF9069FB45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ECE8554-0CBB-490F-A3CB-B09BA4F9652D}"/>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5">
              <a:extLst>
                <a:ext uri="{FF2B5EF4-FFF2-40B4-BE49-F238E27FC236}">
                  <a16:creationId xmlns:a16="http://schemas.microsoft.com/office/drawing/2014/main" id="{CDE5AEB9-92F8-4E77-BD85-5435A77B12B7}"/>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37B710C6-4CE5-4318-A0DD-2618E57206CF}"/>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49FE17A3-F4E2-40F3-83DC-30CB4A9A9681}"/>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143A8358-DDAE-4350-9D3C-818436A5491D}"/>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Shape 181">
              <a:extLst>
                <a:ext uri="{FF2B5EF4-FFF2-40B4-BE49-F238E27FC236}">
                  <a16:creationId xmlns:a16="http://schemas.microsoft.com/office/drawing/2014/main" id="{43F414DC-9CDB-4B95-9374-E68568EAF8D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3" name="Oval 182">
              <a:extLst>
                <a:ext uri="{FF2B5EF4-FFF2-40B4-BE49-F238E27FC236}">
                  <a16:creationId xmlns:a16="http://schemas.microsoft.com/office/drawing/2014/main" id="{4900A965-E9AB-4782-A528-EE568821D35D}"/>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530A12FC-1B9D-4427-BB17-AA0D52D62170}"/>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5" name="Oval 184">
              <a:extLst>
                <a:ext uri="{FF2B5EF4-FFF2-40B4-BE49-F238E27FC236}">
                  <a16:creationId xmlns:a16="http://schemas.microsoft.com/office/drawing/2014/main" id="{554C35D1-DB79-45DB-95F6-5778DA29C37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64CBF9EA-8FF8-4F75-A584-603D49A68F5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56"/>
          <p:cNvGrpSpPr/>
          <p:nvPr/>
        </p:nvGrpSpPr>
        <p:grpSpPr>
          <a:xfrm>
            <a:off x="9448801" y="2743201"/>
            <a:ext cx="1431636" cy="2746999"/>
            <a:chOff x="1239994" y="1409792"/>
            <a:chExt cx="2722455" cy="4589897"/>
          </a:xfrm>
        </p:grpSpPr>
        <p:sp>
          <p:nvSpPr>
            <p:cNvPr id="140" name="Oval 139"/>
            <p:cNvSpPr/>
            <p:nvPr/>
          </p:nvSpPr>
          <p:spPr>
            <a:xfrm rot="528476">
              <a:off x="2099622" y="4997301"/>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0854625">
              <a:off x="2614534" y="5009089"/>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794192">
              <a:off x="1239994" y="4069743"/>
              <a:ext cx="762000" cy="9905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276649" y="4131474"/>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1904999" y="5314814"/>
              <a:ext cx="1600201" cy="476385"/>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1905000" y="3048000"/>
              <a:ext cx="1447800" cy="2286000"/>
            </a:xfrm>
            <a:prstGeom prst="trapezoid">
              <a:avLst>
                <a:gd name="adj" fmla="val 3598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057400" y="1447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5400000">
              <a:off x="1712055" y="1543012"/>
              <a:ext cx="1893343" cy="162690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2743200"/>
            <a:ext cx="12192000" cy="4114800"/>
          </a:xfrm>
          <a:prstGeom prst="rect">
            <a:avLst/>
          </a:prstGeom>
          <a:solidFill>
            <a:srgbClr val="F6D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0" y="0"/>
            <a:ext cx="12192000" cy="308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p:nvSpPr>
        <p:spPr>
          <a:xfrm>
            <a:off x="0" y="6027004"/>
            <a:ext cx="12192000" cy="830997"/>
          </a:xfrm>
          <a:prstGeom prst="rect">
            <a:avLst/>
          </a:prstGeom>
        </p:spPr>
        <p:txBody>
          <a:bodyPr wrap="square">
            <a:spAutoFit/>
          </a:bodyPr>
          <a:lstStyle/>
          <a:p>
            <a:pPr algn="ctr"/>
            <a:r>
              <a:rPr lang="en-US" sz="2400" dirty="0">
                <a:latin typeface="Comic Sans MS" pitchFamily="66" charset="0"/>
              </a:rPr>
              <a:t>1 Nephi 11:29</a:t>
            </a:r>
          </a:p>
          <a:p>
            <a:pPr algn="ctr"/>
            <a:r>
              <a:rPr lang="en-US" sz="2400" dirty="0">
                <a:latin typeface="Comic Sans MS" pitchFamily="66" charset="0"/>
              </a:rPr>
              <a:t>Nephi saw twelve  others following Jesus.  </a:t>
            </a:r>
          </a:p>
        </p:txBody>
      </p:sp>
      <p:grpSp>
        <p:nvGrpSpPr>
          <p:cNvPr id="2" name="Group 1463"/>
          <p:cNvGrpSpPr/>
          <p:nvPr/>
        </p:nvGrpSpPr>
        <p:grpSpPr>
          <a:xfrm>
            <a:off x="0" y="595744"/>
            <a:ext cx="11554691" cy="5343237"/>
            <a:chOff x="0" y="762000"/>
            <a:chExt cx="9144000" cy="5105400"/>
          </a:xfrm>
        </p:grpSpPr>
        <p:sp>
          <p:nvSpPr>
            <p:cNvPr id="380" name="Double Wave 379"/>
            <p:cNvSpPr/>
            <p:nvPr/>
          </p:nvSpPr>
          <p:spPr>
            <a:xfrm>
              <a:off x="0" y="3200400"/>
              <a:ext cx="9144000" cy="2209800"/>
            </a:xfrm>
            <a:prstGeom prst="double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6"/>
            <p:cNvGrpSpPr/>
            <p:nvPr/>
          </p:nvGrpSpPr>
          <p:grpSpPr>
            <a:xfrm>
              <a:off x="7391400" y="990600"/>
              <a:ext cx="1244395" cy="2667000"/>
              <a:chOff x="3886200" y="533400"/>
              <a:chExt cx="2980352" cy="6324600"/>
            </a:xfrm>
          </p:grpSpPr>
          <p:grpSp>
            <p:nvGrpSpPr>
              <p:cNvPr id="4" name="Group 47"/>
              <p:cNvGrpSpPr/>
              <p:nvPr/>
            </p:nvGrpSpPr>
            <p:grpSpPr>
              <a:xfrm>
                <a:off x="5257800" y="6083854"/>
                <a:ext cx="666047" cy="774146"/>
                <a:chOff x="6106804" y="4039302"/>
                <a:chExt cx="666047" cy="774146"/>
              </a:xfrm>
            </p:grpSpPr>
            <p:sp>
              <p:nvSpPr>
                <p:cNvPr id="392" name="Oval 391"/>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7"/>
              <p:cNvGrpSpPr/>
              <p:nvPr/>
            </p:nvGrpSpPr>
            <p:grpSpPr>
              <a:xfrm rot="2613352">
                <a:off x="4747036" y="5960941"/>
                <a:ext cx="666047" cy="774146"/>
                <a:chOff x="6106804" y="4039302"/>
                <a:chExt cx="666047" cy="774146"/>
              </a:xfrm>
            </p:grpSpPr>
            <p:sp>
              <p:nvSpPr>
                <p:cNvPr id="389" name="Oval 38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Rounded Rectangle 333"/>
              <p:cNvSpPr/>
              <p:nvPr/>
            </p:nvSpPr>
            <p:spPr>
              <a:xfrm>
                <a:off x="4495800" y="1066800"/>
                <a:ext cx="1905000" cy="1371600"/>
              </a:xfrm>
              <a:prstGeom prst="roundRect">
                <a:avLst>
                  <a:gd name="adj" fmla="val 3196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7"/>
              <p:cNvGrpSpPr/>
              <p:nvPr/>
            </p:nvGrpSpPr>
            <p:grpSpPr>
              <a:xfrm>
                <a:off x="3886200" y="2209800"/>
                <a:ext cx="2980352" cy="4187946"/>
                <a:chOff x="3886200" y="1447800"/>
                <a:chExt cx="2980352" cy="4187946"/>
              </a:xfrm>
            </p:grpSpPr>
            <p:grpSp>
              <p:nvGrpSpPr>
                <p:cNvPr id="7" name="Group 54"/>
                <p:cNvGrpSpPr/>
                <p:nvPr/>
              </p:nvGrpSpPr>
              <p:grpSpPr>
                <a:xfrm>
                  <a:off x="3886200" y="1447800"/>
                  <a:ext cx="2980352" cy="4187946"/>
                  <a:chOff x="4419600" y="2060454"/>
                  <a:chExt cx="2980352" cy="4187946"/>
                </a:xfrm>
              </p:grpSpPr>
              <p:sp>
                <p:nvSpPr>
                  <p:cNvPr id="374" name="Oval 373"/>
                  <p:cNvSpPr/>
                  <p:nvPr/>
                </p:nvSpPr>
                <p:spPr>
                  <a:xfrm>
                    <a:off x="6825329" y="3824763"/>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419600" y="3736540"/>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Isosceles Triangle 384"/>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rot="366654" flipH="1">
                    <a:off x="4940183" y="2083789"/>
                    <a:ext cx="706763" cy="3952346"/>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rot="21233346">
                    <a:off x="6229030" y="2067506"/>
                    <a:ext cx="706763" cy="3967808"/>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2" name="Oval 371"/>
                <p:cNvSpPr/>
                <p:nvPr/>
              </p:nvSpPr>
              <p:spPr>
                <a:xfrm rot="662489">
                  <a:off x="4497112" y="1621162"/>
                  <a:ext cx="381000" cy="167705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20760750">
                  <a:off x="5888734" y="1668594"/>
                  <a:ext cx="381000" cy="1700366"/>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7"/>
              <p:cNvGrpSpPr/>
              <p:nvPr/>
            </p:nvGrpSpPr>
            <p:grpSpPr>
              <a:xfrm rot="3964948">
                <a:off x="4741132" y="2772493"/>
                <a:ext cx="1033333" cy="208574"/>
                <a:chOff x="6764312" y="5017957"/>
                <a:chExt cx="3174167" cy="544643"/>
              </a:xfrm>
            </p:grpSpPr>
            <p:sp>
              <p:nvSpPr>
                <p:cNvPr id="362" name="Rounded Rectangle 36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15"/>
                <p:cNvGrpSpPr/>
                <p:nvPr/>
              </p:nvGrpSpPr>
              <p:grpSpPr>
                <a:xfrm>
                  <a:off x="6764312" y="5017957"/>
                  <a:ext cx="3174167" cy="543394"/>
                  <a:chOff x="4419600" y="6019800"/>
                  <a:chExt cx="4553263" cy="718278"/>
                </a:xfrm>
              </p:grpSpPr>
              <p:sp>
                <p:nvSpPr>
                  <p:cNvPr id="364" name="Multiply 36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ultiply 36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ultiply 36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ultiply 36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7" name="Oval 336"/>
              <p:cNvSpPr/>
              <p:nvPr/>
            </p:nvSpPr>
            <p:spPr>
              <a:xfrm>
                <a:off x="4724400" y="533400"/>
                <a:ext cx="1371600" cy="1981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337"/>
              <p:cNvSpPr/>
              <p:nvPr/>
            </p:nvSpPr>
            <p:spPr>
              <a:xfrm rot="17471203">
                <a:off x="3968918" y="1297000"/>
                <a:ext cx="1512884"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38"/>
              <p:cNvSpPr/>
              <p:nvPr/>
            </p:nvSpPr>
            <p:spPr>
              <a:xfrm rot="15759005" flipV="1">
                <a:off x="5407740" y="1285586"/>
                <a:ext cx="1512325"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339"/>
              <p:cNvSpPr/>
              <p:nvPr/>
            </p:nvSpPr>
            <p:spPr>
              <a:xfrm rot="21077723">
                <a:off x="4988097" y="751921"/>
                <a:ext cx="914400"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Delay 340"/>
              <p:cNvSpPr/>
              <p:nvPr/>
            </p:nvSpPr>
            <p:spPr>
              <a:xfrm rot="16200000">
                <a:off x="5257800" y="0"/>
                <a:ext cx="457200" cy="15240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rot="17635052" flipH="1">
                <a:off x="5045932" y="2772494"/>
                <a:ext cx="1033333" cy="208574"/>
                <a:chOff x="6764312" y="5017957"/>
                <a:chExt cx="3174167" cy="544643"/>
              </a:xfrm>
            </p:grpSpPr>
            <p:sp>
              <p:nvSpPr>
                <p:cNvPr id="353" name="Rounded Rectangle 35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5"/>
                <p:cNvGrpSpPr/>
                <p:nvPr/>
              </p:nvGrpSpPr>
              <p:grpSpPr>
                <a:xfrm>
                  <a:off x="6764312" y="5017957"/>
                  <a:ext cx="3174167" cy="543394"/>
                  <a:chOff x="4419600" y="6019800"/>
                  <a:chExt cx="4553263" cy="718278"/>
                </a:xfrm>
              </p:grpSpPr>
              <p:sp>
                <p:nvSpPr>
                  <p:cNvPr id="355" name="Multiply 35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ultiply 35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ultiply 35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ultiply 36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94"/>
              <p:cNvGrpSpPr/>
              <p:nvPr/>
            </p:nvGrpSpPr>
            <p:grpSpPr>
              <a:xfrm flipH="1">
                <a:off x="4267199" y="6172201"/>
                <a:ext cx="2343463" cy="258580"/>
                <a:chOff x="6764312" y="5017957"/>
                <a:chExt cx="3174167" cy="544643"/>
              </a:xfrm>
            </p:grpSpPr>
            <p:sp>
              <p:nvSpPr>
                <p:cNvPr id="344" name="Rounded Rectangle 343"/>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5"/>
                <p:cNvGrpSpPr/>
                <p:nvPr/>
              </p:nvGrpSpPr>
              <p:grpSpPr>
                <a:xfrm>
                  <a:off x="6764312" y="5017957"/>
                  <a:ext cx="3174167" cy="543394"/>
                  <a:chOff x="4419600" y="6019800"/>
                  <a:chExt cx="4553263" cy="718278"/>
                </a:xfrm>
              </p:grpSpPr>
              <p:sp>
                <p:nvSpPr>
                  <p:cNvPr id="346" name="Multiply 345"/>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ultiply 346"/>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ultiply 349"/>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ultiply 351"/>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442"/>
            <p:cNvGrpSpPr/>
            <p:nvPr/>
          </p:nvGrpSpPr>
          <p:grpSpPr>
            <a:xfrm>
              <a:off x="5257800" y="762000"/>
              <a:ext cx="1295400" cy="2590800"/>
              <a:chOff x="3733800" y="304800"/>
              <a:chExt cx="2819400" cy="6294664"/>
            </a:xfrm>
          </p:grpSpPr>
          <p:grpSp>
            <p:nvGrpSpPr>
              <p:cNvPr id="15" name="Group 115"/>
              <p:cNvGrpSpPr/>
              <p:nvPr/>
            </p:nvGrpSpPr>
            <p:grpSpPr>
              <a:xfrm>
                <a:off x="3733800" y="480624"/>
                <a:ext cx="2819400" cy="6118840"/>
                <a:chOff x="4343400" y="480624"/>
                <a:chExt cx="2819400" cy="6118840"/>
              </a:xfrm>
            </p:grpSpPr>
            <p:grpSp>
              <p:nvGrpSpPr>
                <p:cNvPr id="16" name="Group 47"/>
                <p:cNvGrpSpPr/>
                <p:nvPr/>
              </p:nvGrpSpPr>
              <p:grpSpPr>
                <a:xfrm rot="562843">
                  <a:off x="5615811" y="5865129"/>
                  <a:ext cx="656163" cy="734335"/>
                  <a:chOff x="6106804" y="4039302"/>
                  <a:chExt cx="666047" cy="774146"/>
                </a:xfrm>
              </p:grpSpPr>
              <p:sp>
                <p:nvSpPr>
                  <p:cNvPr id="544"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7"/>
                <p:cNvGrpSpPr/>
                <p:nvPr/>
              </p:nvGrpSpPr>
              <p:grpSpPr>
                <a:xfrm rot="2613352">
                  <a:off x="5054860" y="5790578"/>
                  <a:ext cx="656163" cy="734335"/>
                  <a:chOff x="6106804" y="4039302"/>
                  <a:chExt cx="666047" cy="774146"/>
                </a:xfrm>
              </p:grpSpPr>
              <p:sp>
                <p:nvSpPr>
                  <p:cNvPr id="541"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Oval 494"/>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Trapezoid 498"/>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loud 504"/>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538" name="Moon 537"/>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Moon 538"/>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6"/>
                <p:cNvGrpSpPr/>
                <p:nvPr/>
              </p:nvGrpSpPr>
              <p:grpSpPr>
                <a:xfrm rot="2107423">
                  <a:off x="4808244" y="480624"/>
                  <a:ext cx="651400" cy="1713554"/>
                  <a:chOff x="7772400" y="914400"/>
                  <a:chExt cx="609600" cy="2438400"/>
                </a:xfrm>
                <a:solidFill>
                  <a:schemeClr val="accent6">
                    <a:lumMod val="50000"/>
                  </a:schemeClr>
                </a:solidFill>
              </p:grpSpPr>
              <p:sp>
                <p:nvSpPr>
                  <p:cNvPr id="535" name="Moon 534"/>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oon 535"/>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9"/>
                <p:cNvGrpSpPr/>
                <p:nvPr/>
              </p:nvGrpSpPr>
              <p:grpSpPr>
                <a:xfrm rot="5774476">
                  <a:off x="4190430" y="3810570"/>
                  <a:ext cx="2133601" cy="456061"/>
                  <a:chOff x="457200" y="3352800"/>
                  <a:chExt cx="4648200" cy="1219200"/>
                </a:xfrm>
              </p:grpSpPr>
              <p:grpSp>
                <p:nvGrpSpPr>
                  <p:cNvPr id="21" name="Group 23"/>
                  <p:cNvGrpSpPr/>
                  <p:nvPr/>
                </p:nvGrpSpPr>
                <p:grpSpPr>
                  <a:xfrm>
                    <a:off x="457200" y="3352800"/>
                    <a:ext cx="1447800" cy="1219200"/>
                    <a:chOff x="457200" y="3352800"/>
                    <a:chExt cx="1447800" cy="1219200"/>
                  </a:xfrm>
                </p:grpSpPr>
                <p:sp>
                  <p:nvSpPr>
                    <p:cNvPr id="533" name="Quad Arrow Callout 53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ross 53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4"/>
                  <p:cNvGrpSpPr/>
                  <p:nvPr/>
                </p:nvGrpSpPr>
                <p:grpSpPr>
                  <a:xfrm>
                    <a:off x="1524000" y="3352800"/>
                    <a:ext cx="1447800" cy="1219200"/>
                    <a:chOff x="457200" y="3352800"/>
                    <a:chExt cx="1447800" cy="1219200"/>
                  </a:xfrm>
                </p:grpSpPr>
                <p:sp>
                  <p:nvSpPr>
                    <p:cNvPr id="531" name="Quad Arrow Callout 53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Cross 53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7"/>
                  <p:cNvGrpSpPr/>
                  <p:nvPr/>
                </p:nvGrpSpPr>
                <p:grpSpPr>
                  <a:xfrm>
                    <a:off x="2590800" y="3352800"/>
                    <a:ext cx="1447800" cy="1219200"/>
                    <a:chOff x="457200" y="3352800"/>
                    <a:chExt cx="1447800" cy="1219200"/>
                  </a:xfrm>
                </p:grpSpPr>
                <p:sp>
                  <p:nvSpPr>
                    <p:cNvPr id="529" name="Quad Arrow Callout 52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Cross 52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0"/>
                  <p:cNvGrpSpPr/>
                  <p:nvPr/>
                </p:nvGrpSpPr>
                <p:grpSpPr>
                  <a:xfrm>
                    <a:off x="3657600" y="3352800"/>
                    <a:ext cx="1447800" cy="1219200"/>
                    <a:chOff x="457200" y="3352800"/>
                    <a:chExt cx="1447800" cy="1219200"/>
                  </a:xfrm>
                </p:grpSpPr>
                <p:sp>
                  <p:nvSpPr>
                    <p:cNvPr id="527" name="Quad Arrow Callout 52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Cross 52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02"/>
                <p:cNvGrpSpPr/>
                <p:nvPr/>
              </p:nvGrpSpPr>
              <p:grpSpPr>
                <a:xfrm rot="5158791">
                  <a:off x="5223503" y="3765600"/>
                  <a:ext cx="2133601" cy="456061"/>
                  <a:chOff x="457200" y="3352800"/>
                  <a:chExt cx="4648200" cy="1219200"/>
                </a:xfrm>
              </p:grpSpPr>
              <p:grpSp>
                <p:nvGrpSpPr>
                  <p:cNvPr id="26" name="Group 23"/>
                  <p:cNvGrpSpPr/>
                  <p:nvPr/>
                </p:nvGrpSpPr>
                <p:grpSpPr>
                  <a:xfrm>
                    <a:off x="457200" y="3352800"/>
                    <a:ext cx="1447800" cy="1219200"/>
                    <a:chOff x="457200" y="3352800"/>
                    <a:chExt cx="1447800" cy="1219200"/>
                  </a:xfrm>
                </p:grpSpPr>
                <p:sp>
                  <p:nvSpPr>
                    <p:cNvPr id="521" name="Quad Arrow Callout 52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ross 52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4"/>
                  <p:cNvGrpSpPr/>
                  <p:nvPr/>
                </p:nvGrpSpPr>
                <p:grpSpPr>
                  <a:xfrm>
                    <a:off x="1524000" y="3352800"/>
                    <a:ext cx="1447800" cy="1219200"/>
                    <a:chOff x="457200" y="3352800"/>
                    <a:chExt cx="1447800" cy="1219200"/>
                  </a:xfrm>
                </p:grpSpPr>
                <p:sp>
                  <p:nvSpPr>
                    <p:cNvPr id="519" name="Quad Arrow Callout 51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ross 51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590800" y="3352800"/>
                    <a:ext cx="1447800" cy="1219200"/>
                    <a:chOff x="457200" y="3352800"/>
                    <a:chExt cx="1447800" cy="1219200"/>
                  </a:xfrm>
                </p:grpSpPr>
                <p:sp>
                  <p:nvSpPr>
                    <p:cNvPr id="517" name="Quad Arrow Callout 51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Cross 51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0"/>
                  <p:cNvGrpSpPr/>
                  <p:nvPr/>
                </p:nvGrpSpPr>
                <p:grpSpPr>
                  <a:xfrm>
                    <a:off x="3657600" y="3352800"/>
                    <a:ext cx="1447800" cy="1219200"/>
                    <a:chOff x="457200" y="3352800"/>
                    <a:chExt cx="1447800" cy="1219200"/>
                  </a:xfrm>
                </p:grpSpPr>
                <p:sp>
                  <p:nvSpPr>
                    <p:cNvPr id="515" name="Quad Arrow Callout 51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Cross 51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 name="Group 117"/>
              <p:cNvGrpSpPr/>
              <p:nvPr/>
            </p:nvGrpSpPr>
            <p:grpSpPr>
              <a:xfrm flipH="1">
                <a:off x="4038600" y="304800"/>
                <a:ext cx="1905000" cy="2362200"/>
                <a:chOff x="7086307" y="108779"/>
                <a:chExt cx="1617730" cy="2051101"/>
              </a:xfrm>
              <a:solidFill>
                <a:srgbClr val="E0C13C"/>
              </a:solidFill>
            </p:grpSpPr>
            <p:sp>
              <p:nvSpPr>
                <p:cNvPr id="484" name="Rounded Rectangle 483"/>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5"/>
                <p:cNvGrpSpPr/>
                <p:nvPr/>
              </p:nvGrpSpPr>
              <p:grpSpPr>
                <a:xfrm rot="21037220">
                  <a:off x="7086307" y="108779"/>
                  <a:ext cx="1447800" cy="1376021"/>
                  <a:chOff x="6723417" y="1711953"/>
                  <a:chExt cx="1882250" cy="1770839"/>
                </a:xfrm>
                <a:grpFill/>
              </p:grpSpPr>
              <p:sp>
                <p:nvSpPr>
                  <p:cNvPr id="487" name="Chord 486"/>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hord 487"/>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2" name="Group 410"/>
            <p:cNvGrpSpPr/>
            <p:nvPr/>
          </p:nvGrpSpPr>
          <p:grpSpPr>
            <a:xfrm>
              <a:off x="762000" y="990600"/>
              <a:ext cx="1143000" cy="2133600"/>
              <a:chOff x="869243" y="304800"/>
              <a:chExt cx="3111707" cy="6095999"/>
            </a:xfrm>
          </p:grpSpPr>
          <p:sp>
            <p:nvSpPr>
              <p:cNvPr id="568" name="Cloud 567"/>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loud 568"/>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Cloud 569"/>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rapezoid 575"/>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rapezoid 576"/>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loud 582"/>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Cloud 583"/>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34"/>
              <p:cNvGrpSpPr/>
              <p:nvPr/>
            </p:nvGrpSpPr>
            <p:grpSpPr>
              <a:xfrm>
                <a:off x="1371600" y="5486400"/>
                <a:ext cx="1611443" cy="590264"/>
                <a:chOff x="4343400" y="1905000"/>
                <a:chExt cx="2892972" cy="1143000"/>
              </a:xfrm>
              <a:solidFill>
                <a:srgbClr val="F3D497"/>
              </a:solidFill>
            </p:grpSpPr>
            <p:sp>
              <p:nvSpPr>
                <p:cNvPr id="596"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Quad Arrow Callout 597"/>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0" name="Group 35"/>
              <p:cNvGrpSpPr/>
              <p:nvPr/>
            </p:nvGrpSpPr>
            <p:grpSpPr>
              <a:xfrm rot="19800181">
                <a:off x="3262405" y="3875651"/>
                <a:ext cx="718545" cy="321447"/>
                <a:chOff x="4343400" y="1905000"/>
                <a:chExt cx="1978572" cy="1143000"/>
              </a:xfrm>
              <a:solidFill>
                <a:srgbClr val="F3D497"/>
              </a:solidFill>
            </p:grpSpPr>
            <p:sp>
              <p:nvSpPr>
                <p:cNvPr id="594" name="Quad Arrow Callout 593"/>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Quad Arrow Callout 594"/>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39"/>
              <p:cNvGrpSpPr/>
              <p:nvPr/>
            </p:nvGrpSpPr>
            <p:grpSpPr>
              <a:xfrm rot="1249093">
                <a:off x="955780" y="3864669"/>
                <a:ext cx="754699" cy="371495"/>
                <a:chOff x="4343400" y="1905000"/>
                <a:chExt cx="1978572" cy="1143000"/>
              </a:xfrm>
              <a:solidFill>
                <a:srgbClr val="F3D497"/>
              </a:solidFill>
            </p:grpSpPr>
            <p:sp>
              <p:nvSpPr>
                <p:cNvPr id="592" name="Quad Arrow Callout 591"/>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Callout 592"/>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2" name="Group 176"/>
            <p:cNvGrpSpPr/>
            <p:nvPr/>
          </p:nvGrpSpPr>
          <p:grpSpPr>
            <a:xfrm flipH="1">
              <a:off x="6629400" y="2438400"/>
              <a:ext cx="1222033" cy="2822342"/>
              <a:chOff x="1608549" y="551678"/>
              <a:chExt cx="2658651" cy="6140279"/>
            </a:xfrm>
          </p:grpSpPr>
          <p:grpSp>
            <p:nvGrpSpPr>
              <p:cNvPr id="753" name="Group 116"/>
              <p:cNvGrpSpPr/>
              <p:nvPr/>
            </p:nvGrpSpPr>
            <p:grpSpPr>
              <a:xfrm rot="2256287">
                <a:off x="2220555" y="5960562"/>
                <a:ext cx="793231" cy="731395"/>
                <a:chOff x="5400719" y="4152900"/>
                <a:chExt cx="1008064" cy="1276992"/>
              </a:xfrm>
            </p:grpSpPr>
            <p:sp>
              <p:nvSpPr>
                <p:cNvPr id="725" name="Oval 724"/>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Flowchart: Delay 725"/>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1" name="Oval 600"/>
              <p:cNvSpPr/>
              <p:nvPr/>
            </p:nvSpPr>
            <p:spPr>
              <a:xfrm rot="1303158">
                <a:off x="1608549" y="4106778"/>
                <a:ext cx="555583"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3733800" y="4114800"/>
                <a:ext cx="533400"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2" name="Group 115"/>
              <p:cNvGrpSpPr/>
              <p:nvPr/>
            </p:nvGrpSpPr>
            <p:grpSpPr>
              <a:xfrm>
                <a:off x="3048000" y="5943600"/>
                <a:ext cx="830705" cy="731395"/>
                <a:chOff x="5400719" y="4152900"/>
                <a:chExt cx="1008064" cy="1276992"/>
              </a:xfrm>
            </p:grpSpPr>
            <p:sp>
              <p:nvSpPr>
                <p:cNvPr id="722" name="Oval 112"/>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Delay 113"/>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4" name="Trapezoid 181"/>
              <p:cNvSpPr/>
              <p:nvPr/>
            </p:nvSpPr>
            <p:spPr>
              <a:xfrm>
                <a:off x="2209800" y="3124200"/>
                <a:ext cx="1676400" cy="3124200"/>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182"/>
              <p:cNvSpPr/>
              <p:nvPr/>
            </p:nvSpPr>
            <p:spPr>
              <a:xfrm rot="20482973">
                <a:off x="3283974" y="2582959"/>
                <a:ext cx="769496" cy="2081836"/>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183"/>
              <p:cNvSpPr/>
              <p:nvPr/>
            </p:nvSpPr>
            <p:spPr>
              <a:xfrm rot="1324899">
                <a:off x="1935381" y="2583131"/>
                <a:ext cx="769496" cy="207515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a:off x="2202304" y="2498359"/>
                <a:ext cx="1676400" cy="3124200"/>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Isosceles Triangle 607"/>
              <p:cNvSpPr/>
              <p:nvPr/>
            </p:nvSpPr>
            <p:spPr>
              <a:xfrm rot="10800000">
                <a:off x="2590800" y="2514600"/>
                <a:ext cx="990600" cy="1600200"/>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rot="21023553">
                <a:off x="3528765" y="2521457"/>
                <a:ext cx="153737" cy="1540777"/>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rot="955511">
                <a:off x="2186114" y="2515424"/>
                <a:ext cx="298458" cy="2090821"/>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3" name="Group 111"/>
              <p:cNvGrpSpPr/>
              <p:nvPr/>
            </p:nvGrpSpPr>
            <p:grpSpPr>
              <a:xfrm>
                <a:off x="2209800" y="5715000"/>
                <a:ext cx="1570042" cy="403485"/>
                <a:chOff x="5181600" y="4648200"/>
                <a:chExt cx="3810000" cy="1066800"/>
              </a:xfrm>
            </p:grpSpPr>
            <p:grpSp>
              <p:nvGrpSpPr>
                <p:cNvPr id="764" name="Group 101"/>
                <p:cNvGrpSpPr/>
                <p:nvPr/>
              </p:nvGrpSpPr>
              <p:grpSpPr>
                <a:xfrm>
                  <a:off x="5181600" y="4648200"/>
                  <a:ext cx="1295400" cy="1066800"/>
                  <a:chOff x="5181600" y="4648200"/>
                  <a:chExt cx="1295400" cy="1066800"/>
                </a:xfrm>
              </p:grpSpPr>
              <p:sp>
                <p:nvSpPr>
                  <p:cNvPr id="720"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02"/>
                <p:cNvGrpSpPr/>
                <p:nvPr/>
              </p:nvGrpSpPr>
              <p:grpSpPr>
                <a:xfrm>
                  <a:off x="6019800" y="4648200"/>
                  <a:ext cx="1295400" cy="1066800"/>
                  <a:chOff x="5181600" y="4648200"/>
                  <a:chExt cx="1295400" cy="1066800"/>
                </a:xfrm>
              </p:grpSpPr>
              <p:sp>
                <p:nvSpPr>
                  <p:cNvPr id="718"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105"/>
                <p:cNvGrpSpPr/>
                <p:nvPr/>
              </p:nvGrpSpPr>
              <p:grpSpPr>
                <a:xfrm>
                  <a:off x="6858000" y="4648200"/>
                  <a:ext cx="1295400" cy="1066800"/>
                  <a:chOff x="5181600" y="4648200"/>
                  <a:chExt cx="1295400" cy="1066800"/>
                </a:xfrm>
              </p:grpSpPr>
              <p:sp>
                <p:nvSpPr>
                  <p:cNvPr id="716" name="Lightning Bolt 715"/>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Lightning Bolt 71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108"/>
                <p:cNvGrpSpPr/>
                <p:nvPr/>
              </p:nvGrpSpPr>
              <p:grpSpPr>
                <a:xfrm>
                  <a:off x="7696200" y="4648200"/>
                  <a:ext cx="1295400" cy="1066800"/>
                  <a:chOff x="5181600" y="4648200"/>
                  <a:chExt cx="1295400" cy="1066800"/>
                </a:xfrm>
              </p:grpSpPr>
              <p:sp>
                <p:nvSpPr>
                  <p:cNvPr id="714" name="Lightning Bolt 71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Lightning Bolt 71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2" name="Group 122"/>
              <p:cNvGrpSpPr/>
              <p:nvPr/>
            </p:nvGrpSpPr>
            <p:grpSpPr>
              <a:xfrm rot="16993735">
                <a:off x="2562814" y="3428014"/>
                <a:ext cx="1570042" cy="403485"/>
                <a:chOff x="5181600" y="4648200"/>
                <a:chExt cx="3810000" cy="1066800"/>
              </a:xfrm>
            </p:grpSpPr>
            <p:grpSp>
              <p:nvGrpSpPr>
                <p:cNvPr id="783" name="Group 419"/>
                <p:cNvGrpSpPr/>
                <p:nvPr/>
              </p:nvGrpSpPr>
              <p:grpSpPr>
                <a:xfrm>
                  <a:off x="5181600" y="4648200"/>
                  <a:ext cx="1295400" cy="1066800"/>
                  <a:chOff x="5181600" y="4648200"/>
                  <a:chExt cx="1295400" cy="1066800"/>
                </a:xfrm>
              </p:grpSpPr>
              <p:sp>
                <p:nvSpPr>
                  <p:cNvPr id="708" name="Lightning Bolt 70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Lightning Bolt 70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420"/>
                <p:cNvGrpSpPr/>
                <p:nvPr/>
              </p:nvGrpSpPr>
              <p:grpSpPr>
                <a:xfrm>
                  <a:off x="6019800" y="4648200"/>
                  <a:ext cx="1295400" cy="1066800"/>
                  <a:chOff x="5181600" y="4648200"/>
                  <a:chExt cx="1295400" cy="1066800"/>
                </a:xfrm>
              </p:grpSpPr>
              <p:sp>
                <p:nvSpPr>
                  <p:cNvPr id="706" name="Lightning Bolt 31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Lightning Bolt 70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105"/>
                <p:cNvGrpSpPr/>
                <p:nvPr/>
              </p:nvGrpSpPr>
              <p:grpSpPr>
                <a:xfrm>
                  <a:off x="6858000" y="4648200"/>
                  <a:ext cx="1295400" cy="1066800"/>
                  <a:chOff x="5181600" y="4648200"/>
                  <a:chExt cx="1295400" cy="1066800"/>
                </a:xfrm>
              </p:grpSpPr>
              <p:sp>
                <p:nvSpPr>
                  <p:cNvPr id="704" name="Lightning Bolt 28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Lightning Bolt 317"/>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08"/>
                <p:cNvGrpSpPr/>
                <p:nvPr/>
              </p:nvGrpSpPr>
              <p:grpSpPr>
                <a:xfrm>
                  <a:off x="7696200" y="4648200"/>
                  <a:ext cx="1295400" cy="1066800"/>
                  <a:chOff x="5181600" y="4648200"/>
                  <a:chExt cx="1295400" cy="1066800"/>
                </a:xfrm>
              </p:grpSpPr>
              <p:sp>
                <p:nvSpPr>
                  <p:cNvPr id="702" name="Lightning Bolt 70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Lightning Bolt 28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7" name="Group 135"/>
              <p:cNvGrpSpPr/>
              <p:nvPr/>
            </p:nvGrpSpPr>
            <p:grpSpPr>
              <a:xfrm rot="4606265" flipH="1">
                <a:off x="1953215" y="3504215"/>
                <a:ext cx="1570042" cy="403485"/>
                <a:chOff x="5181600" y="4648200"/>
                <a:chExt cx="3810000" cy="1066800"/>
              </a:xfrm>
            </p:grpSpPr>
            <p:grpSp>
              <p:nvGrpSpPr>
                <p:cNvPr id="788" name="Group 101"/>
                <p:cNvGrpSpPr/>
                <p:nvPr/>
              </p:nvGrpSpPr>
              <p:grpSpPr>
                <a:xfrm>
                  <a:off x="5181600" y="4648200"/>
                  <a:ext cx="1295400" cy="1066800"/>
                  <a:chOff x="5181600" y="4648200"/>
                  <a:chExt cx="1295400" cy="1066800"/>
                </a:xfrm>
              </p:grpSpPr>
              <p:sp>
                <p:nvSpPr>
                  <p:cNvPr id="696" name="Lightning Bolt 695"/>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Lightning Bolt 69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9" name="Group 102"/>
                <p:cNvGrpSpPr/>
                <p:nvPr/>
              </p:nvGrpSpPr>
              <p:grpSpPr>
                <a:xfrm>
                  <a:off x="6019800" y="4648200"/>
                  <a:ext cx="1295400" cy="1066800"/>
                  <a:chOff x="5181600" y="4648200"/>
                  <a:chExt cx="1295400" cy="1066800"/>
                </a:xfrm>
              </p:grpSpPr>
              <p:sp>
                <p:nvSpPr>
                  <p:cNvPr id="694" name="Lightning Bolt 69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Lightning Bolt 69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105"/>
                <p:cNvGrpSpPr/>
                <p:nvPr/>
              </p:nvGrpSpPr>
              <p:grpSpPr>
                <a:xfrm>
                  <a:off x="6858000" y="4648200"/>
                  <a:ext cx="1295400" cy="1066800"/>
                  <a:chOff x="5181600" y="4648200"/>
                  <a:chExt cx="1295400" cy="1066800"/>
                </a:xfrm>
              </p:grpSpPr>
              <p:sp>
                <p:nvSpPr>
                  <p:cNvPr id="692" name="Lightning Bolt 69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Lightning Bolt 69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108"/>
                <p:cNvGrpSpPr/>
                <p:nvPr/>
              </p:nvGrpSpPr>
              <p:grpSpPr>
                <a:xfrm>
                  <a:off x="7696200" y="4648200"/>
                  <a:ext cx="1295400" cy="1066800"/>
                  <a:chOff x="5181600" y="4648200"/>
                  <a:chExt cx="1295400" cy="1066800"/>
                </a:xfrm>
              </p:grpSpPr>
              <p:sp>
                <p:nvSpPr>
                  <p:cNvPr id="690" name="Lightning Bolt 30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Lightning Bolt 69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2" name="Group 97"/>
              <p:cNvGrpSpPr/>
              <p:nvPr/>
            </p:nvGrpSpPr>
            <p:grpSpPr>
              <a:xfrm>
                <a:off x="1937478" y="551678"/>
                <a:ext cx="2177321" cy="2937283"/>
                <a:chOff x="2147482" y="762000"/>
                <a:chExt cx="1748368" cy="2503339"/>
              </a:xfrm>
            </p:grpSpPr>
            <p:grpSp>
              <p:nvGrpSpPr>
                <p:cNvPr id="793" name="Group 19"/>
                <p:cNvGrpSpPr/>
                <p:nvPr/>
              </p:nvGrpSpPr>
              <p:grpSpPr>
                <a:xfrm rot="5014661">
                  <a:off x="2745812" y="1606459"/>
                  <a:ext cx="1647298" cy="652779"/>
                  <a:chOff x="4850118" y="788842"/>
                  <a:chExt cx="2160282" cy="1573358"/>
                </a:xfrm>
              </p:grpSpPr>
              <p:grpSp>
                <p:nvGrpSpPr>
                  <p:cNvPr id="794" name="Group 10"/>
                  <p:cNvGrpSpPr/>
                  <p:nvPr/>
                </p:nvGrpSpPr>
                <p:grpSpPr>
                  <a:xfrm rot="10800000">
                    <a:off x="5181600" y="1371600"/>
                    <a:ext cx="1295400" cy="990600"/>
                    <a:chOff x="4850118" y="788842"/>
                    <a:chExt cx="2160282" cy="1497158"/>
                  </a:xfrm>
                </p:grpSpPr>
                <p:sp>
                  <p:nvSpPr>
                    <p:cNvPr id="679" name="Moon 2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3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3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Moon 3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3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3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3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9"/>
                  <p:cNvGrpSpPr/>
                  <p:nvPr/>
                </p:nvGrpSpPr>
                <p:grpSpPr>
                  <a:xfrm>
                    <a:off x="4850118" y="788842"/>
                    <a:ext cx="2160282" cy="1497158"/>
                    <a:chOff x="4850118" y="788842"/>
                    <a:chExt cx="2160282" cy="1497158"/>
                  </a:xfrm>
                </p:grpSpPr>
                <p:sp>
                  <p:nvSpPr>
                    <p:cNvPr id="672" name="Moon 2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6" name="Oval 193"/>
                <p:cNvSpPr/>
                <p:nvPr/>
              </p:nvSpPr>
              <p:spPr>
                <a:xfrm>
                  <a:off x="2514600" y="914400"/>
                  <a:ext cx="11430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6" name="Group 18"/>
                <p:cNvGrpSpPr/>
                <p:nvPr/>
              </p:nvGrpSpPr>
              <p:grpSpPr>
                <a:xfrm>
                  <a:off x="2438400" y="762000"/>
                  <a:ext cx="1219200" cy="887957"/>
                  <a:chOff x="4850118" y="788842"/>
                  <a:chExt cx="2160282" cy="1573358"/>
                </a:xfrm>
              </p:grpSpPr>
              <p:grpSp>
                <p:nvGrpSpPr>
                  <p:cNvPr id="797" name="Group 10"/>
                  <p:cNvGrpSpPr/>
                  <p:nvPr/>
                </p:nvGrpSpPr>
                <p:grpSpPr>
                  <a:xfrm rot="10800000">
                    <a:off x="5181600" y="1371600"/>
                    <a:ext cx="1295400" cy="990600"/>
                    <a:chOff x="4850118" y="788842"/>
                    <a:chExt cx="2160282" cy="1497158"/>
                  </a:xfrm>
                </p:grpSpPr>
                <p:sp>
                  <p:nvSpPr>
                    <p:cNvPr id="663" name="Moon 275"/>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276"/>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1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1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1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1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17"/>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9"/>
                  <p:cNvGrpSpPr/>
                  <p:nvPr/>
                </p:nvGrpSpPr>
                <p:grpSpPr>
                  <a:xfrm>
                    <a:off x="4850118" y="788842"/>
                    <a:ext cx="2160282" cy="1497158"/>
                    <a:chOff x="4850118" y="788842"/>
                    <a:chExt cx="2160282" cy="1497158"/>
                  </a:xfrm>
                </p:grpSpPr>
                <p:sp>
                  <p:nvSpPr>
                    <p:cNvPr id="656" name="Moon 23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9" name="Group 53"/>
                <p:cNvGrpSpPr/>
                <p:nvPr/>
              </p:nvGrpSpPr>
              <p:grpSpPr>
                <a:xfrm rot="16585339" flipH="1">
                  <a:off x="1650223" y="1671600"/>
                  <a:ext cx="1647298" cy="652779"/>
                  <a:chOff x="4850118" y="788842"/>
                  <a:chExt cx="2160282" cy="1573358"/>
                </a:xfrm>
              </p:grpSpPr>
              <p:grpSp>
                <p:nvGrpSpPr>
                  <p:cNvPr id="320" name="Group 10"/>
                  <p:cNvGrpSpPr/>
                  <p:nvPr/>
                </p:nvGrpSpPr>
                <p:grpSpPr>
                  <a:xfrm rot="10800000">
                    <a:off x="5181600" y="1371600"/>
                    <a:ext cx="1295400" cy="990600"/>
                    <a:chOff x="4850118" y="788842"/>
                    <a:chExt cx="2160282" cy="1497158"/>
                  </a:xfrm>
                </p:grpSpPr>
                <p:sp>
                  <p:nvSpPr>
                    <p:cNvPr id="647" name="Moon 22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225"/>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648"/>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Moon 227"/>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228"/>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229"/>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9"/>
                  <p:cNvGrpSpPr/>
                  <p:nvPr/>
                </p:nvGrpSpPr>
                <p:grpSpPr>
                  <a:xfrm>
                    <a:off x="4850118" y="788842"/>
                    <a:ext cx="2160282" cy="1497158"/>
                    <a:chOff x="4850118" y="788842"/>
                    <a:chExt cx="2160282" cy="1497158"/>
                  </a:xfrm>
                </p:grpSpPr>
                <p:sp>
                  <p:nvSpPr>
                    <p:cNvPr id="640" name="Moon 25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70"/>
                <p:cNvGrpSpPr/>
                <p:nvPr/>
              </p:nvGrpSpPr>
              <p:grpSpPr>
                <a:xfrm>
                  <a:off x="2743200" y="2133600"/>
                  <a:ext cx="762000" cy="1131739"/>
                  <a:chOff x="4850118" y="864958"/>
                  <a:chExt cx="2160282" cy="1497242"/>
                </a:xfrm>
              </p:grpSpPr>
              <p:grpSp>
                <p:nvGrpSpPr>
                  <p:cNvPr id="323" name="Group 10"/>
                  <p:cNvGrpSpPr/>
                  <p:nvPr/>
                </p:nvGrpSpPr>
                <p:grpSpPr>
                  <a:xfrm rot="10800000">
                    <a:off x="5181600" y="1371600"/>
                    <a:ext cx="1295400" cy="990600"/>
                    <a:chOff x="4850118" y="788842"/>
                    <a:chExt cx="2160282" cy="1497158"/>
                  </a:xfrm>
                </p:grpSpPr>
                <p:sp>
                  <p:nvSpPr>
                    <p:cNvPr id="631" name="Moon 630"/>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210"/>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634"/>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213"/>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9"/>
                  <p:cNvGrpSpPr/>
                  <p:nvPr/>
                </p:nvGrpSpPr>
                <p:grpSpPr>
                  <a:xfrm>
                    <a:off x="4850118" y="864958"/>
                    <a:ext cx="2160282" cy="1421042"/>
                    <a:chOff x="4850118" y="864958"/>
                    <a:chExt cx="2160282" cy="1421042"/>
                  </a:xfrm>
                </p:grpSpPr>
                <p:sp>
                  <p:nvSpPr>
                    <p:cNvPr id="625" name="Moon 62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0" name="Oval 619"/>
                <p:cNvSpPr/>
                <p:nvPr/>
              </p:nvSpPr>
              <p:spPr>
                <a:xfrm>
                  <a:off x="2362200" y="1143000"/>
                  <a:ext cx="685800" cy="5334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3876775">
                  <a:off x="3261925" y="1144484"/>
                  <a:ext cx="533400" cy="304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2964306" y="2322228"/>
                  <a:ext cx="291506" cy="2037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117"/>
            <p:cNvGrpSpPr/>
            <p:nvPr/>
          </p:nvGrpSpPr>
          <p:grpSpPr>
            <a:xfrm>
              <a:off x="228600" y="2133600"/>
              <a:ext cx="1447800" cy="2935979"/>
              <a:chOff x="533400" y="381000"/>
              <a:chExt cx="2281003" cy="4903390"/>
            </a:xfrm>
          </p:grpSpPr>
          <p:sp>
            <p:nvSpPr>
              <p:cNvPr id="729" name="Cloud 728"/>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47"/>
              <p:cNvGrpSpPr/>
              <p:nvPr/>
            </p:nvGrpSpPr>
            <p:grpSpPr>
              <a:xfrm rot="2613352">
                <a:off x="991411" y="4510244"/>
                <a:ext cx="666047" cy="774146"/>
                <a:chOff x="6106804" y="4039302"/>
                <a:chExt cx="666047" cy="774146"/>
              </a:xfrm>
            </p:grpSpPr>
            <p:sp>
              <p:nvSpPr>
                <p:cNvPr id="777" name="Oval 776"/>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46"/>
              <p:cNvGrpSpPr/>
              <p:nvPr/>
            </p:nvGrpSpPr>
            <p:grpSpPr>
              <a:xfrm>
                <a:off x="1708441" y="4507745"/>
                <a:ext cx="666047" cy="774146"/>
                <a:chOff x="6106804" y="4039302"/>
                <a:chExt cx="666047" cy="774146"/>
              </a:xfrm>
            </p:grpSpPr>
            <p:sp>
              <p:nvSpPr>
                <p:cNvPr id="774"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2" name="Oval 731"/>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Trapezoid 733"/>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Trapezoid 734"/>
              <p:cNvSpPr/>
              <p:nvPr/>
            </p:nvSpPr>
            <p:spPr>
              <a:xfrm rot="1005497">
                <a:off x="732242" y="1826368"/>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rapezoid 735"/>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Trapezoid 736"/>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Trapezoid 170"/>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rapezoid 171"/>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26"/>
              <p:cNvGrpSpPr/>
              <p:nvPr/>
            </p:nvGrpSpPr>
            <p:grpSpPr>
              <a:xfrm rot="4901522">
                <a:off x="1079356" y="2773919"/>
                <a:ext cx="2209671" cy="524419"/>
                <a:chOff x="5029200" y="1371600"/>
                <a:chExt cx="6791793" cy="1933731"/>
              </a:xfrm>
            </p:grpSpPr>
            <p:grpSp>
              <p:nvGrpSpPr>
                <p:cNvPr id="329" name="Group 16"/>
                <p:cNvGrpSpPr/>
                <p:nvPr/>
              </p:nvGrpSpPr>
              <p:grpSpPr>
                <a:xfrm>
                  <a:off x="5029200" y="1371600"/>
                  <a:ext cx="1752600" cy="1905000"/>
                  <a:chOff x="5029200" y="1371600"/>
                  <a:chExt cx="1752600" cy="1905000"/>
                </a:xfrm>
              </p:grpSpPr>
              <p:sp>
                <p:nvSpPr>
                  <p:cNvPr id="772"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17"/>
                <p:cNvGrpSpPr/>
                <p:nvPr/>
              </p:nvGrpSpPr>
              <p:grpSpPr>
                <a:xfrm>
                  <a:off x="6713095" y="1400331"/>
                  <a:ext cx="1752600" cy="1905000"/>
                  <a:chOff x="5029200" y="1371600"/>
                  <a:chExt cx="1752600" cy="1905000"/>
                </a:xfrm>
              </p:grpSpPr>
              <p:sp>
                <p:nvSpPr>
                  <p:cNvPr id="770" name="4-Point Star 76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4-Point Star 77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20"/>
                <p:cNvGrpSpPr/>
                <p:nvPr/>
              </p:nvGrpSpPr>
              <p:grpSpPr>
                <a:xfrm>
                  <a:off x="8404486" y="1389088"/>
                  <a:ext cx="1752600" cy="1905000"/>
                  <a:chOff x="5029200" y="1371600"/>
                  <a:chExt cx="1752600" cy="1905000"/>
                </a:xfrm>
              </p:grpSpPr>
              <p:sp>
                <p:nvSpPr>
                  <p:cNvPr id="768" name="4-Point Star 76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4-Point Star 76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23"/>
                <p:cNvGrpSpPr/>
                <p:nvPr/>
              </p:nvGrpSpPr>
              <p:grpSpPr>
                <a:xfrm>
                  <a:off x="10068393" y="1389089"/>
                  <a:ext cx="1752600" cy="1905000"/>
                  <a:chOff x="5029200" y="1371600"/>
                  <a:chExt cx="1752600" cy="1905000"/>
                </a:xfrm>
              </p:grpSpPr>
              <p:sp>
                <p:nvSpPr>
                  <p:cNvPr id="766"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27"/>
              <p:cNvGrpSpPr/>
              <p:nvPr/>
            </p:nvGrpSpPr>
            <p:grpSpPr>
              <a:xfrm rot="5740360">
                <a:off x="115989" y="2768133"/>
                <a:ext cx="2209671" cy="524419"/>
                <a:chOff x="5029200" y="1371600"/>
                <a:chExt cx="6791793" cy="1933731"/>
              </a:xfrm>
            </p:grpSpPr>
            <p:grpSp>
              <p:nvGrpSpPr>
                <p:cNvPr id="335" name="Group 16"/>
                <p:cNvGrpSpPr/>
                <p:nvPr/>
              </p:nvGrpSpPr>
              <p:grpSpPr>
                <a:xfrm>
                  <a:off x="5029200" y="1371600"/>
                  <a:ext cx="1752600" cy="1905000"/>
                  <a:chOff x="5029200" y="1371600"/>
                  <a:chExt cx="1752600" cy="1905000"/>
                </a:xfrm>
              </p:grpSpPr>
              <p:sp>
                <p:nvSpPr>
                  <p:cNvPr id="760" name="4-Point Star 75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4-Point Star 76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7"/>
                <p:cNvGrpSpPr/>
                <p:nvPr/>
              </p:nvGrpSpPr>
              <p:grpSpPr>
                <a:xfrm>
                  <a:off x="6713095" y="1400331"/>
                  <a:ext cx="1752600" cy="1905000"/>
                  <a:chOff x="5029200" y="1371600"/>
                  <a:chExt cx="1752600" cy="1905000"/>
                </a:xfrm>
              </p:grpSpPr>
              <p:sp>
                <p:nvSpPr>
                  <p:cNvPr id="758" name="4-Point Star 75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4-Point Star 75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20"/>
                <p:cNvGrpSpPr/>
                <p:nvPr/>
              </p:nvGrpSpPr>
              <p:grpSpPr>
                <a:xfrm>
                  <a:off x="8404486" y="1389088"/>
                  <a:ext cx="1752600" cy="1905000"/>
                  <a:chOff x="5029200" y="1371600"/>
                  <a:chExt cx="1752600" cy="1905000"/>
                </a:xfrm>
              </p:grpSpPr>
              <p:sp>
                <p:nvSpPr>
                  <p:cNvPr id="756" name="4-Point Star 1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4-Point Star 1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23"/>
                <p:cNvGrpSpPr/>
                <p:nvPr/>
              </p:nvGrpSpPr>
              <p:grpSpPr>
                <a:xfrm>
                  <a:off x="10068393" y="1389089"/>
                  <a:ext cx="1752600" cy="1905000"/>
                  <a:chOff x="5029200" y="1371600"/>
                  <a:chExt cx="1752600" cy="1905000"/>
                </a:xfrm>
              </p:grpSpPr>
              <p:sp>
                <p:nvSpPr>
                  <p:cNvPr id="754"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4-Point Star 1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4" name="Rounded Rectangle 176"/>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ed Rectangle 177"/>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Cloud 745"/>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Cloud 746"/>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Cloud 747"/>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1627814" y="1618615"/>
                <a:ext cx="324392" cy="258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79"/>
            <p:cNvGrpSpPr/>
            <p:nvPr/>
          </p:nvGrpSpPr>
          <p:grpSpPr>
            <a:xfrm>
              <a:off x="3886200" y="1295400"/>
              <a:ext cx="1290636" cy="2512335"/>
              <a:chOff x="4572000" y="840465"/>
              <a:chExt cx="2895600" cy="5636536"/>
            </a:xfrm>
          </p:grpSpPr>
          <p:sp>
            <p:nvSpPr>
              <p:cNvPr id="1308" name="Cloud 1307"/>
              <p:cNvSpPr/>
              <p:nvPr/>
            </p:nvSpPr>
            <p:spPr>
              <a:xfrm>
                <a:off x="6324600" y="2057400"/>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Cloud 1308"/>
              <p:cNvSpPr/>
              <p:nvPr/>
            </p:nvSpPr>
            <p:spPr>
              <a:xfrm>
                <a:off x="6324600" y="1371600"/>
                <a:ext cx="838200"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Cloud 1309"/>
              <p:cNvSpPr/>
              <p:nvPr/>
            </p:nvSpPr>
            <p:spPr>
              <a:xfrm rot="19357175">
                <a:off x="6033395" y="84046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Cloud 1310"/>
              <p:cNvSpPr/>
              <p:nvPr/>
            </p:nvSpPr>
            <p:spPr>
              <a:xfrm rot="1400185">
                <a:off x="4957048" y="104723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Cloud 1311"/>
              <p:cNvSpPr/>
              <p:nvPr/>
            </p:nvSpPr>
            <p:spPr>
              <a:xfrm>
                <a:off x="4661796" y="1901316"/>
                <a:ext cx="1053204" cy="183248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6128217">
                <a:off x="6205364" y="5910987"/>
                <a:ext cx="470136" cy="6618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val 1313"/>
              <p:cNvSpPr/>
              <p:nvPr/>
            </p:nvSpPr>
            <p:spPr>
              <a:xfrm rot="4472555">
                <a:off x="5586502" y="5893306"/>
                <a:ext cx="430690" cy="6956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a:off x="5072474" y="3067919"/>
                <a:ext cx="2130646" cy="31172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Trapezoid 1315"/>
              <p:cNvSpPr/>
              <p:nvPr/>
            </p:nvSpPr>
            <p:spPr>
              <a:xfrm rot="610840">
                <a:off x="5266504" y="2973573"/>
                <a:ext cx="564425" cy="3176353"/>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Oval 1316"/>
              <p:cNvSpPr/>
              <p:nvPr/>
            </p:nvSpPr>
            <p:spPr>
              <a:xfrm rot="2901859">
                <a:off x="4757064" y="3975367"/>
                <a:ext cx="394172" cy="7642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Oval 1317"/>
              <p:cNvSpPr/>
              <p:nvPr/>
            </p:nvSpPr>
            <p:spPr>
              <a:xfrm rot="20226769">
                <a:off x="6975913" y="4063040"/>
                <a:ext cx="491687" cy="6064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Trapezoid 1318"/>
              <p:cNvSpPr/>
              <p:nvPr/>
            </p:nvSpPr>
            <p:spPr>
              <a:xfrm rot="1442139">
                <a:off x="4996538" y="2881630"/>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Trapezoid 1319"/>
              <p:cNvSpPr/>
              <p:nvPr/>
            </p:nvSpPr>
            <p:spPr>
              <a:xfrm rot="20249249">
                <a:off x="6617057" y="2883496"/>
                <a:ext cx="594222" cy="163331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41"/>
              <p:cNvGrpSpPr/>
              <p:nvPr/>
            </p:nvGrpSpPr>
            <p:grpSpPr>
              <a:xfrm>
                <a:off x="5399314" y="2813822"/>
                <a:ext cx="1541499" cy="3331040"/>
                <a:chOff x="6327583" y="3173375"/>
                <a:chExt cx="1142159" cy="1658222"/>
              </a:xfrm>
            </p:grpSpPr>
            <p:sp>
              <p:nvSpPr>
                <p:cNvPr id="1326" name="Trapezoid 1325"/>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Moon 1326"/>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Moon 1327"/>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Moon 1328"/>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2" name="Oval 1321"/>
              <p:cNvSpPr/>
              <p:nvPr/>
            </p:nvSpPr>
            <p:spPr>
              <a:xfrm>
                <a:off x="5286132" y="1321418"/>
                <a:ext cx="1557010" cy="20995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Cloud 1322"/>
              <p:cNvSpPr/>
              <p:nvPr/>
            </p:nvSpPr>
            <p:spPr>
              <a:xfrm rot="17055069">
                <a:off x="5486752" y="707305"/>
                <a:ext cx="953915" cy="1371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Cloud 1323"/>
              <p:cNvSpPr/>
              <p:nvPr/>
            </p:nvSpPr>
            <p:spPr>
              <a:xfrm>
                <a:off x="5562600" y="2667000"/>
                <a:ext cx="1053204"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1324"/>
              <p:cNvSpPr/>
              <p:nvPr/>
            </p:nvSpPr>
            <p:spPr>
              <a:xfrm>
                <a:off x="5791200" y="2819400"/>
                <a:ext cx="542926" cy="2960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54"/>
            <p:cNvGrpSpPr/>
            <p:nvPr/>
          </p:nvGrpSpPr>
          <p:grpSpPr>
            <a:xfrm>
              <a:off x="2209800" y="838200"/>
              <a:ext cx="1219200" cy="2590800"/>
              <a:chOff x="1600200" y="539757"/>
              <a:chExt cx="2176913" cy="4997949"/>
            </a:xfrm>
          </p:grpSpPr>
          <p:grpSp>
            <p:nvGrpSpPr>
              <p:cNvPr id="371" name="Group 38"/>
              <p:cNvGrpSpPr/>
              <p:nvPr/>
            </p:nvGrpSpPr>
            <p:grpSpPr>
              <a:xfrm rot="18845142" flipH="1">
                <a:off x="2771106" y="4996690"/>
                <a:ext cx="407415" cy="674617"/>
                <a:chOff x="1676400" y="2133600"/>
                <a:chExt cx="1447800" cy="2088845"/>
              </a:xfrm>
            </p:grpSpPr>
            <p:sp>
              <p:nvSpPr>
                <p:cNvPr id="1396" name="Oval 1395"/>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Moon 1396"/>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Moon 1397"/>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4"/>
              <p:cNvGrpSpPr/>
              <p:nvPr/>
            </p:nvGrpSpPr>
            <p:grpSpPr>
              <a:xfrm rot="2754858">
                <a:off x="2229848" y="4888941"/>
                <a:ext cx="558464" cy="737718"/>
                <a:chOff x="1676400" y="2133600"/>
                <a:chExt cx="1447800" cy="2088845"/>
              </a:xfrm>
            </p:grpSpPr>
            <p:sp>
              <p:nvSpPr>
                <p:cNvPr id="1393" name="Oval 139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Moon 139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Moon 139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2" name="Oval 1361"/>
              <p:cNvSpPr/>
              <p:nvPr/>
            </p:nvSpPr>
            <p:spPr>
              <a:xfrm>
                <a:off x="3352800" y="3429000"/>
                <a:ext cx="424313" cy="718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Oval 1362"/>
              <p:cNvSpPr/>
              <p:nvPr/>
            </p:nvSpPr>
            <p:spPr>
              <a:xfrm>
                <a:off x="1600200" y="3276601"/>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Trapezoid 1363"/>
              <p:cNvSpPr/>
              <p:nvPr/>
            </p:nvSpPr>
            <p:spPr>
              <a:xfrm rot="19932635">
                <a:off x="2670431" y="1762123"/>
                <a:ext cx="767801"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Trapezoid 1364"/>
              <p:cNvSpPr/>
              <p:nvPr/>
            </p:nvSpPr>
            <p:spPr>
              <a:xfrm rot="2088477">
                <a:off x="2095126" y="1674099"/>
                <a:ext cx="657532"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Trapezoid 1365"/>
              <p:cNvSpPr/>
              <p:nvPr/>
            </p:nvSpPr>
            <p:spPr>
              <a:xfrm>
                <a:off x="2131760" y="4185680"/>
                <a:ext cx="1245631" cy="1072119"/>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Trapezoid 1366"/>
              <p:cNvSpPr/>
              <p:nvPr/>
            </p:nvSpPr>
            <p:spPr>
              <a:xfrm>
                <a:off x="2191721" y="2157336"/>
                <a:ext cx="1127000" cy="2253719"/>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Isosceles Triangle 1367"/>
              <p:cNvSpPr/>
              <p:nvPr/>
            </p:nvSpPr>
            <p:spPr>
              <a:xfrm rot="10800000">
                <a:off x="2471650" y="2405610"/>
                <a:ext cx="500150" cy="71859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Trapezoid 1368"/>
              <p:cNvSpPr/>
              <p:nvPr/>
            </p:nvSpPr>
            <p:spPr>
              <a:xfrm>
                <a:off x="2057400" y="2438400"/>
                <a:ext cx="867097" cy="254521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153416" y="680933"/>
                <a:ext cx="1213980" cy="18444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Rectangle 1370"/>
              <p:cNvSpPr/>
              <p:nvPr/>
            </p:nvSpPr>
            <p:spPr>
              <a:xfrm>
                <a:off x="2153416" y="1328004"/>
                <a:ext cx="1272938" cy="23946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6" name="Group 42"/>
              <p:cNvGrpSpPr/>
              <p:nvPr/>
            </p:nvGrpSpPr>
            <p:grpSpPr>
              <a:xfrm>
                <a:off x="1835181" y="539757"/>
                <a:ext cx="1901490" cy="1189154"/>
                <a:chOff x="5207746" y="501424"/>
                <a:chExt cx="1365913" cy="756791"/>
              </a:xfrm>
            </p:grpSpPr>
            <p:sp>
              <p:nvSpPr>
                <p:cNvPr id="1386" name="Moon 1385"/>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Moon 1386"/>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Moon 1387"/>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Moon 1388"/>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Moon 1389"/>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1" name="Moon 1390"/>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Oval 1391"/>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3" name="Trapezoid 1372"/>
              <p:cNvSpPr/>
              <p:nvPr/>
            </p:nvSpPr>
            <p:spPr>
              <a:xfrm>
                <a:off x="2590800" y="2438400"/>
                <a:ext cx="867097" cy="2545219"/>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42"/>
              <p:cNvGrpSpPr/>
              <p:nvPr/>
            </p:nvGrpSpPr>
            <p:grpSpPr>
              <a:xfrm>
                <a:off x="2209800" y="3657600"/>
                <a:ext cx="1142999" cy="533400"/>
                <a:chOff x="6172200" y="4565754"/>
                <a:chExt cx="3923675" cy="920646"/>
              </a:xfrm>
            </p:grpSpPr>
            <p:grpSp>
              <p:nvGrpSpPr>
                <p:cNvPr id="395" name="Group 303"/>
                <p:cNvGrpSpPr/>
                <p:nvPr/>
              </p:nvGrpSpPr>
              <p:grpSpPr>
                <a:xfrm>
                  <a:off x="6172200" y="4572000"/>
                  <a:ext cx="1295400" cy="914400"/>
                  <a:chOff x="6172200" y="4572000"/>
                  <a:chExt cx="1295400" cy="914400"/>
                </a:xfrm>
              </p:grpSpPr>
              <p:sp>
                <p:nvSpPr>
                  <p:cNvPr id="1384" name="Quad Arrow Callout 138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Diamond 1384"/>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304"/>
                <p:cNvGrpSpPr/>
                <p:nvPr/>
              </p:nvGrpSpPr>
              <p:grpSpPr>
                <a:xfrm>
                  <a:off x="7510072" y="4567003"/>
                  <a:ext cx="1295400" cy="914400"/>
                  <a:chOff x="6172200" y="4572000"/>
                  <a:chExt cx="1295400" cy="914400"/>
                </a:xfrm>
              </p:grpSpPr>
              <p:sp>
                <p:nvSpPr>
                  <p:cNvPr id="1382" name="Quad Arrow Callout 138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Diamond 1382"/>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307"/>
                <p:cNvGrpSpPr/>
                <p:nvPr/>
              </p:nvGrpSpPr>
              <p:grpSpPr>
                <a:xfrm>
                  <a:off x="8800475" y="4565754"/>
                  <a:ext cx="1295400" cy="914400"/>
                  <a:chOff x="6172200" y="4572000"/>
                  <a:chExt cx="1295400" cy="914400"/>
                </a:xfrm>
              </p:grpSpPr>
              <p:sp>
                <p:nvSpPr>
                  <p:cNvPr id="1380" name="Quad Arrow Callout 137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Diamond 1380"/>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8" name="Oval 1377"/>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1" name="Group 122"/>
            <p:cNvGrpSpPr/>
            <p:nvPr/>
          </p:nvGrpSpPr>
          <p:grpSpPr>
            <a:xfrm>
              <a:off x="7776547" y="3429000"/>
              <a:ext cx="1367453" cy="2362200"/>
              <a:chOff x="3581400" y="762000"/>
              <a:chExt cx="2895600" cy="5001991"/>
            </a:xfrm>
          </p:grpSpPr>
          <p:sp>
            <p:nvSpPr>
              <p:cNvPr id="1400" name="Oval 1399"/>
              <p:cNvSpPr/>
              <p:nvPr/>
            </p:nvSpPr>
            <p:spPr>
              <a:xfrm rot="20950279">
                <a:off x="4918741" y="52469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Oval 1400"/>
              <p:cNvSpPr/>
              <p:nvPr/>
            </p:nvSpPr>
            <p:spPr>
              <a:xfrm rot="20950279">
                <a:off x="4232942" y="51707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rot="20950279">
                <a:off x="3581400" y="4165856"/>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p:cNvSpPr/>
              <p:nvPr/>
            </p:nvSpPr>
            <p:spPr>
              <a:xfrm rot="649721" flipH="1">
                <a:off x="5732472" y="4025612"/>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Trapezoid 1403"/>
              <p:cNvSpPr/>
              <p:nvPr/>
            </p:nvSpPr>
            <p:spPr>
              <a:xfrm rot="1217087" flipH="1">
                <a:off x="3947441" y="2631268"/>
                <a:ext cx="725928" cy="171982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Trapezoid 1404"/>
              <p:cNvSpPr/>
              <p:nvPr/>
            </p:nvSpPr>
            <p:spPr>
              <a:xfrm rot="20382913">
                <a:off x="5381833" y="2622457"/>
                <a:ext cx="666873" cy="1659668"/>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6" name="Trapezoid 1405"/>
              <p:cNvSpPr/>
              <p:nvPr/>
            </p:nvSpPr>
            <p:spPr>
              <a:xfrm>
                <a:off x="4228813" y="2553336"/>
                <a:ext cx="1613307" cy="286718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1406"/>
              <p:cNvSpPr/>
              <p:nvPr/>
            </p:nvSpPr>
            <p:spPr>
              <a:xfrm>
                <a:off x="4706911" y="2482122"/>
                <a:ext cx="614597" cy="7460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Oval 1407"/>
              <p:cNvSpPr/>
              <p:nvPr/>
            </p:nvSpPr>
            <p:spPr>
              <a:xfrm>
                <a:off x="4347148" y="870422"/>
                <a:ext cx="1289154" cy="21036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Chord 1408"/>
              <p:cNvSpPr/>
              <p:nvPr/>
            </p:nvSpPr>
            <p:spPr>
              <a:xfrm rot="7621963">
                <a:off x="4261793" y="723681"/>
                <a:ext cx="1495574" cy="1572211"/>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Cloud 1409"/>
              <p:cNvSpPr/>
              <p:nvPr/>
            </p:nvSpPr>
            <p:spPr>
              <a:xfrm rot="671737">
                <a:off x="3930992" y="1197798"/>
                <a:ext cx="576116" cy="227215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Cloud 1410"/>
              <p:cNvSpPr/>
              <p:nvPr/>
            </p:nvSpPr>
            <p:spPr>
              <a:xfrm rot="20928263" flipH="1">
                <a:off x="5506244" y="1329044"/>
                <a:ext cx="673798" cy="2014545"/>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Rectangle 1411"/>
              <p:cNvSpPr/>
              <p:nvPr/>
            </p:nvSpPr>
            <p:spPr>
              <a:xfrm>
                <a:off x="4166898" y="1283935"/>
                <a:ext cx="1734891" cy="358436"/>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Trapezoid 1412"/>
              <p:cNvSpPr/>
              <p:nvPr/>
            </p:nvSpPr>
            <p:spPr>
              <a:xfrm rot="20382913">
                <a:off x="4564314" y="2740725"/>
                <a:ext cx="666873" cy="2679779"/>
              </a:xfrm>
              <a:prstGeom prst="trapezoid">
                <a:avLst>
                  <a:gd name="adj" fmla="val 38430"/>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Trapezoid 1413"/>
              <p:cNvSpPr/>
              <p:nvPr/>
            </p:nvSpPr>
            <p:spPr>
              <a:xfrm>
                <a:off x="4363256" y="4096004"/>
                <a:ext cx="1344421" cy="342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77"/>
              <p:cNvGrpSpPr/>
              <p:nvPr/>
            </p:nvGrpSpPr>
            <p:grpSpPr>
              <a:xfrm>
                <a:off x="4240968" y="2763188"/>
                <a:ext cx="510914" cy="579620"/>
                <a:chOff x="6955436" y="1150495"/>
                <a:chExt cx="870679" cy="880673"/>
              </a:xfrm>
            </p:grpSpPr>
            <p:sp>
              <p:nvSpPr>
                <p:cNvPr id="1460" name="Oval 76"/>
                <p:cNvSpPr/>
                <p:nvPr/>
              </p:nvSpPr>
              <p:spPr>
                <a:xfrm>
                  <a:off x="6955436" y="1184224"/>
                  <a:ext cx="765748" cy="846944"/>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Oval 73"/>
                <p:cNvSpPr/>
                <p:nvPr/>
              </p:nvSpPr>
              <p:spPr>
                <a:xfrm>
                  <a:off x="7010400" y="1371600"/>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74"/>
                <p:cNvSpPr/>
                <p:nvPr/>
              </p:nvSpPr>
              <p:spPr>
                <a:xfrm>
                  <a:off x="7190282" y="1150495"/>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3" name="Oval 75"/>
                <p:cNvSpPr/>
                <p:nvPr/>
              </p:nvSpPr>
              <p:spPr>
                <a:xfrm>
                  <a:off x="7267731" y="1389088"/>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78"/>
              <p:cNvGrpSpPr/>
              <p:nvPr/>
            </p:nvGrpSpPr>
            <p:grpSpPr>
              <a:xfrm>
                <a:off x="4372131" y="4044846"/>
                <a:ext cx="1324131" cy="381000"/>
                <a:chOff x="4953000" y="3276600"/>
                <a:chExt cx="6172200" cy="990600"/>
              </a:xfrm>
            </p:grpSpPr>
            <p:grpSp>
              <p:nvGrpSpPr>
                <p:cNvPr id="415" name="Group 284"/>
                <p:cNvGrpSpPr/>
                <p:nvPr/>
              </p:nvGrpSpPr>
              <p:grpSpPr>
                <a:xfrm>
                  <a:off x="4953000" y="3276600"/>
                  <a:ext cx="1600200" cy="990600"/>
                  <a:chOff x="4953000" y="3276600"/>
                  <a:chExt cx="1600200" cy="990600"/>
                </a:xfrm>
              </p:grpSpPr>
              <p:sp>
                <p:nvSpPr>
                  <p:cNvPr id="1456" name="Octagon 145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Diamond 145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Diamond 145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Diamond 145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285"/>
                <p:cNvGrpSpPr/>
                <p:nvPr/>
              </p:nvGrpSpPr>
              <p:grpSpPr>
                <a:xfrm>
                  <a:off x="6477000" y="3276600"/>
                  <a:ext cx="1600200" cy="990600"/>
                  <a:chOff x="4953000" y="3276600"/>
                  <a:chExt cx="1600200" cy="990600"/>
                </a:xfrm>
              </p:grpSpPr>
              <p:sp>
                <p:nvSpPr>
                  <p:cNvPr id="1452" name="Octagon 145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Diamond 145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 name="Diamond 145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Diamond 145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290"/>
                <p:cNvGrpSpPr/>
                <p:nvPr/>
              </p:nvGrpSpPr>
              <p:grpSpPr>
                <a:xfrm>
                  <a:off x="8001000" y="3276600"/>
                  <a:ext cx="1600200" cy="990600"/>
                  <a:chOff x="4953000" y="3276600"/>
                  <a:chExt cx="1600200" cy="990600"/>
                </a:xfrm>
              </p:grpSpPr>
              <p:sp>
                <p:nvSpPr>
                  <p:cNvPr id="1448" name="Octagon 144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Diamond 144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Diamond 144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1" name="Diamond 145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295"/>
                <p:cNvGrpSpPr/>
                <p:nvPr/>
              </p:nvGrpSpPr>
              <p:grpSpPr>
                <a:xfrm>
                  <a:off x="9525000" y="3276600"/>
                  <a:ext cx="1600200" cy="990600"/>
                  <a:chOff x="4953000" y="3276600"/>
                  <a:chExt cx="1600200" cy="990600"/>
                </a:xfrm>
              </p:grpSpPr>
              <p:sp>
                <p:nvSpPr>
                  <p:cNvPr id="1444"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Diamond 144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6" name="Group 99"/>
              <p:cNvGrpSpPr/>
              <p:nvPr/>
            </p:nvGrpSpPr>
            <p:grpSpPr>
              <a:xfrm>
                <a:off x="4194747" y="1244184"/>
                <a:ext cx="1696387" cy="381000"/>
                <a:chOff x="4953000" y="3276600"/>
                <a:chExt cx="6172200" cy="990600"/>
              </a:xfrm>
            </p:grpSpPr>
            <p:grpSp>
              <p:nvGrpSpPr>
                <p:cNvPr id="476" name="Group 284"/>
                <p:cNvGrpSpPr/>
                <p:nvPr/>
              </p:nvGrpSpPr>
              <p:grpSpPr>
                <a:xfrm>
                  <a:off x="4953000" y="3276600"/>
                  <a:ext cx="1600200" cy="990600"/>
                  <a:chOff x="4953000" y="3276600"/>
                  <a:chExt cx="1600200" cy="990600"/>
                </a:xfrm>
              </p:grpSpPr>
              <p:sp>
                <p:nvSpPr>
                  <p:cNvPr id="1436" name="Octagon 143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Diamond 143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Diamond 143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Diamond 143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285"/>
                <p:cNvGrpSpPr/>
                <p:nvPr/>
              </p:nvGrpSpPr>
              <p:grpSpPr>
                <a:xfrm>
                  <a:off x="6477000" y="3276600"/>
                  <a:ext cx="1600200" cy="990600"/>
                  <a:chOff x="4953000" y="3276600"/>
                  <a:chExt cx="1600200" cy="990600"/>
                </a:xfrm>
              </p:grpSpPr>
              <p:sp>
                <p:nvSpPr>
                  <p:cNvPr id="1432" name="Octagon 143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Diamond 143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Diamond 143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Diamond 143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290"/>
                <p:cNvGrpSpPr/>
                <p:nvPr/>
              </p:nvGrpSpPr>
              <p:grpSpPr>
                <a:xfrm>
                  <a:off x="8001000" y="3276600"/>
                  <a:ext cx="1600200" cy="990600"/>
                  <a:chOff x="4953000" y="3276600"/>
                  <a:chExt cx="1600200" cy="990600"/>
                </a:xfrm>
              </p:grpSpPr>
              <p:sp>
                <p:nvSpPr>
                  <p:cNvPr id="1428" name="Octagon 142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Diamond 142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Diamond 142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Diamond 143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95"/>
                <p:cNvGrpSpPr/>
                <p:nvPr/>
              </p:nvGrpSpPr>
              <p:grpSpPr>
                <a:xfrm>
                  <a:off x="9525000" y="3276600"/>
                  <a:ext cx="1600200" cy="990600"/>
                  <a:chOff x="4953000" y="3276600"/>
                  <a:chExt cx="1600200" cy="990600"/>
                </a:xfrm>
              </p:grpSpPr>
              <p:sp>
                <p:nvSpPr>
                  <p:cNvPr id="1424" name="Octagon 142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Diamond 142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Diamond 142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Diamond 142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8" name="Cloud 1417"/>
              <p:cNvSpPr/>
              <p:nvPr/>
            </p:nvSpPr>
            <p:spPr>
              <a:xfrm rot="20928263" flipH="1">
                <a:off x="4568121" y="2522802"/>
                <a:ext cx="951566" cy="838236"/>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Oval 1418"/>
              <p:cNvSpPr/>
              <p:nvPr/>
            </p:nvSpPr>
            <p:spPr>
              <a:xfrm>
                <a:off x="4836368" y="2629167"/>
                <a:ext cx="403730" cy="28748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120"/>
            <p:cNvGrpSpPr/>
            <p:nvPr/>
          </p:nvGrpSpPr>
          <p:grpSpPr>
            <a:xfrm>
              <a:off x="2953658" y="2667000"/>
              <a:ext cx="1161143" cy="2819400"/>
              <a:chOff x="4082143" y="685800"/>
              <a:chExt cx="2394857" cy="4930345"/>
            </a:xfrm>
          </p:grpSpPr>
          <p:sp>
            <p:nvSpPr>
              <p:cNvPr id="1223" name="Round Diagonal Corner Rectangle 1222"/>
              <p:cNvSpPr/>
              <p:nvPr/>
            </p:nvSpPr>
            <p:spPr>
              <a:xfrm rot="12394047">
                <a:off x="5175987" y="958384"/>
                <a:ext cx="901176" cy="1696349"/>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Round Diagonal Corner Rectangle 151"/>
              <p:cNvSpPr/>
              <p:nvPr/>
            </p:nvSpPr>
            <p:spPr>
              <a:xfrm rot="19994265" flipH="1">
                <a:off x="4401086" y="947860"/>
                <a:ext cx="904685" cy="1834510"/>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4591048" y="744036"/>
                <a:ext cx="1257302" cy="19094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33"/>
              <p:cNvGrpSpPr/>
              <p:nvPr/>
            </p:nvGrpSpPr>
            <p:grpSpPr>
              <a:xfrm rot="2754858">
                <a:off x="4727425" y="4901111"/>
                <a:ext cx="483355" cy="946713"/>
                <a:chOff x="1676400" y="2133600"/>
                <a:chExt cx="1447800" cy="2088845"/>
              </a:xfrm>
            </p:grpSpPr>
            <p:sp>
              <p:nvSpPr>
                <p:cNvPr id="1246" name="Oval 17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Moon 1246"/>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Moon 1247"/>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45"/>
              <p:cNvGrpSpPr/>
              <p:nvPr/>
            </p:nvGrpSpPr>
            <p:grpSpPr>
              <a:xfrm rot="18845142" flipH="1">
                <a:off x="5215780" y="4792556"/>
                <a:ext cx="525679" cy="955158"/>
                <a:chOff x="1676400" y="2133600"/>
                <a:chExt cx="1447800" cy="2088845"/>
              </a:xfrm>
            </p:grpSpPr>
            <p:sp>
              <p:nvSpPr>
                <p:cNvPr id="1243" name="Oval 124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Moon 124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Moon 17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
              <p:cNvGrpSpPr/>
              <p:nvPr/>
            </p:nvGrpSpPr>
            <p:grpSpPr>
              <a:xfrm>
                <a:off x="4082143" y="2546274"/>
                <a:ext cx="2394857" cy="2681378"/>
                <a:chOff x="4419600" y="2060454"/>
                <a:chExt cx="3045502" cy="4187946"/>
              </a:xfrm>
            </p:grpSpPr>
            <p:sp>
              <p:nvSpPr>
                <p:cNvPr id="1234" name="Oval 16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Trapezoid 1235"/>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Trapezoid 1236"/>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Trapezoid 1237"/>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Isosceles Triangle 123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Rectangle 1239"/>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Trapezoid 1240"/>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Trapezoid 1241"/>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29" name="Round Diagonal Corner Rectangle 1228"/>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Round Diagonal Corner Rectangle 1229"/>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Round Diagonal Corner Rectangle 1230"/>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1231"/>
              <p:cNvSpPr/>
              <p:nvPr/>
            </p:nvSpPr>
            <p:spPr>
              <a:xfrm>
                <a:off x="4919662" y="2175277"/>
                <a:ext cx="437436" cy="2428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ectangle 160"/>
              <p:cNvSpPr/>
              <p:nvPr/>
            </p:nvSpPr>
            <p:spPr>
              <a:xfrm>
                <a:off x="4216419" y="1151957"/>
                <a:ext cx="1974897" cy="248563"/>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91"/>
            <p:cNvGrpSpPr/>
            <p:nvPr/>
          </p:nvGrpSpPr>
          <p:grpSpPr>
            <a:xfrm>
              <a:off x="4267200" y="3124200"/>
              <a:ext cx="1219200" cy="2469935"/>
              <a:chOff x="949038" y="838201"/>
              <a:chExt cx="2214084" cy="4807874"/>
            </a:xfrm>
          </p:grpSpPr>
          <p:sp>
            <p:nvSpPr>
              <p:cNvPr id="396" name="Oval 395"/>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08"/>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09"/>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10"/>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311"/>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Isosceles Triangle 405"/>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loud 406"/>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8" name="Group 24"/>
              <p:cNvGrpSpPr/>
              <p:nvPr/>
            </p:nvGrpSpPr>
            <p:grpSpPr>
              <a:xfrm>
                <a:off x="1143000" y="2057400"/>
                <a:ext cx="1695267" cy="2438400"/>
                <a:chOff x="4553133" y="914400"/>
                <a:chExt cx="2152467" cy="3437344"/>
              </a:xfrm>
            </p:grpSpPr>
            <p:sp>
              <p:nvSpPr>
                <p:cNvPr id="475"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16"/>
                <p:cNvGrpSpPr/>
                <p:nvPr/>
              </p:nvGrpSpPr>
              <p:grpSpPr>
                <a:xfrm>
                  <a:off x="4724400" y="914400"/>
                  <a:ext cx="1981200" cy="2070031"/>
                  <a:chOff x="2624682" y="2226017"/>
                  <a:chExt cx="1981200" cy="2070031"/>
                </a:xfrm>
                <a:solidFill>
                  <a:srgbClr val="E0C13C"/>
                </a:solidFill>
              </p:grpSpPr>
              <p:sp>
                <p:nvSpPr>
                  <p:cNvPr id="477"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0" name="Group 5"/>
                  <p:cNvGrpSpPr/>
                  <p:nvPr/>
                </p:nvGrpSpPr>
                <p:grpSpPr>
                  <a:xfrm>
                    <a:off x="2834111" y="2295398"/>
                    <a:ext cx="1592316" cy="1672545"/>
                    <a:chOff x="2831849" y="2295398"/>
                    <a:chExt cx="1592316" cy="1672545"/>
                  </a:xfrm>
                  <a:grpFill/>
                </p:grpSpPr>
                <p:sp>
                  <p:nvSpPr>
                    <p:cNvPr id="479" name="Moon 3"/>
                    <p:cNvSpPr/>
                    <p:nvPr/>
                  </p:nvSpPr>
                  <p:spPr>
                    <a:xfrm rot="16200000">
                      <a:off x="2888601" y="2432379"/>
                      <a:ext cx="1478812" cy="159231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20"/>
                    <p:cNvSpPr/>
                    <p:nvPr/>
                  </p:nvSpPr>
                  <p:spPr>
                    <a:xfrm rot="16200000">
                      <a:off x="3008001" y="2169800"/>
                      <a:ext cx="1209801" cy="1460997"/>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9" name="Oval 408"/>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58"/>
              <p:cNvGrpSpPr/>
              <p:nvPr/>
            </p:nvGrpSpPr>
            <p:grpSpPr>
              <a:xfrm>
                <a:off x="1236689" y="4868055"/>
                <a:ext cx="1586459" cy="585867"/>
                <a:chOff x="3810000" y="1677648"/>
                <a:chExt cx="4705061" cy="1827552"/>
              </a:xfrm>
            </p:grpSpPr>
            <p:grpSp>
              <p:nvGrpSpPr>
                <p:cNvPr id="1216" name="Group 37"/>
                <p:cNvGrpSpPr/>
                <p:nvPr/>
              </p:nvGrpSpPr>
              <p:grpSpPr>
                <a:xfrm>
                  <a:off x="3810000" y="1828800"/>
                  <a:ext cx="1776984" cy="1676400"/>
                  <a:chOff x="3810000" y="1828800"/>
                  <a:chExt cx="4038600" cy="3810000"/>
                </a:xfrm>
              </p:grpSpPr>
              <p:sp>
                <p:nvSpPr>
                  <p:cNvPr id="465" name="Half Frame 46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Half Frame 46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Half Frame 46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Half Frame 46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Donut 46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iamond 46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38"/>
                <p:cNvGrpSpPr/>
                <p:nvPr/>
              </p:nvGrpSpPr>
              <p:grpSpPr>
                <a:xfrm>
                  <a:off x="5314014" y="1757596"/>
                  <a:ext cx="1776984" cy="1676400"/>
                  <a:chOff x="3810000" y="1828800"/>
                  <a:chExt cx="4038600" cy="3810000"/>
                </a:xfrm>
              </p:grpSpPr>
              <p:sp>
                <p:nvSpPr>
                  <p:cNvPr id="456" name="Half Frame 45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Half Frame 45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Half Frame 45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Half Frame 45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Donut 45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Diamond 46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8" name="Group 48"/>
                <p:cNvGrpSpPr/>
                <p:nvPr/>
              </p:nvGrpSpPr>
              <p:grpSpPr>
                <a:xfrm>
                  <a:off x="6738077" y="1677648"/>
                  <a:ext cx="1776984" cy="1676400"/>
                  <a:chOff x="3810000" y="1828800"/>
                  <a:chExt cx="4038600" cy="3810000"/>
                </a:xfrm>
              </p:grpSpPr>
              <p:sp>
                <p:nvSpPr>
                  <p:cNvPr id="447" name="Half Frame 44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Donut 3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iamond 45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9" name="Group 90"/>
              <p:cNvGrpSpPr/>
              <p:nvPr/>
            </p:nvGrpSpPr>
            <p:grpSpPr>
              <a:xfrm>
                <a:off x="1140502" y="1128010"/>
                <a:ext cx="1722619" cy="206116"/>
                <a:chOff x="3733800" y="723275"/>
                <a:chExt cx="1930420" cy="585867"/>
              </a:xfrm>
            </p:grpSpPr>
            <p:sp>
              <p:nvSpPr>
                <p:cNvPr id="412"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0" name="Group 59"/>
                <p:cNvGrpSpPr/>
                <p:nvPr/>
              </p:nvGrpSpPr>
              <p:grpSpPr>
                <a:xfrm rot="228535">
                  <a:off x="3889947" y="723275"/>
                  <a:ext cx="1586459" cy="585867"/>
                  <a:chOff x="3810000" y="1677648"/>
                  <a:chExt cx="4705061" cy="1827552"/>
                </a:xfrm>
              </p:grpSpPr>
              <p:grpSp>
                <p:nvGrpSpPr>
                  <p:cNvPr id="1221" name="Group 37"/>
                  <p:cNvGrpSpPr/>
                  <p:nvPr/>
                </p:nvGrpSpPr>
                <p:grpSpPr>
                  <a:xfrm>
                    <a:off x="3810000" y="1828800"/>
                    <a:ext cx="1776984" cy="1676400"/>
                    <a:chOff x="3810000" y="1828800"/>
                    <a:chExt cx="4038600" cy="3810000"/>
                  </a:xfrm>
                </p:grpSpPr>
                <p:sp>
                  <p:nvSpPr>
                    <p:cNvPr id="435" name="Half Frame 43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Half Frame 43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Half Frame 43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Half Frame 43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Donut 43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iamond 43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2" name="Group 38"/>
                  <p:cNvGrpSpPr/>
                  <p:nvPr/>
                </p:nvGrpSpPr>
                <p:grpSpPr>
                  <a:xfrm>
                    <a:off x="5314014" y="1757596"/>
                    <a:ext cx="1776984" cy="1676400"/>
                    <a:chOff x="3810000" y="1828800"/>
                    <a:chExt cx="4038600" cy="3810000"/>
                  </a:xfrm>
                </p:grpSpPr>
                <p:sp>
                  <p:nvSpPr>
                    <p:cNvPr id="426" name="Half Frame 4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Half Frame 4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Half Frame 4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Half Frame 4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Donut 42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Diamond 4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48"/>
                  <p:cNvGrpSpPr/>
                  <p:nvPr/>
                </p:nvGrpSpPr>
                <p:grpSpPr>
                  <a:xfrm>
                    <a:off x="6738077" y="1677648"/>
                    <a:ext cx="1776984" cy="1676400"/>
                    <a:chOff x="3810000" y="1828800"/>
                    <a:chExt cx="4038600" cy="3810000"/>
                  </a:xfrm>
                </p:grpSpPr>
                <p:sp>
                  <p:nvSpPr>
                    <p:cNvPr id="417" name="Half Frame 4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 name="Half Frame 4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Half Frame 4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0" name="Half Frame 4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1" name="Donut 42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2" name="Diamond 4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27" name="Group 390"/>
            <p:cNvGrpSpPr/>
            <p:nvPr/>
          </p:nvGrpSpPr>
          <p:grpSpPr>
            <a:xfrm>
              <a:off x="5334000" y="3276600"/>
              <a:ext cx="1349906" cy="2590800"/>
              <a:chOff x="304800" y="466773"/>
              <a:chExt cx="2438400" cy="4679887"/>
            </a:xfrm>
          </p:grpSpPr>
          <p:sp>
            <p:nvSpPr>
              <p:cNvPr id="548" name="Cloud 547"/>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loud 548"/>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559"/>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rapezoid 560"/>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8" name="Group 1329"/>
            <p:cNvGrpSpPr/>
            <p:nvPr/>
          </p:nvGrpSpPr>
          <p:grpSpPr>
            <a:xfrm>
              <a:off x="1447800" y="2667000"/>
              <a:ext cx="1295400" cy="3046107"/>
              <a:chOff x="3200399" y="228600"/>
              <a:chExt cx="2548824" cy="5462666"/>
            </a:xfrm>
          </p:grpSpPr>
          <p:grpSp>
            <p:nvGrpSpPr>
              <p:cNvPr id="1249" name="Group 47"/>
              <p:cNvGrpSpPr/>
              <p:nvPr/>
            </p:nvGrpSpPr>
            <p:grpSpPr>
              <a:xfrm>
                <a:off x="4373404" y="5022623"/>
                <a:ext cx="569609" cy="668643"/>
                <a:chOff x="6106804" y="4039302"/>
                <a:chExt cx="666047" cy="774146"/>
              </a:xfrm>
            </p:grpSpPr>
            <p:sp>
              <p:nvSpPr>
                <p:cNvPr id="1356" name="Oval 135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Oval 135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Oval 135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0" name="Group 47"/>
              <p:cNvGrpSpPr/>
              <p:nvPr/>
            </p:nvGrpSpPr>
            <p:grpSpPr>
              <a:xfrm rot="2613352">
                <a:off x="3936594" y="4916461"/>
                <a:ext cx="569609" cy="668643"/>
                <a:chOff x="6106804" y="4039302"/>
                <a:chExt cx="666047" cy="774146"/>
              </a:xfrm>
            </p:grpSpPr>
            <p:sp>
              <p:nvSpPr>
                <p:cNvPr id="1353" name="Oval 1352"/>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135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Oval 135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3" name="Rounded Rectangle 1332"/>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Isosceles Triangle 1338"/>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Trapezoid 1340"/>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2" name="Oval 1341"/>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1342"/>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Oval 1343"/>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ound Diagonal Corner Rectangle 1344"/>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ound Diagonal Corner Rectangle 1345"/>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Round Diagonal Corner Rectangle 1346"/>
              <p:cNvSpPr/>
              <p:nvPr/>
            </p:nvSpPr>
            <p:spPr>
              <a:xfrm rot="21077723">
                <a:off x="4142751" y="417340"/>
                <a:ext cx="782004"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Delay 1347"/>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Rectangle 1348"/>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Wave 1349"/>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Wave 1350"/>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Rounded Rectangle 1351"/>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Rectangle 377"/>
          <p:cNvSpPr/>
          <p:nvPr/>
        </p:nvSpPr>
        <p:spPr>
          <a:xfrm>
            <a:off x="0" y="3124200"/>
            <a:ext cx="12192000" cy="3733800"/>
          </a:xfrm>
          <a:prstGeom prst="rect">
            <a:avLst/>
          </a:prstGeom>
          <a:solidFill>
            <a:srgbClr val="F6D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0" y="0"/>
            <a:ext cx="12192000" cy="308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ouble Wave 376"/>
          <p:cNvSpPr/>
          <p:nvPr/>
        </p:nvSpPr>
        <p:spPr>
          <a:xfrm>
            <a:off x="18710" y="2828181"/>
            <a:ext cx="12192000" cy="1828800"/>
          </a:xfrm>
          <a:prstGeom prst="double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Cloud 333"/>
          <p:cNvSpPr/>
          <p:nvPr/>
        </p:nvSpPr>
        <p:spPr>
          <a:xfrm rot="1005385">
            <a:off x="3322117" y="171450"/>
            <a:ext cx="3742616" cy="15347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Cloud 334"/>
          <p:cNvSpPr/>
          <p:nvPr/>
        </p:nvSpPr>
        <p:spPr>
          <a:xfrm>
            <a:off x="2032001" y="1034484"/>
            <a:ext cx="3805817" cy="14071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loud 335"/>
          <p:cNvSpPr/>
          <p:nvPr/>
        </p:nvSpPr>
        <p:spPr>
          <a:xfrm rot="1407272">
            <a:off x="4118984" y="998767"/>
            <a:ext cx="3805817" cy="14071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4572001" y="228600"/>
            <a:ext cx="960582" cy="1809230"/>
            <a:chOff x="3810000" y="3156962"/>
            <a:chExt cx="2133600" cy="3701038"/>
          </a:xfrm>
        </p:grpSpPr>
        <p:sp>
          <p:nvSpPr>
            <p:cNvPr id="361"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Isosceles Triangle 364"/>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Isosceles Triangle 365"/>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Isosceles Triangle 366"/>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loud 142"/>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143"/>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144"/>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51"/>
          <p:cNvGrpSpPr/>
          <p:nvPr/>
        </p:nvGrpSpPr>
        <p:grpSpPr>
          <a:xfrm>
            <a:off x="3251201" y="609601"/>
            <a:ext cx="960582" cy="1787995"/>
            <a:chOff x="7772400" y="1708596"/>
            <a:chExt cx="1143000" cy="2711004"/>
          </a:xfrm>
        </p:grpSpPr>
        <p:sp>
          <p:nvSpPr>
            <p:cNvPr id="351"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Isosceles Triangle 354"/>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Isosceles Triangle 355"/>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Isosceles Triangle 356"/>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loud 357"/>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Cloud 359"/>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54"/>
          <p:cNvGrpSpPr/>
          <p:nvPr/>
        </p:nvGrpSpPr>
        <p:grpSpPr>
          <a:xfrm>
            <a:off x="5689601" y="838201"/>
            <a:ext cx="960582" cy="1758973"/>
            <a:chOff x="8229600" y="1905000"/>
            <a:chExt cx="1143000" cy="2667000"/>
          </a:xfrm>
        </p:grpSpPr>
        <p:sp>
          <p:nvSpPr>
            <p:cNvPr id="340" name="Oval 5"/>
            <p:cNvSpPr/>
            <p:nvPr/>
          </p:nvSpPr>
          <p:spPr>
            <a:xfrm rot="20244480">
              <a:off x="8801100" y="40636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9086850" y="35553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Isosceles Triangle 343"/>
            <p:cNvSpPr/>
            <p:nvPr/>
          </p:nvSpPr>
          <p:spPr>
            <a:xfrm rot="19518518">
              <a:off x="8711484" y="26583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Isosceles Triangle 344"/>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Isosceles Triangle 345"/>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loud 347"/>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loud 349"/>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Rectangle 378"/>
          <p:cNvSpPr/>
          <p:nvPr/>
        </p:nvSpPr>
        <p:spPr>
          <a:xfrm>
            <a:off x="0" y="5086351"/>
            <a:ext cx="12192000" cy="1200329"/>
          </a:xfrm>
          <a:prstGeom prst="rect">
            <a:avLst/>
          </a:prstGeom>
        </p:spPr>
        <p:txBody>
          <a:bodyPr wrap="square">
            <a:spAutoFit/>
          </a:bodyPr>
          <a:lstStyle/>
          <a:p>
            <a:pPr algn="ctr"/>
            <a:r>
              <a:rPr lang="en-US" sz="2400" dirty="0">
                <a:latin typeface="Comic Sans MS" pitchFamily="66" charset="0"/>
              </a:rPr>
              <a:t>1 Nephi 11:30</a:t>
            </a:r>
          </a:p>
          <a:p>
            <a:pPr algn="ctr"/>
            <a:r>
              <a:rPr lang="en-US" sz="2400" dirty="0">
                <a:latin typeface="Comic Sans MS" pitchFamily="66" charset="0"/>
              </a:rPr>
              <a:t>Nephi saw the heavens open again and angels came and administered to the children of men.</a:t>
            </a:r>
          </a:p>
        </p:txBody>
      </p:sp>
      <p:grpSp>
        <p:nvGrpSpPr>
          <p:cNvPr id="95" name="Group 94">
            <a:extLst>
              <a:ext uri="{FF2B5EF4-FFF2-40B4-BE49-F238E27FC236}">
                <a16:creationId xmlns:a16="http://schemas.microsoft.com/office/drawing/2014/main" id="{BBBC6013-AE8C-49A4-9FD4-27CE48F2ABBD}"/>
              </a:ext>
            </a:extLst>
          </p:cNvPr>
          <p:cNvGrpSpPr/>
          <p:nvPr/>
        </p:nvGrpSpPr>
        <p:grpSpPr>
          <a:xfrm>
            <a:off x="5995701" y="3271975"/>
            <a:ext cx="1016363" cy="1651456"/>
            <a:chOff x="1627991" y="2032738"/>
            <a:chExt cx="1016363" cy="1651456"/>
          </a:xfrm>
        </p:grpSpPr>
        <p:sp>
          <p:nvSpPr>
            <p:cNvPr id="96" name="Rounded Rectangle 100">
              <a:extLst>
                <a:ext uri="{FF2B5EF4-FFF2-40B4-BE49-F238E27FC236}">
                  <a16:creationId xmlns:a16="http://schemas.microsoft.com/office/drawing/2014/main" id="{380DB58E-EFC7-4A39-A179-0E1EAABF4D3C}"/>
                </a:ext>
              </a:extLst>
            </p:cNvPr>
            <p:cNvSpPr/>
            <p:nvPr/>
          </p:nvSpPr>
          <p:spPr>
            <a:xfrm>
              <a:off x="1845665" y="2369050"/>
              <a:ext cx="660400" cy="51608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33F58A9-89B7-4F07-B1CC-C87D2AEABEB7}"/>
                </a:ext>
              </a:extLst>
            </p:cNvPr>
            <p:cNvSpPr/>
            <p:nvPr/>
          </p:nvSpPr>
          <p:spPr>
            <a:xfrm>
              <a:off x="1896465" y="3374546"/>
              <a:ext cx="254000" cy="309648"/>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3926C25-D6BD-41D3-B05D-58E2DAEF3B14}"/>
                </a:ext>
              </a:extLst>
            </p:cNvPr>
            <p:cNvSpPr/>
            <p:nvPr/>
          </p:nvSpPr>
          <p:spPr>
            <a:xfrm>
              <a:off x="2150465" y="3374546"/>
              <a:ext cx="254000" cy="309648"/>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4477A76-0705-42A1-8F2F-171C89341294}"/>
                </a:ext>
              </a:extLst>
            </p:cNvPr>
            <p:cNvSpPr/>
            <p:nvPr/>
          </p:nvSpPr>
          <p:spPr>
            <a:xfrm>
              <a:off x="2390354" y="2976267"/>
              <a:ext cx="254000" cy="2064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E6413DC-D8F3-4DFA-96F2-422AF749B78E}"/>
                </a:ext>
              </a:extLst>
            </p:cNvPr>
            <p:cNvSpPr/>
            <p:nvPr/>
          </p:nvSpPr>
          <p:spPr>
            <a:xfrm>
              <a:off x="1693265" y="2961682"/>
              <a:ext cx="254000" cy="2580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2F153DE5-A4A2-42A0-8C16-A8A0AE087E0A}"/>
                </a:ext>
              </a:extLst>
            </p:cNvPr>
            <p:cNvSpPr/>
            <p:nvPr/>
          </p:nvSpPr>
          <p:spPr>
            <a:xfrm rot="19486427" flipH="1">
              <a:off x="2054060" y="2596604"/>
              <a:ext cx="508000" cy="540025"/>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A04B77AD-F384-4E90-B2D6-76195B0E21CE}"/>
                </a:ext>
              </a:extLst>
            </p:cNvPr>
            <p:cNvSpPr/>
            <p:nvPr/>
          </p:nvSpPr>
          <p:spPr>
            <a:xfrm rot="2113573">
              <a:off x="1744065" y="2600426"/>
              <a:ext cx="508000" cy="567688"/>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699222C9-F3E1-4FA6-99EB-5E48E55E56A7}"/>
                </a:ext>
              </a:extLst>
            </p:cNvPr>
            <p:cNvSpPr/>
            <p:nvPr/>
          </p:nvSpPr>
          <p:spPr>
            <a:xfrm>
              <a:off x="1845665" y="2548818"/>
              <a:ext cx="660400" cy="980552"/>
            </a:xfrm>
            <a:prstGeom prst="triangle">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6F926A57-0C5C-43CF-9C12-0C3936937AD8}"/>
                </a:ext>
              </a:extLst>
            </p:cNvPr>
            <p:cNvSpPr/>
            <p:nvPr/>
          </p:nvSpPr>
          <p:spPr>
            <a:xfrm>
              <a:off x="1947265" y="2032738"/>
              <a:ext cx="457200" cy="670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6AF9F85-C5A6-419B-AFA4-9A5583E34F54}"/>
                </a:ext>
              </a:extLst>
            </p:cNvPr>
            <p:cNvSpPr/>
            <p:nvPr/>
          </p:nvSpPr>
          <p:spPr>
            <a:xfrm rot="19933828">
              <a:off x="1627991" y="2045058"/>
              <a:ext cx="976338" cy="1033078"/>
            </a:xfrm>
            <a:custGeom>
              <a:avLst/>
              <a:gdLst>
                <a:gd name="connsiteX0" fmla="*/ 976338 w 976338"/>
                <a:gd name="connsiteY0" fmla="*/ 42166 h 1033078"/>
                <a:gd name="connsiteX1" fmla="*/ 971856 w 976338"/>
                <a:gd name="connsiteY1" fmla="*/ 305087 h 1033078"/>
                <a:gd name="connsiteX2" fmla="*/ 943590 w 976338"/>
                <a:gd name="connsiteY2" fmla="*/ 323863 h 1033078"/>
                <a:gd name="connsiteX3" fmla="*/ 959845 w 976338"/>
                <a:gd name="connsiteY3" fmla="*/ 326847 h 1033078"/>
                <a:gd name="connsiteX4" fmla="*/ 830215 w 976338"/>
                <a:gd name="connsiteY4" fmla="*/ 1033078 h 1033078"/>
                <a:gd name="connsiteX5" fmla="*/ 605371 w 976338"/>
                <a:gd name="connsiteY5" fmla="*/ 991808 h 1033078"/>
                <a:gd name="connsiteX6" fmla="*/ 746112 w 976338"/>
                <a:gd name="connsiteY6" fmla="*/ 333242 h 1033078"/>
                <a:gd name="connsiteX7" fmla="*/ 742024 w 976338"/>
                <a:gd name="connsiteY7" fmla="*/ 315706 h 1033078"/>
                <a:gd name="connsiteX8" fmla="*/ 731331 w 976338"/>
                <a:gd name="connsiteY8" fmla="*/ 311907 h 1033078"/>
                <a:gd name="connsiteX9" fmla="*/ 651156 w 976338"/>
                <a:gd name="connsiteY9" fmla="*/ 279411 h 1033078"/>
                <a:gd name="connsiteX10" fmla="*/ 604115 w 976338"/>
                <a:gd name="connsiteY10" fmla="*/ 268113 h 1033078"/>
                <a:gd name="connsiteX11" fmla="*/ 595869 w 976338"/>
                <a:gd name="connsiteY11" fmla="*/ 286542 h 1033078"/>
                <a:gd name="connsiteX12" fmla="*/ 178299 w 976338"/>
                <a:gd name="connsiteY12" fmla="*/ 757013 h 1033078"/>
                <a:gd name="connsiteX13" fmla="*/ 0 w 976338"/>
                <a:gd name="connsiteY13" fmla="*/ 613948 h 1033078"/>
                <a:gd name="connsiteX14" fmla="*/ 449364 w 976338"/>
                <a:gd name="connsiteY14" fmla="*/ 53913 h 1033078"/>
                <a:gd name="connsiteX15" fmla="*/ 462834 w 976338"/>
                <a:gd name="connsiteY15" fmla="*/ 64721 h 1033078"/>
                <a:gd name="connsiteX16" fmla="*/ 463218 w 976338"/>
                <a:gd name="connsiteY16" fmla="*/ 42166 h 1033078"/>
                <a:gd name="connsiteX17" fmla="*/ 976338 w 976338"/>
                <a:gd name="connsiteY17" fmla="*/ 42166 h 10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6338" h="1033078">
                  <a:moveTo>
                    <a:pt x="976338" y="42166"/>
                  </a:moveTo>
                  <a:lnTo>
                    <a:pt x="971856" y="305087"/>
                  </a:lnTo>
                  <a:lnTo>
                    <a:pt x="943590" y="323863"/>
                  </a:lnTo>
                  <a:lnTo>
                    <a:pt x="959845" y="326847"/>
                  </a:lnTo>
                  <a:cubicBezTo>
                    <a:pt x="1041548" y="585185"/>
                    <a:pt x="748512" y="774740"/>
                    <a:pt x="830215" y="1033078"/>
                  </a:cubicBezTo>
                  <a:lnTo>
                    <a:pt x="605371" y="991808"/>
                  </a:lnTo>
                  <a:cubicBezTo>
                    <a:pt x="528774" y="749616"/>
                    <a:pt x="781539" y="567878"/>
                    <a:pt x="746112" y="333242"/>
                  </a:cubicBezTo>
                  <a:lnTo>
                    <a:pt x="742024" y="315706"/>
                  </a:lnTo>
                  <a:lnTo>
                    <a:pt x="731331" y="311907"/>
                  </a:lnTo>
                  <a:cubicBezTo>
                    <a:pt x="704606" y="300629"/>
                    <a:pt x="677881" y="288683"/>
                    <a:pt x="651156" y="279411"/>
                  </a:cubicBezTo>
                  <a:lnTo>
                    <a:pt x="604115" y="268113"/>
                  </a:lnTo>
                  <a:lnTo>
                    <a:pt x="595869" y="286542"/>
                  </a:lnTo>
                  <a:cubicBezTo>
                    <a:pt x="494599" y="473791"/>
                    <a:pt x="222690" y="524124"/>
                    <a:pt x="178299" y="757013"/>
                  </a:cubicBezTo>
                  <a:lnTo>
                    <a:pt x="0" y="613948"/>
                  </a:lnTo>
                  <a:cubicBezTo>
                    <a:pt x="50733" y="347790"/>
                    <a:pt x="398631" y="320072"/>
                    <a:pt x="449364" y="53913"/>
                  </a:cubicBezTo>
                  <a:lnTo>
                    <a:pt x="462834" y="64721"/>
                  </a:lnTo>
                  <a:lnTo>
                    <a:pt x="463218" y="42166"/>
                  </a:lnTo>
                  <a:cubicBezTo>
                    <a:pt x="634258" y="-103901"/>
                    <a:pt x="805298" y="188233"/>
                    <a:pt x="976338" y="42166"/>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Oval 105">
              <a:extLst>
                <a:ext uri="{FF2B5EF4-FFF2-40B4-BE49-F238E27FC236}">
                  <a16:creationId xmlns:a16="http://schemas.microsoft.com/office/drawing/2014/main" id="{E147E5FC-1920-4BEE-A763-E5EBF3E2E93F}"/>
                </a:ext>
              </a:extLst>
            </p:cNvPr>
            <p:cNvSpPr/>
            <p:nvPr/>
          </p:nvSpPr>
          <p:spPr>
            <a:xfrm>
              <a:off x="1896465" y="2162618"/>
              <a:ext cx="203200" cy="15482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A4CD5CE1-66D7-470C-BDF2-7683D6B31446}"/>
              </a:ext>
            </a:extLst>
          </p:cNvPr>
          <p:cNvGrpSpPr/>
          <p:nvPr/>
        </p:nvGrpSpPr>
        <p:grpSpPr>
          <a:xfrm>
            <a:off x="7026557" y="2940930"/>
            <a:ext cx="990600" cy="2129835"/>
            <a:chOff x="6400800" y="3280365"/>
            <a:chExt cx="990600" cy="2129835"/>
          </a:xfrm>
        </p:grpSpPr>
        <p:sp>
          <p:nvSpPr>
            <p:cNvPr id="108" name="Oval 74">
              <a:extLst>
                <a:ext uri="{FF2B5EF4-FFF2-40B4-BE49-F238E27FC236}">
                  <a16:creationId xmlns:a16="http://schemas.microsoft.com/office/drawing/2014/main" id="{7CA92FE6-BBB5-48BF-AAA2-C4B503E3D1C3}"/>
                </a:ext>
              </a:extLst>
            </p:cNvPr>
            <p:cNvSpPr/>
            <p:nvPr/>
          </p:nvSpPr>
          <p:spPr>
            <a:xfrm>
              <a:off x="6620933" y="5025034"/>
              <a:ext cx="275167" cy="385166"/>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75">
              <a:extLst>
                <a:ext uri="{FF2B5EF4-FFF2-40B4-BE49-F238E27FC236}">
                  <a16:creationId xmlns:a16="http://schemas.microsoft.com/office/drawing/2014/main" id="{7D1BC913-C879-43BC-AFF7-3E75A21CBD5A}"/>
                </a:ext>
              </a:extLst>
            </p:cNvPr>
            <p:cNvSpPr/>
            <p:nvPr/>
          </p:nvSpPr>
          <p:spPr>
            <a:xfrm>
              <a:off x="6896100" y="5025034"/>
              <a:ext cx="275167" cy="385166"/>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73">
              <a:extLst>
                <a:ext uri="{FF2B5EF4-FFF2-40B4-BE49-F238E27FC236}">
                  <a16:creationId xmlns:a16="http://schemas.microsoft.com/office/drawing/2014/main" id="{46583805-36F9-4BD5-9708-201ABEC7ECC8}"/>
                </a:ext>
              </a:extLst>
            </p:cNvPr>
            <p:cNvSpPr/>
            <p:nvPr/>
          </p:nvSpPr>
          <p:spPr>
            <a:xfrm>
              <a:off x="7116233" y="4575674"/>
              <a:ext cx="275167" cy="256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72">
              <a:extLst>
                <a:ext uri="{FF2B5EF4-FFF2-40B4-BE49-F238E27FC236}">
                  <a16:creationId xmlns:a16="http://schemas.microsoft.com/office/drawing/2014/main" id="{693D963A-20CC-4B39-BAA5-EB2EEF9C903E}"/>
                </a:ext>
              </a:extLst>
            </p:cNvPr>
            <p:cNvSpPr/>
            <p:nvPr/>
          </p:nvSpPr>
          <p:spPr>
            <a:xfrm>
              <a:off x="6400800" y="4511480"/>
              <a:ext cx="275167" cy="3209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EE621959-9A1F-4BAA-ABC6-0C17C5AA39B3}"/>
                </a:ext>
              </a:extLst>
            </p:cNvPr>
            <p:cNvSpPr/>
            <p:nvPr/>
          </p:nvSpPr>
          <p:spPr>
            <a:xfrm rot="19486427" flipH="1">
              <a:off x="6800169" y="4054216"/>
              <a:ext cx="550333" cy="706137"/>
            </a:xfrm>
            <a:prstGeom prst="trapezoid">
              <a:avLst>
                <a:gd name="adj" fmla="val 3423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0D3AF744-4BB2-4CF9-8A79-7964A98421F3}"/>
                </a:ext>
              </a:extLst>
            </p:cNvPr>
            <p:cNvSpPr/>
            <p:nvPr/>
          </p:nvSpPr>
          <p:spPr>
            <a:xfrm rot="2113573">
              <a:off x="6455833" y="4062120"/>
              <a:ext cx="550333" cy="706137"/>
            </a:xfrm>
            <a:prstGeom prst="trapezoid">
              <a:avLst>
                <a:gd name="adj" fmla="val 3423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a:extLst>
                <a:ext uri="{FF2B5EF4-FFF2-40B4-BE49-F238E27FC236}">
                  <a16:creationId xmlns:a16="http://schemas.microsoft.com/office/drawing/2014/main" id="{C1607DEB-FE19-4781-974D-633E5A03A805}"/>
                </a:ext>
              </a:extLst>
            </p:cNvPr>
            <p:cNvSpPr/>
            <p:nvPr/>
          </p:nvSpPr>
          <p:spPr>
            <a:xfrm>
              <a:off x="6565900" y="3997926"/>
              <a:ext cx="715433" cy="1219691"/>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D13D86ED-D5E6-4272-AEBC-0E15B22BD0F7}"/>
                </a:ext>
              </a:extLst>
            </p:cNvPr>
            <p:cNvSpPr/>
            <p:nvPr/>
          </p:nvSpPr>
          <p:spPr>
            <a:xfrm>
              <a:off x="6675967" y="3355983"/>
              <a:ext cx="495300" cy="8345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B64D389-5169-4EEA-AA77-AB9E2DC261F3}"/>
                </a:ext>
              </a:extLst>
            </p:cNvPr>
            <p:cNvSpPr/>
            <p:nvPr/>
          </p:nvSpPr>
          <p:spPr>
            <a:xfrm rot="8502806">
              <a:off x="6615168" y="3280365"/>
              <a:ext cx="601586" cy="596016"/>
            </a:xfrm>
            <a:custGeom>
              <a:avLst/>
              <a:gdLst>
                <a:gd name="connsiteX0" fmla="*/ 215944 w 601586"/>
                <a:gd name="connsiteY0" fmla="*/ 544182 h 596016"/>
                <a:gd name="connsiteX1" fmla="*/ 167531 w 601586"/>
                <a:gd name="connsiteY1" fmla="*/ 487930 h 596016"/>
                <a:gd name="connsiteX2" fmla="*/ 156468 w 601586"/>
                <a:gd name="connsiteY2" fmla="*/ 445003 h 596016"/>
                <a:gd name="connsiteX3" fmla="*/ 139115 w 601586"/>
                <a:gd name="connsiteY3" fmla="*/ 440823 h 596016"/>
                <a:gd name="connsiteX4" fmla="*/ 2877 w 601586"/>
                <a:gd name="connsiteY4" fmla="*/ 249907 h 596016"/>
                <a:gd name="connsiteX5" fmla="*/ 146381 w 601586"/>
                <a:gd name="connsiteY5" fmla="*/ 1395 h 596016"/>
                <a:gd name="connsiteX6" fmla="*/ 353314 w 601586"/>
                <a:gd name="connsiteY6" fmla="*/ 200217 h 596016"/>
                <a:gd name="connsiteX7" fmla="*/ 352585 w 601586"/>
                <a:gd name="connsiteY7" fmla="*/ 245727 h 596016"/>
                <a:gd name="connsiteX8" fmla="*/ 375682 w 601586"/>
                <a:gd name="connsiteY8" fmla="*/ 242074 h 596016"/>
                <a:gd name="connsiteX9" fmla="*/ 601586 w 601586"/>
                <a:gd name="connsiteY9" fmla="*/ 419045 h 596016"/>
                <a:gd name="connsiteX10" fmla="*/ 375682 w 601586"/>
                <a:gd name="connsiteY10" fmla="*/ 596016 h 596016"/>
                <a:gd name="connsiteX11" fmla="*/ 215944 w 601586"/>
                <a:gd name="connsiteY11" fmla="*/ 544182 h 59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586" h="596016">
                  <a:moveTo>
                    <a:pt x="215944" y="544182"/>
                  </a:moveTo>
                  <a:cubicBezTo>
                    <a:pt x="195504" y="528170"/>
                    <a:pt x="178962" y="509103"/>
                    <a:pt x="167531" y="487930"/>
                  </a:cubicBezTo>
                  <a:lnTo>
                    <a:pt x="156468" y="445003"/>
                  </a:lnTo>
                  <a:lnTo>
                    <a:pt x="139115" y="440823"/>
                  </a:lnTo>
                  <a:cubicBezTo>
                    <a:pt x="71412" y="415785"/>
                    <a:pt x="16014" y="342553"/>
                    <a:pt x="2877" y="249907"/>
                  </a:cubicBezTo>
                  <a:cubicBezTo>
                    <a:pt x="-14638" y="126380"/>
                    <a:pt x="49611" y="15117"/>
                    <a:pt x="146381" y="1395"/>
                  </a:cubicBezTo>
                  <a:cubicBezTo>
                    <a:pt x="243151" y="-12326"/>
                    <a:pt x="335798" y="76690"/>
                    <a:pt x="353314" y="200217"/>
                  </a:cubicBezTo>
                  <a:lnTo>
                    <a:pt x="352585" y="245727"/>
                  </a:lnTo>
                  <a:lnTo>
                    <a:pt x="375682" y="242074"/>
                  </a:lnTo>
                  <a:cubicBezTo>
                    <a:pt x="500445" y="242074"/>
                    <a:pt x="601586" y="321307"/>
                    <a:pt x="601586" y="419045"/>
                  </a:cubicBezTo>
                  <a:cubicBezTo>
                    <a:pt x="601586" y="516783"/>
                    <a:pt x="500445" y="596016"/>
                    <a:pt x="375682" y="596016"/>
                  </a:cubicBezTo>
                  <a:cubicBezTo>
                    <a:pt x="313300" y="596016"/>
                    <a:pt x="256824" y="576208"/>
                    <a:pt x="215944" y="544182"/>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7" name="Group 116">
            <a:extLst>
              <a:ext uri="{FF2B5EF4-FFF2-40B4-BE49-F238E27FC236}">
                <a16:creationId xmlns:a16="http://schemas.microsoft.com/office/drawing/2014/main" id="{18EE160C-E93F-4047-B4BD-25ACB2EA4910}"/>
              </a:ext>
            </a:extLst>
          </p:cNvPr>
          <p:cNvGrpSpPr/>
          <p:nvPr/>
        </p:nvGrpSpPr>
        <p:grpSpPr>
          <a:xfrm>
            <a:off x="8077756" y="2961627"/>
            <a:ext cx="990600" cy="2283991"/>
            <a:chOff x="7896780" y="4032646"/>
            <a:chExt cx="990600" cy="2283991"/>
          </a:xfrm>
        </p:grpSpPr>
        <p:sp>
          <p:nvSpPr>
            <p:cNvPr id="118" name="Oval 117">
              <a:extLst>
                <a:ext uri="{FF2B5EF4-FFF2-40B4-BE49-F238E27FC236}">
                  <a16:creationId xmlns:a16="http://schemas.microsoft.com/office/drawing/2014/main" id="{37C898DB-F3A0-4BE1-8C00-5DFE0B36913C}"/>
                </a:ext>
              </a:extLst>
            </p:cNvPr>
            <p:cNvSpPr/>
            <p:nvPr/>
          </p:nvSpPr>
          <p:spPr>
            <a:xfrm>
              <a:off x="8113789" y="5902940"/>
              <a:ext cx="271261" cy="413697"/>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981D29A-A3A1-4366-B7B3-D5593E3EC180}"/>
                </a:ext>
              </a:extLst>
            </p:cNvPr>
            <p:cNvSpPr/>
            <p:nvPr/>
          </p:nvSpPr>
          <p:spPr>
            <a:xfrm>
              <a:off x="8385051" y="5902940"/>
              <a:ext cx="271261" cy="413697"/>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568A74DB-CB92-4A6F-8F0F-CC51EEA6BF8B}"/>
                </a:ext>
              </a:extLst>
            </p:cNvPr>
            <p:cNvSpPr/>
            <p:nvPr/>
          </p:nvSpPr>
          <p:spPr>
            <a:xfrm>
              <a:off x="8602060" y="5420295"/>
              <a:ext cx="271261" cy="2757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6D5267F-B9A7-42A8-938F-64F727E94BED}"/>
                </a:ext>
              </a:extLst>
            </p:cNvPr>
            <p:cNvSpPr/>
            <p:nvPr/>
          </p:nvSpPr>
          <p:spPr>
            <a:xfrm>
              <a:off x="7896780" y="5351345"/>
              <a:ext cx="271261" cy="3447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0E40B83B-A9B1-40D2-8BFA-99DEB7F860C0}"/>
                </a:ext>
              </a:extLst>
            </p:cNvPr>
            <p:cNvSpPr/>
            <p:nvPr/>
          </p:nvSpPr>
          <p:spPr>
            <a:xfrm rot="19486427" flipH="1">
              <a:off x="8290481" y="4860210"/>
              <a:ext cx="542523" cy="758444"/>
            </a:xfrm>
            <a:prstGeom prst="trapezoid">
              <a:avLst>
                <a:gd name="adj" fmla="val 34231"/>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DDFFFB8B-CADC-422D-933C-12E2AC1E6C04}"/>
                </a:ext>
              </a:extLst>
            </p:cNvPr>
            <p:cNvSpPr/>
            <p:nvPr/>
          </p:nvSpPr>
          <p:spPr>
            <a:xfrm rot="2113573">
              <a:off x="7951032" y="4868699"/>
              <a:ext cx="542523" cy="758444"/>
            </a:xfrm>
            <a:prstGeom prst="trapezoid">
              <a:avLst>
                <a:gd name="adj" fmla="val 34231"/>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a:extLst>
                <a:ext uri="{FF2B5EF4-FFF2-40B4-BE49-F238E27FC236}">
                  <a16:creationId xmlns:a16="http://schemas.microsoft.com/office/drawing/2014/main" id="{9A649BAD-1C81-4D2E-908C-C70084D61933}"/>
                </a:ext>
              </a:extLst>
            </p:cNvPr>
            <p:cNvSpPr/>
            <p:nvPr/>
          </p:nvSpPr>
          <p:spPr>
            <a:xfrm>
              <a:off x="8059537" y="4799750"/>
              <a:ext cx="705280" cy="1310039"/>
            </a:xfrm>
            <a:prstGeom prst="triangle">
              <a:avLst/>
            </a:prstGeom>
            <a:solidFill>
              <a:srgbClr val="95BC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6630F7E7-5BE6-4946-8C41-CAB8E37227DE}"/>
                </a:ext>
              </a:extLst>
            </p:cNvPr>
            <p:cNvSpPr/>
            <p:nvPr/>
          </p:nvSpPr>
          <p:spPr>
            <a:xfrm>
              <a:off x="8168041" y="4110256"/>
              <a:ext cx="488271" cy="89634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C89485E-64B0-4EEC-807C-F9CB1513CE69}"/>
                </a:ext>
              </a:extLst>
            </p:cNvPr>
            <p:cNvSpPr/>
            <p:nvPr/>
          </p:nvSpPr>
          <p:spPr>
            <a:xfrm rot="8502806">
              <a:off x="8102525" y="4032646"/>
              <a:ext cx="606653" cy="605500"/>
            </a:xfrm>
            <a:custGeom>
              <a:avLst/>
              <a:gdLst>
                <a:gd name="connsiteX0" fmla="*/ 226484 w 606653"/>
                <a:gd name="connsiteY0" fmla="*/ 549827 h 605500"/>
                <a:gd name="connsiteX1" fmla="*/ 178758 w 606653"/>
                <a:gd name="connsiteY1" fmla="*/ 489408 h 605500"/>
                <a:gd name="connsiteX2" fmla="*/ 167083 w 606653"/>
                <a:gd name="connsiteY2" fmla="*/ 440049 h 605500"/>
                <a:gd name="connsiteX3" fmla="*/ 146358 w 606653"/>
                <a:gd name="connsiteY3" fmla="*/ 435676 h 605500"/>
                <a:gd name="connsiteX4" fmla="*/ 2608 w 606653"/>
                <a:gd name="connsiteY4" fmla="*/ 248809 h 605500"/>
                <a:gd name="connsiteX5" fmla="*/ 159540 w 606653"/>
                <a:gd name="connsiteY5" fmla="*/ 1631 h 605500"/>
                <a:gd name="connsiteX6" fmla="*/ 379002 w 606653"/>
                <a:gd name="connsiteY6" fmla="*/ 195438 h 605500"/>
                <a:gd name="connsiteX7" fmla="*/ 378081 w 606653"/>
                <a:gd name="connsiteY7" fmla="*/ 226352 h 605500"/>
                <a:gd name="connsiteX8" fmla="*/ 383955 w 606653"/>
                <a:gd name="connsiteY8" fmla="*/ 225340 h 605500"/>
                <a:gd name="connsiteX9" fmla="*/ 606653 w 606653"/>
                <a:gd name="connsiteY9" fmla="*/ 415420 h 605500"/>
                <a:gd name="connsiteX10" fmla="*/ 383955 w 606653"/>
                <a:gd name="connsiteY10" fmla="*/ 605500 h 605500"/>
                <a:gd name="connsiteX11" fmla="*/ 226484 w 606653"/>
                <a:gd name="connsiteY11" fmla="*/ 549827 h 6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653" h="605500">
                  <a:moveTo>
                    <a:pt x="226484" y="549827"/>
                  </a:moveTo>
                  <a:cubicBezTo>
                    <a:pt x="206333" y="532628"/>
                    <a:pt x="190027" y="512149"/>
                    <a:pt x="178758" y="489408"/>
                  </a:cubicBezTo>
                  <a:lnTo>
                    <a:pt x="167083" y="440049"/>
                  </a:lnTo>
                  <a:lnTo>
                    <a:pt x="146358" y="435676"/>
                  </a:lnTo>
                  <a:cubicBezTo>
                    <a:pt x="74066" y="411782"/>
                    <a:pt x="15558" y="340141"/>
                    <a:pt x="2608" y="248809"/>
                  </a:cubicBezTo>
                  <a:cubicBezTo>
                    <a:pt x="-14659" y="127034"/>
                    <a:pt x="55602" y="16369"/>
                    <a:pt x="159540" y="1631"/>
                  </a:cubicBezTo>
                  <a:cubicBezTo>
                    <a:pt x="263479" y="-13107"/>
                    <a:pt x="361735" y="73664"/>
                    <a:pt x="379002" y="195438"/>
                  </a:cubicBezTo>
                  <a:lnTo>
                    <a:pt x="378081" y="226352"/>
                  </a:lnTo>
                  <a:lnTo>
                    <a:pt x="383955" y="225340"/>
                  </a:lnTo>
                  <a:cubicBezTo>
                    <a:pt x="506948" y="225340"/>
                    <a:pt x="606653" y="310442"/>
                    <a:pt x="606653" y="415420"/>
                  </a:cubicBezTo>
                  <a:cubicBezTo>
                    <a:pt x="606653" y="520398"/>
                    <a:pt x="506948" y="605500"/>
                    <a:pt x="383955" y="605500"/>
                  </a:cubicBezTo>
                  <a:cubicBezTo>
                    <a:pt x="322458" y="605500"/>
                    <a:pt x="266784" y="584224"/>
                    <a:pt x="226484" y="549827"/>
                  </a:cubicBezTo>
                  <a:close/>
                </a:path>
              </a:pathLst>
            </a:cu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Cloud 126">
              <a:extLst>
                <a:ext uri="{FF2B5EF4-FFF2-40B4-BE49-F238E27FC236}">
                  <a16:creationId xmlns:a16="http://schemas.microsoft.com/office/drawing/2014/main" id="{5570BD29-7744-4C1B-BD47-107002AA98CA}"/>
                </a:ext>
              </a:extLst>
            </p:cNvPr>
            <p:cNvSpPr/>
            <p:nvPr/>
          </p:nvSpPr>
          <p:spPr>
            <a:xfrm>
              <a:off x="7896780" y="4386053"/>
              <a:ext cx="271261" cy="551595"/>
            </a:xfrm>
            <a:prstGeom prst="cloud">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a:extLst>
                <a:ext uri="{FF2B5EF4-FFF2-40B4-BE49-F238E27FC236}">
                  <a16:creationId xmlns:a16="http://schemas.microsoft.com/office/drawing/2014/main" id="{5E9F9D0E-4589-489F-9C28-D1F4805CD560}"/>
                </a:ext>
              </a:extLst>
            </p:cNvPr>
            <p:cNvSpPr/>
            <p:nvPr/>
          </p:nvSpPr>
          <p:spPr>
            <a:xfrm rot="20350014">
              <a:off x="8616119" y="4360377"/>
              <a:ext cx="271261" cy="551595"/>
            </a:xfrm>
            <a:prstGeom prst="cloud">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9B1AB4D8-8614-4DEE-954E-908F09CC80AE}"/>
              </a:ext>
            </a:extLst>
          </p:cNvPr>
          <p:cNvGrpSpPr/>
          <p:nvPr/>
        </p:nvGrpSpPr>
        <p:grpSpPr>
          <a:xfrm>
            <a:off x="4908402" y="2834725"/>
            <a:ext cx="1035362" cy="2156394"/>
            <a:chOff x="7116580" y="1481102"/>
            <a:chExt cx="1066800" cy="2221871"/>
          </a:xfrm>
        </p:grpSpPr>
        <p:sp>
          <p:nvSpPr>
            <p:cNvPr id="130" name="Oval 129">
              <a:extLst>
                <a:ext uri="{FF2B5EF4-FFF2-40B4-BE49-F238E27FC236}">
                  <a16:creationId xmlns:a16="http://schemas.microsoft.com/office/drawing/2014/main" id="{183E9C26-FD65-490F-AEC7-9C98E7F01611}"/>
                </a:ext>
              </a:extLst>
            </p:cNvPr>
            <p:cNvSpPr/>
            <p:nvPr/>
          </p:nvSpPr>
          <p:spPr>
            <a:xfrm>
              <a:off x="7353647" y="3308876"/>
              <a:ext cx="296333" cy="394097"/>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E42BB16-8A56-4542-AB83-349BE17CB57C}"/>
                </a:ext>
              </a:extLst>
            </p:cNvPr>
            <p:cNvSpPr/>
            <p:nvPr/>
          </p:nvSpPr>
          <p:spPr>
            <a:xfrm>
              <a:off x="7649980" y="3308876"/>
              <a:ext cx="296333" cy="394097"/>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1599840-F492-40E0-B0B9-65FAF6DF339C}"/>
                </a:ext>
              </a:extLst>
            </p:cNvPr>
            <p:cNvSpPr/>
            <p:nvPr/>
          </p:nvSpPr>
          <p:spPr>
            <a:xfrm>
              <a:off x="7887047" y="2849095"/>
              <a:ext cx="296333" cy="262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4F68BF3B-FE91-4B04-AF81-A515E97EFFFD}"/>
                </a:ext>
              </a:extLst>
            </p:cNvPr>
            <p:cNvSpPr/>
            <p:nvPr/>
          </p:nvSpPr>
          <p:spPr>
            <a:xfrm>
              <a:off x="7116580" y="2783412"/>
              <a:ext cx="296333" cy="3284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34052F7A-D466-4490-9D95-997789E33312}"/>
                </a:ext>
              </a:extLst>
            </p:cNvPr>
            <p:cNvSpPr/>
            <p:nvPr/>
          </p:nvSpPr>
          <p:spPr>
            <a:xfrm rot="19486427" flipH="1">
              <a:off x="7546669" y="2315545"/>
              <a:ext cx="592667" cy="722512"/>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72A18179-0FDB-4FB4-860F-F5865F3A207A}"/>
                </a:ext>
              </a:extLst>
            </p:cNvPr>
            <p:cNvSpPr/>
            <p:nvPr/>
          </p:nvSpPr>
          <p:spPr>
            <a:xfrm rot="2113573">
              <a:off x="7175847" y="2323632"/>
              <a:ext cx="592667" cy="722512"/>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a:extLst>
                <a:ext uri="{FF2B5EF4-FFF2-40B4-BE49-F238E27FC236}">
                  <a16:creationId xmlns:a16="http://schemas.microsoft.com/office/drawing/2014/main" id="{C54658BE-E58D-4AFA-9542-3A3A8EFA5273}"/>
                </a:ext>
              </a:extLst>
            </p:cNvPr>
            <p:cNvSpPr/>
            <p:nvPr/>
          </p:nvSpPr>
          <p:spPr>
            <a:xfrm>
              <a:off x="7294380" y="2257949"/>
              <a:ext cx="770467" cy="1247975"/>
            </a:xfrm>
            <a:prstGeom prst="triangl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59032E41-0DC0-48BE-9C90-A71D72677B74}"/>
                </a:ext>
              </a:extLst>
            </p:cNvPr>
            <p:cNvSpPr/>
            <p:nvPr/>
          </p:nvSpPr>
          <p:spPr>
            <a:xfrm>
              <a:off x="7412913" y="1601120"/>
              <a:ext cx="533400" cy="8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96440B95-7B51-4164-B32C-7DB4DA761272}"/>
                </a:ext>
              </a:extLst>
            </p:cNvPr>
            <p:cNvSpPr/>
            <p:nvPr/>
          </p:nvSpPr>
          <p:spPr>
            <a:xfrm rot="19933828">
              <a:off x="7365026" y="1481102"/>
              <a:ext cx="664861" cy="669423"/>
            </a:xfrm>
            <a:custGeom>
              <a:avLst/>
              <a:gdLst>
                <a:gd name="connsiteX0" fmla="*/ 414867 w 664861"/>
                <a:gd name="connsiteY0" fmla="*/ 47403 h 669423"/>
                <a:gd name="connsiteX1" fmla="*/ 414867 w 664861"/>
                <a:gd name="connsiteY1" fmla="*/ 204859 h 669423"/>
                <a:gd name="connsiteX2" fmla="*/ 492812 w 664861"/>
                <a:gd name="connsiteY2" fmla="*/ 169336 h 669423"/>
                <a:gd name="connsiteX3" fmla="*/ 664861 w 664861"/>
                <a:gd name="connsiteY3" fmla="*/ 546846 h 669423"/>
                <a:gd name="connsiteX4" fmla="*/ 395903 w 664861"/>
                <a:gd name="connsiteY4" fmla="*/ 669423 h 669423"/>
                <a:gd name="connsiteX5" fmla="*/ 314638 w 664861"/>
                <a:gd name="connsiteY5" fmla="*/ 421509 h 669423"/>
                <a:gd name="connsiteX6" fmla="*/ 311219 w 664861"/>
                <a:gd name="connsiteY6" fmla="*/ 389161 h 669423"/>
                <a:gd name="connsiteX7" fmla="*/ 311151 w 664861"/>
                <a:gd name="connsiteY7" fmla="*/ 389159 h 669423"/>
                <a:gd name="connsiteX8" fmla="*/ 0 w 664861"/>
                <a:gd name="connsiteY8" fmla="*/ 342976 h 669423"/>
                <a:gd name="connsiteX9" fmla="*/ 0 w 664861"/>
                <a:gd name="connsiteY9" fmla="*/ 47403 h 669423"/>
                <a:gd name="connsiteX10" fmla="*/ 414867 w 664861"/>
                <a:gd name="connsiteY10" fmla="*/ 47403 h 66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861" h="669423">
                  <a:moveTo>
                    <a:pt x="414867" y="47403"/>
                  </a:moveTo>
                  <a:lnTo>
                    <a:pt x="414867" y="204859"/>
                  </a:lnTo>
                  <a:lnTo>
                    <a:pt x="492812" y="169336"/>
                  </a:lnTo>
                  <a:cubicBezTo>
                    <a:pt x="699582" y="227075"/>
                    <a:pt x="458090" y="489107"/>
                    <a:pt x="664861" y="546846"/>
                  </a:cubicBezTo>
                  <a:lnTo>
                    <a:pt x="395903" y="669423"/>
                  </a:lnTo>
                  <a:cubicBezTo>
                    <a:pt x="266671" y="633336"/>
                    <a:pt x="312542" y="517447"/>
                    <a:pt x="314638" y="421509"/>
                  </a:cubicBezTo>
                  <a:lnTo>
                    <a:pt x="311219" y="389161"/>
                  </a:lnTo>
                  <a:lnTo>
                    <a:pt x="311151" y="389159"/>
                  </a:lnTo>
                  <a:cubicBezTo>
                    <a:pt x="207434" y="373765"/>
                    <a:pt x="103717" y="219821"/>
                    <a:pt x="0" y="342976"/>
                  </a:cubicBezTo>
                  <a:lnTo>
                    <a:pt x="0" y="47403"/>
                  </a:lnTo>
                  <a:cubicBezTo>
                    <a:pt x="138289" y="-116804"/>
                    <a:pt x="276578" y="211610"/>
                    <a:pt x="414867" y="47403"/>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36"/>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2000" fill="hold"/>
                                        <p:tgtEl>
                                          <p:spTgt spid="335"/>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3.33333E-6 -4.39306E-6 L -0.00833 -0.09988 " pathEditMode="relative" rAng="0" ptsTypes="AA">
                                      <p:cBhvr>
                                        <p:cTn id="10" dur="2000" fill="hold"/>
                                        <p:tgtEl>
                                          <p:spTgt spid="334"/>
                                        </p:tgtEl>
                                        <p:attrNameLst>
                                          <p:attrName>ppt_x</p:attrName>
                                          <p:attrName>ppt_y</p:attrName>
                                        </p:attrNameLst>
                                      </p:cBhvr>
                                      <p:rCtr x="-400" y="-5000"/>
                                    </p:animMotion>
                                  </p:childTnLst>
                                </p:cTn>
                              </p:par>
                              <p:par>
                                <p:cTn id="11" presetID="4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5" grpId="0" animBg="1"/>
      <p:bldP spid="3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375"/>
          <p:cNvSpPr/>
          <p:nvPr/>
        </p:nvSpPr>
        <p:spPr>
          <a:xfrm>
            <a:off x="0" y="0"/>
            <a:ext cx="12192000" cy="30861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0" y="5029200"/>
            <a:ext cx="12192000" cy="1828800"/>
          </a:xfrm>
          <a:prstGeom prst="rect">
            <a:avLst/>
          </a:prstGeom>
          <a:solidFill>
            <a:srgbClr val="F6D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ouble Wave 376"/>
          <p:cNvSpPr/>
          <p:nvPr/>
        </p:nvSpPr>
        <p:spPr>
          <a:xfrm>
            <a:off x="0" y="2571750"/>
            <a:ext cx="12192000" cy="2971800"/>
          </a:xfrm>
          <a:prstGeom prst="double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406400" y="5600701"/>
            <a:ext cx="11108267" cy="830997"/>
          </a:xfrm>
          <a:prstGeom prst="rect">
            <a:avLst/>
          </a:prstGeom>
        </p:spPr>
        <p:txBody>
          <a:bodyPr wrap="square">
            <a:spAutoFit/>
          </a:bodyPr>
          <a:lstStyle/>
          <a:p>
            <a:pPr algn="ctr"/>
            <a:r>
              <a:rPr lang="en-US" sz="2400" dirty="0">
                <a:latin typeface="Comic Sans MS" pitchFamily="66" charset="0"/>
              </a:rPr>
              <a:t>1 Nephi 11:31</a:t>
            </a:r>
          </a:p>
          <a:p>
            <a:pPr algn="ctr"/>
            <a:r>
              <a:rPr lang="en-US" sz="2400" dirty="0">
                <a:latin typeface="Comic Sans MS" pitchFamily="66" charset="0"/>
              </a:rPr>
              <a:t>Nephi saw the Savior administering to the sick and healing them. </a:t>
            </a:r>
          </a:p>
        </p:txBody>
      </p:sp>
      <p:grpSp>
        <p:nvGrpSpPr>
          <p:cNvPr id="3" name="Group 78"/>
          <p:cNvGrpSpPr/>
          <p:nvPr/>
        </p:nvGrpSpPr>
        <p:grpSpPr>
          <a:xfrm flipH="1">
            <a:off x="4470400" y="2590801"/>
            <a:ext cx="2289941" cy="2904213"/>
            <a:chOff x="838200" y="1066800"/>
            <a:chExt cx="3730052" cy="5037813"/>
          </a:xfrm>
        </p:grpSpPr>
        <p:sp>
          <p:nvSpPr>
            <p:cNvPr id="159" name="Oval 158"/>
            <p:cNvSpPr/>
            <p:nvPr/>
          </p:nvSpPr>
          <p:spPr>
            <a:xfrm rot="20030197">
              <a:off x="1466355" y="4898948"/>
              <a:ext cx="662021" cy="929255"/>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52600" y="1524000"/>
              <a:ext cx="1905000" cy="2278245"/>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51822">
              <a:off x="1242077" y="2896564"/>
              <a:ext cx="1752768" cy="1669838"/>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345397" y="4110990"/>
              <a:ext cx="876383" cy="607213"/>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066800" y="3959188"/>
              <a:ext cx="876383" cy="759016"/>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9486427" flipH="1">
              <a:off x="2338757" y="2877873"/>
              <a:ext cx="1752768" cy="1669838"/>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1592631" y="2744761"/>
              <a:ext cx="2217370" cy="2817840"/>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3124200" y="1981200"/>
              <a:ext cx="1066800" cy="2362200"/>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rot="20973960">
              <a:off x="1542261" y="2109441"/>
              <a:ext cx="706079" cy="2163382"/>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0030197">
              <a:off x="2520662" y="5105577"/>
              <a:ext cx="1269323" cy="996788"/>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0030197">
              <a:off x="1270072" y="5121902"/>
              <a:ext cx="662021" cy="929255"/>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0030197">
              <a:off x="1642364" y="5114895"/>
              <a:ext cx="1309944" cy="989718"/>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515850" y="2864371"/>
              <a:ext cx="381000" cy="60100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943183" y="1226726"/>
              <a:ext cx="1577491" cy="197344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8502806">
              <a:off x="1561996" y="1219200"/>
              <a:ext cx="1438970" cy="836982"/>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618579">
              <a:off x="2438741" y="1289757"/>
              <a:ext cx="1438970" cy="836982"/>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Block Arc 174"/>
            <p:cNvSpPr/>
            <p:nvPr/>
          </p:nvSpPr>
          <p:spPr>
            <a:xfrm>
              <a:off x="1295400" y="1066800"/>
              <a:ext cx="2819400" cy="2057400"/>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75"/>
            <p:cNvSpPr/>
            <p:nvPr/>
          </p:nvSpPr>
          <p:spPr>
            <a:xfrm rot="3647343">
              <a:off x="1726394" y="3866230"/>
              <a:ext cx="1097446" cy="758284"/>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6715201">
              <a:off x="2522455" y="3852850"/>
              <a:ext cx="1097446" cy="758284"/>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6715201">
              <a:off x="2443563" y="4293205"/>
              <a:ext cx="721274" cy="4983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p:nvPr/>
          </p:nvSpPr>
          <p:spPr>
            <a:xfrm rot="6715201">
              <a:off x="2214668" y="4359222"/>
              <a:ext cx="680105" cy="46992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a:off x="3196652" y="2008682"/>
              <a:ext cx="1371600" cy="2915588"/>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838200" y="2057400"/>
              <a:ext cx="1371600" cy="2839387"/>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0719565">
              <a:off x="3581400" y="1600200"/>
              <a:ext cx="457200" cy="601002"/>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381432">
              <a:off x="1318521" y="1665672"/>
              <a:ext cx="457200" cy="601002"/>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ouble Wave 183"/>
            <p:cNvSpPr/>
            <p:nvPr/>
          </p:nvSpPr>
          <p:spPr>
            <a:xfrm>
              <a:off x="1676400" y="5486400"/>
              <a:ext cx="2133600" cy="609600"/>
            </a:xfrm>
            <a:prstGeom prst="doubleWav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828800" y="5181600"/>
              <a:ext cx="1904999" cy="719914"/>
            </a:xfrm>
            <a:prstGeom prst="ellipse">
              <a:avLst/>
            </a:prstGeom>
            <a:solidFill>
              <a:srgbClr val="C982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2"/>
          <p:cNvGrpSpPr/>
          <p:nvPr/>
        </p:nvGrpSpPr>
        <p:grpSpPr>
          <a:xfrm flipH="1">
            <a:off x="2133600" y="2590800"/>
            <a:ext cx="1460665" cy="2743200"/>
            <a:chOff x="6781800" y="2376547"/>
            <a:chExt cx="1794726" cy="4116692"/>
          </a:xfrm>
        </p:grpSpPr>
        <p:grpSp>
          <p:nvGrpSpPr>
            <p:cNvPr id="5" name="Group 66"/>
            <p:cNvGrpSpPr/>
            <p:nvPr/>
          </p:nvGrpSpPr>
          <p:grpSpPr>
            <a:xfrm>
              <a:off x="7041865" y="5030504"/>
              <a:ext cx="949408" cy="1462735"/>
              <a:chOff x="4951236" y="3347286"/>
              <a:chExt cx="1243706" cy="1905000"/>
            </a:xfrm>
          </p:grpSpPr>
          <p:sp>
            <p:nvSpPr>
              <p:cNvPr id="218" name="Oval 217"/>
              <p:cNvSpPr/>
              <p:nvPr/>
            </p:nvSpPr>
            <p:spPr>
              <a:xfrm rot="14845884">
                <a:off x="5350496" y="4356744"/>
                <a:ext cx="633566" cy="10553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300877">
                <a:off x="4951236" y="3347286"/>
                <a:ext cx="570641" cy="1905000"/>
              </a:xfrm>
              <a:prstGeom prst="roundRect">
                <a:avLst>
                  <a:gd name="adj" fmla="val 40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5575827">
                <a:off x="5071963" y="4633357"/>
                <a:ext cx="452647" cy="66830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7"/>
            <p:cNvGrpSpPr/>
            <p:nvPr/>
          </p:nvGrpSpPr>
          <p:grpSpPr>
            <a:xfrm>
              <a:off x="7449046" y="5030504"/>
              <a:ext cx="949408" cy="1462735"/>
              <a:chOff x="4951236" y="3347286"/>
              <a:chExt cx="1243706" cy="1905000"/>
            </a:xfrm>
          </p:grpSpPr>
          <p:sp>
            <p:nvSpPr>
              <p:cNvPr id="215" name="Oval 214"/>
              <p:cNvSpPr/>
              <p:nvPr/>
            </p:nvSpPr>
            <p:spPr>
              <a:xfrm rot="14845884">
                <a:off x="5350496" y="4356744"/>
                <a:ext cx="633566" cy="10553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300877">
                <a:off x="4951236" y="3347286"/>
                <a:ext cx="570641" cy="1905000"/>
              </a:xfrm>
              <a:prstGeom prst="roundRect">
                <a:avLst>
                  <a:gd name="adj" fmla="val 40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5575827">
                <a:off x="5071963" y="4633357"/>
                <a:ext cx="452647" cy="66830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6"/>
            <p:cNvGrpSpPr/>
            <p:nvPr/>
          </p:nvGrpSpPr>
          <p:grpSpPr>
            <a:xfrm rot="1043923">
              <a:off x="6781800" y="3894548"/>
              <a:ext cx="493829" cy="1746840"/>
              <a:chOff x="4268431" y="3238599"/>
              <a:chExt cx="646907" cy="2275005"/>
            </a:xfrm>
          </p:grpSpPr>
          <p:grpSp>
            <p:nvGrpSpPr>
              <p:cNvPr id="8" name="Group 41"/>
              <p:cNvGrpSpPr/>
              <p:nvPr/>
            </p:nvGrpSpPr>
            <p:grpSpPr>
              <a:xfrm rot="20356010">
                <a:off x="4268431" y="3238599"/>
                <a:ext cx="631973" cy="2275005"/>
                <a:chOff x="1233945" y="3150804"/>
                <a:chExt cx="631973" cy="2275005"/>
              </a:xfrm>
            </p:grpSpPr>
            <p:sp>
              <p:nvSpPr>
                <p:cNvPr id="213" name="Oval 212"/>
                <p:cNvSpPr/>
                <p:nvPr/>
              </p:nvSpPr>
              <p:spPr>
                <a:xfrm rot="696377">
                  <a:off x="1233945" y="4632593"/>
                  <a:ext cx="476902" cy="793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706314">
                  <a:off x="1408718" y="3150804"/>
                  <a:ext cx="457200" cy="1905000"/>
                </a:xfrm>
                <a:prstGeom prst="roundRect">
                  <a:avLst>
                    <a:gd name="adj" fmla="val 40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Oval 211"/>
              <p:cNvSpPr/>
              <p:nvPr/>
            </p:nvSpPr>
            <p:spPr>
              <a:xfrm rot="21052387">
                <a:off x="4522495" y="4530272"/>
                <a:ext cx="392843" cy="793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ounded Rectangle 189"/>
            <p:cNvSpPr/>
            <p:nvPr/>
          </p:nvSpPr>
          <p:spPr>
            <a:xfrm>
              <a:off x="7100034" y="3918826"/>
              <a:ext cx="1047038" cy="175528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3"/>
            <p:cNvGrpSpPr/>
            <p:nvPr/>
          </p:nvGrpSpPr>
          <p:grpSpPr>
            <a:xfrm>
              <a:off x="6867358" y="4737957"/>
              <a:ext cx="1337882" cy="1280493"/>
              <a:chOff x="4495800" y="4574655"/>
              <a:chExt cx="1977698" cy="1554727"/>
            </a:xfrm>
          </p:grpSpPr>
          <p:sp>
            <p:nvSpPr>
              <p:cNvPr id="208" name="Trapezoid 207"/>
              <p:cNvSpPr/>
              <p:nvPr/>
            </p:nvSpPr>
            <p:spPr>
              <a:xfrm>
                <a:off x="4495800" y="5181600"/>
                <a:ext cx="1905000" cy="885984"/>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hord 208"/>
              <p:cNvSpPr/>
              <p:nvPr/>
            </p:nvSpPr>
            <p:spPr>
              <a:xfrm rot="17787929">
                <a:off x="4898232" y="4554115"/>
                <a:ext cx="1495574" cy="1654959"/>
              </a:xfrm>
              <a:prstGeom prst="chord">
                <a:avLst>
                  <a:gd name="adj1" fmla="val 2700000"/>
                  <a:gd name="adj2" fmla="val 143051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hord 209"/>
              <p:cNvSpPr/>
              <p:nvPr/>
            </p:nvSpPr>
            <p:spPr>
              <a:xfrm rot="18608484">
                <a:off x="4736490" y="4495880"/>
                <a:ext cx="1254705" cy="1412256"/>
              </a:xfrm>
              <a:prstGeom prst="chord">
                <a:avLst>
                  <a:gd name="adj1" fmla="val 2700000"/>
                  <a:gd name="adj2" fmla="val 1355713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Oval 191"/>
            <p:cNvSpPr/>
            <p:nvPr/>
          </p:nvSpPr>
          <p:spPr>
            <a:xfrm>
              <a:off x="6983696" y="2514600"/>
              <a:ext cx="1105207" cy="16152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9784766">
              <a:off x="8192862" y="5842125"/>
              <a:ext cx="383664" cy="5217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5575827">
              <a:off x="8153152" y="5864002"/>
              <a:ext cx="347560" cy="458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7041864" y="5147523"/>
              <a:ext cx="1163376" cy="17552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5"/>
            <p:cNvGrpSpPr/>
            <p:nvPr/>
          </p:nvGrpSpPr>
          <p:grpSpPr>
            <a:xfrm rot="223770" flipH="1">
              <a:off x="7563173" y="3874622"/>
              <a:ext cx="493829" cy="1746840"/>
              <a:chOff x="4268431" y="3238599"/>
              <a:chExt cx="646907" cy="2275005"/>
            </a:xfrm>
          </p:grpSpPr>
          <p:grpSp>
            <p:nvGrpSpPr>
              <p:cNvPr id="11" name="Group 41"/>
              <p:cNvGrpSpPr/>
              <p:nvPr/>
            </p:nvGrpSpPr>
            <p:grpSpPr>
              <a:xfrm rot="20356010">
                <a:off x="4268431" y="3238599"/>
                <a:ext cx="631973" cy="2275005"/>
                <a:chOff x="1233945" y="3150804"/>
                <a:chExt cx="631973" cy="2275005"/>
              </a:xfrm>
            </p:grpSpPr>
            <p:sp>
              <p:nvSpPr>
                <p:cNvPr id="206" name="Oval 205"/>
                <p:cNvSpPr/>
                <p:nvPr/>
              </p:nvSpPr>
              <p:spPr>
                <a:xfrm rot="696377">
                  <a:off x="1233945" y="4632593"/>
                  <a:ext cx="476902" cy="793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rot="706314">
                  <a:off x="1408718" y="3150804"/>
                  <a:ext cx="457200" cy="1905000"/>
                </a:xfrm>
                <a:prstGeom prst="roundRect">
                  <a:avLst>
                    <a:gd name="adj" fmla="val 405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Oval 204"/>
              <p:cNvSpPr/>
              <p:nvPr/>
            </p:nvSpPr>
            <p:spPr>
              <a:xfrm rot="21052387">
                <a:off x="4522495" y="4530272"/>
                <a:ext cx="392843" cy="79321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80"/>
            <p:cNvGrpSpPr/>
            <p:nvPr/>
          </p:nvGrpSpPr>
          <p:grpSpPr>
            <a:xfrm rot="6589078">
              <a:off x="7120483" y="2087360"/>
              <a:ext cx="904335" cy="1482709"/>
              <a:chOff x="3901618" y="3368676"/>
              <a:chExt cx="1143000" cy="1489519"/>
            </a:xfrm>
          </p:grpSpPr>
          <p:sp>
            <p:nvSpPr>
              <p:cNvPr id="198" name="Moon 197"/>
              <p:cNvSpPr/>
              <p:nvPr/>
            </p:nvSpPr>
            <p:spPr>
              <a:xfrm>
                <a:off x="3987518" y="3507545"/>
                <a:ext cx="990600" cy="1143000"/>
              </a:xfrm>
              <a:prstGeom prst="moon">
                <a:avLst>
                  <a:gd name="adj" fmla="val 7572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0063086">
                <a:off x="4175774" y="3368676"/>
                <a:ext cx="685800" cy="1143000"/>
              </a:xfrm>
              <a:prstGeom prst="moon">
                <a:avLst>
                  <a:gd name="adj" fmla="val 7572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8403087">
                <a:off x="4130218" y="3855053"/>
                <a:ext cx="685800" cy="1143000"/>
              </a:xfrm>
              <a:prstGeom prst="moon">
                <a:avLst>
                  <a:gd name="adj" fmla="val 7572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9529890">
                <a:off x="4296427" y="3783155"/>
                <a:ext cx="369826" cy="1075040"/>
              </a:xfrm>
              <a:prstGeom prst="moon">
                <a:avLst>
                  <a:gd name="adj" fmla="val 5493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642556" flipH="1">
                <a:off x="4307606" y="3590917"/>
                <a:ext cx="550050" cy="1092943"/>
              </a:xfrm>
              <a:prstGeom prst="moon">
                <a:avLst>
                  <a:gd name="adj" fmla="val 8150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267200" y="3657600"/>
                <a:ext cx="609600" cy="1066800"/>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4496FDC2-D6DB-4959-A8E5-A07711D7EFE9}"/>
              </a:ext>
            </a:extLst>
          </p:cNvPr>
          <p:cNvGrpSpPr/>
          <p:nvPr/>
        </p:nvGrpSpPr>
        <p:grpSpPr>
          <a:xfrm>
            <a:off x="7349022" y="790598"/>
            <a:ext cx="2120175" cy="4916728"/>
            <a:chOff x="1519855" y="349452"/>
            <a:chExt cx="2655905" cy="6159097"/>
          </a:xfrm>
        </p:grpSpPr>
        <p:sp>
          <p:nvSpPr>
            <p:cNvPr id="96" name="Freeform: Shape 95">
              <a:extLst>
                <a:ext uri="{FF2B5EF4-FFF2-40B4-BE49-F238E27FC236}">
                  <a16:creationId xmlns:a16="http://schemas.microsoft.com/office/drawing/2014/main" id="{5000DCBB-E7B7-4B1D-9994-3B9EF851F1CF}"/>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7" name="Oval 96">
              <a:extLst>
                <a:ext uri="{FF2B5EF4-FFF2-40B4-BE49-F238E27FC236}">
                  <a16:creationId xmlns:a16="http://schemas.microsoft.com/office/drawing/2014/main" id="{77A8A2FB-7820-404B-8FB5-D988CFD7E557}"/>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DB081ACE-DFC3-4413-86DF-986DCC3B8836}"/>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8A41ED00-54A4-4C06-B04E-638BE793BD9B}"/>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CAB54872-E4FA-4D37-B185-4440464DA134}"/>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96FC589-021C-466F-AE68-606196CA388B}"/>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81883FDD-04CD-4125-85F4-5FB1F4ED3E7A}"/>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7C73803-C853-4427-8E17-4954A617343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
              <a:extLst>
                <a:ext uri="{FF2B5EF4-FFF2-40B4-BE49-F238E27FC236}">
                  <a16:creationId xmlns:a16="http://schemas.microsoft.com/office/drawing/2014/main" id="{E980562C-21BC-43A3-B463-0339F7565DE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1">
              <a:extLst>
                <a:ext uri="{FF2B5EF4-FFF2-40B4-BE49-F238E27FC236}">
                  <a16:creationId xmlns:a16="http://schemas.microsoft.com/office/drawing/2014/main" id="{CB9B4C4E-0707-47E1-AE82-46347B9F29B3}"/>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2">
              <a:extLst>
                <a:ext uri="{FF2B5EF4-FFF2-40B4-BE49-F238E27FC236}">
                  <a16:creationId xmlns:a16="http://schemas.microsoft.com/office/drawing/2014/main" id="{4637DB96-FB29-4BA1-9314-71329D9B9691}"/>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37585ABF-4956-4B26-B634-3756CD63D9B5}"/>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5">
              <a:extLst>
                <a:ext uri="{FF2B5EF4-FFF2-40B4-BE49-F238E27FC236}">
                  <a16:creationId xmlns:a16="http://schemas.microsoft.com/office/drawing/2014/main" id="{B64185A9-73CD-4D7F-957D-92F5A99D3EC8}"/>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43A85526-2A73-4F72-B904-1D9ACC3AAB6A}"/>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8073CAA-07CB-4F16-9806-A6022E297F59}"/>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8A374D4-91DF-46C3-BB72-27D1D19A22DD}"/>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1C58ABD9-9B4F-46A4-966F-0A752DA8B884}"/>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4" name="Oval 113">
              <a:extLst>
                <a:ext uri="{FF2B5EF4-FFF2-40B4-BE49-F238E27FC236}">
                  <a16:creationId xmlns:a16="http://schemas.microsoft.com/office/drawing/2014/main" id="{96956EA7-5F04-498F-8797-030B23C83882}"/>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F2F73184-4779-4FF4-817B-1E217D7F05F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6" name="Oval 115">
              <a:extLst>
                <a:ext uri="{FF2B5EF4-FFF2-40B4-BE49-F238E27FC236}">
                  <a16:creationId xmlns:a16="http://schemas.microsoft.com/office/drawing/2014/main" id="{A58F4485-0E46-43EE-A55E-A4BC2EFEC42D}"/>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DE6E60A-FD5C-4B15-8DE7-CED41C265994}"/>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schemeClr val="accent1">
                <a:shade val="45000"/>
                <a:satMod val="135000"/>
              </a:schemeClr>
              <a:prstClr val="white"/>
            </a:duotone>
            <a:lum contrast="-10000"/>
          </a:blip>
          <a:srcRect/>
          <a:stretch>
            <a:fillRect/>
          </a:stretch>
        </p:blipFill>
        <p:spPr bwMode="auto">
          <a:xfrm>
            <a:off x="0" y="0"/>
            <a:ext cx="12192000" cy="6892637"/>
          </a:xfrm>
          <a:prstGeom prst="rect">
            <a:avLst/>
          </a:prstGeom>
          <a:noFill/>
        </p:spPr>
      </p:pic>
      <p:sp>
        <p:nvSpPr>
          <p:cNvPr id="5" name="TextBox 4"/>
          <p:cNvSpPr txBox="1"/>
          <p:nvPr/>
        </p:nvSpPr>
        <p:spPr>
          <a:xfrm>
            <a:off x="203199" y="1126837"/>
            <a:ext cx="7573820" cy="5632311"/>
          </a:xfrm>
          <a:prstGeom prst="rect">
            <a:avLst/>
          </a:prstGeom>
          <a:noFill/>
        </p:spPr>
        <p:txBody>
          <a:bodyPr wrap="square" rtlCol="0">
            <a:spAutoFit/>
          </a:bodyPr>
          <a:lstStyle/>
          <a:p>
            <a:r>
              <a:rPr lang="en-US" dirty="0">
                <a:solidFill>
                  <a:schemeClr val="bg1"/>
                </a:solidFill>
              </a:rPr>
              <a:t>He was a Judean priest, from the family of Aaron, in the days of king Herod and husband to Elizabeth</a:t>
            </a:r>
          </a:p>
          <a:p>
            <a:endParaRPr lang="en-US" dirty="0">
              <a:solidFill>
                <a:schemeClr val="bg1"/>
              </a:solidFill>
            </a:endParaRPr>
          </a:p>
          <a:p>
            <a:r>
              <a:rPr lang="en-US" dirty="0">
                <a:solidFill>
                  <a:schemeClr val="bg1"/>
                </a:solidFill>
              </a:rPr>
              <a:t>He and his wife were both righteous</a:t>
            </a:r>
          </a:p>
          <a:p>
            <a:endParaRPr lang="en-US" dirty="0">
              <a:solidFill>
                <a:schemeClr val="bg1"/>
              </a:solidFill>
            </a:endParaRPr>
          </a:p>
          <a:p>
            <a:r>
              <a:rPr lang="en-US" dirty="0">
                <a:solidFill>
                  <a:schemeClr val="bg1"/>
                </a:solidFill>
              </a:rPr>
              <a:t>They had no children and both were ‘stricken in years’</a:t>
            </a:r>
          </a:p>
          <a:p>
            <a:endParaRPr lang="en-US" dirty="0">
              <a:solidFill>
                <a:schemeClr val="bg1"/>
              </a:solidFill>
            </a:endParaRPr>
          </a:p>
          <a:p>
            <a:r>
              <a:rPr lang="en-US" dirty="0">
                <a:solidFill>
                  <a:schemeClr val="bg1"/>
                </a:solidFill>
              </a:rPr>
              <a:t>He was visited by the angel Gabriel (Noah) and was told that his wife would have a son</a:t>
            </a:r>
          </a:p>
          <a:p>
            <a:endParaRPr lang="en-US" dirty="0">
              <a:solidFill>
                <a:schemeClr val="bg1"/>
              </a:solidFill>
            </a:endParaRPr>
          </a:p>
          <a:p>
            <a:r>
              <a:rPr lang="en-US" dirty="0">
                <a:solidFill>
                  <a:schemeClr val="bg1"/>
                </a:solidFill>
              </a:rPr>
              <a:t>Not convinced, Zacharias was struck dumb (not able to speak) until after the birth of their son, John (the Baptist)</a:t>
            </a:r>
          </a:p>
          <a:p>
            <a:r>
              <a:rPr lang="en-US" dirty="0">
                <a:solidFill>
                  <a:schemeClr val="bg1"/>
                </a:solidFill>
              </a:rPr>
              <a:t>________________________________________________________________</a:t>
            </a:r>
          </a:p>
          <a:p>
            <a:endParaRPr lang="en-US" dirty="0">
              <a:solidFill>
                <a:schemeClr val="bg1"/>
              </a:solidFill>
            </a:endParaRPr>
          </a:p>
          <a:p>
            <a:r>
              <a:rPr lang="en-US" dirty="0">
                <a:solidFill>
                  <a:schemeClr val="bg1"/>
                </a:solidFill>
              </a:rPr>
              <a:t>She was the wife of Zacharias, the priest, and mother to John the Baptist</a:t>
            </a:r>
          </a:p>
          <a:p>
            <a:endParaRPr lang="en-US" dirty="0">
              <a:solidFill>
                <a:schemeClr val="bg1"/>
              </a:solidFill>
            </a:endParaRPr>
          </a:p>
          <a:p>
            <a:r>
              <a:rPr lang="en-US" dirty="0">
                <a:solidFill>
                  <a:schemeClr val="bg1"/>
                </a:solidFill>
              </a:rPr>
              <a:t>She belonged to the priestly family of Aaron</a:t>
            </a:r>
          </a:p>
          <a:p>
            <a:endParaRPr lang="en-US" dirty="0">
              <a:solidFill>
                <a:schemeClr val="bg1"/>
              </a:solidFill>
            </a:endParaRPr>
          </a:p>
          <a:p>
            <a:r>
              <a:rPr lang="en-US" dirty="0">
                <a:solidFill>
                  <a:schemeClr val="bg1"/>
                </a:solidFill>
              </a:rPr>
              <a:t>She was a kinswoman to Mary, mother of Jesus</a:t>
            </a:r>
          </a:p>
          <a:p>
            <a:endParaRPr lang="en-US" dirty="0">
              <a:solidFill>
                <a:schemeClr val="bg1"/>
              </a:solidFill>
            </a:endParaRP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R JULIAN" pitchFamily="2" charset="0"/>
              </a:rPr>
              <a:t>Zacharias and Elisabeth </a:t>
            </a:r>
          </a:p>
        </p:txBody>
      </p:sp>
      <p:grpSp>
        <p:nvGrpSpPr>
          <p:cNvPr id="75" name="Group 74"/>
          <p:cNvGrpSpPr/>
          <p:nvPr/>
        </p:nvGrpSpPr>
        <p:grpSpPr>
          <a:xfrm>
            <a:off x="10076873" y="1865745"/>
            <a:ext cx="1662545" cy="3454399"/>
            <a:chOff x="4806691" y="304800"/>
            <a:chExt cx="3188398" cy="6172200"/>
          </a:xfrm>
        </p:grpSpPr>
        <p:sp>
          <p:nvSpPr>
            <p:cNvPr id="76" name="Oval 75"/>
            <p:cNvSpPr/>
            <p:nvPr/>
          </p:nvSpPr>
          <p:spPr>
            <a:xfrm rot="20207568">
              <a:off x="6448548" y="5695351"/>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500754">
              <a:off x="5505370" y="5683456"/>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500754">
              <a:off x="4806691" y="4032659"/>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
            <p:cNvSpPr/>
            <p:nvPr/>
          </p:nvSpPr>
          <p:spPr>
            <a:xfrm rot="20155908">
              <a:off x="7416709" y="4016174"/>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5469849" y="2915554"/>
              <a:ext cx="1713435" cy="3039625"/>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Delay 80"/>
            <p:cNvSpPr/>
            <p:nvPr/>
          </p:nvSpPr>
          <p:spPr>
            <a:xfrm rot="16200000">
              <a:off x="4854019" y="686980"/>
              <a:ext cx="3022978" cy="2258618"/>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505404">
              <a:off x="4895209" y="2905087"/>
              <a:ext cx="948365" cy="1571873"/>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apezoid 9"/>
            <p:cNvSpPr/>
            <p:nvPr/>
          </p:nvSpPr>
          <p:spPr>
            <a:xfrm rot="20172944">
              <a:off x="6815470" y="2744822"/>
              <a:ext cx="995169" cy="1717602"/>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Cloud 10"/>
            <p:cNvSpPr/>
            <p:nvPr/>
          </p:nvSpPr>
          <p:spPr>
            <a:xfrm rot="4849455" flipH="1">
              <a:off x="5764284"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11"/>
            <p:cNvSpPr/>
            <p:nvPr/>
          </p:nvSpPr>
          <p:spPr>
            <a:xfrm rot="16750545">
              <a:off x="4835728"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12"/>
            <p:cNvSpPr/>
            <p:nvPr/>
          </p:nvSpPr>
          <p:spPr>
            <a:xfrm rot="10800000">
              <a:off x="6015033" y="2572033"/>
              <a:ext cx="700950" cy="54963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3"/>
            <p:cNvSpPr/>
            <p:nvPr/>
          </p:nvSpPr>
          <p:spPr>
            <a:xfrm>
              <a:off x="5781383" y="717024"/>
              <a:ext cx="1168251" cy="20611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14"/>
            <p:cNvSpPr/>
            <p:nvPr/>
          </p:nvSpPr>
          <p:spPr>
            <a:xfrm>
              <a:off x="5781383" y="923136"/>
              <a:ext cx="1090368" cy="480928"/>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elay 15"/>
            <p:cNvSpPr/>
            <p:nvPr/>
          </p:nvSpPr>
          <p:spPr>
            <a:xfrm rot="5400000">
              <a:off x="6142966" y="139714"/>
              <a:ext cx="480928" cy="1635551"/>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18"/>
            <p:cNvCxnSpPr>
              <a:endCxn id="80" idx="2"/>
            </p:cNvCxnSpPr>
            <p:nvPr/>
          </p:nvCxnSpPr>
          <p:spPr>
            <a:xfrm flipH="1">
              <a:off x="6326568" y="3121666"/>
              <a:ext cx="38939" cy="2833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81"/>
            <p:cNvGrpSpPr/>
            <p:nvPr/>
          </p:nvGrpSpPr>
          <p:grpSpPr>
            <a:xfrm>
              <a:off x="5638800" y="533400"/>
              <a:ext cx="1447800" cy="381000"/>
              <a:chOff x="5867400" y="3429000"/>
              <a:chExt cx="3200400" cy="762000"/>
            </a:xfrm>
          </p:grpSpPr>
          <p:grpSp>
            <p:nvGrpSpPr>
              <p:cNvPr id="124" name="Group 78"/>
              <p:cNvGrpSpPr/>
              <p:nvPr/>
            </p:nvGrpSpPr>
            <p:grpSpPr>
              <a:xfrm>
                <a:off x="5867400" y="3429000"/>
                <a:ext cx="762000" cy="762000"/>
                <a:chOff x="5867400" y="3429000"/>
                <a:chExt cx="762000" cy="762000"/>
              </a:xfrm>
            </p:grpSpPr>
            <p:sp>
              <p:nvSpPr>
                <p:cNvPr id="137" name="Left-Right Arrow Callout 13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79"/>
              <p:cNvGrpSpPr/>
              <p:nvPr/>
            </p:nvGrpSpPr>
            <p:grpSpPr>
              <a:xfrm>
                <a:off x="6477000" y="3429000"/>
                <a:ext cx="762000" cy="762000"/>
                <a:chOff x="5867400" y="3429000"/>
                <a:chExt cx="762000" cy="762000"/>
              </a:xfrm>
            </p:grpSpPr>
            <p:sp>
              <p:nvSpPr>
                <p:cNvPr id="135" name="Left-Right Arrow Callout 13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2"/>
              <p:cNvGrpSpPr/>
              <p:nvPr/>
            </p:nvGrpSpPr>
            <p:grpSpPr>
              <a:xfrm>
                <a:off x="7086600" y="3429000"/>
                <a:ext cx="762000" cy="762000"/>
                <a:chOff x="5867400" y="3429000"/>
                <a:chExt cx="762000" cy="762000"/>
              </a:xfrm>
            </p:grpSpPr>
            <p:sp>
              <p:nvSpPr>
                <p:cNvPr id="133" name="Left-Right Arrow Callout 13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85"/>
              <p:cNvGrpSpPr/>
              <p:nvPr/>
            </p:nvGrpSpPr>
            <p:grpSpPr>
              <a:xfrm>
                <a:off x="7696200" y="3429000"/>
                <a:ext cx="762000" cy="762000"/>
                <a:chOff x="5867400" y="3429000"/>
                <a:chExt cx="762000" cy="762000"/>
              </a:xfrm>
            </p:grpSpPr>
            <p:sp>
              <p:nvSpPr>
                <p:cNvPr id="131" name="Left-Right Arrow Callout 8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88"/>
              <p:cNvGrpSpPr/>
              <p:nvPr/>
            </p:nvGrpSpPr>
            <p:grpSpPr>
              <a:xfrm>
                <a:off x="8305800" y="3429000"/>
                <a:ext cx="762000" cy="762000"/>
                <a:chOff x="5867400" y="3429000"/>
                <a:chExt cx="762000" cy="762000"/>
              </a:xfrm>
            </p:grpSpPr>
            <p:sp>
              <p:nvSpPr>
                <p:cNvPr id="129" name="Left-Right Arrow Callout 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8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7"/>
            <p:cNvGrpSpPr/>
            <p:nvPr/>
          </p:nvGrpSpPr>
          <p:grpSpPr>
            <a:xfrm rot="5400000">
              <a:off x="5100402" y="4590737"/>
              <a:ext cx="2644516" cy="196122"/>
              <a:chOff x="5867400" y="3429000"/>
              <a:chExt cx="3200400" cy="762000"/>
            </a:xfrm>
          </p:grpSpPr>
          <p:grpSp>
            <p:nvGrpSpPr>
              <p:cNvPr id="109" name="Group 78"/>
              <p:cNvGrpSpPr/>
              <p:nvPr/>
            </p:nvGrpSpPr>
            <p:grpSpPr>
              <a:xfrm>
                <a:off x="5867400" y="3429000"/>
                <a:ext cx="762000" cy="762000"/>
                <a:chOff x="5867400" y="3429000"/>
                <a:chExt cx="762000" cy="762000"/>
              </a:xfrm>
            </p:grpSpPr>
            <p:sp>
              <p:nvSpPr>
                <p:cNvPr id="122" name="Left-Right Arrow Callout 12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79"/>
              <p:cNvGrpSpPr/>
              <p:nvPr/>
            </p:nvGrpSpPr>
            <p:grpSpPr>
              <a:xfrm>
                <a:off x="6477000" y="3429000"/>
                <a:ext cx="762000" cy="762000"/>
                <a:chOff x="5867400" y="3429000"/>
                <a:chExt cx="762000" cy="762000"/>
              </a:xfrm>
            </p:grpSpPr>
            <p:sp>
              <p:nvSpPr>
                <p:cNvPr id="120" name="Left-Right Arrow Callout 11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30"/>
              <p:cNvGrpSpPr/>
              <p:nvPr/>
            </p:nvGrpSpPr>
            <p:grpSpPr>
              <a:xfrm>
                <a:off x="7086600" y="3429000"/>
                <a:ext cx="762000" cy="762000"/>
                <a:chOff x="5867400" y="3429000"/>
                <a:chExt cx="762000" cy="762000"/>
              </a:xfrm>
            </p:grpSpPr>
            <p:sp>
              <p:nvSpPr>
                <p:cNvPr id="118" name="Left-Right Arrow Callout 11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85"/>
              <p:cNvGrpSpPr/>
              <p:nvPr/>
            </p:nvGrpSpPr>
            <p:grpSpPr>
              <a:xfrm>
                <a:off x="7696200" y="3429000"/>
                <a:ext cx="762000" cy="762000"/>
                <a:chOff x="5867400" y="3429000"/>
                <a:chExt cx="762000" cy="762000"/>
              </a:xfrm>
            </p:grpSpPr>
            <p:sp>
              <p:nvSpPr>
                <p:cNvPr id="116" name="Left-Right Arrow Callout 11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88"/>
              <p:cNvGrpSpPr/>
              <p:nvPr/>
            </p:nvGrpSpPr>
            <p:grpSpPr>
              <a:xfrm>
                <a:off x="8305800" y="3429000"/>
                <a:ext cx="762000" cy="762000"/>
                <a:chOff x="5867400" y="3429000"/>
                <a:chExt cx="762000" cy="762000"/>
              </a:xfrm>
            </p:grpSpPr>
            <p:sp>
              <p:nvSpPr>
                <p:cNvPr id="114" name="Left-Right Arrow Callout 11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145"/>
            <p:cNvGrpSpPr/>
            <p:nvPr/>
          </p:nvGrpSpPr>
          <p:grpSpPr>
            <a:xfrm rot="5400000">
              <a:off x="4871803" y="4576997"/>
              <a:ext cx="2644516" cy="196122"/>
              <a:chOff x="5867400" y="3429000"/>
              <a:chExt cx="3200400" cy="762000"/>
            </a:xfrm>
          </p:grpSpPr>
          <p:grpSp>
            <p:nvGrpSpPr>
              <p:cNvPr id="94" name="Group 78"/>
              <p:cNvGrpSpPr/>
              <p:nvPr/>
            </p:nvGrpSpPr>
            <p:grpSpPr>
              <a:xfrm>
                <a:off x="5867400" y="3429000"/>
                <a:ext cx="762000" cy="762000"/>
                <a:chOff x="5867400" y="3429000"/>
                <a:chExt cx="762000" cy="762000"/>
              </a:xfrm>
            </p:grpSpPr>
            <p:sp>
              <p:nvSpPr>
                <p:cNvPr id="107" name="Left-Right Arrow Callout 10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79"/>
              <p:cNvGrpSpPr/>
              <p:nvPr/>
            </p:nvGrpSpPr>
            <p:grpSpPr>
              <a:xfrm>
                <a:off x="6477000" y="3429000"/>
                <a:ext cx="762000" cy="762000"/>
                <a:chOff x="5867400" y="3429000"/>
                <a:chExt cx="762000" cy="762000"/>
              </a:xfrm>
            </p:grpSpPr>
            <p:sp>
              <p:nvSpPr>
                <p:cNvPr id="105" name="Left-Right Arrow Callout 10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82"/>
              <p:cNvGrpSpPr/>
              <p:nvPr/>
            </p:nvGrpSpPr>
            <p:grpSpPr>
              <a:xfrm>
                <a:off x="7086600" y="3429000"/>
                <a:ext cx="762000" cy="762000"/>
                <a:chOff x="5867400" y="3429000"/>
                <a:chExt cx="762000" cy="762000"/>
              </a:xfrm>
            </p:grpSpPr>
            <p:sp>
              <p:nvSpPr>
                <p:cNvPr id="103" name="Left-Right Arrow Callout 10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5"/>
              <p:cNvGrpSpPr/>
              <p:nvPr/>
            </p:nvGrpSpPr>
            <p:grpSpPr>
              <a:xfrm>
                <a:off x="7696200" y="3429000"/>
                <a:ext cx="762000" cy="762000"/>
                <a:chOff x="5867400" y="3429000"/>
                <a:chExt cx="762000" cy="762000"/>
              </a:xfrm>
            </p:grpSpPr>
            <p:sp>
              <p:nvSpPr>
                <p:cNvPr id="101" name="Left-Right Arrow Callout 10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8"/>
              <p:cNvGrpSpPr/>
              <p:nvPr/>
            </p:nvGrpSpPr>
            <p:grpSpPr>
              <a:xfrm>
                <a:off x="8305800" y="3429000"/>
                <a:ext cx="762000" cy="762000"/>
                <a:chOff x="5867400" y="3429000"/>
                <a:chExt cx="762000" cy="762000"/>
              </a:xfrm>
            </p:grpSpPr>
            <p:sp>
              <p:nvSpPr>
                <p:cNvPr id="99" name="Left-Right Arrow Callout 9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9" name="Group 138"/>
          <p:cNvGrpSpPr/>
          <p:nvPr/>
        </p:nvGrpSpPr>
        <p:grpSpPr>
          <a:xfrm>
            <a:off x="8042564" y="1706417"/>
            <a:ext cx="1804857" cy="3769025"/>
            <a:chOff x="762000" y="498175"/>
            <a:chExt cx="3045502" cy="6359825"/>
          </a:xfrm>
        </p:grpSpPr>
        <p:sp>
          <p:nvSpPr>
            <p:cNvPr id="140" name="Oval 139"/>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30"/>
            <p:cNvGrpSpPr/>
            <p:nvPr/>
          </p:nvGrpSpPr>
          <p:grpSpPr>
            <a:xfrm>
              <a:off x="762000" y="2131786"/>
              <a:ext cx="3045502" cy="4187946"/>
              <a:chOff x="4419600" y="2060454"/>
              <a:chExt cx="3045502" cy="4187946"/>
            </a:xfrm>
          </p:grpSpPr>
          <p:sp>
            <p:nvSpPr>
              <p:cNvPr id="164" name="Oval 163"/>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Oval 144"/>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047791" y="1903188"/>
              <a:ext cx="533015" cy="2665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29"/>
            <p:cNvGrpSpPr/>
            <p:nvPr/>
          </p:nvGrpSpPr>
          <p:grpSpPr>
            <a:xfrm>
              <a:off x="1219200" y="6019800"/>
              <a:ext cx="2168577" cy="231098"/>
              <a:chOff x="5867400" y="3429000"/>
              <a:chExt cx="3200400" cy="762000"/>
            </a:xfrm>
          </p:grpSpPr>
          <p:grpSp>
            <p:nvGrpSpPr>
              <p:cNvPr id="149" name="Group 78"/>
              <p:cNvGrpSpPr/>
              <p:nvPr/>
            </p:nvGrpSpPr>
            <p:grpSpPr>
              <a:xfrm>
                <a:off x="5867400" y="3429000"/>
                <a:ext cx="762000" cy="762000"/>
                <a:chOff x="5867400" y="3429000"/>
                <a:chExt cx="762000" cy="762000"/>
              </a:xfrm>
            </p:grpSpPr>
            <p:sp>
              <p:nvSpPr>
                <p:cNvPr id="162" name="Left-Right Arrow Callout 16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79"/>
              <p:cNvGrpSpPr/>
              <p:nvPr/>
            </p:nvGrpSpPr>
            <p:grpSpPr>
              <a:xfrm>
                <a:off x="6477000" y="3429000"/>
                <a:ext cx="762000" cy="762000"/>
                <a:chOff x="5867400" y="3429000"/>
                <a:chExt cx="762000" cy="762000"/>
              </a:xfrm>
            </p:grpSpPr>
            <p:sp>
              <p:nvSpPr>
                <p:cNvPr id="160" name="Left-Right Arrow Callout 15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82"/>
              <p:cNvGrpSpPr/>
              <p:nvPr/>
            </p:nvGrpSpPr>
            <p:grpSpPr>
              <a:xfrm>
                <a:off x="7086600" y="3429000"/>
                <a:ext cx="762000" cy="762000"/>
                <a:chOff x="5867400" y="3429000"/>
                <a:chExt cx="762000" cy="762000"/>
              </a:xfrm>
            </p:grpSpPr>
            <p:sp>
              <p:nvSpPr>
                <p:cNvPr id="158" name="Left-Right Arrow Callout 15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85"/>
              <p:cNvGrpSpPr/>
              <p:nvPr/>
            </p:nvGrpSpPr>
            <p:grpSpPr>
              <a:xfrm>
                <a:off x="7696200" y="3429000"/>
                <a:ext cx="762000" cy="762000"/>
                <a:chOff x="5867400" y="3429000"/>
                <a:chExt cx="762000" cy="762000"/>
              </a:xfrm>
            </p:grpSpPr>
            <p:sp>
              <p:nvSpPr>
                <p:cNvPr id="156" name="Left-Right Arrow Callout 15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88"/>
              <p:cNvGrpSpPr/>
              <p:nvPr/>
            </p:nvGrpSpPr>
            <p:grpSpPr>
              <a:xfrm>
                <a:off x="8305800" y="3429000"/>
                <a:ext cx="762000" cy="762000"/>
                <a:chOff x="5867400" y="3429000"/>
                <a:chExt cx="762000" cy="762000"/>
              </a:xfrm>
            </p:grpSpPr>
            <p:sp>
              <p:nvSpPr>
                <p:cNvPr id="154" name="Left-Right Arrow Callout 15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animEffect transition="in" filter="wipe(down)">
                                      <p:cBhvr>
                                        <p:cTn id="9" dur="580">
                                          <p:stCondLst>
                                            <p:cond delay="0"/>
                                          </p:stCondLst>
                                        </p:cTn>
                                        <p:tgtEl>
                                          <p:spTgt spid="139"/>
                                        </p:tgtEl>
                                      </p:cBhvr>
                                    </p:animEffect>
                                    <p:anim calcmode="lin" valueType="num">
                                      <p:cBhvr>
                                        <p:cTn id="10"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15" dur="26">
                                          <p:stCondLst>
                                            <p:cond delay="650"/>
                                          </p:stCondLst>
                                        </p:cTn>
                                        <p:tgtEl>
                                          <p:spTgt spid="139"/>
                                        </p:tgtEl>
                                      </p:cBhvr>
                                      <p:to x="100000" y="60000"/>
                                    </p:animScale>
                                    <p:animScale>
                                      <p:cBhvr>
                                        <p:cTn id="16" dur="166" decel="50000">
                                          <p:stCondLst>
                                            <p:cond delay="676"/>
                                          </p:stCondLst>
                                        </p:cTn>
                                        <p:tgtEl>
                                          <p:spTgt spid="139"/>
                                        </p:tgtEl>
                                      </p:cBhvr>
                                      <p:to x="100000" y="100000"/>
                                    </p:animScale>
                                    <p:animScale>
                                      <p:cBhvr>
                                        <p:cTn id="17" dur="26">
                                          <p:stCondLst>
                                            <p:cond delay="1312"/>
                                          </p:stCondLst>
                                        </p:cTn>
                                        <p:tgtEl>
                                          <p:spTgt spid="139"/>
                                        </p:tgtEl>
                                      </p:cBhvr>
                                      <p:to x="100000" y="80000"/>
                                    </p:animScale>
                                    <p:animScale>
                                      <p:cBhvr>
                                        <p:cTn id="18" dur="166" decel="50000">
                                          <p:stCondLst>
                                            <p:cond delay="1338"/>
                                          </p:stCondLst>
                                        </p:cTn>
                                        <p:tgtEl>
                                          <p:spTgt spid="139"/>
                                        </p:tgtEl>
                                      </p:cBhvr>
                                      <p:to x="100000" y="100000"/>
                                    </p:animScale>
                                    <p:animScale>
                                      <p:cBhvr>
                                        <p:cTn id="19" dur="26">
                                          <p:stCondLst>
                                            <p:cond delay="1642"/>
                                          </p:stCondLst>
                                        </p:cTn>
                                        <p:tgtEl>
                                          <p:spTgt spid="139"/>
                                        </p:tgtEl>
                                      </p:cBhvr>
                                      <p:to x="100000" y="90000"/>
                                    </p:animScale>
                                    <p:animScale>
                                      <p:cBhvr>
                                        <p:cTn id="20" dur="166" decel="50000">
                                          <p:stCondLst>
                                            <p:cond delay="1668"/>
                                          </p:stCondLst>
                                        </p:cTn>
                                        <p:tgtEl>
                                          <p:spTgt spid="139"/>
                                        </p:tgtEl>
                                      </p:cBhvr>
                                      <p:to x="100000" y="100000"/>
                                    </p:animScale>
                                    <p:animScale>
                                      <p:cBhvr>
                                        <p:cTn id="21" dur="26">
                                          <p:stCondLst>
                                            <p:cond delay="1808"/>
                                          </p:stCondLst>
                                        </p:cTn>
                                        <p:tgtEl>
                                          <p:spTgt spid="139"/>
                                        </p:tgtEl>
                                      </p:cBhvr>
                                      <p:to x="100000" y="95000"/>
                                    </p:animScale>
                                    <p:animScale>
                                      <p:cBhvr>
                                        <p:cTn id="22" dur="166" decel="50000">
                                          <p:stCondLst>
                                            <p:cond delay="1834"/>
                                          </p:stCondLst>
                                        </p:cTn>
                                        <p:tgtEl>
                                          <p:spTgt spid="1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down)">
                                      <p:cBhvr>
                                        <p:cTn id="29" dur="580">
                                          <p:stCondLst>
                                            <p:cond delay="0"/>
                                          </p:stCondLst>
                                        </p:cTn>
                                        <p:tgtEl>
                                          <p:spTgt spid="75"/>
                                        </p:tgtEl>
                                      </p:cBhvr>
                                    </p:animEffect>
                                    <p:anim calcmode="lin" valueType="num">
                                      <p:cBhvr>
                                        <p:cTn id="30"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35" dur="26">
                                          <p:stCondLst>
                                            <p:cond delay="650"/>
                                          </p:stCondLst>
                                        </p:cTn>
                                        <p:tgtEl>
                                          <p:spTgt spid="75"/>
                                        </p:tgtEl>
                                      </p:cBhvr>
                                      <p:to x="100000" y="60000"/>
                                    </p:animScale>
                                    <p:animScale>
                                      <p:cBhvr>
                                        <p:cTn id="36" dur="166" decel="50000">
                                          <p:stCondLst>
                                            <p:cond delay="676"/>
                                          </p:stCondLst>
                                        </p:cTn>
                                        <p:tgtEl>
                                          <p:spTgt spid="75"/>
                                        </p:tgtEl>
                                      </p:cBhvr>
                                      <p:to x="100000" y="100000"/>
                                    </p:animScale>
                                    <p:animScale>
                                      <p:cBhvr>
                                        <p:cTn id="37" dur="26">
                                          <p:stCondLst>
                                            <p:cond delay="1312"/>
                                          </p:stCondLst>
                                        </p:cTn>
                                        <p:tgtEl>
                                          <p:spTgt spid="75"/>
                                        </p:tgtEl>
                                      </p:cBhvr>
                                      <p:to x="100000" y="80000"/>
                                    </p:animScale>
                                    <p:animScale>
                                      <p:cBhvr>
                                        <p:cTn id="38" dur="166" decel="50000">
                                          <p:stCondLst>
                                            <p:cond delay="1338"/>
                                          </p:stCondLst>
                                        </p:cTn>
                                        <p:tgtEl>
                                          <p:spTgt spid="75"/>
                                        </p:tgtEl>
                                      </p:cBhvr>
                                      <p:to x="100000" y="100000"/>
                                    </p:animScale>
                                    <p:animScale>
                                      <p:cBhvr>
                                        <p:cTn id="39" dur="26">
                                          <p:stCondLst>
                                            <p:cond delay="1642"/>
                                          </p:stCondLst>
                                        </p:cTn>
                                        <p:tgtEl>
                                          <p:spTgt spid="75"/>
                                        </p:tgtEl>
                                      </p:cBhvr>
                                      <p:to x="100000" y="90000"/>
                                    </p:animScale>
                                    <p:animScale>
                                      <p:cBhvr>
                                        <p:cTn id="40" dur="166" decel="50000">
                                          <p:stCondLst>
                                            <p:cond delay="1668"/>
                                          </p:stCondLst>
                                        </p:cTn>
                                        <p:tgtEl>
                                          <p:spTgt spid="75"/>
                                        </p:tgtEl>
                                      </p:cBhvr>
                                      <p:to x="100000" y="100000"/>
                                    </p:animScale>
                                    <p:animScale>
                                      <p:cBhvr>
                                        <p:cTn id="41" dur="26">
                                          <p:stCondLst>
                                            <p:cond delay="1808"/>
                                          </p:stCondLst>
                                        </p:cTn>
                                        <p:tgtEl>
                                          <p:spTgt spid="75"/>
                                        </p:tgtEl>
                                      </p:cBhvr>
                                      <p:to x="100000" y="95000"/>
                                    </p:animScale>
                                    <p:animScale>
                                      <p:cBhvr>
                                        <p:cTn id="42" dur="166" decel="50000">
                                          <p:stCondLst>
                                            <p:cond delay="1834"/>
                                          </p:stCondLst>
                                        </p:cTn>
                                        <p:tgtEl>
                                          <p:spTgt spid="7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4343400"/>
            <a:ext cx="12192000" cy="2514600"/>
          </a:xfrm>
          <a:prstGeom prst="rect">
            <a:avLst/>
          </a:prstGeom>
          <a:solidFill>
            <a:srgbClr val="DBA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0" y="0"/>
            <a:ext cx="12192000" cy="31432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a:t>
            </a:r>
          </a:p>
        </p:txBody>
      </p:sp>
      <p:sp>
        <p:nvSpPr>
          <p:cNvPr id="61" name="Cloud 60"/>
          <p:cNvSpPr/>
          <p:nvPr/>
        </p:nvSpPr>
        <p:spPr>
          <a:xfrm rot="10990440">
            <a:off x="6643490" y="83323"/>
            <a:ext cx="4055657" cy="1154068"/>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3386667" y="0"/>
            <a:ext cx="3657600" cy="1085850"/>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406400" y="285750"/>
            <a:ext cx="4876800" cy="13716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p:cNvSpPr/>
          <p:nvPr/>
        </p:nvSpPr>
        <p:spPr>
          <a:xfrm rot="16200000">
            <a:off x="7637509" y="-732942"/>
            <a:ext cx="1653747" cy="6091431"/>
          </a:xfrm>
          <a:prstGeom prst="flowChartDelay">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2542693" y="-1628292"/>
            <a:ext cx="2225247" cy="7310631"/>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5893376" y="-445079"/>
            <a:ext cx="1653747" cy="5515697"/>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0" y="1943100"/>
            <a:ext cx="4334933" cy="1200150"/>
          </a:xfrm>
          <a:prstGeom prst="trapezoid">
            <a:avLst>
              <a:gd name="adj" fmla="val 44876"/>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812800" y="1143000"/>
            <a:ext cx="2709333" cy="1200150"/>
          </a:xfrm>
          <a:prstGeom prst="trapezoid">
            <a:avLst>
              <a:gd name="adj" fmla="val 34348"/>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uble Wave 68"/>
          <p:cNvSpPr/>
          <p:nvPr/>
        </p:nvSpPr>
        <p:spPr>
          <a:xfrm>
            <a:off x="0" y="2914650"/>
            <a:ext cx="12192000" cy="1828800"/>
          </a:xfrm>
          <a:prstGeom prst="doubleWav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088683" y="1098030"/>
            <a:ext cx="711200" cy="4572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6200000">
            <a:off x="7188200" y="95250"/>
            <a:ext cx="457200" cy="4267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4334935" y="2857501"/>
            <a:ext cx="1354667" cy="571501"/>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386668" y="3086100"/>
            <a:ext cx="1219200" cy="57150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21079137">
            <a:off x="1773766" y="3302381"/>
            <a:ext cx="1859327" cy="56861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2583359">
            <a:off x="8324161" y="3798575"/>
            <a:ext cx="2268561" cy="954802"/>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3911131">
            <a:off x="9579974" y="3662892"/>
            <a:ext cx="735137" cy="1761067"/>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7992535" y="4343400"/>
            <a:ext cx="1742548" cy="7429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0" y="5680756"/>
            <a:ext cx="12192000" cy="1200329"/>
          </a:xfrm>
          <a:prstGeom prst="rect">
            <a:avLst/>
          </a:prstGeom>
        </p:spPr>
        <p:txBody>
          <a:bodyPr wrap="square">
            <a:spAutoFit/>
          </a:bodyPr>
          <a:lstStyle/>
          <a:p>
            <a:pPr algn="ctr"/>
            <a:r>
              <a:rPr lang="en-US" sz="2400" dirty="0">
                <a:latin typeface="Comic Sans MS" pitchFamily="66" charset="0"/>
              </a:rPr>
              <a:t>1 Nephi 11:32-33</a:t>
            </a:r>
          </a:p>
          <a:p>
            <a:pPr algn="ctr"/>
            <a:r>
              <a:rPr lang="en-US" sz="2400" dirty="0">
                <a:latin typeface="Comic Sans MS" pitchFamily="66" charset="0"/>
              </a:rPr>
              <a:t>Nephi saw that some men had taken Jesus and put him on the cross and Jesus was slain for the sins of the world</a:t>
            </a:r>
          </a:p>
        </p:txBody>
      </p:sp>
      <p:sp>
        <p:nvSpPr>
          <p:cNvPr id="72" name="Freeform 71"/>
          <p:cNvSpPr/>
          <p:nvPr/>
        </p:nvSpPr>
        <p:spPr>
          <a:xfrm>
            <a:off x="1939165" y="3714752"/>
            <a:ext cx="2937636" cy="1380839"/>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20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322"/>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78"/>
          <p:cNvGrpSpPr/>
          <p:nvPr/>
        </p:nvGrpSpPr>
        <p:grpSpPr>
          <a:xfrm>
            <a:off x="3897746" y="400051"/>
            <a:ext cx="7481455" cy="2562565"/>
            <a:chOff x="2923309" y="400050"/>
            <a:chExt cx="5611091" cy="2562565"/>
          </a:xfrm>
        </p:grpSpPr>
        <p:sp>
          <p:nvSpPr>
            <p:cNvPr id="111" name="Trapezoid 110"/>
            <p:cNvSpPr/>
            <p:nvPr/>
          </p:nvSpPr>
          <p:spPr>
            <a:xfrm>
              <a:off x="2923309" y="400050"/>
              <a:ext cx="5611091" cy="826634"/>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664036" y="1226684"/>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793673" y="1226684"/>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923309" y="1226684"/>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796145" y="1805328"/>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541818" y="1805328"/>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923309" y="2383971"/>
              <a:ext cx="1995055"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918364" y="2383971"/>
              <a:ext cx="1870364"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6539344" y="2383971"/>
              <a:ext cx="1995055"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923309" y="1805328"/>
              <a:ext cx="997527"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412182" y="1805328"/>
              <a:ext cx="1122218" cy="5786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3610501" y="1576264"/>
              <a:ext cx="495980" cy="62345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5400000">
              <a:off x="4732719" y="1576264"/>
              <a:ext cx="495980" cy="62345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a:off x="5854937" y="1576264"/>
              <a:ext cx="495980" cy="62345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a:off x="6977155" y="1576264"/>
              <a:ext cx="495980" cy="62345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Rectangle 323"/>
          <p:cNvSpPr/>
          <p:nvPr/>
        </p:nvSpPr>
        <p:spPr>
          <a:xfrm>
            <a:off x="0" y="5086351"/>
            <a:ext cx="12192000" cy="1200329"/>
          </a:xfrm>
          <a:prstGeom prst="rect">
            <a:avLst/>
          </a:prstGeom>
        </p:spPr>
        <p:txBody>
          <a:bodyPr wrap="square">
            <a:spAutoFit/>
          </a:bodyPr>
          <a:lstStyle/>
          <a:p>
            <a:pPr algn="ctr"/>
            <a:r>
              <a:rPr lang="en-US" sz="2400" dirty="0">
                <a:solidFill>
                  <a:schemeClr val="bg1"/>
                </a:solidFill>
                <a:latin typeface="Comic Sans MS" pitchFamily="66" charset="0"/>
              </a:rPr>
              <a:t>1 Nephi 11:34-35</a:t>
            </a:r>
          </a:p>
          <a:p>
            <a:pPr algn="ctr"/>
            <a:r>
              <a:rPr lang="en-US" sz="2400" dirty="0">
                <a:solidFill>
                  <a:schemeClr val="bg1"/>
                </a:solidFill>
                <a:latin typeface="Comic Sans MS" pitchFamily="66" charset="0"/>
              </a:rPr>
              <a:t>Nephi saw a great and spacious building and many people ready to fight the apostles of Jesus and against all righteousness.</a:t>
            </a:r>
          </a:p>
        </p:txBody>
      </p:sp>
      <p:grpSp>
        <p:nvGrpSpPr>
          <p:cNvPr id="3" name="Group 1180"/>
          <p:cNvGrpSpPr/>
          <p:nvPr/>
        </p:nvGrpSpPr>
        <p:grpSpPr>
          <a:xfrm>
            <a:off x="193964" y="1600200"/>
            <a:ext cx="5163128" cy="3276600"/>
            <a:chOff x="0" y="1600200"/>
            <a:chExt cx="4264265" cy="3276600"/>
          </a:xfrm>
        </p:grpSpPr>
        <p:grpSp>
          <p:nvGrpSpPr>
            <p:cNvPr id="4" name="Group 116"/>
            <p:cNvGrpSpPr/>
            <p:nvPr/>
          </p:nvGrpSpPr>
          <p:grpSpPr>
            <a:xfrm>
              <a:off x="0" y="1600200"/>
              <a:ext cx="747689" cy="1602454"/>
              <a:chOff x="3886200" y="533400"/>
              <a:chExt cx="2980352" cy="6324600"/>
            </a:xfrm>
          </p:grpSpPr>
          <p:grpSp>
            <p:nvGrpSpPr>
              <p:cNvPr id="5" name="Group 47"/>
              <p:cNvGrpSpPr/>
              <p:nvPr/>
            </p:nvGrpSpPr>
            <p:grpSpPr>
              <a:xfrm>
                <a:off x="5257800" y="6083854"/>
                <a:ext cx="666047" cy="774146"/>
                <a:chOff x="6106804" y="4039302"/>
                <a:chExt cx="666047" cy="774146"/>
              </a:xfrm>
            </p:grpSpPr>
            <p:sp>
              <p:nvSpPr>
                <p:cNvPr id="957" name="Oval 956"/>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7"/>
              <p:cNvGrpSpPr/>
              <p:nvPr/>
            </p:nvGrpSpPr>
            <p:grpSpPr>
              <a:xfrm rot="2613352">
                <a:off x="4747036" y="5960941"/>
                <a:ext cx="666047" cy="774146"/>
                <a:chOff x="6106804" y="4039302"/>
                <a:chExt cx="666047" cy="774146"/>
              </a:xfrm>
            </p:grpSpPr>
            <p:sp>
              <p:nvSpPr>
                <p:cNvPr id="954" name="Oval 953"/>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5" name="Rounded Rectangle 904"/>
              <p:cNvSpPr/>
              <p:nvPr/>
            </p:nvSpPr>
            <p:spPr>
              <a:xfrm>
                <a:off x="4495800" y="1066800"/>
                <a:ext cx="1905000" cy="1371600"/>
              </a:xfrm>
              <a:prstGeom prst="roundRect">
                <a:avLst>
                  <a:gd name="adj" fmla="val 3196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7"/>
              <p:cNvGrpSpPr/>
              <p:nvPr/>
            </p:nvGrpSpPr>
            <p:grpSpPr>
              <a:xfrm>
                <a:off x="3886200" y="2209800"/>
                <a:ext cx="2980352" cy="4187946"/>
                <a:chOff x="3886200" y="1447800"/>
                <a:chExt cx="2980352" cy="4187946"/>
              </a:xfrm>
            </p:grpSpPr>
            <p:grpSp>
              <p:nvGrpSpPr>
                <p:cNvPr id="8" name="Group 54"/>
                <p:cNvGrpSpPr/>
                <p:nvPr/>
              </p:nvGrpSpPr>
              <p:grpSpPr>
                <a:xfrm>
                  <a:off x="3886200" y="1447800"/>
                  <a:ext cx="2980352" cy="4187946"/>
                  <a:chOff x="4419600" y="2060454"/>
                  <a:chExt cx="2980352" cy="4187946"/>
                </a:xfrm>
              </p:grpSpPr>
              <p:sp>
                <p:nvSpPr>
                  <p:cNvPr id="945" name="Oval 944"/>
                  <p:cNvSpPr/>
                  <p:nvPr/>
                </p:nvSpPr>
                <p:spPr>
                  <a:xfrm>
                    <a:off x="6825329" y="3824763"/>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a:off x="4419600" y="3736540"/>
                    <a:ext cx="574623" cy="8444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rapezoid 946"/>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Trapezoid 947"/>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Trapezoid 948"/>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Isosceles Triangle 949"/>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950"/>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rapezoid 951"/>
                  <p:cNvSpPr/>
                  <p:nvPr/>
                </p:nvSpPr>
                <p:spPr>
                  <a:xfrm rot="366654" flipH="1">
                    <a:off x="4940183" y="2083789"/>
                    <a:ext cx="706763" cy="3952346"/>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Trapezoid 952"/>
                  <p:cNvSpPr/>
                  <p:nvPr/>
                </p:nvSpPr>
                <p:spPr>
                  <a:xfrm rot="21233346">
                    <a:off x="6229030" y="2067506"/>
                    <a:ext cx="706763" cy="3967808"/>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3" name="Oval 942"/>
                <p:cNvSpPr/>
                <p:nvPr/>
              </p:nvSpPr>
              <p:spPr>
                <a:xfrm rot="662489">
                  <a:off x="4497112" y="1621162"/>
                  <a:ext cx="381000" cy="1677051"/>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rot="20760750">
                  <a:off x="5888734" y="1668594"/>
                  <a:ext cx="381000" cy="1700366"/>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7"/>
              <p:cNvGrpSpPr/>
              <p:nvPr/>
            </p:nvGrpSpPr>
            <p:grpSpPr>
              <a:xfrm rot="3964948">
                <a:off x="4741132" y="2772493"/>
                <a:ext cx="1033333" cy="208574"/>
                <a:chOff x="6764312" y="5017957"/>
                <a:chExt cx="3174167" cy="544643"/>
              </a:xfrm>
            </p:grpSpPr>
            <p:sp>
              <p:nvSpPr>
                <p:cNvPr id="933" name="Rounded Rectangle 93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5"/>
                <p:cNvGrpSpPr/>
                <p:nvPr/>
              </p:nvGrpSpPr>
              <p:grpSpPr>
                <a:xfrm>
                  <a:off x="6764312" y="5017957"/>
                  <a:ext cx="3174167" cy="543394"/>
                  <a:chOff x="4419600" y="6019800"/>
                  <a:chExt cx="4553263" cy="718278"/>
                </a:xfrm>
              </p:grpSpPr>
              <p:sp>
                <p:nvSpPr>
                  <p:cNvPr id="935" name="Multiply 93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ultiply 93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Diamond 936"/>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Diamond 937"/>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Multiply 93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Diamond 939"/>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Multiply 94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8" name="Oval 907"/>
              <p:cNvSpPr/>
              <p:nvPr/>
            </p:nvSpPr>
            <p:spPr>
              <a:xfrm>
                <a:off x="4724400" y="533400"/>
                <a:ext cx="1371600" cy="1981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 Diagonal Corner Rectangle 908"/>
              <p:cNvSpPr/>
              <p:nvPr/>
            </p:nvSpPr>
            <p:spPr>
              <a:xfrm rot="17471203">
                <a:off x="3968918" y="1297000"/>
                <a:ext cx="1512884"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909"/>
              <p:cNvSpPr/>
              <p:nvPr/>
            </p:nvSpPr>
            <p:spPr>
              <a:xfrm rot="15759005" flipV="1">
                <a:off x="5407740" y="1285586"/>
                <a:ext cx="1512325"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910"/>
              <p:cNvSpPr/>
              <p:nvPr/>
            </p:nvSpPr>
            <p:spPr>
              <a:xfrm rot="21077723">
                <a:off x="4988097" y="751921"/>
                <a:ext cx="914400" cy="533400"/>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lowchart: Delay 911"/>
              <p:cNvSpPr/>
              <p:nvPr/>
            </p:nvSpPr>
            <p:spPr>
              <a:xfrm rot="16200000">
                <a:off x="5257800" y="0"/>
                <a:ext cx="457200" cy="15240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4"/>
              <p:cNvGrpSpPr/>
              <p:nvPr/>
            </p:nvGrpSpPr>
            <p:grpSpPr>
              <a:xfrm rot="17635052" flipH="1">
                <a:off x="5045932" y="2772494"/>
                <a:ext cx="1033333" cy="208574"/>
                <a:chOff x="6764312" y="5017957"/>
                <a:chExt cx="3174167" cy="544643"/>
              </a:xfrm>
            </p:grpSpPr>
            <p:sp>
              <p:nvSpPr>
                <p:cNvPr id="924" name="Rounded Rectangle 923"/>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5"/>
                <p:cNvGrpSpPr/>
                <p:nvPr/>
              </p:nvGrpSpPr>
              <p:grpSpPr>
                <a:xfrm>
                  <a:off x="6764312" y="5017957"/>
                  <a:ext cx="3174167" cy="543394"/>
                  <a:chOff x="4419600" y="6019800"/>
                  <a:chExt cx="4553263" cy="718278"/>
                </a:xfrm>
              </p:grpSpPr>
              <p:sp>
                <p:nvSpPr>
                  <p:cNvPr id="926" name="Multiply 925"/>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ultiply 926"/>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Diamond 927"/>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Diamond 928"/>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ultiply 929"/>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Diamond 930"/>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Multiply 931"/>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94"/>
              <p:cNvGrpSpPr/>
              <p:nvPr/>
            </p:nvGrpSpPr>
            <p:grpSpPr>
              <a:xfrm flipH="1">
                <a:off x="4267199" y="6172201"/>
                <a:ext cx="2343463" cy="258580"/>
                <a:chOff x="6764312" y="5017957"/>
                <a:chExt cx="3174167" cy="544643"/>
              </a:xfrm>
            </p:grpSpPr>
            <p:sp>
              <p:nvSpPr>
                <p:cNvPr id="915" name="Rounded Rectangle 914"/>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15"/>
                <p:cNvGrpSpPr/>
                <p:nvPr/>
              </p:nvGrpSpPr>
              <p:grpSpPr>
                <a:xfrm>
                  <a:off x="6764312" y="5017957"/>
                  <a:ext cx="3174167" cy="543394"/>
                  <a:chOff x="4419600" y="6019800"/>
                  <a:chExt cx="4553263" cy="718278"/>
                </a:xfrm>
              </p:grpSpPr>
              <p:sp>
                <p:nvSpPr>
                  <p:cNvPr id="917" name="Multiply 916"/>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ultiply 917"/>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Diamond 918"/>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Diamond 919"/>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ultiply 920"/>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Diamond 921"/>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ultiply 922"/>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91"/>
            <p:cNvGrpSpPr/>
            <p:nvPr/>
          </p:nvGrpSpPr>
          <p:grpSpPr>
            <a:xfrm>
              <a:off x="1235857" y="1783660"/>
              <a:ext cx="620169" cy="1346695"/>
              <a:chOff x="949038" y="838201"/>
              <a:chExt cx="2214084" cy="4807874"/>
            </a:xfrm>
          </p:grpSpPr>
          <p:sp>
            <p:nvSpPr>
              <p:cNvPr id="819" name="Oval 818"/>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rapezoid 308"/>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309"/>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310"/>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rapezoid 311"/>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Trapezoid 824"/>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Cloud 825"/>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Cloud 826"/>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rapezoid 827"/>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Isosceles Triangle 828"/>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Cloud 829"/>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4"/>
              <p:cNvGrpSpPr/>
              <p:nvPr/>
            </p:nvGrpSpPr>
            <p:grpSpPr>
              <a:xfrm>
                <a:off x="1143000" y="2057400"/>
                <a:ext cx="1695267" cy="2438400"/>
                <a:chOff x="4553133" y="914400"/>
                <a:chExt cx="2152467" cy="3437344"/>
              </a:xfrm>
            </p:grpSpPr>
            <p:sp>
              <p:nvSpPr>
                <p:cNvPr id="897"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724400" y="914400"/>
                  <a:ext cx="1981200" cy="2070031"/>
                  <a:chOff x="2624682" y="2226017"/>
                  <a:chExt cx="1981200" cy="2070031"/>
                </a:xfrm>
                <a:solidFill>
                  <a:srgbClr val="E0C13C"/>
                </a:solidFill>
              </p:grpSpPr>
              <p:sp>
                <p:nvSpPr>
                  <p:cNvPr id="899"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0" y="2438400"/>
                    <a:ext cx="1683225" cy="1529540"/>
                    <a:chOff x="2740938" y="2438400"/>
                    <a:chExt cx="1683225" cy="1529540"/>
                  </a:xfrm>
                  <a:grpFill/>
                </p:grpSpPr>
                <p:sp>
                  <p:nvSpPr>
                    <p:cNvPr id="901"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20"/>
                    <p:cNvSpPr/>
                    <p:nvPr/>
                  </p:nvSpPr>
                  <p:spPr>
                    <a:xfrm rot="16200000">
                      <a:off x="3009901" y="2171700"/>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32" name="Oval 831"/>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8"/>
              <p:cNvGrpSpPr/>
              <p:nvPr/>
            </p:nvGrpSpPr>
            <p:grpSpPr>
              <a:xfrm>
                <a:off x="1236689" y="4868055"/>
                <a:ext cx="1586459" cy="585867"/>
                <a:chOff x="3810000" y="1677648"/>
                <a:chExt cx="4705061" cy="1827552"/>
              </a:xfrm>
            </p:grpSpPr>
            <p:grpSp>
              <p:nvGrpSpPr>
                <p:cNvPr id="20" name="Group 37"/>
                <p:cNvGrpSpPr/>
                <p:nvPr/>
              </p:nvGrpSpPr>
              <p:grpSpPr>
                <a:xfrm>
                  <a:off x="3810000" y="1828800"/>
                  <a:ext cx="1776984" cy="1676400"/>
                  <a:chOff x="3810000" y="1828800"/>
                  <a:chExt cx="4038600" cy="3810000"/>
                </a:xfrm>
              </p:grpSpPr>
              <p:sp>
                <p:nvSpPr>
                  <p:cNvPr id="888" name="Half Frame 8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9" name="Half Frame 88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0" name="Half Frame 88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1" name="Half Frame 89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2" name="Donut 8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3" name="Diamond 8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Diamond 8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Diamond 8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iamond 8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8"/>
                <p:cNvGrpSpPr/>
                <p:nvPr/>
              </p:nvGrpSpPr>
              <p:grpSpPr>
                <a:xfrm>
                  <a:off x="5314014" y="1757596"/>
                  <a:ext cx="1776984" cy="1676400"/>
                  <a:chOff x="3810000" y="1828800"/>
                  <a:chExt cx="4038600" cy="3810000"/>
                </a:xfrm>
              </p:grpSpPr>
              <p:sp>
                <p:nvSpPr>
                  <p:cNvPr id="879" name="Half Frame 87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0" name="Half Frame 87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Half Frame 88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2" name="Half Frame 88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3" name="Donut 88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4" name="Diamond 88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Diamond 88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Diamond 88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Diamond 88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8"/>
                <p:cNvGrpSpPr/>
                <p:nvPr/>
              </p:nvGrpSpPr>
              <p:grpSpPr>
                <a:xfrm>
                  <a:off x="6738077" y="1677648"/>
                  <a:ext cx="1776984" cy="1676400"/>
                  <a:chOff x="3810000" y="1828800"/>
                  <a:chExt cx="4038600" cy="3810000"/>
                </a:xfrm>
              </p:grpSpPr>
              <p:sp>
                <p:nvSpPr>
                  <p:cNvPr id="870" name="Half Frame 86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1"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4" name="Donut 3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5" name="Diamond 87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Diamond 87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Diamond 87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Diamond 87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90"/>
              <p:cNvGrpSpPr/>
              <p:nvPr/>
            </p:nvGrpSpPr>
            <p:grpSpPr>
              <a:xfrm>
                <a:off x="1140502" y="1128010"/>
                <a:ext cx="1722619" cy="206116"/>
                <a:chOff x="3733800" y="723275"/>
                <a:chExt cx="1930420" cy="585867"/>
              </a:xfrm>
            </p:grpSpPr>
            <p:sp>
              <p:nvSpPr>
                <p:cNvPr id="835"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p:cNvGrpSpPr/>
                <p:nvPr/>
              </p:nvGrpSpPr>
              <p:grpSpPr>
                <a:xfrm rot="228535">
                  <a:off x="3889947" y="723275"/>
                  <a:ext cx="1586459" cy="585867"/>
                  <a:chOff x="3810000" y="1677648"/>
                  <a:chExt cx="4705061" cy="1827552"/>
                </a:xfrm>
              </p:grpSpPr>
              <p:grpSp>
                <p:nvGrpSpPr>
                  <p:cNvPr id="25" name="Group 37"/>
                  <p:cNvGrpSpPr/>
                  <p:nvPr/>
                </p:nvGrpSpPr>
                <p:grpSpPr>
                  <a:xfrm>
                    <a:off x="3810000" y="1828800"/>
                    <a:ext cx="1776984" cy="1676400"/>
                    <a:chOff x="3810000" y="1828800"/>
                    <a:chExt cx="4038600" cy="3810000"/>
                  </a:xfrm>
                </p:grpSpPr>
                <p:sp>
                  <p:nvSpPr>
                    <p:cNvPr id="858" name="Half Frame 8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9" name="Half Frame 8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0" name="Half Frame 8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1" name="Half Frame 8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Donut 8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3" name="Diamond 8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Diamond 8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p:cNvGrpSpPr/>
                  <p:nvPr/>
                </p:nvGrpSpPr>
                <p:grpSpPr>
                  <a:xfrm>
                    <a:off x="5314014" y="1757596"/>
                    <a:ext cx="1776984" cy="1676400"/>
                    <a:chOff x="3810000" y="1828800"/>
                    <a:chExt cx="4038600" cy="3810000"/>
                  </a:xfrm>
                </p:grpSpPr>
                <p:sp>
                  <p:nvSpPr>
                    <p:cNvPr id="849" name="Half Frame 84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0" name="Half Frame 84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1" name="Half Frame 85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2" name="Half Frame 85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3" name="Donut 85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4" name="Diamond 85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Diamond 85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Diamond 85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Diamond 85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p:cNvGrpSpPr/>
                  <p:nvPr/>
                </p:nvGrpSpPr>
                <p:grpSpPr>
                  <a:xfrm>
                    <a:off x="6738077" y="1677648"/>
                    <a:ext cx="1776984" cy="1676400"/>
                    <a:chOff x="3810000" y="1828800"/>
                    <a:chExt cx="4038600" cy="3810000"/>
                  </a:xfrm>
                </p:grpSpPr>
                <p:sp>
                  <p:nvSpPr>
                    <p:cNvPr id="840" name="Half Frame 83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 name="Half Frame 84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2" name="Half Frame 84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3" name="Half Frame 84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4" name="Donut 84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5" name="Diamond 84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Diamond 84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Diamond 84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Diamond 84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8" name="Group 442"/>
            <p:cNvGrpSpPr/>
            <p:nvPr/>
          </p:nvGrpSpPr>
          <p:grpSpPr>
            <a:xfrm>
              <a:off x="2667000" y="1752600"/>
              <a:ext cx="778335" cy="1556669"/>
              <a:chOff x="3733800" y="304800"/>
              <a:chExt cx="2819400" cy="6294664"/>
            </a:xfrm>
          </p:grpSpPr>
          <p:grpSp>
            <p:nvGrpSpPr>
              <p:cNvPr id="29" name="Group 115"/>
              <p:cNvGrpSpPr/>
              <p:nvPr/>
            </p:nvGrpSpPr>
            <p:grpSpPr>
              <a:xfrm>
                <a:off x="3733800" y="480624"/>
                <a:ext cx="2819400" cy="6118840"/>
                <a:chOff x="4343400" y="480624"/>
                <a:chExt cx="2819400" cy="6118840"/>
              </a:xfrm>
            </p:grpSpPr>
            <p:grpSp>
              <p:nvGrpSpPr>
                <p:cNvPr id="30" name="Group 47"/>
                <p:cNvGrpSpPr/>
                <p:nvPr/>
              </p:nvGrpSpPr>
              <p:grpSpPr>
                <a:xfrm rot="562843">
                  <a:off x="5615811" y="5865129"/>
                  <a:ext cx="656163" cy="734335"/>
                  <a:chOff x="6106804" y="4039302"/>
                  <a:chExt cx="666047" cy="774146"/>
                </a:xfrm>
              </p:grpSpPr>
              <p:sp>
                <p:nvSpPr>
                  <p:cNvPr id="816"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7"/>
                <p:cNvGrpSpPr/>
                <p:nvPr/>
              </p:nvGrpSpPr>
              <p:grpSpPr>
                <a:xfrm rot="2613352">
                  <a:off x="5054860" y="5790578"/>
                  <a:ext cx="656163" cy="734335"/>
                  <a:chOff x="6106804" y="4039302"/>
                  <a:chExt cx="666047" cy="774146"/>
                </a:xfrm>
              </p:grpSpPr>
              <p:sp>
                <p:nvSpPr>
                  <p:cNvPr id="813"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7" name="Oval 766"/>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Trapezoid 768"/>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Trapezoid 769"/>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Trapezoid 771"/>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Trapezoid 772"/>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Trapezoid 773"/>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Cloud 776"/>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4"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810" name="Moon 809"/>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Moon 810"/>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86"/>
                <p:cNvGrpSpPr/>
                <p:nvPr/>
              </p:nvGrpSpPr>
              <p:grpSpPr>
                <a:xfrm rot="2107423">
                  <a:off x="4808244" y="480624"/>
                  <a:ext cx="651400" cy="1713554"/>
                  <a:chOff x="7772400" y="914400"/>
                  <a:chExt cx="609600" cy="2438400"/>
                </a:xfrm>
                <a:solidFill>
                  <a:schemeClr val="accent6">
                    <a:lumMod val="50000"/>
                  </a:schemeClr>
                </a:solidFill>
              </p:grpSpPr>
              <p:sp>
                <p:nvSpPr>
                  <p:cNvPr id="807" name="Moon 806"/>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Moon 807"/>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89"/>
                <p:cNvGrpSpPr/>
                <p:nvPr/>
              </p:nvGrpSpPr>
              <p:grpSpPr>
                <a:xfrm rot="5774476">
                  <a:off x="4190430" y="3810570"/>
                  <a:ext cx="2133601" cy="456061"/>
                  <a:chOff x="457200" y="3352800"/>
                  <a:chExt cx="4648200" cy="1219200"/>
                </a:xfrm>
              </p:grpSpPr>
              <p:grpSp>
                <p:nvGrpSpPr>
                  <p:cNvPr id="765" name="Group 23"/>
                  <p:cNvGrpSpPr/>
                  <p:nvPr/>
                </p:nvGrpSpPr>
                <p:grpSpPr>
                  <a:xfrm>
                    <a:off x="457200" y="3352800"/>
                    <a:ext cx="1447800" cy="1219200"/>
                    <a:chOff x="457200" y="3352800"/>
                    <a:chExt cx="1447800" cy="1219200"/>
                  </a:xfrm>
                </p:grpSpPr>
                <p:sp>
                  <p:nvSpPr>
                    <p:cNvPr id="805" name="Quad Arrow Callout 80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Cross 80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24"/>
                  <p:cNvGrpSpPr/>
                  <p:nvPr/>
                </p:nvGrpSpPr>
                <p:grpSpPr>
                  <a:xfrm>
                    <a:off x="1524000" y="3352800"/>
                    <a:ext cx="1447800" cy="1219200"/>
                    <a:chOff x="457200" y="3352800"/>
                    <a:chExt cx="1447800" cy="1219200"/>
                  </a:xfrm>
                </p:grpSpPr>
                <p:sp>
                  <p:nvSpPr>
                    <p:cNvPr id="803" name="Quad Arrow Callout 80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Cross 80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27"/>
                  <p:cNvGrpSpPr/>
                  <p:nvPr/>
                </p:nvGrpSpPr>
                <p:grpSpPr>
                  <a:xfrm>
                    <a:off x="2590800" y="3352800"/>
                    <a:ext cx="1447800" cy="1219200"/>
                    <a:chOff x="457200" y="3352800"/>
                    <a:chExt cx="1447800" cy="1219200"/>
                  </a:xfrm>
                </p:grpSpPr>
                <p:sp>
                  <p:nvSpPr>
                    <p:cNvPr id="801" name="Quad Arrow Callout 80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Cross 80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30"/>
                  <p:cNvGrpSpPr/>
                  <p:nvPr/>
                </p:nvGrpSpPr>
                <p:grpSpPr>
                  <a:xfrm>
                    <a:off x="3657600" y="3352800"/>
                    <a:ext cx="1447800" cy="1219200"/>
                    <a:chOff x="457200" y="3352800"/>
                    <a:chExt cx="1447800" cy="1219200"/>
                  </a:xfrm>
                </p:grpSpPr>
                <p:sp>
                  <p:nvSpPr>
                    <p:cNvPr id="799" name="Quad Arrow Callout 79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Cross 79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1" name="Group 102"/>
                <p:cNvGrpSpPr/>
                <p:nvPr/>
              </p:nvGrpSpPr>
              <p:grpSpPr>
                <a:xfrm rot="5158791">
                  <a:off x="5223503" y="3765600"/>
                  <a:ext cx="2133601" cy="456061"/>
                  <a:chOff x="457200" y="3352800"/>
                  <a:chExt cx="4648200" cy="1219200"/>
                </a:xfrm>
              </p:grpSpPr>
              <p:grpSp>
                <p:nvGrpSpPr>
                  <p:cNvPr id="782" name="Group 23"/>
                  <p:cNvGrpSpPr/>
                  <p:nvPr/>
                </p:nvGrpSpPr>
                <p:grpSpPr>
                  <a:xfrm>
                    <a:off x="457200" y="3352800"/>
                    <a:ext cx="1447800" cy="1219200"/>
                    <a:chOff x="457200" y="3352800"/>
                    <a:chExt cx="1447800" cy="1219200"/>
                  </a:xfrm>
                </p:grpSpPr>
                <p:sp>
                  <p:nvSpPr>
                    <p:cNvPr id="793" name="Quad Arrow Callout 79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Cross 79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3" name="Group 24"/>
                  <p:cNvGrpSpPr/>
                  <p:nvPr/>
                </p:nvGrpSpPr>
                <p:grpSpPr>
                  <a:xfrm>
                    <a:off x="1524000" y="3352800"/>
                    <a:ext cx="1447800" cy="1219200"/>
                    <a:chOff x="457200" y="3352800"/>
                    <a:chExt cx="1447800" cy="1219200"/>
                  </a:xfrm>
                </p:grpSpPr>
                <p:sp>
                  <p:nvSpPr>
                    <p:cNvPr id="791" name="Quad Arrow Callout 79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Cross 79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27"/>
                  <p:cNvGrpSpPr/>
                  <p:nvPr/>
                </p:nvGrpSpPr>
                <p:grpSpPr>
                  <a:xfrm>
                    <a:off x="2590800" y="3352800"/>
                    <a:ext cx="1447800" cy="1219200"/>
                    <a:chOff x="457200" y="3352800"/>
                    <a:chExt cx="1447800" cy="1219200"/>
                  </a:xfrm>
                </p:grpSpPr>
                <p:sp>
                  <p:nvSpPr>
                    <p:cNvPr id="789" name="Quad Arrow Callout 78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Cross 78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30"/>
                  <p:cNvGrpSpPr/>
                  <p:nvPr/>
                </p:nvGrpSpPr>
                <p:grpSpPr>
                  <a:xfrm>
                    <a:off x="3657600" y="3352800"/>
                    <a:ext cx="1447800" cy="1219200"/>
                    <a:chOff x="457200" y="3352800"/>
                    <a:chExt cx="1447800" cy="1219200"/>
                  </a:xfrm>
                </p:grpSpPr>
                <p:sp>
                  <p:nvSpPr>
                    <p:cNvPr id="787" name="Quad Arrow Callout 78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Cross 78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6" name="Group 117"/>
              <p:cNvGrpSpPr/>
              <p:nvPr/>
            </p:nvGrpSpPr>
            <p:grpSpPr>
              <a:xfrm flipH="1">
                <a:off x="4038600" y="304800"/>
                <a:ext cx="1905000" cy="2362200"/>
                <a:chOff x="7086307" y="108779"/>
                <a:chExt cx="1617730" cy="2051101"/>
              </a:xfrm>
              <a:solidFill>
                <a:srgbClr val="E0C13C"/>
              </a:solidFill>
            </p:grpSpPr>
            <p:sp>
              <p:nvSpPr>
                <p:cNvPr id="756" name="Rounded Rectangle 755"/>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ed Rectangle 756"/>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5" name="Group 45"/>
                <p:cNvGrpSpPr/>
                <p:nvPr/>
              </p:nvGrpSpPr>
              <p:grpSpPr>
                <a:xfrm rot="21037220">
                  <a:off x="7086307" y="108779"/>
                  <a:ext cx="1447800" cy="1376021"/>
                  <a:chOff x="6723417" y="1711953"/>
                  <a:chExt cx="1882250" cy="1770839"/>
                </a:xfrm>
                <a:grpFill/>
              </p:grpSpPr>
              <p:sp>
                <p:nvSpPr>
                  <p:cNvPr id="759" name="Chord 758"/>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Chord 759"/>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760"/>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ed Rectangle 761"/>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ed Rectangle 762"/>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6" name="Group 120"/>
            <p:cNvGrpSpPr/>
            <p:nvPr/>
          </p:nvGrpSpPr>
          <p:grpSpPr>
            <a:xfrm>
              <a:off x="1785269" y="1783660"/>
              <a:ext cx="732550" cy="1694022"/>
              <a:chOff x="3962400" y="685800"/>
              <a:chExt cx="2514600" cy="4930345"/>
            </a:xfrm>
          </p:grpSpPr>
          <p:sp>
            <p:nvSpPr>
              <p:cNvPr id="728" name="Round Diagonal Corner Rectangle 727"/>
              <p:cNvSpPr/>
              <p:nvPr/>
            </p:nvSpPr>
            <p:spPr>
              <a:xfrm rot="12394047">
                <a:off x="5175987" y="958384"/>
                <a:ext cx="901176" cy="1696349"/>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151"/>
              <p:cNvSpPr/>
              <p:nvPr/>
            </p:nvSpPr>
            <p:spPr>
              <a:xfrm rot="19994265" flipH="1">
                <a:off x="4401086" y="947860"/>
                <a:ext cx="904685" cy="1834510"/>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4591048" y="744036"/>
                <a:ext cx="1257302" cy="19094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33"/>
              <p:cNvGrpSpPr/>
              <p:nvPr/>
            </p:nvGrpSpPr>
            <p:grpSpPr>
              <a:xfrm rot="2754858">
                <a:off x="4727425" y="4901111"/>
                <a:ext cx="483355" cy="946713"/>
                <a:chOff x="1676400" y="2133600"/>
                <a:chExt cx="1447800" cy="2088845"/>
              </a:xfrm>
            </p:grpSpPr>
            <p:sp>
              <p:nvSpPr>
                <p:cNvPr id="751" name="Oval 17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751"/>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45"/>
              <p:cNvGrpSpPr/>
              <p:nvPr/>
            </p:nvGrpSpPr>
            <p:grpSpPr>
              <a:xfrm rot="18845142" flipH="1">
                <a:off x="5215780" y="4792556"/>
                <a:ext cx="525679" cy="955158"/>
                <a:chOff x="1676400" y="2133600"/>
                <a:chExt cx="1447800" cy="2088845"/>
              </a:xfrm>
            </p:grpSpPr>
            <p:sp>
              <p:nvSpPr>
                <p:cNvPr id="748" name="Oval 74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172"/>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1" name="Group 49"/>
              <p:cNvGrpSpPr/>
              <p:nvPr/>
            </p:nvGrpSpPr>
            <p:grpSpPr>
              <a:xfrm>
                <a:off x="4082143" y="2546274"/>
                <a:ext cx="2394857" cy="2681378"/>
                <a:chOff x="4419600" y="2060454"/>
                <a:chExt cx="3045502" cy="4187946"/>
              </a:xfrm>
            </p:grpSpPr>
            <p:sp>
              <p:nvSpPr>
                <p:cNvPr id="739" name="Oval 16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rapezoid 740"/>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Trapezoid 741"/>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Trapezoid 742"/>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Isosceles Triangle 743"/>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Trapezoid 745"/>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Trapezoid 746"/>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4" name="Round Diagonal Corner Rectangle 733"/>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734"/>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735"/>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ectangle 160"/>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390"/>
            <p:cNvGrpSpPr/>
            <p:nvPr/>
          </p:nvGrpSpPr>
          <p:grpSpPr>
            <a:xfrm>
              <a:off x="3429000" y="1752600"/>
              <a:ext cx="811084" cy="1556669"/>
              <a:chOff x="304800" y="466773"/>
              <a:chExt cx="2438400" cy="4679887"/>
            </a:xfrm>
          </p:grpSpPr>
          <p:sp>
            <p:nvSpPr>
              <p:cNvPr id="688" name="Cloud 687"/>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Cloud 688"/>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Trapezoid 693"/>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694"/>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Trapezoid 695"/>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rapezoid 696"/>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Trapezoid 697"/>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Trapezoid 699"/>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Trapezoid 700"/>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410"/>
            <p:cNvGrpSpPr/>
            <p:nvPr/>
          </p:nvGrpSpPr>
          <p:grpSpPr>
            <a:xfrm>
              <a:off x="762000" y="1600200"/>
              <a:ext cx="686766" cy="1281963"/>
              <a:chOff x="869243" y="304800"/>
              <a:chExt cx="3111707" cy="6095999"/>
            </a:xfrm>
          </p:grpSpPr>
          <p:sp>
            <p:nvSpPr>
              <p:cNvPr id="657" name="Cloud 656"/>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Cloud 657"/>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Cloud 658"/>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Trapezoid 661"/>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Trapezoid 664"/>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Trapezoid 665"/>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Trapezoid 666"/>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Cloud 671"/>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Cloud 672"/>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6" name="Group 34"/>
              <p:cNvGrpSpPr/>
              <p:nvPr/>
            </p:nvGrpSpPr>
            <p:grpSpPr>
              <a:xfrm>
                <a:off x="1371600" y="5486400"/>
                <a:ext cx="1611443" cy="590264"/>
                <a:chOff x="4343400" y="1905000"/>
                <a:chExt cx="2892972" cy="1143000"/>
              </a:xfrm>
              <a:solidFill>
                <a:srgbClr val="F3D497"/>
              </a:solidFill>
            </p:grpSpPr>
            <p:sp>
              <p:nvSpPr>
                <p:cNvPr id="685"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Quad Arrow Callout 68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35"/>
              <p:cNvGrpSpPr/>
              <p:nvPr/>
            </p:nvGrpSpPr>
            <p:grpSpPr>
              <a:xfrm rot="19800181">
                <a:off x="3262405" y="3875651"/>
                <a:ext cx="718545" cy="321447"/>
                <a:chOff x="4343400" y="1905000"/>
                <a:chExt cx="1978572" cy="1143000"/>
              </a:xfrm>
              <a:solidFill>
                <a:srgbClr val="F3D497"/>
              </a:solidFill>
            </p:grpSpPr>
            <p:sp>
              <p:nvSpPr>
                <p:cNvPr id="683" name="Quad Arrow Callout 682"/>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Quad Arrow Callout 683"/>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39"/>
              <p:cNvGrpSpPr/>
              <p:nvPr/>
            </p:nvGrpSpPr>
            <p:grpSpPr>
              <a:xfrm rot="1249093">
                <a:off x="955780" y="3864669"/>
                <a:ext cx="754699" cy="371495"/>
                <a:chOff x="4343400" y="1905000"/>
                <a:chExt cx="1978572" cy="1143000"/>
              </a:xfrm>
              <a:solidFill>
                <a:srgbClr val="F3D497"/>
              </a:solidFill>
            </p:grpSpPr>
            <p:sp>
              <p:nvSpPr>
                <p:cNvPr id="681" name="Quad Arrow Callout 680"/>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Quad Arrow Callout 681"/>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9" name="Group 117"/>
            <p:cNvGrpSpPr/>
            <p:nvPr/>
          </p:nvGrpSpPr>
          <p:grpSpPr>
            <a:xfrm>
              <a:off x="228600" y="2590800"/>
              <a:ext cx="869903" cy="1764068"/>
              <a:chOff x="533400" y="381000"/>
              <a:chExt cx="2281003" cy="4903390"/>
            </a:xfrm>
          </p:grpSpPr>
          <p:sp>
            <p:nvSpPr>
              <p:cNvPr id="478" name="Cloud 477"/>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47"/>
              <p:cNvGrpSpPr/>
              <p:nvPr/>
            </p:nvGrpSpPr>
            <p:grpSpPr>
              <a:xfrm rot="2613352">
                <a:off x="991411" y="4510244"/>
                <a:ext cx="666047" cy="774146"/>
                <a:chOff x="6106804" y="4039302"/>
                <a:chExt cx="666047" cy="774146"/>
              </a:xfrm>
            </p:grpSpPr>
            <p:sp>
              <p:nvSpPr>
                <p:cNvPr id="526" name="Oval 525"/>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6"/>
              <p:cNvGrpSpPr/>
              <p:nvPr/>
            </p:nvGrpSpPr>
            <p:grpSpPr>
              <a:xfrm>
                <a:off x="1708441" y="4507745"/>
                <a:ext cx="666047" cy="774146"/>
                <a:chOff x="6106804" y="4039302"/>
                <a:chExt cx="666047" cy="774146"/>
              </a:xfrm>
            </p:grpSpPr>
            <p:sp>
              <p:nvSpPr>
                <p:cNvPr id="523"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Oval 480"/>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482"/>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483"/>
              <p:cNvSpPr/>
              <p:nvPr/>
            </p:nvSpPr>
            <p:spPr>
              <a:xfrm rot="1005497">
                <a:off x="732242" y="1826368"/>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26"/>
              <p:cNvGrpSpPr/>
              <p:nvPr/>
            </p:nvGrpSpPr>
            <p:grpSpPr>
              <a:xfrm rot="4901522">
                <a:off x="1079356" y="2773919"/>
                <a:ext cx="2209671" cy="524419"/>
                <a:chOff x="5029200" y="1371600"/>
                <a:chExt cx="6791793" cy="1933731"/>
              </a:xfrm>
            </p:grpSpPr>
            <p:grpSp>
              <p:nvGrpSpPr>
                <p:cNvPr id="99" name="Group 16"/>
                <p:cNvGrpSpPr/>
                <p:nvPr/>
              </p:nvGrpSpPr>
              <p:grpSpPr>
                <a:xfrm>
                  <a:off x="5029200" y="1371600"/>
                  <a:ext cx="1752600" cy="1905000"/>
                  <a:chOff x="5029200" y="1371600"/>
                  <a:chExt cx="1752600" cy="1905000"/>
                </a:xfrm>
              </p:grpSpPr>
              <p:sp>
                <p:nvSpPr>
                  <p:cNvPr id="521"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7"/>
                <p:cNvGrpSpPr/>
                <p:nvPr/>
              </p:nvGrpSpPr>
              <p:grpSpPr>
                <a:xfrm>
                  <a:off x="6713095" y="1400331"/>
                  <a:ext cx="1752600" cy="1905000"/>
                  <a:chOff x="5029200" y="1371600"/>
                  <a:chExt cx="1752600" cy="1905000"/>
                </a:xfrm>
              </p:grpSpPr>
              <p:sp>
                <p:nvSpPr>
                  <p:cNvPr id="519" name="4-Point Star 51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4-Point Star 51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0"/>
                <p:cNvGrpSpPr/>
                <p:nvPr/>
              </p:nvGrpSpPr>
              <p:grpSpPr>
                <a:xfrm>
                  <a:off x="8404486" y="1389088"/>
                  <a:ext cx="1752600" cy="1905000"/>
                  <a:chOff x="5029200" y="1371600"/>
                  <a:chExt cx="1752600" cy="1905000"/>
                </a:xfrm>
              </p:grpSpPr>
              <p:sp>
                <p:nvSpPr>
                  <p:cNvPr id="517" name="4-Point Star 51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4-Point Star 51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3"/>
                <p:cNvGrpSpPr/>
                <p:nvPr/>
              </p:nvGrpSpPr>
              <p:grpSpPr>
                <a:xfrm>
                  <a:off x="10068393" y="1389089"/>
                  <a:ext cx="1752600" cy="1905000"/>
                  <a:chOff x="5029200" y="1371600"/>
                  <a:chExt cx="1752600" cy="1905000"/>
                </a:xfrm>
              </p:grpSpPr>
              <p:sp>
                <p:nvSpPr>
                  <p:cNvPr id="515"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27"/>
              <p:cNvGrpSpPr/>
              <p:nvPr/>
            </p:nvGrpSpPr>
            <p:grpSpPr>
              <a:xfrm rot="5740360">
                <a:off x="115989" y="2768133"/>
                <a:ext cx="2209671" cy="524419"/>
                <a:chOff x="5029200" y="1371600"/>
                <a:chExt cx="6791793" cy="1933731"/>
              </a:xfrm>
            </p:grpSpPr>
            <p:grpSp>
              <p:nvGrpSpPr>
                <p:cNvPr id="104" name="Group 16"/>
                <p:cNvGrpSpPr/>
                <p:nvPr/>
              </p:nvGrpSpPr>
              <p:grpSpPr>
                <a:xfrm>
                  <a:off x="5029200" y="1371600"/>
                  <a:ext cx="1752600" cy="1905000"/>
                  <a:chOff x="5029200" y="1371600"/>
                  <a:chExt cx="1752600" cy="1905000"/>
                </a:xfrm>
              </p:grpSpPr>
              <p:sp>
                <p:nvSpPr>
                  <p:cNvPr id="509" name="4-Point Star 50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4-Point Star 50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7"/>
                <p:cNvGrpSpPr/>
                <p:nvPr/>
              </p:nvGrpSpPr>
              <p:grpSpPr>
                <a:xfrm>
                  <a:off x="6713095" y="1400331"/>
                  <a:ext cx="1752600" cy="1905000"/>
                  <a:chOff x="5029200" y="1371600"/>
                  <a:chExt cx="1752600" cy="1905000"/>
                </a:xfrm>
              </p:grpSpPr>
              <p:sp>
                <p:nvSpPr>
                  <p:cNvPr id="507" name="4-Point Star 50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4-Point Star 50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0"/>
                <p:cNvGrpSpPr/>
                <p:nvPr/>
              </p:nvGrpSpPr>
              <p:grpSpPr>
                <a:xfrm>
                  <a:off x="8404486" y="1389088"/>
                  <a:ext cx="1752600" cy="1905000"/>
                  <a:chOff x="5029200" y="1371600"/>
                  <a:chExt cx="1752600" cy="1905000"/>
                </a:xfrm>
              </p:grpSpPr>
              <p:sp>
                <p:nvSpPr>
                  <p:cNvPr id="505" name="4-Point Star 50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4-Point Star 50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3"/>
                <p:cNvGrpSpPr/>
                <p:nvPr/>
              </p:nvGrpSpPr>
              <p:grpSpPr>
                <a:xfrm>
                  <a:off x="10068393" y="1389089"/>
                  <a:ext cx="1752600" cy="1905000"/>
                  <a:chOff x="5029200" y="1371600"/>
                  <a:chExt cx="1752600" cy="1905000"/>
                </a:xfrm>
              </p:grpSpPr>
              <p:sp>
                <p:nvSpPr>
                  <p:cNvPr id="503"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4-Point Star 50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3" name="Rounded Rectangle 492"/>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Cloud 494"/>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Cloud 496"/>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1598582" y="1618508"/>
                <a:ext cx="315299" cy="2900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746"/>
            <p:cNvGrpSpPr/>
            <p:nvPr/>
          </p:nvGrpSpPr>
          <p:grpSpPr>
            <a:xfrm flipH="1">
              <a:off x="2700957" y="3294544"/>
              <a:ext cx="732550" cy="1582256"/>
              <a:chOff x="2057400" y="685800"/>
              <a:chExt cx="2704076" cy="5840609"/>
            </a:xfrm>
          </p:grpSpPr>
          <p:sp>
            <p:nvSpPr>
              <p:cNvPr id="452" name="Oval 451"/>
              <p:cNvSpPr/>
              <p:nvPr/>
            </p:nvSpPr>
            <p:spPr>
              <a:xfrm>
                <a:off x="2743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3505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26"/>
              <p:cNvGrpSpPr/>
              <p:nvPr/>
            </p:nvGrpSpPr>
            <p:grpSpPr>
              <a:xfrm>
                <a:off x="2057400" y="685800"/>
                <a:ext cx="2704076" cy="5666658"/>
                <a:chOff x="2590800" y="3886199"/>
                <a:chExt cx="1371600" cy="2771059"/>
              </a:xfrm>
            </p:grpSpPr>
            <p:sp>
              <p:nvSpPr>
                <p:cNvPr id="455" name="Oval 454"/>
                <p:cNvSpPr/>
                <p:nvPr/>
              </p:nvSpPr>
              <p:spPr>
                <a:xfrm>
                  <a:off x="3697950" y="5502919"/>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590800" y="5461464"/>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
                <p:cNvSpPr/>
                <p:nvPr/>
              </p:nvSpPr>
              <p:spPr>
                <a:xfrm rot="20102191">
                  <a:off x="3441242" y="4688457"/>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1327004">
                  <a:off x="2695966" y="4673906"/>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a:off x="2801210" y="4708276"/>
                  <a:ext cx="981913" cy="193346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21445054" flipH="1">
                  <a:off x="2762847" y="4697252"/>
                  <a:ext cx="1105819" cy="1857126"/>
                </a:xfrm>
                <a:prstGeom prst="trapezoid">
                  <a:avLst>
                    <a:gd name="adj" fmla="val 27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662489">
                  <a:off x="2871950" y="4755365"/>
                  <a:ext cx="175342" cy="788012"/>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20760750">
                  <a:off x="3518085" y="4822377"/>
                  <a:ext cx="136063" cy="75821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 Diagonal Corner Rectangle 462"/>
                <p:cNvSpPr/>
                <p:nvPr/>
              </p:nvSpPr>
              <p:spPr>
                <a:xfrm rot="17471203">
                  <a:off x="2762366" y="4149179"/>
                  <a:ext cx="710873" cy="547511"/>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463"/>
                <p:cNvSpPr/>
                <p:nvPr/>
              </p:nvSpPr>
              <p:spPr>
                <a:xfrm rot="15759005" flipV="1">
                  <a:off x="3051889" y="4037287"/>
                  <a:ext cx="710611" cy="712993"/>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464"/>
                <p:cNvSpPr/>
                <p:nvPr/>
              </p:nvSpPr>
              <p:spPr>
                <a:xfrm rot="21077723">
                  <a:off x="3097909" y="3988879"/>
                  <a:ext cx="420820" cy="250634"/>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Delay 465"/>
                <p:cNvSpPr/>
                <p:nvPr/>
              </p:nvSpPr>
              <p:spPr>
                <a:xfrm rot="16200000">
                  <a:off x="3219820" y="3642931"/>
                  <a:ext cx="214829" cy="701366"/>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94"/>
                <p:cNvGrpSpPr/>
                <p:nvPr/>
              </p:nvGrpSpPr>
              <p:grpSpPr>
                <a:xfrm flipH="1">
                  <a:off x="2766141" y="6535757"/>
                  <a:ext cx="1078495" cy="121501"/>
                  <a:chOff x="6764312" y="5017957"/>
                  <a:chExt cx="3174167" cy="544643"/>
                </a:xfrm>
              </p:grpSpPr>
              <p:sp>
                <p:nvSpPr>
                  <p:cNvPr id="469" name="Rounded Rectangle 468"/>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15"/>
                  <p:cNvGrpSpPr/>
                  <p:nvPr/>
                </p:nvGrpSpPr>
                <p:grpSpPr>
                  <a:xfrm>
                    <a:off x="6764312" y="5017957"/>
                    <a:ext cx="3174167" cy="543394"/>
                    <a:chOff x="4419600" y="6019800"/>
                    <a:chExt cx="4553263" cy="718278"/>
                  </a:xfrm>
                </p:grpSpPr>
                <p:sp>
                  <p:nvSpPr>
                    <p:cNvPr id="471" name="Multiply 470"/>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ultiply 471"/>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20"/>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ultiply 474"/>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ultiply 476"/>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8" name="Rounded Rectangle 467"/>
                <p:cNvSpPr/>
                <p:nvPr/>
              </p:nvSpPr>
              <p:spPr>
                <a:xfrm>
                  <a:off x="2938661" y="4109775"/>
                  <a:ext cx="695723" cy="558940"/>
                </a:xfrm>
                <a:prstGeom prst="roundRect">
                  <a:avLst>
                    <a:gd name="adj" fmla="val 31968"/>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773"/>
            <p:cNvGrpSpPr/>
            <p:nvPr/>
          </p:nvGrpSpPr>
          <p:grpSpPr>
            <a:xfrm>
              <a:off x="1831054" y="3202976"/>
              <a:ext cx="858170" cy="1648238"/>
              <a:chOff x="4038600" y="304800"/>
              <a:chExt cx="2667000" cy="5122355"/>
            </a:xfrm>
          </p:grpSpPr>
          <p:sp>
            <p:nvSpPr>
              <p:cNvPr id="437" name="Cloud 436"/>
              <p:cNvSpPr/>
              <p:nvPr/>
            </p:nvSpPr>
            <p:spPr>
              <a:xfrm flipH="1">
                <a:off x="4319337" y="793066"/>
                <a:ext cx="77202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Cloud 437"/>
              <p:cNvSpPr/>
              <p:nvPr/>
            </p:nvSpPr>
            <p:spPr>
              <a:xfrm rot="2242825" flipH="1">
                <a:off x="4480972" y="304800"/>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loud 438"/>
              <p:cNvSpPr/>
              <p:nvPr/>
            </p:nvSpPr>
            <p:spPr>
              <a:xfrm rot="20199815" flipH="1">
                <a:off x="5472345" y="494881"/>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15471783" flipH="1">
                <a:off x="4775543" y="4847335"/>
                <a:ext cx="432190" cy="6096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17127445" flipH="1">
                <a:off x="5421385" y="4908816"/>
                <a:ext cx="395928" cy="6407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Trapezoid 441"/>
              <p:cNvSpPr/>
              <p:nvPr/>
            </p:nvSpPr>
            <p:spPr>
              <a:xfrm flipH="1">
                <a:off x="4282200" y="2352472"/>
                <a:ext cx="1962437" cy="286569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8698141" flipH="1">
                <a:off x="6172441" y="3186003"/>
                <a:ext cx="362358" cy="7039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373231" flipH="1">
                <a:off x="4038600" y="3267275"/>
                <a:ext cx="452870" cy="5575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157861" flipH="1">
                <a:off x="5767268" y="2181219"/>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350751" flipH="1">
                <a:off x="4274685" y="2182934"/>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p:cNvSpPr/>
              <p:nvPr/>
            </p:nvSpPr>
            <p:spPr>
              <a:xfrm rot="4544931" flipH="1">
                <a:off x="4985301" y="181177"/>
                <a:ext cx="876923" cy="12633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flipH="1">
                <a:off x="4495800" y="762000"/>
                <a:ext cx="1579656" cy="251970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flipH="1">
                <a:off x="4121307" y="1423514"/>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flipH="1">
                <a:off x="5652837" y="1280028"/>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4419600" y="457200"/>
                <a:ext cx="1828800" cy="2362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7" name="Group 789"/>
            <p:cNvGrpSpPr/>
            <p:nvPr/>
          </p:nvGrpSpPr>
          <p:grpSpPr>
            <a:xfrm>
              <a:off x="3250370" y="3111407"/>
              <a:ext cx="1013895" cy="1694022"/>
              <a:chOff x="6248400" y="838200"/>
              <a:chExt cx="2514349" cy="4200993"/>
            </a:xfrm>
          </p:grpSpPr>
          <p:sp>
            <p:nvSpPr>
              <p:cNvPr id="379" name="Oval 378"/>
              <p:cNvSpPr/>
              <p:nvPr/>
            </p:nvSpPr>
            <p:spPr>
              <a:xfrm rot="20950279">
                <a:off x="7492106" y="4590216"/>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20950279">
                <a:off x="6876615" y="4539040"/>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20950279">
                <a:off x="6248400" y="3793885"/>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649721" flipH="1">
                <a:off x="8116250" y="3672106"/>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rot="1217087" flipH="1">
                <a:off x="6566246" y="2461349"/>
                <a:ext cx="630348" cy="1493382"/>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20382913">
                <a:off x="7811778" y="2453698"/>
                <a:ext cx="579069" cy="1441147"/>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rapezoid 384"/>
              <p:cNvSpPr/>
              <p:nvPr/>
            </p:nvSpPr>
            <p:spPr>
              <a:xfrm>
                <a:off x="6810571" y="2393678"/>
                <a:ext cx="1400890" cy="248967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7225720" y="2331841"/>
                <a:ext cx="533676" cy="6477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hord 386"/>
              <p:cNvSpPr/>
              <p:nvPr/>
            </p:nvSpPr>
            <p:spPr>
              <a:xfrm rot="7621963">
                <a:off x="6839209" y="804926"/>
                <a:ext cx="1298658" cy="1365205"/>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loud 387"/>
              <p:cNvSpPr/>
              <p:nvPr/>
            </p:nvSpPr>
            <p:spPr>
              <a:xfrm rot="671737">
                <a:off x="6551963" y="1216618"/>
                <a:ext cx="500261" cy="1972987"/>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Cloud 388"/>
              <p:cNvSpPr/>
              <p:nvPr/>
            </p:nvSpPr>
            <p:spPr>
              <a:xfrm rot="20928263" flipH="1">
                <a:off x="7919808" y="1330584"/>
                <a:ext cx="585082" cy="1749298"/>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a:off x="6927312" y="3733230"/>
                <a:ext cx="1167407" cy="297679"/>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8" name="Group 78"/>
              <p:cNvGrpSpPr/>
              <p:nvPr/>
            </p:nvGrpSpPr>
            <p:grpSpPr>
              <a:xfrm>
                <a:off x="6935019" y="3688808"/>
                <a:ext cx="1149788" cy="330835"/>
                <a:chOff x="4953000" y="3276600"/>
                <a:chExt cx="6172200" cy="990600"/>
              </a:xfrm>
            </p:grpSpPr>
            <p:grpSp>
              <p:nvGrpSpPr>
                <p:cNvPr id="869" name="Group 284"/>
                <p:cNvGrpSpPr/>
                <p:nvPr/>
              </p:nvGrpSpPr>
              <p:grpSpPr>
                <a:xfrm>
                  <a:off x="4953000" y="3276600"/>
                  <a:ext cx="1600200" cy="990600"/>
                  <a:chOff x="4953000" y="3276600"/>
                  <a:chExt cx="1600200" cy="990600"/>
                </a:xfrm>
              </p:grpSpPr>
              <p:sp>
                <p:nvSpPr>
                  <p:cNvPr id="433" name="Octagon 43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285"/>
                <p:cNvGrpSpPr/>
                <p:nvPr/>
              </p:nvGrpSpPr>
              <p:grpSpPr>
                <a:xfrm>
                  <a:off x="6477000" y="3276600"/>
                  <a:ext cx="1600200" cy="990600"/>
                  <a:chOff x="4953000" y="3276600"/>
                  <a:chExt cx="1600200" cy="990600"/>
                </a:xfrm>
              </p:grpSpPr>
              <p:sp>
                <p:nvSpPr>
                  <p:cNvPr id="429" name="Octagon 4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0" name="Group 290"/>
                <p:cNvGrpSpPr/>
                <p:nvPr/>
              </p:nvGrpSpPr>
              <p:grpSpPr>
                <a:xfrm>
                  <a:off x="8001000" y="3276600"/>
                  <a:ext cx="1600200" cy="990600"/>
                  <a:chOff x="4953000" y="3276600"/>
                  <a:chExt cx="1600200" cy="990600"/>
                </a:xfrm>
              </p:grpSpPr>
              <p:sp>
                <p:nvSpPr>
                  <p:cNvPr id="425" name="Octagon 42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mond 4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3" name="Group 295"/>
                <p:cNvGrpSpPr/>
                <p:nvPr/>
              </p:nvGrpSpPr>
              <p:grpSpPr>
                <a:xfrm>
                  <a:off x="9525000" y="3276600"/>
                  <a:ext cx="1600200" cy="990600"/>
                  <a:chOff x="4953000" y="3276600"/>
                  <a:chExt cx="1600200" cy="990600"/>
                </a:xfrm>
              </p:grpSpPr>
              <p:sp>
                <p:nvSpPr>
                  <p:cNvPr id="421"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2" name="Cloud 391"/>
              <p:cNvSpPr/>
              <p:nvPr/>
            </p:nvSpPr>
            <p:spPr>
              <a:xfrm rot="802447" flipH="1">
                <a:off x="6594984" y="1062561"/>
                <a:ext cx="1744081" cy="2237074"/>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6858000" y="914400"/>
                <a:ext cx="1295400" cy="1676400"/>
              </a:xfrm>
              <a:prstGeom prst="ellipse">
                <a:avLst/>
              </a:prstGeom>
              <a:solidFill>
                <a:srgbClr val="75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4" name="Group 120"/>
              <p:cNvGrpSpPr/>
              <p:nvPr/>
            </p:nvGrpSpPr>
            <p:grpSpPr>
              <a:xfrm>
                <a:off x="6781800" y="1219200"/>
                <a:ext cx="1506465" cy="330835"/>
                <a:chOff x="7637535" y="381000"/>
                <a:chExt cx="1506465" cy="330835"/>
              </a:xfrm>
            </p:grpSpPr>
            <p:sp>
              <p:nvSpPr>
                <p:cNvPr id="395" name="Rectangle 394"/>
                <p:cNvSpPr/>
                <p:nvPr/>
              </p:nvSpPr>
              <p:spPr>
                <a:xfrm>
                  <a:off x="7637535" y="381000"/>
                  <a:ext cx="1506465" cy="31124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6" name="Group 99"/>
                <p:cNvGrpSpPr/>
                <p:nvPr/>
              </p:nvGrpSpPr>
              <p:grpSpPr>
                <a:xfrm>
                  <a:off x="7670969" y="381000"/>
                  <a:ext cx="1473031" cy="330835"/>
                  <a:chOff x="4953000" y="3276600"/>
                  <a:chExt cx="6172200" cy="990600"/>
                </a:xfrm>
              </p:grpSpPr>
              <p:grpSp>
                <p:nvGrpSpPr>
                  <p:cNvPr id="907" name="Group 284"/>
                  <p:cNvGrpSpPr/>
                  <p:nvPr/>
                </p:nvGrpSpPr>
                <p:grpSpPr>
                  <a:xfrm>
                    <a:off x="4953000" y="3276600"/>
                    <a:ext cx="1600200" cy="990600"/>
                    <a:chOff x="4953000" y="3276600"/>
                    <a:chExt cx="1600200" cy="990600"/>
                  </a:xfrm>
                </p:grpSpPr>
                <p:sp>
                  <p:nvSpPr>
                    <p:cNvPr id="413" name="Octagon 41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3" name="Group 285"/>
                  <p:cNvGrpSpPr/>
                  <p:nvPr/>
                </p:nvGrpSpPr>
                <p:grpSpPr>
                  <a:xfrm>
                    <a:off x="6477000" y="3276600"/>
                    <a:ext cx="1600200" cy="990600"/>
                    <a:chOff x="4953000" y="3276600"/>
                    <a:chExt cx="1600200" cy="990600"/>
                  </a:xfrm>
                </p:grpSpPr>
                <p:sp>
                  <p:nvSpPr>
                    <p:cNvPr id="409" name="Octagon 40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iamond 41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290"/>
                  <p:cNvGrpSpPr/>
                  <p:nvPr/>
                </p:nvGrpSpPr>
                <p:grpSpPr>
                  <a:xfrm>
                    <a:off x="8001000" y="3276600"/>
                    <a:ext cx="1600200" cy="990600"/>
                    <a:chOff x="4953000" y="3276600"/>
                    <a:chExt cx="1600200" cy="990600"/>
                  </a:xfrm>
                </p:grpSpPr>
                <p:sp>
                  <p:nvSpPr>
                    <p:cNvPr id="405" name="Octagon 40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295"/>
                  <p:cNvGrpSpPr/>
                  <p:nvPr/>
                </p:nvGrpSpPr>
                <p:grpSpPr>
                  <a:xfrm>
                    <a:off x="9525000" y="3276600"/>
                    <a:ext cx="1600200" cy="990600"/>
                    <a:chOff x="4953000" y="3276600"/>
                    <a:chExt cx="1600200" cy="990600"/>
                  </a:xfrm>
                </p:grpSpPr>
                <p:sp>
                  <p:nvSpPr>
                    <p:cNvPr id="401" name="Octagon 40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iamond 40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25" name="Group 848"/>
            <p:cNvGrpSpPr/>
            <p:nvPr/>
          </p:nvGrpSpPr>
          <p:grpSpPr>
            <a:xfrm>
              <a:off x="778013" y="3019838"/>
              <a:ext cx="824119" cy="1785591"/>
              <a:chOff x="427905" y="670262"/>
              <a:chExt cx="1995873" cy="5501938"/>
            </a:xfrm>
          </p:grpSpPr>
          <p:sp>
            <p:nvSpPr>
              <p:cNvPr id="334" name="Moon 333"/>
              <p:cNvSpPr/>
              <p:nvPr/>
            </p:nvSpPr>
            <p:spPr>
              <a:xfrm rot="6932695">
                <a:off x="1496528" y="565277"/>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4" name="Group 53"/>
              <p:cNvGrpSpPr/>
              <p:nvPr/>
            </p:nvGrpSpPr>
            <p:grpSpPr>
              <a:xfrm>
                <a:off x="1447800" y="5638800"/>
                <a:ext cx="849696" cy="457200"/>
                <a:chOff x="3277841" y="5049934"/>
                <a:chExt cx="1352361" cy="969254"/>
              </a:xfrm>
            </p:grpSpPr>
            <p:sp>
              <p:nvSpPr>
                <p:cNvPr id="376" name="Oval 375"/>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Oval 335"/>
              <p:cNvSpPr/>
              <p:nvPr/>
            </p:nvSpPr>
            <p:spPr>
              <a:xfrm>
                <a:off x="1981201" y="4191000"/>
                <a:ext cx="304799" cy="7119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rot="21078051">
                <a:off x="1456103" y="2560976"/>
                <a:ext cx="779400" cy="2184336"/>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a:off x="920590" y="4679933"/>
                <a:ext cx="1264449" cy="1062477"/>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a:off x="1066800" y="2667000"/>
                <a:ext cx="991626" cy="2233450"/>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Isosceles Triangle 339"/>
              <p:cNvSpPr/>
              <p:nvPr/>
            </p:nvSpPr>
            <p:spPr>
              <a:xfrm rot="10800000">
                <a:off x="1265615" y="2915872"/>
                <a:ext cx="507706" cy="71212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a:off x="845106" y="2948368"/>
                <a:ext cx="1440893" cy="252232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942574" y="1206706"/>
                <a:ext cx="1232320" cy="18278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rot="20762573">
                <a:off x="923944" y="1752530"/>
                <a:ext cx="1292168" cy="237314"/>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2" name="Group 42"/>
              <p:cNvGrpSpPr/>
              <p:nvPr/>
            </p:nvGrpSpPr>
            <p:grpSpPr>
              <a:xfrm rot="17205383">
                <a:off x="669550" y="682988"/>
                <a:ext cx="1320615" cy="1324873"/>
                <a:chOff x="5207746" y="484206"/>
                <a:chExt cx="1365913" cy="774009"/>
              </a:xfrm>
            </p:grpSpPr>
            <p:sp>
              <p:nvSpPr>
                <p:cNvPr id="370" name="Moon 28"/>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29"/>
                <p:cNvSpPr/>
                <p:nvPr/>
              </p:nvSpPr>
              <p:spPr>
                <a:xfrm rot="8137030">
                  <a:off x="5394262" y="484206"/>
                  <a:ext cx="839052"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3582768">
                  <a:off x="5937631" y="585098"/>
                  <a:ext cx="282801"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0" name="Group 42"/>
              <p:cNvGrpSpPr/>
              <p:nvPr/>
            </p:nvGrpSpPr>
            <p:grpSpPr>
              <a:xfrm>
                <a:off x="999809" y="4156603"/>
                <a:ext cx="1160266" cy="528603"/>
                <a:chOff x="6172200" y="4565754"/>
                <a:chExt cx="3923675" cy="920646"/>
              </a:xfrm>
            </p:grpSpPr>
            <p:grpSp>
              <p:nvGrpSpPr>
                <p:cNvPr id="961" name="Group 303"/>
                <p:cNvGrpSpPr/>
                <p:nvPr/>
              </p:nvGrpSpPr>
              <p:grpSpPr>
                <a:xfrm>
                  <a:off x="6172200" y="4572000"/>
                  <a:ext cx="1295400" cy="914400"/>
                  <a:chOff x="6172200" y="4572000"/>
                  <a:chExt cx="1295400" cy="914400"/>
                </a:xfrm>
              </p:grpSpPr>
              <p:sp>
                <p:nvSpPr>
                  <p:cNvPr id="368" name="Quad Arrow Callout 36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27"/>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304"/>
                <p:cNvGrpSpPr/>
                <p:nvPr/>
              </p:nvGrpSpPr>
              <p:grpSpPr>
                <a:xfrm>
                  <a:off x="7510072" y="4567003"/>
                  <a:ext cx="1295400" cy="914400"/>
                  <a:chOff x="6172200" y="4572000"/>
                  <a:chExt cx="1295400" cy="914400"/>
                </a:xfrm>
              </p:grpSpPr>
              <p:sp>
                <p:nvSpPr>
                  <p:cNvPr id="366" name="Quad Arrow Callout 365"/>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3" name="Group 307"/>
                <p:cNvGrpSpPr/>
                <p:nvPr/>
              </p:nvGrpSpPr>
              <p:grpSpPr>
                <a:xfrm>
                  <a:off x="8800475" y="4565754"/>
                  <a:ext cx="1295400" cy="914400"/>
                  <a:chOff x="6172200" y="4572000"/>
                  <a:chExt cx="1295400" cy="914400"/>
                </a:xfrm>
              </p:grpSpPr>
              <p:sp>
                <p:nvSpPr>
                  <p:cNvPr id="364" name="Quad Arrow Callout 363"/>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Diamond 23"/>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Oval 361"/>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Oval 345"/>
              <p:cNvSpPr/>
              <p:nvPr/>
            </p:nvSpPr>
            <p:spPr>
              <a:xfrm>
                <a:off x="1219200" y="3962400"/>
                <a:ext cx="464107" cy="7551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1230172">
                <a:off x="1133164" y="2927756"/>
                <a:ext cx="667465" cy="1272097"/>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6932695">
                <a:off x="1127981" y="683942"/>
                <a:ext cx="714996"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12566789">
                <a:off x="978882" y="779885"/>
                <a:ext cx="414720" cy="130130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9704861" flipH="1" flipV="1">
                <a:off x="1397430" y="693891"/>
                <a:ext cx="263295"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4580787">
                <a:off x="801963" y="762313"/>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7205383">
                <a:off x="914388" y="962783"/>
                <a:ext cx="663057" cy="970269"/>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11895139" flipV="1">
                <a:off x="1041672" y="670262"/>
                <a:ext cx="112414"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7205383">
                <a:off x="1078236" y="871628"/>
                <a:ext cx="681703" cy="80966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4" name="Group 54"/>
              <p:cNvGrpSpPr/>
              <p:nvPr/>
            </p:nvGrpSpPr>
            <p:grpSpPr>
              <a:xfrm>
                <a:off x="1066800" y="5715000"/>
                <a:ext cx="849696" cy="457200"/>
                <a:chOff x="3277841" y="5049934"/>
                <a:chExt cx="1352361" cy="969254"/>
              </a:xfrm>
            </p:grpSpPr>
            <p:sp>
              <p:nvSpPr>
                <p:cNvPr id="356" name="Oval 355"/>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65" name="Group 1179"/>
          <p:cNvGrpSpPr/>
          <p:nvPr/>
        </p:nvGrpSpPr>
        <p:grpSpPr>
          <a:xfrm>
            <a:off x="6973454" y="1618673"/>
            <a:ext cx="5006109" cy="3810000"/>
            <a:chOff x="5105400" y="1600200"/>
            <a:chExt cx="4038600" cy="3810000"/>
          </a:xfrm>
        </p:grpSpPr>
        <p:grpSp>
          <p:nvGrpSpPr>
            <p:cNvPr id="966" name="Group 218"/>
            <p:cNvGrpSpPr/>
            <p:nvPr/>
          </p:nvGrpSpPr>
          <p:grpSpPr>
            <a:xfrm>
              <a:off x="6400800" y="2209800"/>
              <a:ext cx="730993" cy="1567485"/>
              <a:chOff x="2494874" y="457200"/>
              <a:chExt cx="1619925" cy="3200400"/>
            </a:xfrm>
          </p:grpSpPr>
          <p:sp>
            <p:nvSpPr>
              <p:cNvPr id="1065" name="Oval 1064"/>
              <p:cNvSpPr/>
              <p:nvPr/>
            </p:nvSpPr>
            <p:spPr>
              <a:xfrm rot="19742001">
                <a:off x="2509398" y="2656267"/>
                <a:ext cx="426997" cy="2744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7" name="Group 80"/>
              <p:cNvGrpSpPr/>
              <p:nvPr/>
            </p:nvGrpSpPr>
            <p:grpSpPr>
              <a:xfrm>
                <a:off x="2635885" y="457200"/>
                <a:ext cx="1478914" cy="3200400"/>
                <a:chOff x="4876800" y="381000"/>
                <a:chExt cx="1478914" cy="3200400"/>
              </a:xfrm>
            </p:grpSpPr>
            <p:sp>
              <p:nvSpPr>
                <p:cNvPr id="1069" name="Oval 1068"/>
                <p:cNvSpPr/>
                <p:nvPr/>
              </p:nvSpPr>
              <p:spPr>
                <a:xfrm>
                  <a:off x="4876800" y="381000"/>
                  <a:ext cx="1295400" cy="2438400"/>
                </a:xfrm>
                <a:prstGeom prst="ellipse">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rot="1857999" flipH="1">
                  <a:off x="5974714" y="2520280"/>
                  <a:ext cx="381000" cy="22648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a:off x="5086341" y="1752600"/>
                  <a:ext cx="838200" cy="1524000"/>
                </a:xfrm>
                <a:prstGeom prst="trapezoid">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Flowchart: Display 1071"/>
                <p:cNvSpPr/>
                <p:nvPr/>
              </p:nvSpPr>
              <p:spPr>
                <a:xfrm rot="17059109">
                  <a:off x="4626407" y="2189631"/>
                  <a:ext cx="818669" cy="261868"/>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Flowchart: Display 1072"/>
                <p:cNvSpPr/>
                <p:nvPr/>
              </p:nvSpPr>
              <p:spPr>
                <a:xfrm rot="4110026" flipH="1">
                  <a:off x="5520983" y="2139850"/>
                  <a:ext cx="871403" cy="243783"/>
                </a:xfrm>
                <a:prstGeom prst="flowChartDisp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5086341" y="609600"/>
                  <a:ext cx="8382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a:off x="5029200" y="3124200"/>
                  <a:ext cx="990600" cy="152400"/>
                </a:xfrm>
                <a:prstGeom prst="trapezoi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52387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a:off x="5543541" y="3276600"/>
                  <a:ext cx="304800" cy="152400"/>
                </a:xfrm>
                <a:prstGeom prst="trapezoi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5162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5543541" y="3429000"/>
                  <a:ext cx="381000" cy="152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Flowchart: Delay 1079"/>
                <p:cNvSpPr/>
                <p:nvPr/>
              </p:nvSpPr>
              <p:spPr>
                <a:xfrm rot="4182490" flipH="1">
                  <a:off x="5640485" y="1784964"/>
                  <a:ext cx="358589" cy="415806"/>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Double Wave 1080"/>
                <p:cNvSpPr/>
                <p:nvPr/>
              </p:nvSpPr>
              <p:spPr>
                <a:xfrm>
                  <a:off x="4953000" y="838200"/>
                  <a:ext cx="1143000" cy="381000"/>
                </a:xfrm>
                <a:prstGeom prst="doubleWave">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Flowchart: Delay 1081"/>
                <p:cNvSpPr/>
                <p:nvPr/>
              </p:nvSpPr>
              <p:spPr>
                <a:xfrm rot="16200000">
                  <a:off x="5410200" y="304800"/>
                  <a:ext cx="228600" cy="685800"/>
                </a:xfrm>
                <a:prstGeom prst="flowChartDelay">
                  <a:avLst/>
                </a:prstGeom>
                <a:solidFill>
                  <a:srgbClr val="B59C41"/>
                </a:solidFill>
                <a:ln w="12700">
                  <a:solidFill>
                    <a:srgbClr val="B59C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ed Rectangle 1082"/>
                <p:cNvSpPr/>
                <p:nvPr/>
              </p:nvSpPr>
              <p:spPr>
                <a:xfrm rot="19398839">
                  <a:off x="5509444" y="1756577"/>
                  <a:ext cx="137185" cy="11430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lowchart: Delay 1083"/>
                <p:cNvSpPr/>
                <p:nvPr/>
              </p:nvSpPr>
              <p:spPr>
                <a:xfrm rot="17498659">
                  <a:off x="4983249" y="1741321"/>
                  <a:ext cx="369253" cy="400007"/>
                </a:xfrm>
                <a:prstGeom prst="flowChartDelay">
                  <a:avLst/>
                </a:prstGeom>
                <a:solidFill>
                  <a:srgbClr val="B59C4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lowchart: Delay 1084"/>
                <p:cNvSpPr/>
                <p:nvPr/>
              </p:nvSpPr>
              <p:spPr>
                <a:xfrm rot="5400000">
                  <a:off x="5676900" y="2705100"/>
                  <a:ext cx="381000" cy="304800"/>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ed Rectangle 1085"/>
                <p:cNvSpPr/>
                <p:nvPr/>
              </p:nvSpPr>
              <p:spPr>
                <a:xfrm>
                  <a:off x="4953000" y="762000"/>
                  <a:ext cx="1143000" cy="2286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7" name="Oval 1066"/>
              <p:cNvSpPr/>
              <p:nvPr/>
            </p:nvSpPr>
            <p:spPr>
              <a:xfrm rot="19742001">
                <a:off x="2494874" y="2701708"/>
                <a:ext cx="339772" cy="27874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7-Point Star 1067"/>
              <p:cNvSpPr/>
              <p:nvPr/>
            </p:nvSpPr>
            <p:spPr>
              <a:xfrm>
                <a:off x="3124200" y="2209800"/>
                <a:ext cx="381000" cy="457200"/>
              </a:xfrm>
              <a:prstGeom prst="star7">
                <a:avLst>
                  <a:gd name="adj" fmla="val 37397"/>
                  <a:gd name="hf" fmla="val 102572"/>
                  <a:gd name="vf" fmla="val 10521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145"/>
            <p:cNvGrpSpPr/>
            <p:nvPr/>
          </p:nvGrpSpPr>
          <p:grpSpPr>
            <a:xfrm>
              <a:off x="7010400" y="2362200"/>
              <a:ext cx="882603" cy="1657258"/>
              <a:chOff x="3797343" y="1447801"/>
              <a:chExt cx="1645370" cy="2690010"/>
            </a:xfrm>
          </p:grpSpPr>
          <p:sp>
            <p:nvSpPr>
              <p:cNvPr id="1052" name="Oval 1051"/>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rapezoid 1053"/>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rapezoid 1054"/>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rot="20950279">
                <a:off x="4187915" y="3869383"/>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rot="20950279">
                <a:off x="4569886" y="3869381"/>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Chord 1059"/>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Cloud 1061"/>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Cloud 1062"/>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159"/>
            <p:cNvGrpSpPr/>
            <p:nvPr/>
          </p:nvGrpSpPr>
          <p:grpSpPr>
            <a:xfrm>
              <a:off x="6336171" y="3016504"/>
              <a:ext cx="694873" cy="1275935"/>
              <a:chOff x="5662720" y="1532681"/>
              <a:chExt cx="1576282" cy="2605131"/>
            </a:xfrm>
          </p:grpSpPr>
          <p:sp>
            <p:nvSpPr>
              <p:cNvPr id="1038" name="Cloud 1037"/>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Cloud 1038"/>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Trapezoid 1042"/>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p:nvPr/>
            </p:nvSpPr>
            <p:spPr>
              <a:xfrm rot="649721" flipH="1">
                <a:off x="6459531" y="387623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rot="649721" flipH="1">
                <a:off x="6093598" y="3876233"/>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Trapezoid 1046"/>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Isosceles Triangle 1047"/>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Cloud 1049"/>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ounded Rectangle 1050"/>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42"/>
            <p:cNvGrpSpPr/>
            <p:nvPr/>
          </p:nvGrpSpPr>
          <p:grpSpPr>
            <a:xfrm>
              <a:off x="7696200" y="2209800"/>
              <a:ext cx="1020712" cy="1710665"/>
              <a:chOff x="4627544" y="457200"/>
              <a:chExt cx="1976733" cy="3334851"/>
            </a:xfrm>
          </p:grpSpPr>
          <p:sp>
            <p:nvSpPr>
              <p:cNvPr id="1010" name="Oval 1009"/>
              <p:cNvSpPr/>
              <p:nvPr/>
            </p:nvSpPr>
            <p:spPr>
              <a:xfrm rot="20226769">
                <a:off x="6289490" y="2375663"/>
                <a:ext cx="314787" cy="38956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Trapezoid 1010"/>
              <p:cNvSpPr/>
              <p:nvPr/>
            </p:nvSpPr>
            <p:spPr>
              <a:xfrm rot="20249249">
                <a:off x="5992728" y="1608284"/>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ed Rectangle 1011"/>
              <p:cNvSpPr/>
              <p:nvPr/>
            </p:nvSpPr>
            <p:spPr>
              <a:xfrm rot="20345433" flipH="1">
                <a:off x="5892583" y="729020"/>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p:nvSpPr>
            <p:spPr>
              <a:xfrm rot="6128217">
                <a:off x="5845811" y="3405957"/>
                <a:ext cx="301986" cy="4237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rot="4472555">
                <a:off x="5575834" y="3412500"/>
                <a:ext cx="313720" cy="4453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p:nvPr/>
            </p:nvSpPr>
            <p:spPr>
              <a:xfrm rot="2901859">
                <a:off x="4745608" y="2402615"/>
                <a:ext cx="253191" cy="48931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1015"/>
              <p:cNvSpPr/>
              <p:nvPr/>
            </p:nvSpPr>
            <p:spPr>
              <a:xfrm>
                <a:off x="5121013" y="1579044"/>
                <a:ext cx="1364078" cy="200235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Trapezoid 1016"/>
              <p:cNvSpPr/>
              <p:nvPr/>
            </p:nvSpPr>
            <p:spPr>
              <a:xfrm rot="1442139">
                <a:off x="4963492" y="1606735"/>
                <a:ext cx="380432" cy="10491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ounded Rectangle 1017"/>
              <p:cNvSpPr/>
              <p:nvPr/>
            </p:nvSpPr>
            <p:spPr>
              <a:xfrm rot="5400000">
                <a:off x="5562600" y="76200"/>
                <a:ext cx="381000" cy="11430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Trapezoid 1018"/>
              <p:cNvSpPr/>
              <p:nvPr/>
            </p:nvSpPr>
            <p:spPr>
              <a:xfrm rot="21093752">
                <a:off x="4850935" y="1718261"/>
                <a:ext cx="1277816" cy="1818971"/>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5257800" y="685800"/>
                <a:ext cx="996826" cy="11199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ed Rectangle 1020"/>
              <p:cNvSpPr/>
              <p:nvPr/>
            </p:nvSpPr>
            <p:spPr>
              <a:xfrm rot="1254567">
                <a:off x="5049603" y="669656"/>
                <a:ext cx="533400" cy="10668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ed Rectangle 1021"/>
              <p:cNvSpPr/>
              <p:nvPr/>
            </p:nvSpPr>
            <p:spPr>
              <a:xfrm>
                <a:off x="5181600" y="685800"/>
                <a:ext cx="1154219" cy="19478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rapezoid 1022"/>
              <p:cNvSpPr/>
              <p:nvPr/>
            </p:nvSpPr>
            <p:spPr>
              <a:xfrm rot="21093752">
                <a:off x="5082248" y="1747654"/>
                <a:ext cx="776434" cy="1818971"/>
              </a:xfrm>
              <a:prstGeom prst="trapezoid">
                <a:avLst>
                  <a:gd name="adj" fmla="val 42843"/>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2" name="Group 256"/>
            <p:cNvGrpSpPr/>
            <p:nvPr/>
          </p:nvGrpSpPr>
          <p:grpSpPr>
            <a:xfrm>
              <a:off x="6837584" y="3788664"/>
              <a:ext cx="911659" cy="1621536"/>
              <a:chOff x="1239994" y="1409792"/>
              <a:chExt cx="2722455" cy="4589897"/>
            </a:xfrm>
          </p:grpSpPr>
          <p:sp>
            <p:nvSpPr>
              <p:cNvPr id="999" name="Oval 998"/>
              <p:cNvSpPr/>
              <p:nvPr/>
            </p:nvSpPr>
            <p:spPr>
              <a:xfrm rot="528476">
                <a:off x="2099622" y="4997301"/>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p:nvPr/>
            </p:nvSpPr>
            <p:spPr>
              <a:xfrm rot="20854625">
                <a:off x="2614534" y="5009089"/>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a:off x="1239994" y="4131474"/>
                <a:ext cx="762001"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3276649" y="4131474"/>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Trapezoid 1002"/>
              <p:cNvSpPr/>
              <p:nvPr/>
            </p:nvSpPr>
            <p:spPr>
              <a:xfrm>
                <a:off x="1904999" y="5314814"/>
                <a:ext cx="1600201" cy="476385"/>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rapezoid 1003"/>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Trapezoid 1004"/>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Trapezoid 1005"/>
              <p:cNvSpPr/>
              <p:nvPr/>
            </p:nvSpPr>
            <p:spPr>
              <a:xfrm>
                <a:off x="1905000" y="3048000"/>
                <a:ext cx="1447800" cy="2286000"/>
              </a:xfrm>
              <a:prstGeom prst="trapezoid">
                <a:avLst>
                  <a:gd name="adj" fmla="val 35984"/>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a:off x="2057400" y="1447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rot="5400000">
                <a:off x="1712055" y="1543012"/>
                <a:ext cx="1893343" cy="162690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0" name="Rectangle 969"/>
            <p:cNvSpPr/>
            <p:nvPr/>
          </p:nvSpPr>
          <p:spPr>
            <a:xfrm>
              <a:off x="6792001" y="4869688"/>
              <a:ext cx="364664" cy="77216"/>
            </a:xfrm>
            <a:prstGeom prst="rect">
              <a:avLst/>
            </a:prstGeom>
            <a:solidFill>
              <a:srgbClr val="E2D1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70"/>
            <p:cNvGrpSpPr/>
            <p:nvPr/>
          </p:nvGrpSpPr>
          <p:grpSpPr>
            <a:xfrm>
              <a:off x="8341821" y="3132328"/>
              <a:ext cx="802179" cy="1891792"/>
              <a:chOff x="8598567" y="1981200"/>
              <a:chExt cx="1340984" cy="3733800"/>
            </a:xfrm>
          </p:grpSpPr>
          <p:sp>
            <p:nvSpPr>
              <p:cNvPr id="984" name="Cloud 983"/>
              <p:cNvSpPr/>
              <p:nvPr/>
            </p:nvSpPr>
            <p:spPr>
              <a:xfrm rot="17799699">
                <a:off x="8501989" y="2521902"/>
                <a:ext cx="621861" cy="42870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p:cNvSpPr/>
              <p:nvPr/>
            </p:nvSpPr>
            <p:spPr>
              <a:xfrm>
                <a:off x="9144000" y="54864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8973176" y="5562600"/>
                <a:ext cx="341648" cy="14732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Trapezoid 986"/>
              <p:cNvSpPr/>
              <p:nvPr/>
            </p:nvSpPr>
            <p:spPr>
              <a:xfrm>
                <a:off x="8868157" y="3433119"/>
                <a:ext cx="936899" cy="1935892"/>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a:off x="8868157" y="1981200"/>
                <a:ext cx="936899" cy="16455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Cloud 988"/>
              <p:cNvSpPr/>
              <p:nvPr/>
            </p:nvSpPr>
            <p:spPr>
              <a:xfrm>
                <a:off x="8782984" y="1981200"/>
                <a:ext cx="1022072" cy="87115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Trapezoid 989"/>
              <p:cNvSpPr/>
              <p:nvPr/>
            </p:nvSpPr>
            <p:spPr>
              <a:xfrm>
                <a:off x="9038502" y="5369011"/>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rapezoid 990"/>
              <p:cNvSpPr/>
              <p:nvPr/>
            </p:nvSpPr>
            <p:spPr>
              <a:xfrm>
                <a:off x="9296400" y="5334000"/>
                <a:ext cx="340691" cy="193589"/>
              </a:xfrm>
              <a:prstGeom prst="trapezoid">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Cloud 991"/>
              <p:cNvSpPr/>
              <p:nvPr/>
            </p:nvSpPr>
            <p:spPr>
              <a:xfrm rot="3800301" flipH="1">
                <a:off x="9132181" y="2657424"/>
                <a:ext cx="1015039" cy="599701"/>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ounded Rectangle 992"/>
              <p:cNvSpPr/>
              <p:nvPr/>
            </p:nvSpPr>
            <p:spPr>
              <a:xfrm rot="21237665">
                <a:off x="9050971" y="3588835"/>
                <a:ext cx="186056" cy="847072"/>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ounded Rectangle 993"/>
              <p:cNvSpPr/>
              <p:nvPr/>
            </p:nvSpPr>
            <p:spPr>
              <a:xfrm rot="5400000" flipH="1">
                <a:off x="9108666" y="1940334"/>
                <a:ext cx="304799" cy="1300932"/>
              </a:xfrm>
              <a:prstGeom prst="roundRect">
                <a:avLst>
                  <a:gd name="adj" fmla="val 48432"/>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Trapezoid 994"/>
              <p:cNvSpPr/>
              <p:nvPr/>
            </p:nvSpPr>
            <p:spPr>
              <a:xfrm>
                <a:off x="8889460" y="4401065"/>
                <a:ext cx="851726" cy="19358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rot="5149958" flipH="1">
                <a:off x="9245499" y="4546074"/>
                <a:ext cx="451216" cy="2279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Flowchart: Display 996"/>
              <p:cNvSpPr/>
              <p:nvPr/>
            </p:nvSpPr>
            <p:spPr>
              <a:xfrm rot="5087346" flipH="1">
                <a:off x="8877863" y="4041057"/>
                <a:ext cx="1106917" cy="272489"/>
              </a:xfrm>
              <a:prstGeom prst="flowChartDisplay">
                <a:avLst/>
              </a:prstGeom>
              <a:solidFill>
                <a:srgbClr val="BDB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Flowchart: Delay 997"/>
              <p:cNvSpPr/>
              <p:nvPr/>
            </p:nvSpPr>
            <p:spPr>
              <a:xfrm rot="5165064" flipH="1">
                <a:off x="9140357" y="3534643"/>
                <a:ext cx="408328" cy="374029"/>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71"/>
            <p:cNvGrpSpPr/>
            <p:nvPr/>
          </p:nvGrpSpPr>
          <p:grpSpPr>
            <a:xfrm>
              <a:off x="6062673" y="3711448"/>
              <a:ext cx="776623" cy="1459382"/>
              <a:chOff x="228600" y="1066800"/>
              <a:chExt cx="1298263" cy="2499360"/>
            </a:xfrm>
          </p:grpSpPr>
          <p:sp>
            <p:nvSpPr>
              <p:cNvPr id="973" name="Oval 5"/>
              <p:cNvSpPr/>
              <p:nvPr/>
            </p:nvSpPr>
            <p:spPr>
              <a:xfrm rot="7016247">
                <a:off x="1237949" y="2313682"/>
                <a:ext cx="232274" cy="3455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6"/>
              <p:cNvSpPr/>
              <p:nvPr/>
            </p:nvSpPr>
            <p:spPr>
              <a:xfrm rot="4630237">
                <a:off x="285240" y="2381343"/>
                <a:ext cx="232274" cy="3455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Flowchart: Manual Operation 10"/>
              <p:cNvSpPr/>
              <p:nvPr/>
            </p:nvSpPr>
            <p:spPr>
              <a:xfrm rot="9172197" flipH="1">
                <a:off x="1015114" y="1903461"/>
                <a:ext cx="342101" cy="642206"/>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Flowchart: Manual Operation 9"/>
              <p:cNvSpPr/>
              <p:nvPr/>
            </p:nvSpPr>
            <p:spPr>
              <a:xfrm rot="12427803">
                <a:off x="428456" y="1936515"/>
                <a:ext cx="342101" cy="642206"/>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2"/>
              <p:cNvSpPr/>
              <p:nvPr/>
            </p:nvSpPr>
            <p:spPr>
              <a:xfrm rot="4630237">
                <a:off x="535842" y="3239843"/>
                <a:ext cx="255313" cy="3973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3"/>
              <p:cNvSpPr/>
              <p:nvPr/>
            </p:nvSpPr>
            <p:spPr>
              <a:xfrm rot="4630237">
                <a:off x="912153" y="3218137"/>
                <a:ext cx="255313" cy="3973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Flowchart: Manual Operation 7"/>
              <p:cNvSpPr/>
              <p:nvPr/>
            </p:nvSpPr>
            <p:spPr>
              <a:xfrm rot="10800000">
                <a:off x="533398" y="1996977"/>
                <a:ext cx="762001" cy="1048746"/>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Flowchart: Manual Operation 12"/>
              <p:cNvSpPr/>
              <p:nvPr/>
            </p:nvSpPr>
            <p:spPr>
              <a:xfrm rot="10800000">
                <a:off x="406923" y="2842740"/>
                <a:ext cx="992092" cy="507458"/>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11"/>
              <p:cNvSpPr/>
              <p:nvPr/>
            </p:nvSpPr>
            <p:spPr>
              <a:xfrm>
                <a:off x="577974" y="1151214"/>
                <a:ext cx="649991" cy="9134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Flowchart: Delay 4"/>
              <p:cNvSpPr/>
              <p:nvPr/>
            </p:nvSpPr>
            <p:spPr>
              <a:xfrm rot="16200000">
                <a:off x="507167" y="1093033"/>
                <a:ext cx="838200" cy="785734"/>
              </a:xfrm>
              <a:prstGeom prst="flowChartDelay">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Flowchart: Manual Operation 8"/>
              <p:cNvSpPr/>
              <p:nvPr/>
            </p:nvSpPr>
            <p:spPr>
              <a:xfrm rot="10800000">
                <a:off x="457198" y="2788170"/>
                <a:ext cx="906905" cy="119922"/>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67"/>
            <p:cNvGrpSpPr/>
            <p:nvPr/>
          </p:nvGrpSpPr>
          <p:grpSpPr>
            <a:xfrm>
              <a:off x="7612494" y="3672840"/>
              <a:ext cx="820493" cy="1694928"/>
              <a:chOff x="0" y="0"/>
              <a:chExt cx="1571581" cy="2888053"/>
            </a:xfrm>
          </p:grpSpPr>
          <p:sp>
            <p:nvSpPr>
              <p:cNvPr id="1024" name="Oval 1023"/>
              <p:cNvSpPr/>
              <p:nvPr/>
            </p:nvSpPr>
            <p:spPr>
              <a:xfrm>
                <a:off x="1229933" y="1620520"/>
                <a:ext cx="341648" cy="2946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0" y="1620520"/>
                <a:ext cx="341648" cy="2946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Flowchart: Manual Operation 1025"/>
              <p:cNvSpPr/>
              <p:nvPr/>
            </p:nvSpPr>
            <p:spPr>
              <a:xfrm rot="8763267">
                <a:off x="985833" y="1025458"/>
                <a:ext cx="448644" cy="78807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lowchart: Manual Operation 1026"/>
              <p:cNvSpPr/>
              <p:nvPr/>
            </p:nvSpPr>
            <p:spPr>
              <a:xfrm rot="12596204">
                <a:off x="152480" y="1025686"/>
                <a:ext cx="448644" cy="78807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rot="20566544">
                <a:off x="272404" y="2500957"/>
                <a:ext cx="478307" cy="3683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rot="1440040">
                <a:off x="892425" y="2519753"/>
                <a:ext cx="478307" cy="3683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Flowchart: Manual Operation 1029"/>
              <p:cNvSpPr/>
              <p:nvPr/>
            </p:nvSpPr>
            <p:spPr>
              <a:xfrm rot="11339362">
                <a:off x="332699" y="1778662"/>
                <a:ext cx="554796" cy="103124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lowchart: Manual Operation 1030"/>
              <p:cNvSpPr/>
              <p:nvPr/>
            </p:nvSpPr>
            <p:spPr>
              <a:xfrm rot="10229274">
                <a:off x="758584" y="1760172"/>
                <a:ext cx="546128" cy="103124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Flowchart: Manual Operation 1031"/>
              <p:cNvSpPr/>
              <p:nvPr/>
            </p:nvSpPr>
            <p:spPr>
              <a:xfrm rot="10800000">
                <a:off x="273318" y="1104900"/>
                <a:ext cx="1017986" cy="117856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a:off x="341648" y="147320"/>
                <a:ext cx="819955" cy="10312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Cloud 1033"/>
              <p:cNvSpPr/>
              <p:nvPr/>
            </p:nvSpPr>
            <p:spPr>
              <a:xfrm>
                <a:off x="304800" y="0"/>
                <a:ext cx="1066800" cy="12192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 Diagonal Corner Rectangle 1034"/>
              <p:cNvSpPr/>
              <p:nvPr/>
            </p:nvSpPr>
            <p:spPr>
              <a:xfrm rot="20219766">
                <a:off x="364182" y="2100672"/>
                <a:ext cx="213631" cy="171182"/>
              </a:xfrm>
              <a:prstGeom prst="round2DiagRect">
                <a:avLst>
                  <a:gd name="adj1" fmla="val 14053"/>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035"/>
              <p:cNvSpPr/>
              <p:nvPr/>
            </p:nvSpPr>
            <p:spPr>
              <a:xfrm rot="20219766">
                <a:off x="705830" y="2100674"/>
                <a:ext cx="213631" cy="171182"/>
              </a:xfrm>
              <a:prstGeom prst="round2DiagRect">
                <a:avLst>
                  <a:gd name="adj1" fmla="val 14053"/>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1036"/>
              <p:cNvSpPr/>
              <p:nvPr/>
            </p:nvSpPr>
            <p:spPr>
              <a:xfrm rot="20219766">
                <a:off x="1047478" y="2100673"/>
                <a:ext cx="213631" cy="171182"/>
              </a:xfrm>
              <a:prstGeom prst="round2DiagRect">
                <a:avLst>
                  <a:gd name="adj1" fmla="val 14053"/>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107"/>
            <p:cNvGrpSpPr/>
            <p:nvPr/>
          </p:nvGrpSpPr>
          <p:grpSpPr>
            <a:xfrm>
              <a:off x="5638800" y="1600200"/>
              <a:ext cx="838200" cy="2057400"/>
              <a:chOff x="2971800" y="1219200"/>
              <a:chExt cx="2324272" cy="4922404"/>
            </a:xfrm>
          </p:grpSpPr>
          <p:sp>
            <p:nvSpPr>
              <p:cNvPr id="1109" name="Oval 1108"/>
              <p:cNvSpPr/>
              <p:nvPr/>
            </p:nvSpPr>
            <p:spPr>
              <a:xfrm>
                <a:off x="3139820" y="412821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0" name="Oval 1109"/>
              <p:cNvSpPr/>
              <p:nvPr/>
            </p:nvSpPr>
            <p:spPr>
              <a:xfrm>
                <a:off x="4876800" y="41910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1" name="Flowchart: Manual Operation 1110"/>
              <p:cNvSpPr/>
              <p:nvPr/>
            </p:nvSpPr>
            <p:spPr>
              <a:xfrm rot="8773187">
                <a:off x="4438763" y="30867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Flowchart: Manual Operation 1111"/>
              <p:cNvSpPr/>
              <p:nvPr/>
            </p:nvSpPr>
            <p:spPr>
              <a:xfrm rot="12653049">
                <a:off x="3483251" y="31748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Trapezoid 1112"/>
              <p:cNvSpPr/>
              <p:nvPr/>
            </p:nvSpPr>
            <p:spPr>
              <a:xfrm>
                <a:off x="3733800" y="32004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rot="12296205" flipH="1">
                <a:off x="4312246" y="58110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5" name="Oval 1114"/>
              <p:cNvSpPr/>
              <p:nvPr/>
            </p:nvSpPr>
            <p:spPr>
              <a:xfrm rot="20660369" flipH="1">
                <a:off x="3616203" y="57802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6" name="Isosceles Triangle 1115"/>
              <p:cNvSpPr/>
              <p:nvPr/>
            </p:nvSpPr>
            <p:spPr>
              <a:xfrm rot="10800000">
                <a:off x="3970552" y="3202616"/>
                <a:ext cx="528648" cy="46279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Cross 1116"/>
              <p:cNvSpPr/>
              <p:nvPr/>
            </p:nvSpPr>
            <p:spPr>
              <a:xfrm rot="2341287">
                <a:off x="4264247" y="3914482"/>
                <a:ext cx="473824" cy="40056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Pentagon 1117"/>
              <p:cNvSpPr/>
              <p:nvPr/>
            </p:nvSpPr>
            <p:spPr>
              <a:xfrm rot="16200000" flipV="1">
                <a:off x="907608" y="3588192"/>
                <a:ext cx="4800600" cy="62615"/>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a:off x="3200400" y="4114800"/>
                <a:ext cx="179688" cy="264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20" name="Oval 1119"/>
              <p:cNvSpPr/>
              <p:nvPr/>
            </p:nvSpPr>
            <p:spPr>
              <a:xfrm>
                <a:off x="3743988" y="2078680"/>
                <a:ext cx="906253" cy="12561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Flowchart: Decision 1120"/>
              <p:cNvSpPr/>
              <p:nvPr/>
            </p:nvSpPr>
            <p:spPr>
              <a:xfrm rot="18232967">
                <a:off x="2732589" y="1655143"/>
                <a:ext cx="723607" cy="24518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Cloud 1121"/>
              <p:cNvSpPr/>
              <p:nvPr/>
            </p:nvSpPr>
            <p:spPr>
              <a:xfrm rot="17650418">
                <a:off x="3380163" y="22349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Cloud 1122"/>
              <p:cNvSpPr/>
              <p:nvPr/>
            </p:nvSpPr>
            <p:spPr>
              <a:xfrm rot="4179572">
                <a:off x="4268780" y="22310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ectangle 1123"/>
              <p:cNvSpPr/>
              <p:nvPr/>
            </p:nvSpPr>
            <p:spPr>
              <a:xfrm>
                <a:off x="3500448" y="22770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25" name="Cloud 1124"/>
              <p:cNvSpPr/>
              <p:nvPr/>
            </p:nvSpPr>
            <p:spPr>
              <a:xfrm>
                <a:off x="3802532" y="20125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1125"/>
              <p:cNvSpPr/>
              <p:nvPr/>
            </p:nvSpPr>
            <p:spPr>
              <a:xfrm>
                <a:off x="4419600" y="32004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1126"/>
              <p:cNvSpPr/>
              <p:nvPr/>
            </p:nvSpPr>
            <p:spPr>
              <a:xfrm>
                <a:off x="3733800" y="32004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Flowchart: Manual Operation 1127"/>
              <p:cNvSpPr/>
              <p:nvPr/>
            </p:nvSpPr>
            <p:spPr>
              <a:xfrm rot="10800000">
                <a:off x="4240466" y="47728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Flowchart: Manual Operation 1128"/>
              <p:cNvSpPr/>
              <p:nvPr/>
            </p:nvSpPr>
            <p:spPr>
              <a:xfrm rot="10800000">
                <a:off x="3657600" y="47768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Pentagon 1129"/>
              <p:cNvSpPr/>
              <p:nvPr/>
            </p:nvSpPr>
            <p:spPr>
              <a:xfrm rot="5400000">
                <a:off x="3267545" y="4861043"/>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Pentagon 1130"/>
              <p:cNvSpPr/>
              <p:nvPr/>
            </p:nvSpPr>
            <p:spPr>
              <a:xfrm rot="5400000">
                <a:off x="349680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Pentagon 1131"/>
              <p:cNvSpPr/>
              <p:nvPr/>
            </p:nvSpPr>
            <p:spPr>
              <a:xfrm rot="5400000">
                <a:off x="369627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Pentagon 1132"/>
              <p:cNvSpPr/>
              <p:nvPr/>
            </p:nvSpPr>
            <p:spPr>
              <a:xfrm rot="5400000">
                <a:off x="389574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Pentagon 1133"/>
              <p:cNvSpPr/>
              <p:nvPr/>
            </p:nvSpPr>
            <p:spPr>
              <a:xfrm rot="5400000">
                <a:off x="4114800" y="48768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5" name="Pentagon 1134"/>
              <p:cNvSpPr/>
              <p:nvPr/>
            </p:nvSpPr>
            <p:spPr>
              <a:xfrm rot="5400000">
                <a:off x="3335618" y="48939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Pentagon 1135"/>
              <p:cNvSpPr/>
              <p:nvPr/>
            </p:nvSpPr>
            <p:spPr>
              <a:xfrm rot="7482643">
                <a:off x="3617373" y="4650870"/>
                <a:ext cx="826423" cy="1495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37" name="Rectangle 1136"/>
              <p:cNvSpPr/>
              <p:nvPr/>
            </p:nvSpPr>
            <p:spPr>
              <a:xfrm>
                <a:off x="3732285" y="42672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26" name="Group 1137"/>
            <p:cNvGrpSpPr/>
            <p:nvPr/>
          </p:nvGrpSpPr>
          <p:grpSpPr>
            <a:xfrm>
              <a:off x="5105400" y="2819400"/>
              <a:ext cx="990600" cy="1828800"/>
              <a:chOff x="702376" y="1371600"/>
              <a:chExt cx="2193224" cy="4419600"/>
            </a:xfrm>
          </p:grpSpPr>
          <p:sp>
            <p:nvSpPr>
              <p:cNvPr id="1139" name="Moon 1138"/>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1139"/>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Oval 1140"/>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42" name="Oval 1141"/>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43"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Rectangle 1145"/>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Moon 1148"/>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Moon 1149"/>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40"/>
              <p:cNvGrpSpPr/>
              <p:nvPr/>
            </p:nvGrpSpPr>
            <p:grpSpPr>
              <a:xfrm>
                <a:off x="1143000" y="1981200"/>
                <a:ext cx="1113312" cy="914400"/>
                <a:chOff x="3657600" y="1447800"/>
                <a:chExt cx="1295400" cy="1143000"/>
              </a:xfrm>
            </p:grpSpPr>
            <p:sp>
              <p:nvSpPr>
                <p:cNvPr id="1174" name="Hexagon 1173"/>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Rectangle 1174"/>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Rectangle 1175"/>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Rectangle 1176"/>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Rectangle 1177"/>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2" name="Flowchart: Delay 1151"/>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Isosceles Triangle 1152"/>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1153"/>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egular Pentagon 1155"/>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7" name="Regular Pentagon 1156"/>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8" name="Pentagon 1157"/>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Flowchart: Decision 1158"/>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Cross 1159"/>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Oval 1160"/>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2" name="Flowchart: Manual Operation 1161"/>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Flowchart: Manual Operation 1162"/>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Pentagon 1163"/>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Pentagon 1164"/>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Pentagon 1165"/>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Pentagon 1166"/>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9" name="Pentagon 1168"/>
              <p:cNvSpPr/>
              <p:nvPr/>
            </p:nvSpPr>
            <p:spPr>
              <a:xfrm rot="3463742">
                <a:off x="1324668" y="4332353"/>
                <a:ext cx="767482" cy="131799"/>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70" name="Rectangle 1169"/>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71" name="Oval 1170"/>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965"/>
                                        </p:tgtEl>
                                        <p:attrNameLst>
                                          <p:attrName>style.visibility</p:attrName>
                                        </p:attrNameLst>
                                      </p:cBhvr>
                                      <p:to>
                                        <p:strVal val="visible"/>
                                      </p:to>
                                    </p:set>
                                    <p:anim calcmode="lin" valueType="num">
                                      <p:cBhvr>
                                        <p:cTn id="12" dur="500" fill="hold"/>
                                        <p:tgtEl>
                                          <p:spTgt spid="96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6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6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65"/>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323"/>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11"/>
          <p:cNvGrpSpPr/>
          <p:nvPr/>
        </p:nvGrpSpPr>
        <p:grpSpPr>
          <a:xfrm>
            <a:off x="677333" y="342900"/>
            <a:ext cx="10566400" cy="4000500"/>
            <a:chOff x="1066800" y="914400"/>
            <a:chExt cx="4953000" cy="3810000"/>
          </a:xfrm>
        </p:grpSpPr>
        <p:sp>
          <p:nvSpPr>
            <p:cNvPr id="100" name="Explosion 2 99"/>
            <p:cNvSpPr/>
            <p:nvPr/>
          </p:nvSpPr>
          <p:spPr>
            <a:xfrm>
              <a:off x="2209800" y="914400"/>
              <a:ext cx="3200400" cy="2743200"/>
            </a:xfrm>
            <a:prstGeom prst="irregularSeal2">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xplosion 2 100"/>
            <p:cNvSpPr/>
            <p:nvPr/>
          </p:nvSpPr>
          <p:spPr>
            <a:xfrm>
              <a:off x="2819400" y="2133600"/>
              <a:ext cx="3200400" cy="2590800"/>
            </a:xfrm>
            <a:prstGeom prst="irregularSeal2">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xplosion 2 101"/>
            <p:cNvSpPr/>
            <p:nvPr/>
          </p:nvSpPr>
          <p:spPr>
            <a:xfrm>
              <a:off x="1066800" y="1981200"/>
              <a:ext cx="3429000" cy="2590800"/>
            </a:xfrm>
            <a:prstGeom prst="irregularSeal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1432535">
              <a:off x="2878442" y="2494494"/>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3505200" y="2819400"/>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19640612">
              <a:off x="4244570" y="2780822"/>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761025">
              <a:off x="3549813" y="2100175"/>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21215527">
              <a:off x="4445795" y="2043316"/>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285350">
              <a:off x="1786894" y="2215242"/>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2469738">
              <a:off x="2167894" y="2748643"/>
              <a:ext cx="11430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09"/>
            <p:cNvSpPr/>
            <p:nvPr/>
          </p:nvSpPr>
          <p:spPr>
            <a:xfrm>
              <a:off x="1524000" y="3124200"/>
              <a:ext cx="4191000" cy="457200"/>
            </a:xfrm>
            <a:prstGeom prst="doubleWave">
              <a:avLst>
                <a:gd name="adj1" fmla="val 6250"/>
                <a:gd name="adj2" fmla="val -10000"/>
              </a:avLst>
            </a:prstGeom>
            <a:solidFill>
              <a:srgbClr val="DBAF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a:off x="541867" y="4800601"/>
            <a:ext cx="10972800" cy="1200329"/>
          </a:xfrm>
          <a:prstGeom prst="rect">
            <a:avLst/>
          </a:prstGeom>
        </p:spPr>
        <p:txBody>
          <a:bodyPr wrap="square">
            <a:spAutoFit/>
          </a:bodyPr>
          <a:lstStyle/>
          <a:p>
            <a:pPr algn="ctr"/>
            <a:r>
              <a:rPr lang="en-US" sz="2400" dirty="0">
                <a:solidFill>
                  <a:schemeClr val="bg1"/>
                </a:solidFill>
                <a:latin typeface="Comic Sans MS" pitchFamily="66" charset="0"/>
              </a:rPr>
              <a:t>1 Nephi 11:36</a:t>
            </a:r>
          </a:p>
          <a:p>
            <a:pPr algn="ctr"/>
            <a:r>
              <a:rPr lang="en-US" sz="2400" dirty="0">
                <a:solidFill>
                  <a:schemeClr val="bg1"/>
                </a:solidFill>
                <a:latin typeface="Comic Sans MS" pitchFamily="66" charset="0"/>
              </a:rPr>
              <a:t>Nephi saw that the people in the building (pride of the world) was destroyed and fell 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par>
                                <p:cTn id="7" presetID="8" presetClass="emph" presetSubtype="0" fill="hold" nodeType="withEffect">
                                  <p:stCondLst>
                                    <p:cond delay="0"/>
                                  </p:stCondLst>
                                  <p:childTnLst>
                                    <p:animRot by="21600000">
                                      <p:cBhvr>
                                        <p:cTn id="8" dur="2000" fill="hold"/>
                                        <p:tgtEl>
                                          <p:spTgt spid="2"/>
                                        </p:tgtEl>
                                        <p:attrNameLst>
                                          <p:attrName>r</p:attrName>
                                        </p:attrNameLst>
                                      </p:cBhvr>
                                    </p:animRot>
                                  </p:childTnLst>
                                  <p:subTnLst>
                                    <p:audio>
                                      <p:cMediaNode>
                                        <p:cTn display="0" masterRel="sameClick">
                                          <p:stCondLst>
                                            <p:cond evt="begin" delay="0">
                                              <p:tn val="7"/>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6"/>
          <p:cNvGrpSpPr/>
          <p:nvPr/>
        </p:nvGrpSpPr>
        <p:grpSpPr>
          <a:xfrm>
            <a:off x="2937162" y="314037"/>
            <a:ext cx="6012873" cy="5257800"/>
            <a:chOff x="838200" y="1371600"/>
            <a:chExt cx="1524000" cy="1752600"/>
          </a:xfrm>
        </p:grpSpPr>
        <p:sp>
          <p:nvSpPr>
            <p:cNvPr id="8" name="Rounded Rectangle 7"/>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nut 10"/>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laque 13"/>
            <p:cNvSpPr/>
            <p:nvPr/>
          </p:nvSpPr>
          <p:spPr>
            <a:xfrm>
              <a:off x="914400" y="1676400"/>
              <a:ext cx="381000" cy="381000"/>
            </a:xfrm>
            <a:prstGeom prst="plaque">
              <a:avLst>
                <a:gd name="adj" fmla="val 40196"/>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aque 14"/>
            <p:cNvSpPr/>
            <p:nvPr/>
          </p:nvSpPr>
          <p:spPr>
            <a:xfrm>
              <a:off x="914400" y="2057400"/>
              <a:ext cx="381000" cy="381000"/>
            </a:xfrm>
            <a:prstGeom prst="plaque">
              <a:avLst>
                <a:gd name="adj" fmla="val 40196"/>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aque 15"/>
            <p:cNvSpPr/>
            <p:nvPr/>
          </p:nvSpPr>
          <p:spPr>
            <a:xfrm>
              <a:off x="914400" y="2514600"/>
              <a:ext cx="381000" cy="381000"/>
            </a:xfrm>
            <a:prstGeom prst="plaque">
              <a:avLst>
                <a:gd name="adj" fmla="val 40196"/>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95400" y="1676400"/>
              <a:ext cx="1066800" cy="1138773"/>
            </a:xfrm>
            <a:prstGeom prst="rect">
              <a:avLst/>
            </a:prstGeom>
            <a:noFill/>
          </p:spPr>
          <p:txBody>
            <a:bodyPr wrap="square" rtlCol="0">
              <a:spAutoFit/>
            </a:bodyPr>
            <a:lstStyle/>
            <a:p>
              <a:pPr algn="ctr"/>
              <a:r>
                <a:rPr lang="en-US" sz="5400" dirty="0">
                  <a:solidFill>
                    <a:schemeClr val="bg2">
                      <a:lumMod val="25000"/>
                    </a:schemeClr>
                  </a:solidFill>
                  <a:latin typeface="Rod" pitchFamily="49" charset="-79"/>
                  <a:cs typeface="Rod" pitchFamily="49" charset="-79"/>
                </a:rPr>
                <a:t>The </a:t>
              </a:r>
            </a:p>
            <a:p>
              <a:pPr algn="ctr"/>
              <a:r>
                <a:rPr lang="en-US" sz="5400" dirty="0">
                  <a:solidFill>
                    <a:schemeClr val="bg2">
                      <a:lumMod val="25000"/>
                    </a:schemeClr>
                  </a:solidFill>
                  <a:latin typeface="Rod" pitchFamily="49" charset="-79"/>
                  <a:cs typeface="Rod" pitchFamily="49" charset="-79"/>
                </a:rPr>
                <a:t>Book </a:t>
              </a:r>
            </a:p>
            <a:p>
              <a:pPr algn="ctr"/>
              <a:r>
                <a:rPr lang="en-US" sz="5400" dirty="0">
                  <a:solidFill>
                    <a:schemeClr val="bg2">
                      <a:lumMod val="25000"/>
                    </a:schemeClr>
                  </a:solidFill>
                  <a:latin typeface="Rod" pitchFamily="49" charset="-79"/>
                  <a:cs typeface="Rod" pitchFamily="49" charset="-79"/>
                </a:rPr>
                <a:t>Of </a:t>
              </a:r>
            </a:p>
            <a:p>
              <a:pPr algn="ctr"/>
              <a:r>
                <a:rPr lang="en-US" sz="5400" dirty="0">
                  <a:solidFill>
                    <a:schemeClr val="bg2">
                      <a:lumMod val="25000"/>
                    </a:schemeClr>
                  </a:solidFill>
                  <a:latin typeface="Rod" pitchFamily="49" charset="-79"/>
                  <a:cs typeface="Rod" pitchFamily="49" charset="-79"/>
                </a:rPr>
                <a:t>Mormon</a:t>
              </a:r>
            </a:p>
          </p:txBody>
        </p:sp>
      </p:grpSp>
      <p:sp>
        <p:nvSpPr>
          <p:cNvPr id="644" name="Rectangle 643"/>
          <p:cNvSpPr/>
          <p:nvPr/>
        </p:nvSpPr>
        <p:spPr>
          <a:xfrm>
            <a:off x="677333" y="5543551"/>
            <a:ext cx="10566400" cy="1200329"/>
          </a:xfrm>
          <a:prstGeom prst="rect">
            <a:avLst/>
          </a:prstGeom>
        </p:spPr>
        <p:txBody>
          <a:bodyPr wrap="square">
            <a:spAutoFit/>
          </a:bodyPr>
          <a:lstStyle/>
          <a:p>
            <a:pPr algn="ctr"/>
            <a:r>
              <a:rPr lang="en-US" sz="2400" dirty="0">
                <a:latin typeface="Comic Sans MS" pitchFamily="66" charset="0"/>
              </a:rPr>
              <a:t>1 Nephi 11:36</a:t>
            </a:r>
          </a:p>
          <a:p>
            <a:pPr algn="ctr"/>
            <a:r>
              <a:rPr lang="en-US" sz="2400" dirty="0">
                <a:latin typeface="Comic Sans MS" pitchFamily="66" charset="0"/>
              </a:rPr>
              <a:t>Nephi saw and wrote all these things down so we could read them today in the Book of Mormon.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323"/>
          <p:cNvSpPr/>
          <p:nvPr/>
        </p:nvSpPr>
        <p:spPr>
          <a:xfrm>
            <a:off x="0" y="3943350"/>
            <a:ext cx="12192000" cy="291465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0" y="0"/>
            <a:ext cx="12192000" cy="40005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270934" y="4972050"/>
            <a:ext cx="11650133" cy="1200329"/>
          </a:xfrm>
          <a:prstGeom prst="rect">
            <a:avLst/>
          </a:prstGeom>
        </p:spPr>
        <p:txBody>
          <a:bodyPr wrap="square">
            <a:spAutoFit/>
          </a:bodyPr>
          <a:lstStyle/>
          <a:p>
            <a:pPr algn="ctr"/>
            <a:r>
              <a:rPr lang="en-US" sz="2400" dirty="0" err="1">
                <a:solidFill>
                  <a:schemeClr val="bg1"/>
                </a:solidFill>
                <a:latin typeface="Comic Sans MS" pitchFamily="66" charset="0"/>
              </a:rPr>
              <a:t>Helaman</a:t>
            </a:r>
            <a:r>
              <a:rPr lang="en-US" sz="2400" dirty="0">
                <a:solidFill>
                  <a:schemeClr val="bg1"/>
                </a:solidFill>
                <a:latin typeface="Comic Sans MS" pitchFamily="66" charset="0"/>
              </a:rPr>
              <a:t> 14:17</a:t>
            </a:r>
          </a:p>
          <a:p>
            <a:pPr algn="ctr"/>
            <a:r>
              <a:rPr lang="en-US" sz="2400" dirty="0">
                <a:solidFill>
                  <a:schemeClr val="bg1"/>
                </a:solidFill>
                <a:latin typeface="Comic Sans MS" pitchFamily="66" charset="0"/>
              </a:rPr>
              <a:t>“But behold, the resurrection of Christ </a:t>
            </a:r>
            <a:r>
              <a:rPr lang="en-US" sz="2400" dirty="0" err="1">
                <a:solidFill>
                  <a:schemeClr val="bg1"/>
                </a:solidFill>
                <a:latin typeface="Comic Sans MS" pitchFamily="66" charset="0"/>
              </a:rPr>
              <a:t>redeemeth</a:t>
            </a:r>
            <a:r>
              <a:rPr lang="en-US" sz="2400" dirty="0">
                <a:solidFill>
                  <a:schemeClr val="bg1"/>
                </a:solidFill>
                <a:latin typeface="Comic Sans MS" pitchFamily="66" charset="0"/>
              </a:rPr>
              <a:t> mankind, yea, even all mankind, and </a:t>
            </a:r>
            <a:r>
              <a:rPr lang="en-US" sz="2400" dirty="0" err="1">
                <a:solidFill>
                  <a:schemeClr val="bg1"/>
                </a:solidFill>
                <a:latin typeface="Comic Sans MS" pitchFamily="66" charset="0"/>
              </a:rPr>
              <a:t>bringeth</a:t>
            </a:r>
            <a:r>
              <a:rPr lang="en-US" sz="2400" dirty="0">
                <a:solidFill>
                  <a:schemeClr val="bg1"/>
                </a:solidFill>
                <a:latin typeface="Comic Sans MS" pitchFamily="66" charset="0"/>
              </a:rPr>
              <a:t> them back into the presence of the Lord.”</a:t>
            </a:r>
          </a:p>
        </p:txBody>
      </p:sp>
      <p:grpSp>
        <p:nvGrpSpPr>
          <p:cNvPr id="100" name="Group 99">
            <a:extLst>
              <a:ext uri="{FF2B5EF4-FFF2-40B4-BE49-F238E27FC236}">
                <a16:creationId xmlns:a16="http://schemas.microsoft.com/office/drawing/2014/main" id="{36F7C682-668C-4191-8887-E7A4FFDDDEA7}"/>
              </a:ext>
            </a:extLst>
          </p:cNvPr>
          <p:cNvGrpSpPr/>
          <p:nvPr/>
        </p:nvGrpSpPr>
        <p:grpSpPr>
          <a:xfrm>
            <a:off x="2275367" y="148857"/>
            <a:ext cx="6793455" cy="4972050"/>
            <a:chOff x="2245928" y="913087"/>
            <a:chExt cx="7407685" cy="5312487"/>
          </a:xfrm>
        </p:grpSpPr>
        <p:sp>
          <p:nvSpPr>
            <p:cNvPr id="101" name="Cloud 100">
              <a:extLst>
                <a:ext uri="{FF2B5EF4-FFF2-40B4-BE49-F238E27FC236}">
                  <a16:creationId xmlns:a16="http://schemas.microsoft.com/office/drawing/2014/main" id="{7FE0222A-8E26-4458-BBAA-48831D6C3106}"/>
                </a:ext>
              </a:extLst>
            </p:cNvPr>
            <p:cNvSpPr/>
            <p:nvPr/>
          </p:nvSpPr>
          <p:spPr>
            <a:xfrm>
              <a:off x="5425681" y="3074573"/>
              <a:ext cx="4227932" cy="258409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A21FF198-7DB8-46CF-85D1-64DB4F18748C}"/>
                </a:ext>
              </a:extLst>
            </p:cNvPr>
            <p:cNvGrpSpPr/>
            <p:nvPr/>
          </p:nvGrpSpPr>
          <p:grpSpPr>
            <a:xfrm>
              <a:off x="6153845" y="913087"/>
              <a:ext cx="2615802" cy="4287874"/>
              <a:chOff x="23539" y="1287948"/>
              <a:chExt cx="2999432" cy="4916728"/>
            </a:xfrm>
          </p:grpSpPr>
          <p:sp>
            <p:nvSpPr>
              <p:cNvPr id="150" name="Oval 45">
                <a:extLst>
                  <a:ext uri="{FF2B5EF4-FFF2-40B4-BE49-F238E27FC236}">
                    <a16:creationId xmlns:a16="http://schemas.microsoft.com/office/drawing/2014/main" id="{795E1878-22A8-40D3-877D-C6B574FFC74A}"/>
                  </a:ext>
                </a:extLst>
              </p:cNvPr>
              <p:cNvSpPr/>
              <p:nvPr/>
            </p:nvSpPr>
            <p:spPr>
              <a:xfrm>
                <a:off x="23539" y="2738695"/>
                <a:ext cx="2999432" cy="3176772"/>
              </a:xfrm>
              <a:custGeom>
                <a:avLst/>
                <a:gdLst>
                  <a:gd name="connsiteX0" fmla="*/ 0 w 2822097"/>
                  <a:gd name="connsiteY0" fmla="*/ 1892774 h 3785548"/>
                  <a:gd name="connsiteX1" fmla="*/ 1411049 w 2822097"/>
                  <a:gd name="connsiteY1" fmla="*/ 0 h 3785548"/>
                  <a:gd name="connsiteX2" fmla="*/ 2822098 w 2822097"/>
                  <a:gd name="connsiteY2" fmla="*/ 1892774 h 3785548"/>
                  <a:gd name="connsiteX3" fmla="*/ 1411049 w 2822097"/>
                  <a:gd name="connsiteY3" fmla="*/ 3785548 h 3785548"/>
                  <a:gd name="connsiteX4" fmla="*/ 0 w 2822097"/>
                  <a:gd name="connsiteY4" fmla="*/ 1892774 h 3785548"/>
                  <a:gd name="connsiteX0" fmla="*/ 4207 w 2830512"/>
                  <a:gd name="connsiteY0" fmla="*/ 1892774 h 3865518"/>
                  <a:gd name="connsiteX1" fmla="*/ 1415256 w 2830512"/>
                  <a:gd name="connsiteY1" fmla="*/ 0 h 3865518"/>
                  <a:gd name="connsiteX2" fmla="*/ 2826305 w 2830512"/>
                  <a:gd name="connsiteY2" fmla="*/ 1892774 h 3865518"/>
                  <a:gd name="connsiteX3" fmla="*/ 1415256 w 2830512"/>
                  <a:gd name="connsiteY3" fmla="*/ 3785548 h 3865518"/>
                  <a:gd name="connsiteX4" fmla="*/ 4207 w 2830512"/>
                  <a:gd name="connsiteY4" fmla="*/ 1892774 h 3865518"/>
                  <a:gd name="connsiteX0" fmla="*/ 9785 w 2841668"/>
                  <a:gd name="connsiteY0" fmla="*/ 1892774 h 3804969"/>
                  <a:gd name="connsiteX1" fmla="*/ 1420834 w 2841668"/>
                  <a:gd name="connsiteY1" fmla="*/ 0 h 3804969"/>
                  <a:gd name="connsiteX2" fmla="*/ 2831883 w 2841668"/>
                  <a:gd name="connsiteY2" fmla="*/ 1892774 h 3804969"/>
                  <a:gd name="connsiteX3" fmla="*/ 1420834 w 2841668"/>
                  <a:gd name="connsiteY3" fmla="*/ 3785548 h 3804969"/>
                  <a:gd name="connsiteX4" fmla="*/ 9785 w 2841668"/>
                  <a:gd name="connsiteY4" fmla="*/ 1892774 h 3804969"/>
                  <a:gd name="connsiteX0" fmla="*/ 9785 w 2841668"/>
                  <a:gd name="connsiteY0" fmla="*/ 1892774 h 3785832"/>
                  <a:gd name="connsiteX1" fmla="*/ 1420834 w 2841668"/>
                  <a:gd name="connsiteY1" fmla="*/ 0 h 3785832"/>
                  <a:gd name="connsiteX2" fmla="*/ 2831883 w 2841668"/>
                  <a:gd name="connsiteY2" fmla="*/ 1892774 h 3785832"/>
                  <a:gd name="connsiteX3" fmla="*/ 1420834 w 2841668"/>
                  <a:gd name="connsiteY3" fmla="*/ 3785548 h 3785832"/>
                  <a:gd name="connsiteX4" fmla="*/ 9785 w 2841668"/>
                  <a:gd name="connsiteY4" fmla="*/ 1892774 h 3785832"/>
                  <a:gd name="connsiteX0" fmla="*/ 97929 w 2929812"/>
                  <a:gd name="connsiteY0" fmla="*/ 1892774 h 3785832"/>
                  <a:gd name="connsiteX1" fmla="*/ 1508978 w 2929812"/>
                  <a:gd name="connsiteY1" fmla="*/ 0 h 3785832"/>
                  <a:gd name="connsiteX2" fmla="*/ 2920027 w 2929812"/>
                  <a:gd name="connsiteY2" fmla="*/ 1892774 h 3785832"/>
                  <a:gd name="connsiteX3" fmla="*/ 1508978 w 2929812"/>
                  <a:gd name="connsiteY3" fmla="*/ 3785548 h 3785832"/>
                  <a:gd name="connsiteX4" fmla="*/ 97929 w 2929812"/>
                  <a:gd name="connsiteY4" fmla="*/ 1892774 h 3785832"/>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205284 w 3037167"/>
                  <a:gd name="connsiteY0" fmla="*/ 1892774 h 3785790"/>
                  <a:gd name="connsiteX1" fmla="*/ 1616333 w 3037167"/>
                  <a:gd name="connsiteY1" fmla="*/ 0 h 3785790"/>
                  <a:gd name="connsiteX2" fmla="*/ 3027382 w 3037167"/>
                  <a:gd name="connsiteY2" fmla="*/ 1892774 h 3785790"/>
                  <a:gd name="connsiteX3" fmla="*/ 1616333 w 3037167"/>
                  <a:gd name="connsiteY3" fmla="*/ 3785548 h 3785790"/>
                  <a:gd name="connsiteX4" fmla="*/ 205284 w 3037167"/>
                  <a:gd name="connsiteY4" fmla="*/ 1892774 h 3785790"/>
                  <a:gd name="connsiteX0" fmla="*/ 90760 w 2931146"/>
                  <a:gd name="connsiteY0" fmla="*/ 1892789 h 3785581"/>
                  <a:gd name="connsiteX1" fmla="*/ 1501809 w 2931146"/>
                  <a:gd name="connsiteY1" fmla="*/ 15 h 3785581"/>
                  <a:gd name="connsiteX2" fmla="*/ 2931146 w 2931146"/>
                  <a:gd name="connsiteY2" fmla="*/ 1920221 h 3785581"/>
                  <a:gd name="connsiteX3" fmla="*/ 1501809 w 2931146"/>
                  <a:gd name="connsiteY3" fmla="*/ 3785563 h 3785581"/>
                  <a:gd name="connsiteX4" fmla="*/ 90760 w 2931146"/>
                  <a:gd name="connsiteY4" fmla="*/ 1892789 h 3785581"/>
                  <a:gd name="connsiteX0" fmla="*/ 90760 w 2999432"/>
                  <a:gd name="connsiteY0" fmla="*/ 1892789 h 3785578"/>
                  <a:gd name="connsiteX1" fmla="*/ 1501809 w 2999432"/>
                  <a:gd name="connsiteY1" fmla="*/ 15 h 3785578"/>
                  <a:gd name="connsiteX2" fmla="*/ 2931146 w 2999432"/>
                  <a:gd name="connsiteY2" fmla="*/ 1920221 h 3785578"/>
                  <a:gd name="connsiteX3" fmla="*/ 1501809 w 2999432"/>
                  <a:gd name="connsiteY3" fmla="*/ 3785563 h 3785578"/>
                  <a:gd name="connsiteX4" fmla="*/ 90760 w 2999432"/>
                  <a:gd name="connsiteY4" fmla="*/ 1892789 h 378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432" h="3785578">
                    <a:moveTo>
                      <a:pt x="90760" y="1892789"/>
                    </a:moveTo>
                    <a:cubicBezTo>
                      <a:pt x="547960" y="1002887"/>
                      <a:pt x="1028411" y="-4557"/>
                      <a:pt x="1501809" y="15"/>
                    </a:cubicBezTo>
                    <a:cubicBezTo>
                      <a:pt x="1975207" y="4587"/>
                      <a:pt x="2537954" y="1021175"/>
                      <a:pt x="2931146" y="1920221"/>
                    </a:cubicBezTo>
                    <a:cubicBezTo>
                      <a:pt x="3315194" y="2773547"/>
                      <a:pt x="1975207" y="3790135"/>
                      <a:pt x="1501809" y="3785563"/>
                    </a:cubicBezTo>
                    <a:cubicBezTo>
                      <a:pt x="1028411" y="3780991"/>
                      <a:pt x="-366440" y="2782691"/>
                      <a:pt x="90760" y="1892789"/>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5">
                <a:extLst>
                  <a:ext uri="{FF2B5EF4-FFF2-40B4-BE49-F238E27FC236}">
                    <a16:creationId xmlns:a16="http://schemas.microsoft.com/office/drawing/2014/main" id="{4809062F-133E-4BA0-AAC2-E6E05871B7FA}"/>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584BE2C9-6CE6-4E0E-86DA-40774D10F0C9}"/>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3" name="Trapezoid 152">
                <a:extLst>
                  <a:ext uri="{FF2B5EF4-FFF2-40B4-BE49-F238E27FC236}">
                    <a16:creationId xmlns:a16="http://schemas.microsoft.com/office/drawing/2014/main" id="{A28F2C0F-F481-4E78-8062-6C197E7EAB06}"/>
                  </a:ext>
                </a:extLst>
              </p:cNvPr>
              <p:cNvSpPr/>
              <p:nvPr/>
            </p:nvSpPr>
            <p:spPr>
              <a:xfrm rot="20726610" flipH="1">
                <a:off x="1579161" y="2798381"/>
                <a:ext cx="971198" cy="1673457"/>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CFDCCD8-B54B-4FA7-B132-AB88D2A21DB8}"/>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0BE3DA91-C789-4265-BB3B-63D07D1C4B8F}"/>
                  </a:ext>
                </a:extLst>
              </p:cNvPr>
              <p:cNvSpPr/>
              <p:nvPr/>
            </p:nvSpPr>
            <p:spPr>
              <a:xfrm rot="808127">
                <a:off x="488827" y="2706164"/>
                <a:ext cx="1123505" cy="1747081"/>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55EC696-E83D-4944-BE47-A3EA85587D4F}"/>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A50C5964-DB7F-4F1A-A5C1-881D4E9687DC}"/>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5CF49AAB-15B8-445C-9292-FFE91CB80C38}"/>
                  </a:ext>
                </a:extLst>
              </p:cNvPr>
              <p:cNvSpPr/>
              <p:nvPr/>
            </p:nvSpPr>
            <p:spPr>
              <a:xfrm>
                <a:off x="495635" y="2799211"/>
                <a:ext cx="2120175" cy="3228831"/>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145A7785-063F-461C-A153-8D7A95D42EC1}"/>
                  </a:ext>
                </a:extLst>
              </p:cNvPr>
              <p:cNvSpPr/>
              <p:nvPr/>
            </p:nvSpPr>
            <p:spPr>
              <a:xfrm>
                <a:off x="933997" y="4015516"/>
                <a:ext cx="1279358" cy="1777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0">
                <a:extLst>
                  <a:ext uri="{FF2B5EF4-FFF2-40B4-BE49-F238E27FC236}">
                    <a16:creationId xmlns:a16="http://schemas.microsoft.com/office/drawing/2014/main" id="{34A44C02-1BB6-4ED4-BC03-526AE9BF885E}"/>
                  </a:ext>
                </a:extLst>
              </p:cNvPr>
              <p:cNvSpPr/>
              <p:nvPr/>
            </p:nvSpPr>
            <p:spPr>
              <a:xfrm>
                <a:off x="984555" y="4152135"/>
                <a:ext cx="163091" cy="9040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1">
                <a:extLst>
                  <a:ext uri="{FF2B5EF4-FFF2-40B4-BE49-F238E27FC236}">
                    <a16:creationId xmlns:a16="http://schemas.microsoft.com/office/drawing/2014/main" id="{0614F938-BD78-4C8E-B34A-5E3741896D21}"/>
                  </a:ext>
                </a:extLst>
              </p:cNvPr>
              <p:cNvSpPr/>
              <p:nvPr/>
            </p:nvSpPr>
            <p:spPr>
              <a:xfrm rot="20563410">
                <a:off x="1097978" y="4059700"/>
                <a:ext cx="172389" cy="109780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2">
                <a:extLst>
                  <a:ext uri="{FF2B5EF4-FFF2-40B4-BE49-F238E27FC236}">
                    <a16:creationId xmlns:a16="http://schemas.microsoft.com/office/drawing/2014/main" id="{817FC812-639C-4288-B6BF-E6BB35883721}"/>
                  </a:ext>
                </a:extLst>
              </p:cNvPr>
              <p:cNvSpPr/>
              <p:nvPr/>
            </p:nvSpPr>
            <p:spPr>
              <a:xfrm>
                <a:off x="930192" y="4022984"/>
                <a:ext cx="217454" cy="19372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3">
                <a:extLst>
                  <a:ext uri="{FF2B5EF4-FFF2-40B4-BE49-F238E27FC236}">
                    <a16:creationId xmlns:a16="http://schemas.microsoft.com/office/drawing/2014/main" id="{6138C613-A134-4D9B-AC7A-C837ACD779E5}"/>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D36C3267-B368-4DCF-A7C3-EB777B716C07}"/>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79642B7B-B669-4F52-A013-4071A837350D}"/>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C7385E0D-4046-47C6-BDA7-3E20EA32A4AE}"/>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7" name="Oval 166">
                <a:extLst>
                  <a:ext uri="{FF2B5EF4-FFF2-40B4-BE49-F238E27FC236}">
                    <a16:creationId xmlns:a16="http://schemas.microsoft.com/office/drawing/2014/main" id="{4A846C1F-D76C-43DF-B250-576BA32AAEB3}"/>
                  </a:ext>
                </a:extLst>
              </p:cNvPr>
              <p:cNvSpPr/>
              <p:nvPr/>
            </p:nvSpPr>
            <p:spPr>
              <a:xfrm>
                <a:off x="1321656" y="2473764"/>
                <a:ext cx="365188" cy="1772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EFCD8D48-8478-4128-9D29-F589D790C8C0}"/>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9" name="Oval 168">
                <a:extLst>
                  <a:ext uri="{FF2B5EF4-FFF2-40B4-BE49-F238E27FC236}">
                    <a16:creationId xmlns:a16="http://schemas.microsoft.com/office/drawing/2014/main" id="{C9089122-D62C-4F46-95D9-DEE98775F271}"/>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1EFA40A0-5B56-450B-B68C-F070C04D52AC}"/>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89D93887-9329-41D6-AC19-24AB54BBE47E}"/>
                </a:ext>
              </a:extLst>
            </p:cNvPr>
            <p:cNvGrpSpPr/>
            <p:nvPr/>
          </p:nvGrpSpPr>
          <p:grpSpPr>
            <a:xfrm>
              <a:off x="3689310" y="4084327"/>
              <a:ext cx="1016363" cy="1651456"/>
              <a:chOff x="1627991" y="2032738"/>
              <a:chExt cx="1016363" cy="1651456"/>
            </a:xfrm>
          </p:grpSpPr>
          <p:sp>
            <p:nvSpPr>
              <p:cNvPr id="139" name="Rounded Rectangle 100">
                <a:extLst>
                  <a:ext uri="{FF2B5EF4-FFF2-40B4-BE49-F238E27FC236}">
                    <a16:creationId xmlns:a16="http://schemas.microsoft.com/office/drawing/2014/main" id="{E2A2CC91-1EA4-4E7C-B0E2-CD448298D250}"/>
                  </a:ext>
                </a:extLst>
              </p:cNvPr>
              <p:cNvSpPr/>
              <p:nvPr/>
            </p:nvSpPr>
            <p:spPr>
              <a:xfrm>
                <a:off x="1845665" y="2369050"/>
                <a:ext cx="660400" cy="51608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D251311E-151E-4394-B014-D6931685BDE0}"/>
                  </a:ext>
                </a:extLst>
              </p:cNvPr>
              <p:cNvSpPr/>
              <p:nvPr/>
            </p:nvSpPr>
            <p:spPr>
              <a:xfrm>
                <a:off x="1896465" y="3374546"/>
                <a:ext cx="254000" cy="309648"/>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2E26B79-48C2-44DF-8AC1-DA6F3120F052}"/>
                  </a:ext>
                </a:extLst>
              </p:cNvPr>
              <p:cNvSpPr/>
              <p:nvPr/>
            </p:nvSpPr>
            <p:spPr>
              <a:xfrm>
                <a:off x="2150465" y="3374546"/>
                <a:ext cx="254000" cy="309648"/>
              </a:xfrm>
              <a:prstGeom prst="ellips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047405A-B904-48A0-89EC-D0D0A7C788E0}"/>
                  </a:ext>
                </a:extLst>
              </p:cNvPr>
              <p:cNvSpPr/>
              <p:nvPr/>
            </p:nvSpPr>
            <p:spPr>
              <a:xfrm>
                <a:off x="2390354" y="2976267"/>
                <a:ext cx="254000" cy="2064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4A9D784-610C-4074-BC18-E1CE9977B506}"/>
                  </a:ext>
                </a:extLst>
              </p:cNvPr>
              <p:cNvSpPr/>
              <p:nvPr/>
            </p:nvSpPr>
            <p:spPr>
              <a:xfrm>
                <a:off x="1693265" y="2961682"/>
                <a:ext cx="254000" cy="2580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E49E3B49-5AF6-47CB-A0B0-1E04E99B7AE5}"/>
                  </a:ext>
                </a:extLst>
              </p:cNvPr>
              <p:cNvSpPr/>
              <p:nvPr/>
            </p:nvSpPr>
            <p:spPr>
              <a:xfrm rot="19486427" flipH="1">
                <a:off x="2054060" y="2596604"/>
                <a:ext cx="508000" cy="540025"/>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a:extLst>
                  <a:ext uri="{FF2B5EF4-FFF2-40B4-BE49-F238E27FC236}">
                    <a16:creationId xmlns:a16="http://schemas.microsoft.com/office/drawing/2014/main" id="{DEA07903-3D8A-44EF-A1BB-0AE3C6DCD686}"/>
                  </a:ext>
                </a:extLst>
              </p:cNvPr>
              <p:cNvSpPr/>
              <p:nvPr/>
            </p:nvSpPr>
            <p:spPr>
              <a:xfrm rot="2113573">
                <a:off x="1744065" y="2600426"/>
                <a:ext cx="508000" cy="567688"/>
              </a:xfrm>
              <a:prstGeom prst="trapezoid">
                <a:avLst>
                  <a:gd name="adj" fmla="val 34231"/>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a:extLst>
                  <a:ext uri="{FF2B5EF4-FFF2-40B4-BE49-F238E27FC236}">
                    <a16:creationId xmlns:a16="http://schemas.microsoft.com/office/drawing/2014/main" id="{3EE7797B-1470-4805-A369-9E821FB1E9B0}"/>
                  </a:ext>
                </a:extLst>
              </p:cNvPr>
              <p:cNvSpPr/>
              <p:nvPr/>
            </p:nvSpPr>
            <p:spPr>
              <a:xfrm>
                <a:off x="1845665" y="2548818"/>
                <a:ext cx="660400" cy="980552"/>
              </a:xfrm>
              <a:prstGeom prst="triangle">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D8165186-41B0-42A5-8C6D-13F4B4E29E1D}"/>
                  </a:ext>
                </a:extLst>
              </p:cNvPr>
              <p:cNvSpPr/>
              <p:nvPr/>
            </p:nvSpPr>
            <p:spPr>
              <a:xfrm>
                <a:off x="1947265" y="2032738"/>
                <a:ext cx="457200" cy="670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5C4611CA-1895-436D-AA59-6ED2D5BA0ED4}"/>
                  </a:ext>
                </a:extLst>
              </p:cNvPr>
              <p:cNvSpPr/>
              <p:nvPr/>
            </p:nvSpPr>
            <p:spPr>
              <a:xfrm rot="19933828">
                <a:off x="1627991" y="2045058"/>
                <a:ext cx="976338" cy="1033078"/>
              </a:xfrm>
              <a:custGeom>
                <a:avLst/>
                <a:gdLst>
                  <a:gd name="connsiteX0" fmla="*/ 976338 w 976338"/>
                  <a:gd name="connsiteY0" fmla="*/ 42166 h 1033078"/>
                  <a:gd name="connsiteX1" fmla="*/ 971856 w 976338"/>
                  <a:gd name="connsiteY1" fmla="*/ 305087 h 1033078"/>
                  <a:gd name="connsiteX2" fmla="*/ 943590 w 976338"/>
                  <a:gd name="connsiteY2" fmla="*/ 323863 h 1033078"/>
                  <a:gd name="connsiteX3" fmla="*/ 959845 w 976338"/>
                  <a:gd name="connsiteY3" fmla="*/ 326847 h 1033078"/>
                  <a:gd name="connsiteX4" fmla="*/ 830215 w 976338"/>
                  <a:gd name="connsiteY4" fmla="*/ 1033078 h 1033078"/>
                  <a:gd name="connsiteX5" fmla="*/ 605371 w 976338"/>
                  <a:gd name="connsiteY5" fmla="*/ 991808 h 1033078"/>
                  <a:gd name="connsiteX6" fmla="*/ 746112 w 976338"/>
                  <a:gd name="connsiteY6" fmla="*/ 333242 h 1033078"/>
                  <a:gd name="connsiteX7" fmla="*/ 742024 w 976338"/>
                  <a:gd name="connsiteY7" fmla="*/ 315706 h 1033078"/>
                  <a:gd name="connsiteX8" fmla="*/ 731331 w 976338"/>
                  <a:gd name="connsiteY8" fmla="*/ 311907 h 1033078"/>
                  <a:gd name="connsiteX9" fmla="*/ 651156 w 976338"/>
                  <a:gd name="connsiteY9" fmla="*/ 279411 h 1033078"/>
                  <a:gd name="connsiteX10" fmla="*/ 604115 w 976338"/>
                  <a:gd name="connsiteY10" fmla="*/ 268113 h 1033078"/>
                  <a:gd name="connsiteX11" fmla="*/ 595869 w 976338"/>
                  <a:gd name="connsiteY11" fmla="*/ 286542 h 1033078"/>
                  <a:gd name="connsiteX12" fmla="*/ 178299 w 976338"/>
                  <a:gd name="connsiteY12" fmla="*/ 757013 h 1033078"/>
                  <a:gd name="connsiteX13" fmla="*/ 0 w 976338"/>
                  <a:gd name="connsiteY13" fmla="*/ 613948 h 1033078"/>
                  <a:gd name="connsiteX14" fmla="*/ 449364 w 976338"/>
                  <a:gd name="connsiteY14" fmla="*/ 53913 h 1033078"/>
                  <a:gd name="connsiteX15" fmla="*/ 462834 w 976338"/>
                  <a:gd name="connsiteY15" fmla="*/ 64721 h 1033078"/>
                  <a:gd name="connsiteX16" fmla="*/ 463218 w 976338"/>
                  <a:gd name="connsiteY16" fmla="*/ 42166 h 1033078"/>
                  <a:gd name="connsiteX17" fmla="*/ 976338 w 976338"/>
                  <a:gd name="connsiteY17" fmla="*/ 42166 h 10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6338" h="1033078">
                    <a:moveTo>
                      <a:pt x="976338" y="42166"/>
                    </a:moveTo>
                    <a:lnTo>
                      <a:pt x="971856" y="305087"/>
                    </a:lnTo>
                    <a:lnTo>
                      <a:pt x="943590" y="323863"/>
                    </a:lnTo>
                    <a:lnTo>
                      <a:pt x="959845" y="326847"/>
                    </a:lnTo>
                    <a:cubicBezTo>
                      <a:pt x="1041548" y="585185"/>
                      <a:pt x="748512" y="774740"/>
                      <a:pt x="830215" y="1033078"/>
                    </a:cubicBezTo>
                    <a:lnTo>
                      <a:pt x="605371" y="991808"/>
                    </a:lnTo>
                    <a:cubicBezTo>
                      <a:pt x="528774" y="749616"/>
                      <a:pt x="781539" y="567878"/>
                      <a:pt x="746112" y="333242"/>
                    </a:cubicBezTo>
                    <a:lnTo>
                      <a:pt x="742024" y="315706"/>
                    </a:lnTo>
                    <a:lnTo>
                      <a:pt x="731331" y="311907"/>
                    </a:lnTo>
                    <a:cubicBezTo>
                      <a:pt x="704606" y="300629"/>
                      <a:pt x="677881" y="288683"/>
                      <a:pt x="651156" y="279411"/>
                    </a:cubicBezTo>
                    <a:lnTo>
                      <a:pt x="604115" y="268113"/>
                    </a:lnTo>
                    <a:lnTo>
                      <a:pt x="595869" y="286542"/>
                    </a:lnTo>
                    <a:cubicBezTo>
                      <a:pt x="494599" y="473791"/>
                      <a:pt x="222690" y="524124"/>
                      <a:pt x="178299" y="757013"/>
                    </a:cubicBezTo>
                    <a:lnTo>
                      <a:pt x="0" y="613948"/>
                    </a:lnTo>
                    <a:cubicBezTo>
                      <a:pt x="50733" y="347790"/>
                      <a:pt x="398631" y="320072"/>
                      <a:pt x="449364" y="53913"/>
                    </a:cubicBezTo>
                    <a:lnTo>
                      <a:pt x="462834" y="64721"/>
                    </a:lnTo>
                    <a:lnTo>
                      <a:pt x="463218" y="42166"/>
                    </a:lnTo>
                    <a:cubicBezTo>
                      <a:pt x="634258" y="-103901"/>
                      <a:pt x="805298" y="188233"/>
                      <a:pt x="976338" y="42166"/>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Oval 148">
                <a:extLst>
                  <a:ext uri="{FF2B5EF4-FFF2-40B4-BE49-F238E27FC236}">
                    <a16:creationId xmlns:a16="http://schemas.microsoft.com/office/drawing/2014/main" id="{B6E7D8BA-447B-42AA-AF70-E6238A6F76A8}"/>
                  </a:ext>
                </a:extLst>
              </p:cNvPr>
              <p:cNvSpPr/>
              <p:nvPr/>
            </p:nvSpPr>
            <p:spPr>
              <a:xfrm>
                <a:off x="1896465" y="2162618"/>
                <a:ext cx="203200" cy="15482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0E7B668-D788-4DA5-8906-43002B3BB1F3}"/>
                </a:ext>
              </a:extLst>
            </p:cNvPr>
            <p:cNvGrpSpPr/>
            <p:nvPr/>
          </p:nvGrpSpPr>
          <p:grpSpPr>
            <a:xfrm>
              <a:off x="2245928" y="4455236"/>
              <a:ext cx="775663" cy="1660094"/>
              <a:chOff x="907305" y="1997506"/>
              <a:chExt cx="775663" cy="1660094"/>
            </a:xfrm>
          </p:grpSpPr>
          <p:sp>
            <p:nvSpPr>
              <p:cNvPr id="127" name="Oval 126">
                <a:extLst>
                  <a:ext uri="{FF2B5EF4-FFF2-40B4-BE49-F238E27FC236}">
                    <a16:creationId xmlns:a16="http://schemas.microsoft.com/office/drawing/2014/main" id="{1B21C7E8-DC03-44A4-9E7F-8A0B500BD694}"/>
                  </a:ext>
                </a:extLst>
              </p:cNvPr>
              <p:cNvSpPr/>
              <p:nvPr/>
            </p:nvSpPr>
            <p:spPr>
              <a:xfrm>
                <a:off x="1459556" y="3000604"/>
                <a:ext cx="212404" cy="2009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BD8CBBC-D9DB-4753-AE5D-24203DA595A2}"/>
                  </a:ext>
                </a:extLst>
              </p:cNvPr>
              <p:cNvSpPr/>
              <p:nvPr/>
            </p:nvSpPr>
            <p:spPr>
              <a:xfrm>
                <a:off x="907305" y="2950361"/>
                <a:ext cx="212404" cy="2512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80CF5549-A7A5-4F11-9D9C-B631B86D9CDF}"/>
                  </a:ext>
                </a:extLst>
              </p:cNvPr>
              <p:cNvSpPr/>
              <p:nvPr/>
            </p:nvSpPr>
            <p:spPr>
              <a:xfrm rot="19486427" flipH="1">
                <a:off x="1215582" y="2592468"/>
                <a:ext cx="424808" cy="552681"/>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23613D91-5531-4AB9-9FF1-856FF895581B}"/>
                  </a:ext>
                </a:extLst>
              </p:cNvPr>
              <p:cNvSpPr/>
              <p:nvPr/>
            </p:nvSpPr>
            <p:spPr>
              <a:xfrm rot="2113573">
                <a:off x="949786" y="2598655"/>
                <a:ext cx="424808" cy="552681"/>
              </a:xfrm>
              <a:prstGeom prst="trapezoid">
                <a:avLst>
                  <a:gd name="adj" fmla="val 34231"/>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a:extLst>
                  <a:ext uri="{FF2B5EF4-FFF2-40B4-BE49-F238E27FC236}">
                    <a16:creationId xmlns:a16="http://schemas.microsoft.com/office/drawing/2014/main" id="{17C2DE65-7C30-49FC-84D7-06BF4AEE7E36}"/>
                  </a:ext>
                </a:extLst>
              </p:cNvPr>
              <p:cNvSpPr/>
              <p:nvPr/>
            </p:nvSpPr>
            <p:spPr>
              <a:xfrm>
                <a:off x="1034747" y="2548411"/>
                <a:ext cx="552251" cy="954630"/>
              </a:xfrm>
              <a:prstGeom prst="triangle">
                <a:avLst/>
              </a:prstGeom>
              <a:solidFill>
                <a:srgbClr val="95BC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C6597573-2B75-423B-A8F8-6C484D03E8D2}"/>
                  </a:ext>
                </a:extLst>
              </p:cNvPr>
              <p:cNvSpPr/>
              <p:nvPr/>
            </p:nvSpPr>
            <p:spPr>
              <a:xfrm>
                <a:off x="1119709" y="2045974"/>
                <a:ext cx="382328" cy="6531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CC80BE6F-E5E3-4D7E-8F7A-F628F02E29C5}"/>
                  </a:ext>
                </a:extLst>
              </p:cNvPr>
              <p:cNvSpPr/>
              <p:nvPr/>
            </p:nvSpPr>
            <p:spPr>
              <a:xfrm rot="2618579">
                <a:off x="1066664" y="1997506"/>
                <a:ext cx="483598" cy="442025"/>
              </a:xfrm>
              <a:custGeom>
                <a:avLst/>
                <a:gdLst>
                  <a:gd name="connsiteX0" fmla="*/ 59669 w 483598"/>
                  <a:gd name="connsiteY0" fmla="*/ 132434 h 442025"/>
                  <a:gd name="connsiteX1" fmla="*/ 108507 w 483598"/>
                  <a:gd name="connsiteY1" fmla="*/ 101614 h 442025"/>
                  <a:gd name="connsiteX2" fmla="*/ 145233 w 483598"/>
                  <a:gd name="connsiteY2" fmla="*/ 97631 h 442025"/>
                  <a:gd name="connsiteX3" fmla="*/ 148545 w 483598"/>
                  <a:gd name="connsiteY3" fmla="*/ 84597 h 442025"/>
                  <a:gd name="connsiteX4" fmla="*/ 309220 w 483598"/>
                  <a:gd name="connsiteY4" fmla="*/ 0 h 442025"/>
                  <a:gd name="connsiteX5" fmla="*/ 483598 w 483598"/>
                  <a:gd name="connsiteY5" fmla="*/ 138512 h 442025"/>
                  <a:gd name="connsiteX6" fmla="*/ 309220 w 483598"/>
                  <a:gd name="connsiteY6" fmla="*/ 277024 h 442025"/>
                  <a:gd name="connsiteX7" fmla="*/ 276181 w 483598"/>
                  <a:gd name="connsiteY7" fmla="*/ 271726 h 442025"/>
                  <a:gd name="connsiteX8" fmla="*/ 276471 w 483598"/>
                  <a:gd name="connsiteY8" fmla="*/ 287712 h 442025"/>
                  <a:gd name="connsiteX9" fmla="*/ 114850 w 483598"/>
                  <a:gd name="connsiteY9" fmla="*/ 440918 h 442025"/>
                  <a:gd name="connsiteX10" fmla="*/ 2191 w 483598"/>
                  <a:gd name="connsiteY10" fmla="*/ 248821 h 442025"/>
                  <a:gd name="connsiteX11" fmla="*/ 59669 w 483598"/>
                  <a:gd name="connsiteY11" fmla="*/ 132434 h 44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598" h="442025">
                    <a:moveTo>
                      <a:pt x="59669" y="132434"/>
                    </a:moveTo>
                    <a:cubicBezTo>
                      <a:pt x="74293" y="118571"/>
                      <a:pt x="90861" y="108024"/>
                      <a:pt x="108507" y="101614"/>
                    </a:cubicBezTo>
                    <a:lnTo>
                      <a:pt x="145233" y="97631"/>
                    </a:lnTo>
                    <a:lnTo>
                      <a:pt x="148545" y="84597"/>
                    </a:lnTo>
                    <a:cubicBezTo>
                      <a:pt x="175018" y="34883"/>
                      <a:pt x="236991" y="0"/>
                      <a:pt x="309220" y="0"/>
                    </a:cubicBezTo>
                    <a:cubicBezTo>
                      <a:pt x="405526" y="0"/>
                      <a:pt x="483598" y="62014"/>
                      <a:pt x="483598" y="138512"/>
                    </a:cubicBezTo>
                    <a:cubicBezTo>
                      <a:pt x="483598" y="215010"/>
                      <a:pt x="405526" y="277024"/>
                      <a:pt x="309220" y="277024"/>
                    </a:cubicBezTo>
                    <a:lnTo>
                      <a:pt x="276181" y="271726"/>
                    </a:lnTo>
                    <a:lnTo>
                      <a:pt x="276471" y="287712"/>
                    </a:lnTo>
                    <a:cubicBezTo>
                      <a:pt x="262951" y="383064"/>
                      <a:pt x="190590" y="451657"/>
                      <a:pt x="114850" y="440918"/>
                    </a:cubicBezTo>
                    <a:cubicBezTo>
                      <a:pt x="39109" y="430178"/>
                      <a:pt x="-11330" y="344173"/>
                      <a:pt x="2191" y="248821"/>
                    </a:cubicBezTo>
                    <a:cubicBezTo>
                      <a:pt x="8951" y="201145"/>
                      <a:pt x="30421" y="160158"/>
                      <a:pt x="59669" y="132434"/>
                    </a:cubicBezTo>
                    <a:close/>
                  </a:path>
                </a:pathLst>
              </a:cu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Cloud 133">
                <a:extLst>
                  <a:ext uri="{FF2B5EF4-FFF2-40B4-BE49-F238E27FC236}">
                    <a16:creationId xmlns:a16="http://schemas.microsoft.com/office/drawing/2014/main" id="{49DE36A7-C6FE-41E3-ABC3-DE52B8A99257}"/>
                  </a:ext>
                </a:extLst>
              </p:cNvPr>
              <p:cNvSpPr/>
              <p:nvPr/>
            </p:nvSpPr>
            <p:spPr>
              <a:xfrm>
                <a:off x="907305" y="2246949"/>
                <a:ext cx="212404" cy="401949"/>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a:extLst>
                  <a:ext uri="{FF2B5EF4-FFF2-40B4-BE49-F238E27FC236}">
                    <a16:creationId xmlns:a16="http://schemas.microsoft.com/office/drawing/2014/main" id="{F77B7A02-C8FD-4716-988F-9F3FE89D9CCE}"/>
                  </a:ext>
                </a:extLst>
              </p:cNvPr>
              <p:cNvSpPr/>
              <p:nvPr/>
            </p:nvSpPr>
            <p:spPr>
              <a:xfrm rot="20350014">
                <a:off x="1470564" y="2228239"/>
                <a:ext cx="212404" cy="401949"/>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34808E8A-DDFC-4C8F-91DE-00B7F642BCD0}"/>
                  </a:ext>
                </a:extLst>
              </p:cNvPr>
              <p:cNvSpPr/>
              <p:nvPr/>
            </p:nvSpPr>
            <p:spPr>
              <a:xfrm rot="20030197">
                <a:off x="1246658" y="3253322"/>
                <a:ext cx="339353" cy="400451"/>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8FD6B513-D231-43CF-8649-B3A200DC47F8}"/>
                  </a:ext>
                </a:extLst>
              </p:cNvPr>
              <p:cNvSpPr/>
              <p:nvPr/>
            </p:nvSpPr>
            <p:spPr>
              <a:xfrm rot="20030197">
                <a:off x="941588" y="3238731"/>
                <a:ext cx="248960" cy="40045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4D5AA4F-70E2-4174-B868-41F6DA6F8BBD}"/>
                  </a:ext>
                </a:extLst>
              </p:cNvPr>
              <p:cNvSpPr/>
              <p:nvPr/>
            </p:nvSpPr>
            <p:spPr>
              <a:xfrm rot="20030197">
                <a:off x="1033916" y="3257149"/>
                <a:ext cx="339353" cy="400451"/>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BF888E7-338E-4878-83C2-068B16B31DFF}"/>
                </a:ext>
              </a:extLst>
            </p:cNvPr>
            <p:cNvGrpSpPr/>
            <p:nvPr/>
          </p:nvGrpSpPr>
          <p:grpSpPr>
            <a:xfrm>
              <a:off x="3047537" y="4451168"/>
              <a:ext cx="872621" cy="1616562"/>
              <a:chOff x="-404299" y="1614627"/>
              <a:chExt cx="872621" cy="1616562"/>
            </a:xfrm>
          </p:grpSpPr>
          <p:sp>
            <p:nvSpPr>
              <p:cNvPr id="117" name="Oval 116">
                <a:extLst>
                  <a:ext uri="{FF2B5EF4-FFF2-40B4-BE49-F238E27FC236}">
                    <a16:creationId xmlns:a16="http://schemas.microsoft.com/office/drawing/2014/main" id="{A5F5286D-989F-4040-B5E7-D7B38DCD02CD}"/>
                  </a:ext>
                </a:extLst>
              </p:cNvPr>
              <p:cNvSpPr/>
              <p:nvPr/>
            </p:nvSpPr>
            <p:spPr>
              <a:xfrm flipH="1">
                <a:off x="225927" y="2532712"/>
                <a:ext cx="242395" cy="2512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7842E46-B06E-440E-9D92-78B0A253CC3D}"/>
                  </a:ext>
                </a:extLst>
              </p:cNvPr>
              <p:cNvSpPr/>
              <p:nvPr/>
            </p:nvSpPr>
            <p:spPr>
              <a:xfrm flipH="1">
                <a:off x="-404299" y="2582956"/>
                <a:ext cx="242395" cy="2009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7E8DAAF2-1B4B-4C7A-A44F-8674D7A8A379}"/>
                  </a:ext>
                </a:extLst>
              </p:cNvPr>
              <p:cNvSpPr/>
              <p:nvPr/>
            </p:nvSpPr>
            <p:spPr>
              <a:xfrm rot="19486427" flipH="1">
                <a:off x="-64946" y="2181006"/>
                <a:ext cx="484789" cy="552681"/>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588F2874-BA48-4E08-A04D-BB54DD111305}"/>
                  </a:ext>
                </a:extLst>
              </p:cNvPr>
              <p:cNvSpPr/>
              <p:nvPr/>
            </p:nvSpPr>
            <p:spPr>
              <a:xfrm rot="2113573">
                <a:off x="-368272" y="2174820"/>
                <a:ext cx="484789" cy="552681"/>
              </a:xfrm>
              <a:prstGeom prst="trapezoid">
                <a:avLst>
                  <a:gd name="adj" fmla="val 34231"/>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5C19DB8B-CDE6-4587-AE74-B191C14EFDEF}"/>
                  </a:ext>
                </a:extLst>
              </p:cNvPr>
              <p:cNvSpPr/>
              <p:nvPr/>
            </p:nvSpPr>
            <p:spPr>
              <a:xfrm flipH="1">
                <a:off x="-307341" y="2096938"/>
                <a:ext cx="630226" cy="954630"/>
              </a:xfrm>
              <a:prstGeom prst="triangle">
                <a:avLst/>
              </a:prstGeom>
              <a:solidFill>
                <a:srgbClr val="D2B13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DF2352B1-F271-4AF7-A1A5-F1D74BD0D06B}"/>
                  </a:ext>
                </a:extLst>
              </p:cNvPr>
              <p:cNvSpPr/>
              <p:nvPr/>
            </p:nvSpPr>
            <p:spPr>
              <a:xfrm rot="20096852" flipH="1">
                <a:off x="-337704" y="2884674"/>
                <a:ext cx="209502" cy="3191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FA70E3E7-DAF5-4230-B721-14F0DE49952E}"/>
                  </a:ext>
                </a:extLst>
              </p:cNvPr>
              <p:cNvSpPr/>
              <p:nvPr/>
            </p:nvSpPr>
            <p:spPr>
              <a:xfrm flipH="1">
                <a:off x="-210383" y="1628325"/>
                <a:ext cx="436311" cy="6531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1FBD74C8-1707-4F7E-9288-493EF7D1CD8E}"/>
                  </a:ext>
                </a:extLst>
              </p:cNvPr>
              <p:cNvSpPr/>
              <p:nvPr/>
            </p:nvSpPr>
            <p:spPr>
              <a:xfrm rot="19336228" flipH="1">
                <a:off x="-298774" y="1614627"/>
                <a:ext cx="603037" cy="414640"/>
              </a:xfrm>
              <a:custGeom>
                <a:avLst/>
                <a:gdLst>
                  <a:gd name="connsiteX0" fmla="*/ 151435 w 603037"/>
                  <a:gd name="connsiteY0" fmla="*/ 12080 h 414640"/>
                  <a:gd name="connsiteX1" fmla="*/ 10703 w 603037"/>
                  <a:gd name="connsiteY1" fmla="*/ 320876 h 414640"/>
                  <a:gd name="connsiteX2" fmla="*/ 216440 w 603037"/>
                  <a:gd name="connsiteY2" fmla="*/ 414640 h 414640"/>
                  <a:gd name="connsiteX3" fmla="*/ 324489 w 603037"/>
                  <a:gd name="connsiteY3" fmla="*/ 230799 h 414640"/>
                  <a:gd name="connsiteX4" fmla="*/ 325741 w 603037"/>
                  <a:gd name="connsiteY4" fmla="*/ 229401 h 414640"/>
                  <a:gd name="connsiteX5" fmla="*/ 348522 w 603037"/>
                  <a:gd name="connsiteY5" fmla="*/ 227030 h 414640"/>
                  <a:gd name="connsiteX6" fmla="*/ 603037 w 603037"/>
                  <a:gd name="connsiteY6" fmla="*/ 262357 h 414640"/>
                  <a:gd name="connsiteX7" fmla="*/ 603037 w 603037"/>
                  <a:gd name="connsiteY7" fmla="*/ 36261 h 414640"/>
                  <a:gd name="connsiteX8" fmla="*/ 263684 w 603037"/>
                  <a:gd name="connsiteY8" fmla="*/ 36261 h 414640"/>
                  <a:gd name="connsiteX9" fmla="*/ 263684 w 603037"/>
                  <a:gd name="connsiteY9" fmla="*/ 63237 h 41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037" h="414640">
                    <a:moveTo>
                      <a:pt x="151435" y="12080"/>
                    </a:moveTo>
                    <a:cubicBezTo>
                      <a:pt x="218823" y="167104"/>
                      <a:pt x="-56685" y="165853"/>
                      <a:pt x="10703" y="320876"/>
                    </a:cubicBezTo>
                    <a:lnTo>
                      <a:pt x="216440" y="414640"/>
                    </a:lnTo>
                    <a:cubicBezTo>
                      <a:pt x="174322" y="317750"/>
                      <a:pt x="266149" y="281906"/>
                      <a:pt x="324489" y="230799"/>
                    </a:cubicBezTo>
                    <a:lnTo>
                      <a:pt x="325741" y="229401"/>
                    </a:lnTo>
                    <a:lnTo>
                      <a:pt x="348522" y="227030"/>
                    </a:lnTo>
                    <a:cubicBezTo>
                      <a:pt x="433361" y="238805"/>
                      <a:pt x="518198" y="356564"/>
                      <a:pt x="603037" y="262357"/>
                    </a:cubicBezTo>
                    <a:lnTo>
                      <a:pt x="603037" y="36261"/>
                    </a:lnTo>
                    <a:cubicBezTo>
                      <a:pt x="489919" y="161870"/>
                      <a:pt x="376802" y="-89348"/>
                      <a:pt x="263684" y="36261"/>
                    </a:cubicBezTo>
                    <a:lnTo>
                      <a:pt x="263684" y="6323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Oval 124">
                <a:extLst>
                  <a:ext uri="{FF2B5EF4-FFF2-40B4-BE49-F238E27FC236}">
                    <a16:creationId xmlns:a16="http://schemas.microsoft.com/office/drawing/2014/main" id="{BC2D646A-265E-4CBF-9B3D-83617C1ACD5D}"/>
                  </a:ext>
                </a:extLst>
              </p:cNvPr>
              <p:cNvSpPr/>
              <p:nvPr/>
            </p:nvSpPr>
            <p:spPr>
              <a:xfrm rot="20096852" flipH="1">
                <a:off x="56138" y="2808944"/>
                <a:ext cx="294478" cy="37743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5CDE04D-1F79-4173-82CD-0B4716A1DAEE}"/>
                  </a:ext>
                </a:extLst>
              </p:cNvPr>
              <p:cNvSpPr/>
              <p:nvPr/>
            </p:nvSpPr>
            <p:spPr>
              <a:xfrm rot="20096852" flipH="1">
                <a:off x="-189635" y="2853754"/>
                <a:ext cx="294478" cy="37743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87AEFA20-7337-4ECF-839B-3ADAECC3106F}"/>
                </a:ext>
              </a:extLst>
            </p:cNvPr>
            <p:cNvGrpSpPr/>
            <p:nvPr/>
          </p:nvGrpSpPr>
          <p:grpSpPr>
            <a:xfrm>
              <a:off x="4429811" y="4512931"/>
              <a:ext cx="793627" cy="1712643"/>
              <a:chOff x="2860667" y="82155"/>
              <a:chExt cx="793627" cy="1712643"/>
            </a:xfrm>
          </p:grpSpPr>
          <p:sp>
            <p:nvSpPr>
              <p:cNvPr id="107" name="Oval 75">
                <a:extLst>
                  <a:ext uri="{FF2B5EF4-FFF2-40B4-BE49-F238E27FC236}">
                    <a16:creationId xmlns:a16="http://schemas.microsoft.com/office/drawing/2014/main" id="{1EF5C39F-1DCC-4D21-9765-DA8BE487A3EE}"/>
                  </a:ext>
                </a:extLst>
              </p:cNvPr>
              <p:cNvSpPr/>
              <p:nvPr/>
            </p:nvSpPr>
            <p:spPr>
              <a:xfrm>
                <a:off x="3438832" y="1411092"/>
                <a:ext cx="215462" cy="30146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73">
                <a:extLst>
                  <a:ext uri="{FF2B5EF4-FFF2-40B4-BE49-F238E27FC236}">
                    <a16:creationId xmlns:a16="http://schemas.microsoft.com/office/drawing/2014/main" id="{7BBC98F2-4E15-4B1D-8063-E9AF3F113EB7}"/>
                  </a:ext>
                </a:extLst>
              </p:cNvPr>
              <p:cNvSpPr/>
              <p:nvPr/>
            </p:nvSpPr>
            <p:spPr>
              <a:xfrm>
                <a:off x="3420868" y="1095983"/>
                <a:ext cx="215462" cy="2009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72">
                <a:extLst>
                  <a:ext uri="{FF2B5EF4-FFF2-40B4-BE49-F238E27FC236}">
                    <a16:creationId xmlns:a16="http://schemas.microsoft.com/office/drawing/2014/main" id="{AA06F6D1-864A-4550-A3DB-6E83A1E17F21}"/>
                  </a:ext>
                </a:extLst>
              </p:cNvPr>
              <p:cNvSpPr/>
              <p:nvPr/>
            </p:nvSpPr>
            <p:spPr>
              <a:xfrm>
                <a:off x="2860667" y="1045740"/>
                <a:ext cx="215462" cy="2512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82554289-CCE9-4614-9010-9240A1E17B2C}"/>
                  </a:ext>
                </a:extLst>
              </p:cNvPr>
              <p:cNvSpPr/>
              <p:nvPr/>
            </p:nvSpPr>
            <p:spPr>
              <a:xfrm rot="19486427" flipH="1">
                <a:off x="3173382" y="687847"/>
                <a:ext cx="430924" cy="552681"/>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66579AF3-C79E-4DBF-9E76-23AAD56C7310}"/>
                  </a:ext>
                </a:extLst>
              </p:cNvPr>
              <p:cNvSpPr/>
              <p:nvPr/>
            </p:nvSpPr>
            <p:spPr>
              <a:xfrm rot="2113573">
                <a:off x="2903759" y="694034"/>
                <a:ext cx="430924" cy="552681"/>
              </a:xfrm>
              <a:prstGeom prst="trapezoid">
                <a:avLst>
                  <a:gd name="adj" fmla="val 34231"/>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a:extLst>
                  <a:ext uri="{FF2B5EF4-FFF2-40B4-BE49-F238E27FC236}">
                    <a16:creationId xmlns:a16="http://schemas.microsoft.com/office/drawing/2014/main" id="{61BA08EC-E548-4BA8-BB55-CB1F4DF39F96}"/>
                  </a:ext>
                </a:extLst>
              </p:cNvPr>
              <p:cNvSpPr/>
              <p:nvPr/>
            </p:nvSpPr>
            <p:spPr>
              <a:xfrm>
                <a:off x="3006104" y="631759"/>
                <a:ext cx="560201" cy="954630"/>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018A7F7-0C0F-4892-B7BB-29E161BD3957}"/>
                  </a:ext>
                </a:extLst>
              </p:cNvPr>
              <p:cNvSpPr/>
              <p:nvPr/>
            </p:nvSpPr>
            <p:spPr>
              <a:xfrm>
                <a:off x="3076129" y="141353"/>
                <a:ext cx="387832" cy="65316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B5757147-C8F2-4AD5-A058-BBCC4F2F47D4}"/>
                  </a:ext>
                </a:extLst>
              </p:cNvPr>
              <p:cNvSpPr/>
              <p:nvPr/>
            </p:nvSpPr>
            <p:spPr>
              <a:xfrm rot="8502806">
                <a:off x="3028545" y="82155"/>
                <a:ext cx="471003" cy="466624"/>
              </a:xfrm>
              <a:custGeom>
                <a:avLst/>
                <a:gdLst>
                  <a:gd name="connsiteX0" fmla="*/ 169036 w 471003"/>
                  <a:gd name="connsiteY0" fmla="*/ 426055 h 466624"/>
                  <a:gd name="connsiteX1" fmla="*/ 131128 w 471003"/>
                  <a:gd name="connsiteY1" fmla="*/ 382027 h 466624"/>
                  <a:gd name="connsiteX2" fmla="*/ 122003 w 471003"/>
                  <a:gd name="connsiteY2" fmla="*/ 346636 h 466624"/>
                  <a:gd name="connsiteX3" fmla="*/ 108895 w 471003"/>
                  <a:gd name="connsiteY3" fmla="*/ 345169 h 466624"/>
                  <a:gd name="connsiteX4" fmla="*/ 2254 w 471003"/>
                  <a:gd name="connsiteY4" fmla="*/ 195673 h 466624"/>
                  <a:gd name="connsiteX5" fmla="*/ 114561 w 471003"/>
                  <a:gd name="connsiteY5" fmla="*/ 1091 h 466624"/>
                  <a:gd name="connsiteX6" fmla="*/ 276535 w 471003"/>
                  <a:gd name="connsiteY6" fmla="*/ 156781 h 466624"/>
                  <a:gd name="connsiteX7" fmla="*/ 275966 w 471003"/>
                  <a:gd name="connsiteY7" fmla="*/ 192469 h 466624"/>
                  <a:gd name="connsiteX8" fmla="*/ 294115 w 471003"/>
                  <a:gd name="connsiteY8" fmla="*/ 189600 h 466624"/>
                  <a:gd name="connsiteX9" fmla="*/ 471003 w 471003"/>
                  <a:gd name="connsiteY9" fmla="*/ 328112 h 466624"/>
                  <a:gd name="connsiteX10" fmla="*/ 294115 w 471003"/>
                  <a:gd name="connsiteY10" fmla="*/ 466624 h 466624"/>
                  <a:gd name="connsiteX11" fmla="*/ 169036 w 471003"/>
                  <a:gd name="connsiteY11" fmla="*/ 426055 h 46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003" h="466624">
                    <a:moveTo>
                      <a:pt x="169036" y="426055"/>
                    </a:moveTo>
                    <a:cubicBezTo>
                      <a:pt x="153031" y="413522"/>
                      <a:pt x="140079" y="398598"/>
                      <a:pt x="131128" y="382027"/>
                    </a:cubicBezTo>
                    <a:lnTo>
                      <a:pt x="122003" y="346636"/>
                    </a:lnTo>
                    <a:lnTo>
                      <a:pt x="108895" y="345169"/>
                    </a:lnTo>
                    <a:cubicBezTo>
                      <a:pt x="55903" y="325561"/>
                      <a:pt x="12540" y="268217"/>
                      <a:pt x="2254" y="195673"/>
                    </a:cubicBezTo>
                    <a:cubicBezTo>
                      <a:pt x="-11461" y="98947"/>
                      <a:pt x="38820" y="11830"/>
                      <a:pt x="114561" y="1091"/>
                    </a:cubicBezTo>
                    <a:cubicBezTo>
                      <a:pt x="190301" y="-9649"/>
                      <a:pt x="262819" y="60056"/>
                      <a:pt x="276535" y="156781"/>
                    </a:cubicBezTo>
                    <a:lnTo>
                      <a:pt x="275966" y="192469"/>
                    </a:lnTo>
                    <a:lnTo>
                      <a:pt x="294115" y="189600"/>
                    </a:lnTo>
                    <a:cubicBezTo>
                      <a:pt x="391808" y="189600"/>
                      <a:pt x="471003" y="251614"/>
                      <a:pt x="471003" y="328112"/>
                    </a:cubicBezTo>
                    <a:cubicBezTo>
                      <a:pt x="471003" y="404610"/>
                      <a:pt x="391808" y="466624"/>
                      <a:pt x="294115" y="466624"/>
                    </a:cubicBezTo>
                    <a:cubicBezTo>
                      <a:pt x="245269" y="466624"/>
                      <a:pt x="201046" y="451120"/>
                      <a:pt x="169036" y="426055"/>
                    </a:cubicBezTo>
                    <a:close/>
                  </a:path>
                </a:pathLst>
              </a:cu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Oval 74">
                <a:extLst>
                  <a:ext uri="{FF2B5EF4-FFF2-40B4-BE49-F238E27FC236}">
                    <a16:creationId xmlns:a16="http://schemas.microsoft.com/office/drawing/2014/main" id="{6C101205-3F79-4B1B-AF64-4F073CB9A6CC}"/>
                  </a:ext>
                </a:extLst>
              </p:cNvPr>
              <p:cNvSpPr/>
              <p:nvPr/>
            </p:nvSpPr>
            <p:spPr>
              <a:xfrm rot="19090827">
                <a:off x="3027660" y="1350689"/>
                <a:ext cx="335441" cy="444109"/>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74">
                <a:extLst>
                  <a:ext uri="{FF2B5EF4-FFF2-40B4-BE49-F238E27FC236}">
                    <a16:creationId xmlns:a16="http://schemas.microsoft.com/office/drawing/2014/main" id="{8BAD342F-A035-4E0C-BDF4-51E921B47272}"/>
                  </a:ext>
                </a:extLst>
              </p:cNvPr>
              <p:cNvSpPr/>
              <p:nvPr/>
            </p:nvSpPr>
            <p:spPr>
              <a:xfrm rot="19090827">
                <a:off x="3267258" y="1383360"/>
                <a:ext cx="270791" cy="377321"/>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err="1">
                <a:solidFill>
                  <a:schemeClr val="bg1"/>
                </a:solidFill>
                <a:latin typeface="AR JULIAN" pitchFamily="2" charset="0"/>
              </a:rPr>
              <a:t>Theophilus</a:t>
            </a:r>
            <a:r>
              <a:rPr lang="en-US" sz="5400" dirty="0">
                <a:solidFill>
                  <a:schemeClr val="bg1"/>
                </a:solidFill>
                <a:latin typeface="AR JULIAN" pitchFamily="2" charset="0"/>
              </a:rPr>
              <a:t>—Friend of God</a:t>
            </a:r>
          </a:p>
        </p:txBody>
      </p:sp>
      <p:sp>
        <p:nvSpPr>
          <p:cNvPr id="63" name="Rectangle 62"/>
          <p:cNvSpPr/>
          <p:nvPr/>
        </p:nvSpPr>
        <p:spPr>
          <a:xfrm>
            <a:off x="544945" y="1249372"/>
            <a:ext cx="6096000" cy="1754326"/>
          </a:xfrm>
          <a:prstGeom prst="rect">
            <a:avLst/>
          </a:prstGeom>
        </p:spPr>
        <p:txBody>
          <a:bodyPr>
            <a:spAutoFit/>
          </a:bodyPr>
          <a:lstStyle/>
          <a:p>
            <a:r>
              <a:rPr lang="en-US" dirty="0">
                <a:solidFill>
                  <a:schemeClr val="bg1"/>
                </a:solidFill>
              </a:rPr>
              <a:t>The name or honorary title of the person to whom the Gospel of Luke and the Acts.</a:t>
            </a:r>
          </a:p>
          <a:p>
            <a:endParaRPr lang="en-US" dirty="0">
              <a:solidFill>
                <a:schemeClr val="bg1"/>
              </a:solidFill>
            </a:endParaRPr>
          </a:p>
          <a:p>
            <a:r>
              <a:rPr lang="en-US" dirty="0">
                <a:solidFill>
                  <a:schemeClr val="bg1"/>
                </a:solidFill>
              </a:rPr>
              <a:t>The person to whom Luke addressed his Gospel and the Acts. The use of the title “most excellent”  seems to show that he was a real personage. </a:t>
            </a:r>
          </a:p>
        </p:txBody>
      </p:sp>
      <p:sp>
        <p:nvSpPr>
          <p:cNvPr id="65" name="TextBox 64"/>
          <p:cNvSpPr txBox="1"/>
          <p:nvPr/>
        </p:nvSpPr>
        <p:spPr>
          <a:xfrm>
            <a:off x="0" y="6488668"/>
            <a:ext cx="1727200" cy="369332"/>
          </a:xfrm>
          <a:prstGeom prst="rect">
            <a:avLst/>
          </a:prstGeom>
          <a:noFill/>
        </p:spPr>
        <p:txBody>
          <a:bodyPr wrap="square" rtlCol="0">
            <a:spAutoFit/>
          </a:bodyPr>
          <a:lstStyle/>
          <a:p>
            <a:r>
              <a:rPr lang="en-US" dirty="0">
                <a:solidFill>
                  <a:schemeClr val="bg1"/>
                </a:solidFill>
              </a:rPr>
              <a:t>Luke 1:3</a:t>
            </a:r>
          </a:p>
        </p:txBody>
      </p:sp>
      <p:pic>
        <p:nvPicPr>
          <p:cNvPr id="16388" name="Picture 4" descr="Luke writing"/>
          <p:cNvPicPr>
            <a:picLocks noChangeAspect="1" noChangeArrowheads="1"/>
          </p:cNvPicPr>
          <p:nvPr/>
        </p:nvPicPr>
        <p:blipFill>
          <a:blip r:embed="rId3" cstate="print"/>
          <a:srcRect/>
          <a:stretch>
            <a:fillRect/>
          </a:stretch>
        </p:blipFill>
        <p:spPr bwMode="auto">
          <a:xfrm>
            <a:off x="2852593" y="3002973"/>
            <a:ext cx="2624570" cy="3495841"/>
          </a:xfrm>
          <a:prstGeom prst="rect">
            <a:avLst/>
          </a:prstGeom>
          <a:noFill/>
        </p:spPr>
      </p:pic>
      <p:sp>
        <p:nvSpPr>
          <p:cNvPr id="9" name="Rectangle 8"/>
          <p:cNvSpPr/>
          <p:nvPr/>
        </p:nvSpPr>
        <p:spPr>
          <a:xfrm>
            <a:off x="5846618" y="3216994"/>
            <a:ext cx="6096000" cy="2862322"/>
          </a:xfrm>
          <a:prstGeom prst="rect">
            <a:avLst/>
          </a:prstGeom>
        </p:spPr>
        <p:txBody>
          <a:bodyPr>
            <a:spAutoFit/>
          </a:bodyPr>
          <a:lstStyle/>
          <a:p>
            <a:r>
              <a:rPr lang="en-US" dirty="0">
                <a:solidFill>
                  <a:schemeClr val="bg1"/>
                </a:solidFill>
              </a:rPr>
              <a:t>"...This </a:t>
            </a:r>
            <a:r>
              <a:rPr lang="en-US" dirty="0" err="1">
                <a:solidFill>
                  <a:schemeClr val="bg1"/>
                </a:solidFill>
              </a:rPr>
              <a:t>Theophilus</a:t>
            </a:r>
            <a:r>
              <a:rPr lang="en-US" dirty="0">
                <a:solidFill>
                  <a:schemeClr val="bg1"/>
                </a:solidFill>
              </a:rPr>
              <a:t> was probably a native of Italy and perhaps an inhabitant of Rome, in tracing St. Paul's journey to Rome, places which an Italian might be supposed not to know are described minutely, Acts 27:8, 12, 16; but when he comes to Sicily and Italy this is neglected. </a:t>
            </a:r>
          </a:p>
          <a:p>
            <a:endParaRPr lang="en-US" dirty="0">
              <a:solidFill>
                <a:schemeClr val="bg1"/>
              </a:solidFill>
            </a:endParaRPr>
          </a:p>
          <a:p>
            <a:r>
              <a:rPr lang="en-US" dirty="0">
                <a:solidFill>
                  <a:schemeClr val="bg1"/>
                </a:solidFill>
              </a:rPr>
              <a:t>Hence it would appear that the person for whom Luke wrote in the first instance was a Gentile reader; and accordingly we find traces in the Gospel of a leaning toward Gentile rather than Jewish converts." (2)</a:t>
            </a:r>
          </a:p>
        </p:txBody>
      </p:sp>
      <p:sp>
        <p:nvSpPr>
          <p:cNvPr id="10" name="TextBox 9"/>
          <p:cNvSpPr txBox="1"/>
          <p:nvPr/>
        </p:nvSpPr>
        <p:spPr>
          <a:xfrm>
            <a:off x="7795490" y="2715491"/>
            <a:ext cx="2863273" cy="461665"/>
          </a:xfrm>
          <a:prstGeom prst="rect">
            <a:avLst/>
          </a:prstGeom>
          <a:noFill/>
        </p:spPr>
        <p:txBody>
          <a:bodyPr wrap="square" rtlCol="0">
            <a:spAutoFit/>
          </a:bodyPr>
          <a:lstStyle/>
          <a:p>
            <a:r>
              <a:rPr lang="en-US" sz="2400" dirty="0">
                <a:solidFill>
                  <a:schemeClr val="bg1"/>
                </a:solidFill>
              </a:rPr>
              <a:t>One possibility…</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The Course of </a:t>
            </a:r>
            <a:r>
              <a:rPr lang="en-US" sz="5400" dirty="0" err="1">
                <a:solidFill>
                  <a:schemeClr val="bg1"/>
                </a:solidFill>
                <a:latin typeface="AR JULIAN" pitchFamily="2" charset="0"/>
              </a:rPr>
              <a:t>Abia</a:t>
            </a:r>
            <a:endParaRPr lang="en-US" sz="5400" dirty="0">
              <a:solidFill>
                <a:schemeClr val="bg1"/>
              </a:solidFill>
              <a:latin typeface="AR JULIAN" pitchFamily="2" charset="0"/>
            </a:endParaRPr>
          </a:p>
        </p:txBody>
      </p:sp>
      <p:sp>
        <p:nvSpPr>
          <p:cNvPr id="63" name="Rectangle 62"/>
          <p:cNvSpPr/>
          <p:nvPr/>
        </p:nvSpPr>
        <p:spPr>
          <a:xfrm>
            <a:off x="221673" y="833735"/>
            <a:ext cx="4498109" cy="2308324"/>
          </a:xfrm>
          <a:prstGeom prst="rect">
            <a:avLst/>
          </a:prstGeom>
        </p:spPr>
        <p:txBody>
          <a:bodyPr wrap="square">
            <a:spAutoFit/>
          </a:bodyPr>
          <a:lstStyle/>
          <a:p>
            <a:r>
              <a:rPr lang="en-US" dirty="0">
                <a:solidFill>
                  <a:schemeClr val="bg1"/>
                </a:solidFill>
              </a:rPr>
              <a:t>Zacharias belonged to the course of priests named after </a:t>
            </a:r>
            <a:r>
              <a:rPr lang="en-US" dirty="0" err="1">
                <a:solidFill>
                  <a:schemeClr val="bg1"/>
                </a:solidFill>
              </a:rPr>
              <a:t>Abijah</a:t>
            </a:r>
            <a:r>
              <a:rPr lang="en-US" dirty="0">
                <a:solidFill>
                  <a:schemeClr val="bg1"/>
                </a:solidFill>
              </a:rPr>
              <a:t>, and known in later time as the course of </a:t>
            </a:r>
            <a:r>
              <a:rPr lang="en-US" dirty="0" err="1">
                <a:solidFill>
                  <a:schemeClr val="bg1"/>
                </a:solidFill>
              </a:rPr>
              <a:t>Abia</a:t>
            </a:r>
            <a:r>
              <a:rPr lang="en-US" dirty="0">
                <a:solidFill>
                  <a:schemeClr val="bg1"/>
                </a:solidFill>
              </a:rPr>
              <a:t>. </a:t>
            </a:r>
          </a:p>
          <a:p>
            <a:endParaRPr lang="en-US" dirty="0">
              <a:solidFill>
                <a:schemeClr val="bg1"/>
              </a:solidFill>
            </a:endParaRPr>
          </a:p>
          <a:p>
            <a:r>
              <a:rPr lang="en-US" dirty="0">
                <a:solidFill>
                  <a:schemeClr val="bg1"/>
                </a:solidFill>
              </a:rPr>
              <a:t>This was the eighth in the order of the twenty-four courses established by David the king, each course being appointed to serve in turn a week at the sanctuary. </a:t>
            </a:r>
          </a:p>
        </p:txBody>
      </p:sp>
      <p:sp>
        <p:nvSpPr>
          <p:cNvPr id="65" name="TextBox 64"/>
          <p:cNvSpPr txBox="1"/>
          <p:nvPr/>
        </p:nvSpPr>
        <p:spPr>
          <a:xfrm>
            <a:off x="-1" y="6488668"/>
            <a:ext cx="3786909" cy="369332"/>
          </a:xfrm>
          <a:prstGeom prst="rect">
            <a:avLst/>
          </a:prstGeom>
          <a:noFill/>
        </p:spPr>
        <p:txBody>
          <a:bodyPr wrap="square" rtlCol="0">
            <a:spAutoFit/>
          </a:bodyPr>
          <a:lstStyle/>
          <a:p>
            <a:r>
              <a:rPr lang="en-US" dirty="0">
                <a:solidFill>
                  <a:schemeClr val="bg1"/>
                </a:solidFill>
              </a:rPr>
              <a:t>Luke 1:5; 1 Chronicles 23:1-6; 24:1-19</a:t>
            </a:r>
          </a:p>
        </p:txBody>
      </p:sp>
      <p:sp>
        <p:nvSpPr>
          <p:cNvPr id="16390" name="AutoShape 6" descr="Image result for abijah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Image result for abijah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upload.wikimedia.org/wikipedia/commons/thumb/6/65/Abijam.jpg/220px-Abijam.jpg"/>
          <p:cNvPicPr>
            <a:picLocks noChangeAspect="1" noChangeArrowheads="1"/>
          </p:cNvPicPr>
          <p:nvPr/>
        </p:nvPicPr>
        <p:blipFill>
          <a:blip r:embed="rId3" cstate="print"/>
          <a:srcRect/>
          <a:stretch>
            <a:fillRect/>
          </a:stretch>
        </p:blipFill>
        <p:spPr bwMode="auto">
          <a:xfrm>
            <a:off x="2113685" y="3155374"/>
            <a:ext cx="1451551" cy="1484541"/>
          </a:xfrm>
          <a:prstGeom prst="rect">
            <a:avLst/>
          </a:prstGeom>
          <a:noFill/>
        </p:spPr>
      </p:pic>
      <p:sp>
        <p:nvSpPr>
          <p:cNvPr id="66" name="Rectangle 65"/>
          <p:cNvSpPr/>
          <p:nvPr/>
        </p:nvSpPr>
        <p:spPr>
          <a:xfrm>
            <a:off x="120073" y="4796181"/>
            <a:ext cx="6096000" cy="1384995"/>
          </a:xfrm>
          <a:prstGeom prst="rect">
            <a:avLst/>
          </a:prstGeom>
        </p:spPr>
        <p:txBody>
          <a:bodyPr>
            <a:spAutoFit/>
          </a:bodyPr>
          <a:lstStyle/>
          <a:p>
            <a:r>
              <a:rPr lang="en-US" dirty="0">
                <a:solidFill>
                  <a:schemeClr val="bg1"/>
                </a:solidFill>
              </a:rPr>
              <a:t>According to the Hebrew Bible, the fourth king of the House of David and the second of the Kingdom of Judah. He was the son of </a:t>
            </a:r>
            <a:r>
              <a:rPr lang="en-US" dirty="0" err="1">
                <a:solidFill>
                  <a:schemeClr val="bg1"/>
                </a:solidFill>
              </a:rPr>
              <a:t>Rehoboam</a:t>
            </a:r>
            <a:r>
              <a:rPr lang="en-US" dirty="0">
                <a:solidFill>
                  <a:schemeClr val="bg1"/>
                </a:solidFill>
              </a:rPr>
              <a:t>, the grandson of Solomon and the great-grandson of David. The Chronicler refers to him as </a:t>
            </a:r>
            <a:r>
              <a:rPr lang="en-US" b="1" dirty="0" err="1">
                <a:solidFill>
                  <a:schemeClr val="bg1"/>
                </a:solidFill>
              </a:rPr>
              <a:t>Abijah</a:t>
            </a:r>
            <a:r>
              <a:rPr lang="en-US" b="1" dirty="0">
                <a:solidFill>
                  <a:schemeClr val="bg1"/>
                </a:solidFill>
              </a:rPr>
              <a:t>. </a:t>
            </a:r>
            <a:r>
              <a:rPr lang="en-US" sz="1200" dirty="0">
                <a:solidFill>
                  <a:schemeClr val="bg1"/>
                </a:solidFill>
              </a:rPr>
              <a:t>Wikipedia</a:t>
            </a:r>
          </a:p>
        </p:txBody>
      </p:sp>
      <p:sp>
        <p:nvSpPr>
          <p:cNvPr id="67" name="Rectangle 66"/>
          <p:cNvSpPr/>
          <p:nvPr/>
        </p:nvSpPr>
        <p:spPr>
          <a:xfrm>
            <a:off x="7342910" y="1129713"/>
            <a:ext cx="4562763" cy="5078313"/>
          </a:xfrm>
          <a:prstGeom prst="rect">
            <a:avLst/>
          </a:prstGeom>
        </p:spPr>
        <p:txBody>
          <a:bodyPr wrap="square">
            <a:spAutoFit/>
          </a:bodyPr>
          <a:lstStyle/>
          <a:p>
            <a:r>
              <a:rPr lang="en-US" dirty="0">
                <a:solidFill>
                  <a:schemeClr val="bg1"/>
                </a:solidFill>
              </a:rPr>
              <a:t>Centuries before the birth of Jesus, King David had divided the priests of Israel into 24 families (called “courses”), each of which was called to serve in the temple twice a year for one week each time. Zacharias belonged to the priestly family of </a:t>
            </a:r>
            <a:r>
              <a:rPr lang="en-US" dirty="0" err="1">
                <a:solidFill>
                  <a:schemeClr val="bg1"/>
                </a:solidFill>
              </a:rPr>
              <a:t>Abia</a:t>
            </a:r>
            <a:r>
              <a:rPr lang="en-US" dirty="0">
                <a:solidFill>
                  <a:schemeClr val="bg1"/>
                </a:solidFill>
              </a:rPr>
              <a:t> (also called </a:t>
            </a:r>
            <a:r>
              <a:rPr lang="en-US" dirty="0" err="1">
                <a:solidFill>
                  <a:schemeClr val="bg1"/>
                </a:solidFill>
              </a:rPr>
              <a:t>Abijah</a:t>
            </a:r>
            <a:r>
              <a:rPr lang="en-US" dirty="0">
                <a:solidFill>
                  <a:schemeClr val="bg1"/>
                </a:solidFill>
              </a:rPr>
              <a:t>;). </a:t>
            </a:r>
          </a:p>
          <a:p>
            <a:r>
              <a:rPr lang="en-US" dirty="0">
                <a:solidFill>
                  <a:schemeClr val="bg1"/>
                </a:solidFill>
              </a:rPr>
              <a:t>Joseph Smith Translation, Luke 1:8 replaces the word </a:t>
            </a:r>
            <a:r>
              <a:rPr lang="en-US" i="1" dirty="0">
                <a:solidFill>
                  <a:schemeClr val="bg1"/>
                </a:solidFill>
              </a:rPr>
              <a:t>course</a:t>
            </a:r>
            <a:r>
              <a:rPr lang="en-US" dirty="0">
                <a:solidFill>
                  <a:schemeClr val="bg1"/>
                </a:solidFill>
              </a:rPr>
              <a:t> with </a:t>
            </a:r>
            <a:r>
              <a:rPr lang="en-US" i="1" dirty="0">
                <a:solidFill>
                  <a:schemeClr val="bg1"/>
                </a:solidFill>
              </a:rPr>
              <a:t>priesthood</a:t>
            </a:r>
            <a:r>
              <a:rPr lang="en-US" dirty="0">
                <a:solidFill>
                  <a:schemeClr val="bg1"/>
                </a:solidFill>
              </a:rPr>
              <a:t>. </a:t>
            </a:r>
          </a:p>
          <a:p>
            <a:endParaRPr lang="en-US" dirty="0">
              <a:solidFill>
                <a:schemeClr val="bg1"/>
              </a:solidFill>
            </a:endParaRPr>
          </a:p>
          <a:p>
            <a:r>
              <a:rPr lang="en-US" dirty="0">
                <a:solidFill>
                  <a:schemeClr val="bg1"/>
                </a:solidFill>
              </a:rPr>
              <a:t>The priests drew lots to determine who among them would receive the high honor of offering incense within the temple. </a:t>
            </a:r>
          </a:p>
          <a:p>
            <a:endParaRPr lang="en-US" dirty="0">
              <a:solidFill>
                <a:schemeClr val="bg1"/>
              </a:solidFill>
            </a:endParaRPr>
          </a:p>
          <a:p>
            <a:r>
              <a:rPr lang="en-US" dirty="0">
                <a:solidFill>
                  <a:schemeClr val="bg1"/>
                </a:solidFill>
              </a:rPr>
              <a:t>Because of the large number of priests, the opportunity to burn incense was a rare privilege, one that would have been a high point in Zacharias’s life of service as a priest. (1)</a:t>
            </a:r>
          </a:p>
        </p:txBody>
      </p:sp>
      <p:pic>
        <p:nvPicPr>
          <p:cNvPr id="68" name="Picture 2" descr="https://i.ytimg.com/vi/1T0pdu3qQ-k/maxresdefault.jpg"/>
          <p:cNvPicPr>
            <a:picLocks noChangeAspect="1" noChangeArrowheads="1"/>
          </p:cNvPicPr>
          <p:nvPr/>
        </p:nvPicPr>
        <p:blipFill>
          <a:blip r:embed="rId4" cstate="print"/>
          <a:srcRect l="35655" t="698"/>
          <a:stretch>
            <a:fillRect/>
          </a:stretch>
        </p:blipFill>
        <p:spPr bwMode="auto">
          <a:xfrm>
            <a:off x="4876800" y="2281382"/>
            <a:ext cx="2316885" cy="2011271"/>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Zacharias Priestly Duty</a:t>
            </a:r>
          </a:p>
        </p:txBody>
      </p:sp>
      <p:sp>
        <p:nvSpPr>
          <p:cNvPr id="63" name="Rectangle 62"/>
          <p:cNvSpPr/>
          <p:nvPr/>
        </p:nvSpPr>
        <p:spPr>
          <a:xfrm>
            <a:off x="471056" y="1803553"/>
            <a:ext cx="3879272" cy="2585323"/>
          </a:xfrm>
          <a:prstGeom prst="rect">
            <a:avLst/>
          </a:prstGeom>
        </p:spPr>
        <p:txBody>
          <a:bodyPr wrap="square">
            <a:spAutoFit/>
          </a:bodyPr>
          <a:lstStyle/>
          <a:p>
            <a:r>
              <a:rPr lang="en-US" dirty="0">
                <a:solidFill>
                  <a:schemeClr val="bg1"/>
                </a:solidFill>
              </a:rPr>
              <a:t>"Twice each year, in April and October, the priests of the course of </a:t>
            </a:r>
            <a:r>
              <a:rPr lang="en-US" dirty="0" err="1">
                <a:solidFill>
                  <a:schemeClr val="bg1"/>
                </a:solidFill>
              </a:rPr>
              <a:t>Abia</a:t>
            </a:r>
            <a:r>
              <a:rPr lang="en-US" dirty="0">
                <a:solidFill>
                  <a:schemeClr val="bg1"/>
                </a:solidFill>
              </a:rPr>
              <a:t>, named for </a:t>
            </a:r>
            <a:r>
              <a:rPr lang="en-US" dirty="0" err="1">
                <a:solidFill>
                  <a:schemeClr val="bg1"/>
                </a:solidFill>
              </a:rPr>
              <a:t>Abijah</a:t>
            </a:r>
            <a:r>
              <a:rPr lang="en-US" dirty="0">
                <a:solidFill>
                  <a:schemeClr val="bg1"/>
                </a:solidFill>
              </a:rPr>
              <a:t>, traveled from their village homes to the House of the Lord in Jerusalem, there to take their week-long turns at performing those sacred rites and ordinances which for fifteen hundred years had been the center of Israel's worship.” (3)</a:t>
            </a:r>
          </a:p>
        </p:txBody>
      </p:sp>
      <p:sp>
        <p:nvSpPr>
          <p:cNvPr id="65" name="TextBox 64"/>
          <p:cNvSpPr txBox="1"/>
          <p:nvPr/>
        </p:nvSpPr>
        <p:spPr>
          <a:xfrm>
            <a:off x="-1" y="6488668"/>
            <a:ext cx="3786909" cy="369332"/>
          </a:xfrm>
          <a:prstGeom prst="rect">
            <a:avLst/>
          </a:prstGeom>
          <a:noFill/>
        </p:spPr>
        <p:txBody>
          <a:bodyPr wrap="square" rtlCol="0">
            <a:spAutoFit/>
          </a:bodyPr>
          <a:lstStyle/>
          <a:p>
            <a:r>
              <a:rPr lang="en-US" dirty="0">
                <a:solidFill>
                  <a:schemeClr val="bg1"/>
                </a:solidFill>
              </a:rPr>
              <a:t>Luke 1:9</a:t>
            </a:r>
          </a:p>
        </p:txBody>
      </p:sp>
      <p:sp>
        <p:nvSpPr>
          <p:cNvPr id="16390" name="AutoShape 6" descr="Image result for abijah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Image result for abijah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 name="Rectangle 66"/>
          <p:cNvSpPr/>
          <p:nvPr/>
        </p:nvSpPr>
        <p:spPr>
          <a:xfrm>
            <a:off x="7389092" y="3512695"/>
            <a:ext cx="4562763" cy="646331"/>
          </a:xfrm>
          <a:prstGeom prst="rect">
            <a:avLst/>
          </a:prstGeom>
        </p:spPr>
        <p:txBody>
          <a:bodyPr wrap="square">
            <a:spAutoFit/>
          </a:bodyPr>
          <a:lstStyle/>
          <a:p>
            <a:r>
              <a:rPr lang="en-US" dirty="0">
                <a:solidFill>
                  <a:schemeClr val="bg1"/>
                </a:solidFill>
              </a:rPr>
              <a:t>Zacharias and Elisabeth dwelt in a village in the hill country of Judea, believed to be Hebron.</a:t>
            </a:r>
          </a:p>
        </p:txBody>
      </p:sp>
      <p:pic>
        <p:nvPicPr>
          <p:cNvPr id="23554" name="Picture 2" descr="http://www.finaltrump.com/wp-content/uploads/priest-burning-incense.jpg"/>
          <p:cNvPicPr>
            <a:picLocks noChangeAspect="1" noChangeArrowheads="1"/>
          </p:cNvPicPr>
          <p:nvPr/>
        </p:nvPicPr>
        <p:blipFill>
          <a:blip r:embed="rId3" cstate="print"/>
          <a:srcRect l="6515" t="1236"/>
          <a:stretch>
            <a:fillRect/>
          </a:stretch>
        </p:blipFill>
        <p:spPr bwMode="auto">
          <a:xfrm>
            <a:off x="4618182" y="1607127"/>
            <a:ext cx="2671329" cy="4242665"/>
          </a:xfrm>
          <a:prstGeom prst="rect">
            <a:avLst/>
          </a:prstGeom>
          <a:noFill/>
        </p:spPr>
      </p:pic>
      <p:pic>
        <p:nvPicPr>
          <p:cNvPr id="23556" name="Picture 4" descr="http://www.keyway.ca/gif/hebron.gif"/>
          <p:cNvPicPr>
            <a:picLocks noChangeAspect="1" noChangeArrowheads="1"/>
          </p:cNvPicPr>
          <p:nvPr/>
        </p:nvPicPr>
        <p:blipFill>
          <a:blip r:embed="rId4" cstate="print"/>
          <a:srcRect t="18144" r="206" b="17041"/>
          <a:stretch>
            <a:fillRect/>
          </a:stretch>
        </p:blipFill>
        <p:spPr bwMode="auto">
          <a:xfrm>
            <a:off x="8228156" y="4535055"/>
            <a:ext cx="2841959" cy="1681017"/>
          </a:xfrm>
          <a:prstGeom prst="rect">
            <a:avLst/>
          </a:prstGeom>
          <a:noFill/>
        </p:spPr>
      </p:pic>
      <p:sp>
        <p:nvSpPr>
          <p:cNvPr id="14" name="Rectangle 13"/>
          <p:cNvSpPr/>
          <p:nvPr/>
        </p:nvSpPr>
        <p:spPr>
          <a:xfrm>
            <a:off x="3583462" y="815170"/>
            <a:ext cx="5080493" cy="369332"/>
          </a:xfrm>
          <a:prstGeom prst="rect">
            <a:avLst/>
          </a:prstGeom>
        </p:spPr>
        <p:txBody>
          <a:bodyPr wrap="none">
            <a:spAutoFit/>
          </a:bodyPr>
          <a:lstStyle/>
          <a:p>
            <a:r>
              <a:rPr lang="en-US" dirty="0">
                <a:solidFill>
                  <a:schemeClr val="bg1"/>
                </a:solidFill>
              </a:rPr>
              <a:t>Appointed to burn incense in the Jerusalem temple </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Angel Gabriel—Man of God</a:t>
            </a: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1:11-19; 26-38 ; Daniel 8:16; 9:21 HC3:386</a:t>
            </a:r>
          </a:p>
        </p:txBody>
      </p:sp>
      <p:sp>
        <p:nvSpPr>
          <p:cNvPr id="8" name="Rectangle 7"/>
          <p:cNvSpPr/>
          <p:nvPr/>
        </p:nvSpPr>
        <p:spPr>
          <a:xfrm>
            <a:off x="277092" y="806072"/>
            <a:ext cx="6096000" cy="369332"/>
          </a:xfrm>
          <a:prstGeom prst="rect">
            <a:avLst/>
          </a:prstGeom>
        </p:spPr>
        <p:txBody>
          <a:bodyPr>
            <a:spAutoFit/>
          </a:bodyPr>
          <a:lstStyle/>
          <a:p>
            <a:r>
              <a:rPr lang="en-US" dirty="0">
                <a:solidFill>
                  <a:schemeClr val="bg1"/>
                </a:solidFill>
              </a:rPr>
              <a:t>The name of an angel sent:</a:t>
            </a:r>
          </a:p>
        </p:txBody>
      </p:sp>
      <p:grpSp>
        <p:nvGrpSpPr>
          <p:cNvPr id="15" name="Group 14"/>
          <p:cNvGrpSpPr/>
          <p:nvPr/>
        </p:nvGrpSpPr>
        <p:grpSpPr>
          <a:xfrm>
            <a:off x="873763" y="1073788"/>
            <a:ext cx="2709079" cy="3119521"/>
            <a:chOff x="873763" y="1073788"/>
            <a:chExt cx="2709079" cy="3119521"/>
          </a:xfrm>
        </p:grpSpPr>
        <p:pic>
          <p:nvPicPr>
            <p:cNvPr id="21506" name="Picture 2" descr="http://markmcmillion.com/wp-content/uploads/2013/06/Gab-Dan-for-blog-post-flattened.jpg"/>
            <p:cNvPicPr>
              <a:picLocks noChangeAspect="1" noChangeArrowheads="1"/>
            </p:cNvPicPr>
            <p:nvPr/>
          </p:nvPicPr>
          <p:blipFill>
            <a:blip r:embed="rId3" cstate="print"/>
            <a:srcRect/>
            <a:stretch>
              <a:fillRect/>
            </a:stretch>
          </p:blipFill>
          <p:spPr bwMode="auto">
            <a:xfrm>
              <a:off x="873763" y="1472189"/>
              <a:ext cx="2709079" cy="2721120"/>
            </a:xfrm>
            <a:prstGeom prst="rect">
              <a:avLst/>
            </a:prstGeom>
            <a:noFill/>
          </p:spPr>
        </p:pic>
        <p:sp>
          <p:nvSpPr>
            <p:cNvPr id="12" name="Rectangle 11"/>
            <p:cNvSpPr/>
            <p:nvPr/>
          </p:nvSpPr>
          <p:spPr>
            <a:xfrm>
              <a:off x="1581450" y="1073788"/>
              <a:ext cx="1047403" cy="369332"/>
            </a:xfrm>
            <a:prstGeom prst="rect">
              <a:avLst/>
            </a:prstGeom>
          </p:spPr>
          <p:txBody>
            <a:bodyPr wrap="none">
              <a:spAutoFit/>
            </a:bodyPr>
            <a:lstStyle/>
            <a:p>
              <a:r>
                <a:rPr lang="en-US" dirty="0">
                  <a:solidFill>
                    <a:schemeClr val="bg1"/>
                  </a:solidFill>
                </a:rPr>
                <a:t>To Daniel</a:t>
              </a:r>
            </a:p>
          </p:txBody>
        </p:sp>
      </p:grpSp>
      <p:grpSp>
        <p:nvGrpSpPr>
          <p:cNvPr id="16" name="Group 15"/>
          <p:cNvGrpSpPr/>
          <p:nvPr/>
        </p:nvGrpSpPr>
        <p:grpSpPr>
          <a:xfrm>
            <a:off x="4441248" y="1373969"/>
            <a:ext cx="2142836" cy="3077958"/>
            <a:chOff x="9077902" y="727424"/>
            <a:chExt cx="2142836" cy="3077958"/>
          </a:xfrm>
        </p:grpSpPr>
        <p:pic>
          <p:nvPicPr>
            <p:cNvPr id="21508" name="Picture 4" descr="https://s-media-cache-ak0.pinimg.com/564x/09/99/99/0999996785a7473c0ccca70b6469654d.jpg"/>
            <p:cNvPicPr>
              <a:picLocks noChangeAspect="1" noChangeArrowheads="1"/>
            </p:cNvPicPr>
            <p:nvPr/>
          </p:nvPicPr>
          <p:blipFill>
            <a:blip r:embed="rId4" cstate="print"/>
            <a:srcRect/>
            <a:stretch>
              <a:fillRect/>
            </a:stretch>
          </p:blipFill>
          <p:spPr bwMode="auto">
            <a:xfrm>
              <a:off x="9077902" y="1126837"/>
              <a:ext cx="2142836" cy="2678545"/>
            </a:xfrm>
            <a:prstGeom prst="rect">
              <a:avLst/>
            </a:prstGeom>
            <a:noFill/>
          </p:spPr>
        </p:pic>
        <p:sp>
          <p:nvSpPr>
            <p:cNvPr id="13" name="Rectangle 12"/>
            <p:cNvSpPr/>
            <p:nvPr/>
          </p:nvSpPr>
          <p:spPr>
            <a:xfrm>
              <a:off x="9538578" y="727424"/>
              <a:ext cx="1331583" cy="369332"/>
            </a:xfrm>
            <a:prstGeom prst="rect">
              <a:avLst/>
            </a:prstGeom>
          </p:spPr>
          <p:txBody>
            <a:bodyPr wrap="none">
              <a:spAutoFit/>
            </a:bodyPr>
            <a:lstStyle/>
            <a:p>
              <a:r>
                <a:rPr lang="en-US" dirty="0">
                  <a:solidFill>
                    <a:schemeClr val="bg1"/>
                  </a:solidFill>
                </a:rPr>
                <a:t>To Zacharias</a:t>
              </a:r>
            </a:p>
          </p:txBody>
        </p:sp>
      </p:grpSp>
      <p:grpSp>
        <p:nvGrpSpPr>
          <p:cNvPr id="17" name="Group 16"/>
          <p:cNvGrpSpPr/>
          <p:nvPr/>
        </p:nvGrpSpPr>
        <p:grpSpPr>
          <a:xfrm>
            <a:off x="7841674" y="1286222"/>
            <a:ext cx="3408218" cy="2490513"/>
            <a:chOff x="1717964" y="3927823"/>
            <a:chExt cx="3408218" cy="2490513"/>
          </a:xfrm>
        </p:grpSpPr>
        <p:pic>
          <p:nvPicPr>
            <p:cNvPr id="21510" name="Picture 6" descr="http://julieamarxhausen.files.wordpress.com/2011/12/mary-is-visited-by-the-angel-gabriel2.jpg"/>
            <p:cNvPicPr>
              <a:picLocks noChangeAspect="1" noChangeArrowheads="1"/>
            </p:cNvPicPr>
            <p:nvPr/>
          </p:nvPicPr>
          <p:blipFill>
            <a:blip r:embed="rId5" cstate="print"/>
            <a:srcRect r="8015" b="31439"/>
            <a:stretch>
              <a:fillRect/>
            </a:stretch>
          </p:blipFill>
          <p:spPr bwMode="auto">
            <a:xfrm>
              <a:off x="1717964" y="4390303"/>
              <a:ext cx="3408218" cy="2028033"/>
            </a:xfrm>
            <a:prstGeom prst="rect">
              <a:avLst/>
            </a:prstGeom>
            <a:noFill/>
          </p:spPr>
        </p:pic>
        <p:sp>
          <p:nvSpPr>
            <p:cNvPr id="14" name="Rectangle 13"/>
            <p:cNvSpPr/>
            <p:nvPr/>
          </p:nvSpPr>
          <p:spPr>
            <a:xfrm>
              <a:off x="2911487" y="3927823"/>
              <a:ext cx="944361" cy="369332"/>
            </a:xfrm>
            <a:prstGeom prst="rect">
              <a:avLst/>
            </a:prstGeom>
          </p:spPr>
          <p:txBody>
            <a:bodyPr wrap="none">
              <a:spAutoFit/>
            </a:bodyPr>
            <a:lstStyle/>
            <a:p>
              <a:r>
                <a:rPr lang="en-US" dirty="0">
                  <a:solidFill>
                    <a:schemeClr val="bg1"/>
                  </a:solidFill>
                </a:rPr>
                <a:t>To Mary</a:t>
              </a:r>
            </a:p>
          </p:txBody>
        </p:sp>
      </p:gr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(4)</a:t>
            </a:r>
          </a:p>
        </p:txBody>
      </p:sp>
      <p:sp>
        <p:nvSpPr>
          <p:cNvPr id="20" name="Rectangle 19"/>
          <p:cNvSpPr/>
          <p:nvPr/>
        </p:nvSpPr>
        <p:spPr>
          <a:xfrm>
            <a:off x="2604654" y="4713100"/>
            <a:ext cx="6096000" cy="1200329"/>
          </a:xfrm>
          <a:prstGeom prst="rect">
            <a:avLst/>
          </a:prstGeom>
        </p:spPr>
        <p:txBody>
          <a:bodyPr>
            <a:spAutoFit/>
          </a:bodyPr>
          <a:lstStyle/>
          <a:p>
            <a:r>
              <a:rPr lang="en-US" dirty="0">
                <a:solidFill>
                  <a:schemeClr val="bg1"/>
                </a:solidFill>
              </a:rPr>
              <a:t> “Noah … is Gabriel; he stands next in authority to Adam in the Priesthood; he was called of God to this office, and was the father of all living in his day, and to him was given the dominion” (5)</a:t>
            </a:r>
          </a:p>
        </p:txBody>
      </p:sp>
      <p:pic>
        <p:nvPicPr>
          <p:cNvPr id="21512" name="Picture 8" descr="https://s-media-cache-ak0.pinimg.com/736x/df/e4/b1/dfe4b1630b9a54d0a07db15eee6f102a.jpg"/>
          <p:cNvPicPr>
            <a:picLocks noChangeAspect="1" noChangeArrowheads="1"/>
          </p:cNvPicPr>
          <p:nvPr/>
        </p:nvPicPr>
        <p:blipFill>
          <a:blip r:embed="rId6" cstate="print"/>
          <a:srcRect/>
          <a:stretch>
            <a:fillRect/>
          </a:stretch>
        </p:blipFill>
        <p:spPr bwMode="auto">
          <a:xfrm>
            <a:off x="8571346" y="4007427"/>
            <a:ext cx="2701348" cy="257168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12"/>
                                        </p:tgtEl>
                                        <p:attrNameLst>
                                          <p:attrName>style.visibility</p:attrName>
                                        </p:attrNameLst>
                                      </p:cBhvr>
                                      <p:to>
                                        <p:strVal val="visible"/>
                                      </p:to>
                                    </p:set>
                                    <p:animEffect transition="in" filter="fade">
                                      <p:cBhvr>
                                        <p:cTn id="28" dur="1000"/>
                                        <p:tgtEl>
                                          <p:spTgt spid="21512"/>
                                        </p:tgtEl>
                                      </p:cBhvr>
                                    </p:animEffect>
                                    <p:anim calcmode="lin" valueType="num">
                                      <p:cBhvr>
                                        <p:cTn id="29" dur="1000" fill="hold"/>
                                        <p:tgtEl>
                                          <p:spTgt spid="21512"/>
                                        </p:tgtEl>
                                        <p:attrNameLst>
                                          <p:attrName>ppt_x</p:attrName>
                                        </p:attrNameLst>
                                      </p:cBhvr>
                                      <p:tavLst>
                                        <p:tav tm="0">
                                          <p:val>
                                            <p:strVal val="#ppt_x"/>
                                          </p:val>
                                        </p:tav>
                                        <p:tav tm="100000">
                                          <p:val>
                                            <p:strVal val="#ppt_x"/>
                                          </p:val>
                                        </p:tav>
                                      </p:tavLst>
                                    </p:anim>
                                    <p:anim calcmode="lin" valueType="num">
                                      <p:cBhvr>
                                        <p:cTn id="30" dur="1000" fill="hold"/>
                                        <p:tgtEl>
                                          <p:spTgt spid="215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srcRect/>
          <a:stretch>
            <a:fillRect/>
          </a:stretch>
        </p:blipFill>
        <p:spPr bwMode="auto">
          <a:xfrm>
            <a:off x="0" y="0"/>
            <a:ext cx="12192000" cy="6892637"/>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fontAlgn="base"/>
            <a:r>
              <a:rPr lang="en-US" sz="5400" dirty="0">
                <a:solidFill>
                  <a:schemeClr val="bg1"/>
                </a:solidFill>
                <a:latin typeface="AR JULIAN" pitchFamily="2" charset="0"/>
              </a:rPr>
              <a:t>Joy and Gladness</a:t>
            </a:r>
          </a:p>
        </p:txBody>
      </p:sp>
      <p:sp>
        <p:nvSpPr>
          <p:cNvPr id="63" name="Rectangle 62"/>
          <p:cNvSpPr/>
          <p:nvPr/>
        </p:nvSpPr>
        <p:spPr>
          <a:xfrm>
            <a:off x="5283200" y="5655119"/>
            <a:ext cx="6724073" cy="646331"/>
          </a:xfrm>
          <a:prstGeom prst="rect">
            <a:avLst/>
          </a:prstGeom>
        </p:spPr>
        <p:txBody>
          <a:bodyPr wrap="square">
            <a:spAutoFit/>
          </a:bodyPr>
          <a:lstStyle/>
          <a:p>
            <a:r>
              <a:rPr lang="en-US" i="1" dirty="0">
                <a:solidFill>
                  <a:srgbClr val="FFFF00"/>
                </a:solidFill>
              </a:rPr>
              <a:t>Fear not, Zacharias: for thy prayer is heard; and thy wife Elisabeth shall bear thee a son, and thou </a:t>
            </a:r>
            <a:r>
              <a:rPr lang="en-US" i="1" dirty="0" err="1">
                <a:solidFill>
                  <a:srgbClr val="FFFF00"/>
                </a:solidFill>
              </a:rPr>
              <a:t>shalt</a:t>
            </a:r>
            <a:r>
              <a:rPr lang="en-US" i="1" dirty="0">
                <a:solidFill>
                  <a:srgbClr val="FFFF00"/>
                </a:solidFill>
              </a:rPr>
              <a:t> call his name John.</a:t>
            </a:r>
          </a:p>
        </p:txBody>
      </p:sp>
      <p:sp>
        <p:nvSpPr>
          <p:cNvPr id="65" name="TextBox 64"/>
          <p:cNvSpPr txBox="1"/>
          <p:nvPr/>
        </p:nvSpPr>
        <p:spPr>
          <a:xfrm>
            <a:off x="-1" y="6488668"/>
            <a:ext cx="5855856" cy="369332"/>
          </a:xfrm>
          <a:prstGeom prst="rect">
            <a:avLst/>
          </a:prstGeom>
          <a:noFill/>
        </p:spPr>
        <p:txBody>
          <a:bodyPr wrap="square" rtlCol="0">
            <a:spAutoFit/>
          </a:bodyPr>
          <a:lstStyle/>
          <a:p>
            <a:r>
              <a:rPr lang="en-US" dirty="0">
                <a:solidFill>
                  <a:schemeClr val="bg1"/>
                </a:solidFill>
              </a:rPr>
              <a:t>Luke 1:14-17, 25</a:t>
            </a:r>
          </a:p>
        </p:txBody>
      </p:sp>
      <p:sp>
        <p:nvSpPr>
          <p:cNvPr id="8" name="Rectangle 7"/>
          <p:cNvSpPr/>
          <p:nvPr/>
        </p:nvSpPr>
        <p:spPr>
          <a:xfrm>
            <a:off x="692728" y="1277126"/>
            <a:ext cx="3427451" cy="2862322"/>
          </a:xfrm>
          <a:prstGeom prst="rect">
            <a:avLst/>
          </a:prstGeom>
        </p:spPr>
        <p:txBody>
          <a:bodyPr wrap="square">
            <a:spAutoFit/>
          </a:bodyPr>
          <a:lstStyle/>
          <a:p>
            <a:r>
              <a:rPr lang="en-US" dirty="0">
                <a:solidFill>
                  <a:schemeClr val="bg1"/>
                </a:solidFill>
              </a:rPr>
              <a:t>Zacharias and Elisabeth had prayed for the opportunity to become parents. </a:t>
            </a:r>
          </a:p>
          <a:p>
            <a:endParaRPr lang="en-US" dirty="0">
              <a:solidFill>
                <a:schemeClr val="bg1"/>
              </a:solidFill>
            </a:endParaRPr>
          </a:p>
          <a:p>
            <a:r>
              <a:rPr lang="en-US" dirty="0">
                <a:solidFill>
                  <a:schemeClr val="bg1"/>
                </a:solidFill>
              </a:rPr>
              <a:t>Zacharias had no posterity through whom his priesthood line could continue, and Elisabeth later remarked that her barrenness had been viewed with “reproach among men” </a:t>
            </a:r>
          </a:p>
        </p:txBody>
      </p:sp>
      <p:sp>
        <p:nvSpPr>
          <p:cNvPr id="18" name="Rectangle 17"/>
          <p:cNvSpPr/>
          <p:nvPr/>
        </p:nvSpPr>
        <p:spPr>
          <a:xfrm>
            <a:off x="7139709" y="1424816"/>
            <a:ext cx="4387272" cy="830997"/>
          </a:xfrm>
          <a:prstGeom prst="rect">
            <a:avLst/>
          </a:prstGeom>
        </p:spPr>
        <p:txBody>
          <a:bodyPr wrap="square">
            <a:spAutoFit/>
          </a:bodyPr>
          <a:lstStyle/>
          <a:p>
            <a:pPr algn="ctr"/>
            <a:r>
              <a:rPr lang="en-US" sz="2400" dirty="0">
                <a:solidFill>
                  <a:schemeClr val="bg1"/>
                </a:solidFill>
              </a:rPr>
              <a:t>Prophecy of John, the forerunner, the Elias, of the Son of God</a:t>
            </a:r>
          </a:p>
        </p:txBody>
      </p:sp>
      <p:sp>
        <p:nvSpPr>
          <p:cNvPr id="19" name="TextBox 18"/>
          <p:cNvSpPr txBox="1"/>
          <p:nvPr/>
        </p:nvSpPr>
        <p:spPr>
          <a:xfrm>
            <a:off x="11693237" y="6539345"/>
            <a:ext cx="498764" cy="369332"/>
          </a:xfrm>
          <a:prstGeom prst="rect">
            <a:avLst/>
          </a:prstGeom>
          <a:noFill/>
        </p:spPr>
        <p:txBody>
          <a:bodyPr wrap="square" rtlCol="0">
            <a:spAutoFit/>
          </a:bodyPr>
          <a:lstStyle/>
          <a:p>
            <a:r>
              <a:rPr lang="en-US" dirty="0">
                <a:solidFill>
                  <a:schemeClr val="bg1"/>
                </a:solidFill>
              </a:rPr>
              <a:t>(4)</a:t>
            </a:r>
          </a:p>
        </p:txBody>
      </p:sp>
      <p:pic>
        <p:nvPicPr>
          <p:cNvPr id="20" name="Picture 12" descr="https://abidanshahdotcom.files.wordpress.com/2014/09/zechariah-and-elizabeth-2.jpg"/>
          <p:cNvPicPr>
            <a:picLocks noChangeAspect="1" noChangeArrowheads="1"/>
          </p:cNvPicPr>
          <p:nvPr/>
        </p:nvPicPr>
        <p:blipFill>
          <a:blip r:embed="rId3" cstate="print"/>
          <a:srcRect r="3293" b="3806"/>
          <a:stretch>
            <a:fillRect/>
          </a:stretch>
        </p:blipFill>
        <p:spPr bwMode="auto">
          <a:xfrm>
            <a:off x="4404303" y="1099128"/>
            <a:ext cx="2253966" cy="3592945"/>
          </a:xfrm>
          <a:prstGeom prst="rect">
            <a:avLst/>
          </a:prstGeom>
          <a:noFill/>
        </p:spPr>
      </p:pic>
      <p:pic>
        <p:nvPicPr>
          <p:cNvPr id="25604" name="Picture 4" descr="http://2.bp.blogspot.com/-Pilw4aAfBBY/TvDMBKJxDhI/AAAAAAAAAcg/Kz5TPHpSwaU/s1600/Zacharias+and+Elizabeth.jpg"/>
          <p:cNvPicPr>
            <a:picLocks noChangeAspect="1" noChangeArrowheads="1"/>
          </p:cNvPicPr>
          <p:nvPr/>
        </p:nvPicPr>
        <p:blipFill>
          <a:blip r:embed="rId4" cstate="print"/>
          <a:srcRect/>
          <a:stretch>
            <a:fillRect/>
          </a:stretch>
        </p:blipFill>
        <p:spPr bwMode="auto">
          <a:xfrm>
            <a:off x="7603172" y="2508971"/>
            <a:ext cx="2966979" cy="3014375"/>
          </a:xfrm>
          <a:prstGeom prst="rect">
            <a:avLst/>
          </a:prstGeom>
          <a:noFill/>
        </p:spPr>
      </p:pic>
      <p:grpSp>
        <p:nvGrpSpPr>
          <p:cNvPr id="21" name="Group 20"/>
          <p:cNvGrpSpPr/>
          <p:nvPr/>
        </p:nvGrpSpPr>
        <p:grpSpPr>
          <a:xfrm>
            <a:off x="1067697" y="4278434"/>
            <a:ext cx="3289208" cy="2390250"/>
            <a:chOff x="384206" y="4158361"/>
            <a:chExt cx="3289208" cy="2390250"/>
          </a:xfrm>
        </p:grpSpPr>
        <p:grpSp>
          <p:nvGrpSpPr>
            <p:cNvPr id="22" name="Group 17"/>
            <p:cNvGrpSpPr/>
            <p:nvPr/>
          </p:nvGrpSpPr>
          <p:grpSpPr>
            <a:xfrm>
              <a:off x="384206" y="4158361"/>
              <a:ext cx="3289208" cy="2390250"/>
              <a:chOff x="609599" y="833642"/>
              <a:chExt cx="7941747" cy="5771225"/>
            </a:xfrm>
          </p:grpSpPr>
          <p:grpSp>
            <p:nvGrpSpPr>
              <p:cNvPr id="24" name="Group 14"/>
              <p:cNvGrpSpPr/>
              <p:nvPr/>
            </p:nvGrpSpPr>
            <p:grpSpPr>
              <a:xfrm rot="10800000">
                <a:off x="7696200" y="5257800"/>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
              <p:cNvGrpSpPr/>
              <p:nvPr/>
            </p:nvGrpSpPr>
            <p:grpSpPr>
              <a:xfrm rot="10800000">
                <a:off x="939238" y="4923502"/>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p:cNvGrpSpPr/>
              <p:nvPr/>
            </p:nvGrpSpPr>
            <p:grpSpPr>
              <a:xfrm>
                <a:off x="899460" y="833642"/>
                <a:ext cx="621450" cy="986197"/>
                <a:chOff x="7031201" y="834275"/>
                <a:chExt cx="762000" cy="1488861"/>
              </a:xfrm>
            </p:grpSpPr>
            <p:sp>
              <p:nvSpPr>
                <p:cNvPr id="33" name="Rounded Rectangle 3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4"/>
              <p:cNvGrpSpPr/>
              <p:nvPr/>
            </p:nvGrpSpPr>
            <p:grpSpPr>
              <a:xfrm>
                <a:off x="7646520" y="1148254"/>
                <a:ext cx="621450" cy="1017899"/>
                <a:chOff x="7087348" y="824753"/>
                <a:chExt cx="762000" cy="1536722"/>
              </a:xfrm>
            </p:grpSpPr>
            <p:sp>
              <p:nvSpPr>
                <p:cNvPr id="31" name="Rounded Rectangle 3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1043709" y="4732463"/>
              <a:ext cx="1975020" cy="1323439"/>
            </a:xfrm>
            <a:prstGeom prst="rect">
              <a:avLst/>
            </a:prstGeom>
          </p:spPr>
          <p:txBody>
            <a:bodyPr wrap="square">
              <a:spAutoFit/>
            </a:bodyPr>
            <a:lstStyle/>
            <a:p>
              <a:pPr algn="ctr"/>
              <a:r>
                <a:rPr lang="en-US" sz="1600" dirty="0"/>
                <a:t> </a:t>
              </a:r>
              <a:r>
                <a:rPr lang="en-US" sz="1600" b="1" dirty="0"/>
                <a:t>The Lord’s words spoken through His servants will be fulfilled in their season</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6121</Words>
  <Application>Microsoft Office PowerPoint</Application>
  <PresentationFormat>Widescreen</PresentationFormat>
  <Paragraphs>348</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vt:lpstr>
      <vt:lpstr>Comic Sans MS</vt:lpstr>
      <vt:lpstr>AR ESSENCE</vt:lpstr>
      <vt:lpstr>AR JULIAN</vt:lpstr>
      <vt:lpstr>Papyrus</vt:lpstr>
      <vt:lpstr>Rod</vt:lpstr>
      <vt:lpstr>Colonna MT</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49</cp:revision>
  <dcterms:created xsi:type="dcterms:W3CDTF">2016-05-16T13:36:31Z</dcterms:created>
  <dcterms:modified xsi:type="dcterms:W3CDTF">2020-08-27T19:43:07Z</dcterms:modified>
</cp:coreProperties>
</file>