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96" r:id="rId3"/>
    <p:sldId id="298" r:id="rId4"/>
    <p:sldId id="301" r:id="rId5"/>
    <p:sldId id="299" r:id="rId6"/>
    <p:sldId id="302" r:id="rId7"/>
    <p:sldId id="303" r:id="rId8"/>
    <p:sldId id="300" r:id="rId9"/>
    <p:sldId id="305" r:id="rId10"/>
    <p:sldId id="306" r:id="rId11"/>
    <p:sldId id="307" r:id="rId12"/>
    <p:sldId id="308" r:id="rId13"/>
    <p:sldId id="309" r:id="rId14"/>
    <p:sldId id="310" r:id="rId15"/>
    <p:sldId id="311" r:id="rId16"/>
    <p:sldId id="312" r:id="rId17"/>
    <p:sldId id="313" r:id="rId18"/>
    <p:sldId id="284" r:id="rId19"/>
    <p:sldId id="285" r:id="rId20"/>
    <p:sldId id="286" r:id="rId21"/>
    <p:sldId id="304" r:id="rId22"/>
    <p:sldId id="297" r:id="rId23"/>
  </p:sldIdLst>
  <p:sldSz cx="12192000" cy="6858000"/>
  <p:notesSz cx="6858000" cy="9144000"/>
  <p:embeddedFontLst>
    <p:embeddedFont>
      <p:font typeface="AR ESSENCE" panose="02000000000000000000" pitchFamily="2" charset="0"/>
      <p:regular r:id="rId24"/>
    </p:embeddedFont>
    <p:embeddedFont>
      <p:font typeface="Book Antiqua" panose="020406020503050303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58604B-53B1-42FB-BCB2-DD4679A40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44</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 ESSENCE" pitchFamily="2" charset="0"/>
              </a:rPr>
              <a:t>The Birth of Jesus Christ</a:t>
            </a:r>
          </a:p>
          <a:p>
            <a:pPr algn="ctr"/>
            <a:r>
              <a:rPr lang="en-US" sz="6000" dirty="0">
                <a:solidFill>
                  <a:schemeClr val="bg1"/>
                </a:solidFill>
                <a:latin typeface="AR ESSENCE" pitchFamily="2" charset="0"/>
              </a:rPr>
              <a:t>Luke 2</a:t>
            </a:r>
          </a:p>
        </p:txBody>
      </p:sp>
      <p:grpSp>
        <p:nvGrpSpPr>
          <p:cNvPr id="769" name="Group 768"/>
          <p:cNvGrpSpPr/>
          <p:nvPr/>
        </p:nvGrpSpPr>
        <p:grpSpPr>
          <a:xfrm>
            <a:off x="849745" y="2489198"/>
            <a:ext cx="10464801" cy="4114801"/>
            <a:chOff x="1385454" y="2572326"/>
            <a:chExt cx="10464801" cy="4114801"/>
          </a:xfrm>
        </p:grpSpPr>
        <p:grpSp>
          <p:nvGrpSpPr>
            <p:cNvPr id="768" name="Group 767"/>
            <p:cNvGrpSpPr/>
            <p:nvPr/>
          </p:nvGrpSpPr>
          <p:grpSpPr>
            <a:xfrm>
              <a:off x="1385454" y="2572326"/>
              <a:ext cx="10464801" cy="4114801"/>
              <a:chOff x="-2" y="0"/>
              <a:chExt cx="18933230" cy="6935333"/>
            </a:xfrm>
          </p:grpSpPr>
          <p:sp>
            <p:nvSpPr>
              <p:cNvPr id="437" name="Rectangle 436"/>
              <p:cNvSpPr/>
              <p:nvPr/>
            </p:nvSpPr>
            <p:spPr>
              <a:xfrm>
                <a:off x="0" y="2743201"/>
                <a:ext cx="18933228" cy="4192132"/>
              </a:xfrm>
              <a:prstGeom prst="rect">
                <a:avLst/>
              </a:prstGeom>
              <a:solidFill>
                <a:srgbClr val="F5DD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2" y="0"/>
                <a:ext cx="18899808" cy="274320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a:off x="5105400" y="1905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a:off x="6096000" y="1143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a:off x="6781800" y="1905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441"/>
              <p:cNvSpPr/>
              <p:nvPr/>
            </p:nvSpPr>
            <p:spPr>
              <a:xfrm>
                <a:off x="7772401" y="1143000"/>
                <a:ext cx="1418487"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8458198" y="1905000"/>
                <a:ext cx="799529"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a:off x="7467600" y="2667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444"/>
              <p:cNvSpPr/>
              <p:nvPr/>
            </p:nvSpPr>
            <p:spPr>
              <a:xfrm>
                <a:off x="5791200" y="2667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4114800" y="2667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8305800" y="3429000"/>
                <a:ext cx="8382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ed Rectangle 447"/>
              <p:cNvSpPr/>
              <p:nvPr/>
            </p:nvSpPr>
            <p:spPr>
              <a:xfrm>
                <a:off x="6629400" y="3429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4953000" y="3429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a:off x="3276600" y="3429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a:off x="7467600" y="4191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5791200" y="4191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a:off x="4114800" y="4191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ed Rectangle 453"/>
              <p:cNvSpPr/>
              <p:nvPr/>
            </p:nvSpPr>
            <p:spPr>
              <a:xfrm>
                <a:off x="3276600" y="4191000"/>
                <a:ext cx="8382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a:off x="8382001" y="4952999"/>
                <a:ext cx="1059547"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a:off x="6705600" y="4953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ed Rectangle 456"/>
              <p:cNvSpPr/>
              <p:nvPr/>
            </p:nvSpPr>
            <p:spPr>
              <a:xfrm>
                <a:off x="5029200" y="4953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a:off x="3276600" y="4953000"/>
                <a:ext cx="17526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rot="5400000">
                <a:off x="6324600" y="4267200"/>
                <a:ext cx="1676400" cy="1219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6553200" y="3886200"/>
                <a:ext cx="1219200" cy="3048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rot="5400000">
                <a:off x="6896100" y="4838700"/>
                <a:ext cx="15240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p:nvSpPr>
            <p:spPr>
              <a:xfrm rot="5400000">
                <a:off x="5905500" y="4838700"/>
                <a:ext cx="15240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rot="5400000">
                <a:off x="5791200" y="2286000"/>
                <a:ext cx="457200" cy="609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rot="5400000">
                <a:off x="8153400" y="2286000"/>
                <a:ext cx="457200" cy="609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a:off x="23622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a:off x="14478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5334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0" y="5334000"/>
                <a:ext cx="533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a:off x="9144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18288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a:off x="2743200" y="4953000"/>
                <a:ext cx="533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flipH="1">
                <a:off x="8458198" y="381000"/>
                <a:ext cx="799529"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7086600" y="381000"/>
                <a:ext cx="13716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5" name="Group 488"/>
              <p:cNvGrpSpPr/>
              <p:nvPr/>
            </p:nvGrpSpPr>
            <p:grpSpPr>
              <a:xfrm>
                <a:off x="3733800" y="3962400"/>
                <a:ext cx="1519056" cy="2485748"/>
                <a:chOff x="609600" y="304800"/>
                <a:chExt cx="3949545" cy="6462944"/>
              </a:xfrm>
            </p:grpSpPr>
            <p:grpSp>
              <p:nvGrpSpPr>
                <p:cNvPr id="476" name="Group 1"/>
                <p:cNvGrpSpPr/>
                <p:nvPr/>
              </p:nvGrpSpPr>
              <p:grpSpPr>
                <a:xfrm>
                  <a:off x="609600" y="304800"/>
                  <a:ext cx="3949545" cy="6462944"/>
                  <a:chOff x="609600" y="304800"/>
                  <a:chExt cx="3949545" cy="6462944"/>
                </a:xfrm>
              </p:grpSpPr>
              <p:sp>
                <p:nvSpPr>
                  <p:cNvPr id="478" name="Oval 2"/>
                  <p:cNvSpPr/>
                  <p:nvPr/>
                </p:nvSpPr>
                <p:spPr>
                  <a:xfrm rot="1267050">
                    <a:off x="1443341" y="5820180"/>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rot="19394983">
                    <a:off x="2121137" y="5762293"/>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1"/>
                  <p:cNvGrpSpPr/>
                  <p:nvPr/>
                </p:nvGrpSpPr>
                <p:grpSpPr>
                  <a:xfrm>
                    <a:off x="609600" y="1917164"/>
                    <a:ext cx="3165423" cy="4328182"/>
                    <a:chOff x="4419600" y="1920218"/>
                    <a:chExt cx="3165423" cy="4328182"/>
                  </a:xfrm>
                </p:grpSpPr>
                <p:sp>
                  <p:nvSpPr>
                    <p:cNvPr id="517" name="Oval 2"/>
                    <p:cNvSpPr/>
                    <p:nvPr/>
                  </p:nvSpPr>
                  <p:spPr>
                    <a:xfrm rot="20847300">
                      <a:off x="7010400" y="3508254"/>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3"/>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4"/>
                    <p:cNvSpPr/>
                    <p:nvPr/>
                  </p:nvSpPr>
                  <p:spPr>
                    <a:xfrm rot="19428289">
                      <a:off x="6244032" y="1920218"/>
                      <a:ext cx="990600" cy="2115430"/>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5"/>
                    <p:cNvSpPr/>
                    <p:nvPr/>
                  </p:nvSpPr>
                  <p:spPr>
                    <a:xfrm rot="1327004">
                      <a:off x="4648115" y="2060454"/>
                      <a:ext cx="990600" cy="2115430"/>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6"/>
                    <p:cNvSpPr/>
                    <p:nvPr/>
                  </p:nvSpPr>
                  <p:spPr>
                    <a:xfrm>
                      <a:off x="4876800" y="2133600"/>
                      <a:ext cx="2133600" cy="4114800"/>
                    </a:xfrm>
                    <a:prstGeom prst="trapezoid">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Isosceles Triangle 7"/>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1" name="Oval 480"/>
                  <p:cNvSpPr/>
                  <p:nvPr/>
                </p:nvSpPr>
                <p:spPr>
                  <a:xfrm>
                    <a:off x="1447800" y="381000"/>
                    <a:ext cx="1371602" cy="19961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16"/>
                  <p:cNvGrpSpPr/>
                  <p:nvPr/>
                </p:nvGrpSpPr>
                <p:grpSpPr>
                  <a:xfrm rot="1082994">
                    <a:off x="1006179" y="466072"/>
                    <a:ext cx="820154" cy="1706403"/>
                    <a:chOff x="4726205" y="1077784"/>
                    <a:chExt cx="1139391" cy="2436644"/>
                  </a:xfrm>
                </p:grpSpPr>
                <p:sp>
                  <p:nvSpPr>
                    <p:cNvPr id="515" name="Double Wave 14"/>
                    <p:cNvSpPr/>
                    <p:nvPr/>
                  </p:nvSpPr>
                  <p:spPr>
                    <a:xfrm rot="16652822">
                      <a:off x="3941885" y="1862104"/>
                      <a:ext cx="2403230" cy="834589"/>
                    </a:xfrm>
                    <a:prstGeom prst="doubleWave">
                      <a:avLst>
                        <a:gd name="adj1" fmla="val 12500"/>
                        <a:gd name="adj2" fmla="val -1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ouble Wave 15"/>
                    <p:cNvSpPr/>
                    <p:nvPr/>
                  </p:nvSpPr>
                  <p:spPr>
                    <a:xfrm rot="16047068">
                      <a:off x="4246687" y="1895519"/>
                      <a:ext cx="2403230" cy="834588"/>
                    </a:xfrm>
                    <a:prstGeom prst="doubleWave">
                      <a:avLst>
                        <a:gd name="adj1" fmla="val 12500"/>
                        <a:gd name="adj2" fmla="val -6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18"/>
                  <p:cNvGrpSpPr/>
                  <p:nvPr/>
                </p:nvGrpSpPr>
                <p:grpSpPr>
                  <a:xfrm rot="20843967">
                    <a:off x="2438398" y="381000"/>
                    <a:ext cx="820152" cy="1995199"/>
                    <a:chOff x="4726207" y="1077784"/>
                    <a:chExt cx="1139389" cy="2436644"/>
                  </a:xfrm>
                </p:grpSpPr>
                <p:sp>
                  <p:nvSpPr>
                    <p:cNvPr id="513" name="Double Wave 512"/>
                    <p:cNvSpPr/>
                    <p:nvPr/>
                  </p:nvSpPr>
                  <p:spPr>
                    <a:xfrm rot="16652822">
                      <a:off x="3941887" y="1862104"/>
                      <a:ext cx="2403230" cy="834589"/>
                    </a:xfrm>
                    <a:prstGeom prst="doubleWave">
                      <a:avLst>
                        <a:gd name="adj1" fmla="val 12500"/>
                        <a:gd name="adj2" fmla="val -1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Double Wave 513"/>
                    <p:cNvSpPr/>
                    <p:nvPr/>
                  </p:nvSpPr>
                  <p:spPr>
                    <a:xfrm rot="16047068">
                      <a:off x="4246687" y="1895519"/>
                      <a:ext cx="2403230" cy="834588"/>
                    </a:xfrm>
                    <a:prstGeom prst="doubleWave">
                      <a:avLst>
                        <a:gd name="adj1" fmla="val 12500"/>
                        <a:gd name="adj2" fmla="val -6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4" name="Double Wave 8"/>
                  <p:cNvSpPr/>
                  <p:nvPr/>
                </p:nvSpPr>
                <p:spPr>
                  <a:xfrm rot="10558211">
                    <a:off x="1411335" y="504056"/>
                    <a:ext cx="1358748" cy="717275"/>
                  </a:xfrm>
                  <a:prstGeom prst="doubleWave">
                    <a:avLst>
                      <a:gd name="adj1" fmla="val 12500"/>
                      <a:gd name="adj2" fmla="val -6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9"/>
                  <p:cNvSpPr/>
                  <p:nvPr/>
                </p:nvSpPr>
                <p:spPr>
                  <a:xfrm>
                    <a:off x="1371600" y="304800"/>
                    <a:ext cx="1295400" cy="5334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a:off x="1295400" y="685800"/>
                    <a:ext cx="1676400" cy="3810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7" name="Group 24"/>
                  <p:cNvGrpSpPr/>
                  <p:nvPr/>
                </p:nvGrpSpPr>
                <p:grpSpPr>
                  <a:xfrm>
                    <a:off x="1371600" y="685800"/>
                    <a:ext cx="1524000" cy="381000"/>
                    <a:chOff x="1143000" y="2590800"/>
                    <a:chExt cx="4814341" cy="1375348"/>
                  </a:xfrm>
                  <a:solidFill>
                    <a:srgbClr val="FFC000"/>
                  </a:solidFill>
                </p:grpSpPr>
                <p:sp>
                  <p:nvSpPr>
                    <p:cNvPr id="506" name="Cross 505"/>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Cross 506"/>
                    <p:cNvSpPr/>
                    <p:nvPr/>
                  </p:nvSpPr>
                  <p:spPr>
                    <a:xfrm>
                      <a:off x="1828800"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Cross 507"/>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Cross 508"/>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Cross 509"/>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Cross 510"/>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Cross 511"/>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32"/>
                  <p:cNvGrpSpPr/>
                  <p:nvPr/>
                </p:nvGrpSpPr>
                <p:grpSpPr>
                  <a:xfrm>
                    <a:off x="1066800" y="5715000"/>
                    <a:ext cx="2133600" cy="533400"/>
                    <a:chOff x="1143000" y="2590800"/>
                    <a:chExt cx="4814341" cy="1375348"/>
                  </a:xfrm>
                  <a:solidFill>
                    <a:srgbClr val="FFC000"/>
                  </a:solidFill>
                </p:grpSpPr>
                <p:sp>
                  <p:nvSpPr>
                    <p:cNvPr id="499" name="Cross 498"/>
                    <p:cNvSpPr/>
                    <p:nvPr/>
                  </p:nvSpPr>
                  <p:spPr>
                    <a:xfrm>
                      <a:off x="1143000" y="28956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Cross 499"/>
                    <p:cNvSpPr/>
                    <p:nvPr/>
                  </p:nvSpPr>
                  <p:spPr>
                    <a:xfrm>
                      <a:off x="1828800" y="2590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ross 500"/>
                    <p:cNvSpPr/>
                    <p:nvPr/>
                  </p:nvSpPr>
                  <p:spPr>
                    <a:xfrm>
                      <a:off x="2438400" y="2971800"/>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ross 501"/>
                    <p:cNvSpPr/>
                    <p:nvPr/>
                  </p:nvSpPr>
                  <p:spPr>
                    <a:xfrm>
                      <a:off x="3082977" y="2614534"/>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ross 502"/>
                    <p:cNvSpPr/>
                    <p:nvPr/>
                  </p:nvSpPr>
                  <p:spPr>
                    <a:xfrm>
                      <a:off x="3738797" y="2975548"/>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ross 503"/>
                    <p:cNvSpPr/>
                    <p:nvPr/>
                  </p:nvSpPr>
                  <p:spPr>
                    <a:xfrm>
                      <a:off x="4383374" y="2613285"/>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ross 504"/>
                    <p:cNvSpPr/>
                    <p:nvPr/>
                  </p:nvSpPr>
                  <p:spPr>
                    <a:xfrm>
                      <a:off x="5042941" y="2973049"/>
                      <a:ext cx="914400" cy="990600"/>
                    </a:xfrm>
                    <a:prstGeom prst="plus">
                      <a:avLst>
                        <a:gd name="adj" fmla="val 38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9" name="Group 40"/>
                  <p:cNvGrpSpPr/>
                  <p:nvPr/>
                </p:nvGrpSpPr>
                <p:grpSpPr>
                  <a:xfrm>
                    <a:off x="3352800" y="304800"/>
                    <a:ext cx="1206345" cy="6324600"/>
                    <a:chOff x="3352800" y="457200"/>
                    <a:chExt cx="1524000" cy="5791200"/>
                  </a:xfrm>
                </p:grpSpPr>
                <p:sp>
                  <p:nvSpPr>
                    <p:cNvPr id="497" name="U-Turn Arrow 496"/>
                    <p:cNvSpPr/>
                    <p:nvPr/>
                  </p:nvSpPr>
                  <p:spPr>
                    <a:xfrm>
                      <a:off x="3352800" y="457200"/>
                      <a:ext cx="1524000" cy="1371600"/>
                    </a:xfrm>
                    <a:prstGeom prst="uturnArrow">
                      <a:avLst>
                        <a:gd name="adj1" fmla="val 25000"/>
                        <a:gd name="adj2" fmla="val 25000"/>
                        <a:gd name="adj3" fmla="val 0"/>
                        <a:gd name="adj4" fmla="val 43750"/>
                        <a:gd name="adj5" fmla="val 8060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Rounded Rectangle 497"/>
                    <p:cNvSpPr/>
                    <p:nvPr/>
                  </p:nvSpPr>
                  <p:spPr>
                    <a:xfrm>
                      <a:off x="3352800" y="1752600"/>
                      <a:ext cx="349770" cy="44958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Oval 14"/>
                  <p:cNvSpPr/>
                  <p:nvPr/>
                </p:nvSpPr>
                <p:spPr>
                  <a:xfrm rot="20847300">
                    <a:off x="3404047" y="3762340"/>
                    <a:ext cx="342309" cy="462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 name="Group 64"/>
                  <p:cNvGrpSpPr/>
                  <p:nvPr/>
                </p:nvGrpSpPr>
                <p:grpSpPr>
                  <a:xfrm>
                    <a:off x="1143000" y="3810000"/>
                    <a:ext cx="1828800" cy="1752600"/>
                    <a:chOff x="7543801" y="3581401"/>
                    <a:chExt cx="1066799" cy="1066800"/>
                  </a:xfrm>
                </p:grpSpPr>
                <p:sp>
                  <p:nvSpPr>
                    <p:cNvPr id="492" name="Rounded Rectangle 491"/>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3" name="Group 162"/>
                    <p:cNvGrpSpPr/>
                    <p:nvPr/>
                  </p:nvGrpSpPr>
                  <p:grpSpPr>
                    <a:xfrm>
                      <a:off x="7543801" y="3581401"/>
                      <a:ext cx="457200" cy="1066800"/>
                      <a:chOff x="6827799" y="4800600"/>
                      <a:chExt cx="868401" cy="2043177"/>
                    </a:xfrm>
                    <a:solidFill>
                      <a:srgbClr val="D98A33"/>
                    </a:solidFill>
                  </p:grpSpPr>
                  <p:sp>
                    <p:nvSpPr>
                      <p:cNvPr id="494" name="Double Wave 493"/>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7" name="Rounded Rectangle 476"/>
                <p:cNvSpPr/>
                <p:nvPr/>
              </p:nvSpPr>
              <p:spPr>
                <a:xfrm>
                  <a:off x="3352800" y="1676400"/>
                  <a:ext cx="304800" cy="152400"/>
                </a:xfrm>
                <a:prstGeom prst="roundRect">
                  <a:avLst/>
                </a:prstGeom>
                <a:solidFill>
                  <a:srgbClr val="D9A45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37"/>
              <p:cNvGrpSpPr/>
              <p:nvPr/>
            </p:nvGrpSpPr>
            <p:grpSpPr>
              <a:xfrm>
                <a:off x="5334000" y="3886200"/>
                <a:ext cx="1381166" cy="2452718"/>
                <a:chOff x="5257800" y="228601"/>
                <a:chExt cx="3591030" cy="6377066"/>
              </a:xfrm>
            </p:grpSpPr>
            <p:grpSp>
              <p:nvGrpSpPr>
                <p:cNvPr id="524" name="Group 48"/>
                <p:cNvGrpSpPr/>
                <p:nvPr/>
              </p:nvGrpSpPr>
              <p:grpSpPr>
                <a:xfrm>
                  <a:off x="5257800" y="228601"/>
                  <a:ext cx="3591030" cy="6377066"/>
                  <a:chOff x="5257800" y="228601"/>
                  <a:chExt cx="3591030" cy="6377066"/>
                </a:xfrm>
              </p:grpSpPr>
              <p:grpSp>
                <p:nvGrpSpPr>
                  <p:cNvPr id="526" name="Group 119"/>
                  <p:cNvGrpSpPr/>
                  <p:nvPr/>
                </p:nvGrpSpPr>
                <p:grpSpPr>
                  <a:xfrm>
                    <a:off x="5257800" y="228601"/>
                    <a:ext cx="2587053" cy="6377066"/>
                    <a:chOff x="5562600" y="0"/>
                    <a:chExt cx="2577059" cy="6767743"/>
                  </a:xfrm>
                </p:grpSpPr>
                <p:sp>
                  <p:nvSpPr>
                    <p:cNvPr id="531" name="Oval 530"/>
                    <p:cNvSpPr/>
                    <p:nvPr/>
                  </p:nvSpPr>
                  <p:spPr>
                    <a:xfrm rot="19690278">
                      <a:off x="6904515" y="5802988"/>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p:cNvSpPr/>
                    <p:nvPr/>
                  </p:nvSpPr>
                  <p:spPr>
                    <a:xfrm rot="1267050">
                      <a:off x="6243940" y="5820179"/>
                      <a:ext cx="677654" cy="947564"/>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rapezoid 532"/>
                    <p:cNvSpPr/>
                    <p:nvPr/>
                  </p:nvSpPr>
                  <p:spPr>
                    <a:xfrm>
                      <a:off x="5943600" y="4800600"/>
                      <a:ext cx="1828800" cy="1447800"/>
                    </a:xfrm>
                    <a:prstGeom prst="trapezoid">
                      <a:avLst>
                        <a:gd name="adj" fmla="val 1361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7653421" y="3657705"/>
                      <a:ext cx="486238" cy="7836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a:off x="5562600" y="3680889"/>
                      <a:ext cx="486238" cy="7836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102191">
                      <a:off x="7126288" y="2086136"/>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1327004">
                      <a:off x="5755966" y="2057400"/>
                      <a:ext cx="838231" cy="1963011"/>
                    </a:xfrm>
                    <a:prstGeom prst="trapezoid">
                      <a:avLst>
                        <a:gd name="adj" fmla="val 34133"/>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a:off x="5949476" y="2125276"/>
                      <a:ext cx="1805421" cy="3818324"/>
                    </a:xfrm>
                    <a:prstGeom prst="trapezoid">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6154664" y="3886196"/>
                      <a:ext cx="1383321" cy="318948"/>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0" name="Group 52"/>
                    <p:cNvGrpSpPr/>
                    <p:nvPr/>
                  </p:nvGrpSpPr>
                  <p:grpSpPr>
                    <a:xfrm>
                      <a:off x="6248400" y="1905000"/>
                      <a:ext cx="1295400" cy="2756941"/>
                      <a:chOff x="5410200" y="838200"/>
                      <a:chExt cx="2057400" cy="4038600"/>
                    </a:xfrm>
                  </p:grpSpPr>
                  <p:sp>
                    <p:nvSpPr>
                      <p:cNvPr id="567" name="Trapezoid 50"/>
                      <p:cNvSpPr/>
                      <p:nvPr/>
                    </p:nvSpPr>
                    <p:spPr>
                      <a:xfrm>
                        <a:off x="5410200" y="1600200"/>
                        <a:ext cx="914400" cy="3276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67"/>
                      <p:cNvSpPr/>
                      <p:nvPr/>
                    </p:nvSpPr>
                    <p:spPr>
                      <a:xfrm>
                        <a:off x="5562600" y="1752600"/>
                        <a:ext cx="914400" cy="27432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9" name="Group 45"/>
                      <p:cNvGrpSpPr/>
                      <p:nvPr/>
                    </p:nvGrpSpPr>
                    <p:grpSpPr>
                      <a:xfrm>
                        <a:off x="5486400" y="838200"/>
                        <a:ext cx="1981200" cy="2070031"/>
                        <a:chOff x="2624682" y="2226017"/>
                        <a:chExt cx="1981200" cy="2070031"/>
                      </a:xfrm>
                    </p:grpSpPr>
                    <p:sp>
                      <p:nvSpPr>
                        <p:cNvPr id="570" name="Pie 569"/>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1" name="Group 5"/>
                        <p:cNvGrpSpPr/>
                        <p:nvPr/>
                      </p:nvGrpSpPr>
                      <p:grpSpPr>
                        <a:xfrm>
                          <a:off x="2743200" y="2438400"/>
                          <a:ext cx="1683225" cy="1529540"/>
                          <a:chOff x="2740938" y="2438400"/>
                          <a:chExt cx="1683225" cy="1529540"/>
                        </a:xfrm>
                      </p:grpSpPr>
                      <p:sp>
                        <p:nvSpPr>
                          <p:cNvPr id="572" name="Moon 3"/>
                          <p:cNvSpPr/>
                          <p:nvPr/>
                        </p:nvSpPr>
                        <p:spPr>
                          <a:xfrm rot="16200000">
                            <a:off x="2905503" y="2449280"/>
                            <a:ext cx="1354095" cy="1683225"/>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49"/>
                          <p:cNvSpPr/>
                          <p:nvPr/>
                        </p:nvSpPr>
                        <p:spPr>
                          <a:xfrm rot="16200000">
                            <a:off x="3009901" y="2171700"/>
                            <a:ext cx="1066800" cy="1600199"/>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1" name="Group 70"/>
                    <p:cNvGrpSpPr/>
                    <p:nvPr/>
                  </p:nvGrpSpPr>
                  <p:grpSpPr>
                    <a:xfrm>
                      <a:off x="5943600" y="5486400"/>
                      <a:ext cx="1752600" cy="533400"/>
                      <a:chOff x="381000" y="1600200"/>
                      <a:chExt cx="9069049" cy="2819400"/>
                    </a:xfrm>
                  </p:grpSpPr>
                  <p:grpSp>
                    <p:nvGrpSpPr>
                      <p:cNvPr id="553"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563"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4"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559" name="Down Arrow Callout 77"/>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own Arrow Callout 78"/>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own Arrow Callout 560"/>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own Arrow Callout 561"/>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5" name="Flowchart: Summing Junction 554"/>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Flowchart: Summing Junction 555"/>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Flowchart: Summing Junction 81"/>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Flowchart: Summing Junction 82"/>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87"/>
                    <p:cNvGrpSpPr/>
                    <p:nvPr/>
                  </p:nvGrpSpPr>
                  <p:grpSpPr>
                    <a:xfrm>
                      <a:off x="5867400" y="0"/>
                      <a:ext cx="2057400" cy="2362200"/>
                      <a:chOff x="3048000" y="381000"/>
                      <a:chExt cx="1365913" cy="1219199"/>
                    </a:xfrm>
                  </p:grpSpPr>
                  <p:sp>
                    <p:nvSpPr>
                      <p:cNvPr id="543" name="Oval 542"/>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68"/>
                      <p:cNvSpPr/>
                      <p:nvPr/>
                    </p:nvSpPr>
                    <p:spPr>
                      <a:xfrm>
                        <a:off x="3276600" y="838200"/>
                        <a:ext cx="914400" cy="1524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42"/>
                      <p:cNvGrpSpPr/>
                      <p:nvPr/>
                    </p:nvGrpSpPr>
                    <p:grpSpPr>
                      <a:xfrm>
                        <a:off x="3048000" y="381000"/>
                        <a:ext cx="1365913" cy="712342"/>
                        <a:chOff x="5207746" y="545873"/>
                        <a:chExt cx="1365913" cy="712342"/>
                      </a:xfrm>
                    </p:grpSpPr>
                    <p:sp>
                      <p:nvSpPr>
                        <p:cNvPr id="546" name="Moon 70"/>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546"/>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Moon 547"/>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73"/>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549"/>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Moon 550"/>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27" name="Group 120"/>
                  <p:cNvGrpSpPr/>
                  <p:nvPr/>
                </p:nvGrpSpPr>
                <p:grpSpPr>
                  <a:xfrm>
                    <a:off x="7642485" y="232348"/>
                    <a:ext cx="1206345" cy="6324600"/>
                    <a:chOff x="3352800" y="457200"/>
                    <a:chExt cx="1524000" cy="5791200"/>
                  </a:xfrm>
                </p:grpSpPr>
                <p:sp>
                  <p:nvSpPr>
                    <p:cNvPr id="529" name="U-Turn Arrow 528"/>
                    <p:cNvSpPr/>
                    <p:nvPr/>
                  </p:nvSpPr>
                  <p:spPr>
                    <a:xfrm>
                      <a:off x="3352800" y="457200"/>
                      <a:ext cx="1524000" cy="1371600"/>
                    </a:xfrm>
                    <a:prstGeom prst="uturnArrow">
                      <a:avLst>
                        <a:gd name="adj1" fmla="val 25000"/>
                        <a:gd name="adj2" fmla="val 25000"/>
                        <a:gd name="adj3" fmla="val 0"/>
                        <a:gd name="adj4" fmla="val 43750"/>
                        <a:gd name="adj5" fmla="val 8060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Rounded Rectangle 53"/>
                    <p:cNvSpPr/>
                    <p:nvPr/>
                  </p:nvSpPr>
                  <p:spPr>
                    <a:xfrm>
                      <a:off x="3352800" y="1752600"/>
                      <a:ext cx="349770" cy="44958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8" name="Oval 51"/>
                  <p:cNvSpPr/>
                  <p:nvPr/>
                </p:nvSpPr>
                <p:spPr>
                  <a:xfrm rot="20847300">
                    <a:off x="7657852" y="3922835"/>
                    <a:ext cx="305298" cy="3820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5" name="Rounded Rectangle 524"/>
                <p:cNvSpPr/>
                <p:nvPr/>
              </p:nvSpPr>
              <p:spPr>
                <a:xfrm>
                  <a:off x="7637929" y="1609165"/>
                  <a:ext cx="322730" cy="138953"/>
                </a:xfrm>
                <a:prstGeom prst="roundRect">
                  <a:avLst/>
                </a:prstGeom>
                <a:solidFill>
                  <a:srgbClr val="D9A45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4" name="Group 589"/>
              <p:cNvGrpSpPr/>
              <p:nvPr/>
            </p:nvGrpSpPr>
            <p:grpSpPr>
              <a:xfrm>
                <a:off x="1600200" y="1143000"/>
                <a:ext cx="914400" cy="2362200"/>
                <a:chOff x="4267200" y="533400"/>
                <a:chExt cx="2079188" cy="5973491"/>
              </a:xfrm>
            </p:grpSpPr>
            <p:sp>
              <p:nvSpPr>
                <p:cNvPr id="575" name="Oval 574"/>
                <p:cNvSpPr/>
                <p:nvPr/>
              </p:nvSpPr>
              <p:spPr>
                <a:xfrm rot="19323027">
                  <a:off x="5222792" y="5293763"/>
                  <a:ext cx="755816" cy="113729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rot="1732486">
                  <a:off x="4571016" y="5369595"/>
                  <a:ext cx="755816" cy="113729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7" name="Group 135"/>
                <p:cNvGrpSpPr/>
                <p:nvPr/>
              </p:nvGrpSpPr>
              <p:grpSpPr>
                <a:xfrm>
                  <a:off x="4267200" y="533400"/>
                  <a:ext cx="2079188" cy="5486400"/>
                  <a:chOff x="4270291" y="0"/>
                  <a:chExt cx="2079188" cy="5486400"/>
                </a:xfrm>
              </p:grpSpPr>
              <p:sp>
                <p:nvSpPr>
                  <p:cNvPr id="578" name="Oval 577"/>
                  <p:cNvSpPr/>
                  <p:nvPr/>
                </p:nvSpPr>
                <p:spPr>
                  <a:xfrm rot="5400000">
                    <a:off x="3924300" y="419100"/>
                    <a:ext cx="2743200" cy="19050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rapezoid 578"/>
                  <p:cNvSpPr/>
                  <p:nvPr/>
                </p:nvSpPr>
                <p:spPr>
                  <a:xfrm>
                    <a:off x="4320896" y="1668076"/>
                    <a:ext cx="2028583" cy="3818324"/>
                  </a:xfrm>
                  <a:prstGeom prst="trapezoid">
                    <a:avLst>
                      <a:gd name="adj" fmla="val 31629"/>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Isosceles Triangle 579"/>
                  <p:cNvSpPr/>
                  <p:nvPr/>
                </p:nvSpPr>
                <p:spPr>
                  <a:xfrm rot="10800000">
                    <a:off x="5045390" y="1668076"/>
                    <a:ext cx="579595" cy="70709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4648200" y="3429000"/>
                    <a:ext cx="1448988" cy="212129"/>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p:cNvSpPr/>
                  <p:nvPr/>
                </p:nvSpPr>
                <p:spPr>
                  <a:xfrm rot="366654" flipH="1">
                    <a:off x="4384996" y="1622052"/>
                    <a:ext cx="671976" cy="359789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rot="21343766">
                    <a:off x="4762054" y="1625720"/>
                    <a:ext cx="724345" cy="3606541"/>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Oval 583"/>
                  <p:cNvSpPr/>
                  <p:nvPr/>
                </p:nvSpPr>
                <p:spPr>
                  <a:xfrm rot="5400000">
                    <a:off x="4499028" y="453972"/>
                    <a:ext cx="1669944"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lowchart: Punched Tape 584"/>
                  <p:cNvSpPr/>
                  <p:nvPr/>
                </p:nvSpPr>
                <p:spPr>
                  <a:xfrm rot="11048496">
                    <a:off x="4584309" y="650177"/>
                    <a:ext cx="1449522" cy="393279"/>
                  </a:xfrm>
                  <a:prstGeom prst="flowChartPunchedTap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Delay 585"/>
                  <p:cNvSpPr/>
                  <p:nvPr/>
                </p:nvSpPr>
                <p:spPr>
                  <a:xfrm rot="16200000">
                    <a:off x="5048250" y="-95250"/>
                    <a:ext cx="571500" cy="1371600"/>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7" name="Group 117"/>
                  <p:cNvGrpSpPr/>
                  <p:nvPr/>
                </p:nvGrpSpPr>
                <p:grpSpPr>
                  <a:xfrm>
                    <a:off x="4288437" y="510915"/>
                    <a:ext cx="1917491" cy="373504"/>
                    <a:chOff x="6764312" y="5017957"/>
                    <a:chExt cx="3174167" cy="544643"/>
                  </a:xfrm>
                </p:grpSpPr>
                <p:sp>
                  <p:nvSpPr>
                    <p:cNvPr id="608" name="Rounded Rectangle 607"/>
                    <p:cNvSpPr/>
                    <p:nvPr/>
                  </p:nvSpPr>
                  <p:spPr>
                    <a:xfrm>
                      <a:off x="6934200" y="5029200"/>
                      <a:ext cx="2899348" cy="533400"/>
                    </a:xfrm>
                    <a:prstGeom prst="round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9" name="Group 115"/>
                    <p:cNvGrpSpPr/>
                    <p:nvPr/>
                  </p:nvGrpSpPr>
                  <p:grpSpPr>
                    <a:xfrm>
                      <a:off x="6764312" y="5017957"/>
                      <a:ext cx="3174167" cy="543394"/>
                      <a:chOff x="4419600" y="6019800"/>
                      <a:chExt cx="4553263" cy="718278"/>
                    </a:xfrm>
                  </p:grpSpPr>
                  <p:sp>
                    <p:nvSpPr>
                      <p:cNvPr id="610" name="Multiply 609"/>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Multiply 610"/>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Diamond 612"/>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Multiply 613"/>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Multiply 615"/>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8" name="Trapezoid 587"/>
                  <p:cNvSpPr/>
                  <p:nvPr/>
                </p:nvSpPr>
                <p:spPr>
                  <a:xfrm>
                    <a:off x="4270291" y="1874026"/>
                    <a:ext cx="941842" cy="1556913"/>
                  </a:xfrm>
                  <a:prstGeom prst="trapezoid">
                    <a:avLst>
                      <a:gd name="adj" fmla="val 42485"/>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a:off x="5258326" y="1848236"/>
                    <a:ext cx="941842" cy="1580764"/>
                  </a:xfrm>
                  <a:prstGeom prst="trapezoid">
                    <a:avLst>
                      <a:gd name="adj" fmla="val 4253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0" name="Group 99"/>
                  <p:cNvGrpSpPr/>
                  <p:nvPr/>
                </p:nvGrpSpPr>
                <p:grpSpPr>
                  <a:xfrm>
                    <a:off x="4648200" y="1752600"/>
                    <a:ext cx="457200" cy="533400"/>
                    <a:chOff x="6705600" y="1447800"/>
                    <a:chExt cx="1981200" cy="1981200"/>
                  </a:xfrm>
                </p:grpSpPr>
                <p:sp>
                  <p:nvSpPr>
                    <p:cNvPr id="603" name="Oval 602"/>
                    <p:cNvSpPr/>
                    <p:nvPr/>
                  </p:nvSpPr>
                  <p:spPr>
                    <a:xfrm>
                      <a:off x="6705600" y="1447800"/>
                      <a:ext cx="1981200" cy="1981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Isosceles Triangle 603"/>
                    <p:cNvSpPr/>
                    <p:nvPr/>
                  </p:nvSpPr>
                  <p:spPr>
                    <a:xfrm>
                      <a:off x="7543800" y="1524000"/>
                      <a:ext cx="381000" cy="609600"/>
                    </a:xfrm>
                    <a:prstGeom prst="triangle">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Isosceles Triangle 604"/>
                    <p:cNvSpPr/>
                    <p:nvPr/>
                  </p:nvSpPr>
                  <p:spPr>
                    <a:xfrm rot="10800000">
                      <a:off x="7543800" y="2590800"/>
                      <a:ext cx="381000" cy="609600"/>
                    </a:xfrm>
                    <a:prstGeom prst="triangle">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Isosceles Triangle 605"/>
                    <p:cNvSpPr/>
                    <p:nvPr/>
                  </p:nvSpPr>
                  <p:spPr>
                    <a:xfrm rot="5400000">
                      <a:off x="8191500" y="2095500"/>
                      <a:ext cx="381000" cy="609600"/>
                    </a:xfrm>
                    <a:prstGeom prst="triangle">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Isosceles Triangle 606"/>
                    <p:cNvSpPr/>
                    <p:nvPr/>
                  </p:nvSpPr>
                  <p:spPr>
                    <a:xfrm rot="16200000">
                      <a:off x="6896100" y="2095500"/>
                      <a:ext cx="381000" cy="609600"/>
                    </a:xfrm>
                    <a:prstGeom prst="triangle">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118"/>
                  <p:cNvGrpSpPr/>
                  <p:nvPr/>
                </p:nvGrpSpPr>
                <p:grpSpPr>
                  <a:xfrm>
                    <a:off x="4724400" y="3352800"/>
                    <a:ext cx="1219200" cy="685800"/>
                    <a:chOff x="1981200" y="3276600"/>
                    <a:chExt cx="3505200" cy="1371600"/>
                  </a:xfrm>
                </p:grpSpPr>
                <p:sp>
                  <p:nvSpPr>
                    <p:cNvPr id="594" name="Cube 593"/>
                    <p:cNvSpPr/>
                    <p:nvPr/>
                  </p:nvSpPr>
                  <p:spPr>
                    <a:xfrm>
                      <a:off x="1981200" y="3276600"/>
                      <a:ext cx="3505200" cy="1371600"/>
                    </a:xfrm>
                    <a:prstGeom prst="cube">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9"/>
                    <p:cNvGrpSpPr/>
                    <p:nvPr/>
                  </p:nvGrpSpPr>
                  <p:grpSpPr>
                    <a:xfrm>
                      <a:off x="2047408" y="3653853"/>
                      <a:ext cx="2809406" cy="888167"/>
                      <a:chOff x="1447800" y="1420318"/>
                      <a:chExt cx="2956809" cy="1096781"/>
                    </a:xfrm>
                  </p:grpSpPr>
                  <p:sp>
                    <p:nvSpPr>
                      <p:cNvPr id="596" name="Quad Arrow 595"/>
                      <p:cNvSpPr/>
                      <p:nvPr/>
                    </p:nvSpPr>
                    <p:spPr>
                      <a:xfrm>
                        <a:off x="1447800" y="1447800"/>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Quad Arrow 3"/>
                      <p:cNvSpPr/>
                      <p:nvPr/>
                    </p:nvSpPr>
                    <p:spPr>
                      <a:xfrm>
                        <a:off x="2434652" y="1444053"/>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Quad Arrow 4"/>
                      <p:cNvSpPr/>
                      <p:nvPr/>
                    </p:nvSpPr>
                    <p:spPr>
                      <a:xfrm>
                        <a:off x="3414009" y="1450299"/>
                        <a:ext cx="990600" cy="10668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
                      <p:cNvSpPr/>
                      <p:nvPr/>
                    </p:nvSpPr>
                    <p:spPr>
                      <a:xfrm>
                        <a:off x="2286000" y="14478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6"/>
                      <p:cNvSpPr/>
                      <p:nvPr/>
                    </p:nvSpPr>
                    <p:spPr>
                      <a:xfrm>
                        <a:off x="3247869" y="1420318"/>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7"/>
                      <p:cNvSpPr/>
                      <p:nvPr/>
                    </p:nvSpPr>
                    <p:spPr>
                      <a:xfrm>
                        <a:off x="2303488" y="2184816"/>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8"/>
                      <p:cNvSpPr/>
                      <p:nvPr/>
                    </p:nvSpPr>
                    <p:spPr>
                      <a:xfrm>
                        <a:off x="3262859" y="2154837"/>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2" name="Oval 591"/>
                  <p:cNvSpPr/>
                  <p:nvPr/>
                </p:nvSpPr>
                <p:spPr>
                  <a:xfrm>
                    <a:off x="5715000" y="3352800"/>
                    <a:ext cx="546340" cy="4570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4270291" y="3275786"/>
                    <a:ext cx="533399" cy="43391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7" name="Group 632"/>
              <p:cNvGrpSpPr/>
              <p:nvPr/>
            </p:nvGrpSpPr>
            <p:grpSpPr>
              <a:xfrm>
                <a:off x="381000" y="1066800"/>
                <a:ext cx="990600" cy="2209800"/>
                <a:chOff x="990600" y="304799"/>
                <a:chExt cx="2209800" cy="5554478"/>
              </a:xfrm>
            </p:grpSpPr>
            <p:sp>
              <p:nvSpPr>
                <p:cNvPr id="618" name="Oval 18"/>
                <p:cNvSpPr/>
                <p:nvPr/>
              </p:nvSpPr>
              <p:spPr>
                <a:xfrm rot="19323027">
                  <a:off x="2022148" y="5371190"/>
                  <a:ext cx="1032222" cy="48808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9323027">
                  <a:off x="1412549" y="5371188"/>
                  <a:ext cx="1032222" cy="48808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Trapezoid 619"/>
                <p:cNvSpPr/>
                <p:nvPr/>
              </p:nvSpPr>
              <p:spPr>
                <a:xfrm>
                  <a:off x="1219200" y="3352800"/>
                  <a:ext cx="1857640" cy="2328979"/>
                </a:xfrm>
                <a:prstGeom prst="trapezoid">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Oval 620"/>
                <p:cNvSpPr/>
                <p:nvPr/>
              </p:nvSpPr>
              <p:spPr>
                <a:xfrm>
                  <a:off x="2209800" y="4191000"/>
                  <a:ext cx="5334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1447800" y="4038600"/>
                  <a:ext cx="5334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Isosceles Triangle 622"/>
                <p:cNvSpPr/>
                <p:nvPr/>
              </p:nvSpPr>
              <p:spPr>
                <a:xfrm rot="10511856">
                  <a:off x="1746356" y="2003383"/>
                  <a:ext cx="831050" cy="64905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Trapezoid 623"/>
                <p:cNvSpPr/>
                <p:nvPr/>
              </p:nvSpPr>
              <p:spPr>
                <a:xfrm rot="20649393">
                  <a:off x="1228466" y="2984148"/>
                  <a:ext cx="829536" cy="1299752"/>
                </a:xfrm>
                <a:prstGeom prst="trapezoid">
                  <a:avLst>
                    <a:gd name="adj" fmla="val 31954"/>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624"/>
                <p:cNvSpPr/>
                <p:nvPr/>
              </p:nvSpPr>
              <p:spPr>
                <a:xfrm rot="1097253">
                  <a:off x="2231603" y="2827664"/>
                  <a:ext cx="834512" cy="1693915"/>
                </a:xfrm>
                <a:prstGeom prst="trapezoid">
                  <a:avLst>
                    <a:gd name="adj" fmla="val 34636"/>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Pie 625"/>
                <p:cNvSpPr/>
                <p:nvPr/>
              </p:nvSpPr>
              <p:spPr>
                <a:xfrm rot="18473761">
                  <a:off x="1378533" y="2000349"/>
                  <a:ext cx="1609068" cy="1483068"/>
                </a:xfrm>
                <a:prstGeom prst="pie">
                  <a:avLst>
                    <a:gd name="adj1" fmla="val 20950898"/>
                    <a:gd name="adj2" fmla="val 1731033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7" name="Group 101"/>
                <p:cNvGrpSpPr/>
                <p:nvPr/>
              </p:nvGrpSpPr>
              <p:grpSpPr>
                <a:xfrm>
                  <a:off x="1249180" y="5291528"/>
                  <a:ext cx="1838794" cy="269823"/>
                  <a:chOff x="4114800" y="6248400"/>
                  <a:chExt cx="1026591" cy="216353"/>
                </a:xfrm>
              </p:grpSpPr>
              <p:sp>
                <p:nvSpPr>
                  <p:cNvPr id="663" name="Rounded Rectangle 662"/>
                  <p:cNvSpPr/>
                  <p:nvPr/>
                </p:nvSpPr>
                <p:spPr>
                  <a:xfrm>
                    <a:off x="4114800" y="6248400"/>
                    <a:ext cx="1026591" cy="216353"/>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4" name="Group 12"/>
                  <p:cNvGrpSpPr/>
                  <p:nvPr/>
                </p:nvGrpSpPr>
                <p:grpSpPr>
                  <a:xfrm>
                    <a:off x="4114800" y="6248400"/>
                    <a:ext cx="945115" cy="216353"/>
                    <a:chOff x="1447800" y="4953000"/>
                    <a:chExt cx="4419600" cy="990600"/>
                  </a:xfrm>
                </p:grpSpPr>
                <p:sp>
                  <p:nvSpPr>
                    <p:cNvPr id="665" name="Block Arc 664"/>
                    <p:cNvSpPr/>
                    <p:nvPr/>
                  </p:nvSpPr>
                  <p:spPr>
                    <a:xfrm>
                      <a:off x="14478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6" name="Block Arc 665"/>
                    <p:cNvSpPr/>
                    <p:nvPr/>
                  </p:nvSpPr>
                  <p:spPr>
                    <a:xfrm>
                      <a:off x="25146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7" name="Block Arc 666"/>
                    <p:cNvSpPr/>
                    <p:nvPr/>
                  </p:nvSpPr>
                  <p:spPr>
                    <a:xfrm>
                      <a:off x="35814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8" name="Block Arc 667"/>
                    <p:cNvSpPr/>
                    <p:nvPr/>
                  </p:nvSpPr>
                  <p:spPr>
                    <a:xfrm>
                      <a:off x="4648200" y="4953000"/>
                      <a:ext cx="1219200" cy="990600"/>
                    </a:xfrm>
                    <a:prstGeom prst="blockArc">
                      <a:avLst>
                        <a:gd name="adj1" fmla="val 10891251"/>
                        <a:gd name="adj2" fmla="val 21587007"/>
                        <a:gd name="adj3" fmla="val 2798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9" name="Oval 668"/>
                    <p:cNvSpPr/>
                    <p:nvPr/>
                  </p:nvSpPr>
                  <p:spPr>
                    <a:xfrm>
                      <a:off x="19050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9718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22"/>
                    <p:cNvSpPr/>
                    <p:nvPr/>
                  </p:nvSpPr>
                  <p:spPr>
                    <a:xfrm>
                      <a:off x="40386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105400" y="5334000"/>
                      <a:ext cx="304800" cy="3048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8" name="Group 43"/>
                <p:cNvGrpSpPr/>
                <p:nvPr/>
              </p:nvGrpSpPr>
              <p:grpSpPr>
                <a:xfrm>
                  <a:off x="1982318" y="2522553"/>
                  <a:ext cx="391082" cy="455479"/>
                  <a:chOff x="6172200" y="1143000"/>
                  <a:chExt cx="1828800" cy="1905000"/>
                </a:xfrm>
              </p:grpSpPr>
              <p:sp>
                <p:nvSpPr>
                  <p:cNvPr id="658" name="Oval 657"/>
                  <p:cNvSpPr/>
                  <p:nvPr/>
                </p:nvSpPr>
                <p:spPr>
                  <a:xfrm>
                    <a:off x="6172200" y="1143000"/>
                    <a:ext cx="1828800" cy="1905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Quad Arrow 658"/>
                  <p:cNvSpPr/>
                  <p:nvPr/>
                </p:nvSpPr>
                <p:spPr>
                  <a:xfrm>
                    <a:off x="6815528" y="1222948"/>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Quad Arrow 659"/>
                  <p:cNvSpPr/>
                  <p:nvPr/>
                </p:nvSpPr>
                <p:spPr>
                  <a:xfrm>
                    <a:off x="6858000" y="23622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Quad Arrow 660"/>
                  <p:cNvSpPr/>
                  <p:nvPr/>
                </p:nvSpPr>
                <p:spPr>
                  <a:xfrm>
                    <a:off x="6248400" y="17526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Quad Arrow 661"/>
                  <p:cNvSpPr/>
                  <p:nvPr/>
                </p:nvSpPr>
                <p:spPr>
                  <a:xfrm>
                    <a:off x="7391400" y="1752600"/>
                    <a:ext cx="533400" cy="685800"/>
                  </a:xfrm>
                  <a:prstGeom prst="quadArrow">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9" name="Oval 628"/>
                <p:cNvSpPr/>
                <p:nvPr/>
              </p:nvSpPr>
              <p:spPr>
                <a:xfrm rot="5400000">
                  <a:off x="1331124" y="793822"/>
                  <a:ext cx="1593744" cy="13648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54"/>
                <p:cNvSpPr/>
                <p:nvPr/>
              </p:nvSpPr>
              <p:spPr>
                <a:xfrm>
                  <a:off x="990600" y="679386"/>
                  <a:ext cx="649941" cy="2597214"/>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55"/>
                <p:cNvSpPr/>
                <p:nvPr/>
              </p:nvSpPr>
              <p:spPr>
                <a:xfrm flipH="1">
                  <a:off x="2550459" y="679386"/>
                  <a:ext cx="649941" cy="2597214"/>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32" name="Moon 631"/>
                <p:cNvSpPr/>
                <p:nvPr/>
              </p:nvSpPr>
              <p:spPr>
                <a:xfrm rot="16010900" flipH="1">
                  <a:off x="1727420" y="-153575"/>
                  <a:ext cx="649304" cy="1566052"/>
                </a:xfrm>
                <a:prstGeom prst="moon">
                  <a:avLst>
                    <a:gd name="adj" fmla="val 87377"/>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23"/>
                <p:cNvGrpSpPr/>
                <p:nvPr/>
              </p:nvGrpSpPr>
              <p:grpSpPr>
                <a:xfrm>
                  <a:off x="1380565" y="856469"/>
                  <a:ext cx="1299882" cy="472221"/>
                  <a:chOff x="2840889" y="4737113"/>
                  <a:chExt cx="1801425" cy="847295"/>
                </a:xfrm>
              </p:grpSpPr>
              <p:sp>
                <p:nvSpPr>
                  <p:cNvPr id="654" name="Moon 653"/>
                  <p:cNvSpPr/>
                  <p:nvPr/>
                </p:nvSpPr>
                <p:spPr>
                  <a:xfrm rot="5639499">
                    <a:off x="3339758" y="4568187"/>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654"/>
                  <p:cNvSpPr/>
                  <p:nvPr/>
                </p:nvSpPr>
                <p:spPr>
                  <a:xfrm rot="4841449">
                    <a:off x="3687377" y="4531720"/>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rot="5639499">
                    <a:off x="3162958" y="4599420"/>
                    <a:ext cx="662919" cy="1307057"/>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4340076">
                    <a:off x="3339763" y="4601190"/>
                    <a:ext cx="749543" cy="1160330"/>
                  </a:xfrm>
                  <a:prstGeom prst="moon">
                    <a:avLst>
                      <a:gd name="adj" fmla="val 5132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83"/>
                <p:cNvGrpSpPr/>
                <p:nvPr/>
              </p:nvGrpSpPr>
              <p:grpSpPr>
                <a:xfrm>
                  <a:off x="1295400" y="304800"/>
                  <a:ext cx="1689847" cy="678004"/>
                  <a:chOff x="4038600" y="642079"/>
                  <a:chExt cx="1689847" cy="678004"/>
                </a:xfrm>
              </p:grpSpPr>
              <p:sp>
                <p:nvSpPr>
                  <p:cNvPr id="642" name="Rectangle 10"/>
                  <p:cNvSpPr/>
                  <p:nvPr/>
                </p:nvSpPr>
                <p:spPr>
                  <a:xfrm>
                    <a:off x="4038600" y="1143000"/>
                    <a:ext cx="1689847" cy="177083"/>
                  </a:xfrm>
                  <a:prstGeom prst="rect">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3" name="Group 52"/>
                  <p:cNvGrpSpPr/>
                  <p:nvPr/>
                </p:nvGrpSpPr>
                <p:grpSpPr>
                  <a:xfrm>
                    <a:off x="4114800" y="1143000"/>
                    <a:ext cx="1559859" cy="177083"/>
                    <a:chOff x="457200" y="1600200"/>
                    <a:chExt cx="8229600" cy="1752600"/>
                  </a:xfrm>
                </p:grpSpPr>
                <p:sp>
                  <p:nvSpPr>
                    <p:cNvPr id="647" name="Plaque 1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Plaque 1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Plaque 1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Plaque 649"/>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Plaque 650"/>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Plaque 651"/>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Plaque 652"/>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4" name="Oval 643"/>
                  <p:cNvSpPr/>
                  <p:nvPr/>
                </p:nvSpPr>
                <p:spPr>
                  <a:xfrm>
                    <a:off x="4267200" y="762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5150370" y="76075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4704413" y="642079"/>
                    <a:ext cx="347272" cy="470941"/>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102"/>
                <p:cNvGrpSpPr/>
                <p:nvPr/>
              </p:nvGrpSpPr>
              <p:grpSpPr>
                <a:xfrm>
                  <a:off x="1676400" y="3429000"/>
                  <a:ext cx="990600" cy="1143000"/>
                  <a:chOff x="6248400" y="1828800"/>
                  <a:chExt cx="1295400" cy="2286000"/>
                </a:xfrm>
              </p:grpSpPr>
              <p:sp>
                <p:nvSpPr>
                  <p:cNvPr id="636" name="Rounded Rectangle 635"/>
                  <p:cNvSpPr/>
                  <p:nvPr/>
                </p:nvSpPr>
                <p:spPr>
                  <a:xfrm>
                    <a:off x="6629400" y="2057400"/>
                    <a:ext cx="533400" cy="1219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6248400" y="2971800"/>
                    <a:ext cx="1295400" cy="1143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6610663" y="2704476"/>
                    <a:ext cx="569626" cy="773243"/>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Trapezoid 638"/>
                  <p:cNvSpPr/>
                  <p:nvPr/>
                </p:nvSpPr>
                <p:spPr>
                  <a:xfrm rot="10800000">
                    <a:off x="6477000" y="1828800"/>
                    <a:ext cx="838200" cy="3048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6658132" y="1957466"/>
                    <a:ext cx="462196" cy="336029"/>
                  </a:xfrm>
                  <a:prstGeom prst="ellipse">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640"/>
                  <p:cNvSpPr/>
                  <p:nvPr/>
                </p:nvSpPr>
                <p:spPr>
                  <a:xfrm>
                    <a:off x="6736830" y="2789420"/>
                    <a:ext cx="304800" cy="609600"/>
                  </a:xfrm>
                  <a:prstGeom prst="diamond">
                    <a:avLst/>
                  </a:prstGeom>
                  <a:solidFill>
                    <a:schemeClr val="bg1">
                      <a:lumMod val="65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3" name="Group 688"/>
              <p:cNvGrpSpPr/>
              <p:nvPr/>
            </p:nvGrpSpPr>
            <p:grpSpPr>
              <a:xfrm>
                <a:off x="2667000" y="1143000"/>
                <a:ext cx="1066800" cy="2209800"/>
                <a:chOff x="5867400" y="685800"/>
                <a:chExt cx="2979159" cy="5738789"/>
              </a:xfrm>
            </p:grpSpPr>
            <p:grpSp>
              <p:nvGrpSpPr>
                <p:cNvPr id="674" name="Group 140"/>
                <p:cNvGrpSpPr/>
                <p:nvPr/>
              </p:nvGrpSpPr>
              <p:grpSpPr>
                <a:xfrm>
                  <a:off x="5867400" y="685800"/>
                  <a:ext cx="2896713" cy="5738789"/>
                  <a:chOff x="2895600" y="1057419"/>
                  <a:chExt cx="2601105" cy="5590094"/>
                </a:xfrm>
              </p:grpSpPr>
              <p:sp>
                <p:nvSpPr>
                  <p:cNvPr id="690" name="Cloud 689"/>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Cloud 690"/>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Trapezoid 696"/>
                  <p:cNvSpPr/>
                  <p:nvPr/>
                </p:nvSpPr>
                <p:spPr>
                  <a:xfrm rot="20411805">
                    <a:off x="4501672" y="2989870"/>
                    <a:ext cx="762000" cy="1764138"/>
                  </a:xfrm>
                  <a:prstGeom prst="trapezoid">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Trapezoid 697"/>
                  <p:cNvSpPr/>
                  <p:nvPr/>
                </p:nvSpPr>
                <p:spPr>
                  <a:xfrm rot="1100949">
                    <a:off x="3085505" y="3120388"/>
                    <a:ext cx="762000" cy="1762769"/>
                  </a:xfrm>
                  <a:prstGeom prst="trapezoid">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Trapezoid 698"/>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0" name="Group 84"/>
                  <p:cNvGrpSpPr/>
                  <p:nvPr/>
                </p:nvGrpSpPr>
                <p:grpSpPr>
                  <a:xfrm>
                    <a:off x="4210570" y="3028687"/>
                    <a:ext cx="976832" cy="3289998"/>
                    <a:chOff x="6071346" y="1769811"/>
                    <a:chExt cx="1834000" cy="3650020"/>
                  </a:xfrm>
                </p:grpSpPr>
                <p:sp>
                  <p:nvSpPr>
                    <p:cNvPr id="733" name="Trapezoid 732"/>
                    <p:cNvSpPr/>
                    <p:nvPr/>
                  </p:nvSpPr>
                  <p:spPr>
                    <a:xfrm rot="21203472">
                      <a:off x="6071346" y="1769811"/>
                      <a:ext cx="1834000" cy="3650020"/>
                    </a:xfrm>
                    <a:prstGeom prst="trapezoid">
                      <a:avLst/>
                    </a:prstGeom>
                    <a:solidFill>
                      <a:srgbClr val="D6D48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4" name="Group 83"/>
                    <p:cNvGrpSpPr/>
                    <p:nvPr/>
                  </p:nvGrpSpPr>
                  <p:grpSpPr>
                    <a:xfrm rot="5553782">
                      <a:off x="4838212" y="3310918"/>
                      <a:ext cx="3581225" cy="613702"/>
                      <a:chOff x="3048000" y="457200"/>
                      <a:chExt cx="4876800" cy="1371600"/>
                    </a:xfrm>
                  </p:grpSpPr>
                  <p:grpSp>
                    <p:nvGrpSpPr>
                      <p:cNvPr id="735" name="Group 73"/>
                      <p:cNvGrpSpPr/>
                      <p:nvPr/>
                    </p:nvGrpSpPr>
                    <p:grpSpPr>
                      <a:xfrm>
                        <a:off x="3048000" y="457200"/>
                        <a:ext cx="1828800" cy="1371600"/>
                        <a:chOff x="3048000" y="457200"/>
                        <a:chExt cx="1828800" cy="1371600"/>
                      </a:xfrm>
                    </p:grpSpPr>
                    <p:sp>
                      <p:nvSpPr>
                        <p:cNvPr id="745" name="Block Arc 74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6" name="Block Arc 74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6" name="Group 74"/>
                      <p:cNvGrpSpPr/>
                      <p:nvPr/>
                    </p:nvGrpSpPr>
                    <p:grpSpPr>
                      <a:xfrm>
                        <a:off x="4114800" y="457200"/>
                        <a:ext cx="1828800" cy="1371600"/>
                        <a:chOff x="3048000" y="457200"/>
                        <a:chExt cx="1828800" cy="1371600"/>
                      </a:xfrm>
                    </p:grpSpPr>
                    <p:sp>
                      <p:nvSpPr>
                        <p:cNvPr id="743" name="Block Arc 74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4" name="Block Arc 74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7" name="Group 77"/>
                      <p:cNvGrpSpPr/>
                      <p:nvPr/>
                    </p:nvGrpSpPr>
                    <p:grpSpPr>
                      <a:xfrm>
                        <a:off x="5105400" y="457200"/>
                        <a:ext cx="1828800" cy="1371600"/>
                        <a:chOff x="3048000" y="457200"/>
                        <a:chExt cx="1828800" cy="1371600"/>
                      </a:xfrm>
                    </p:grpSpPr>
                    <p:sp>
                      <p:nvSpPr>
                        <p:cNvPr id="741" name="Block Arc 74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2" name="Block Arc 74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80"/>
                      <p:cNvGrpSpPr/>
                      <p:nvPr/>
                    </p:nvGrpSpPr>
                    <p:grpSpPr>
                      <a:xfrm>
                        <a:off x="6096000" y="457200"/>
                        <a:ext cx="1828800" cy="1371600"/>
                        <a:chOff x="3048000" y="457200"/>
                        <a:chExt cx="1828800" cy="1371600"/>
                      </a:xfrm>
                    </p:grpSpPr>
                    <p:sp>
                      <p:nvSpPr>
                        <p:cNvPr id="739" name="Block Arc 73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Block Arc 73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01" name="Group 85"/>
                  <p:cNvGrpSpPr/>
                  <p:nvPr/>
                </p:nvGrpSpPr>
                <p:grpSpPr>
                  <a:xfrm flipH="1">
                    <a:off x="3277029" y="3007479"/>
                    <a:ext cx="867593" cy="3309816"/>
                    <a:chOff x="6071346" y="1769811"/>
                    <a:chExt cx="1834000" cy="3650020"/>
                  </a:xfrm>
                </p:grpSpPr>
                <p:sp>
                  <p:nvSpPr>
                    <p:cNvPr id="719" name="Trapezoid 718"/>
                    <p:cNvSpPr/>
                    <p:nvPr/>
                  </p:nvSpPr>
                  <p:spPr>
                    <a:xfrm rot="21203472">
                      <a:off x="6071346" y="1769811"/>
                      <a:ext cx="1834000" cy="3650020"/>
                    </a:xfrm>
                    <a:prstGeom prst="trapezoid">
                      <a:avLst/>
                    </a:prstGeom>
                    <a:solidFill>
                      <a:srgbClr val="D6D48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0" name="Group 83"/>
                    <p:cNvGrpSpPr/>
                    <p:nvPr/>
                  </p:nvGrpSpPr>
                  <p:grpSpPr>
                    <a:xfrm rot="5553782">
                      <a:off x="4838212" y="3310918"/>
                      <a:ext cx="3581225" cy="613702"/>
                      <a:chOff x="3048000" y="457200"/>
                      <a:chExt cx="4876800" cy="1371600"/>
                    </a:xfrm>
                  </p:grpSpPr>
                  <p:grpSp>
                    <p:nvGrpSpPr>
                      <p:cNvPr id="721" name="Group 73"/>
                      <p:cNvGrpSpPr/>
                      <p:nvPr/>
                    </p:nvGrpSpPr>
                    <p:grpSpPr>
                      <a:xfrm>
                        <a:off x="3048000" y="457200"/>
                        <a:ext cx="1828800" cy="1371600"/>
                        <a:chOff x="3048000" y="457200"/>
                        <a:chExt cx="1828800" cy="1371600"/>
                      </a:xfrm>
                    </p:grpSpPr>
                    <p:sp>
                      <p:nvSpPr>
                        <p:cNvPr id="731" name="Block Arc 730"/>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Block Arc 73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2" name="Group 74"/>
                      <p:cNvGrpSpPr/>
                      <p:nvPr/>
                    </p:nvGrpSpPr>
                    <p:grpSpPr>
                      <a:xfrm>
                        <a:off x="4114800" y="457200"/>
                        <a:ext cx="1828800" cy="1371600"/>
                        <a:chOff x="3048000" y="457200"/>
                        <a:chExt cx="1828800" cy="1371600"/>
                      </a:xfrm>
                    </p:grpSpPr>
                    <p:sp>
                      <p:nvSpPr>
                        <p:cNvPr id="729" name="Block Arc 728"/>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0" name="Block Arc 72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3" name="Group 77"/>
                      <p:cNvGrpSpPr/>
                      <p:nvPr/>
                    </p:nvGrpSpPr>
                    <p:grpSpPr>
                      <a:xfrm>
                        <a:off x="5105400" y="457200"/>
                        <a:ext cx="1828800" cy="1371600"/>
                        <a:chOff x="3048000" y="457200"/>
                        <a:chExt cx="1828800" cy="1371600"/>
                      </a:xfrm>
                    </p:grpSpPr>
                    <p:sp>
                      <p:nvSpPr>
                        <p:cNvPr id="727" name="Block Arc 72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8" name="Block Arc 72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4" name="Group 80"/>
                      <p:cNvGrpSpPr/>
                      <p:nvPr/>
                    </p:nvGrpSpPr>
                    <p:grpSpPr>
                      <a:xfrm>
                        <a:off x="6096000" y="457200"/>
                        <a:ext cx="1828800" cy="1371600"/>
                        <a:chOff x="3048000" y="457200"/>
                        <a:chExt cx="1828800" cy="1371600"/>
                      </a:xfrm>
                    </p:grpSpPr>
                    <p:sp>
                      <p:nvSpPr>
                        <p:cNvPr id="725" name="Block Arc 724"/>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6" name="Block Arc 72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702" name="Trapezoid 701"/>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3" name="Group 102"/>
                  <p:cNvGrpSpPr/>
                  <p:nvPr/>
                </p:nvGrpSpPr>
                <p:grpSpPr>
                  <a:xfrm>
                    <a:off x="3537282" y="2667787"/>
                    <a:ext cx="1437910" cy="1417924"/>
                    <a:chOff x="2670243" y="2079559"/>
                    <a:chExt cx="2042074" cy="2265823"/>
                  </a:xfrm>
                </p:grpSpPr>
                <p:sp>
                  <p:nvSpPr>
                    <p:cNvPr id="715" name="Pie 714"/>
                    <p:cNvSpPr/>
                    <p:nvPr/>
                  </p:nvSpPr>
                  <p:spPr>
                    <a:xfrm rot="18695073">
                      <a:off x="2558368" y="2191434"/>
                      <a:ext cx="2265823" cy="2042074"/>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6" name="Group 5"/>
                    <p:cNvGrpSpPr/>
                    <p:nvPr/>
                  </p:nvGrpSpPr>
                  <p:grpSpPr>
                    <a:xfrm>
                      <a:off x="2743201" y="2385249"/>
                      <a:ext cx="1579657" cy="1582691"/>
                      <a:chOff x="2740939" y="2385249"/>
                      <a:chExt cx="1579657" cy="1582691"/>
                    </a:xfrm>
                  </p:grpSpPr>
                  <p:sp>
                    <p:nvSpPr>
                      <p:cNvPr id="71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71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4" name="Group 119"/>
                  <p:cNvGrpSpPr/>
                  <p:nvPr/>
                </p:nvGrpSpPr>
                <p:grpSpPr>
                  <a:xfrm rot="5400000">
                    <a:off x="2285999" y="3429001"/>
                    <a:ext cx="2438401" cy="914400"/>
                    <a:chOff x="2624682" y="2226018"/>
                    <a:chExt cx="1981200" cy="2070031"/>
                  </a:xfrm>
                </p:grpSpPr>
                <p:sp>
                  <p:nvSpPr>
                    <p:cNvPr id="711" name="Pie 710"/>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2" name="Group 5"/>
                    <p:cNvGrpSpPr/>
                    <p:nvPr/>
                  </p:nvGrpSpPr>
                  <p:grpSpPr>
                    <a:xfrm>
                      <a:off x="2743201" y="2385249"/>
                      <a:ext cx="1579657" cy="1582691"/>
                      <a:chOff x="2740939" y="2385249"/>
                      <a:chExt cx="1579657" cy="1582691"/>
                    </a:xfrm>
                  </p:grpSpPr>
                  <p:sp>
                    <p:nvSpPr>
                      <p:cNvPr id="713"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Moon 713"/>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5" name="Oval 704"/>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6" name="Group 124"/>
                  <p:cNvGrpSpPr/>
                  <p:nvPr/>
                </p:nvGrpSpPr>
                <p:grpSpPr>
                  <a:xfrm rot="11155702">
                    <a:off x="3279067" y="1057419"/>
                    <a:ext cx="1614668" cy="1295400"/>
                    <a:chOff x="2587394" y="2007266"/>
                    <a:chExt cx="1981200" cy="2070031"/>
                  </a:xfrm>
                  <a:solidFill>
                    <a:srgbClr val="E5C569"/>
                  </a:solidFill>
                </p:grpSpPr>
                <p:sp>
                  <p:nvSpPr>
                    <p:cNvPr id="707" name="Pie 706"/>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08" name="Group 5"/>
                    <p:cNvGrpSpPr/>
                    <p:nvPr/>
                  </p:nvGrpSpPr>
                  <p:grpSpPr>
                    <a:xfrm>
                      <a:off x="2737026" y="2244349"/>
                      <a:ext cx="1585829" cy="1723591"/>
                      <a:chOff x="2734764" y="2244349"/>
                      <a:chExt cx="1585829" cy="1723591"/>
                    </a:xfrm>
                    <a:grpFill/>
                  </p:grpSpPr>
                  <p:sp>
                    <p:nvSpPr>
                      <p:cNvPr id="709"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709"/>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5" name="Group 204"/>
                <p:cNvGrpSpPr/>
                <p:nvPr/>
              </p:nvGrpSpPr>
              <p:grpSpPr>
                <a:xfrm>
                  <a:off x="6629400" y="914400"/>
                  <a:ext cx="1389357" cy="848673"/>
                  <a:chOff x="2115843" y="980127"/>
                  <a:chExt cx="2833039" cy="1636129"/>
                </a:xfrm>
              </p:grpSpPr>
              <p:sp>
                <p:nvSpPr>
                  <p:cNvPr id="684" name="Moon 683"/>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lowchart: Collate 684"/>
                  <p:cNvSpPr/>
                  <p:nvPr/>
                </p:nvSpPr>
                <p:spPr>
                  <a:xfrm rot="20116258">
                    <a:off x="2419479" y="1467918"/>
                    <a:ext cx="571170" cy="587261"/>
                  </a:xfrm>
                  <a:prstGeom prst="flowChartCollat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6" name="Flowchart: Collate 685"/>
                  <p:cNvSpPr/>
                  <p:nvPr/>
                </p:nvSpPr>
                <p:spPr>
                  <a:xfrm rot="2252140">
                    <a:off x="4016213" y="1545062"/>
                    <a:ext cx="571170" cy="675313"/>
                  </a:xfrm>
                  <a:prstGeom prst="flowChartCollat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7" name="Flowchart: Collate 686"/>
                  <p:cNvSpPr/>
                  <p:nvPr/>
                </p:nvSpPr>
                <p:spPr>
                  <a:xfrm rot="307439">
                    <a:off x="3212447" y="1053011"/>
                    <a:ext cx="571170" cy="910746"/>
                  </a:xfrm>
                  <a:prstGeom prst="flowChartCollat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8" name="Diamond 687"/>
                  <p:cNvSpPr/>
                  <p:nvPr/>
                </p:nvSpPr>
                <p:spPr>
                  <a:xfrm rot="20885999">
                    <a:off x="2860624" y="1179227"/>
                    <a:ext cx="381000" cy="6858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Diamond 688"/>
                  <p:cNvSpPr/>
                  <p:nvPr/>
                </p:nvSpPr>
                <p:spPr>
                  <a:xfrm rot="1750526">
                    <a:off x="3715529" y="1271659"/>
                    <a:ext cx="386539" cy="670729"/>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 name="Group 211"/>
                <p:cNvGrpSpPr/>
                <p:nvPr/>
              </p:nvGrpSpPr>
              <p:grpSpPr>
                <a:xfrm>
                  <a:off x="8077200" y="4343400"/>
                  <a:ext cx="719529" cy="381000"/>
                  <a:chOff x="838200" y="5791200"/>
                  <a:chExt cx="1710129" cy="550808"/>
                </a:xfrm>
              </p:grpSpPr>
              <p:sp>
                <p:nvSpPr>
                  <p:cNvPr id="678" name="Flowchart: Magnetic Disk 677"/>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Diamond 678"/>
                  <p:cNvSpPr/>
                  <p:nvPr/>
                </p:nvSpPr>
                <p:spPr>
                  <a:xfrm>
                    <a:off x="914401" y="5943600"/>
                    <a:ext cx="304800" cy="365929"/>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Diamond 679"/>
                  <p:cNvSpPr/>
                  <p:nvPr/>
                </p:nvSpPr>
                <p:spPr>
                  <a:xfrm>
                    <a:off x="1201713" y="5976079"/>
                    <a:ext cx="304800" cy="365929"/>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Diamond 680"/>
                  <p:cNvSpPr/>
                  <p:nvPr/>
                </p:nvSpPr>
                <p:spPr>
                  <a:xfrm>
                    <a:off x="1548985" y="5963587"/>
                    <a:ext cx="304800" cy="365929"/>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Diamond 681"/>
                  <p:cNvSpPr/>
                  <p:nvPr/>
                </p:nvSpPr>
                <p:spPr>
                  <a:xfrm>
                    <a:off x="1896257" y="5951095"/>
                    <a:ext cx="304800" cy="365929"/>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Diamond 682"/>
                  <p:cNvSpPr/>
                  <p:nvPr/>
                </p:nvSpPr>
                <p:spPr>
                  <a:xfrm>
                    <a:off x="2243529" y="5938603"/>
                    <a:ext cx="304800" cy="365929"/>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7" name="Oval 676"/>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62"/>
              <p:cNvGrpSpPr/>
              <p:nvPr/>
            </p:nvGrpSpPr>
            <p:grpSpPr>
              <a:xfrm flipH="1">
                <a:off x="2286000" y="5486400"/>
                <a:ext cx="1447800" cy="992239"/>
                <a:chOff x="2319294" y="653116"/>
                <a:chExt cx="2938506" cy="2013884"/>
              </a:xfrm>
            </p:grpSpPr>
            <p:sp>
              <p:nvSpPr>
                <p:cNvPr id="748" name="Trapezoid 747"/>
                <p:cNvSpPr/>
                <p:nvPr/>
              </p:nvSpPr>
              <p:spPr>
                <a:xfrm>
                  <a:off x="37338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rapezoid 748"/>
                <p:cNvSpPr/>
                <p:nvPr/>
              </p:nvSpPr>
              <p:spPr>
                <a:xfrm>
                  <a:off x="41148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Trapezoid 749"/>
                <p:cNvSpPr/>
                <p:nvPr/>
              </p:nvSpPr>
              <p:spPr>
                <a:xfrm>
                  <a:off x="4343400" y="22098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Trapezoid 750"/>
                <p:cNvSpPr/>
                <p:nvPr/>
              </p:nvSpPr>
              <p:spPr>
                <a:xfrm>
                  <a:off x="3200400" y="2286000"/>
                  <a:ext cx="533400" cy="381000"/>
                </a:xfrm>
                <a:prstGeom prst="trapezoid">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Cloud 751"/>
                <p:cNvSpPr/>
                <p:nvPr/>
              </p:nvSpPr>
              <p:spPr>
                <a:xfrm>
                  <a:off x="2590800" y="762000"/>
                  <a:ext cx="2667000" cy="1828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rot="1267679">
                  <a:off x="2683415" y="985995"/>
                  <a:ext cx="1021323" cy="115475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Cloud 753"/>
                <p:cNvSpPr/>
                <p:nvPr/>
              </p:nvSpPr>
              <p:spPr>
                <a:xfrm>
                  <a:off x="4800600" y="685800"/>
                  <a:ext cx="457200" cy="4572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5" name="Group 58"/>
                <p:cNvGrpSpPr/>
                <p:nvPr/>
              </p:nvGrpSpPr>
              <p:grpSpPr>
                <a:xfrm rot="1902884" flipH="1">
                  <a:off x="3529436" y="653116"/>
                  <a:ext cx="298157" cy="466807"/>
                  <a:chOff x="1044598" y="6722113"/>
                  <a:chExt cx="445225" cy="456261"/>
                </a:xfrm>
              </p:grpSpPr>
              <p:sp>
                <p:nvSpPr>
                  <p:cNvPr id="766" name="Flowchart: Delay 765"/>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Flowchart: Delay 766"/>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54"/>
                <p:cNvGrpSpPr/>
                <p:nvPr/>
              </p:nvGrpSpPr>
              <p:grpSpPr>
                <a:xfrm rot="19697116">
                  <a:off x="2319294" y="690269"/>
                  <a:ext cx="298157" cy="466807"/>
                  <a:chOff x="1044598" y="6722113"/>
                  <a:chExt cx="445225" cy="456261"/>
                </a:xfrm>
              </p:grpSpPr>
              <p:sp>
                <p:nvSpPr>
                  <p:cNvPr id="764" name="Flowchart: Delay 763"/>
                  <p:cNvSpPr/>
                  <p:nvPr/>
                </p:nvSpPr>
                <p:spPr>
                  <a:xfrm rot="15732658">
                    <a:off x="1042321" y="6724390"/>
                    <a:ext cx="449779" cy="445225"/>
                  </a:xfrm>
                  <a:prstGeom prst="flowChartDelay">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Flowchart: Delay 764"/>
                  <p:cNvSpPr/>
                  <p:nvPr/>
                </p:nvSpPr>
                <p:spPr>
                  <a:xfrm rot="15461284">
                    <a:off x="1112857" y="6920306"/>
                    <a:ext cx="303338" cy="212798"/>
                  </a:xfrm>
                  <a:prstGeom prst="flowChartDelay">
                    <a:avLst/>
                  </a:prstGeom>
                  <a:solidFill>
                    <a:srgbClr val="FFEB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24"/>
                <p:cNvGrpSpPr/>
                <p:nvPr/>
              </p:nvGrpSpPr>
              <p:grpSpPr>
                <a:xfrm>
                  <a:off x="2819401" y="1447801"/>
                  <a:ext cx="533399" cy="761999"/>
                  <a:chOff x="6829254" y="1008723"/>
                  <a:chExt cx="1066800" cy="1585897"/>
                </a:xfrm>
              </p:grpSpPr>
              <p:sp>
                <p:nvSpPr>
                  <p:cNvPr id="759" name="Pie 758"/>
                  <p:cNvSpPr/>
                  <p:nvPr/>
                </p:nvSpPr>
                <p:spPr>
                  <a:xfrm rot="13582693">
                    <a:off x="6876171" y="1605259"/>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0" name="Oval 759"/>
                  <p:cNvSpPr/>
                  <p:nvPr/>
                </p:nvSpPr>
                <p:spPr>
                  <a:xfrm>
                    <a:off x="68292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7438854" y="1008723"/>
                    <a:ext cx="457200" cy="457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69054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p:nvPr/>
                </p:nvSpPr>
                <p:spPr>
                  <a:xfrm>
                    <a:off x="7438854" y="1161123"/>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8" name="Cloud 757"/>
                <p:cNvSpPr/>
                <p:nvPr/>
              </p:nvSpPr>
              <p:spPr>
                <a:xfrm>
                  <a:off x="2438400" y="762000"/>
                  <a:ext cx="1252494" cy="68580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6" name="Group 435"/>
            <p:cNvGrpSpPr/>
            <p:nvPr/>
          </p:nvGrpSpPr>
          <p:grpSpPr>
            <a:xfrm>
              <a:off x="6455756" y="2576791"/>
              <a:ext cx="5385262" cy="3406063"/>
              <a:chOff x="228600" y="76200"/>
              <a:chExt cx="8915400" cy="5638800"/>
            </a:xfrm>
          </p:grpSpPr>
          <p:grpSp>
            <p:nvGrpSpPr>
              <p:cNvPr id="56" name="Group 68"/>
              <p:cNvGrpSpPr/>
              <p:nvPr/>
            </p:nvGrpSpPr>
            <p:grpSpPr>
              <a:xfrm>
                <a:off x="6934200" y="1600200"/>
                <a:ext cx="2209800" cy="1905000"/>
                <a:chOff x="457200" y="2497304"/>
                <a:chExt cx="4781871" cy="4284496"/>
              </a:xfrm>
            </p:grpSpPr>
            <p:grpSp>
              <p:nvGrpSpPr>
                <p:cNvPr id="57" name="Group 230"/>
                <p:cNvGrpSpPr/>
                <p:nvPr/>
              </p:nvGrpSpPr>
              <p:grpSpPr>
                <a:xfrm rot="18989829" flipH="1">
                  <a:off x="2994882" y="2720848"/>
                  <a:ext cx="1586260" cy="1364114"/>
                  <a:chOff x="736597" y="733384"/>
                  <a:chExt cx="1807860" cy="1807860"/>
                </a:xfrm>
              </p:grpSpPr>
              <p:grpSp>
                <p:nvGrpSpPr>
                  <p:cNvPr id="291" name="Group 15"/>
                  <p:cNvGrpSpPr/>
                  <p:nvPr/>
                </p:nvGrpSpPr>
                <p:grpSpPr>
                  <a:xfrm rot="20238387">
                    <a:off x="736597" y="881328"/>
                    <a:ext cx="1193804" cy="897916"/>
                    <a:chOff x="1111998" y="1862460"/>
                    <a:chExt cx="2362200" cy="1921930"/>
                  </a:xfrm>
                </p:grpSpPr>
                <p:grpSp>
                  <p:nvGrpSpPr>
                    <p:cNvPr id="312" name="Group 6"/>
                    <p:cNvGrpSpPr/>
                    <p:nvPr/>
                  </p:nvGrpSpPr>
                  <p:grpSpPr>
                    <a:xfrm rot="17802976">
                      <a:off x="1912098" y="1823816"/>
                      <a:ext cx="762000" cy="2362200"/>
                      <a:chOff x="1905000" y="1828800"/>
                      <a:chExt cx="762000" cy="2362200"/>
                    </a:xfrm>
                  </p:grpSpPr>
                  <p:sp>
                    <p:nvSpPr>
                      <p:cNvPr id="3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9"/>
                    <p:cNvGrpSpPr/>
                    <p:nvPr/>
                  </p:nvGrpSpPr>
                  <p:grpSpPr>
                    <a:xfrm rot="19123498">
                      <a:off x="2501621" y="1862460"/>
                      <a:ext cx="542170" cy="1782007"/>
                      <a:chOff x="1905000" y="1828800"/>
                      <a:chExt cx="762000" cy="2362200"/>
                    </a:xfrm>
                  </p:grpSpPr>
                  <p:sp>
                    <p:nvSpPr>
                      <p:cNvPr id="31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12"/>
                    <p:cNvGrpSpPr/>
                    <p:nvPr/>
                  </p:nvGrpSpPr>
                  <p:grpSpPr>
                    <a:xfrm rot="15530705">
                      <a:off x="2284581" y="2639655"/>
                      <a:ext cx="405591" cy="1883879"/>
                      <a:chOff x="1905000" y="1828800"/>
                      <a:chExt cx="762000" cy="2362200"/>
                    </a:xfrm>
                  </p:grpSpPr>
                  <p:sp>
                    <p:nvSpPr>
                      <p:cNvPr id="31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21"/>
                  <p:cNvGrpSpPr/>
                  <p:nvPr/>
                </p:nvGrpSpPr>
                <p:grpSpPr>
                  <a:xfrm rot="2927600">
                    <a:off x="1498597" y="881328"/>
                    <a:ext cx="1193804" cy="897916"/>
                    <a:chOff x="1111998" y="1862460"/>
                    <a:chExt cx="2362200" cy="1921930"/>
                  </a:xfrm>
                </p:grpSpPr>
                <p:grpSp>
                  <p:nvGrpSpPr>
                    <p:cNvPr id="303" name="Group 6"/>
                    <p:cNvGrpSpPr/>
                    <p:nvPr/>
                  </p:nvGrpSpPr>
                  <p:grpSpPr>
                    <a:xfrm rot="17802976">
                      <a:off x="1912098" y="1823816"/>
                      <a:ext cx="762000" cy="2362200"/>
                      <a:chOff x="1905000" y="1828800"/>
                      <a:chExt cx="762000" cy="2362200"/>
                    </a:xfrm>
                  </p:grpSpPr>
                  <p:sp>
                    <p:nvSpPr>
                      <p:cNvPr id="3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9"/>
                    <p:cNvGrpSpPr/>
                    <p:nvPr/>
                  </p:nvGrpSpPr>
                  <p:grpSpPr>
                    <a:xfrm rot="19123498">
                      <a:off x="2501621" y="1862460"/>
                      <a:ext cx="542170" cy="1782007"/>
                      <a:chOff x="1905000" y="1828800"/>
                      <a:chExt cx="762000" cy="2362200"/>
                    </a:xfrm>
                  </p:grpSpPr>
                  <p:sp>
                    <p:nvSpPr>
                      <p:cNvPr id="30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12"/>
                    <p:cNvGrpSpPr/>
                    <p:nvPr/>
                  </p:nvGrpSpPr>
                  <p:grpSpPr>
                    <a:xfrm rot="15530705">
                      <a:off x="2284581" y="2639655"/>
                      <a:ext cx="405591" cy="1883879"/>
                      <a:chOff x="1905000" y="1828800"/>
                      <a:chExt cx="762000" cy="2362200"/>
                    </a:xfrm>
                  </p:grpSpPr>
                  <p:sp>
                    <p:nvSpPr>
                      <p:cNvPr id="306" name="Oval 3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3" name="Group 31"/>
                  <p:cNvGrpSpPr/>
                  <p:nvPr/>
                </p:nvGrpSpPr>
                <p:grpSpPr>
                  <a:xfrm rot="20238387">
                    <a:off x="1346199" y="1643328"/>
                    <a:ext cx="1193804" cy="897916"/>
                    <a:chOff x="1111998" y="1862460"/>
                    <a:chExt cx="2362200" cy="1921930"/>
                  </a:xfrm>
                </p:grpSpPr>
                <p:grpSp>
                  <p:nvGrpSpPr>
                    <p:cNvPr id="294" name="Group 6"/>
                    <p:cNvGrpSpPr/>
                    <p:nvPr/>
                  </p:nvGrpSpPr>
                  <p:grpSpPr>
                    <a:xfrm rot="17802976">
                      <a:off x="1912098" y="1823816"/>
                      <a:ext cx="762000" cy="2362200"/>
                      <a:chOff x="1905000" y="1828800"/>
                      <a:chExt cx="762000" cy="2362200"/>
                    </a:xfrm>
                  </p:grpSpPr>
                  <p:sp>
                    <p:nvSpPr>
                      <p:cNvPr id="3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9"/>
                    <p:cNvGrpSpPr/>
                    <p:nvPr/>
                  </p:nvGrpSpPr>
                  <p:grpSpPr>
                    <a:xfrm rot="19123498">
                      <a:off x="2501621" y="1862460"/>
                      <a:ext cx="542170" cy="1782007"/>
                      <a:chOff x="1905000" y="1828800"/>
                      <a:chExt cx="762000" cy="2362200"/>
                    </a:xfrm>
                  </p:grpSpPr>
                  <p:sp>
                    <p:nvSpPr>
                      <p:cNvPr id="29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2"/>
                    <p:cNvGrpSpPr/>
                    <p:nvPr/>
                  </p:nvGrpSpPr>
                  <p:grpSpPr>
                    <a:xfrm rot="15530705">
                      <a:off x="2284581" y="2639655"/>
                      <a:ext cx="405591" cy="1883879"/>
                      <a:chOff x="1905000" y="1828800"/>
                      <a:chExt cx="762000" cy="2362200"/>
                    </a:xfrm>
                  </p:grpSpPr>
                  <p:sp>
                    <p:nvSpPr>
                      <p:cNvPr id="29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 name="Group 199"/>
                <p:cNvGrpSpPr/>
                <p:nvPr/>
              </p:nvGrpSpPr>
              <p:grpSpPr>
                <a:xfrm rot="3068959">
                  <a:off x="1334455" y="2628335"/>
                  <a:ext cx="1820842" cy="1558779"/>
                  <a:chOff x="736597" y="733384"/>
                  <a:chExt cx="1807860" cy="1807860"/>
                </a:xfrm>
              </p:grpSpPr>
              <p:grpSp>
                <p:nvGrpSpPr>
                  <p:cNvPr id="261" name="Group 15"/>
                  <p:cNvGrpSpPr/>
                  <p:nvPr/>
                </p:nvGrpSpPr>
                <p:grpSpPr>
                  <a:xfrm rot="20238387">
                    <a:off x="736597" y="881328"/>
                    <a:ext cx="1193804" cy="897916"/>
                    <a:chOff x="1111998" y="1862460"/>
                    <a:chExt cx="2362200" cy="1921930"/>
                  </a:xfrm>
                </p:grpSpPr>
                <p:grpSp>
                  <p:nvGrpSpPr>
                    <p:cNvPr id="282" name="Group 6"/>
                    <p:cNvGrpSpPr/>
                    <p:nvPr/>
                  </p:nvGrpSpPr>
                  <p:grpSpPr>
                    <a:xfrm rot="17802976">
                      <a:off x="1912098" y="1823816"/>
                      <a:ext cx="762000" cy="2362200"/>
                      <a:chOff x="1905000" y="1828800"/>
                      <a:chExt cx="762000" cy="2362200"/>
                    </a:xfrm>
                  </p:grpSpPr>
                  <p:sp>
                    <p:nvSpPr>
                      <p:cNvPr id="2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9"/>
                    <p:cNvGrpSpPr/>
                    <p:nvPr/>
                  </p:nvGrpSpPr>
                  <p:grpSpPr>
                    <a:xfrm rot="19123498">
                      <a:off x="2501621" y="1862460"/>
                      <a:ext cx="542170" cy="1782007"/>
                      <a:chOff x="1905000" y="1828800"/>
                      <a:chExt cx="762000" cy="2362200"/>
                    </a:xfrm>
                  </p:grpSpPr>
                  <p:sp>
                    <p:nvSpPr>
                      <p:cNvPr id="287" name="Oval 2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2"/>
                    <p:cNvGrpSpPr/>
                    <p:nvPr/>
                  </p:nvGrpSpPr>
                  <p:grpSpPr>
                    <a:xfrm rot="15530705">
                      <a:off x="2284581" y="2639655"/>
                      <a:ext cx="405591" cy="1883879"/>
                      <a:chOff x="1905000" y="1828800"/>
                      <a:chExt cx="762000" cy="2362200"/>
                    </a:xfrm>
                  </p:grpSpPr>
                  <p:sp>
                    <p:nvSpPr>
                      <p:cNvPr id="285" name="Oval 2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21"/>
                  <p:cNvGrpSpPr/>
                  <p:nvPr/>
                </p:nvGrpSpPr>
                <p:grpSpPr>
                  <a:xfrm rot="2927600">
                    <a:off x="1498597" y="881328"/>
                    <a:ext cx="1193804" cy="897916"/>
                    <a:chOff x="1111998" y="1862460"/>
                    <a:chExt cx="2362200" cy="1921930"/>
                  </a:xfrm>
                </p:grpSpPr>
                <p:grpSp>
                  <p:nvGrpSpPr>
                    <p:cNvPr id="273" name="Group 6"/>
                    <p:cNvGrpSpPr/>
                    <p:nvPr/>
                  </p:nvGrpSpPr>
                  <p:grpSpPr>
                    <a:xfrm rot="17802976">
                      <a:off x="1912098" y="1823816"/>
                      <a:ext cx="762000" cy="2362200"/>
                      <a:chOff x="1905000" y="1828800"/>
                      <a:chExt cx="762000" cy="2362200"/>
                    </a:xfrm>
                  </p:grpSpPr>
                  <p:sp>
                    <p:nvSpPr>
                      <p:cNvPr id="2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9"/>
                    <p:cNvGrpSpPr/>
                    <p:nvPr/>
                  </p:nvGrpSpPr>
                  <p:grpSpPr>
                    <a:xfrm rot="19123498">
                      <a:off x="2501621" y="1862460"/>
                      <a:ext cx="542170" cy="1782007"/>
                      <a:chOff x="1905000" y="1828800"/>
                      <a:chExt cx="762000" cy="2362200"/>
                    </a:xfrm>
                  </p:grpSpPr>
                  <p:sp>
                    <p:nvSpPr>
                      <p:cNvPr id="278" name="Oval 2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2"/>
                    <p:cNvGrpSpPr/>
                    <p:nvPr/>
                  </p:nvGrpSpPr>
                  <p:grpSpPr>
                    <a:xfrm rot="15530705">
                      <a:off x="2284581" y="2639655"/>
                      <a:ext cx="405591" cy="1883879"/>
                      <a:chOff x="1905000" y="1828800"/>
                      <a:chExt cx="762000" cy="2362200"/>
                    </a:xfrm>
                  </p:grpSpPr>
                  <p:sp>
                    <p:nvSpPr>
                      <p:cNvPr id="276" name="Oval 2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31"/>
                  <p:cNvGrpSpPr/>
                  <p:nvPr/>
                </p:nvGrpSpPr>
                <p:grpSpPr>
                  <a:xfrm rot="20238387">
                    <a:off x="1346199" y="1643328"/>
                    <a:ext cx="1193804" cy="897916"/>
                    <a:chOff x="1111998" y="1862460"/>
                    <a:chExt cx="2362200" cy="1921930"/>
                  </a:xfrm>
                </p:grpSpPr>
                <p:grpSp>
                  <p:nvGrpSpPr>
                    <p:cNvPr id="264" name="Group 6"/>
                    <p:cNvGrpSpPr/>
                    <p:nvPr/>
                  </p:nvGrpSpPr>
                  <p:grpSpPr>
                    <a:xfrm rot="17802976">
                      <a:off x="1912098" y="1823816"/>
                      <a:ext cx="762000" cy="2362200"/>
                      <a:chOff x="1905000" y="1828800"/>
                      <a:chExt cx="762000" cy="2362200"/>
                    </a:xfrm>
                  </p:grpSpPr>
                  <p:sp>
                    <p:nvSpPr>
                      <p:cNvPr id="2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9"/>
                    <p:cNvGrpSpPr/>
                    <p:nvPr/>
                  </p:nvGrpSpPr>
                  <p:grpSpPr>
                    <a:xfrm rot="19123498">
                      <a:off x="2501621" y="1862460"/>
                      <a:ext cx="542170" cy="1782007"/>
                      <a:chOff x="1905000" y="1828800"/>
                      <a:chExt cx="762000" cy="2362200"/>
                    </a:xfrm>
                  </p:grpSpPr>
                  <p:sp>
                    <p:nvSpPr>
                      <p:cNvPr id="26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2"/>
                    <p:cNvGrpSpPr/>
                    <p:nvPr/>
                  </p:nvGrpSpPr>
                  <p:grpSpPr>
                    <a:xfrm rot="15530705">
                      <a:off x="2284581" y="2639655"/>
                      <a:ext cx="405591" cy="1883879"/>
                      <a:chOff x="1905000" y="1828800"/>
                      <a:chExt cx="762000" cy="2362200"/>
                    </a:xfrm>
                  </p:grpSpPr>
                  <p:sp>
                    <p:nvSpPr>
                      <p:cNvPr id="26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9" name="Double Wave 5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uble Wave 5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uble Wave 6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41"/>
                <p:cNvGrpSpPr/>
                <p:nvPr/>
              </p:nvGrpSpPr>
              <p:grpSpPr>
                <a:xfrm>
                  <a:off x="457200" y="3352800"/>
                  <a:ext cx="1397003" cy="1095416"/>
                  <a:chOff x="736597" y="733384"/>
                  <a:chExt cx="1807860" cy="1807860"/>
                </a:xfrm>
              </p:grpSpPr>
              <p:grpSp>
                <p:nvGrpSpPr>
                  <p:cNvPr id="231" name="Group 15"/>
                  <p:cNvGrpSpPr/>
                  <p:nvPr/>
                </p:nvGrpSpPr>
                <p:grpSpPr>
                  <a:xfrm rot="20238387">
                    <a:off x="736597" y="881328"/>
                    <a:ext cx="1193804" cy="897916"/>
                    <a:chOff x="1111998" y="1862460"/>
                    <a:chExt cx="2362200" cy="1921930"/>
                  </a:xfrm>
                </p:grpSpPr>
                <p:grpSp>
                  <p:nvGrpSpPr>
                    <p:cNvPr id="252" name="Group 6"/>
                    <p:cNvGrpSpPr/>
                    <p:nvPr/>
                  </p:nvGrpSpPr>
                  <p:grpSpPr>
                    <a:xfrm rot="17802976">
                      <a:off x="1912098" y="1823816"/>
                      <a:ext cx="762000" cy="2362200"/>
                      <a:chOff x="1905000" y="1828800"/>
                      <a:chExt cx="762000" cy="2362200"/>
                    </a:xfrm>
                  </p:grpSpPr>
                  <p:sp>
                    <p:nvSpPr>
                      <p:cNvPr id="2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9"/>
                    <p:cNvGrpSpPr/>
                    <p:nvPr/>
                  </p:nvGrpSpPr>
                  <p:grpSpPr>
                    <a:xfrm rot="19123498">
                      <a:off x="2501621" y="1862460"/>
                      <a:ext cx="542170" cy="1782007"/>
                      <a:chOff x="1905000" y="1828800"/>
                      <a:chExt cx="762000" cy="2362200"/>
                    </a:xfrm>
                  </p:grpSpPr>
                  <p:sp>
                    <p:nvSpPr>
                      <p:cNvPr id="25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12"/>
                    <p:cNvGrpSpPr/>
                    <p:nvPr/>
                  </p:nvGrpSpPr>
                  <p:grpSpPr>
                    <a:xfrm rot="15530705">
                      <a:off x="2284581" y="2639655"/>
                      <a:ext cx="405591" cy="1883879"/>
                      <a:chOff x="1905000" y="1828800"/>
                      <a:chExt cx="762000" cy="2362200"/>
                    </a:xfrm>
                  </p:grpSpPr>
                  <p:sp>
                    <p:nvSpPr>
                      <p:cNvPr id="25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 name="Group 21"/>
                  <p:cNvGrpSpPr/>
                  <p:nvPr/>
                </p:nvGrpSpPr>
                <p:grpSpPr>
                  <a:xfrm rot="2927600">
                    <a:off x="1498597" y="881328"/>
                    <a:ext cx="1193804" cy="897916"/>
                    <a:chOff x="1111998" y="1862460"/>
                    <a:chExt cx="2362200" cy="1921930"/>
                  </a:xfrm>
                </p:grpSpPr>
                <p:grpSp>
                  <p:nvGrpSpPr>
                    <p:cNvPr id="243" name="Group 6"/>
                    <p:cNvGrpSpPr/>
                    <p:nvPr/>
                  </p:nvGrpSpPr>
                  <p:grpSpPr>
                    <a:xfrm rot="17802976">
                      <a:off x="1912098" y="1823816"/>
                      <a:ext cx="762000" cy="2362200"/>
                      <a:chOff x="1905000" y="1828800"/>
                      <a:chExt cx="762000" cy="2362200"/>
                    </a:xfrm>
                  </p:grpSpPr>
                  <p:sp>
                    <p:nvSpPr>
                      <p:cNvPr id="2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
                    <p:cNvGrpSpPr/>
                    <p:nvPr/>
                  </p:nvGrpSpPr>
                  <p:grpSpPr>
                    <a:xfrm rot="19123498">
                      <a:off x="2501621" y="1862460"/>
                      <a:ext cx="542170" cy="1782007"/>
                      <a:chOff x="1905000" y="1828800"/>
                      <a:chExt cx="762000" cy="2362200"/>
                    </a:xfrm>
                  </p:grpSpPr>
                  <p:sp>
                    <p:nvSpPr>
                      <p:cNvPr id="24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2"/>
                    <p:cNvGrpSpPr/>
                    <p:nvPr/>
                  </p:nvGrpSpPr>
                  <p:grpSpPr>
                    <a:xfrm rot="15530705">
                      <a:off x="2284581" y="2639655"/>
                      <a:ext cx="405591" cy="1883879"/>
                      <a:chOff x="1905000" y="1828800"/>
                      <a:chExt cx="762000" cy="2362200"/>
                    </a:xfrm>
                  </p:grpSpPr>
                  <p:sp>
                    <p:nvSpPr>
                      <p:cNvPr id="24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31"/>
                  <p:cNvGrpSpPr/>
                  <p:nvPr/>
                </p:nvGrpSpPr>
                <p:grpSpPr>
                  <a:xfrm rot="20238387">
                    <a:off x="1346199" y="1643328"/>
                    <a:ext cx="1193804" cy="897916"/>
                    <a:chOff x="1111998" y="1862460"/>
                    <a:chExt cx="2362200" cy="1921930"/>
                  </a:xfrm>
                </p:grpSpPr>
                <p:grpSp>
                  <p:nvGrpSpPr>
                    <p:cNvPr id="234" name="Group 6"/>
                    <p:cNvGrpSpPr/>
                    <p:nvPr/>
                  </p:nvGrpSpPr>
                  <p:grpSpPr>
                    <a:xfrm rot="17802976">
                      <a:off x="1912098" y="1823816"/>
                      <a:ext cx="762000" cy="2362200"/>
                      <a:chOff x="1905000" y="1828800"/>
                      <a:chExt cx="762000" cy="2362200"/>
                    </a:xfrm>
                  </p:grpSpPr>
                  <p:sp>
                    <p:nvSpPr>
                      <p:cNvPr id="2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9"/>
                    <p:cNvGrpSpPr/>
                    <p:nvPr/>
                  </p:nvGrpSpPr>
                  <p:grpSpPr>
                    <a:xfrm rot="19123498">
                      <a:off x="2501621" y="1862460"/>
                      <a:ext cx="542170" cy="1782007"/>
                      <a:chOff x="1905000" y="1828800"/>
                      <a:chExt cx="762000" cy="2362200"/>
                    </a:xfrm>
                  </p:grpSpPr>
                  <p:sp>
                    <p:nvSpPr>
                      <p:cNvPr id="239" name="Oval 2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2"/>
                    <p:cNvGrpSpPr/>
                    <p:nvPr/>
                  </p:nvGrpSpPr>
                  <p:grpSpPr>
                    <a:xfrm rot="15530705">
                      <a:off x="2284581" y="2639655"/>
                      <a:ext cx="405591" cy="1883879"/>
                      <a:chOff x="1905000" y="1828800"/>
                      <a:chExt cx="762000" cy="2362200"/>
                    </a:xfrm>
                  </p:grpSpPr>
                  <p:sp>
                    <p:nvSpPr>
                      <p:cNvPr id="237" name="Oval 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5" name="Group 42"/>
                <p:cNvGrpSpPr/>
                <p:nvPr/>
              </p:nvGrpSpPr>
              <p:grpSpPr>
                <a:xfrm rot="1956276">
                  <a:off x="1167495" y="3842653"/>
                  <a:ext cx="1397003" cy="1095416"/>
                  <a:chOff x="736597" y="733384"/>
                  <a:chExt cx="1807860" cy="1807860"/>
                </a:xfrm>
              </p:grpSpPr>
              <p:grpSp>
                <p:nvGrpSpPr>
                  <p:cNvPr id="201" name="Group 15"/>
                  <p:cNvGrpSpPr/>
                  <p:nvPr/>
                </p:nvGrpSpPr>
                <p:grpSpPr>
                  <a:xfrm rot="20238387">
                    <a:off x="736597" y="881328"/>
                    <a:ext cx="1193804" cy="897916"/>
                    <a:chOff x="1111998" y="1862460"/>
                    <a:chExt cx="2362200" cy="1921930"/>
                  </a:xfrm>
                </p:grpSpPr>
                <p:grpSp>
                  <p:nvGrpSpPr>
                    <p:cNvPr id="222" name="Group 6"/>
                    <p:cNvGrpSpPr/>
                    <p:nvPr/>
                  </p:nvGrpSpPr>
                  <p:grpSpPr>
                    <a:xfrm rot="17802976">
                      <a:off x="1912098" y="1823816"/>
                      <a:ext cx="762000" cy="2362200"/>
                      <a:chOff x="1905000" y="1828800"/>
                      <a:chExt cx="762000" cy="2362200"/>
                    </a:xfrm>
                  </p:grpSpPr>
                  <p:sp>
                    <p:nvSpPr>
                      <p:cNvPr id="2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9"/>
                    <p:cNvGrpSpPr/>
                    <p:nvPr/>
                  </p:nvGrpSpPr>
                  <p:grpSpPr>
                    <a:xfrm rot="19123498">
                      <a:off x="2501621" y="1862460"/>
                      <a:ext cx="542170" cy="1782007"/>
                      <a:chOff x="1905000" y="1828800"/>
                      <a:chExt cx="762000" cy="2362200"/>
                    </a:xfrm>
                  </p:grpSpPr>
                  <p:sp>
                    <p:nvSpPr>
                      <p:cNvPr id="22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
                    <p:cNvGrpSpPr/>
                    <p:nvPr/>
                  </p:nvGrpSpPr>
                  <p:grpSpPr>
                    <a:xfrm rot="15530705">
                      <a:off x="2284581" y="2639655"/>
                      <a:ext cx="405591" cy="1883879"/>
                      <a:chOff x="1905000" y="1828800"/>
                      <a:chExt cx="762000" cy="2362200"/>
                    </a:xfrm>
                  </p:grpSpPr>
                  <p:sp>
                    <p:nvSpPr>
                      <p:cNvPr id="225" name="Oval 2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1"/>
                  <p:cNvGrpSpPr/>
                  <p:nvPr/>
                </p:nvGrpSpPr>
                <p:grpSpPr>
                  <a:xfrm rot="2927600">
                    <a:off x="1498597" y="881328"/>
                    <a:ext cx="1193804" cy="897916"/>
                    <a:chOff x="1111998" y="1862460"/>
                    <a:chExt cx="2362200" cy="1921930"/>
                  </a:xfrm>
                </p:grpSpPr>
                <p:grpSp>
                  <p:nvGrpSpPr>
                    <p:cNvPr id="213" name="Group 6"/>
                    <p:cNvGrpSpPr/>
                    <p:nvPr/>
                  </p:nvGrpSpPr>
                  <p:grpSpPr>
                    <a:xfrm rot="17802976">
                      <a:off x="1912098" y="1823816"/>
                      <a:ext cx="762000" cy="2362200"/>
                      <a:chOff x="1905000" y="1828800"/>
                      <a:chExt cx="762000" cy="2362200"/>
                    </a:xfrm>
                  </p:grpSpPr>
                  <p:sp>
                    <p:nvSpPr>
                      <p:cNvPr id="2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9"/>
                    <p:cNvGrpSpPr/>
                    <p:nvPr/>
                  </p:nvGrpSpPr>
                  <p:grpSpPr>
                    <a:xfrm rot="19123498">
                      <a:off x="2501621" y="1862460"/>
                      <a:ext cx="542170" cy="1782007"/>
                      <a:chOff x="1905000" y="1828800"/>
                      <a:chExt cx="762000" cy="2362200"/>
                    </a:xfrm>
                  </p:grpSpPr>
                  <p:sp>
                    <p:nvSpPr>
                      <p:cNvPr id="21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2"/>
                    <p:cNvGrpSpPr/>
                    <p:nvPr/>
                  </p:nvGrpSpPr>
                  <p:grpSpPr>
                    <a:xfrm rot="15530705">
                      <a:off x="2284581" y="2639655"/>
                      <a:ext cx="405591" cy="1883879"/>
                      <a:chOff x="1905000" y="1828800"/>
                      <a:chExt cx="762000" cy="2362200"/>
                    </a:xfrm>
                  </p:grpSpPr>
                  <p:sp>
                    <p:nvSpPr>
                      <p:cNvPr id="21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31"/>
                  <p:cNvGrpSpPr/>
                  <p:nvPr/>
                </p:nvGrpSpPr>
                <p:grpSpPr>
                  <a:xfrm rot="20238387">
                    <a:off x="1346199" y="1643328"/>
                    <a:ext cx="1193804" cy="897916"/>
                    <a:chOff x="1111998" y="1862460"/>
                    <a:chExt cx="2362200" cy="1921930"/>
                  </a:xfrm>
                </p:grpSpPr>
                <p:grpSp>
                  <p:nvGrpSpPr>
                    <p:cNvPr id="204" name="Group 6"/>
                    <p:cNvGrpSpPr/>
                    <p:nvPr/>
                  </p:nvGrpSpPr>
                  <p:grpSpPr>
                    <a:xfrm rot="17802976">
                      <a:off x="1912098" y="1823816"/>
                      <a:ext cx="762000" cy="2362200"/>
                      <a:chOff x="1905000" y="1828800"/>
                      <a:chExt cx="762000" cy="2362200"/>
                    </a:xfrm>
                  </p:grpSpPr>
                  <p:sp>
                    <p:nvSpPr>
                      <p:cNvPr id="2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9"/>
                    <p:cNvGrpSpPr/>
                    <p:nvPr/>
                  </p:nvGrpSpPr>
                  <p:grpSpPr>
                    <a:xfrm rot="19123498">
                      <a:off x="2501621" y="1862460"/>
                      <a:ext cx="542170" cy="1782007"/>
                      <a:chOff x="1905000" y="1828800"/>
                      <a:chExt cx="762000" cy="2362200"/>
                    </a:xfrm>
                  </p:grpSpPr>
                  <p:sp>
                    <p:nvSpPr>
                      <p:cNvPr id="20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2"/>
                    <p:cNvGrpSpPr/>
                    <p:nvPr/>
                  </p:nvGrpSpPr>
                  <p:grpSpPr>
                    <a:xfrm rot="15530705">
                      <a:off x="2284581" y="2639655"/>
                      <a:ext cx="405591" cy="1883879"/>
                      <a:chOff x="1905000" y="1828800"/>
                      <a:chExt cx="762000" cy="2362200"/>
                    </a:xfrm>
                  </p:grpSpPr>
                  <p:sp>
                    <p:nvSpPr>
                      <p:cNvPr id="20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73"/>
                <p:cNvGrpSpPr/>
                <p:nvPr/>
              </p:nvGrpSpPr>
              <p:grpSpPr>
                <a:xfrm rot="3068959">
                  <a:off x="1791654" y="2628338"/>
                  <a:ext cx="1820842" cy="1558779"/>
                  <a:chOff x="736597" y="733384"/>
                  <a:chExt cx="1807860" cy="1807860"/>
                </a:xfrm>
              </p:grpSpPr>
              <p:grpSp>
                <p:nvGrpSpPr>
                  <p:cNvPr id="171" name="Group 15"/>
                  <p:cNvGrpSpPr/>
                  <p:nvPr/>
                </p:nvGrpSpPr>
                <p:grpSpPr>
                  <a:xfrm rot="20238387">
                    <a:off x="736597" y="881328"/>
                    <a:ext cx="1193804" cy="897916"/>
                    <a:chOff x="1111998" y="1862460"/>
                    <a:chExt cx="2362200" cy="1921930"/>
                  </a:xfrm>
                </p:grpSpPr>
                <p:grpSp>
                  <p:nvGrpSpPr>
                    <p:cNvPr id="192" name="Group 6"/>
                    <p:cNvGrpSpPr/>
                    <p:nvPr/>
                  </p:nvGrpSpPr>
                  <p:grpSpPr>
                    <a:xfrm rot="17802976">
                      <a:off x="1912098" y="1823816"/>
                      <a:ext cx="762000" cy="2362200"/>
                      <a:chOff x="1905000" y="1828800"/>
                      <a:chExt cx="762000" cy="2362200"/>
                    </a:xfrm>
                  </p:grpSpPr>
                  <p:sp>
                    <p:nvSpPr>
                      <p:cNvPr id="1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9"/>
                    <p:cNvGrpSpPr/>
                    <p:nvPr/>
                  </p:nvGrpSpPr>
                  <p:grpSpPr>
                    <a:xfrm rot="19123498">
                      <a:off x="2501621" y="1862460"/>
                      <a:ext cx="542170" cy="1782007"/>
                      <a:chOff x="1905000" y="1828800"/>
                      <a:chExt cx="762000" cy="2362200"/>
                    </a:xfrm>
                  </p:grpSpPr>
                  <p:sp>
                    <p:nvSpPr>
                      <p:cNvPr id="19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2"/>
                    <p:cNvGrpSpPr/>
                    <p:nvPr/>
                  </p:nvGrpSpPr>
                  <p:grpSpPr>
                    <a:xfrm rot="15530705">
                      <a:off x="2284581" y="2639655"/>
                      <a:ext cx="405591" cy="1883879"/>
                      <a:chOff x="1905000" y="1828800"/>
                      <a:chExt cx="762000" cy="2362200"/>
                    </a:xfrm>
                  </p:grpSpPr>
                  <p:sp>
                    <p:nvSpPr>
                      <p:cNvPr id="19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21"/>
                  <p:cNvGrpSpPr/>
                  <p:nvPr/>
                </p:nvGrpSpPr>
                <p:grpSpPr>
                  <a:xfrm rot="2927600">
                    <a:off x="1498597" y="881328"/>
                    <a:ext cx="1193804" cy="897916"/>
                    <a:chOff x="1111998" y="1862460"/>
                    <a:chExt cx="2362200" cy="1921930"/>
                  </a:xfrm>
                </p:grpSpPr>
                <p:grpSp>
                  <p:nvGrpSpPr>
                    <p:cNvPr id="183" name="Group 6"/>
                    <p:cNvGrpSpPr/>
                    <p:nvPr/>
                  </p:nvGrpSpPr>
                  <p:grpSpPr>
                    <a:xfrm rot="17802976">
                      <a:off x="1912098" y="1823816"/>
                      <a:ext cx="762000" cy="2362200"/>
                      <a:chOff x="1905000" y="1828800"/>
                      <a:chExt cx="762000" cy="2362200"/>
                    </a:xfrm>
                  </p:grpSpPr>
                  <p:sp>
                    <p:nvSpPr>
                      <p:cNvPr id="1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9"/>
                    <p:cNvGrpSpPr/>
                    <p:nvPr/>
                  </p:nvGrpSpPr>
                  <p:grpSpPr>
                    <a:xfrm rot="19123498">
                      <a:off x="2501621" y="1862460"/>
                      <a:ext cx="542170" cy="1782007"/>
                      <a:chOff x="1905000" y="1828800"/>
                      <a:chExt cx="762000" cy="2362200"/>
                    </a:xfrm>
                  </p:grpSpPr>
                  <p:sp>
                    <p:nvSpPr>
                      <p:cNvPr id="18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2"/>
                    <p:cNvGrpSpPr/>
                    <p:nvPr/>
                  </p:nvGrpSpPr>
                  <p:grpSpPr>
                    <a:xfrm rot="15530705">
                      <a:off x="2284581" y="2639655"/>
                      <a:ext cx="405591" cy="1883879"/>
                      <a:chOff x="1905000" y="1828800"/>
                      <a:chExt cx="762000" cy="2362200"/>
                    </a:xfrm>
                  </p:grpSpPr>
                  <p:sp>
                    <p:nvSpPr>
                      <p:cNvPr id="18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31"/>
                  <p:cNvGrpSpPr/>
                  <p:nvPr/>
                </p:nvGrpSpPr>
                <p:grpSpPr>
                  <a:xfrm rot="20238387">
                    <a:off x="1346199" y="1643328"/>
                    <a:ext cx="1193804" cy="897916"/>
                    <a:chOff x="1111998" y="1862460"/>
                    <a:chExt cx="2362200" cy="1921930"/>
                  </a:xfrm>
                </p:grpSpPr>
                <p:grpSp>
                  <p:nvGrpSpPr>
                    <p:cNvPr id="174" name="Group 6"/>
                    <p:cNvGrpSpPr/>
                    <p:nvPr/>
                  </p:nvGrpSpPr>
                  <p:grpSpPr>
                    <a:xfrm rot="17802976">
                      <a:off x="1912098" y="1823816"/>
                      <a:ext cx="762000" cy="2362200"/>
                      <a:chOff x="1905000" y="1828800"/>
                      <a:chExt cx="762000" cy="2362200"/>
                    </a:xfrm>
                  </p:grpSpPr>
                  <p:sp>
                    <p:nvSpPr>
                      <p:cNvPr id="1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9"/>
                    <p:cNvGrpSpPr/>
                    <p:nvPr/>
                  </p:nvGrpSpPr>
                  <p:grpSpPr>
                    <a:xfrm rot="19123498">
                      <a:off x="2501621" y="1862460"/>
                      <a:ext cx="542170" cy="1782007"/>
                      <a:chOff x="1905000" y="1828800"/>
                      <a:chExt cx="762000" cy="2362200"/>
                    </a:xfrm>
                  </p:grpSpPr>
                  <p:sp>
                    <p:nvSpPr>
                      <p:cNvPr id="179" name="Oval 1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2"/>
                    <p:cNvGrpSpPr/>
                    <p:nvPr/>
                  </p:nvGrpSpPr>
                  <p:grpSpPr>
                    <a:xfrm rot="15530705">
                      <a:off x="2284581" y="2639655"/>
                      <a:ext cx="405591" cy="1883879"/>
                      <a:chOff x="1905000" y="1828800"/>
                      <a:chExt cx="762000" cy="2362200"/>
                    </a:xfrm>
                  </p:grpSpPr>
                  <p:sp>
                    <p:nvSpPr>
                      <p:cNvPr id="177" name="Oval 1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104"/>
                <p:cNvGrpSpPr/>
                <p:nvPr/>
              </p:nvGrpSpPr>
              <p:grpSpPr>
                <a:xfrm rot="3068959">
                  <a:off x="2247659" y="3793897"/>
                  <a:ext cx="1143483" cy="840157"/>
                  <a:chOff x="736597" y="733384"/>
                  <a:chExt cx="1807860" cy="1807860"/>
                </a:xfrm>
              </p:grpSpPr>
              <p:grpSp>
                <p:nvGrpSpPr>
                  <p:cNvPr id="141" name="Group 15"/>
                  <p:cNvGrpSpPr/>
                  <p:nvPr/>
                </p:nvGrpSpPr>
                <p:grpSpPr>
                  <a:xfrm rot="20238387">
                    <a:off x="736597" y="881328"/>
                    <a:ext cx="1193804" cy="897916"/>
                    <a:chOff x="1111998" y="1862460"/>
                    <a:chExt cx="2362200" cy="1921930"/>
                  </a:xfrm>
                </p:grpSpPr>
                <p:grpSp>
                  <p:nvGrpSpPr>
                    <p:cNvPr id="162" name="Group 6"/>
                    <p:cNvGrpSpPr/>
                    <p:nvPr/>
                  </p:nvGrpSpPr>
                  <p:grpSpPr>
                    <a:xfrm rot="17802976">
                      <a:off x="1912098" y="1823816"/>
                      <a:ext cx="762000" cy="2362200"/>
                      <a:chOff x="1905000" y="1828800"/>
                      <a:chExt cx="762000" cy="2362200"/>
                    </a:xfrm>
                  </p:grpSpPr>
                  <p:sp>
                    <p:nvSpPr>
                      <p:cNvPr id="1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9"/>
                    <p:cNvGrpSpPr/>
                    <p:nvPr/>
                  </p:nvGrpSpPr>
                  <p:grpSpPr>
                    <a:xfrm rot="19123498">
                      <a:off x="2501621" y="1862460"/>
                      <a:ext cx="542170" cy="1782007"/>
                      <a:chOff x="1905000" y="1828800"/>
                      <a:chExt cx="762000" cy="2362200"/>
                    </a:xfrm>
                  </p:grpSpPr>
                  <p:sp>
                    <p:nvSpPr>
                      <p:cNvPr id="167" name="Oval 1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2"/>
                    <p:cNvGrpSpPr/>
                    <p:nvPr/>
                  </p:nvGrpSpPr>
                  <p:grpSpPr>
                    <a:xfrm rot="15530705">
                      <a:off x="2284581" y="2639655"/>
                      <a:ext cx="405591" cy="1883879"/>
                      <a:chOff x="1905000" y="1828800"/>
                      <a:chExt cx="762000" cy="2362200"/>
                    </a:xfrm>
                  </p:grpSpPr>
                  <p:sp>
                    <p:nvSpPr>
                      <p:cNvPr id="165" name="Oval 1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21"/>
                  <p:cNvGrpSpPr/>
                  <p:nvPr/>
                </p:nvGrpSpPr>
                <p:grpSpPr>
                  <a:xfrm rot="2927600">
                    <a:off x="1498597" y="881328"/>
                    <a:ext cx="1193804" cy="897916"/>
                    <a:chOff x="1111998" y="1862460"/>
                    <a:chExt cx="2362200" cy="1921930"/>
                  </a:xfrm>
                </p:grpSpPr>
                <p:grpSp>
                  <p:nvGrpSpPr>
                    <p:cNvPr id="153" name="Group 6"/>
                    <p:cNvGrpSpPr/>
                    <p:nvPr/>
                  </p:nvGrpSpPr>
                  <p:grpSpPr>
                    <a:xfrm rot="17802976">
                      <a:off x="1912098" y="1823816"/>
                      <a:ext cx="762000" cy="2362200"/>
                      <a:chOff x="1905000" y="1828800"/>
                      <a:chExt cx="762000" cy="2362200"/>
                    </a:xfrm>
                  </p:grpSpPr>
                  <p:sp>
                    <p:nvSpPr>
                      <p:cNvPr id="1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9"/>
                    <p:cNvGrpSpPr/>
                    <p:nvPr/>
                  </p:nvGrpSpPr>
                  <p:grpSpPr>
                    <a:xfrm rot="19123498">
                      <a:off x="2501621" y="1862460"/>
                      <a:ext cx="542170" cy="1782007"/>
                      <a:chOff x="1905000" y="1828800"/>
                      <a:chExt cx="762000" cy="2362200"/>
                    </a:xfrm>
                  </p:grpSpPr>
                  <p:sp>
                    <p:nvSpPr>
                      <p:cNvPr id="158" name="Oval 1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2"/>
                    <p:cNvGrpSpPr/>
                    <p:nvPr/>
                  </p:nvGrpSpPr>
                  <p:grpSpPr>
                    <a:xfrm rot="15530705">
                      <a:off x="2284581" y="2639655"/>
                      <a:ext cx="405591" cy="1883879"/>
                      <a:chOff x="1905000" y="1828800"/>
                      <a:chExt cx="762000" cy="2362200"/>
                    </a:xfrm>
                  </p:grpSpPr>
                  <p:sp>
                    <p:nvSpPr>
                      <p:cNvPr id="156" name="Oval 1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31"/>
                  <p:cNvGrpSpPr/>
                  <p:nvPr/>
                </p:nvGrpSpPr>
                <p:grpSpPr>
                  <a:xfrm rot="20238387">
                    <a:off x="1346199" y="1643328"/>
                    <a:ext cx="1193804" cy="897916"/>
                    <a:chOff x="1111998" y="1862460"/>
                    <a:chExt cx="2362200" cy="1921930"/>
                  </a:xfrm>
                </p:grpSpPr>
                <p:grpSp>
                  <p:nvGrpSpPr>
                    <p:cNvPr id="144" name="Group 6"/>
                    <p:cNvGrpSpPr/>
                    <p:nvPr/>
                  </p:nvGrpSpPr>
                  <p:grpSpPr>
                    <a:xfrm rot="17802976">
                      <a:off x="1912098" y="1823816"/>
                      <a:ext cx="762000" cy="2362200"/>
                      <a:chOff x="1905000" y="1828800"/>
                      <a:chExt cx="762000" cy="2362200"/>
                    </a:xfrm>
                  </p:grpSpPr>
                  <p:sp>
                    <p:nvSpPr>
                      <p:cNvPr id="1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9"/>
                    <p:cNvGrpSpPr/>
                    <p:nvPr/>
                  </p:nvGrpSpPr>
                  <p:grpSpPr>
                    <a:xfrm rot="19123498">
                      <a:off x="2501621" y="1862460"/>
                      <a:ext cx="542170" cy="1782007"/>
                      <a:chOff x="1905000" y="1828800"/>
                      <a:chExt cx="762000" cy="2362200"/>
                    </a:xfrm>
                  </p:grpSpPr>
                  <p:sp>
                    <p:nvSpPr>
                      <p:cNvPr id="149" name="Oval 1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2"/>
                    <p:cNvGrpSpPr/>
                    <p:nvPr/>
                  </p:nvGrpSpPr>
                  <p:grpSpPr>
                    <a:xfrm rot="15530705">
                      <a:off x="2284581" y="2639655"/>
                      <a:ext cx="405591" cy="1883879"/>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8" name="Group 135"/>
                <p:cNvGrpSpPr/>
                <p:nvPr/>
              </p:nvGrpSpPr>
              <p:grpSpPr>
                <a:xfrm rot="5892673">
                  <a:off x="3061159" y="3301846"/>
                  <a:ext cx="1528325" cy="1350205"/>
                  <a:chOff x="736597" y="733384"/>
                  <a:chExt cx="1807860" cy="1807860"/>
                </a:xfrm>
              </p:grpSpPr>
              <p:grpSp>
                <p:nvGrpSpPr>
                  <p:cNvPr id="111" name="Group 15"/>
                  <p:cNvGrpSpPr/>
                  <p:nvPr/>
                </p:nvGrpSpPr>
                <p:grpSpPr>
                  <a:xfrm rot="20238387">
                    <a:off x="736597" y="881328"/>
                    <a:ext cx="1193804" cy="897916"/>
                    <a:chOff x="1111998" y="1862460"/>
                    <a:chExt cx="2362200" cy="1921930"/>
                  </a:xfrm>
                </p:grpSpPr>
                <p:grpSp>
                  <p:nvGrpSpPr>
                    <p:cNvPr id="132" name="Group 6"/>
                    <p:cNvGrpSpPr/>
                    <p:nvPr/>
                  </p:nvGrpSpPr>
                  <p:grpSpPr>
                    <a:xfrm rot="17802976">
                      <a:off x="1912098" y="1823816"/>
                      <a:ext cx="762000" cy="2362200"/>
                      <a:chOff x="1905000" y="1828800"/>
                      <a:chExt cx="762000" cy="2362200"/>
                    </a:xfrm>
                  </p:grpSpPr>
                  <p:sp>
                    <p:nvSpPr>
                      <p:cNvPr id="1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9"/>
                    <p:cNvGrpSpPr/>
                    <p:nvPr/>
                  </p:nvGrpSpPr>
                  <p:grpSpPr>
                    <a:xfrm rot="19123498">
                      <a:off x="2501621" y="1862460"/>
                      <a:ext cx="542170" cy="1782007"/>
                      <a:chOff x="1905000" y="1828800"/>
                      <a:chExt cx="762000" cy="2362200"/>
                    </a:xfrm>
                  </p:grpSpPr>
                  <p:sp>
                    <p:nvSpPr>
                      <p:cNvPr id="137" name="Oval 1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2"/>
                    <p:cNvGrpSpPr/>
                    <p:nvPr/>
                  </p:nvGrpSpPr>
                  <p:grpSpPr>
                    <a:xfrm rot="15530705">
                      <a:off x="2284581" y="2639655"/>
                      <a:ext cx="405591" cy="1883879"/>
                      <a:chOff x="1905000" y="1828800"/>
                      <a:chExt cx="762000" cy="2362200"/>
                    </a:xfrm>
                  </p:grpSpPr>
                  <p:sp>
                    <p:nvSpPr>
                      <p:cNvPr id="135" name="Oval 1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21"/>
                  <p:cNvGrpSpPr/>
                  <p:nvPr/>
                </p:nvGrpSpPr>
                <p:grpSpPr>
                  <a:xfrm rot="2927600">
                    <a:off x="1498597" y="881328"/>
                    <a:ext cx="1193804" cy="897916"/>
                    <a:chOff x="1111998" y="1862460"/>
                    <a:chExt cx="2362200" cy="1921930"/>
                  </a:xfrm>
                </p:grpSpPr>
                <p:grpSp>
                  <p:nvGrpSpPr>
                    <p:cNvPr id="123" name="Group 6"/>
                    <p:cNvGrpSpPr/>
                    <p:nvPr/>
                  </p:nvGrpSpPr>
                  <p:grpSpPr>
                    <a:xfrm rot="17802976">
                      <a:off x="1912098" y="1823816"/>
                      <a:ext cx="762000" cy="2362200"/>
                      <a:chOff x="1905000" y="1828800"/>
                      <a:chExt cx="762000" cy="2362200"/>
                    </a:xfrm>
                  </p:grpSpPr>
                  <p:sp>
                    <p:nvSpPr>
                      <p:cNvPr id="1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9"/>
                    <p:cNvGrpSpPr/>
                    <p:nvPr/>
                  </p:nvGrpSpPr>
                  <p:grpSpPr>
                    <a:xfrm rot="19123498">
                      <a:off x="2501621" y="1862460"/>
                      <a:ext cx="542170" cy="1782007"/>
                      <a:chOff x="1905000" y="1828800"/>
                      <a:chExt cx="762000" cy="2362200"/>
                    </a:xfrm>
                  </p:grpSpPr>
                  <p:sp>
                    <p:nvSpPr>
                      <p:cNvPr id="128" name="Oval 1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
                    <p:cNvGrpSpPr/>
                    <p:nvPr/>
                  </p:nvGrpSpPr>
                  <p:grpSpPr>
                    <a:xfrm rot="15530705">
                      <a:off x="2284581" y="2639655"/>
                      <a:ext cx="405591" cy="1883879"/>
                      <a:chOff x="1905000" y="1828800"/>
                      <a:chExt cx="762000" cy="2362200"/>
                    </a:xfrm>
                  </p:grpSpPr>
                  <p:sp>
                    <p:nvSpPr>
                      <p:cNvPr id="126" name="Oval 1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31"/>
                  <p:cNvGrpSpPr/>
                  <p:nvPr/>
                </p:nvGrpSpPr>
                <p:grpSpPr>
                  <a:xfrm rot="20238387">
                    <a:off x="1346199" y="1643328"/>
                    <a:ext cx="1193804" cy="897916"/>
                    <a:chOff x="1111998" y="1862460"/>
                    <a:chExt cx="2362200" cy="1921930"/>
                  </a:xfrm>
                </p:grpSpPr>
                <p:grpSp>
                  <p:nvGrpSpPr>
                    <p:cNvPr id="114" name="Group 6"/>
                    <p:cNvGrpSpPr/>
                    <p:nvPr/>
                  </p:nvGrpSpPr>
                  <p:grpSpPr>
                    <a:xfrm rot="17802976">
                      <a:off x="1912098" y="1823816"/>
                      <a:ext cx="762000" cy="2362200"/>
                      <a:chOff x="1905000" y="1828800"/>
                      <a:chExt cx="762000" cy="2362200"/>
                    </a:xfrm>
                  </p:grpSpPr>
                  <p:sp>
                    <p:nvSpPr>
                      <p:cNvPr id="1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9"/>
                    <p:cNvGrpSpPr/>
                    <p:nvPr/>
                  </p:nvGrpSpPr>
                  <p:grpSpPr>
                    <a:xfrm rot="19123498">
                      <a:off x="2501621" y="1862460"/>
                      <a:ext cx="542170" cy="1782007"/>
                      <a:chOff x="1905000" y="1828800"/>
                      <a:chExt cx="762000" cy="2362200"/>
                    </a:xfrm>
                  </p:grpSpPr>
                  <p:sp>
                    <p:nvSpPr>
                      <p:cNvPr id="119" name="Oval 1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2"/>
                    <p:cNvGrpSpPr/>
                    <p:nvPr/>
                  </p:nvGrpSpPr>
                  <p:grpSpPr>
                    <a:xfrm rot="15530705">
                      <a:off x="2284581" y="2639655"/>
                      <a:ext cx="405591" cy="1883879"/>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 name="Group 166"/>
                <p:cNvGrpSpPr/>
                <p:nvPr/>
              </p:nvGrpSpPr>
              <p:grpSpPr>
                <a:xfrm rot="20555714" flipH="1">
                  <a:off x="3652811" y="2791157"/>
                  <a:ext cx="1586260" cy="1364114"/>
                  <a:chOff x="736597" y="733384"/>
                  <a:chExt cx="1807860" cy="1807860"/>
                </a:xfrm>
              </p:grpSpPr>
              <p:grpSp>
                <p:nvGrpSpPr>
                  <p:cNvPr id="81" name="Group 15"/>
                  <p:cNvGrpSpPr/>
                  <p:nvPr/>
                </p:nvGrpSpPr>
                <p:grpSpPr>
                  <a:xfrm rot="20238387">
                    <a:off x="736597" y="881328"/>
                    <a:ext cx="1193804" cy="897916"/>
                    <a:chOff x="1111998" y="1862460"/>
                    <a:chExt cx="2362200" cy="1921930"/>
                  </a:xfrm>
                </p:grpSpPr>
                <p:grpSp>
                  <p:nvGrpSpPr>
                    <p:cNvPr id="102" name="Group 6"/>
                    <p:cNvGrpSpPr/>
                    <p:nvPr/>
                  </p:nvGrpSpPr>
                  <p:grpSpPr>
                    <a:xfrm rot="17802976">
                      <a:off x="1912098" y="1823816"/>
                      <a:ext cx="762000" cy="2362200"/>
                      <a:chOff x="1905000" y="1828800"/>
                      <a:chExt cx="762000" cy="2362200"/>
                    </a:xfrm>
                  </p:grpSpPr>
                  <p:sp>
                    <p:nvSpPr>
                      <p:cNvPr id="1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9123498">
                      <a:off x="2501621" y="1862460"/>
                      <a:ext cx="542170" cy="1782007"/>
                      <a:chOff x="1905000" y="1828800"/>
                      <a:chExt cx="762000" cy="2362200"/>
                    </a:xfrm>
                  </p:grpSpPr>
                  <p:sp>
                    <p:nvSpPr>
                      <p:cNvPr id="107" name="Oval 1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2"/>
                    <p:cNvGrpSpPr/>
                    <p:nvPr/>
                  </p:nvGrpSpPr>
                  <p:grpSpPr>
                    <a:xfrm rot="15530705">
                      <a:off x="2284581" y="2639655"/>
                      <a:ext cx="405591" cy="1883879"/>
                      <a:chOff x="1905000" y="1828800"/>
                      <a:chExt cx="762000" cy="2362200"/>
                    </a:xfrm>
                  </p:grpSpPr>
                  <p:sp>
                    <p:nvSpPr>
                      <p:cNvPr id="105" name="Oval 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2" name="Group 21"/>
                  <p:cNvGrpSpPr/>
                  <p:nvPr/>
                </p:nvGrpSpPr>
                <p:grpSpPr>
                  <a:xfrm rot="2927600">
                    <a:off x="1498597" y="881328"/>
                    <a:ext cx="1193804" cy="897916"/>
                    <a:chOff x="1111998" y="1862460"/>
                    <a:chExt cx="2362200" cy="1921930"/>
                  </a:xfrm>
                </p:grpSpPr>
                <p:grpSp>
                  <p:nvGrpSpPr>
                    <p:cNvPr id="93" name="Group 6"/>
                    <p:cNvGrpSpPr/>
                    <p:nvPr/>
                  </p:nvGrpSpPr>
                  <p:grpSpPr>
                    <a:xfrm rot="17802976">
                      <a:off x="1912098" y="1823816"/>
                      <a:ext cx="762000" cy="2362200"/>
                      <a:chOff x="1905000" y="1828800"/>
                      <a:chExt cx="762000" cy="2362200"/>
                    </a:xfrm>
                  </p:grpSpPr>
                  <p:sp>
                    <p:nvSpPr>
                      <p:cNvPr id="1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
                    <p:cNvGrpSpPr/>
                    <p:nvPr/>
                  </p:nvGrpSpPr>
                  <p:grpSpPr>
                    <a:xfrm rot="19123498">
                      <a:off x="2501621" y="1862460"/>
                      <a:ext cx="542170" cy="1782007"/>
                      <a:chOff x="1905000" y="1828800"/>
                      <a:chExt cx="762000" cy="2362200"/>
                    </a:xfrm>
                  </p:grpSpPr>
                  <p:sp>
                    <p:nvSpPr>
                      <p:cNvPr id="98" name="Oval 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2"/>
                    <p:cNvGrpSpPr/>
                    <p:nvPr/>
                  </p:nvGrpSpPr>
                  <p:grpSpPr>
                    <a:xfrm rot="15530705">
                      <a:off x="2284581" y="2639655"/>
                      <a:ext cx="405591" cy="1883879"/>
                      <a:chOff x="1905000" y="1828800"/>
                      <a:chExt cx="762000" cy="2362200"/>
                    </a:xfrm>
                  </p:grpSpPr>
                  <p:sp>
                    <p:nvSpPr>
                      <p:cNvPr id="96" name="Oval 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31"/>
                  <p:cNvGrpSpPr/>
                  <p:nvPr/>
                </p:nvGrpSpPr>
                <p:grpSpPr>
                  <a:xfrm rot="20238387">
                    <a:off x="1346199" y="1643328"/>
                    <a:ext cx="1193804" cy="897916"/>
                    <a:chOff x="1111998" y="1862460"/>
                    <a:chExt cx="2362200" cy="1921930"/>
                  </a:xfrm>
                </p:grpSpPr>
                <p:grpSp>
                  <p:nvGrpSpPr>
                    <p:cNvPr id="84" name="Group 6"/>
                    <p:cNvGrpSpPr/>
                    <p:nvPr/>
                  </p:nvGrpSpPr>
                  <p:grpSpPr>
                    <a:xfrm rot="17802976">
                      <a:off x="1912098" y="1823816"/>
                      <a:ext cx="762000" cy="2362200"/>
                      <a:chOff x="1905000" y="1828800"/>
                      <a:chExt cx="762000" cy="2362200"/>
                    </a:xfrm>
                  </p:grpSpPr>
                  <p:sp>
                    <p:nvSpPr>
                      <p:cNvPr id="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9"/>
                    <p:cNvGrpSpPr/>
                    <p:nvPr/>
                  </p:nvGrpSpPr>
                  <p:grpSpPr>
                    <a:xfrm rot="19123498">
                      <a:off x="2501621" y="1862460"/>
                      <a:ext cx="542170" cy="1782007"/>
                      <a:chOff x="1905000" y="1828800"/>
                      <a:chExt cx="762000" cy="2362200"/>
                    </a:xfrm>
                  </p:grpSpPr>
                  <p:sp>
                    <p:nvSpPr>
                      <p:cNvPr id="89" name="Oval 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2"/>
                    <p:cNvGrpSpPr/>
                    <p:nvPr/>
                  </p:nvGrpSpPr>
                  <p:grpSpPr>
                    <a:xfrm rot="15530705">
                      <a:off x="2284581" y="2639655"/>
                      <a:ext cx="405591" cy="1883879"/>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0" name="Double Wave 6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uble Wave 7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Rectangle 60"/>
              <p:cNvSpPr/>
              <p:nvPr/>
            </p:nvSpPr>
            <p:spPr>
              <a:xfrm rot="2641277">
                <a:off x="7053884" y="2568757"/>
                <a:ext cx="1763865" cy="180266"/>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rot="8787442">
                <a:off x="2497639" y="2406691"/>
                <a:ext cx="1582153" cy="13962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62"/>
              <p:cNvSpPr/>
              <p:nvPr/>
            </p:nvSpPr>
            <p:spPr>
              <a:xfrm rot="2641277">
                <a:off x="1828464" y="2396371"/>
                <a:ext cx="1040346" cy="160257"/>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13"/>
              <p:cNvSpPr/>
              <p:nvPr/>
            </p:nvSpPr>
            <p:spPr>
              <a:xfrm flipH="1">
                <a:off x="914400" y="1905000"/>
                <a:ext cx="10668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14"/>
              <p:cNvSpPr/>
              <p:nvPr/>
            </p:nvSpPr>
            <p:spPr>
              <a:xfrm flipH="1">
                <a:off x="228600" y="1143000"/>
                <a:ext cx="13716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15"/>
              <p:cNvSpPr/>
              <p:nvPr/>
            </p:nvSpPr>
            <p:spPr>
              <a:xfrm flipH="1">
                <a:off x="228600" y="1905000"/>
                <a:ext cx="6858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16"/>
              <p:cNvSpPr/>
              <p:nvPr/>
            </p:nvSpPr>
            <p:spPr>
              <a:xfrm flipH="1">
                <a:off x="228600" y="2667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flipH="1">
                <a:off x="228600" y="3429000"/>
                <a:ext cx="8382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p:cNvSpPr/>
              <p:nvPr/>
            </p:nvSpPr>
            <p:spPr>
              <a:xfrm flipH="1">
                <a:off x="1066800" y="3429000"/>
                <a:ext cx="8382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flipH="1">
                <a:off x="228600" y="4191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flipH="1">
                <a:off x="228600" y="4953000"/>
                <a:ext cx="7620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28"/>
              <p:cNvSpPr/>
              <p:nvPr/>
            </p:nvSpPr>
            <p:spPr>
              <a:xfrm flipH="1">
                <a:off x="990600" y="4953000"/>
                <a:ext cx="1676400" cy="762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rot="16200000" flipH="1">
                <a:off x="762000" y="2286000"/>
                <a:ext cx="457200" cy="609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46"/>
              <p:cNvGrpSpPr/>
              <p:nvPr/>
            </p:nvGrpSpPr>
            <p:grpSpPr>
              <a:xfrm>
                <a:off x="2667000" y="4953000"/>
                <a:ext cx="2362200" cy="762000"/>
                <a:chOff x="0" y="4953000"/>
                <a:chExt cx="2362200" cy="762000"/>
              </a:xfrm>
            </p:grpSpPr>
            <p:sp>
              <p:nvSpPr>
                <p:cNvPr id="335" name="Rounded Rectangle 334"/>
                <p:cNvSpPr/>
                <p:nvPr/>
              </p:nvSpPr>
              <p:spPr>
                <a:xfrm>
                  <a:off x="14478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40"/>
                <p:cNvSpPr/>
                <p:nvPr/>
              </p:nvSpPr>
              <p:spPr>
                <a:xfrm>
                  <a:off x="5334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41"/>
                <p:cNvSpPr/>
                <p:nvPr/>
              </p:nvSpPr>
              <p:spPr>
                <a:xfrm>
                  <a:off x="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42"/>
                <p:cNvSpPr/>
                <p:nvPr/>
              </p:nvSpPr>
              <p:spPr>
                <a:xfrm>
                  <a:off x="0" y="5334000"/>
                  <a:ext cx="533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9144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Rectangle 339"/>
              <p:cNvSpPr/>
              <p:nvPr/>
            </p:nvSpPr>
            <p:spPr>
              <a:xfrm>
                <a:off x="1981200" y="1981200"/>
                <a:ext cx="69342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58"/>
              <p:cNvSpPr/>
              <p:nvPr/>
            </p:nvSpPr>
            <p:spPr>
              <a:xfrm rot="5400000">
                <a:off x="6553200" y="3657600"/>
                <a:ext cx="39624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59"/>
              <p:cNvSpPr/>
              <p:nvPr/>
            </p:nvSpPr>
            <p:spPr>
              <a:xfrm rot="5400000">
                <a:off x="685800" y="3657600"/>
                <a:ext cx="3962400" cy="152400"/>
              </a:xfrm>
              <a:prstGeom prst="rect">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flipH="1">
                <a:off x="289761" y="443440"/>
                <a:ext cx="685800" cy="684269"/>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90"/>
              <p:cNvGrpSpPr/>
              <p:nvPr/>
            </p:nvGrpSpPr>
            <p:grpSpPr>
              <a:xfrm>
                <a:off x="3200400" y="2438400"/>
                <a:ext cx="1219200" cy="2209800"/>
                <a:chOff x="3976559" y="2590800"/>
                <a:chExt cx="2446457" cy="4874417"/>
              </a:xfrm>
            </p:grpSpPr>
            <p:sp>
              <p:nvSpPr>
                <p:cNvPr id="345" name="Oval 344"/>
                <p:cNvSpPr/>
                <p:nvPr/>
              </p:nvSpPr>
              <p:spPr>
                <a:xfrm rot="2332152">
                  <a:off x="4752215" y="6627017"/>
                  <a:ext cx="447935" cy="838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18708024">
                  <a:off x="5211706" y="6681874"/>
                  <a:ext cx="477114" cy="838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715000" y="5486400"/>
                  <a:ext cx="519827"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4290207" y="5486400"/>
                  <a:ext cx="510392"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p:cNvSpPr/>
                <p:nvPr/>
              </p:nvSpPr>
              <p:spPr>
                <a:xfrm>
                  <a:off x="3976559" y="2780667"/>
                  <a:ext cx="2446457" cy="348089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1733689" flipH="1">
                  <a:off x="4358807" y="4577735"/>
                  <a:ext cx="1066800" cy="1600200"/>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19866311">
                  <a:off x="5120807" y="4501535"/>
                  <a:ext cx="1066800" cy="1600200"/>
                </a:xfrm>
                <a:prstGeom prst="trapezoid">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Merge 351"/>
                <p:cNvSpPr/>
                <p:nvPr/>
              </p:nvSpPr>
              <p:spPr>
                <a:xfrm rot="10800000">
                  <a:off x="4572001" y="4114799"/>
                  <a:ext cx="1371600" cy="2969522"/>
                </a:xfrm>
                <a:prstGeom prst="flowChartMerg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Flowchart: Merge 352"/>
                <p:cNvSpPr/>
                <p:nvPr/>
              </p:nvSpPr>
              <p:spPr>
                <a:xfrm>
                  <a:off x="4917504" y="4362893"/>
                  <a:ext cx="690026" cy="666307"/>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Trapezoid 353"/>
                <p:cNvSpPr/>
                <p:nvPr/>
              </p:nvSpPr>
              <p:spPr>
                <a:xfrm rot="393591" flipH="1">
                  <a:off x="4615055" y="4525915"/>
                  <a:ext cx="649016" cy="2124979"/>
                </a:xfrm>
                <a:prstGeom prst="trapezoid">
                  <a:avLst>
                    <a:gd name="adj" fmla="val 37426"/>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rot="21062122">
                  <a:off x="5300855" y="4525916"/>
                  <a:ext cx="649016" cy="2124979"/>
                </a:xfrm>
                <a:prstGeom prst="trapezoid">
                  <a:avLst>
                    <a:gd name="adj" fmla="val 35557"/>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4729315" y="3124200"/>
                  <a:ext cx="1066404" cy="1524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loud 356"/>
                <p:cNvSpPr/>
                <p:nvPr/>
              </p:nvSpPr>
              <p:spPr>
                <a:xfrm>
                  <a:off x="4495800" y="2743200"/>
                  <a:ext cx="1371600" cy="8382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rot="20802715">
                  <a:off x="5746855" y="2862600"/>
                  <a:ext cx="649016" cy="2344696"/>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797285" flipH="1">
                  <a:off x="4124549" y="2864308"/>
                  <a:ext cx="649016" cy="2217067"/>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Delay 359"/>
                <p:cNvSpPr/>
                <p:nvPr/>
              </p:nvSpPr>
              <p:spPr>
                <a:xfrm rot="16200000">
                  <a:off x="5010150" y="2076450"/>
                  <a:ext cx="495300" cy="1524000"/>
                </a:xfrm>
                <a:prstGeom prst="flowChartDelay">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50"/>
              <p:cNvGrpSpPr/>
              <p:nvPr/>
            </p:nvGrpSpPr>
            <p:grpSpPr>
              <a:xfrm>
                <a:off x="6324600" y="2514600"/>
                <a:ext cx="1143000" cy="2362200"/>
                <a:chOff x="5562600" y="228600"/>
                <a:chExt cx="3045502" cy="6555014"/>
              </a:xfrm>
            </p:grpSpPr>
            <p:sp>
              <p:nvSpPr>
                <p:cNvPr id="362" name="Oval 361"/>
                <p:cNvSpPr/>
                <p:nvPr/>
              </p:nvSpPr>
              <p:spPr>
                <a:xfrm rot="19111405">
                  <a:off x="7137074" y="5796285"/>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3081452">
                  <a:off x="6435041" y="5771025"/>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46"/>
                <p:cNvGrpSpPr/>
                <p:nvPr/>
              </p:nvGrpSpPr>
              <p:grpSpPr>
                <a:xfrm>
                  <a:off x="5562600" y="228600"/>
                  <a:ext cx="3045502" cy="6016746"/>
                  <a:chOff x="5562600" y="228600"/>
                  <a:chExt cx="3045502" cy="6016746"/>
                </a:xfrm>
              </p:grpSpPr>
              <p:sp>
                <p:nvSpPr>
                  <p:cNvPr id="365" name="Cloud 4"/>
                  <p:cNvSpPr/>
                  <p:nvPr/>
                </p:nvSpPr>
                <p:spPr>
                  <a:xfrm rot="5400000">
                    <a:off x="6781800" y="990600"/>
                    <a:ext cx="19050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loud 365"/>
                  <p:cNvSpPr/>
                  <p:nvPr/>
                </p:nvSpPr>
                <p:spPr>
                  <a:xfrm rot="17017031">
                    <a:off x="5448788" y="880989"/>
                    <a:ext cx="19050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30"/>
                  <p:cNvGrpSpPr/>
                  <p:nvPr/>
                </p:nvGrpSpPr>
                <p:grpSpPr>
                  <a:xfrm>
                    <a:off x="5562600" y="2057400"/>
                    <a:ext cx="3045502" cy="4187946"/>
                    <a:chOff x="4419600" y="2060454"/>
                    <a:chExt cx="3045502" cy="4187946"/>
                  </a:xfrm>
                </p:grpSpPr>
                <p:sp>
                  <p:nvSpPr>
                    <p:cNvPr id="372" name="Oval 37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20102191">
                      <a:off x="6267526" y="2091421"/>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rot="1327004">
                      <a:off x="4648115" y="2060454"/>
                      <a:ext cx="990600" cy="2115430"/>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a:off x="4876800" y="2133600"/>
                      <a:ext cx="2133600" cy="4114800"/>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Isosceles Triangle 376"/>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8" name="Oval 367"/>
                  <p:cNvSpPr/>
                  <p:nvPr/>
                </p:nvSpPr>
                <p:spPr>
                  <a:xfrm>
                    <a:off x="6172200" y="457200"/>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p:cNvSpPr/>
                  <p:nvPr/>
                </p:nvSpPr>
                <p:spPr>
                  <a:xfrm>
                    <a:off x="6019800" y="228600"/>
                    <a:ext cx="19050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Cloud 369"/>
                  <p:cNvSpPr/>
                  <p:nvPr/>
                </p:nvSpPr>
                <p:spPr>
                  <a:xfrm>
                    <a:off x="6324600" y="1676400"/>
                    <a:ext cx="1447800" cy="9906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6705600" y="1828800"/>
                    <a:ext cx="675807" cy="4097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1" name="Group 417"/>
              <p:cNvGrpSpPr/>
              <p:nvPr/>
            </p:nvGrpSpPr>
            <p:grpSpPr>
              <a:xfrm>
                <a:off x="4419600" y="3481727"/>
                <a:ext cx="1828800" cy="1273297"/>
                <a:chOff x="4419600" y="3481727"/>
                <a:chExt cx="1828800" cy="1273297"/>
              </a:xfrm>
            </p:grpSpPr>
            <p:grpSp>
              <p:nvGrpSpPr>
                <p:cNvPr id="382" name="Group 93"/>
                <p:cNvGrpSpPr/>
                <p:nvPr/>
              </p:nvGrpSpPr>
              <p:grpSpPr>
                <a:xfrm rot="6241915">
                  <a:off x="4874503" y="3347912"/>
                  <a:ext cx="907529" cy="1175159"/>
                  <a:chOff x="1219200" y="1371600"/>
                  <a:chExt cx="1676400" cy="2286000"/>
                </a:xfrm>
              </p:grpSpPr>
              <p:sp>
                <p:nvSpPr>
                  <p:cNvPr id="421" name="Oval 7"/>
                  <p:cNvSpPr/>
                  <p:nvPr/>
                </p:nvSpPr>
                <p:spPr>
                  <a:xfrm rot="19638581">
                    <a:off x="1295400" y="1371600"/>
                    <a:ext cx="1600200" cy="22860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8"/>
                  <p:cNvSpPr/>
                  <p:nvPr/>
                </p:nvSpPr>
                <p:spPr>
                  <a:xfrm>
                    <a:off x="1371600" y="1752600"/>
                    <a:ext cx="914400" cy="914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Cloud 422"/>
                  <p:cNvSpPr/>
                  <p:nvPr/>
                </p:nvSpPr>
                <p:spPr>
                  <a:xfrm rot="19132349">
                    <a:off x="1219200" y="1828800"/>
                    <a:ext cx="762000" cy="304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2148584">
                    <a:off x="1960450" y="2387289"/>
                    <a:ext cx="258094"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20368391">
                    <a:off x="1448079" y="2465277"/>
                    <a:ext cx="240166" cy="4797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133600" y="2133600"/>
                    <a:ext cx="228600" cy="4218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2133600" y="2438400"/>
                    <a:ext cx="152400" cy="152400"/>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378"/>
                <p:cNvGrpSpPr/>
                <p:nvPr/>
              </p:nvGrpSpPr>
              <p:grpSpPr>
                <a:xfrm>
                  <a:off x="4419600" y="4114800"/>
                  <a:ext cx="1828800" cy="640224"/>
                  <a:chOff x="4419600" y="3886200"/>
                  <a:chExt cx="3264980" cy="1143000"/>
                </a:xfrm>
              </p:grpSpPr>
              <p:grpSp>
                <p:nvGrpSpPr>
                  <p:cNvPr id="384" name="Group 10"/>
                  <p:cNvGrpSpPr/>
                  <p:nvPr/>
                </p:nvGrpSpPr>
                <p:grpSpPr>
                  <a:xfrm>
                    <a:off x="4419600" y="3962400"/>
                    <a:ext cx="1969580" cy="469365"/>
                    <a:chOff x="4538796" y="3250988"/>
                    <a:chExt cx="2638406" cy="1463651"/>
                  </a:xfrm>
                </p:grpSpPr>
                <p:sp>
                  <p:nvSpPr>
                    <p:cNvPr id="413" name="Moon 2"/>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3"/>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5"/>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6"/>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7"/>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8"/>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9"/>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5" name="Flowchart: Manual Operation 384"/>
                  <p:cNvSpPr/>
                  <p:nvPr/>
                </p:nvSpPr>
                <p:spPr>
                  <a:xfrm>
                    <a:off x="4495800" y="4191000"/>
                    <a:ext cx="3124200" cy="838200"/>
                  </a:xfrm>
                  <a:prstGeom prst="flowChartManualOperation">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11"/>
                  <p:cNvGrpSpPr/>
                  <p:nvPr/>
                </p:nvGrpSpPr>
                <p:grpSpPr>
                  <a:xfrm rot="10165254">
                    <a:off x="5665147" y="4063011"/>
                    <a:ext cx="1969580" cy="469365"/>
                    <a:chOff x="4538796" y="3250988"/>
                    <a:chExt cx="2638406" cy="1463651"/>
                  </a:xfrm>
                </p:grpSpPr>
                <p:sp>
                  <p:nvSpPr>
                    <p:cNvPr id="405" name="Moon 404"/>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20"/>
                  <p:cNvGrpSpPr/>
                  <p:nvPr/>
                </p:nvGrpSpPr>
                <p:grpSpPr>
                  <a:xfrm rot="11574703">
                    <a:off x="4599540" y="4176517"/>
                    <a:ext cx="1969580" cy="469365"/>
                    <a:chOff x="4538796" y="3250988"/>
                    <a:chExt cx="2638406" cy="1463651"/>
                  </a:xfrm>
                </p:grpSpPr>
                <p:sp>
                  <p:nvSpPr>
                    <p:cNvPr id="397" name="Moon 396"/>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29"/>
                  <p:cNvGrpSpPr/>
                  <p:nvPr/>
                </p:nvGrpSpPr>
                <p:grpSpPr>
                  <a:xfrm>
                    <a:off x="5715000" y="3886200"/>
                    <a:ext cx="1969580" cy="469365"/>
                    <a:chOff x="4538796" y="3250988"/>
                    <a:chExt cx="2638406" cy="1463651"/>
                  </a:xfrm>
                </p:grpSpPr>
                <p:sp>
                  <p:nvSpPr>
                    <p:cNvPr id="389" name="Moon 388"/>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389"/>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8" name="Group 48"/>
              <p:cNvGrpSpPr/>
              <p:nvPr/>
            </p:nvGrpSpPr>
            <p:grpSpPr>
              <a:xfrm>
                <a:off x="6464595" y="4953000"/>
                <a:ext cx="2679405" cy="762000"/>
                <a:chOff x="533400" y="4953000"/>
                <a:chExt cx="2743200" cy="762000"/>
              </a:xfrm>
            </p:grpSpPr>
            <p:sp>
              <p:nvSpPr>
                <p:cNvPr id="429" name="Rounded Rectangle 49"/>
                <p:cNvSpPr/>
                <p:nvPr/>
              </p:nvSpPr>
              <p:spPr>
                <a:xfrm>
                  <a:off x="23622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50"/>
                <p:cNvSpPr/>
                <p:nvPr/>
              </p:nvSpPr>
              <p:spPr>
                <a:xfrm>
                  <a:off x="14478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51"/>
                <p:cNvSpPr/>
                <p:nvPr/>
              </p:nvSpPr>
              <p:spPr>
                <a:xfrm>
                  <a:off x="533400" y="5334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31"/>
                <p:cNvSpPr/>
                <p:nvPr/>
              </p:nvSpPr>
              <p:spPr>
                <a:xfrm>
                  <a:off x="9144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a:off x="1828800" y="4953000"/>
                  <a:ext cx="914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2743200" y="4953000"/>
                  <a:ext cx="533400" cy="3810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5" name="4-Point Star 434"/>
              <p:cNvSpPr/>
              <p:nvPr/>
            </p:nvSpPr>
            <p:spPr>
              <a:xfrm>
                <a:off x="5334000" y="76200"/>
                <a:ext cx="862781" cy="990600"/>
              </a:xfrm>
              <a:prstGeom prst="star4">
                <a:avLst>
                  <a:gd name="adj" fmla="val 178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0" name="Rectangle 769"/>
          <p:cNvSpPr/>
          <p:nvPr/>
        </p:nvSpPr>
        <p:spPr>
          <a:xfrm>
            <a:off x="4553528" y="5922926"/>
            <a:ext cx="6262254" cy="646331"/>
          </a:xfrm>
          <a:prstGeom prst="rect">
            <a:avLst/>
          </a:prstGeom>
        </p:spPr>
        <p:txBody>
          <a:bodyPr wrap="square">
            <a:spAutoFit/>
          </a:bodyPr>
          <a:lstStyle/>
          <a:p>
            <a:r>
              <a:rPr lang="en-US" i="1" dirty="0"/>
              <a:t>And he received not of the fulness at first, but continued from grace to grace, until he received a fulness; D&amp;C 93:13</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shepherds go to bethlehem"/>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“Let Us Now Go”</a:t>
            </a:r>
          </a:p>
        </p:txBody>
      </p:sp>
      <p:sp>
        <p:nvSpPr>
          <p:cNvPr id="7" name="Rectangle 6"/>
          <p:cNvSpPr/>
          <p:nvPr/>
        </p:nvSpPr>
        <p:spPr>
          <a:xfrm>
            <a:off x="221673" y="1794272"/>
            <a:ext cx="8044873" cy="1754326"/>
          </a:xfrm>
          <a:prstGeom prst="rect">
            <a:avLst/>
          </a:prstGeom>
        </p:spPr>
        <p:txBody>
          <a:bodyPr wrap="square">
            <a:spAutoFit/>
          </a:bodyPr>
          <a:lstStyle/>
          <a:p>
            <a:pPr fontAlgn="base"/>
            <a:r>
              <a:rPr lang="en-US" dirty="0">
                <a:solidFill>
                  <a:schemeClr val="bg1"/>
                </a:solidFill>
              </a:rPr>
              <a:t>"The shepherds did not say, 'I wonder if this be true.' They did not say, 'Let us go and see </a:t>
            </a:r>
            <a:r>
              <a:rPr lang="en-US" i="1" dirty="0">
                <a:solidFill>
                  <a:schemeClr val="bg1"/>
                </a:solidFill>
              </a:rPr>
              <a:t>if</a:t>
            </a:r>
            <a:r>
              <a:rPr lang="en-US" dirty="0">
                <a:solidFill>
                  <a:schemeClr val="bg1"/>
                </a:solidFill>
              </a:rPr>
              <a:t> this thing be true'; they said, 'Let us go and see this thing which </a:t>
            </a:r>
            <a:r>
              <a:rPr lang="en-US" i="1" dirty="0">
                <a:solidFill>
                  <a:schemeClr val="bg1"/>
                </a:solidFill>
              </a:rPr>
              <a:t>is</a:t>
            </a:r>
            <a:r>
              <a:rPr lang="en-US" dirty="0">
                <a:solidFill>
                  <a:schemeClr val="bg1"/>
                </a:solidFill>
              </a:rPr>
              <a:t> come to pass which the Lord hath made known unto us'-an assurance that God had revealed his Son, that the angels had given to the world the message that he who should be King of kings and Lord of lords had come as a mere babe in the humblest part of that little Judean town.</a:t>
            </a:r>
          </a:p>
        </p:txBody>
      </p:sp>
      <p:sp>
        <p:nvSpPr>
          <p:cNvPr id="9" name="Rectangle 8"/>
          <p:cNvSpPr/>
          <p:nvPr/>
        </p:nvSpPr>
        <p:spPr>
          <a:xfrm>
            <a:off x="4239491" y="908502"/>
            <a:ext cx="3740727" cy="461665"/>
          </a:xfrm>
          <a:prstGeom prst="rect">
            <a:avLst/>
          </a:prstGeom>
        </p:spPr>
        <p:txBody>
          <a:bodyPr wrap="square">
            <a:spAutoFit/>
          </a:bodyPr>
          <a:lstStyle/>
          <a:p>
            <a:pPr algn="ctr"/>
            <a:r>
              <a:rPr lang="en-US" sz="2400" dirty="0">
                <a:solidFill>
                  <a:schemeClr val="bg1"/>
                </a:solidFill>
              </a:rPr>
              <a:t>They came with haste</a:t>
            </a:r>
          </a:p>
        </p:txBody>
      </p:sp>
      <p:sp>
        <p:nvSpPr>
          <p:cNvPr id="11" name="Rectangle 10"/>
          <p:cNvSpPr/>
          <p:nvPr/>
        </p:nvSpPr>
        <p:spPr>
          <a:xfrm>
            <a:off x="5477164" y="3882012"/>
            <a:ext cx="6188363" cy="2308324"/>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"What would you give-you who may not have that assurance-to have in your hearts that same confidence that Christ is born, that Christ lives, that God had heralded his birth by angels in heaven? All doubt would be banished, all worry concerning our purpose here in life would cease. </a:t>
            </a:r>
          </a:p>
          <a:p>
            <a:pPr fontAlgn="base"/>
            <a:endParaRPr lang="en-US" dirty="0">
              <a:solidFill>
                <a:schemeClr val="bg1"/>
              </a:solidFill>
            </a:endParaRPr>
          </a:p>
          <a:p>
            <a:pPr fontAlgn="base"/>
            <a:r>
              <a:rPr lang="en-US" dirty="0">
                <a:solidFill>
                  <a:schemeClr val="bg1"/>
                </a:solidFill>
              </a:rPr>
              <a:t>That is what such a testimony means.”</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(3)</a:t>
            </a:r>
            <a:endParaRPr lang="en-US" dirty="0"/>
          </a:p>
        </p:txBody>
      </p:sp>
      <p:pic>
        <p:nvPicPr>
          <p:cNvPr id="13" name="Picture 12" descr="david-o-mckay-lds-138291-wallpaper - Copy.jpg"/>
          <p:cNvPicPr>
            <a:picLocks noChangeAspect="1"/>
          </p:cNvPicPr>
          <p:nvPr/>
        </p:nvPicPr>
        <p:blipFill>
          <a:blip r:embed="rId3" cstate="print"/>
          <a:stretch>
            <a:fillRect/>
          </a:stretch>
        </p:blipFill>
        <p:spPr>
          <a:xfrm>
            <a:off x="9624290" y="951347"/>
            <a:ext cx="1139204" cy="1624534"/>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Pondered In Her Heart</a:t>
            </a:r>
          </a:p>
        </p:txBody>
      </p:sp>
      <p:sp>
        <p:nvSpPr>
          <p:cNvPr id="7" name="Rectangle 6"/>
          <p:cNvSpPr/>
          <p:nvPr/>
        </p:nvSpPr>
        <p:spPr>
          <a:xfrm>
            <a:off x="1182255" y="1277034"/>
            <a:ext cx="3759200" cy="1477328"/>
          </a:xfrm>
          <a:prstGeom prst="rect">
            <a:avLst/>
          </a:prstGeom>
        </p:spPr>
        <p:txBody>
          <a:bodyPr wrap="square">
            <a:spAutoFit/>
          </a:bodyPr>
          <a:lstStyle/>
          <a:p>
            <a:r>
              <a:rPr lang="en-US" dirty="0">
                <a:solidFill>
                  <a:schemeClr val="bg1"/>
                </a:solidFill>
              </a:rPr>
              <a:t>Luke recorded that after the shepherds’ visit and after finding the 12-year-old Jesus in the temple, Mary pondered the events and sayings, and she kept them “in her heart” </a:t>
            </a:r>
            <a:endParaRPr lang="en-US" i="1" dirty="0">
              <a:solidFill>
                <a:schemeClr val="bg1"/>
              </a:solidFill>
            </a:endParaRPr>
          </a:p>
        </p:txBody>
      </p:sp>
      <p:sp>
        <p:nvSpPr>
          <p:cNvPr id="8" name="Rectangle 7"/>
          <p:cNvSpPr/>
          <p:nvPr/>
        </p:nvSpPr>
        <p:spPr>
          <a:xfrm>
            <a:off x="5791200" y="2172962"/>
            <a:ext cx="5283200" cy="3693319"/>
          </a:xfrm>
          <a:prstGeom prst="rect">
            <a:avLst/>
          </a:prstGeom>
        </p:spPr>
        <p:txBody>
          <a:bodyPr wrap="square">
            <a:spAutoFit/>
          </a:bodyPr>
          <a:lstStyle/>
          <a:p>
            <a:pPr fontAlgn="base"/>
            <a:r>
              <a:rPr lang="en-US" dirty="0">
                <a:solidFill>
                  <a:schemeClr val="bg1"/>
                </a:solidFill>
              </a:rPr>
              <a:t>“It is not wise to continually talk of unusual spiritual experiences. They are to be guarded with care and shared only when the Spirit itself prompts you to use them to the blessing of others. …</a:t>
            </a:r>
          </a:p>
          <a:p>
            <a:pPr fontAlgn="base"/>
            <a:endParaRPr lang="en-US" dirty="0">
              <a:solidFill>
                <a:schemeClr val="bg1"/>
              </a:solidFill>
            </a:endParaRPr>
          </a:p>
          <a:p>
            <a:pPr fontAlgn="base"/>
            <a:r>
              <a:rPr lang="en-US" dirty="0">
                <a:solidFill>
                  <a:schemeClr val="bg1"/>
                </a:solidFill>
              </a:rPr>
              <a:t>“I heard President Marion G. Romney once counsel mission presidents and their wives … , ‘I found out that if I talked too lightly of sacred things, thereafter the Lord would not trust me.’</a:t>
            </a:r>
          </a:p>
          <a:p>
            <a:pPr fontAlgn="base"/>
            <a:endParaRPr lang="en-US" dirty="0">
              <a:solidFill>
                <a:schemeClr val="bg1"/>
              </a:solidFill>
            </a:endParaRPr>
          </a:p>
          <a:p>
            <a:pPr fontAlgn="base"/>
            <a:r>
              <a:rPr lang="en-US" dirty="0">
                <a:solidFill>
                  <a:schemeClr val="bg1"/>
                </a:solidFill>
              </a:rPr>
              <a:t>“We are, I believe, to keep these things and ponder them in our hearts, as Luke said Mary did of the supernal events that surrounded the birth of Jesus.”</a:t>
            </a:r>
          </a:p>
        </p:txBody>
      </p:sp>
      <p:grpSp>
        <p:nvGrpSpPr>
          <p:cNvPr id="10" name="Group 159"/>
          <p:cNvGrpSpPr/>
          <p:nvPr/>
        </p:nvGrpSpPr>
        <p:grpSpPr>
          <a:xfrm>
            <a:off x="270062" y="842818"/>
            <a:ext cx="889444" cy="1952288"/>
            <a:chOff x="6172200" y="838200"/>
            <a:chExt cx="2362200" cy="4812748"/>
          </a:xfrm>
        </p:grpSpPr>
        <p:sp>
          <p:nvSpPr>
            <p:cNvPr id="11" name="Cloud 10"/>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62"/>
            <p:cNvGrpSpPr/>
            <p:nvPr/>
          </p:nvGrpSpPr>
          <p:grpSpPr>
            <a:xfrm>
              <a:off x="6629400" y="1143000"/>
              <a:ext cx="1524000" cy="228600"/>
              <a:chOff x="6571728" y="1086622"/>
              <a:chExt cx="1528420" cy="286099"/>
            </a:xfrm>
          </p:grpSpPr>
          <p:sp>
            <p:nvSpPr>
              <p:cNvPr id="51" name="Rounded Rectangle 50"/>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243297">
              <a:off x="7242554" y="2060582"/>
              <a:ext cx="164626" cy="3926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63"/>
            <p:cNvGrpSpPr/>
            <p:nvPr/>
          </p:nvGrpSpPr>
          <p:grpSpPr>
            <a:xfrm>
              <a:off x="6629395" y="3352800"/>
              <a:ext cx="1428751" cy="1371600"/>
              <a:chOff x="7543801" y="3581401"/>
              <a:chExt cx="1176618" cy="1066800"/>
            </a:xfrm>
          </p:grpSpPr>
          <p:sp>
            <p:nvSpPr>
              <p:cNvPr id="46" name="Rounded Rectangle 45"/>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62"/>
              <p:cNvGrpSpPr/>
              <p:nvPr/>
            </p:nvGrpSpPr>
            <p:grpSpPr>
              <a:xfrm>
                <a:off x="7543801" y="3581401"/>
                <a:ext cx="457200" cy="1066800"/>
                <a:chOff x="6827799" y="4800600"/>
                <a:chExt cx="868401" cy="2043177"/>
              </a:xfrm>
              <a:solidFill>
                <a:srgbClr val="D98A33"/>
              </a:solidFill>
            </p:grpSpPr>
            <p:sp>
              <p:nvSpPr>
                <p:cNvPr id="48" name="Double Wave 4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48"/>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169"/>
            <p:cNvGrpSpPr/>
            <p:nvPr/>
          </p:nvGrpSpPr>
          <p:grpSpPr>
            <a:xfrm>
              <a:off x="6477000" y="4495800"/>
              <a:ext cx="1800069" cy="609600"/>
              <a:chOff x="0" y="4648200"/>
              <a:chExt cx="3986134" cy="1541489"/>
            </a:xfrm>
          </p:grpSpPr>
          <p:grpSp>
            <p:nvGrpSpPr>
              <p:cNvPr id="31" name="Group 138"/>
              <p:cNvGrpSpPr/>
              <p:nvPr/>
            </p:nvGrpSpPr>
            <p:grpSpPr>
              <a:xfrm>
                <a:off x="0" y="4648200"/>
                <a:ext cx="1600200" cy="1524000"/>
                <a:chOff x="533400" y="4648200"/>
                <a:chExt cx="1905000" cy="1828800"/>
              </a:xfrm>
            </p:grpSpPr>
            <p:sp>
              <p:nvSpPr>
                <p:cNvPr id="42" name="Plus 41"/>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9"/>
              <p:cNvGrpSpPr/>
              <p:nvPr/>
            </p:nvGrpSpPr>
            <p:grpSpPr>
              <a:xfrm>
                <a:off x="1182973" y="4665689"/>
                <a:ext cx="1600200" cy="1524000"/>
                <a:chOff x="533400" y="4648200"/>
                <a:chExt cx="1905000" cy="1828800"/>
              </a:xfrm>
            </p:grpSpPr>
            <p:sp>
              <p:nvSpPr>
                <p:cNvPr id="38" name="Plus 3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4"/>
              <p:cNvGrpSpPr/>
              <p:nvPr/>
            </p:nvGrpSpPr>
            <p:grpSpPr>
              <a:xfrm>
                <a:off x="2385934" y="4665689"/>
                <a:ext cx="1600200" cy="1524000"/>
                <a:chOff x="533400" y="4648200"/>
                <a:chExt cx="1905000" cy="1828800"/>
              </a:xfrm>
            </p:grpSpPr>
            <p:sp>
              <p:nvSpPr>
                <p:cNvPr id="34" name="Plus 3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 name="Rectangle 56"/>
          <p:cNvSpPr/>
          <p:nvPr/>
        </p:nvSpPr>
        <p:spPr>
          <a:xfrm>
            <a:off x="4448881" y="889061"/>
            <a:ext cx="4639090" cy="523220"/>
          </a:xfrm>
          <a:prstGeom prst="rect">
            <a:avLst/>
          </a:prstGeom>
        </p:spPr>
        <p:txBody>
          <a:bodyPr wrap="none">
            <a:spAutoFit/>
          </a:bodyPr>
          <a:lstStyle/>
          <a:p>
            <a:r>
              <a:rPr lang="en-US" sz="2800" dirty="0">
                <a:solidFill>
                  <a:schemeClr val="bg1"/>
                </a:solidFill>
              </a:rPr>
              <a:t>Treasuring sacred experiences </a:t>
            </a:r>
          </a:p>
        </p:txBody>
      </p:sp>
      <p:sp>
        <p:nvSpPr>
          <p:cNvPr id="58" name="Rectangle 57"/>
          <p:cNvSpPr/>
          <p:nvPr/>
        </p:nvSpPr>
        <p:spPr>
          <a:xfrm>
            <a:off x="11574523" y="6488668"/>
            <a:ext cx="617477" cy="369332"/>
          </a:xfrm>
          <a:prstGeom prst="rect">
            <a:avLst/>
          </a:prstGeom>
        </p:spPr>
        <p:txBody>
          <a:bodyPr wrap="none">
            <a:spAutoFit/>
          </a:bodyPr>
          <a:lstStyle/>
          <a:p>
            <a:r>
              <a:rPr lang="en-US" dirty="0">
                <a:solidFill>
                  <a:schemeClr val="bg1"/>
                </a:solidFill>
              </a:rPr>
              <a:t>(1,4)</a:t>
            </a:r>
            <a:endParaRPr lang="en-US" dirty="0"/>
          </a:p>
        </p:txBody>
      </p:sp>
      <p:pic>
        <p:nvPicPr>
          <p:cNvPr id="59" name="Picture 58" descr="boyd k. packer.jpg"/>
          <p:cNvPicPr>
            <a:picLocks noChangeAspect="1"/>
          </p:cNvPicPr>
          <p:nvPr/>
        </p:nvPicPr>
        <p:blipFill>
          <a:blip r:embed="rId3" cstate="print"/>
          <a:stretch>
            <a:fillRect/>
          </a:stretch>
        </p:blipFill>
        <p:spPr>
          <a:xfrm>
            <a:off x="10294483" y="783215"/>
            <a:ext cx="1090922" cy="1359622"/>
          </a:xfrm>
          <a:prstGeom prst="rect">
            <a:avLst/>
          </a:prstGeom>
        </p:spPr>
      </p:pic>
      <p:pic>
        <p:nvPicPr>
          <p:cNvPr id="35842" name="Picture 2" descr="Image result for mary pondered in her heart"/>
          <p:cNvPicPr>
            <a:picLocks noChangeAspect="1" noChangeArrowheads="1"/>
          </p:cNvPicPr>
          <p:nvPr/>
        </p:nvPicPr>
        <p:blipFill>
          <a:blip r:embed="rId4" cstate="print"/>
          <a:srcRect/>
          <a:stretch>
            <a:fillRect/>
          </a:stretch>
        </p:blipFill>
        <p:spPr bwMode="auto">
          <a:xfrm>
            <a:off x="2677101" y="2975407"/>
            <a:ext cx="2504221" cy="350852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2:24-25, 36-38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Simeon and Anna</a:t>
            </a:r>
          </a:p>
        </p:txBody>
      </p:sp>
      <p:sp>
        <p:nvSpPr>
          <p:cNvPr id="7" name="Rectangle 6"/>
          <p:cNvSpPr/>
          <p:nvPr/>
        </p:nvSpPr>
        <p:spPr>
          <a:xfrm>
            <a:off x="323273" y="1129252"/>
            <a:ext cx="3657600" cy="3970318"/>
          </a:xfrm>
          <a:prstGeom prst="rect">
            <a:avLst/>
          </a:prstGeom>
        </p:spPr>
        <p:txBody>
          <a:bodyPr wrap="square">
            <a:spAutoFit/>
          </a:bodyPr>
          <a:lstStyle/>
          <a:p>
            <a:r>
              <a:rPr lang="en-US" dirty="0">
                <a:solidFill>
                  <a:schemeClr val="bg1"/>
                </a:solidFill>
              </a:rPr>
              <a:t>It was revealed to him that he would see the Lord Jesus Christ before he died.</a:t>
            </a:r>
          </a:p>
          <a:p>
            <a:endParaRPr lang="en-US" dirty="0">
              <a:solidFill>
                <a:schemeClr val="bg1"/>
              </a:solidFill>
            </a:endParaRPr>
          </a:p>
          <a:p>
            <a:r>
              <a:rPr lang="en-US" dirty="0">
                <a:solidFill>
                  <a:schemeClr val="bg1"/>
                </a:solidFill>
              </a:rPr>
              <a:t>He was a righteous man of senior years in Jerusalem who was inspired to come to the temple on the day Joseph and Mary brought their babe to the holy place, in keeping with Mosaic practice.</a:t>
            </a:r>
          </a:p>
          <a:p>
            <a:endParaRPr lang="en-US" dirty="0">
              <a:solidFill>
                <a:schemeClr val="bg1"/>
              </a:solidFill>
            </a:endParaRPr>
          </a:p>
          <a:p>
            <a:r>
              <a:rPr lang="en-US" dirty="0">
                <a:solidFill>
                  <a:schemeClr val="bg1"/>
                </a:solidFill>
              </a:rPr>
              <a:t>He was a prophet and he pronounced a prophetic blessing upon the family.</a:t>
            </a:r>
            <a:endParaRPr lang="en-US" i="1" dirty="0">
              <a:solidFill>
                <a:schemeClr val="bg1"/>
              </a:solidFill>
            </a:endParaRPr>
          </a:p>
        </p:txBody>
      </p:sp>
      <p:sp>
        <p:nvSpPr>
          <p:cNvPr id="8" name="Rectangle 7"/>
          <p:cNvSpPr/>
          <p:nvPr/>
        </p:nvSpPr>
        <p:spPr>
          <a:xfrm>
            <a:off x="7444508" y="1110780"/>
            <a:ext cx="4128655" cy="4247317"/>
          </a:xfrm>
          <a:prstGeom prst="rect">
            <a:avLst/>
          </a:prstGeom>
        </p:spPr>
        <p:txBody>
          <a:bodyPr wrap="square">
            <a:spAutoFit/>
          </a:bodyPr>
          <a:lstStyle/>
          <a:p>
            <a:pPr fontAlgn="base"/>
            <a:r>
              <a:rPr lang="en-US" dirty="0">
                <a:solidFill>
                  <a:schemeClr val="bg1"/>
                </a:solidFill>
              </a:rPr>
              <a:t>Her name means Grace.</a:t>
            </a:r>
          </a:p>
          <a:p>
            <a:pPr fontAlgn="base"/>
            <a:endParaRPr lang="en-US" dirty="0">
              <a:solidFill>
                <a:schemeClr val="bg1"/>
              </a:solidFill>
            </a:endParaRPr>
          </a:p>
          <a:p>
            <a:pPr fontAlgn="base"/>
            <a:r>
              <a:rPr lang="en-US" dirty="0">
                <a:solidFill>
                  <a:schemeClr val="bg1"/>
                </a:solidFill>
              </a:rPr>
              <a:t>She had been married only 7 short years.</a:t>
            </a:r>
          </a:p>
          <a:p>
            <a:pPr fontAlgn="base"/>
            <a:endParaRPr lang="en-US" dirty="0">
              <a:solidFill>
                <a:schemeClr val="bg1"/>
              </a:solidFill>
            </a:endParaRPr>
          </a:p>
          <a:p>
            <a:pPr fontAlgn="base"/>
            <a:r>
              <a:rPr lang="en-US" dirty="0">
                <a:solidFill>
                  <a:schemeClr val="bg1"/>
                </a:solidFill>
              </a:rPr>
              <a:t>She was a widow of some 84 years who served in the temple at Jerusalem might and day all her life.</a:t>
            </a:r>
          </a:p>
          <a:p>
            <a:pPr fontAlgn="base"/>
            <a:endParaRPr lang="en-US" dirty="0">
              <a:solidFill>
                <a:schemeClr val="bg1"/>
              </a:solidFill>
            </a:endParaRPr>
          </a:p>
          <a:p>
            <a:pPr fontAlgn="base"/>
            <a:r>
              <a:rPr lang="en-US" dirty="0">
                <a:solidFill>
                  <a:schemeClr val="bg1"/>
                </a:solidFill>
              </a:rPr>
              <a:t>She happened to arrive at the temple during the time Joseph and Mary were there to present their new child at the temple.</a:t>
            </a:r>
          </a:p>
          <a:p>
            <a:pPr fontAlgn="base"/>
            <a:endParaRPr lang="en-US" dirty="0">
              <a:solidFill>
                <a:schemeClr val="bg1"/>
              </a:solidFill>
            </a:endParaRPr>
          </a:p>
          <a:p>
            <a:pPr fontAlgn="base"/>
            <a:r>
              <a:rPr lang="en-US" dirty="0">
                <a:solidFill>
                  <a:schemeClr val="bg1"/>
                </a:solidFill>
              </a:rPr>
              <a:t>She was a prophetess from the tribe of Asher(Luke 2:36-38)</a:t>
            </a:r>
          </a:p>
        </p:txBody>
      </p:sp>
      <p:sp>
        <p:nvSpPr>
          <p:cNvPr id="58" name="Rectangle 57"/>
          <p:cNvSpPr/>
          <p:nvPr/>
        </p:nvSpPr>
        <p:spPr>
          <a:xfrm>
            <a:off x="11574523" y="6488668"/>
            <a:ext cx="617477" cy="369332"/>
          </a:xfrm>
          <a:prstGeom prst="rect">
            <a:avLst/>
          </a:prstGeom>
        </p:spPr>
        <p:txBody>
          <a:bodyPr wrap="none">
            <a:spAutoFit/>
          </a:bodyPr>
          <a:lstStyle/>
          <a:p>
            <a:r>
              <a:rPr lang="en-US" dirty="0">
                <a:solidFill>
                  <a:schemeClr val="bg1"/>
                </a:solidFill>
              </a:rPr>
              <a:t>(5,6)</a:t>
            </a:r>
            <a:endParaRPr lang="en-US" dirty="0"/>
          </a:p>
        </p:txBody>
      </p:sp>
      <p:grpSp>
        <p:nvGrpSpPr>
          <p:cNvPr id="182" name="Group 399"/>
          <p:cNvGrpSpPr/>
          <p:nvPr/>
        </p:nvGrpSpPr>
        <p:grpSpPr>
          <a:xfrm>
            <a:off x="3943928" y="3073401"/>
            <a:ext cx="1953561" cy="3567060"/>
            <a:chOff x="4495800" y="1295400"/>
            <a:chExt cx="1600200" cy="2895599"/>
          </a:xfrm>
        </p:grpSpPr>
        <p:sp>
          <p:nvSpPr>
            <p:cNvPr id="183" name="Cloud 182"/>
            <p:cNvSpPr/>
            <p:nvPr/>
          </p:nvSpPr>
          <p:spPr>
            <a:xfrm rot="365569">
              <a:off x="4755675" y="1390098"/>
              <a:ext cx="381000" cy="609600"/>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6128217">
              <a:off x="5396330" y="38760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4472555">
              <a:off x="5054505" y="38663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4772378" y="2276311"/>
              <a:ext cx="1177462" cy="1750807"/>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610840">
              <a:off x="4879605" y="2223322"/>
              <a:ext cx="311919" cy="178397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2901859">
              <a:off x="4596296" y="27894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0226769">
              <a:off x="5824278" y="28352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442139">
              <a:off x="4730413" y="2171683"/>
              <a:ext cx="328386" cy="91734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249249">
              <a:off x="5625963" y="2172731"/>
              <a:ext cx="328386" cy="91734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41"/>
            <p:cNvGrpSpPr/>
            <p:nvPr/>
          </p:nvGrpSpPr>
          <p:grpSpPr>
            <a:xfrm>
              <a:off x="4976156" y="2133599"/>
              <a:ext cx="828721" cy="1870857"/>
              <a:chOff x="6358634" y="3173375"/>
              <a:chExt cx="1111108" cy="1658222"/>
            </a:xfrm>
          </p:grpSpPr>
          <p:sp>
            <p:nvSpPr>
              <p:cNvPr id="197" name="Trapezoid 196"/>
              <p:cNvSpPr/>
              <p:nvPr/>
            </p:nvSpPr>
            <p:spPr>
              <a:xfrm rot="21277925">
                <a:off x="7051537" y="3250380"/>
                <a:ext cx="418205" cy="1581217"/>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5844898">
                <a:off x="6498264" y="3033745"/>
                <a:ext cx="711340" cy="990600"/>
              </a:xfrm>
              <a:prstGeom prst="moon">
                <a:avLst>
                  <a:gd name="adj" fmla="val 7097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6362149">
                <a:off x="6567792" y="3171521"/>
                <a:ext cx="527434" cy="926320"/>
              </a:xfrm>
              <a:prstGeom prst="moon">
                <a:avLst>
                  <a:gd name="adj" fmla="val 7097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4890452" y="1295400"/>
              <a:ext cx="860453" cy="1179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rot="19570029">
              <a:off x="5562600" y="1371600"/>
              <a:ext cx="381000" cy="609600"/>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loud 194"/>
            <p:cNvSpPr/>
            <p:nvPr/>
          </p:nvSpPr>
          <p:spPr>
            <a:xfrm rot="15781698">
              <a:off x="5062944" y="1935243"/>
              <a:ext cx="478051" cy="644679"/>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105400" y="2073620"/>
              <a:ext cx="304800" cy="152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5970877" y="3012830"/>
            <a:ext cx="1454916" cy="3536709"/>
            <a:chOff x="1648259" y="796102"/>
            <a:chExt cx="1454916" cy="3536709"/>
          </a:xfrm>
        </p:grpSpPr>
        <p:grpSp>
          <p:nvGrpSpPr>
            <p:cNvPr id="201" name="Group 116"/>
            <p:cNvGrpSpPr/>
            <p:nvPr/>
          </p:nvGrpSpPr>
          <p:grpSpPr>
            <a:xfrm rot="19343713" flipH="1">
              <a:off x="2402079" y="3949252"/>
              <a:ext cx="455878" cy="383559"/>
              <a:chOff x="5400719" y="4152900"/>
              <a:chExt cx="1008064" cy="1276992"/>
            </a:xfrm>
          </p:grpSpPr>
          <p:sp>
            <p:nvSpPr>
              <p:cNvPr id="319" name="Oval 318"/>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Delay 319"/>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201"/>
            <p:cNvSpPr/>
            <p:nvPr/>
          </p:nvSpPr>
          <p:spPr>
            <a:xfrm rot="20296842" flipH="1">
              <a:off x="2783875" y="2927801"/>
              <a:ext cx="319300" cy="5114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flipH="1">
              <a:off x="1706529" y="2930727"/>
              <a:ext cx="306551" cy="5114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115"/>
            <p:cNvGrpSpPr/>
            <p:nvPr/>
          </p:nvGrpSpPr>
          <p:grpSpPr>
            <a:xfrm flipH="1">
              <a:off x="1905000" y="3940357"/>
              <a:ext cx="477416" cy="383559"/>
              <a:chOff x="5400719" y="4152900"/>
              <a:chExt cx="1008064" cy="1276992"/>
            </a:xfrm>
          </p:grpSpPr>
          <p:sp>
            <p:nvSpPr>
              <p:cNvPr id="316" name="Oval 112"/>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lowchart: Delay 113"/>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Trapezoid 204"/>
            <p:cNvSpPr/>
            <p:nvPr/>
          </p:nvSpPr>
          <p:spPr>
            <a:xfrm flipH="1">
              <a:off x="1900694" y="2461804"/>
              <a:ext cx="963446" cy="1638396"/>
            </a:xfrm>
            <a:prstGeom prst="trapezoid">
              <a:avLst>
                <a:gd name="adj" fmla="val 3644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117027" flipH="1">
              <a:off x="1804561" y="2177966"/>
              <a:ext cx="442239" cy="1091759"/>
            </a:xfrm>
            <a:prstGeom prst="trapezoid">
              <a:avLst>
                <a:gd name="adj" fmla="val 12481"/>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20275101" flipH="1">
              <a:off x="2520743" y="2140618"/>
              <a:ext cx="442239" cy="1088253"/>
            </a:xfrm>
            <a:prstGeom prst="trapezoid">
              <a:avLst>
                <a:gd name="adj" fmla="val 12481"/>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flipH="1">
              <a:off x="1905000" y="2133600"/>
              <a:ext cx="963446" cy="1612465"/>
            </a:xfrm>
            <a:prstGeom prst="trapezoid">
              <a:avLst>
                <a:gd name="adj" fmla="val 29286"/>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rot="10800000" flipH="1">
              <a:off x="2057400" y="1676400"/>
              <a:ext cx="569309" cy="839178"/>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19"/>
            <p:cNvGrpSpPr/>
            <p:nvPr/>
          </p:nvGrpSpPr>
          <p:grpSpPr>
            <a:xfrm rot="16585339" flipH="1">
              <a:off x="1174284" y="1609515"/>
              <a:ext cx="1625774" cy="467203"/>
              <a:chOff x="4850118" y="788842"/>
              <a:chExt cx="2160282" cy="1573358"/>
            </a:xfrm>
            <a:solidFill>
              <a:schemeClr val="bg1">
                <a:lumMod val="85000"/>
              </a:schemeClr>
            </a:solidFill>
          </p:grpSpPr>
          <p:grpSp>
            <p:nvGrpSpPr>
              <p:cNvPr id="300" name="Group 10"/>
              <p:cNvGrpSpPr/>
              <p:nvPr/>
            </p:nvGrpSpPr>
            <p:grpSpPr>
              <a:xfrm rot="10800000">
                <a:off x="5181600" y="1371600"/>
                <a:ext cx="1295400" cy="990600"/>
                <a:chOff x="4850118" y="788842"/>
                <a:chExt cx="2160282" cy="1497158"/>
              </a:xfrm>
              <a:grpFill/>
            </p:grpSpPr>
            <p:sp>
              <p:nvSpPr>
                <p:cNvPr id="309" name="Moon 29"/>
                <p:cNvSpPr/>
                <p:nvPr/>
              </p:nvSpPr>
              <p:spPr>
                <a:xfrm rot="6074059">
                  <a:off x="5524477" y="438256"/>
                  <a:ext cx="823724" cy="1996860"/>
                </a:xfrm>
                <a:prstGeom prst="moon">
                  <a:avLst>
                    <a:gd name="adj" fmla="val 7966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
                <p:cNvSpPr/>
                <p:nvPr/>
              </p:nvSpPr>
              <p:spPr>
                <a:xfrm rot="5400000">
                  <a:off x="5600700" y="876300"/>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
                <p:cNvSpPr/>
                <p:nvPr/>
              </p:nvSpPr>
              <p:spPr>
                <a:xfrm rot="6170090">
                  <a:off x="5574018" y="723713"/>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2"/>
                <p:cNvSpPr/>
                <p:nvPr/>
              </p:nvSpPr>
              <p:spPr>
                <a:xfrm rot="4574157">
                  <a:off x="5575449" y="510671"/>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3"/>
                <p:cNvSpPr/>
                <p:nvPr/>
              </p:nvSpPr>
              <p:spPr>
                <a:xfrm rot="8303369">
                  <a:off x="5338140" y="788842"/>
                  <a:ext cx="523703" cy="1165516"/>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4"/>
                <p:cNvSpPr/>
                <p:nvPr/>
              </p:nvSpPr>
              <p:spPr>
                <a:xfrm rot="3781707">
                  <a:off x="5774948" y="615027"/>
                  <a:ext cx="823724" cy="1323585"/>
                </a:xfrm>
                <a:prstGeom prst="moon">
                  <a:avLst>
                    <a:gd name="adj" fmla="val 668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5"/>
                <p:cNvSpPr/>
                <p:nvPr/>
              </p:nvSpPr>
              <p:spPr>
                <a:xfrm rot="16010209">
                  <a:off x="5249130" y="932954"/>
                  <a:ext cx="873143" cy="14016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9"/>
              <p:cNvGrpSpPr/>
              <p:nvPr/>
            </p:nvGrpSpPr>
            <p:grpSpPr>
              <a:xfrm>
                <a:off x="4850118" y="788842"/>
                <a:ext cx="2160282" cy="1497158"/>
                <a:chOff x="4850118" y="788842"/>
                <a:chExt cx="2160282" cy="1497158"/>
              </a:xfrm>
              <a:grpFill/>
            </p:grpSpPr>
            <p:sp>
              <p:nvSpPr>
                <p:cNvPr id="302" name="Moon 22"/>
                <p:cNvSpPr/>
                <p:nvPr/>
              </p:nvSpPr>
              <p:spPr>
                <a:xfrm rot="6074059">
                  <a:off x="5524477" y="438256"/>
                  <a:ext cx="823724" cy="1996860"/>
                </a:xfrm>
                <a:prstGeom prst="moon">
                  <a:avLst>
                    <a:gd name="adj" fmla="val 7966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2"/>
                <p:cNvSpPr/>
                <p:nvPr/>
              </p:nvSpPr>
              <p:spPr>
                <a:xfrm rot="5400000">
                  <a:off x="5600700" y="876300"/>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
                <p:cNvSpPr/>
                <p:nvPr/>
              </p:nvSpPr>
              <p:spPr>
                <a:xfrm rot="6170090">
                  <a:off x="5574018" y="723713"/>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4"/>
                <p:cNvSpPr/>
                <p:nvPr/>
              </p:nvSpPr>
              <p:spPr>
                <a:xfrm rot="4574157">
                  <a:off x="5575449" y="510671"/>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5"/>
                <p:cNvSpPr/>
                <p:nvPr/>
              </p:nvSpPr>
              <p:spPr>
                <a:xfrm rot="8303369">
                  <a:off x="5338140" y="788842"/>
                  <a:ext cx="523703" cy="1165516"/>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6"/>
                <p:cNvSpPr/>
                <p:nvPr/>
              </p:nvSpPr>
              <p:spPr>
                <a:xfrm rot="3781707">
                  <a:off x="5774948" y="615027"/>
                  <a:ext cx="823724" cy="1323585"/>
                </a:xfrm>
                <a:prstGeom prst="moon">
                  <a:avLst>
                    <a:gd name="adj" fmla="val 668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8"/>
                <p:cNvSpPr/>
                <p:nvPr/>
              </p:nvSpPr>
              <p:spPr>
                <a:xfrm rot="16010209">
                  <a:off x="5384585" y="635417"/>
                  <a:ext cx="1019075"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1" name="Oval 210"/>
            <p:cNvSpPr/>
            <p:nvPr/>
          </p:nvSpPr>
          <p:spPr>
            <a:xfrm flipH="1">
              <a:off x="1981200" y="1143000"/>
              <a:ext cx="741861" cy="1125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18"/>
            <p:cNvGrpSpPr/>
            <p:nvPr/>
          </p:nvGrpSpPr>
          <p:grpSpPr>
            <a:xfrm flipH="1">
              <a:off x="1958103" y="818508"/>
              <a:ext cx="872598" cy="546384"/>
              <a:chOff x="4850118" y="788842"/>
              <a:chExt cx="2160282" cy="1573358"/>
            </a:xfrm>
            <a:solidFill>
              <a:schemeClr val="bg1">
                <a:lumMod val="85000"/>
              </a:schemeClr>
            </a:solidFill>
          </p:grpSpPr>
          <p:grpSp>
            <p:nvGrpSpPr>
              <p:cNvPr id="284" name="Group 10"/>
              <p:cNvGrpSpPr/>
              <p:nvPr/>
            </p:nvGrpSpPr>
            <p:grpSpPr>
              <a:xfrm rot="10800000">
                <a:off x="5181600" y="1371600"/>
                <a:ext cx="1295400" cy="990600"/>
                <a:chOff x="4850118" y="788842"/>
                <a:chExt cx="2160282" cy="1497158"/>
              </a:xfrm>
              <a:grpFill/>
            </p:grpSpPr>
            <p:sp>
              <p:nvSpPr>
                <p:cNvPr id="293" name="Moon 292"/>
                <p:cNvSpPr/>
                <p:nvPr/>
              </p:nvSpPr>
              <p:spPr>
                <a:xfrm rot="6074059">
                  <a:off x="5524477" y="438256"/>
                  <a:ext cx="823724" cy="1996860"/>
                </a:xfrm>
                <a:prstGeom prst="moon">
                  <a:avLst>
                    <a:gd name="adj" fmla="val 7966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5400000">
                  <a:off x="5600700" y="876300"/>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13"/>
                <p:cNvSpPr/>
                <p:nvPr/>
              </p:nvSpPr>
              <p:spPr>
                <a:xfrm rot="6170090">
                  <a:off x="5574018" y="723713"/>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14"/>
                <p:cNvSpPr/>
                <p:nvPr/>
              </p:nvSpPr>
              <p:spPr>
                <a:xfrm rot="4574157">
                  <a:off x="5575449" y="510671"/>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15"/>
                <p:cNvSpPr/>
                <p:nvPr/>
              </p:nvSpPr>
              <p:spPr>
                <a:xfrm rot="8303369">
                  <a:off x="5338140" y="788842"/>
                  <a:ext cx="523703" cy="1165516"/>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16"/>
                <p:cNvSpPr/>
                <p:nvPr/>
              </p:nvSpPr>
              <p:spPr>
                <a:xfrm rot="3781707">
                  <a:off x="5774948" y="615027"/>
                  <a:ext cx="823724" cy="1323585"/>
                </a:xfrm>
                <a:prstGeom prst="moon">
                  <a:avLst>
                    <a:gd name="adj" fmla="val 668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17"/>
                <p:cNvSpPr/>
                <p:nvPr/>
              </p:nvSpPr>
              <p:spPr>
                <a:xfrm rot="16010209">
                  <a:off x="5249130" y="932954"/>
                  <a:ext cx="873143" cy="14016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9"/>
              <p:cNvGrpSpPr/>
              <p:nvPr/>
            </p:nvGrpSpPr>
            <p:grpSpPr>
              <a:xfrm>
                <a:off x="4850118" y="788842"/>
                <a:ext cx="2160282" cy="1497158"/>
                <a:chOff x="4850118" y="788842"/>
                <a:chExt cx="2160282" cy="1497158"/>
              </a:xfrm>
              <a:grpFill/>
            </p:grpSpPr>
            <p:sp>
              <p:nvSpPr>
                <p:cNvPr id="286" name="Moon 285"/>
                <p:cNvSpPr/>
                <p:nvPr/>
              </p:nvSpPr>
              <p:spPr>
                <a:xfrm rot="6074059">
                  <a:off x="5524477" y="438256"/>
                  <a:ext cx="823724" cy="1996860"/>
                </a:xfrm>
                <a:prstGeom prst="moon">
                  <a:avLst>
                    <a:gd name="adj" fmla="val 7966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
                <p:cNvSpPr/>
                <p:nvPr/>
              </p:nvSpPr>
              <p:spPr>
                <a:xfrm rot="5400000">
                  <a:off x="5600700" y="876300"/>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3"/>
                <p:cNvSpPr/>
                <p:nvPr/>
              </p:nvSpPr>
              <p:spPr>
                <a:xfrm rot="6170090">
                  <a:off x="5574018" y="723713"/>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4"/>
                <p:cNvSpPr/>
                <p:nvPr/>
              </p:nvSpPr>
              <p:spPr>
                <a:xfrm rot="4574157">
                  <a:off x="5575449" y="510671"/>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5"/>
                <p:cNvSpPr/>
                <p:nvPr/>
              </p:nvSpPr>
              <p:spPr>
                <a:xfrm rot="8303369">
                  <a:off x="5338140" y="788842"/>
                  <a:ext cx="523703" cy="1165516"/>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6"/>
                <p:cNvSpPr/>
                <p:nvPr/>
              </p:nvSpPr>
              <p:spPr>
                <a:xfrm rot="3781707">
                  <a:off x="5774948" y="615027"/>
                  <a:ext cx="823724" cy="1323585"/>
                </a:xfrm>
                <a:prstGeom prst="moon">
                  <a:avLst>
                    <a:gd name="adj" fmla="val 668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8"/>
                <p:cNvSpPr/>
                <p:nvPr/>
              </p:nvSpPr>
              <p:spPr>
                <a:xfrm rot="16010209">
                  <a:off x="5384585" y="635417"/>
                  <a:ext cx="1019075"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53"/>
            <p:cNvGrpSpPr/>
            <p:nvPr/>
          </p:nvGrpSpPr>
          <p:grpSpPr>
            <a:xfrm rot="5014661">
              <a:off x="2011724" y="1687710"/>
              <a:ext cx="1576752" cy="348684"/>
              <a:chOff x="4848897" y="788842"/>
              <a:chExt cx="2161503" cy="1497158"/>
            </a:xfrm>
            <a:solidFill>
              <a:schemeClr val="bg1">
                <a:lumMod val="85000"/>
              </a:schemeClr>
            </a:solidFill>
          </p:grpSpPr>
          <p:grpSp>
            <p:nvGrpSpPr>
              <p:cNvPr id="270" name="Group 10"/>
              <p:cNvGrpSpPr/>
              <p:nvPr/>
            </p:nvGrpSpPr>
            <p:grpSpPr>
              <a:xfrm rot="10800000">
                <a:off x="5181600" y="1371600"/>
                <a:ext cx="1295400" cy="855562"/>
                <a:chOff x="4850118" y="992934"/>
                <a:chExt cx="2160282" cy="1293066"/>
              </a:xfrm>
              <a:grpFill/>
            </p:grpSpPr>
            <p:sp>
              <p:nvSpPr>
                <p:cNvPr id="279" name="Moon 278"/>
                <p:cNvSpPr/>
                <p:nvPr/>
              </p:nvSpPr>
              <p:spPr>
                <a:xfrm rot="6074059">
                  <a:off x="5524477" y="438256"/>
                  <a:ext cx="823724" cy="1996860"/>
                </a:xfrm>
                <a:prstGeom prst="moon">
                  <a:avLst>
                    <a:gd name="adj" fmla="val 7966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5400000">
                  <a:off x="5600700" y="876300"/>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6170090">
                  <a:off x="5574018" y="723713"/>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8303369">
                  <a:off x="5372973" y="992934"/>
                  <a:ext cx="523702" cy="931953"/>
                </a:xfrm>
                <a:prstGeom prst="moon">
                  <a:avLst>
                    <a:gd name="adj" fmla="val 63115"/>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6010209">
                  <a:off x="5249130" y="932954"/>
                  <a:ext cx="873143" cy="140160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9"/>
              <p:cNvGrpSpPr/>
              <p:nvPr/>
            </p:nvGrpSpPr>
            <p:grpSpPr>
              <a:xfrm>
                <a:off x="4848897" y="788842"/>
                <a:ext cx="2161503" cy="1497158"/>
                <a:chOff x="4848897" y="788842"/>
                <a:chExt cx="2161503" cy="1497158"/>
              </a:xfrm>
              <a:grpFill/>
            </p:grpSpPr>
            <p:sp>
              <p:nvSpPr>
                <p:cNvPr id="272" name="Moon 72"/>
                <p:cNvSpPr/>
                <p:nvPr/>
              </p:nvSpPr>
              <p:spPr>
                <a:xfrm rot="6074059">
                  <a:off x="5524477" y="438256"/>
                  <a:ext cx="823724" cy="1996860"/>
                </a:xfrm>
                <a:prstGeom prst="moon">
                  <a:avLst>
                    <a:gd name="adj" fmla="val 7966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
                <p:cNvSpPr/>
                <p:nvPr/>
              </p:nvSpPr>
              <p:spPr>
                <a:xfrm rot="5400000">
                  <a:off x="5600700" y="876300"/>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3"/>
                <p:cNvSpPr/>
                <p:nvPr/>
              </p:nvSpPr>
              <p:spPr>
                <a:xfrm rot="6170090">
                  <a:off x="5574018" y="723713"/>
                  <a:ext cx="685800" cy="2133600"/>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4"/>
                <p:cNvSpPr/>
                <p:nvPr/>
              </p:nvSpPr>
              <p:spPr>
                <a:xfrm rot="4574157">
                  <a:off x="5590029" y="501755"/>
                  <a:ext cx="625101" cy="2107366"/>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
                <p:cNvSpPr/>
                <p:nvPr/>
              </p:nvSpPr>
              <p:spPr>
                <a:xfrm rot="8303369">
                  <a:off x="5338140" y="788842"/>
                  <a:ext cx="523703" cy="1165516"/>
                </a:xfrm>
                <a:prstGeom prst="moon">
                  <a:avLst>
                    <a:gd name="adj" fmla="val 6311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6"/>
                <p:cNvSpPr/>
                <p:nvPr/>
              </p:nvSpPr>
              <p:spPr>
                <a:xfrm rot="3781707">
                  <a:off x="5774948" y="615027"/>
                  <a:ext cx="823724" cy="1323585"/>
                </a:xfrm>
                <a:prstGeom prst="moon">
                  <a:avLst>
                    <a:gd name="adj" fmla="val 6681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8"/>
                <p:cNvSpPr/>
                <p:nvPr/>
              </p:nvSpPr>
              <p:spPr>
                <a:xfrm rot="16010209">
                  <a:off x="5384585" y="635417"/>
                  <a:ext cx="1019075"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Oval 213"/>
            <p:cNvSpPr/>
            <p:nvPr/>
          </p:nvSpPr>
          <p:spPr>
            <a:xfrm flipH="1">
              <a:off x="2394401" y="1052947"/>
              <a:ext cx="490836" cy="328216"/>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7723225" flipH="1">
              <a:off x="1886304" y="1038561"/>
              <a:ext cx="328216" cy="218149"/>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04"/>
            <p:cNvGrpSpPr/>
            <p:nvPr/>
          </p:nvGrpSpPr>
          <p:grpSpPr>
            <a:xfrm>
              <a:off x="1953491" y="3754582"/>
              <a:ext cx="838200" cy="304800"/>
              <a:chOff x="4838700" y="1333500"/>
              <a:chExt cx="5981700" cy="2324100"/>
            </a:xfrm>
          </p:grpSpPr>
          <p:grpSp>
            <p:nvGrpSpPr>
              <p:cNvPr id="247" name="Group 58"/>
              <p:cNvGrpSpPr/>
              <p:nvPr/>
            </p:nvGrpSpPr>
            <p:grpSpPr>
              <a:xfrm>
                <a:off x="4838700" y="1333500"/>
                <a:ext cx="2209800" cy="2286000"/>
                <a:chOff x="4838700" y="1333500"/>
                <a:chExt cx="2209800" cy="2286000"/>
              </a:xfrm>
            </p:grpSpPr>
            <p:sp>
              <p:nvSpPr>
                <p:cNvPr id="264" name="Plus 263"/>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59"/>
              <p:cNvGrpSpPr/>
              <p:nvPr/>
            </p:nvGrpSpPr>
            <p:grpSpPr>
              <a:xfrm>
                <a:off x="6705600" y="1371600"/>
                <a:ext cx="2209800" cy="2286000"/>
                <a:chOff x="4838700" y="1333500"/>
                <a:chExt cx="2209800" cy="2286000"/>
              </a:xfrm>
            </p:grpSpPr>
            <p:sp>
              <p:nvSpPr>
                <p:cNvPr id="258" name="Plus 257"/>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66"/>
              <p:cNvGrpSpPr/>
              <p:nvPr/>
            </p:nvGrpSpPr>
            <p:grpSpPr>
              <a:xfrm>
                <a:off x="8610600" y="1341620"/>
                <a:ext cx="2209800" cy="2286000"/>
                <a:chOff x="4838700" y="1333500"/>
                <a:chExt cx="2209800" cy="2286000"/>
              </a:xfrm>
            </p:grpSpPr>
            <p:sp>
              <p:nvSpPr>
                <p:cNvPr id="252" name="Plus 251"/>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50"/>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24"/>
            <p:cNvGrpSpPr/>
            <p:nvPr/>
          </p:nvGrpSpPr>
          <p:grpSpPr>
            <a:xfrm rot="167681">
              <a:off x="1648259" y="796102"/>
              <a:ext cx="1447800" cy="2006658"/>
              <a:chOff x="1600200" y="638367"/>
              <a:chExt cx="1447800" cy="2006658"/>
            </a:xfrm>
          </p:grpSpPr>
          <p:sp>
            <p:nvSpPr>
              <p:cNvPr id="242" name="Moon 18"/>
              <p:cNvSpPr/>
              <p:nvPr/>
            </p:nvSpPr>
            <p:spPr>
              <a:xfrm rot="5206896">
                <a:off x="1971704" y="436370"/>
                <a:ext cx="638734" cy="1042728"/>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19"/>
              <p:cNvSpPr/>
              <p:nvPr/>
            </p:nvSpPr>
            <p:spPr>
              <a:xfrm rot="415821">
                <a:off x="1600200" y="1205814"/>
                <a:ext cx="325636" cy="14392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0"/>
              <p:cNvSpPr/>
              <p:nvPr/>
            </p:nvSpPr>
            <p:spPr>
              <a:xfrm rot="20933061">
                <a:off x="2722364" y="1132041"/>
                <a:ext cx="325636" cy="14392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1"/>
              <p:cNvSpPr/>
              <p:nvPr/>
            </p:nvSpPr>
            <p:spPr>
              <a:xfrm>
                <a:off x="1731629" y="1159518"/>
                <a:ext cx="219826" cy="2371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2"/>
              <p:cNvSpPr/>
              <p:nvPr/>
            </p:nvSpPr>
            <p:spPr>
              <a:xfrm>
                <a:off x="2648979" y="1095000"/>
                <a:ext cx="219826" cy="2371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04"/>
            <p:cNvGrpSpPr/>
            <p:nvPr/>
          </p:nvGrpSpPr>
          <p:grpSpPr>
            <a:xfrm>
              <a:off x="1981200" y="838200"/>
              <a:ext cx="772595" cy="298921"/>
              <a:chOff x="4838700" y="1333500"/>
              <a:chExt cx="5981700" cy="2324100"/>
            </a:xfrm>
          </p:grpSpPr>
          <p:grpSp>
            <p:nvGrpSpPr>
              <p:cNvPr id="219" name="Group 58"/>
              <p:cNvGrpSpPr/>
              <p:nvPr/>
            </p:nvGrpSpPr>
            <p:grpSpPr>
              <a:xfrm>
                <a:off x="4838700" y="1333500"/>
                <a:ext cx="2209800" cy="2286000"/>
                <a:chOff x="4838700" y="1333500"/>
                <a:chExt cx="2209800" cy="2286000"/>
              </a:xfrm>
            </p:grpSpPr>
            <p:sp>
              <p:nvSpPr>
                <p:cNvPr id="236" name="Plus 235"/>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59"/>
              <p:cNvGrpSpPr/>
              <p:nvPr/>
            </p:nvGrpSpPr>
            <p:grpSpPr>
              <a:xfrm>
                <a:off x="6705600" y="1371600"/>
                <a:ext cx="2209800" cy="2286000"/>
                <a:chOff x="4838700" y="1333500"/>
                <a:chExt cx="2209800" cy="2286000"/>
              </a:xfrm>
            </p:grpSpPr>
            <p:sp>
              <p:nvSpPr>
                <p:cNvPr id="230" name="Plus 229"/>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66"/>
              <p:cNvGrpSpPr/>
              <p:nvPr/>
            </p:nvGrpSpPr>
            <p:grpSpPr>
              <a:xfrm>
                <a:off x="8610600" y="1341620"/>
                <a:ext cx="2209800" cy="2286000"/>
                <a:chOff x="4838700" y="1333500"/>
                <a:chExt cx="2209800" cy="2286000"/>
              </a:xfrm>
            </p:grpSpPr>
            <p:sp>
              <p:nvSpPr>
                <p:cNvPr id="224" name="Plus 223"/>
                <p:cNvSpPr/>
                <p:nvPr/>
              </p:nvSpPr>
              <p:spPr>
                <a:xfrm rot="2762613">
                  <a:off x="4800600" y="1371600"/>
                  <a:ext cx="2286000" cy="2209800"/>
                </a:xfrm>
                <a:prstGeom prst="mathPlus">
                  <a:avLst>
                    <a:gd name="adj1" fmla="val 4526"/>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5728738" y="1447800"/>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721243" y="2632023"/>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rot="5400000">
                  <a:off x="6328347" y="2063045"/>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rot="5400000">
                  <a:off x="5126636" y="2053052"/>
                  <a:ext cx="414728"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789948" y="2241029"/>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a:off x="6705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8610600" y="2286000"/>
                <a:ext cx="304800" cy="3048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animEffect transition="in" filter="wipe(down)">
                                      <p:cBhvr>
                                        <p:cTn id="9" dur="580">
                                          <p:stCondLst>
                                            <p:cond delay="0"/>
                                          </p:stCondLst>
                                        </p:cTn>
                                        <p:tgtEl>
                                          <p:spTgt spid="182"/>
                                        </p:tgtEl>
                                      </p:cBhvr>
                                    </p:animEffect>
                                    <p:anim calcmode="lin" valueType="num">
                                      <p:cBhvr>
                                        <p:cTn id="10" dur="1822" tmFilter="0,0; 0.14,0.36; 0.43,0.73; 0.71,0.91; 1.0,1.0">
                                          <p:stCondLst>
                                            <p:cond delay="0"/>
                                          </p:stCondLst>
                                        </p:cTn>
                                        <p:tgtEl>
                                          <p:spTgt spid="1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2"/>
                                        </p:tgtEl>
                                        <p:attrNameLst>
                                          <p:attrName>ppt_y</p:attrName>
                                        </p:attrNameLst>
                                      </p:cBhvr>
                                      <p:tavLst>
                                        <p:tav tm="0" fmla="#ppt_y-sin(pi*$)/81">
                                          <p:val>
                                            <p:fltVal val="0"/>
                                          </p:val>
                                        </p:tav>
                                        <p:tav tm="100000">
                                          <p:val>
                                            <p:fltVal val="1"/>
                                          </p:val>
                                        </p:tav>
                                      </p:tavLst>
                                    </p:anim>
                                    <p:animScale>
                                      <p:cBhvr>
                                        <p:cTn id="15" dur="26">
                                          <p:stCondLst>
                                            <p:cond delay="650"/>
                                          </p:stCondLst>
                                        </p:cTn>
                                        <p:tgtEl>
                                          <p:spTgt spid="182"/>
                                        </p:tgtEl>
                                      </p:cBhvr>
                                      <p:to x="100000" y="60000"/>
                                    </p:animScale>
                                    <p:animScale>
                                      <p:cBhvr>
                                        <p:cTn id="16" dur="166" decel="50000">
                                          <p:stCondLst>
                                            <p:cond delay="676"/>
                                          </p:stCondLst>
                                        </p:cTn>
                                        <p:tgtEl>
                                          <p:spTgt spid="182"/>
                                        </p:tgtEl>
                                      </p:cBhvr>
                                      <p:to x="100000" y="100000"/>
                                    </p:animScale>
                                    <p:animScale>
                                      <p:cBhvr>
                                        <p:cTn id="17" dur="26">
                                          <p:stCondLst>
                                            <p:cond delay="1312"/>
                                          </p:stCondLst>
                                        </p:cTn>
                                        <p:tgtEl>
                                          <p:spTgt spid="182"/>
                                        </p:tgtEl>
                                      </p:cBhvr>
                                      <p:to x="100000" y="80000"/>
                                    </p:animScale>
                                    <p:animScale>
                                      <p:cBhvr>
                                        <p:cTn id="18" dur="166" decel="50000">
                                          <p:stCondLst>
                                            <p:cond delay="1338"/>
                                          </p:stCondLst>
                                        </p:cTn>
                                        <p:tgtEl>
                                          <p:spTgt spid="182"/>
                                        </p:tgtEl>
                                      </p:cBhvr>
                                      <p:to x="100000" y="100000"/>
                                    </p:animScale>
                                    <p:animScale>
                                      <p:cBhvr>
                                        <p:cTn id="19" dur="26">
                                          <p:stCondLst>
                                            <p:cond delay="1642"/>
                                          </p:stCondLst>
                                        </p:cTn>
                                        <p:tgtEl>
                                          <p:spTgt spid="182"/>
                                        </p:tgtEl>
                                      </p:cBhvr>
                                      <p:to x="100000" y="90000"/>
                                    </p:animScale>
                                    <p:animScale>
                                      <p:cBhvr>
                                        <p:cTn id="20" dur="166" decel="50000">
                                          <p:stCondLst>
                                            <p:cond delay="1668"/>
                                          </p:stCondLst>
                                        </p:cTn>
                                        <p:tgtEl>
                                          <p:spTgt spid="182"/>
                                        </p:tgtEl>
                                      </p:cBhvr>
                                      <p:to x="100000" y="100000"/>
                                    </p:animScale>
                                    <p:animScale>
                                      <p:cBhvr>
                                        <p:cTn id="21" dur="26">
                                          <p:stCondLst>
                                            <p:cond delay="1808"/>
                                          </p:stCondLst>
                                        </p:cTn>
                                        <p:tgtEl>
                                          <p:spTgt spid="182"/>
                                        </p:tgtEl>
                                      </p:cBhvr>
                                      <p:to x="100000" y="95000"/>
                                    </p:animScale>
                                    <p:animScale>
                                      <p:cBhvr>
                                        <p:cTn id="22" dur="166" decel="50000">
                                          <p:stCondLst>
                                            <p:cond delay="1834"/>
                                          </p:stCondLst>
                                        </p:cTn>
                                        <p:tgtEl>
                                          <p:spTgt spid="1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8" presetID="26" presetClass="entr" presetSubtype="0" fill="hold" nodeType="withEffect">
                                  <p:stCondLst>
                                    <p:cond delay="0"/>
                                  </p:stCondLst>
                                  <p:childTnLst>
                                    <p:set>
                                      <p:cBhvr>
                                        <p:cTn id="39" dur="1" fill="hold">
                                          <p:stCondLst>
                                            <p:cond delay="0"/>
                                          </p:stCondLst>
                                        </p:cTn>
                                        <p:tgtEl>
                                          <p:spTgt spid="200"/>
                                        </p:tgtEl>
                                        <p:attrNameLst>
                                          <p:attrName>style.visibility</p:attrName>
                                        </p:attrNameLst>
                                      </p:cBhvr>
                                      <p:to>
                                        <p:strVal val="visible"/>
                                      </p:to>
                                    </p:set>
                                    <p:animEffect transition="in" filter="wipe(down)">
                                      <p:cBhvr>
                                        <p:cTn id="40" dur="580">
                                          <p:stCondLst>
                                            <p:cond delay="0"/>
                                          </p:stCondLst>
                                        </p:cTn>
                                        <p:tgtEl>
                                          <p:spTgt spid="200"/>
                                        </p:tgtEl>
                                      </p:cBhvr>
                                    </p:animEffect>
                                    <p:anim calcmode="lin" valueType="num">
                                      <p:cBhvr>
                                        <p:cTn id="41" dur="1822" tmFilter="0,0; 0.14,0.36; 0.43,0.73; 0.71,0.91; 1.0,1.0">
                                          <p:stCondLst>
                                            <p:cond delay="0"/>
                                          </p:stCondLst>
                                        </p:cTn>
                                        <p:tgtEl>
                                          <p:spTgt spid="20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0"/>
                                        </p:tgtEl>
                                        <p:attrNameLst>
                                          <p:attrName>ppt_y</p:attrName>
                                        </p:attrNameLst>
                                      </p:cBhvr>
                                      <p:tavLst>
                                        <p:tav tm="0" fmla="#ppt_y-sin(pi*$)/81">
                                          <p:val>
                                            <p:fltVal val="0"/>
                                          </p:val>
                                        </p:tav>
                                        <p:tav tm="100000">
                                          <p:val>
                                            <p:fltVal val="1"/>
                                          </p:val>
                                        </p:tav>
                                      </p:tavLst>
                                    </p:anim>
                                    <p:animScale>
                                      <p:cBhvr>
                                        <p:cTn id="46" dur="26">
                                          <p:stCondLst>
                                            <p:cond delay="650"/>
                                          </p:stCondLst>
                                        </p:cTn>
                                        <p:tgtEl>
                                          <p:spTgt spid="200"/>
                                        </p:tgtEl>
                                      </p:cBhvr>
                                      <p:to x="100000" y="60000"/>
                                    </p:animScale>
                                    <p:animScale>
                                      <p:cBhvr>
                                        <p:cTn id="47" dur="166" decel="50000">
                                          <p:stCondLst>
                                            <p:cond delay="676"/>
                                          </p:stCondLst>
                                        </p:cTn>
                                        <p:tgtEl>
                                          <p:spTgt spid="200"/>
                                        </p:tgtEl>
                                      </p:cBhvr>
                                      <p:to x="100000" y="100000"/>
                                    </p:animScale>
                                    <p:animScale>
                                      <p:cBhvr>
                                        <p:cTn id="48" dur="26">
                                          <p:stCondLst>
                                            <p:cond delay="1312"/>
                                          </p:stCondLst>
                                        </p:cTn>
                                        <p:tgtEl>
                                          <p:spTgt spid="200"/>
                                        </p:tgtEl>
                                      </p:cBhvr>
                                      <p:to x="100000" y="80000"/>
                                    </p:animScale>
                                    <p:animScale>
                                      <p:cBhvr>
                                        <p:cTn id="49" dur="166" decel="50000">
                                          <p:stCondLst>
                                            <p:cond delay="1338"/>
                                          </p:stCondLst>
                                        </p:cTn>
                                        <p:tgtEl>
                                          <p:spTgt spid="200"/>
                                        </p:tgtEl>
                                      </p:cBhvr>
                                      <p:to x="100000" y="100000"/>
                                    </p:animScale>
                                    <p:animScale>
                                      <p:cBhvr>
                                        <p:cTn id="50" dur="26">
                                          <p:stCondLst>
                                            <p:cond delay="1642"/>
                                          </p:stCondLst>
                                        </p:cTn>
                                        <p:tgtEl>
                                          <p:spTgt spid="200"/>
                                        </p:tgtEl>
                                      </p:cBhvr>
                                      <p:to x="100000" y="90000"/>
                                    </p:animScale>
                                    <p:animScale>
                                      <p:cBhvr>
                                        <p:cTn id="51" dur="166" decel="50000">
                                          <p:stCondLst>
                                            <p:cond delay="1668"/>
                                          </p:stCondLst>
                                        </p:cTn>
                                        <p:tgtEl>
                                          <p:spTgt spid="200"/>
                                        </p:tgtEl>
                                      </p:cBhvr>
                                      <p:to x="100000" y="100000"/>
                                    </p:animScale>
                                    <p:animScale>
                                      <p:cBhvr>
                                        <p:cTn id="52" dur="26">
                                          <p:stCondLst>
                                            <p:cond delay="1808"/>
                                          </p:stCondLst>
                                        </p:cTn>
                                        <p:tgtEl>
                                          <p:spTgt spid="200"/>
                                        </p:tgtEl>
                                      </p:cBhvr>
                                      <p:to x="100000" y="95000"/>
                                    </p:animScale>
                                    <p:animScale>
                                      <p:cBhvr>
                                        <p:cTn id="53" dur="166" decel="50000">
                                          <p:stCondLst>
                                            <p:cond delay="1834"/>
                                          </p:stCondLst>
                                        </p:cTn>
                                        <p:tgtEl>
                                          <p:spTgt spid="20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Leviticus 12:2-3, 6-8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Presented At The Temple</a:t>
            </a:r>
          </a:p>
        </p:txBody>
      </p:sp>
      <p:sp>
        <p:nvSpPr>
          <p:cNvPr id="7" name="Rectangle 6"/>
          <p:cNvSpPr/>
          <p:nvPr/>
        </p:nvSpPr>
        <p:spPr>
          <a:xfrm>
            <a:off x="230909" y="1397106"/>
            <a:ext cx="3657600" cy="2031325"/>
          </a:xfrm>
          <a:prstGeom prst="rect">
            <a:avLst/>
          </a:prstGeom>
        </p:spPr>
        <p:txBody>
          <a:bodyPr wrap="square">
            <a:spAutoFit/>
          </a:bodyPr>
          <a:lstStyle/>
          <a:p>
            <a:pPr fontAlgn="base"/>
            <a:r>
              <a:rPr lang="en-US" i="1" dirty="0">
                <a:solidFill>
                  <a:srgbClr val="FFFF00"/>
                </a:solidFill>
              </a:rPr>
              <a:t>If a woman have conceived seed, and born a man child: then she shall be unclean seven days; according to the days of the separation for her infirmity shall she be unclean.</a:t>
            </a:r>
          </a:p>
          <a:p>
            <a:pPr fontAlgn="base"/>
            <a:r>
              <a:rPr lang="en-US" i="1" dirty="0">
                <a:solidFill>
                  <a:srgbClr val="FFFF00"/>
                </a:solidFill>
              </a:rPr>
              <a:t>And in the eighth day the flesh of his foreskin shall be circumcised.</a:t>
            </a:r>
          </a:p>
        </p:txBody>
      </p:sp>
      <p:sp>
        <p:nvSpPr>
          <p:cNvPr id="8" name="Rectangle 7"/>
          <p:cNvSpPr/>
          <p:nvPr/>
        </p:nvSpPr>
        <p:spPr>
          <a:xfrm>
            <a:off x="7832435" y="1406344"/>
            <a:ext cx="4128655" cy="2031325"/>
          </a:xfrm>
          <a:prstGeom prst="rect">
            <a:avLst/>
          </a:prstGeom>
        </p:spPr>
        <p:txBody>
          <a:bodyPr wrap="square">
            <a:spAutoFit/>
          </a:bodyPr>
          <a:lstStyle/>
          <a:p>
            <a:pPr fontAlgn="base"/>
            <a:r>
              <a:rPr lang="en-US" i="1" dirty="0">
                <a:solidFill>
                  <a:srgbClr val="FFFF00"/>
                </a:solidFill>
              </a:rPr>
              <a:t>And when the days of her purifying are fulfilled, for a son, or for a daughter, she shall bring a lamb of the first year for a burnt offering, and a young pigeon, or a turtledove, for a sin offering, unto the door of the tabernacle of the congregation, unto the priest:</a:t>
            </a:r>
          </a:p>
        </p:txBody>
      </p:sp>
      <p:sp>
        <p:nvSpPr>
          <p:cNvPr id="58" name="Rectangle 57"/>
          <p:cNvSpPr/>
          <p:nvPr/>
        </p:nvSpPr>
        <p:spPr>
          <a:xfrm>
            <a:off x="11574523" y="6488668"/>
            <a:ext cx="617477" cy="369332"/>
          </a:xfrm>
          <a:prstGeom prst="rect">
            <a:avLst/>
          </a:prstGeom>
        </p:spPr>
        <p:txBody>
          <a:bodyPr wrap="none">
            <a:spAutoFit/>
          </a:bodyPr>
          <a:lstStyle/>
          <a:p>
            <a:r>
              <a:rPr lang="en-US" dirty="0">
                <a:solidFill>
                  <a:schemeClr val="bg1"/>
                </a:solidFill>
              </a:rPr>
              <a:t>(5,6)</a:t>
            </a:r>
            <a:endParaRPr lang="en-US" dirty="0"/>
          </a:p>
        </p:txBody>
      </p:sp>
      <p:sp>
        <p:nvSpPr>
          <p:cNvPr id="148" name="Rectangle 147"/>
          <p:cNvSpPr/>
          <p:nvPr/>
        </p:nvSpPr>
        <p:spPr>
          <a:xfrm>
            <a:off x="1791854" y="4860975"/>
            <a:ext cx="8913091" cy="1754326"/>
          </a:xfrm>
          <a:prstGeom prst="rect">
            <a:avLst/>
          </a:prstGeom>
        </p:spPr>
        <p:txBody>
          <a:bodyPr wrap="square">
            <a:spAutoFit/>
          </a:bodyPr>
          <a:lstStyle/>
          <a:p>
            <a:pPr fontAlgn="base"/>
            <a:r>
              <a:rPr lang="en-US" i="1" dirty="0">
                <a:solidFill>
                  <a:srgbClr val="FFFF00"/>
                </a:solidFill>
              </a:rPr>
              <a:t>Who shall offer it before the </a:t>
            </a:r>
            <a:r>
              <a:rPr lang="en-US" i="1" cap="small" dirty="0">
                <a:solidFill>
                  <a:srgbClr val="FFFF00"/>
                </a:solidFill>
              </a:rPr>
              <a:t>Lord</a:t>
            </a:r>
            <a:r>
              <a:rPr lang="en-US" i="1" dirty="0">
                <a:solidFill>
                  <a:srgbClr val="FFFF00"/>
                </a:solidFill>
              </a:rPr>
              <a:t>, and make an atonement for her; and she shall be cleansed from the issue of her blood. This is the law for her that hath born a male or a female.</a:t>
            </a:r>
          </a:p>
          <a:p>
            <a:pPr fontAlgn="base"/>
            <a:endParaRPr lang="en-US" i="1" dirty="0">
              <a:solidFill>
                <a:srgbClr val="FFFF00"/>
              </a:solidFill>
            </a:endParaRPr>
          </a:p>
          <a:p>
            <a:pPr fontAlgn="base"/>
            <a:r>
              <a:rPr lang="en-US" i="1" dirty="0">
                <a:solidFill>
                  <a:srgbClr val="FFFF00"/>
                </a:solidFill>
              </a:rPr>
              <a:t>And if she be not able to bring a lamb, then she shall bring two turtles, or two young pigeons; the one for the burnt offering, and the other for a sin offering: and the priest shall make an atonement for her, and she shall be clean.</a:t>
            </a:r>
          </a:p>
        </p:txBody>
      </p:sp>
      <p:grpSp>
        <p:nvGrpSpPr>
          <p:cNvPr id="151" name="Group 150"/>
          <p:cNvGrpSpPr/>
          <p:nvPr/>
        </p:nvGrpSpPr>
        <p:grpSpPr>
          <a:xfrm>
            <a:off x="4293465" y="1100282"/>
            <a:ext cx="2698461" cy="3508663"/>
            <a:chOff x="4293466" y="1100282"/>
            <a:chExt cx="2324100" cy="3148475"/>
          </a:xfrm>
        </p:grpSpPr>
        <p:pic>
          <p:nvPicPr>
            <p:cNvPr id="36866" name="Picture 2" descr="Simeon Reverencing the Christ Child"/>
            <p:cNvPicPr>
              <a:picLocks noChangeAspect="1" noChangeArrowheads="1"/>
            </p:cNvPicPr>
            <p:nvPr/>
          </p:nvPicPr>
          <p:blipFill>
            <a:blip r:embed="rId3" cstate="print"/>
            <a:srcRect/>
            <a:stretch>
              <a:fillRect/>
            </a:stretch>
          </p:blipFill>
          <p:spPr bwMode="auto">
            <a:xfrm>
              <a:off x="4293466" y="1100282"/>
              <a:ext cx="2324100" cy="3095625"/>
            </a:xfrm>
            <a:prstGeom prst="rect">
              <a:avLst/>
            </a:prstGeom>
            <a:noFill/>
          </p:spPr>
        </p:pic>
        <p:sp>
          <p:nvSpPr>
            <p:cNvPr id="150" name="TextBox 149"/>
            <p:cNvSpPr txBox="1"/>
            <p:nvPr/>
          </p:nvSpPr>
          <p:spPr>
            <a:xfrm>
              <a:off x="4299527" y="4033313"/>
              <a:ext cx="1665838" cy="215444"/>
            </a:xfrm>
            <a:prstGeom prst="rect">
              <a:avLst/>
            </a:prstGeom>
            <a:noFill/>
          </p:spPr>
          <p:txBody>
            <a:bodyPr wrap="square" rtlCol="0">
              <a:spAutoFit/>
            </a:bodyPr>
            <a:lstStyle/>
            <a:p>
              <a:r>
                <a:rPr lang="en-US" sz="800" dirty="0">
                  <a:solidFill>
                    <a:schemeClr val="bg2"/>
                  </a:solidFill>
                </a:rPr>
                <a:t>Greg K. Olsen</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2:40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Jesus’ Childhood</a:t>
            </a:r>
          </a:p>
        </p:txBody>
      </p:sp>
      <p:sp>
        <p:nvSpPr>
          <p:cNvPr id="7" name="Rectangle 6"/>
          <p:cNvSpPr/>
          <p:nvPr/>
        </p:nvSpPr>
        <p:spPr>
          <a:xfrm>
            <a:off x="3500582" y="1258560"/>
            <a:ext cx="2595418" cy="2031325"/>
          </a:xfrm>
          <a:prstGeom prst="rect">
            <a:avLst/>
          </a:prstGeom>
        </p:spPr>
        <p:txBody>
          <a:bodyPr wrap="square">
            <a:spAutoFit/>
          </a:bodyPr>
          <a:lstStyle/>
          <a:p>
            <a:pPr fontAlgn="base"/>
            <a:r>
              <a:rPr lang="en-US" dirty="0">
                <a:solidFill>
                  <a:schemeClr val="bg1"/>
                </a:solidFill>
              </a:rPr>
              <a:t>Though the scriptures contain little information regarding the youth of Jesus Christ, he more than likely grew up with the Jewish traditions of the family</a:t>
            </a:r>
            <a:endParaRPr lang="en-US" i="1" dirty="0">
              <a:solidFill>
                <a:schemeClr val="bg1"/>
              </a:solidFill>
            </a:endParaRPr>
          </a:p>
        </p:txBody>
      </p:sp>
      <p:sp>
        <p:nvSpPr>
          <p:cNvPr id="8" name="Rectangle 7"/>
          <p:cNvSpPr/>
          <p:nvPr/>
        </p:nvSpPr>
        <p:spPr>
          <a:xfrm>
            <a:off x="7906326" y="2930344"/>
            <a:ext cx="4128655" cy="2862322"/>
          </a:xfrm>
          <a:prstGeom prst="rect">
            <a:avLst/>
          </a:prstGeom>
        </p:spPr>
        <p:txBody>
          <a:bodyPr wrap="square">
            <a:spAutoFit/>
          </a:bodyPr>
          <a:lstStyle/>
          <a:p>
            <a:pPr fontAlgn="base"/>
            <a:r>
              <a:rPr lang="en-US" dirty="0">
                <a:solidFill>
                  <a:schemeClr val="bg1"/>
                </a:solidFill>
              </a:rPr>
              <a:t>“It was in the temple that Jesus received much of his early education. It was there he revealed the spiritual insight he had received to be about his Father’s business. In the temple the Savior announced his Messianic mission. Simeon came by the Spirit to the temple and there had fulfilled for him the promise by the Holy Ghost that he would not die until he had seen ‘the Lord’s Christ.”</a:t>
            </a:r>
            <a:endParaRPr lang="en-US" i="1" dirty="0">
              <a:solidFill>
                <a:schemeClr val="bg1"/>
              </a:solidFill>
            </a:endParaRP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(7)</a:t>
            </a:r>
            <a:endParaRPr lang="en-US" dirty="0"/>
          </a:p>
        </p:txBody>
      </p:sp>
      <p:pic>
        <p:nvPicPr>
          <p:cNvPr id="12" name="Picture 11" descr="jesus-as-boy-temple.jpg"/>
          <p:cNvPicPr>
            <a:picLocks noChangeAspect="1"/>
          </p:cNvPicPr>
          <p:nvPr/>
        </p:nvPicPr>
        <p:blipFill>
          <a:blip r:embed="rId3" cstate="print"/>
          <a:srcRect l="3981" t="1202"/>
          <a:stretch>
            <a:fillRect/>
          </a:stretch>
        </p:blipFill>
        <p:spPr>
          <a:xfrm>
            <a:off x="4845940" y="3602182"/>
            <a:ext cx="2951593" cy="3037030"/>
          </a:xfrm>
          <a:prstGeom prst="rect">
            <a:avLst/>
          </a:prstGeom>
        </p:spPr>
      </p:pic>
      <p:pic>
        <p:nvPicPr>
          <p:cNvPr id="13" name="Picture 12" descr="mama-and-jesus.jpg"/>
          <p:cNvPicPr>
            <a:picLocks noChangeAspect="1"/>
          </p:cNvPicPr>
          <p:nvPr/>
        </p:nvPicPr>
        <p:blipFill>
          <a:blip r:embed="rId4" cstate="print"/>
          <a:stretch>
            <a:fillRect/>
          </a:stretch>
        </p:blipFill>
        <p:spPr>
          <a:xfrm>
            <a:off x="445852" y="1108274"/>
            <a:ext cx="3028950" cy="4572000"/>
          </a:xfrm>
          <a:prstGeom prst="rect">
            <a:avLst/>
          </a:prstGeom>
        </p:spPr>
      </p:pic>
      <p:pic>
        <p:nvPicPr>
          <p:cNvPr id="14" name="Picture 13" descr="james e faust.jpg"/>
          <p:cNvPicPr>
            <a:picLocks noChangeAspect="1"/>
          </p:cNvPicPr>
          <p:nvPr/>
        </p:nvPicPr>
        <p:blipFill>
          <a:blip r:embed="rId5" cstate="print"/>
          <a:stretch>
            <a:fillRect/>
          </a:stretch>
        </p:blipFill>
        <p:spPr>
          <a:xfrm>
            <a:off x="10483273" y="1405082"/>
            <a:ext cx="966066" cy="1163935"/>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2900218" cy="307777"/>
          </a:xfrm>
          <a:prstGeom prst="rect">
            <a:avLst/>
          </a:prstGeom>
          <a:noFill/>
        </p:spPr>
        <p:txBody>
          <a:bodyPr wrap="square" rtlCol="0">
            <a:spAutoFit/>
          </a:bodyPr>
          <a:lstStyle/>
          <a:p>
            <a:r>
              <a:rPr lang="en-US" sz="1400" dirty="0">
                <a:solidFill>
                  <a:schemeClr val="bg1"/>
                </a:solidFill>
              </a:rPr>
              <a:t>Luke 2:46-47; John 8:25-30</a:t>
            </a:r>
          </a:p>
        </p:txBody>
      </p:sp>
      <p:sp>
        <p:nvSpPr>
          <p:cNvPr id="7" name="Rectangle 6"/>
          <p:cNvSpPr/>
          <p:nvPr/>
        </p:nvSpPr>
        <p:spPr>
          <a:xfrm>
            <a:off x="5588001" y="2034414"/>
            <a:ext cx="5440217" cy="3970318"/>
          </a:xfrm>
          <a:prstGeom prst="rect">
            <a:avLst/>
          </a:prstGeom>
        </p:spPr>
        <p:txBody>
          <a:bodyPr wrap="square">
            <a:spAutoFit/>
          </a:bodyPr>
          <a:lstStyle/>
          <a:p>
            <a:pPr fontAlgn="base"/>
            <a:r>
              <a:rPr lang="en-US" sz="2800" dirty="0">
                <a:solidFill>
                  <a:schemeClr val="bg1"/>
                </a:solidFill>
              </a:rPr>
              <a:t>“When still a boy He had all the intelligence necessary to enable Him to rule and govern the kingdom of the Jews, and could reason with the wisest and most profound doctors of law and divinity, and make their theories and practice to appear like folly compared with the wisdom He possessed.”</a:t>
            </a:r>
            <a:endParaRPr lang="en-US" sz="2800" i="1" dirty="0">
              <a:solidFill>
                <a:schemeClr val="bg1"/>
              </a:solidFill>
            </a:endParaRP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(8)</a:t>
            </a:r>
            <a:endParaRPr lang="en-US" dirty="0"/>
          </a:p>
        </p:txBody>
      </p:sp>
      <p:grpSp>
        <p:nvGrpSpPr>
          <p:cNvPr id="16" name="Group 15"/>
          <p:cNvGrpSpPr/>
          <p:nvPr/>
        </p:nvGrpSpPr>
        <p:grpSpPr>
          <a:xfrm>
            <a:off x="387927" y="433964"/>
            <a:ext cx="4959928" cy="3944072"/>
            <a:chOff x="729672" y="757237"/>
            <a:chExt cx="4303280" cy="3105126"/>
          </a:xfrm>
        </p:grpSpPr>
        <p:pic>
          <p:nvPicPr>
            <p:cNvPr id="38914" name="Picture 2" descr="Boy Jesus in the Temple"/>
            <p:cNvPicPr>
              <a:picLocks noChangeAspect="1" noChangeArrowheads="1"/>
            </p:cNvPicPr>
            <p:nvPr/>
          </p:nvPicPr>
          <p:blipFill>
            <a:blip r:embed="rId3" cstate="print"/>
            <a:srcRect/>
            <a:stretch>
              <a:fillRect/>
            </a:stretch>
          </p:blipFill>
          <p:spPr bwMode="auto">
            <a:xfrm>
              <a:off x="746702" y="757237"/>
              <a:ext cx="4286250" cy="3086101"/>
            </a:xfrm>
            <a:prstGeom prst="rect">
              <a:avLst/>
            </a:prstGeom>
            <a:noFill/>
          </p:spPr>
        </p:pic>
        <p:sp>
          <p:nvSpPr>
            <p:cNvPr id="15" name="TextBox 14"/>
            <p:cNvSpPr txBox="1"/>
            <p:nvPr/>
          </p:nvSpPr>
          <p:spPr>
            <a:xfrm>
              <a:off x="729672" y="3631531"/>
              <a:ext cx="1665838" cy="230832"/>
            </a:xfrm>
            <a:prstGeom prst="rect">
              <a:avLst/>
            </a:prstGeom>
            <a:noFill/>
          </p:spPr>
          <p:txBody>
            <a:bodyPr wrap="square" rtlCol="0">
              <a:spAutoFit/>
            </a:bodyPr>
            <a:lstStyle/>
            <a:p>
              <a:r>
                <a:rPr lang="en-US" sz="900" dirty="0">
                  <a:solidFill>
                    <a:schemeClr val="bg1"/>
                  </a:solidFill>
                </a:rPr>
                <a:t>Grant R. Clawson</a:t>
              </a:r>
            </a:p>
          </p:txBody>
        </p:sp>
      </p:grpSp>
      <p:pic>
        <p:nvPicPr>
          <p:cNvPr id="17" name="Picture 16" descr="joseph smith1.jpg"/>
          <p:cNvPicPr>
            <a:picLocks noChangeAspect="1"/>
          </p:cNvPicPr>
          <p:nvPr/>
        </p:nvPicPr>
        <p:blipFill>
          <a:blip r:embed="rId4" cstate="print"/>
          <a:stretch>
            <a:fillRect/>
          </a:stretch>
        </p:blipFill>
        <p:spPr>
          <a:xfrm>
            <a:off x="10834255" y="301013"/>
            <a:ext cx="1058672" cy="1283704"/>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2:51-52</a:t>
            </a:r>
          </a:p>
        </p:txBody>
      </p:sp>
      <p:sp>
        <p:nvSpPr>
          <p:cNvPr id="6" name="TextBox 5"/>
          <p:cNvSpPr txBox="1"/>
          <p:nvPr/>
        </p:nvSpPr>
        <p:spPr>
          <a:xfrm>
            <a:off x="0" y="0"/>
            <a:ext cx="12192000" cy="1015663"/>
          </a:xfrm>
          <a:prstGeom prst="rect">
            <a:avLst/>
          </a:prstGeom>
          <a:noFill/>
        </p:spPr>
        <p:txBody>
          <a:bodyPr wrap="square" rtlCol="0">
            <a:spAutoFit/>
          </a:bodyPr>
          <a:lstStyle/>
          <a:p>
            <a:pPr algn="ctr">
              <a:tabLst>
                <a:tab pos="111125" algn="l"/>
              </a:tabLst>
            </a:pPr>
            <a:r>
              <a:rPr lang="en-US" sz="6000" dirty="0">
                <a:solidFill>
                  <a:schemeClr val="bg1"/>
                </a:solidFill>
                <a:latin typeface="Book Antiqua" pitchFamily="18" charset="0"/>
              </a:rPr>
              <a:t>What Does it Mean to…</a:t>
            </a: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(7)</a:t>
            </a:r>
            <a:endParaRPr lang="en-US" dirty="0"/>
          </a:p>
        </p:txBody>
      </p:sp>
      <p:grpSp>
        <p:nvGrpSpPr>
          <p:cNvPr id="15" name="Group 18"/>
          <p:cNvGrpSpPr/>
          <p:nvPr/>
        </p:nvGrpSpPr>
        <p:grpSpPr>
          <a:xfrm>
            <a:off x="221673" y="1116445"/>
            <a:ext cx="11767127" cy="5205846"/>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196159" y="3447039"/>
            <a:ext cx="5413949" cy="2095501"/>
            <a:chOff x="6196159" y="3447039"/>
            <a:chExt cx="5413949" cy="2095501"/>
          </a:xfrm>
        </p:grpSpPr>
        <p:sp>
          <p:nvSpPr>
            <p:cNvPr id="25" name="Rectangle 24"/>
            <p:cNvSpPr/>
            <p:nvPr/>
          </p:nvSpPr>
          <p:spPr>
            <a:xfrm>
              <a:off x="8506690" y="3715433"/>
              <a:ext cx="3103418" cy="1569660"/>
            </a:xfrm>
            <a:prstGeom prst="rect">
              <a:avLst/>
            </a:prstGeom>
          </p:spPr>
          <p:txBody>
            <a:bodyPr wrap="square">
              <a:spAutoFit/>
            </a:bodyPr>
            <a:lstStyle/>
            <a:p>
              <a:pPr algn="ctr" fontAlgn="base"/>
              <a:r>
                <a:rPr lang="en-US" sz="2400" b="1" dirty="0">
                  <a:ln>
                    <a:solidFill>
                      <a:schemeClr val="tx1"/>
                    </a:solidFill>
                  </a:ln>
                  <a:solidFill>
                    <a:srgbClr val="FFFF00"/>
                  </a:solidFill>
                </a:rPr>
                <a:t>To increase in “</a:t>
              </a:r>
              <a:r>
                <a:rPr lang="en-US" sz="2400" b="1" dirty="0" err="1">
                  <a:ln>
                    <a:solidFill>
                      <a:schemeClr val="tx1"/>
                    </a:solidFill>
                  </a:ln>
                  <a:solidFill>
                    <a:srgbClr val="FFFF00"/>
                  </a:solidFill>
                </a:rPr>
                <a:t>favour</a:t>
              </a:r>
              <a:r>
                <a:rPr lang="en-US" sz="2400" b="1" dirty="0">
                  <a:ln>
                    <a:solidFill>
                      <a:schemeClr val="tx1"/>
                    </a:solidFill>
                  </a:ln>
                  <a:solidFill>
                    <a:srgbClr val="FFFF00"/>
                  </a:solidFill>
                </a:rPr>
                <a:t> with … man”? </a:t>
              </a:r>
            </a:p>
            <a:p>
              <a:pPr algn="ctr" fontAlgn="base"/>
              <a:endParaRPr lang="en-US" sz="2400" b="1" dirty="0">
                <a:ln>
                  <a:solidFill>
                    <a:schemeClr val="tx1"/>
                  </a:solidFill>
                </a:ln>
                <a:solidFill>
                  <a:srgbClr val="FFFF00"/>
                </a:solidFill>
              </a:endParaRPr>
            </a:p>
            <a:p>
              <a:pPr algn="ctr" fontAlgn="base"/>
              <a:r>
                <a:rPr lang="en-US" sz="2400" b="1" dirty="0">
                  <a:ln>
                    <a:solidFill>
                      <a:schemeClr val="tx1"/>
                    </a:solidFill>
                  </a:ln>
                  <a:solidFill>
                    <a:srgbClr val="FFFF00"/>
                  </a:solidFill>
                </a:rPr>
                <a:t>Develop socially</a:t>
              </a:r>
              <a:endParaRPr lang="en-US" sz="2400" b="1" i="1" dirty="0">
                <a:ln>
                  <a:solidFill>
                    <a:schemeClr val="tx1"/>
                  </a:solidFill>
                </a:ln>
                <a:solidFill>
                  <a:srgbClr val="FFFF00"/>
                </a:solidFill>
              </a:endParaRPr>
            </a:p>
          </p:txBody>
        </p:sp>
        <p:grpSp>
          <p:nvGrpSpPr>
            <p:cNvPr id="27" name="Group 26"/>
            <p:cNvGrpSpPr/>
            <p:nvPr/>
          </p:nvGrpSpPr>
          <p:grpSpPr>
            <a:xfrm>
              <a:off x="6196159" y="3447039"/>
              <a:ext cx="2095500" cy="2095501"/>
              <a:chOff x="3850121" y="2902094"/>
              <a:chExt cx="2095500" cy="2095501"/>
            </a:xfrm>
          </p:grpSpPr>
          <p:pic>
            <p:nvPicPr>
              <p:cNvPr id="40962" name="Picture 2" descr="Image result for 3 d men animated"/>
              <p:cNvPicPr>
                <a:picLocks noChangeAspect="1" noChangeArrowheads="1" noCrop="1"/>
              </p:cNvPicPr>
              <p:nvPr/>
            </p:nvPicPr>
            <p:blipFill>
              <a:blip r:embed="rId3" cstate="print"/>
              <a:srcRect/>
              <a:stretch>
                <a:fillRect/>
              </a:stretch>
            </p:blipFill>
            <p:spPr bwMode="auto">
              <a:xfrm>
                <a:off x="3850121" y="2902094"/>
                <a:ext cx="2095500" cy="2095501"/>
              </a:xfrm>
              <a:prstGeom prst="rect">
                <a:avLst/>
              </a:prstGeom>
              <a:noFill/>
            </p:spPr>
          </p:pic>
          <p:sp>
            <p:nvSpPr>
              <p:cNvPr id="26" name="Rectangle 25"/>
              <p:cNvSpPr/>
              <p:nvPr/>
            </p:nvSpPr>
            <p:spPr>
              <a:xfrm>
                <a:off x="3953164" y="4535055"/>
                <a:ext cx="1856509" cy="36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475673" y="1263178"/>
            <a:ext cx="4488872" cy="2209696"/>
            <a:chOff x="475673" y="1263178"/>
            <a:chExt cx="4488872" cy="2209696"/>
          </a:xfrm>
        </p:grpSpPr>
        <p:sp>
          <p:nvSpPr>
            <p:cNvPr id="22" name="Rectangle 21"/>
            <p:cNvSpPr/>
            <p:nvPr/>
          </p:nvSpPr>
          <p:spPr>
            <a:xfrm>
              <a:off x="475673" y="1263178"/>
              <a:ext cx="4488872" cy="1569660"/>
            </a:xfrm>
            <a:prstGeom prst="rect">
              <a:avLst/>
            </a:prstGeom>
          </p:spPr>
          <p:txBody>
            <a:bodyPr wrap="square">
              <a:spAutoFit/>
            </a:bodyPr>
            <a:lstStyle/>
            <a:p>
              <a:pPr fontAlgn="base"/>
              <a:r>
                <a:rPr lang="en-US" sz="2400" b="1" dirty="0">
                  <a:ln>
                    <a:solidFill>
                      <a:schemeClr val="tx1"/>
                    </a:solidFill>
                  </a:ln>
                  <a:solidFill>
                    <a:srgbClr val="FFFF00"/>
                  </a:solidFill>
                </a:rPr>
                <a:t>To increase in wisdom? </a:t>
              </a:r>
            </a:p>
            <a:p>
              <a:pPr fontAlgn="base"/>
              <a:endParaRPr lang="en-US" sz="2400" b="1" dirty="0">
                <a:ln>
                  <a:solidFill>
                    <a:schemeClr val="tx1"/>
                  </a:solidFill>
                </a:ln>
                <a:solidFill>
                  <a:srgbClr val="FFFF00"/>
                </a:solidFill>
              </a:endParaRPr>
            </a:p>
            <a:p>
              <a:pPr fontAlgn="base"/>
              <a:r>
                <a:rPr lang="en-US" sz="2400" b="1" dirty="0">
                  <a:ln>
                    <a:solidFill>
                      <a:schemeClr val="tx1"/>
                    </a:solidFill>
                  </a:ln>
                  <a:solidFill>
                    <a:srgbClr val="FFFF00"/>
                  </a:solidFill>
                </a:rPr>
                <a:t>Develop wisdom </a:t>
              </a:r>
            </a:p>
            <a:p>
              <a:pPr fontAlgn="base"/>
              <a:endParaRPr lang="en-US" sz="2400" b="1" i="1" dirty="0">
                <a:ln>
                  <a:solidFill>
                    <a:schemeClr val="tx1"/>
                  </a:solidFill>
                </a:ln>
                <a:solidFill>
                  <a:srgbClr val="FF0000"/>
                </a:solidFill>
              </a:endParaRPr>
            </a:p>
          </p:txBody>
        </p:sp>
        <p:grpSp>
          <p:nvGrpSpPr>
            <p:cNvPr id="29" name="Group 28"/>
            <p:cNvGrpSpPr/>
            <p:nvPr/>
          </p:nvGrpSpPr>
          <p:grpSpPr>
            <a:xfrm>
              <a:off x="2872509" y="1756786"/>
              <a:ext cx="1835438" cy="1716088"/>
              <a:chOff x="2104448" y="1479694"/>
              <a:chExt cx="2095500" cy="2095501"/>
            </a:xfrm>
          </p:grpSpPr>
          <p:pic>
            <p:nvPicPr>
              <p:cNvPr id="40964" name="Picture 4" descr="Image result for 3 d men animated"/>
              <p:cNvPicPr>
                <a:picLocks noChangeAspect="1" noChangeArrowheads="1" noCrop="1"/>
              </p:cNvPicPr>
              <p:nvPr/>
            </p:nvPicPr>
            <p:blipFill>
              <a:blip r:embed="rId4" cstate="print"/>
              <a:srcRect/>
              <a:stretch>
                <a:fillRect/>
              </a:stretch>
            </p:blipFill>
            <p:spPr bwMode="auto">
              <a:xfrm>
                <a:off x="2104448" y="1479694"/>
                <a:ext cx="2095500" cy="2095501"/>
              </a:xfrm>
              <a:prstGeom prst="rect">
                <a:avLst/>
              </a:prstGeom>
              <a:noFill/>
            </p:spPr>
          </p:pic>
          <p:sp>
            <p:nvSpPr>
              <p:cNvPr id="28" name="Rectangle 27"/>
              <p:cNvSpPr/>
              <p:nvPr/>
            </p:nvSpPr>
            <p:spPr>
              <a:xfrm>
                <a:off x="2193637" y="3154218"/>
                <a:ext cx="1856509" cy="36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404957" y="3585585"/>
            <a:ext cx="5497079" cy="2095501"/>
            <a:chOff x="404957" y="3585585"/>
            <a:chExt cx="5497079" cy="2095501"/>
          </a:xfrm>
        </p:grpSpPr>
        <p:sp>
          <p:nvSpPr>
            <p:cNvPr id="23" name="Rectangle 22"/>
            <p:cNvSpPr/>
            <p:nvPr/>
          </p:nvSpPr>
          <p:spPr>
            <a:xfrm>
              <a:off x="2530764" y="3955577"/>
              <a:ext cx="3371272" cy="1200329"/>
            </a:xfrm>
            <a:prstGeom prst="rect">
              <a:avLst/>
            </a:prstGeom>
          </p:spPr>
          <p:txBody>
            <a:bodyPr wrap="square">
              <a:spAutoFit/>
            </a:bodyPr>
            <a:lstStyle/>
            <a:p>
              <a:pPr fontAlgn="base"/>
              <a:r>
                <a:rPr lang="en-US" sz="2400" b="1" dirty="0">
                  <a:ln>
                    <a:solidFill>
                      <a:schemeClr val="tx1"/>
                    </a:solidFill>
                  </a:ln>
                  <a:solidFill>
                    <a:srgbClr val="FFFF00"/>
                  </a:solidFill>
                </a:rPr>
                <a:t>To increase in “stature”? </a:t>
              </a:r>
            </a:p>
            <a:p>
              <a:pPr fontAlgn="base"/>
              <a:endParaRPr lang="en-US" sz="2400" b="1" dirty="0">
                <a:ln>
                  <a:solidFill>
                    <a:schemeClr val="tx1"/>
                  </a:solidFill>
                </a:ln>
                <a:solidFill>
                  <a:srgbClr val="FFFF00"/>
                </a:solidFill>
              </a:endParaRPr>
            </a:p>
            <a:p>
              <a:pPr fontAlgn="base"/>
              <a:r>
                <a:rPr lang="en-US" sz="2400" b="1" dirty="0">
                  <a:ln>
                    <a:solidFill>
                      <a:schemeClr val="tx1"/>
                    </a:solidFill>
                  </a:ln>
                  <a:solidFill>
                    <a:srgbClr val="FFFF00"/>
                  </a:solidFill>
                </a:rPr>
                <a:t>Develop physically </a:t>
              </a:r>
            </a:p>
          </p:txBody>
        </p:sp>
        <p:grpSp>
          <p:nvGrpSpPr>
            <p:cNvPr id="35" name="Group 34"/>
            <p:cNvGrpSpPr/>
            <p:nvPr/>
          </p:nvGrpSpPr>
          <p:grpSpPr>
            <a:xfrm>
              <a:off x="404957" y="3585585"/>
              <a:ext cx="2095500" cy="2095501"/>
              <a:chOff x="1448666" y="3317730"/>
              <a:chExt cx="2095500" cy="2095501"/>
            </a:xfrm>
          </p:grpSpPr>
          <p:pic>
            <p:nvPicPr>
              <p:cNvPr id="40972" name="Picture 12" descr="Image result for 3d man animation"/>
              <p:cNvPicPr>
                <a:picLocks noChangeAspect="1" noChangeArrowheads="1" noCrop="1"/>
              </p:cNvPicPr>
              <p:nvPr/>
            </p:nvPicPr>
            <p:blipFill>
              <a:blip r:embed="rId5" cstate="print"/>
              <a:srcRect/>
              <a:stretch>
                <a:fillRect/>
              </a:stretch>
            </p:blipFill>
            <p:spPr bwMode="auto">
              <a:xfrm>
                <a:off x="1448666" y="3317730"/>
                <a:ext cx="2095500" cy="2095501"/>
              </a:xfrm>
              <a:prstGeom prst="rect">
                <a:avLst/>
              </a:prstGeom>
              <a:noFill/>
            </p:spPr>
          </p:pic>
          <p:sp>
            <p:nvSpPr>
              <p:cNvPr id="34" name="Rectangle 33"/>
              <p:cNvSpPr/>
              <p:nvPr/>
            </p:nvSpPr>
            <p:spPr>
              <a:xfrm>
                <a:off x="1537856" y="4983018"/>
                <a:ext cx="1856509" cy="36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5832764" y="1327834"/>
            <a:ext cx="5612822" cy="1569660"/>
            <a:chOff x="5832764" y="1327834"/>
            <a:chExt cx="5612822" cy="1569660"/>
          </a:xfrm>
        </p:grpSpPr>
        <p:sp>
          <p:nvSpPr>
            <p:cNvPr id="24" name="Rectangle 23"/>
            <p:cNvSpPr/>
            <p:nvPr/>
          </p:nvSpPr>
          <p:spPr>
            <a:xfrm>
              <a:off x="5832764" y="1327834"/>
              <a:ext cx="3311236" cy="1569660"/>
            </a:xfrm>
            <a:prstGeom prst="rect">
              <a:avLst/>
            </a:prstGeom>
          </p:spPr>
          <p:txBody>
            <a:bodyPr wrap="square">
              <a:spAutoFit/>
            </a:bodyPr>
            <a:lstStyle/>
            <a:p>
              <a:pPr algn="ctr" fontAlgn="base"/>
              <a:r>
                <a:rPr lang="en-US" sz="2400" b="1" dirty="0">
                  <a:ln>
                    <a:solidFill>
                      <a:schemeClr val="tx1"/>
                    </a:solidFill>
                  </a:ln>
                  <a:solidFill>
                    <a:srgbClr val="FFFF00"/>
                  </a:solidFill>
                </a:rPr>
                <a:t>To increase in “</a:t>
              </a:r>
              <a:r>
                <a:rPr lang="en-US" sz="2400" b="1" dirty="0" err="1">
                  <a:ln>
                    <a:solidFill>
                      <a:schemeClr val="tx1"/>
                    </a:solidFill>
                  </a:ln>
                  <a:solidFill>
                    <a:srgbClr val="FFFF00"/>
                  </a:solidFill>
                </a:rPr>
                <a:t>favour</a:t>
              </a:r>
              <a:r>
                <a:rPr lang="en-US" sz="2400" b="1" dirty="0">
                  <a:ln>
                    <a:solidFill>
                      <a:schemeClr val="tx1"/>
                    </a:solidFill>
                  </a:ln>
                  <a:solidFill>
                    <a:srgbClr val="FFFF00"/>
                  </a:solidFill>
                </a:rPr>
                <a:t> with God”? </a:t>
              </a:r>
            </a:p>
            <a:p>
              <a:pPr algn="ctr" fontAlgn="base"/>
              <a:endParaRPr lang="en-US" sz="2400" b="1" dirty="0">
                <a:ln>
                  <a:solidFill>
                    <a:schemeClr val="tx1"/>
                  </a:solidFill>
                </a:ln>
                <a:solidFill>
                  <a:srgbClr val="FFFF00"/>
                </a:solidFill>
              </a:endParaRPr>
            </a:p>
            <a:p>
              <a:pPr algn="ctr" fontAlgn="base"/>
              <a:r>
                <a:rPr lang="en-US" sz="2400" b="1" dirty="0">
                  <a:ln>
                    <a:solidFill>
                      <a:schemeClr val="tx1"/>
                    </a:solidFill>
                  </a:ln>
                  <a:solidFill>
                    <a:srgbClr val="FFFF00"/>
                  </a:solidFill>
                </a:rPr>
                <a:t>Develop spiritually</a:t>
              </a:r>
              <a:endParaRPr lang="en-US" sz="2400" b="1" i="1" dirty="0">
                <a:ln>
                  <a:solidFill>
                    <a:schemeClr val="tx1"/>
                  </a:solidFill>
                </a:ln>
                <a:solidFill>
                  <a:srgbClr val="FFFF00"/>
                </a:solidFill>
              </a:endParaRPr>
            </a:p>
          </p:txBody>
        </p:sp>
        <p:pic>
          <p:nvPicPr>
            <p:cNvPr id="40974" name="Picture 14" descr="Image result for e3d men animated pray"/>
            <p:cNvPicPr>
              <a:picLocks noChangeAspect="1" noChangeArrowheads="1"/>
            </p:cNvPicPr>
            <p:nvPr/>
          </p:nvPicPr>
          <p:blipFill>
            <a:blip r:embed="rId6" cstate="print"/>
            <a:srcRect l="25480" t="142"/>
            <a:stretch>
              <a:fillRect/>
            </a:stretch>
          </p:blipFill>
          <p:spPr bwMode="auto">
            <a:xfrm>
              <a:off x="9550400" y="1330036"/>
              <a:ext cx="1895186" cy="1521836"/>
            </a:xfrm>
            <a:prstGeom prst="rect">
              <a:avLst/>
            </a:prstGeom>
            <a:noFill/>
          </p:spPr>
        </p:pic>
      </p:grpSp>
      <p:sp>
        <p:nvSpPr>
          <p:cNvPr id="41" name="Rectangle 40"/>
          <p:cNvSpPr/>
          <p:nvPr/>
        </p:nvSpPr>
        <p:spPr>
          <a:xfrm>
            <a:off x="387928" y="5821326"/>
            <a:ext cx="11499272" cy="400110"/>
          </a:xfrm>
          <a:prstGeom prst="rect">
            <a:avLst/>
          </a:prstGeom>
          <a:solidFill>
            <a:schemeClr val="accent6">
              <a:lumMod val="75000"/>
            </a:schemeClr>
          </a:solidFill>
        </p:spPr>
        <p:txBody>
          <a:bodyPr wrap="square">
            <a:spAutoFit/>
          </a:bodyPr>
          <a:lstStyle/>
          <a:p>
            <a:pPr algn="ctr"/>
            <a:r>
              <a:rPr lang="en-US" sz="2000" b="1" dirty="0"/>
              <a:t>We can follow </a:t>
            </a:r>
            <a:r>
              <a:rPr lang="en-US" sz="2000" b="1" dirty="0" err="1"/>
              <a:t>Jesus’s</a:t>
            </a:r>
            <a:r>
              <a:rPr lang="en-US" sz="2000" b="1" dirty="0"/>
              <a:t> example by gaining wisdom and by growing physically, spiritually, and socially</a:t>
            </a:r>
            <a:endParaRPr lang="en-US" sz="2000"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outVertical)">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2:52</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Book Antiqua" pitchFamily="18" charset="0"/>
              </a:rPr>
              <a:t>Jesus Increased in Wisdom and Stature</a:t>
            </a:r>
          </a:p>
        </p:txBody>
      </p:sp>
      <p:sp>
        <p:nvSpPr>
          <p:cNvPr id="58" name="Rectangle 57"/>
          <p:cNvSpPr/>
          <p:nvPr/>
        </p:nvSpPr>
        <p:spPr>
          <a:xfrm>
            <a:off x="11574523" y="6488668"/>
            <a:ext cx="442750" cy="369332"/>
          </a:xfrm>
          <a:prstGeom prst="rect">
            <a:avLst/>
          </a:prstGeom>
        </p:spPr>
        <p:txBody>
          <a:bodyPr wrap="none">
            <a:spAutoFit/>
          </a:bodyPr>
          <a:lstStyle/>
          <a:p>
            <a:r>
              <a:rPr lang="en-US" dirty="0">
                <a:solidFill>
                  <a:schemeClr val="bg1"/>
                </a:solidFill>
              </a:rPr>
              <a:t>(9)</a:t>
            </a:r>
            <a:endParaRPr lang="en-US" dirty="0"/>
          </a:p>
        </p:txBody>
      </p:sp>
      <p:grpSp>
        <p:nvGrpSpPr>
          <p:cNvPr id="18" name="Group 17"/>
          <p:cNvGrpSpPr/>
          <p:nvPr/>
        </p:nvGrpSpPr>
        <p:grpSpPr>
          <a:xfrm>
            <a:off x="147783" y="766618"/>
            <a:ext cx="4608946" cy="3511927"/>
            <a:chOff x="147783" y="766618"/>
            <a:chExt cx="4608946" cy="3511927"/>
          </a:xfrm>
        </p:grpSpPr>
        <p:sp>
          <p:nvSpPr>
            <p:cNvPr id="7" name="Rectangle 6"/>
            <p:cNvSpPr/>
            <p:nvPr/>
          </p:nvSpPr>
          <p:spPr>
            <a:xfrm>
              <a:off x="147783" y="3355215"/>
              <a:ext cx="4608946" cy="923330"/>
            </a:xfrm>
            <a:prstGeom prst="rect">
              <a:avLst/>
            </a:prstGeom>
          </p:spPr>
          <p:txBody>
            <a:bodyPr wrap="square">
              <a:spAutoFit/>
            </a:bodyPr>
            <a:lstStyle/>
            <a:p>
              <a:pPr fontAlgn="base"/>
              <a:r>
                <a:rPr lang="en-US" dirty="0">
                  <a:solidFill>
                    <a:schemeClr val="bg1"/>
                  </a:solidFill>
                </a:rPr>
                <a:t>“What manner of man was Jesus during those thirty years when He was personally preparing Himself for His three-year public ministry? </a:t>
              </a:r>
            </a:p>
          </p:txBody>
        </p:sp>
        <p:pic>
          <p:nvPicPr>
            <p:cNvPr id="13" name="Picture 12" descr="mama-and-jesus.jpg"/>
            <p:cNvPicPr>
              <a:picLocks noChangeAspect="1"/>
            </p:cNvPicPr>
            <p:nvPr/>
          </p:nvPicPr>
          <p:blipFill>
            <a:blip r:embed="rId3" cstate="print"/>
            <a:srcRect l="50537" t="34951" r="11651" b="28483"/>
            <a:stretch>
              <a:fillRect/>
            </a:stretch>
          </p:blipFill>
          <p:spPr>
            <a:xfrm>
              <a:off x="536017" y="766618"/>
              <a:ext cx="1800783" cy="2628562"/>
            </a:xfrm>
            <a:prstGeom prst="rect">
              <a:avLst/>
            </a:prstGeom>
          </p:spPr>
        </p:pic>
      </p:grpSp>
      <p:grpSp>
        <p:nvGrpSpPr>
          <p:cNvPr id="19" name="Group 18"/>
          <p:cNvGrpSpPr/>
          <p:nvPr/>
        </p:nvGrpSpPr>
        <p:grpSpPr>
          <a:xfrm>
            <a:off x="3057236" y="722945"/>
            <a:ext cx="6096000" cy="3973745"/>
            <a:chOff x="3057236" y="722945"/>
            <a:chExt cx="6096000" cy="3973745"/>
          </a:xfrm>
        </p:grpSpPr>
        <p:pic>
          <p:nvPicPr>
            <p:cNvPr id="12" name="Picture 11" descr="jesus-as-boy-temple.jpg"/>
            <p:cNvPicPr>
              <a:picLocks noChangeAspect="1"/>
            </p:cNvPicPr>
            <p:nvPr/>
          </p:nvPicPr>
          <p:blipFill>
            <a:blip r:embed="rId4" cstate="print"/>
            <a:srcRect l="19005" t="15324" r="34723" b="22479"/>
            <a:stretch>
              <a:fillRect/>
            </a:stretch>
          </p:blipFill>
          <p:spPr>
            <a:xfrm>
              <a:off x="5680364" y="1630157"/>
              <a:ext cx="2281382" cy="3066533"/>
            </a:xfrm>
            <a:prstGeom prst="rect">
              <a:avLst/>
            </a:prstGeom>
          </p:spPr>
        </p:pic>
        <p:sp>
          <p:nvSpPr>
            <p:cNvPr id="15" name="Rectangle 14"/>
            <p:cNvSpPr/>
            <p:nvPr/>
          </p:nvSpPr>
          <p:spPr>
            <a:xfrm>
              <a:off x="3057236" y="722945"/>
              <a:ext cx="6096000" cy="923330"/>
            </a:xfrm>
            <a:prstGeom prst="rect">
              <a:avLst/>
            </a:prstGeom>
          </p:spPr>
          <p:txBody>
            <a:bodyPr>
              <a:spAutoFit/>
            </a:bodyPr>
            <a:lstStyle/>
            <a:p>
              <a:pPr fontAlgn="base"/>
              <a:r>
                <a:rPr lang="en-US" dirty="0">
                  <a:solidFill>
                    <a:schemeClr val="bg1"/>
                  </a:solidFill>
                </a:rPr>
                <a:t>“From modern-day revelation we learn that Jesus ‘received not of the fulness at first, but continued from grace to grace … , until he received a fulness.’ </a:t>
              </a:r>
            </a:p>
          </p:txBody>
        </p:sp>
      </p:grpSp>
      <p:grpSp>
        <p:nvGrpSpPr>
          <p:cNvPr id="20" name="Group 19"/>
          <p:cNvGrpSpPr/>
          <p:nvPr/>
        </p:nvGrpSpPr>
        <p:grpSpPr>
          <a:xfrm>
            <a:off x="3805382" y="3325091"/>
            <a:ext cx="7721600" cy="3232728"/>
            <a:chOff x="3805382" y="3325091"/>
            <a:chExt cx="7721600" cy="3232728"/>
          </a:xfrm>
        </p:grpSpPr>
        <p:pic>
          <p:nvPicPr>
            <p:cNvPr id="41986" name="Picture 2" descr="Image result for jesus and joseph carpenter"/>
            <p:cNvPicPr>
              <a:picLocks noChangeAspect="1" noChangeArrowheads="1"/>
            </p:cNvPicPr>
            <p:nvPr/>
          </p:nvPicPr>
          <p:blipFill>
            <a:blip r:embed="rId5" cstate="print"/>
            <a:srcRect t="11462" r="49796"/>
            <a:stretch>
              <a:fillRect/>
            </a:stretch>
          </p:blipFill>
          <p:spPr bwMode="auto">
            <a:xfrm>
              <a:off x="8843601" y="3325091"/>
              <a:ext cx="2683381" cy="3232728"/>
            </a:xfrm>
            <a:prstGeom prst="rect">
              <a:avLst/>
            </a:prstGeom>
            <a:noFill/>
          </p:spPr>
        </p:pic>
        <p:sp>
          <p:nvSpPr>
            <p:cNvPr id="16" name="Rectangle 15"/>
            <p:cNvSpPr/>
            <p:nvPr/>
          </p:nvSpPr>
          <p:spPr>
            <a:xfrm>
              <a:off x="3805382" y="4842409"/>
              <a:ext cx="4867564" cy="1477328"/>
            </a:xfrm>
            <a:prstGeom prst="rect">
              <a:avLst/>
            </a:prstGeom>
          </p:spPr>
          <p:txBody>
            <a:bodyPr wrap="square">
              <a:spAutoFit/>
            </a:bodyPr>
            <a:lstStyle/>
            <a:p>
              <a:pPr fontAlgn="base"/>
              <a:r>
                <a:rPr lang="en-US" dirty="0">
                  <a:solidFill>
                    <a:schemeClr val="bg1"/>
                  </a:solidFill>
                </a:rPr>
                <a:t>“We, too, should be moving from grace to grace in wisdom and stature and in favor with God and man. … May we all follow our leader, Jesus Christ, and increase in stature mentally, physically, spiritually, and socially.”</a:t>
              </a:r>
            </a:p>
          </p:txBody>
        </p:sp>
      </p:grpSp>
      <p:pic>
        <p:nvPicPr>
          <p:cNvPr id="17" name="Picture 16" descr="Ezra t benson.jpg"/>
          <p:cNvPicPr>
            <a:picLocks noChangeAspect="1"/>
          </p:cNvPicPr>
          <p:nvPr/>
        </p:nvPicPr>
        <p:blipFill>
          <a:blip r:embed="rId6" cstate="print"/>
          <a:stretch>
            <a:fillRect/>
          </a:stretch>
        </p:blipFill>
        <p:spPr>
          <a:xfrm>
            <a:off x="10889673" y="222134"/>
            <a:ext cx="1104946" cy="1563268"/>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#201 </a:t>
            </a:r>
            <a:r>
              <a:rPr lang="en-US" i="1" dirty="0">
                <a:solidFill>
                  <a:schemeClr val="bg1"/>
                </a:solidFill>
              </a:rPr>
              <a:t>Joy to the World</a:t>
            </a:r>
          </a:p>
          <a:p>
            <a:endParaRPr lang="en-US" dirty="0">
              <a:solidFill>
                <a:schemeClr val="bg1"/>
              </a:solidFill>
            </a:endParaRPr>
          </a:p>
          <a:p>
            <a:r>
              <a:rPr lang="en-US" dirty="0">
                <a:solidFill>
                  <a:schemeClr val="bg1"/>
                </a:solidFill>
              </a:rPr>
              <a:t>Video: </a:t>
            </a:r>
          </a:p>
          <a:p>
            <a:r>
              <a:rPr lang="en-US" dirty="0">
                <a:solidFill>
                  <a:schemeClr val="bg1"/>
                </a:solidFill>
              </a:rPr>
              <a:t>Mary and Joseph Travel to Bethlehem</a:t>
            </a:r>
          </a:p>
          <a:p>
            <a:r>
              <a:rPr lang="en-US" dirty="0">
                <a:solidFill>
                  <a:schemeClr val="bg1"/>
                </a:solidFill>
              </a:rPr>
              <a:t>Shepherds Learn of Christ’s Birth</a:t>
            </a:r>
          </a:p>
          <a:p>
            <a:r>
              <a:rPr lang="en-US" b="1" dirty="0">
                <a:solidFill>
                  <a:schemeClr val="bg1"/>
                </a:solidFill>
              </a:rPr>
              <a:t>The Nativity</a:t>
            </a:r>
            <a:r>
              <a:rPr lang="en-US" dirty="0">
                <a:solidFill>
                  <a:schemeClr val="bg1"/>
                </a:solidFill>
              </a:rPr>
              <a:t> (5:53)</a:t>
            </a:r>
          </a:p>
          <a:p>
            <a:r>
              <a:rPr lang="en-US" b="1" dirty="0">
                <a:solidFill>
                  <a:schemeClr val="bg1"/>
                </a:solidFill>
              </a:rPr>
              <a:t>The Birth of Jesus</a:t>
            </a:r>
            <a:r>
              <a:rPr lang="en-US" dirty="0">
                <a:solidFill>
                  <a:schemeClr val="bg1"/>
                </a:solidFill>
              </a:rPr>
              <a:t> (3:21)</a:t>
            </a:r>
          </a:p>
          <a:p>
            <a:r>
              <a:rPr lang="en-US" dirty="0">
                <a:solidFill>
                  <a:schemeClr val="bg1"/>
                </a:solidFill>
              </a:rPr>
              <a:t>The Christ Child is Presented At the Temple </a:t>
            </a:r>
          </a:p>
          <a:p>
            <a:r>
              <a:rPr lang="en-US" dirty="0">
                <a:solidFill>
                  <a:schemeClr val="bg1"/>
                </a:solidFill>
              </a:rPr>
              <a:t>Young Jesus Teaches at the Temple</a:t>
            </a:r>
          </a:p>
          <a:p>
            <a:pPr marL="342900" indent="-342900"/>
            <a:endParaRPr lang="en-US" dirty="0">
              <a:solidFill>
                <a:schemeClr val="bg1"/>
              </a:solidFill>
            </a:endParaRPr>
          </a:p>
          <a:p>
            <a:pPr marL="342900" indent="-342900">
              <a:buFontTx/>
              <a:buAutoNum type="arabicPeriod"/>
            </a:pPr>
            <a:r>
              <a:rPr lang="en-US" dirty="0">
                <a:solidFill>
                  <a:schemeClr val="bg1"/>
                </a:solidFill>
              </a:rPr>
              <a:t>New Testament Institute Student Manual Chapter 15</a:t>
            </a:r>
          </a:p>
          <a:p>
            <a:pPr marL="342900" indent="-342900">
              <a:buFontTx/>
              <a:buAutoNum type="arabicPeriod"/>
            </a:pPr>
            <a:r>
              <a:rPr lang="en-US" dirty="0">
                <a:solidFill>
                  <a:schemeClr val="bg1"/>
                </a:solidFill>
              </a:rPr>
              <a:t>Elder Bruce D. Porter (The King of Kings [2000], 26). And </a:t>
            </a:r>
            <a:r>
              <a:rPr lang="en-US" i="1" dirty="0">
                <a:solidFill>
                  <a:schemeClr val="bg1"/>
                </a:solidFill>
              </a:rPr>
              <a:t>Latter-day Commentary on the New Testament: The Four Gospels, </a:t>
            </a:r>
            <a:r>
              <a:rPr lang="en-US" dirty="0">
                <a:solidFill>
                  <a:schemeClr val="bg1"/>
                </a:solidFill>
              </a:rPr>
              <a:t>by Pinegar, Bassett, and Earl, p. 20-21)</a:t>
            </a:r>
          </a:p>
          <a:p>
            <a:pPr marL="342900" indent="-342900">
              <a:buFontTx/>
              <a:buAutoNum type="arabicPeriod"/>
            </a:pPr>
            <a:r>
              <a:rPr lang="en-US" dirty="0">
                <a:solidFill>
                  <a:schemeClr val="bg1"/>
                </a:solidFill>
              </a:rPr>
              <a:t>President David O. McKay (</a:t>
            </a:r>
            <a:r>
              <a:rPr lang="en-US" i="1" dirty="0">
                <a:solidFill>
                  <a:schemeClr val="bg1"/>
                </a:solidFill>
              </a:rPr>
              <a:t>Conference Report, October 1953</a:t>
            </a:r>
            <a:r>
              <a:rPr lang="en-US" dirty="0">
                <a:solidFill>
                  <a:schemeClr val="bg1"/>
                </a:solidFill>
              </a:rPr>
              <a:t>, Afternoon Meeting 133.) (</a:t>
            </a:r>
            <a:r>
              <a:rPr lang="en-US" i="1" dirty="0">
                <a:solidFill>
                  <a:schemeClr val="bg1"/>
                </a:solidFill>
              </a:rPr>
              <a:t>Man May Know for Himself: Teachings of President David O. McKay,</a:t>
            </a:r>
            <a:r>
              <a:rPr lang="en-US" dirty="0">
                <a:solidFill>
                  <a:schemeClr val="bg1"/>
                </a:solidFill>
              </a:rPr>
              <a:t> compiled by Clare </a:t>
            </a:r>
            <a:r>
              <a:rPr lang="en-US" dirty="0" err="1">
                <a:solidFill>
                  <a:schemeClr val="bg1"/>
                </a:solidFill>
              </a:rPr>
              <a:t>Middlemiss</a:t>
            </a:r>
            <a:r>
              <a:rPr lang="en-US" dirty="0">
                <a:solidFill>
                  <a:schemeClr val="bg1"/>
                </a:solidFill>
              </a:rPr>
              <a:t> [Salt Lake City: Deseret Book Co., 1967], 466.)</a:t>
            </a:r>
          </a:p>
          <a:p>
            <a:pPr marL="342900" indent="-342900">
              <a:buFontTx/>
              <a:buAutoNum type="arabicPeriod"/>
            </a:pPr>
            <a:r>
              <a:rPr lang="en-US" dirty="0">
                <a:solidFill>
                  <a:schemeClr val="bg1"/>
                </a:solidFill>
              </a:rPr>
              <a:t>President Boyd K. Packer (“The Candle of the Lord,”</a:t>
            </a:r>
            <a:r>
              <a:rPr lang="en-US" i="1" dirty="0">
                <a:solidFill>
                  <a:schemeClr val="bg1"/>
                </a:solidFill>
              </a:rPr>
              <a:t> Ensign,</a:t>
            </a:r>
            <a:r>
              <a:rPr lang="en-US" dirty="0">
                <a:solidFill>
                  <a:schemeClr val="bg1"/>
                </a:solidFill>
              </a:rPr>
              <a:t> Jan. 1983, 53).</a:t>
            </a:r>
          </a:p>
          <a:p>
            <a:pPr marL="342900" indent="-342900">
              <a:buFontTx/>
              <a:buAutoNum type="arabicPeriod"/>
            </a:pPr>
            <a:r>
              <a:rPr lang="en-US" dirty="0">
                <a:solidFill>
                  <a:schemeClr val="bg1"/>
                </a:solidFill>
              </a:rPr>
              <a:t>Bible Dictionary</a:t>
            </a:r>
          </a:p>
          <a:p>
            <a:pPr marL="342900" indent="-342900">
              <a:buFontTx/>
              <a:buAutoNum type="arabicPeriod"/>
            </a:pPr>
            <a:r>
              <a:rPr lang="en-US" i="1" dirty="0">
                <a:solidFill>
                  <a:schemeClr val="bg1"/>
                </a:solidFill>
              </a:rPr>
              <a:t>Who’s Who in the New Testament </a:t>
            </a:r>
            <a:r>
              <a:rPr lang="en-US" dirty="0">
                <a:solidFill>
                  <a:schemeClr val="bg1"/>
                </a:solidFill>
              </a:rPr>
              <a:t>by Richard J. Allen p. 9, 178-179</a:t>
            </a:r>
          </a:p>
          <a:p>
            <a:pPr marL="342900" indent="-342900">
              <a:buFontTx/>
              <a:buAutoNum type="arabicPeriod"/>
            </a:pPr>
            <a:r>
              <a:rPr lang="en-US" dirty="0">
                <a:solidFill>
                  <a:schemeClr val="bg1"/>
                </a:solidFill>
              </a:rPr>
              <a:t>(James P. Bell, </a:t>
            </a:r>
            <a:r>
              <a:rPr lang="en-US" i="1" dirty="0">
                <a:solidFill>
                  <a:schemeClr val="bg1"/>
                </a:solidFill>
              </a:rPr>
              <a:t>In the Strength of the Lord: The Life and Teachings of James E. Faust</a:t>
            </a:r>
            <a:r>
              <a:rPr lang="en-US" dirty="0">
                <a:solidFill>
                  <a:schemeClr val="bg1"/>
                </a:solidFill>
              </a:rPr>
              <a:t> [1999], 444–45).</a:t>
            </a:r>
          </a:p>
          <a:p>
            <a:pPr marL="342900" indent="-342900">
              <a:buFontTx/>
              <a:buAutoNum type="arabicPeriod"/>
            </a:pPr>
            <a:r>
              <a:rPr lang="en-US" dirty="0">
                <a:solidFill>
                  <a:schemeClr val="bg1"/>
                </a:solidFill>
              </a:rPr>
              <a:t>Joseph Smith (in </a:t>
            </a:r>
            <a:r>
              <a:rPr lang="en-US" i="1" dirty="0">
                <a:solidFill>
                  <a:schemeClr val="bg1"/>
                </a:solidFill>
              </a:rPr>
              <a:t>History of the Church,</a:t>
            </a:r>
            <a:r>
              <a:rPr lang="en-US" dirty="0">
                <a:solidFill>
                  <a:schemeClr val="bg1"/>
                </a:solidFill>
              </a:rPr>
              <a:t> 6:608</a:t>
            </a:r>
          </a:p>
          <a:p>
            <a:pPr marL="342900" indent="-342900">
              <a:buFontTx/>
              <a:buAutoNum type="arabicPeriod"/>
            </a:pPr>
            <a:r>
              <a:rPr lang="en-US" dirty="0">
                <a:solidFill>
                  <a:schemeClr val="bg1"/>
                </a:solidFill>
              </a:rPr>
              <a:t>President Ezra Taft Benson “In His Steps”</a:t>
            </a:r>
            <a:r>
              <a:rPr lang="en-US" i="1" dirty="0">
                <a:solidFill>
                  <a:schemeClr val="bg1"/>
                </a:solidFill>
              </a:rPr>
              <a:t> Ensign,</a:t>
            </a:r>
            <a:r>
              <a:rPr lang="en-US" dirty="0">
                <a:solidFill>
                  <a:schemeClr val="bg1"/>
                </a:solidFill>
              </a:rPr>
              <a:t> Sept. 1988, 4, 6).</a:t>
            </a:r>
          </a:p>
          <a:p>
            <a:endParaRPr lang="en-US" dirty="0">
              <a:solidFill>
                <a:schemeClr val="bg1"/>
              </a:solidFill>
            </a:endParaRPr>
          </a:p>
        </p:txBody>
      </p:sp>
      <p:grpSp>
        <p:nvGrpSpPr>
          <p:cNvPr id="2" name="Group 7"/>
          <p:cNvGrpSpPr/>
          <p:nvPr/>
        </p:nvGrpSpPr>
        <p:grpSpPr>
          <a:xfrm>
            <a:off x="4221018" y="19003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B28779B3-9E4A-4203-9383-5063C43BD6B1}"/>
              </a:ext>
            </a:extLst>
          </p:cNvPr>
          <p:cNvSpPr>
            <a:spLocks noGrp="1"/>
          </p:cNvSpPr>
          <p:nvPr/>
        </p:nvSpPr>
        <p:spPr>
          <a:xfrm>
            <a:off x="12902" y="65339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7232" y="149085"/>
          <a:ext cx="10434045" cy="240777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Birth of Jesus the Christ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Shepherds</a:t>
                      </a:r>
                      <a:r>
                        <a:rPr lang="en-US" sz="1200" baseline="0" dirty="0"/>
                        <a:t> Witness the Babe and make known His birth</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2:8-20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Circumcision</a:t>
                      </a:r>
                      <a:r>
                        <a:rPr lang="en-US" sz="1200" baseline="0" dirty="0"/>
                        <a:t> and Naming of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Jesus presented at the temple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2:22-39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Flight to Egypt and Return to Nazareth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2:13-23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Childhood of Jesus and age twelve at</a:t>
                      </a:r>
                      <a:r>
                        <a:rPr lang="en-US" sz="1200" baseline="0" dirty="0"/>
                        <a:t> the temple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2:40-52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Taxes to Be Paid</a:t>
            </a:r>
          </a:p>
        </p:txBody>
      </p:sp>
      <p:sp>
        <p:nvSpPr>
          <p:cNvPr id="55" name="Rectangle 54"/>
          <p:cNvSpPr/>
          <p:nvPr/>
        </p:nvSpPr>
        <p:spPr>
          <a:xfrm>
            <a:off x="230909" y="1064782"/>
            <a:ext cx="6096000" cy="2031325"/>
          </a:xfrm>
          <a:prstGeom prst="rect">
            <a:avLst/>
          </a:prstGeom>
        </p:spPr>
        <p:txBody>
          <a:bodyPr>
            <a:spAutoFit/>
          </a:bodyPr>
          <a:lstStyle/>
          <a:p>
            <a:r>
              <a:rPr lang="en-US" dirty="0">
                <a:solidFill>
                  <a:schemeClr val="bg1"/>
                </a:solidFill>
              </a:rPr>
              <a:t>Caesar Augustus was a capable and energetic Roman ruler whose reign—from 31 B.C. to A.D. 14—was marked by order and lawfulness. </a:t>
            </a:r>
          </a:p>
          <a:p>
            <a:endParaRPr lang="en-US" dirty="0">
              <a:solidFill>
                <a:schemeClr val="bg1"/>
              </a:solidFill>
            </a:endParaRPr>
          </a:p>
          <a:p>
            <a:r>
              <a:rPr lang="en-US" dirty="0">
                <a:solidFill>
                  <a:schemeClr val="bg1"/>
                </a:solidFill>
              </a:rPr>
              <a:t>The “taxing”  was actually an enrollment of persons for future taxation purposes, an enrollment that required the taxpayer to personally submit required information. </a:t>
            </a:r>
          </a:p>
        </p:txBody>
      </p:sp>
      <p:sp>
        <p:nvSpPr>
          <p:cNvPr id="56" name="Rectangle 55"/>
          <p:cNvSpPr/>
          <p:nvPr/>
        </p:nvSpPr>
        <p:spPr>
          <a:xfrm>
            <a:off x="6474690" y="3475520"/>
            <a:ext cx="5403273" cy="2862322"/>
          </a:xfrm>
          <a:prstGeom prst="rect">
            <a:avLst/>
          </a:prstGeom>
        </p:spPr>
        <p:txBody>
          <a:bodyPr wrap="square">
            <a:spAutoFit/>
          </a:bodyPr>
          <a:lstStyle/>
          <a:p>
            <a:r>
              <a:rPr lang="en-US" dirty="0">
                <a:solidFill>
                  <a:schemeClr val="bg1"/>
                </a:solidFill>
              </a:rPr>
              <a:t>Because both Joseph and Mary were descendants of King David, they were required to make the journey to Bethlehem, which was King David’s hometown.</a:t>
            </a:r>
          </a:p>
          <a:p>
            <a:endParaRPr lang="en-US" dirty="0">
              <a:solidFill>
                <a:schemeClr val="bg1"/>
              </a:solidFill>
            </a:endParaRPr>
          </a:p>
          <a:p>
            <a:r>
              <a:rPr lang="en-US" dirty="0">
                <a:solidFill>
                  <a:schemeClr val="bg1"/>
                </a:solidFill>
              </a:rPr>
              <a:t>It is also possible that Joseph owned property in Bethlehem, further mandating him to register in Bethlehem.</a:t>
            </a:r>
          </a:p>
          <a:p>
            <a:endParaRPr lang="en-US" dirty="0">
              <a:solidFill>
                <a:schemeClr val="bg1"/>
              </a:solidFill>
            </a:endParaRPr>
          </a:p>
          <a:p>
            <a:r>
              <a:rPr lang="en-US" dirty="0">
                <a:solidFill>
                  <a:schemeClr val="bg1"/>
                </a:solidFill>
              </a:rPr>
              <a:t>Ancient prophets had testified that the Messiah would be born in Bethlehem, in the land of Jerusalem.</a:t>
            </a:r>
          </a:p>
        </p:txBody>
      </p:sp>
      <p:sp>
        <p:nvSpPr>
          <p:cNvPr id="57" name="Rectangle 56"/>
          <p:cNvSpPr/>
          <p:nvPr/>
        </p:nvSpPr>
        <p:spPr>
          <a:xfrm>
            <a:off x="1477817" y="4315891"/>
            <a:ext cx="4802909" cy="1477328"/>
          </a:xfrm>
          <a:prstGeom prst="rect">
            <a:avLst/>
          </a:prstGeom>
        </p:spPr>
        <p:txBody>
          <a:bodyPr wrap="square">
            <a:spAutoFit/>
          </a:bodyPr>
          <a:lstStyle/>
          <a:p>
            <a:r>
              <a:rPr lang="en-US" i="1" dirty="0">
                <a:solidFill>
                  <a:srgbClr val="FFFF00"/>
                </a:solidFill>
              </a:rPr>
              <a:t> But thou, Beth-</a:t>
            </a:r>
            <a:r>
              <a:rPr lang="en-US" i="1" dirty="0" err="1">
                <a:solidFill>
                  <a:srgbClr val="FFFF00"/>
                </a:solidFill>
              </a:rPr>
              <a:t>lehem</a:t>
            </a:r>
            <a:r>
              <a:rPr lang="en-US" i="1" dirty="0">
                <a:solidFill>
                  <a:srgbClr val="FFFF00"/>
                </a:solidFill>
              </a:rPr>
              <a:t>  </a:t>
            </a:r>
            <a:r>
              <a:rPr lang="en-US" i="1" dirty="0" err="1">
                <a:solidFill>
                  <a:srgbClr val="FFFF00"/>
                </a:solidFill>
              </a:rPr>
              <a:t>Ephratah</a:t>
            </a:r>
            <a:r>
              <a:rPr lang="en-US" i="1" dirty="0">
                <a:solidFill>
                  <a:srgbClr val="FFFF00"/>
                </a:solidFill>
              </a:rPr>
              <a:t>, though thou be little among the thousands of Judah, yet out of thee shall he come forth unto me that is to be ruler in Israel; whose goings forth have been from of old, from everlasting. Micah 5:2</a:t>
            </a:r>
          </a:p>
        </p:txBody>
      </p:sp>
      <p:grpSp>
        <p:nvGrpSpPr>
          <p:cNvPr id="58" name="Group 57"/>
          <p:cNvGrpSpPr/>
          <p:nvPr/>
        </p:nvGrpSpPr>
        <p:grpSpPr>
          <a:xfrm>
            <a:off x="480290" y="4149437"/>
            <a:ext cx="947442" cy="2149764"/>
            <a:chOff x="5715000" y="1600200"/>
            <a:chExt cx="1531642" cy="3480177"/>
          </a:xfrm>
        </p:grpSpPr>
        <p:sp>
          <p:nvSpPr>
            <p:cNvPr id="59" name="Cloud 58"/>
            <p:cNvSpPr/>
            <p:nvPr/>
          </p:nvSpPr>
          <p:spPr>
            <a:xfrm>
              <a:off x="5740055" y="2355226"/>
              <a:ext cx="562905" cy="7173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6628773" y="2448185"/>
              <a:ext cx="562905" cy="61363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8695172">
              <a:off x="6455206" y="1727938"/>
              <a:ext cx="584786" cy="9829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400185">
              <a:off x="5897858" y="1846560"/>
              <a:ext cx="509839" cy="81688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6128217">
              <a:off x="6550682" y="4763497"/>
              <a:ext cx="280000" cy="35376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4472555">
              <a:off x="6221124" y="4753998"/>
              <a:ext cx="256507" cy="37181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5943600" y="3048000"/>
              <a:ext cx="1138765" cy="185657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610840">
              <a:off x="5972413" y="2995446"/>
              <a:ext cx="492946" cy="1891748"/>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901859">
              <a:off x="5764424" y="3641808"/>
              <a:ext cx="309645" cy="40849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226769">
              <a:off x="6950373" y="3648213"/>
              <a:ext cx="296269" cy="39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442139">
              <a:off x="5916247" y="2952915"/>
              <a:ext cx="38025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249249">
              <a:off x="6726896" y="2952745"/>
              <a:ext cx="378085" cy="97275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1059837">
              <a:off x="6594274" y="2996125"/>
              <a:ext cx="364232" cy="1891747"/>
            </a:xfrm>
            <a:prstGeom prst="trapezoid">
              <a:avLst/>
            </a:prstGeom>
            <a:solidFill>
              <a:srgbClr val="EED1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073744" y="2009855"/>
              <a:ext cx="832175" cy="12504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17055069">
              <a:off x="6151825" y="1686010"/>
              <a:ext cx="568125" cy="73307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5400000">
              <a:off x="5997529" y="1475346"/>
              <a:ext cx="931434" cy="1181142"/>
            </a:xfrm>
            <a:prstGeom prst="chord">
              <a:avLst>
                <a:gd name="adj1" fmla="val 5540578"/>
                <a:gd name="adj2" fmla="val 16200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Stored Data 74"/>
            <p:cNvSpPr/>
            <p:nvPr/>
          </p:nvSpPr>
          <p:spPr>
            <a:xfrm rot="5400000">
              <a:off x="6299004" y="1451957"/>
              <a:ext cx="341925" cy="1194585"/>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18452792">
              <a:off x="6164336" y="2877438"/>
              <a:ext cx="694991" cy="75222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56854" y="2980502"/>
              <a:ext cx="253388" cy="1418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844746" y="2467232"/>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934200" y="2438400"/>
              <a:ext cx="228600" cy="381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639697" y="3045941"/>
              <a:ext cx="100914"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430"/>
            <p:cNvGrpSpPr/>
            <p:nvPr/>
          </p:nvGrpSpPr>
          <p:grpSpPr>
            <a:xfrm rot="4756587">
              <a:off x="6264428" y="4111727"/>
              <a:ext cx="1139096" cy="232307"/>
              <a:chOff x="2743200" y="984422"/>
              <a:chExt cx="2658762" cy="712572"/>
            </a:xfrm>
          </p:grpSpPr>
          <p:grpSp>
            <p:nvGrpSpPr>
              <p:cNvPr id="114" name="Group 417"/>
              <p:cNvGrpSpPr/>
              <p:nvPr/>
            </p:nvGrpSpPr>
            <p:grpSpPr>
              <a:xfrm>
                <a:off x="2743200" y="990600"/>
                <a:ext cx="685800" cy="685800"/>
                <a:chOff x="2743200" y="990600"/>
                <a:chExt cx="685800" cy="685800"/>
              </a:xfrm>
            </p:grpSpPr>
            <p:sp>
              <p:nvSpPr>
                <p:cNvPr id="127" name="Quad Arrow 12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418"/>
              <p:cNvGrpSpPr/>
              <p:nvPr/>
            </p:nvGrpSpPr>
            <p:grpSpPr>
              <a:xfrm>
                <a:off x="3400168" y="984422"/>
                <a:ext cx="685800" cy="685800"/>
                <a:chOff x="2743200" y="990600"/>
                <a:chExt cx="685800" cy="685800"/>
              </a:xfrm>
            </p:grpSpPr>
            <p:sp>
              <p:nvSpPr>
                <p:cNvPr id="125" name="Quad Arrow 12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21"/>
              <p:cNvGrpSpPr/>
              <p:nvPr/>
            </p:nvGrpSpPr>
            <p:grpSpPr>
              <a:xfrm>
                <a:off x="4057135" y="1002957"/>
                <a:ext cx="685800" cy="685800"/>
                <a:chOff x="2743200" y="990600"/>
                <a:chExt cx="685800" cy="685800"/>
              </a:xfrm>
            </p:grpSpPr>
            <p:sp>
              <p:nvSpPr>
                <p:cNvPr id="123" name="Quad Arrow 12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424"/>
              <p:cNvGrpSpPr/>
              <p:nvPr/>
            </p:nvGrpSpPr>
            <p:grpSpPr>
              <a:xfrm>
                <a:off x="4716162" y="1011194"/>
                <a:ext cx="685800" cy="685800"/>
                <a:chOff x="2743200" y="990600"/>
                <a:chExt cx="685800" cy="685800"/>
              </a:xfrm>
            </p:grpSpPr>
            <p:sp>
              <p:nvSpPr>
                <p:cNvPr id="121" name="Quad Arrow 12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laque 12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Diamond 11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431"/>
            <p:cNvGrpSpPr/>
            <p:nvPr/>
          </p:nvGrpSpPr>
          <p:grpSpPr>
            <a:xfrm rot="6012888">
              <a:off x="5629162" y="4089710"/>
              <a:ext cx="1139096" cy="232307"/>
              <a:chOff x="2743200" y="984422"/>
              <a:chExt cx="2658762" cy="712572"/>
            </a:xfrm>
          </p:grpSpPr>
          <p:grpSp>
            <p:nvGrpSpPr>
              <p:cNvPr id="99" name="Group 417"/>
              <p:cNvGrpSpPr/>
              <p:nvPr/>
            </p:nvGrpSpPr>
            <p:grpSpPr>
              <a:xfrm>
                <a:off x="2743200" y="990600"/>
                <a:ext cx="685800" cy="685800"/>
                <a:chOff x="2743200" y="990600"/>
                <a:chExt cx="685800" cy="685800"/>
              </a:xfrm>
            </p:grpSpPr>
            <p:sp>
              <p:nvSpPr>
                <p:cNvPr id="112" name="Quad Arrow 111"/>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12"/>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418"/>
              <p:cNvGrpSpPr/>
              <p:nvPr/>
            </p:nvGrpSpPr>
            <p:grpSpPr>
              <a:xfrm>
                <a:off x="3400168" y="984422"/>
                <a:ext cx="685800" cy="685800"/>
                <a:chOff x="2743200" y="990600"/>
                <a:chExt cx="685800" cy="685800"/>
              </a:xfrm>
            </p:grpSpPr>
            <p:sp>
              <p:nvSpPr>
                <p:cNvPr id="110" name="Quad Arrow 109"/>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aque 110"/>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421"/>
              <p:cNvGrpSpPr/>
              <p:nvPr/>
            </p:nvGrpSpPr>
            <p:grpSpPr>
              <a:xfrm>
                <a:off x="4057135" y="1002957"/>
                <a:ext cx="685800" cy="685800"/>
                <a:chOff x="2743200" y="990600"/>
                <a:chExt cx="685800" cy="685800"/>
              </a:xfrm>
            </p:grpSpPr>
            <p:sp>
              <p:nvSpPr>
                <p:cNvPr id="108" name="Quad Arrow 107"/>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8"/>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424"/>
              <p:cNvGrpSpPr/>
              <p:nvPr/>
            </p:nvGrpSpPr>
            <p:grpSpPr>
              <a:xfrm>
                <a:off x="4716162" y="1011194"/>
                <a:ext cx="685800" cy="685800"/>
                <a:chOff x="2743200" y="990600"/>
                <a:chExt cx="685800" cy="685800"/>
              </a:xfrm>
            </p:grpSpPr>
            <p:sp>
              <p:nvSpPr>
                <p:cNvPr id="106" name="Quad Arrow 105"/>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Diamond 102"/>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447"/>
            <p:cNvGrpSpPr/>
            <p:nvPr/>
          </p:nvGrpSpPr>
          <p:grpSpPr>
            <a:xfrm>
              <a:off x="6042006" y="1912224"/>
              <a:ext cx="822172" cy="231673"/>
              <a:chOff x="2743200" y="984422"/>
              <a:chExt cx="2658762" cy="712572"/>
            </a:xfrm>
          </p:grpSpPr>
          <p:grpSp>
            <p:nvGrpSpPr>
              <p:cNvPr id="84" name="Group 417"/>
              <p:cNvGrpSpPr/>
              <p:nvPr/>
            </p:nvGrpSpPr>
            <p:grpSpPr>
              <a:xfrm>
                <a:off x="2743200" y="990600"/>
                <a:ext cx="685800" cy="685800"/>
                <a:chOff x="2743200" y="990600"/>
                <a:chExt cx="685800" cy="685800"/>
              </a:xfrm>
            </p:grpSpPr>
            <p:sp>
              <p:nvSpPr>
                <p:cNvPr id="97" name="Quad Arrow 96"/>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aque 97"/>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418"/>
              <p:cNvGrpSpPr/>
              <p:nvPr/>
            </p:nvGrpSpPr>
            <p:grpSpPr>
              <a:xfrm>
                <a:off x="3400168" y="984422"/>
                <a:ext cx="685800" cy="685800"/>
                <a:chOff x="2743200" y="990600"/>
                <a:chExt cx="685800" cy="685800"/>
              </a:xfrm>
            </p:grpSpPr>
            <p:sp>
              <p:nvSpPr>
                <p:cNvPr id="95" name="Quad Arrow 94"/>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laque 95"/>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421"/>
              <p:cNvGrpSpPr/>
              <p:nvPr/>
            </p:nvGrpSpPr>
            <p:grpSpPr>
              <a:xfrm>
                <a:off x="4057135" y="1002957"/>
                <a:ext cx="685800" cy="685800"/>
                <a:chOff x="2743200" y="990600"/>
                <a:chExt cx="685800" cy="685800"/>
              </a:xfrm>
            </p:grpSpPr>
            <p:sp>
              <p:nvSpPr>
                <p:cNvPr id="93" name="Quad Arrow 92"/>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424"/>
              <p:cNvGrpSpPr/>
              <p:nvPr/>
            </p:nvGrpSpPr>
            <p:grpSpPr>
              <a:xfrm>
                <a:off x="4716162" y="1011194"/>
                <a:ext cx="685800" cy="685800"/>
                <a:chOff x="2743200" y="990600"/>
                <a:chExt cx="685800" cy="685800"/>
              </a:xfrm>
            </p:grpSpPr>
            <p:sp>
              <p:nvSpPr>
                <p:cNvPr id="91" name="Quad Arrow 90"/>
                <p:cNvSpPr/>
                <p:nvPr/>
              </p:nvSpPr>
              <p:spPr>
                <a:xfrm>
                  <a:off x="2743200" y="990600"/>
                  <a:ext cx="685800" cy="685800"/>
                </a:xfrm>
                <a:prstGeom prst="quadArrow">
                  <a:avLst>
                    <a:gd name="adj1" fmla="val 45000"/>
                    <a:gd name="adj2" fmla="val 35713"/>
                    <a:gd name="adj3" fmla="val 2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laque 91"/>
                <p:cNvSpPr/>
                <p:nvPr/>
              </p:nvSpPr>
              <p:spPr>
                <a:xfrm>
                  <a:off x="2774092" y="1103870"/>
                  <a:ext cx="609600" cy="457200"/>
                </a:xfrm>
                <a:prstGeom prst="plaque">
                  <a:avLst>
                    <a:gd name="adj" fmla="val 500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3276600" y="1143000"/>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3966519" y="1138881"/>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4648200" y="1155357"/>
                <a:ext cx="2286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94"/>
          <p:cNvGrpSpPr/>
          <p:nvPr/>
        </p:nvGrpSpPr>
        <p:grpSpPr>
          <a:xfrm>
            <a:off x="8019628" y="782935"/>
            <a:ext cx="1170554" cy="2680701"/>
            <a:chOff x="228600" y="108679"/>
            <a:chExt cx="2514600" cy="5758721"/>
          </a:xfrm>
        </p:grpSpPr>
        <p:grpSp>
          <p:nvGrpSpPr>
            <p:cNvPr id="130" name="Group 90"/>
            <p:cNvGrpSpPr/>
            <p:nvPr/>
          </p:nvGrpSpPr>
          <p:grpSpPr>
            <a:xfrm>
              <a:off x="1524000" y="4953000"/>
              <a:ext cx="618673" cy="914400"/>
              <a:chOff x="5453023" y="2955884"/>
              <a:chExt cx="1438353" cy="2125890"/>
            </a:xfrm>
          </p:grpSpPr>
          <p:sp>
            <p:nvSpPr>
              <p:cNvPr id="194" name="Oval 4"/>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5" name="Oval 194"/>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1" name="Group 91"/>
            <p:cNvGrpSpPr/>
            <p:nvPr/>
          </p:nvGrpSpPr>
          <p:grpSpPr>
            <a:xfrm rot="3910182">
              <a:off x="845098" y="4968533"/>
              <a:ext cx="618673" cy="914400"/>
              <a:chOff x="5453023" y="2955884"/>
              <a:chExt cx="1438353" cy="2125890"/>
            </a:xfrm>
          </p:grpSpPr>
          <p:sp>
            <p:nvSpPr>
              <p:cNvPr id="192" name="Oval 191"/>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3" name="Oval 192"/>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32" name="Oval 131"/>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6" name="Oval 135"/>
            <p:cNvSpPr/>
            <p:nvPr/>
          </p:nvSpPr>
          <p:spPr>
            <a:xfrm>
              <a:off x="2309649" y="3278669"/>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7" name="Oval 136"/>
            <p:cNvSpPr/>
            <p:nvPr/>
          </p:nvSpPr>
          <p:spPr>
            <a:xfrm>
              <a:off x="228600" y="3191460"/>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8" name="Trapezoid 137"/>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9" name="Trapezoid 138"/>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Trapezoid 139"/>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1" name="Isosceles Triangle 140"/>
            <p:cNvSpPr/>
            <p:nvPr/>
          </p:nvSpPr>
          <p:spPr>
            <a:xfrm rot="10800000">
              <a:off x="1269124" y="22321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2" name="Oval 141"/>
            <p:cNvSpPr/>
            <p:nvPr/>
          </p:nvSpPr>
          <p:spPr>
            <a:xfrm>
              <a:off x="922283" y="836777"/>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3" name="Hexagon 142"/>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4" name="Hexagon 143"/>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45" name="Hexagon 144"/>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146" name="Group 39"/>
            <p:cNvGrpSpPr/>
            <p:nvPr/>
          </p:nvGrpSpPr>
          <p:grpSpPr>
            <a:xfrm>
              <a:off x="824459" y="4724400"/>
              <a:ext cx="1613941" cy="388799"/>
              <a:chOff x="398489" y="1371600"/>
              <a:chExt cx="9752350" cy="1937478"/>
            </a:xfrm>
          </p:grpSpPr>
          <p:grpSp>
            <p:nvGrpSpPr>
              <p:cNvPr id="160" name="Group 8"/>
              <p:cNvGrpSpPr/>
              <p:nvPr/>
            </p:nvGrpSpPr>
            <p:grpSpPr>
              <a:xfrm>
                <a:off x="7864839" y="1372849"/>
                <a:ext cx="2286000" cy="1905000"/>
                <a:chOff x="1295400" y="2209800"/>
                <a:chExt cx="2286000" cy="1905000"/>
              </a:xfrm>
            </p:grpSpPr>
            <p:sp>
              <p:nvSpPr>
                <p:cNvPr id="185" name="Rectangle 18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9"/>
              <p:cNvGrpSpPr/>
              <p:nvPr/>
            </p:nvGrpSpPr>
            <p:grpSpPr>
              <a:xfrm>
                <a:off x="2895600" y="1371600"/>
                <a:ext cx="2286000" cy="1905000"/>
                <a:chOff x="1295400" y="2209800"/>
                <a:chExt cx="2286000" cy="1905000"/>
              </a:xfrm>
            </p:grpSpPr>
            <p:sp>
              <p:nvSpPr>
                <p:cNvPr id="178" name="Rectangle 177"/>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7"/>
              <p:cNvGrpSpPr/>
              <p:nvPr/>
            </p:nvGrpSpPr>
            <p:grpSpPr>
              <a:xfrm>
                <a:off x="5410200" y="1371600"/>
                <a:ext cx="2286000" cy="1905000"/>
                <a:chOff x="1295400" y="2209800"/>
                <a:chExt cx="2286000" cy="1905000"/>
              </a:xfrm>
            </p:grpSpPr>
            <p:sp>
              <p:nvSpPr>
                <p:cNvPr id="171" name="Rectangle 170"/>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5"/>
              <p:cNvGrpSpPr/>
              <p:nvPr/>
            </p:nvGrpSpPr>
            <p:grpSpPr>
              <a:xfrm>
                <a:off x="398489" y="1404078"/>
                <a:ext cx="2286000" cy="1905000"/>
                <a:chOff x="1295400" y="2209800"/>
                <a:chExt cx="2286000" cy="1905000"/>
              </a:xfrm>
            </p:grpSpPr>
            <p:sp>
              <p:nvSpPr>
                <p:cNvPr id="164" name="Rectangle 163"/>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Rounded Rectangle 146"/>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51" name="Group 88"/>
            <p:cNvGrpSpPr/>
            <p:nvPr/>
          </p:nvGrpSpPr>
          <p:grpSpPr>
            <a:xfrm>
              <a:off x="685800" y="1981200"/>
              <a:ext cx="1486894" cy="3451290"/>
              <a:chOff x="5855457" y="1828800"/>
              <a:chExt cx="1486894" cy="3451290"/>
            </a:xfrm>
          </p:grpSpPr>
          <p:sp>
            <p:nvSpPr>
              <p:cNvPr id="152" name="Double Wave 151"/>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uble Wave 152"/>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uble Wave 153"/>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80"/>
              <p:cNvGrpSpPr/>
              <p:nvPr/>
            </p:nvGrpSpPr>
            <p:grpSpPr>
              <a:xfrm>
                <a:off x="6248400" y="1828800"/>
                <a:ext cx="1093951" cy="1143000"/>
                <a:chOff x="2624682" y="2226017"/>
                <a:chExt cx="1981200" cy="2070031"/>
              </a:xfrm>
              <a:solidFill>
                <a:schemeClr val="bg1"/>
              </a:solidFill>
            </p:grpSpPr>
            <p:sp>
              <p:nvSpPr>
                <p:cNvPr id="156" name="Pie 155"/>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7" name="Group 5"/>
                <p:cNvGrpSpPr/>
                <p:nvPr/>
              </p:nvGrpSpPr>
              <p:grpSpPr>
                <a:xfrm>
                  <a:off x="2743200" y="2613845"/>
                  <a:ext cx="1683225" cy="1354095"/>
                  <a:chOff x="2740938" y="2613845"/>
                  <a:chExt cx="1683225" cy="1354095"/>
                </a:xfrm>
                <a:grpFill/>
              </p:grpSpPr>
              <p:sp>
                <p:nvSpPr>
                  <p:cNvPr id="158"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1000" fill="hold"/>
                                        <p:tgtEl>
                                          <p:spTgt spid="5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50182" cy="1754326"/>
          </a:xfrm>
          <a:prstGeom prst="rect">
            <a:avLst/>
          </a:prstGeom>
          <a:ln>
            <a:solidFill>
              <a:schemeClr val="tx1"/>
            </a:solidFill>
          </a:ln>
        </p:spPr>
        <p:txBody>
          <a:bodyPr wrap="square">
            <a:spAutoFit/>
          </a:bodyPr>
          <a:lstStyle/>
          <a:p>
            <a:r>
              <a:rPr lang="en-US" sz="1200" b="1" dirty="0"/>
              <a:t>Joseph </a:t>
            </a:r>
          </a:p>
          <a:p>
            <a:r>
              <a:rPr lang="en-US" sz="1200" dirty="0"/>
              <a:t> “Matthew tells us that [Joseph] was of the lineage of King David, that he was a just and considerate man, that in a dream an angel told him who Jesus would be, that he was obedient, and that he gave Jesus his name, which means </a:t>
            </a:r>
            <a:r>
              <a:rPr lang="en-US" sz="1200" i="1" dirty="0"/>
              <a:t>savior.</a:t>
            </a:r>
            <a:r>
              <a:rPr lang="en-US" sz="1200" dirty="0"/>
              <a:t> (See Matt. 1.) We know that he took Mary to Bethlehem, where Jesus was born. (See Luke 2:4–6.) Less than two years later, Joseph took his family into Egypt to escape Herod, after being warned in a dream. In Egypt, a dream again told him when to return, and another dream told him to go to Galilee. (See Matt. 2:13–15, 19–22.) Four dreams from God! Joseph must have been an exceptionally visionary and spiritually sensitive man” Gerald N. Lund (</a:t>
            </a:r>
            <a:r>
              <a:rPr lang="en-US" sz="1200" i="1" dirty="0"/>
              <a:t>Jesus Christ, Key to the Plan of Salvation</a:t>
            </a:r>
            <a:r>
              <a:rPr lang="en-US" sz="1200" dirty="0"/>
              <a:t> [1991], 51–52).</a:t>
            </a:r>
          </a:p>
        </p:txBody>
      </p:sp>
      <p:sp>
        <p:nvSpPr>
          <p:cNvPr id="4" name="Rectangle 3"/>
          <p:cNvSpPr/>
          <p:nvPr/>
        </p:nvSpPr>
        <p:spPr>
          <a:xfrm>
            <a:off x="-1" y="1752983"/>
            <a:ext cx="6640945" cy="1384995"/>
          </a:xfrm>
          <a:prstGeom prst="rect">
            <a:avLst/>
          </a:prstGeom>
          <a:ln>
            <a:solidFill>
              <a:schemeClr val="tx1"/>
            </a:solidFill>
          </a:ln>
        </p:spPr>
        <p:txBody>
          <a:bodyPr wrap="square">
            <a:spAutoFit/>
          </a:bodyPr>
          <a:lstStyle/>
          <a:p>
            <a:r>
              <a:rPr lang="en-US" sz="1200" b="1" dirty="0"/>
              <a:t>The City of David  Luke 1:4</a:t>
            </a:r>
          </a:p>
          <a:p>
            <a:r>
              <a:rPr lang="en-US" sz="1200" dirty="0"/>
              <a:t>"Bethlehem. The city of David. Ancient homeland of Israel's greatest king. In Hebrew it is called </a:t>
            </a:r>
            <a:r>
              <a:rPr lang="en-US" sz="1200" i="1" dirty="0"/>
              <a:t>Beth </a:t>
            </a:r>
            <a:r>
              <a:rPr lang="en-US" sz="1200" i="1" dirty="0" err="1"/>
              <a:t>Lechem</a:t>
            </a:r>
            <a:r>
              <a:rPr lang="en-US" sz="1200" i="1" dirty="0"/>
              <a:t>.</a:t>
            </a:r>
            <a:r>
              <a:rPr lang="en-US" sz="1200" dirty="0"/>
              <a:t> Literally, </a:t>
            </a:r>
            <a:r>
              <a:rPr lang="en-US" sz="1200" i="1" dirty="0"/>
              <a:t>Beth </a:t>
            </a:r>
            <a:r>
              <a:rPr lang="en-US" sz="1200" i="1" dirty="0" err="1"/>
              <a:t>Lechem</a:t>
            </a:r>
            <a:r>
              <a:rPr lang="en-US" sz="1200" dirty="0"/>
              <a:t> means 'The House of Bread.' How perfect that He who was to take the throne of David and become Israel's ultimate king should come to earth in the city of His illustrious ancestor! How fitting that He who would be known as the 'Bread of Life' should enter mortality in the tiny village called 'The House of Bread.' (See John 6:35.)"  Gerald N. Lund (</a:t>
            </a:r>
            <a:r>
              <a:rPr lang="en-US" sz="1200" i="1" dirty="0"/>
              <a:t>Jesus Christ, Key to the Plan of Salvation</a:t>
            </a:r>
            <a:r>
              <a:rPr lang="en-US" sz="1200" dirty="0"/>
              <a:t> [Salt Lake City: Deseret Book Co., 1991], 12 - 13.)</a:t>
            </a:r>
          </a:p>
        </p:txBody>
      </p:sp>
      <p:sp>
        <p:nvSpPr>
          <p:cNvPr id="5" name="Rectangle 4"/>
          <p:cNvSpPr/>
          <p:nvPr/>
        </p:nvSpPr>
        <p:spPr>
          <a:xfrm>
            <a:off x="-1" y="3127766"/>
            <a:ext cx="6631709" cy="3785652"/>
          </a:xfrm>
          <a:prstGeom prst="rect">
            <a:avLst/>
          </a:prstGeom>
          <a:ln>
            <a:solidFill>
              <a:schemeClr val="tx1"/>
            </a:solidFill>
          </a:ln>
        </p:spPr>
        <p:txBody>
          <a:bodyPr wrap="square">
            <a:spAutoFit/>
          </a:bodyPr>
          <a:lstStyle/>
          <a:p>
            <a:pPr fontAlgn="base"/>
            <a:r>
              <a:rPr lang="en-US" sz="1200" b="1" dirty="0"/>
              <a:t>Of Royal Blood: Luke 1:4</a:t>
            </a:r>
          </a:p>
          <a:p>
            <a:pPr fontAlgn="base"/>
            <a:r>
              <a:rPr lang="en-US" sz="1200" dirty="0"/>
              <a:t>"Since Jesus was not begotten by mortal man, his descent from David would, by necessity, be through his mother. Thus, when Mary came to earth she was born into that royal lineage so that she could transmit it to her son Jesus. That Mary was of Davidic descent is plainly set forth in the scriptures. Jesus was frequently addressed as 'Son of David.' He did not disclaim that title.</a:t>
            </a:r>
          </a:p>
          <a:p>
            <a:pPr fontAlgn="base"/>
            <a:r>
              <a:rPr lang="en-US" sz="1200" dirty="0"/>
              <a:t>"Paul made it clear that Jesus was of royal blood in his earthly lineage. To the Roman Saints he wrote: 'Jesus Christ our Lord... was made of the seed of David according to the flesh' (Rom. 1:3). And to Timothy he said: 'Remember that Jesus Christ of the seed of David was raised from the dead' (2 Tim. 2:8; see also Acts 13:22-23; 2:30).</a:t>
            </a:r>
          </a:p>
          <a:p>
            <a:pPr fontAlgn="base"/>
            <a:r>
              <a:rPr lang="en-US" sz="1200" dirty="0"/>
              <a:t>"Mary's husband, Joseph, also was 'of the house and lineage of David' (Luke 2:4; see also Luke 1:27; Matt. 1:16, 20; Luke 3:23-31). So Jesus, though not a blood descendant of Joseph, inherited legal status as a son of David through him.</a:t>
            </a:r>
          </a:p>
          <a:p>
            <a:pPr fontAlgn="base"/>
            <a:r>
              <a:rPr lang="en-US" sz="1200" dirty="0"/>
              <a:t>"At that time the Jews were ruled by Rome, and the rights of the royal Davidic family were not recognized. Herod, king of the Jews by Roman appointment, was not even an Israelite, and certainly not of David's line. Gospel Doctrine.com</a:t>
            </a:r>
          </a:p>
          <a:p>
            <a:pPr fontAlgn="base"/>
            <a:r>
              <a:rPr lang="en-US" sz="1200" dirty="0"/>
              <a:t>"</a:t>
            </a:r>
            <a:r>
              <a:rPr lang="en-US" sz="1200" b="1" dirty="0"/>
              <a:t>Elder James E. Talmage</a:t>
            </a:r>
            <a:r>
              <a:rPr lang="en-US" sz="1200" dirty="0"/>
              <a:t> explained: 'Had Judah been a free and independent nation, ruled by her rightful sovereign, Joseph the carpenter would have been her crowned king; and his lawful successor to the throne would have been Jesus of Nazareth, the King of the Jews' </a:t>
            </a:r>
            <a:r>
              <a:rPr lang="en-US" sz="1200" i="1" dirty="0"/>
              <a:t>(Jesus the Christ </a:t>
            </a:r>
            <a:r>
              <a:rPr lang="en-US" sz="1200" dirty="0"/>
              <a:t>[Salt Lake City: Deseret Book Co., 1948], p. 87)." (Robert J. Matthews, </a:t>
            </a:r>
            <a:r>
              <a:rPr lang="en-US" sz="1200" i="1" dirty="0"/>
              <a:t>Behold the Messiah </a:t>
            </a:r>
            <a:r>
              <a:rPr lang="en-US" sz="1200" dirty="0"/>
              <a:t>[Salt Lake City: </a:t>
            </a:r>
            <a:r>
              <a:rPr lang="en-US" sz="1200" dirty="0" err="1"/>
              <a:t>Bookcraft</a:t>
            </a:r>
            <a:r>
              <a:rPr lang="en-US" sz="1200" dirty="0"/>
              <a:t>, 1994], 78-79.)</a:t>
            </a:r>
          </a:p>
        </p:txBody>
      </p:sp>
      <p:sp>
        <p:nvSpPr>
          <p:cNvPr id="6" name="Rectangle 5"/>
          <p:cNvSpPr/>
          <p:nvPr/>
        </p:nvSpPr>
        <p:spPr>
          <a:xfrm>
            <a:off x="6640945" y="0"/>
            <a:ext cx="5551055" cy="1754326"/>
          </a:xfrm>
          <a:prstGeom prst="rect">
            <a:avLst/>
          </a:prstGeom>
          <a:ln>
            <a:solidFill>
              <a:schemeClr val="tx1"/>
            </a:solidFill>
          </a:ln>
        </p:spPr>
        <p:txBody>
          <a:bodyPr wrap="square">
            <a:spAutoFit/>
          </a:bodyPr>
          <a:lstStyle/>
          <a:p>
            <a:r>
              <a:rPr lang="en-US" sz="1200" b="1" dirty="0"/>
              <a:t>No Room   Luke 2:7:</a:t>
            </a:r>
          </a:p>
          <a:p>
            <a:r>
              <a:rPr lang="en-US" sz="1200" dirty="0"/>
              <a:t>"Even in our day, although two thousand years have passed, there are many who say the same thing that was said on that night in Bethlehem. 'There is no room, no room' (see Luke 2:7). We make room for the gifts, but sometimes no room is made for the giver. We have room for the commercialism of Christmas and even pleasure-seeking on the Sabbath day, but there are times when there is not room for worship. Our thoughts are filled with other things-there is no room." Howard W. Hunter (</a:t>
            </a:r>
            <a:r>
              <a:rPr lang="en-US" sz="1200" i="1" dirty="0"/>
              <a:t>The Teachings of Howard W. Hunter, </a:t>
            </a:r>
            <a:r>
              <a:rPr lang="en-US" sz="1200" dirty="0"/>
              <a:t>edited by Clyde J. Williams [Salt Lake City: </a:t>
            </a:r>
            <a:r>
              <a:rPr lang="en-US" sz="1200" dirty="0" err="1"/>
              <a:t>Bookcraft</a:t>
            </a:r>
            <a:r>
              <a:rPr lang="en-US" sz="1200" dirty="0"/>
              <a:t>, 1997], 42.)</a:t>
            </a:r>
          </a:p>
        </p:txBody>
      </p:sp>
      <p:sp>
        <p:nvSpPr>
          <p:cNvPr id="7" name="Rectangle 6"/>
          <p:cNvSpPr/>
          <p:nvPr/>
        </p:nvSpPr>
        <p:spPr>
          <a:xfrm>
            <a:off x="6640945" y="1757601"/>
            <a:ext cx="5551055" cy="2631490"/>
          </a:xfrm>
          <a:prstGeom prst="rect">
            <a:avLst/>
          </a:prstGeom>
          <a:ln>
            <a:solidFill>
              <a:schemeClr val="tx1"/>
            </a:solidFill>
          </a:ln>
        </p:spPr>
        <p:txBody>
          <a:bodyPr wrap="square">
            <a:spAutoFit/>
          </a:bodyPr>
          <a:lstStyle/>
          <a:p>
            <a:r>
              <a:rPr lang="en-US" sz="1100" dirty="0"/>
              <a:t>Shepherds—Keepers of the temple flocks  Luke 2:9:</a:t>
            </a:r>
          </a:p>
          <a:p>
            <a:r>
              <a:rPr lang="en-US" sz="1100" dirty="0"/>
              <a:t>"The shepherds to whom the angels appeared were the keepers of the temple flocks, a conjecture based on an ancient Jewish tradition that the Messiah would be revealed from </a:t>
            </a:r>
            <a:r>
              <a:rPr lang="en-US" sz="1100" i="1" dirty="0" err="1"/>
              <a:t>Migdal</a:t>
            </a:r>
            <a:r>
              <a:rPr lang="en-US" sz="1100" i="1" dirty="0"/>
              <a:t> Eder, </a:t>
            </a:r>
            <a:r>
              <a:rPr lang="en-US" sz="1100" dirty="0"/>
              <a:t>'the tower of the flock.' The Jewish interpretive text of the </a:t>
            </a:r>
            <a:r>
              <a:rPr lang="en-US" sz="1100" i="1" dirty="0" err="1"/>
              <a:t>Mishnah</a:t>
            </a:r>
            <a:r>
              <a:rPr lang="en-US" sz="1100" dirty="0" err="1"/>
              <a:t>suggests</a:t>
            </a:r>
            <a:r>
              <a:rPr lang="en-US" sz="1100" dirty="0"/>
              <a:t> that this could mean none other than the special flocks consecrated to the temple. If this is so, then lambs born years later into those same flocks may have been among those offered in the temple at the time of Christ's Passover sacrifice on the cross. Whether this is so or not, it is certainly the case that his atoning sacrifice was portended even in his birth. An ancient Hebrew tradition held that the Messiah would be born on the Passover. And from astronomical calculation we know that April 6 in the meridian of time was indeed the day of the Passover Feast, that sacred Jewish commemoration of Israel's salvation from the destroying angel that meant death for the firstborn sons of Egypt. It was a salvation granted to each Israelite family that sacrificed a lamb and smeared its blood on the wooden doorposts of their dwelling." (Bruce D. Porter, </a:t>
            </a:r>
            <a:r>
              <a:rPr lang="en-US" sz="1100" i="1" dirty="0"/>
              <a:t>The King of Kings, </a:t>
            </a:r>
            <a:r>
              <a:rPr lang="en-US" sz="1100" dirty="0"/>
              <a:t>21, 23 as taken from </a:t>
            </a:r>
            <a:r>
              <a:rPr lang="en-US" sz="1100" i="1" dirty="0"/>
              <a:t>Latter-day Commentary on the New Testament: The Four Gospels, </a:t>
            </a:r>
            <a:r>
              <a:rPr lang="en-US" sz="1100" dirty="0"/>
              <a:t>by Pinegar, Bassett, and Earl, p. 20-21)</a:t>
            </a:r>
          </a:p>
        </p:txBody>
      </p:sp>
      <p:sp>
        <p:nvSpPr>
          <p:cNvPr id="8" name="Rectangle 7"/>
          <p:cNvSpPr/>
          <p:nvPr/>
        </p:nvSpPr>
        <p:spPr>
          <a:xfrm>
            <a:off x="6659418" y="4380728"/>
            <a:ext cx="5532582" cy="2492990"/>
          </a:xfrm>
          <a:prstGeom prst="rect">
            <a:avLst/>
          </a:prstGeom>
          <a:ln>
            <a:solidFill>
              <a:schemeClr val="tx1"/>
            </a:solidFill>
          </a:ln>
        </p:spPr>
        <p:txBody>
          <a:bodyPr wrap="square">
            <a:spAutoFit/>
          </a:bodyPr>
          <a:lstStyle/>
          <a:p>
            <a:pPr fontAlgn="base"/>
            <a:r>
              <a:rPr lang="en-US" sz="1200" b="1" dirty="0"/>
              <a:t>Day of Jesus’ Birth   Luke 2:11:</a:t>
            </a:r>
            <a:r>
              <a:rPr lang="en-US" sz="1200" dirty="0"/>
              <a:t>The Latter-day saints have long believed that Jesus was born in the spring and not on December 25. The traditional celebration of his birth in December is a remnant of an old Roman holiday which celebrated the birth of the sun after the winter solstice. There are many evidences suggesting that this could not have been the correct date.</a:t>
            </a:r>
          </a:p>
          <a:p>
            <a:pPr fontAlgn="base"/>
            <a:r>
              <a:rPr lang="en-US" sz="1200" dirty="0"/>
              <a:t>"It has been pointed out that the 6 April 1 B.C. date also explains certain aspects of the New Testament account. For example, the date is during the short lambing season, which would explain why the shepherds were 'keeping watch over their flock by night.' (Luke 2:8.) Moreover, the fact that 'there was no room for them in the inn' (Luke 2:7) suggests that the birth probably occurred at the time of one of the three feasts, such as Passover, at which Jews were required to be in Jerusalem. That proposal is also consistent with the 6 April date." (John P. Pratt, "Passover-Was It Symbolic of His Coming?" Ensign, Jan. 1994, 44)</a:t>
            </a:r>
          </a:p>
        </p:txBody>
      </p:sp>
    </p:spTree>
    <p:extLst>
      <p:ext uri="{BB962C8B-B14F-4D97-AF65-F5344CB8AC3E}">
        <p14:creationId xmlns:p14="http://schemas.microsoft.com/office/powerpoint/2010/main" val="201278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50182" cy="2123658"/>
          </a:xfrm>
          <a:prstGeom prst="rect">
            <a:avLst/>
          </a:prstGeom>
          <a:ln>
            <a:solidFill>
              <a:schemeClr val="tx1"/>
            </a:solidFill>
          </a:ln>
        </p:spPr>
        <p:txBody>
          <a:bodyPr wrap="square">
            <a:spAutoFit/>
          </a:bodyPr>
          <a:lstStyle/>
          <a:p>
            <a:r>
              <a:rPr lang="en-US" sz="1200" b="1" dirty="0"/>
              <a:t>Testimonies of the Birth of Jesus  Luke 2:17:</a:t>
            </a:r>
          </a:p>
          <a:p>
            <a:r>
              <a:rPr lang="en-US" sz="1200" dirty="0"/>
              <a:t>"'It will be observed that the testimonies concerning the birth of the Messiah are from two extremes, the lowly shepherds in the Judean field, and the learned magi from the far east. We cannot think this is the result of mere chance, but that in it may be discerned the purpose and wisdom of God...there were classes of people among the Jews whom these lowly shepherd witnesses could not reach, and had they been able to reach them, the story of the angel's visit, and the concourse of angels singing the magnificent song of Peace on earth, good will to men would doubtless have been accounted an idle tale of superstitious folk, deceived by their own over-wrought imaginations or idle dreams. Hence God raised up another class of witnesses-the wise men from the east-witnesses that could enter the royal palace of proud King Herod and boldly ask: Where is he that is born king of the Jews? for we have seen his star in the east, and are come to worship him.'" James E. Talmage (quoted in </a:t>
            </a:r>
            <a:r>
              <a:rPr lang="en-US" sz="1200" i="1" dirty="0"/>
              <a:t>Jesus the Christ</a:t>
            </a:r>
            <a:r>
              <a:rPr lang="en-US" sz="1200" dirty="0"/>
              <a:t>, 108-109)</a:t>
            </a:r>
          </a:p>
        </p:txBody>
      </p:sp>
      <p:sp>
        <p:nvSpPr>
          <p:cNvPr id="4" name="Rectangle 3"/>
          <p:cNvSpPr/>
          <p:nvPr/>
        </p:nvSpPr>
        <p:spPr>
          <a:xfrm>
            <a:off x="0" y="2122438"/>
            <a:ext cx="6640945" cy="1384995"/>
          </a:xfrm>
          <a:prstGeom prst="rect">
            <a:avLst/>
          </a:prstGeom>
          <a:ln>
            <a:solidFill>
              <a:schemeClr val="tx1"/>
            </a:solidFill>
          </a:ln>
        </p:spPr>
        <p:txBody>
          <a:bodyPr wrap="square">
            <a:spAutoFit/>
          </a:bodyPr>
          <a:lstStyle/>
          <a:p>
            <a:r>
              <a:rPr lang="en-US" sz="1200" b="1" dirty="0"/>
              <a:t>The City of David  Luke 1:4</a:t>
            </a:r>
          </a:p>
          <a:p>
            <a:r>
              <a:rPr lang="en-US" sz="1200" dirty="0"/>
              <a:t>"Bethlehem. The city of David. Ancient homeland of Israel's greatest king. In Hebrew it is called </a:t>
            </a:r>
            <a:r>
              <a:rPr lang="en-US" sz="1200" i="1" dirty="0"/>
              <a:t>Beth </a:t>
            </a:r>
            <a:r>
              <a:rPr lang="en-US" sz="1200" i="1" dirty="0" err="1"/>
              <a:t>Lechem</a:t>
            </a:r>
            <a:r>
              <a:rPr lang="en-US" sz="1200" i="1" dirty="0"/>
              <a:t>.</a:t>
            </a:r>
            <a:r>
              <a:rPr lang="en-US" sz="1200" dirty="0"/>
              <a:t> Literally, </a:t>
            </a:r>
            <a:r>
              <a:rPr lang="en-US" sz="1200" i="1" dirty="0"/>
              <a:t>Beth </a:t>
            </a:r>
            <a:r>
              <a:rPr lang="en-US" sz="1200" i="1" dirty="0" err="1"/>
              <a:t>Lechem</a:t>
            </a:r>
            <a:r>
              <a:rPr lang="en-US" sz="1200" dirty="0"/>
              <a:t> means 'The House of Bread.' How perfect that He who was to take the throne of David and become Israel's ultimate king should come to earth in the city of His illustrious ancestor! How fitting that He who would be known as the 'Bread of Life' should enter mortality in the tiny village called 'The House of Bread.' (See John 6:35.)"  Gerald N. Lund (</a:t>
            </a:r>
            <a:r>
              <a:rPr lang="en-US" sz="1200" i="1" dirty="0"/>
              <a:t>Jesus Christ, Key to the Plan of Salvation</a:t>
            </a:r>
            <a:r>
              <a:rPr lang="en-US" sz="1200" dirty="0"/>
              <a:t> [Salt Lake City: Deseret Book Co., 1991], 12 - 13.)</a:t>
            </a:r>
          </a:p>
        </p:txBody>
      </p:sp>
    </p:spTree>
    <p:extLst>
      <p:ext uri="{BB962C8B-B14F-4D97-AF65-F5344CB8AC3E}">
        <p14:creationId xmlns:p14="http://schemas.microsoft.com/office/powerpoint/2010/main" val="201278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0" y="76200"/>
            <a:ext cx="10360038" cy="3343564"/>
            <a:chOff x="0" y="0"/>
            <a:chExt cx="10360038" cy="3343564"/>
          </a:xfrm>
        </p:grpSpPr>
        <p:pic>
          <p:nvPicPr>
            <p:cNvPr id="27650" name="Picture 2"/>
            <p:cNvPicPr>
              <a:picLocks noChangeAspect="1" noChangeArrowheads="1"/>
            </p:cNvPicPr>
            <p:nvPr/>
          </p:nvPicPr>
          <p:blipFill>
            <a:blip r:embed="rId2" cstate="print"/>
            <a:srcRect l="31313" t="19753" r="37071" b="43794"/>
            <a:stretch>
              <a:fillRect/>
            </a:stretch>
          </p:blipFill>
          <p:spPr bwMode="auto">
            <a:xfrm>
              <a:off x="0" y="0"/>
              <a:ext cx="5155347" cy="3343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2" cstate="print"/>
            <a:srcRect l="31313" t="19753" r="37071" b="43794"/>
            <a:stretch>
              <a:fillRect/>
            </a:stretch>
          </p:blipFill>
          <p:spPr bwMode="auto">
            <a:xfrm>
              <a:off x="5204691" y="0"/>
              <a:ext cx="5155347" cy="3343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p:cNvGrpSpPr/>
          <p:nvPr/>
        </p:nvGrpSpPr>
        <p:grpSpPr>
          <a:xfrm>
            <a:off x="762000" y="3461327"/>
            <a:ext cx="10360038" cy="3343564"/>
            <a:chOff x="0" y="0"/>
            <a:chExt cx="10360038" cy="3343564"/>
          </a:xfrm>
        </p:grpSpPr>
        <p:pic>
          <p:nvPicPr>
            <p:cNvPr id="8" name="Picture 2"/>
            <p:cNvPicPr>
              <a:picLocks noChangeAspect="1" noChangeArrowheads="1"/>
            </p:cNvPicPr>
            <p:nvPr/>
          </p:nvPicPr>
          <p:blipFill>
            <a:blip r:embed="rId2" cstate="print"/>
            <a:srcRect l="31313" t="19753" r="37071" b="43794"/>
            <a:stretch>
              <a:fillRect/>
            </a:stretch>
          </p:blipFill>
          <p:spPr bwMode="auto">
            <a:xfrm>
              <a:off x="0" y="0"/>
              <a:ext cx="5155347" cy="3343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2" cstate="print"/>
            <a:srcRect l="31313" t="19753" r="37071" b="43794"/>
            <a:stretch>
              <a:fillRect/>
            </a:stretch>
          </p:blipFill>
          <p:spPr bwMode="auto">
            <a:xfrm>
              <a:off x="5204691" y="0"/>
              <a:ext cx="5155347" cy="3343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2:1-6</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Bethlehem</a:t>
            </a:r>
          </a:p>
        </p:txBody>
      </p:sp>
      <p:pic>
        <p:nvPicPr>
          <p:cNvPr id="1026" name="Picture 2" descr="Joseph and Mary Travel to Bethlehem"/>
          <p:cNvPicPr>
            <a:picLocks noChangeAspect="1" noChangeArrowheads="1"/>
          </p:cNvPicPr>
          <p:nvPr/>
        </p:nvPicPr>
        <p:blipFill>
          <a:blip r:embed="rId3" cstate="print"/>
          <a:srcRect/>
          <a:stretch>
            <a:fillRect/>
          </a:stretch>
        </p:blipFill>
        <p:spPr bwMode="auto">
          <a:xfrm>
            <a:off x="1014556" y="2442584"/>
            <a:ext cx="4286250" cy="3219451"/>
          </a:xfrm>
          <a:prstGeom prst="rect">
            <a:avLst/>
          </a:prstGeom>
          <a:noFill/>
        </p:spPr>
      </p:pic>
      <p:sp>
        <p:nvSpPr>
          <p:cNvPr id="8" name="Rectangle 7"/>
          <p:cNvSpPr/>
          <p:nvPr/>
        </p:nvSpPr>
        <p:spPr>
          <a:xfrm>
            <a:off x="443345" y="917047"/>
            <a:ext cx="6096000" cy="923330"/>
          </a:xfrm>
          <a:prstGeom prst="rect">
            <a:avLst/>
          </a:prstGeom>
        </p:spPr>
        <p:txBody>
          <a:bodyPr>
            <a:spAutoFit/>
          </a:bodyPr>
          <a:lstStyle/>
          <a:p>
            <a:r>
              <a:rPr lang="en-US" dirty="0">
                <a:solidFill>
                  <a:schemeClr val="bg1"/>
                </a:solidFill>
              </a:rPr>
              <a:t>Bethlehem lay approximately 85–90 miles (137–145 kilometers) south of Nazareth, a trek of at least four to five walking days, perhaps longer considering Mary’s condition. </a:t>
            </a:r>
          </a:p>
        </p:txBody>
      </p:sp>
      <p:grpSp>
        <p:nvGrpSpPr>
          <p:cNvPr id="9" name="Group 8"/>
          <p:cNvGrpSpPr/>
          <p:nvPr/>
        </p:nvGrpSpPr>
        <p:grpSpPr>
          <a:xfrm>
            <a:off x="7495309" y="844181"/>
            <a:ext cx="3702336" cy="4671821"/>
            <a:chOff x="7505323" y="495847"/>
            <a:chExt cx="3702336" cy="4671821"/>
          </a:xfrm>
        </p:grpSpPr>
        <p:grpSp>
          <p:nvGrpSpPr>
            <p:cNvPr id="10" name="Group 7"/>
            <p:cNvGrpSpPr/>
            <p:nvPr/>
          </p:nvGrpSpPr>
          <p:grpSpPr>
            <a:xfrm>
              <a:off x="7505323" y="495847"/>
              <a:ext cx="3702336" cy="4671821"/>
              <a:chOff x="8455499" y="1694834"/>
              <a:chExt cx="2752160" cy="3472834"/>
            </a:xfrm>
          </p:grpSpPr>
          <p:sp>
            <p:nvSpPr>
              <p:cNvPr id="22" name="Rectangle 21"/>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455499" y="1694834"/>
                <a:ext cx="1810693" cy="3071775"/>
                <a:chOff x="3730028" y="2278823"/>
                <a:chExt cx="1810693" cy="3071775"/>
              </a:xfrm>
            </p:grpSpPr>
            <p:sp>
              <p:nvSpPr>
                <p:cNvPr id="36" name="Freeform 35"/>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6" name="TextBox 15"/>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7" name="TextBox 16"/>
            <p:cNvSpPr txBox="1"/>
            <p:nvPr/>
          </p:nvSpPr>
          <p:spPr>
            <a:xfrm>
              <a:off x="9128061" y="1641603"/>
              <a:ext cx="1430447" cy="276999"/>
            </a:xfrm>
            <a:prstGeom prst="rect">
              <a:avLst/>
            </a:prstGeom>
            <a:noFill/>
          </p:spPr>
          <p:txBody>
            <a:bodyPr wrap="square" rtlCol="0">
              <a:spAutoFit/>
            </a:bodyPr>
            <a:lstStyle/>
            <a:p>
              <a:r>
                <a:rPr lang="en-US" sz="1200" dirty="0">
                  <a:solidFill>
                    <a:schemeClr val="bg1"/>
                  </a:solidFill>
                </a:rPr>
                <a:t>Nazareth</a:t>
              </a:r>
            </a:p>
          </p:txBody>
        </p:sp>
        <p:sp>
          <p:nvSpPr>
            <p:cNvPr id="18" name="5-Point Star 17"/>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9543271" y="1574110"/>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5440218" y="5645927"/>
            <a:ext cx="6373090" cy="923330"/>
          </a:xfrm>
          <a:prstGeom prst="rect">
            <a:avLst/>
          </a:prstGeom>
        </p:spPr>
        <p:txBody>
          <a:bodyPr wrap="square">
            <a:spAutoFit/>
          </a:bodyPr>
          <a:lstStyle/>
          <a:p>
            <a:r>
              <a:rPr lang="en-US" dirty="0">
                <a:solidFill>
                  <a:schemeClr val="bg1"/>
                </a:solidFill>
              </a:rPr>
              <a:t>Travelers typically stayed at quarters known as caravansaries, which were rectangular structures with open rooms overlooking a central courtyard, where the travelers’ animals were kept.</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1" y="6550223"/>
            <a:ext cx="3676073" cy="307777"/>
          </a:xfrm>
          <a:prstGeom prst="rect">
            <a:avLst/>
          </a:prstGeom>
          <a:noFill/>
        </p:spPr>
        <p:txBody>
          <a:bodyPr wrap="square" rtlCol="0">
            <a:spAutoFit/>
          </a:bodyPr>
          <a:lstStyle/>
          <a:p>
            <a:r>
              <a:rPr lang="en-US" sz="1400" dirty="0">
                <a:solidFill>
                  <a:schemeClr val="bg1"/>
                </a:solidFill>
              </a:rPr>
              <a:t>Luke 2:5; Leviticus 20:10; John 8:5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Espoused Wife</a:t>
            </a:r>
          </a:p>
        </p:txBody>
      </p:sp>
      <p:sp>
        <p:nvSpPr>
          <p:cNvPr id="8" name="Rectangle 7"/>
          <p:cNvSpPr/>
          <p:nvPr/>
        </p:nvSpPr>
        <p:spPr>
          <a:xfrm>
            <a:off x="258617" y="981701"/>
            <a:ext cx="6326909" cy="2031325"/>
          </a:xfrm>
          <a:prstGeom prst="rect">
            <a:avLst/>
          </a:prstGeom>
        </p:spPr>
        <p:txBody>
          <a:bodyPr wrap="square">
            <a:spAutoFit/>
          </a:bodyPr>
          <a:lstStyle/>
          <a:p>
            <a:r>
              <a:rPr lang="en-US" dirty="0">
                <a:solidFill>
                  <a:schemeClr val="bg1"/>
                </a:solidFill>
              </a:rPr>
              <a:t>When Mary was found to be with child, Joseph, knowing he was not the father, had several options. </a:t>
            </a:r>
          </a:p>
          <a:p>
            <a:endParaRPr lang="en-US" dirty="0">
              <a:solidFill>
                <a:schemeClr val="bg1"/>
              </a:solidFill>
            </a:endParaRPr>
          </a:p>
          <a:p>
            <a:r>
              <a:rPr lang="en-US" dirty="0">
                <a:solidFill>
                  <a:schemeClr val="bg1"/>
                </a:solidFill>
              </a:rPr>
              <a:t>First, he could have subjected Mary to a public divorce and perhaps even execution, for people would have presumed that Mary was guilty of adultery—a crime punishable by death under the law of Moses.</a:t>
            </a:r>
          </a:p>
        </p:txBody>
      </p:sp>
      <p:sp>
        <p:nvSpPr>
          <p:cNvPr id="39" name="Rectangle 38"/>
          <p:cNvSpPr/>
          <p:nvPr/>
        </p:nvSpPr>
        <p:spPr>
          <a:xfrm>
            <a:off x="2318327" y="3032036"/>
            <a:ext cx="3823855" cy="923330"/>
          </a:xfrm>
          <a:prstGeom prst="rect">
            <a:avLst/>
          </a:prstGeom>
        </p:spPr>
        <p:txBody>
          <a:bodyPr wrap="square">
            <a:spAutoFit/>
          </a:bodyPr>
          <a:lstStyle/>
          <a:p>
            <a:r>
              <a:rPr lang="en-US" dirty="0">
                <a:solidFill>
                  <a:schemeClr val="bg1"/>
                </a:solidFill>
              </a:rPr>
              <a:t>Second, Joseph could have had his betrothal to Mary privately annulled before two witnesses.</a:t>
            </a:r>
          </a:p>
        </p:txBody>
      </p:sp>
      <p:pic>
        <p:nvPicPr>
          <p:cNvPr id="23" name="Picture 22" descr="joseph and mary.jpg"/>
          <p:cNvPicPr>
            <a:picLocks noChangeAspect="1"/>
          </p:cNvPicPr>
          <p:nvPr/>
        </p:nvPicPr>
        <p:blipFill>
          <a:blip r:embed="rId3" cstate="print"/>
          <a:stretch>
            <a:fillRect/>
          </a:stretch>
        </p:blipFill>
        <p:spPr>
          <a:xfrm>
            <a:off x="6610373" y="885029"/>
            <a:ext cx="4309872" cy="2871216"/>
          </a:xfrm>
          <a:prstGeom prst="rect">
            <a:avLst/>
          </a:prstGeom>
        </p:spPr>
      </p:pic>
      <p:sp>
        <p:nvSpPr>
          <p:cNvPr id="24" name="Rectangle 23"/>
          <p:cNvSpPr/>
          <p:nvPr/>
        </p:nvSpPr>
        <p:spPr>
          <a:xfrm>
            <a:off x="5800436" y="3955626"/>
            <a:ext cx="6096000" cy="923330"/>
          </a:xfrm>
          <a:prstGeom prst="rect">
            <a:avLst/>
          </a:prstGeom>
        </p:spPr>
        <p:txBody>
          <a:bodyPr>
            <a:spAutoFit/>
          </a:bodyPr>
          <a:lstStyle/>
          <a:p>
            <a:r>
              <a:rPr lang="en-US" dirty="0">
                <a:solidFill>
                  <a:schemeClr val="bg1"/>
                </a:solidFill>
              </a:rPr>
              <a:t>A third option was to proceed with the marriage. Joseph was inclined to show mercy to Mary by quietly annulling the betrothal agreement.</a:t>
            </a:r>
          </a:p>
        </p:txBody>
      </p:sp>
      <p:sp>
        <p:nvSpPr>
          <p:cNvPr id="25" name="Rectangle 24"/>
          <p:cNvSpPr/>
          <p:nvPr/>
        </p:nvSpPr>
        <p:spPr>
          <a:xfrm>
            <a:off x="997526" y="4916209"/>
            <a:ext cx="4174837" cy="1477328"/>
          </a:xfrm>
          <a:prstGeom prst="rect">
            <a:avLst/>
          </a:prstGeom>
        </p:spPr>
        <p:txBody>
          <a:bodyPr wrap="square">
            <a:spAutoFit/>
          </a:bodyPr>
          <a:lstStyle/>
          <a:p>
            <a:r>
              <a:rPr lang="en-US" dirty="0">
                <a:solidFill>
                  <a:schemeClr val="bg1"/>
                </a:solidFill>
              </a:rPr>
              <a:t>However, when assured by an angel that Mary’s child was the Son of God, Joseph elected to marry her, though doing so could have brought upon him public shame and ridicule.</a:t>
            </a:r>
          </a:p>
        </p:txBody>
      </p:sp>
      <p:sp>
        <p:nvSpPr>
          <p:cNvPr id="26" name="Rectangle 25"/>
          <p:cNvSpPr/>
          <p:nvPr/>
        </p:nvSpPr>
        <p:spPr>
          <a:xfrm>
            <a:off x="4964436" y="5627299"/>
            <a:ext cx="6743321"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Read Matthew 1:19-25</a:t>
            </a:r>
          </a:p>
        </p:txBody>
      </p:sp>
      <p:sp>
        <p:nvSpPr>
          <p:cNvPr id="27" name="TextBox 26"/>
          <p:cNvSpPr txBox="1"/>
          <p:nvPr/>
        </p:nvSpPr>
        <p:spPr>
          <a:xfrm>
            <a:off x="8515927" y="6550223"/>
            <a:ext cx="3676073" cy="307777"/>
          </a:xfrm>
          <a:prstGeom prst="rect">
            <a:avLst/>
          </a:prstGeom>
          <a:noFill/>
        </p:spPr>
        <p:txBody>
          <a:bodyPr wrap="square" rtlCol="0">
            <a:spAutoFit/>
          </a:bodyPr>
          <a:lstStyle/>
          <a:p>
            <a:pPr algn="r"/>
            <a:r>
              <a:rPr lang="en-US" sz="1400"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No Room At the Inn</a:t>
            </a:r>
          </a:p>
        </p:txBody>
      </p:sp>
      <p:sp>
        <p:nvSpPr>
          <p:cNvPr id="8" name="Rectangle 7"/>
          <p:cNvSpPr/>
          <p:nvPr/>
        </p:nvSpPr>
        <p:spPr>
          <a:xfrm>
            <a:off x="443345" y="917047"/>
            <a:ext cx="6096000" cy="646331"/>
          </a:xfrm>
          <a:prstGeom prst="rect">
            <a:avLst/>
          </a:prstGeom>
        </p:spPr>
        <p:txBody>
          <a:bodyPr>
            <a:spAutoFit/>
          </a:bodyPr>
          <a:lstStyle/>
          <a:p>
            <a:r>
              <a:rPr lang="en-US" dirty="0">
                <a:solidFill>
                  <a:schemeClr val="bg1"/>
                </a:solidFill>
              </a:rPr>
              <a:t>The Joseph Smith Translation indicates there was no room for Mary and Joseph in the “inns” at Bethlehem.</a:t>
            </a:r>
          </a:p>
        </p:txBody>
      </p:sp>
      <p:sp>
        <p:nvSpPr>
          <p:cNvPr id="39" name="Rectangle 38"/>
          <p:cNvSpPr/>
          <p:nvPr/>
        </p:nvSpPr>
        <p:spPr>
          <a:xfrm>
            <a:off x="942111" y="5038834"/>
            <a:ext cx="7296724" cy="1200329"/>
          </a:xfrm>
          <a:prstGeom prst="rect">
            <a:avLst/>
          </a:prstGeom>
        </p:spPr>
        <p:txBody>
          <a:bodyPr wrap="square">
            <a:spAutoFit/>
          </a:bodyPr>
          <a:lstStyle/>
          <a:p>
            <a:r>
              <a:rPr lang="en-US" dirty="0">
                <a:solidFill>
                  <a:schemeClr val="bg1"/>
                </a:solidFill>
              </a:rPr>
              <a:t>It is therefore likely that there were no openings in the rooms of the caravansaries, and on the night of the Savior’s birth, the couple was required to stay in the crowded courtyard of a caravansary—where the travelers’ animals, including donkeys, dogs, oxen, and camels, were kept.</a:t>
            </a:r>
          </a:p>
        </p:txBody>
      </p:sp>
      <p:pic>
        <p:nvPicPr>
          <p:cNvPr id="28674" name="Picture 2" descr="http://www.burrowdesigns.com/wp-content/uploads/2014/12/BRICKEY_xi_NoRoom.jpg"/>
          <p:cNvPicPr>
            <a:picLocks noChangeAspect="1" noChangeArrowheads="1"/>
          </p:cNvPicPr>
          <p:nvPr/>
        </p:nvPicPr>
        <p:blipFill>
          <a:blip r:embed="rId3" cstate="print"/>
          <a:srcRect/>
          <a:stretch>
            <a:fillRect/>
          </a:stretch>
        </p:blipFill>
        <p:spPr bwMode="auto">
          <a:xfrm>
            <a:off x="831273" y="1717963"/>
            <a:ext cx="5919065" cy="2959533"/>
          </a:xfrm>
          <a:prstGeom prst="rect">
            <a:avLst/>
          </a:prstGeom>
          <a:noFill/>
        </p:spPr>
      </p:pic>
      <p:sp>
        <p:nvSpPr>
          <p:cNvPr id="24" name="Rectangle 23"/>
          <p:cNvSpPr/>
          <p:nvPr/>
        </p:nvSpPr>
        <p:spPr>
          <a:xfrm>
            <a:off x="8543635" y="1512793"/>
            <a:ext cx="2983347" cy="1477328"/>
          </a:xfrm>
          <a:prstGeom prst="rect">
            <a:avLst/>
          </a:prstGeom>
        </p:spPr>
        <p:txBody>
          <a:bodyPr wrap="square">
            <a:spAutoFit/>
          </a:bodyPr>
          <a:lstStyle/>
          <a:p>
            <a:r>
              <a:rPr lang="en-US" dirty="0">
                <a:solidFill>
                  <a:schemeClr val="bg1"/>
                </a:solidFill>
              </a:rPr>
              <a:t>Swaddling clothes were generally blankets or strips of cloth wrapped tightly around tiny infants. To </a:t>
            </a:r>
            <a:r>
              <a:rPr lang="en-US" i="1" dirty="0">
                <a:solidFill>
                  <a:schemeClr val="bg1"/>
                </a:solidFill>
              </a:rPr>
              <a:t>swaddle = </a:t>
            </a:r>
            <a:r>
              <a:rPr lang="en-US" dirty="0">
                <a:solidFill>
                  <a:schemeClr val="bg1"/>
                </a:solidFill>
              </a:rPr>
              <a:t>to “wrap snugly.”</a:t>
            </a:r>
          </a:p>
        </p:txBody>
      </p:sp>
      <p:grpSp>
        <p:nvGrpSpPr>
          <p:cNvPr id="26" name="Group 25"/>
          <p:cNvGrpSpPr/>
          <p:nvPr/>
        </p:nvGrpSpPr>
        <p:grpSpPr>
          <a:xfrm>
            <a:off x="8957830" y="3215410"/>
            <a:ext cx="2324100" cy="3121771"/>
            <a:chOff x="8957830" y="3215410"/>
            <a:chExt cx="2324100" cy="3121771"/>
          </a:xfrm>
        </p:grpSpPr>
        <p:pic>
          <p:nvPicPr>
            <p:cNvPr id="28676" name="Picture 4" descr="blanketed infant laid in hay"/>
            <p:cNvPicPr>
              <a:picLocks noChangeAspect="1" noChangeArrowheads="1"/>
            </p:cNvPicPr>
            <p:nvPr/>
          </p:nvPicPr>
          <p:blipFill>
            <a:blip r:embed="rId4" cstate="print"/>
            <a:srcRect/>
            <a:stretch>
              <a:fillRect/>
            </a:stretch>
          </p:blipFill>
          <p:spPr bwMode="auto">
            <a:xfrm>
              <a:off x="8957830" y="3215410"/>
              <a:ext cx="2324100" cy="3095625"/>
            </a:xfrm>
            <a:prstGeom prst="rect">
              <a:avLst/>
            </a:prstGeom>
            <a:noFill/>
          </p:spPr>
        </p:pic>
        <p:sp>
          <p:nvSpPr>
            <p:cNvPr id="25" name="Rectangle 24"/>
            <p:cNvSpPr/>
            <p:nvPr/>
          </p:nvSpPr>
          <p:spPr>
            <a:xfrm>
              <a:off x="9065490" y="6121737"/>
              <a:ext cx="1510146" cy="215444"/>
            </a:xfrm>
            <a:prstGeom prst="rect">
              <a:avLst/>
            </a:prstGeom>
          </p:spPr>
          <p:txBody>
            <a:bodyPr wrap="square">
              <a:spAutoFit/>
            </a:bodyPr>
            <a:lstStyle/>
            <a:p>
              <a:r>
                <a:rPr lang="en-US" sz="800" dirty="0">
                  <a:solidFill>
                    <a:schemeClr val="bg1"/>
                  </a:solidFill>
                </a:rPr>
                <a:t>Simon Dewey</a:t>
              </a: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Of Humble Birth</a:t>
            </a:r>
          </a:p>
        </p:txBody>
      </p:sp>
      <p:sp>
        <p:nvSpPr>
          <p:cNvPr id="24" name="Rectangle 23"/>
          <p:cNvSpPr/>
          <p:nvPr/>
        </p:nvSpPr>
        <p:spPr>
          <a:xfrm>
            <a:off x="5467927" y="1540502"/>
            <a:ext cx="5264727" cy="4801314"/>
          </a:xfrm>
          <a:prstGeom prst="rect">
            <a:avLst/>
          </a:prstGeom>
        </p:spPr>
        <p:txBody>
          <a:bodyPr wrap="square">
            <a:spAutoFit/>
          </a:bodyPr>
          <a:lstStyle/>
          <a:p>
            <a:r>
              <a:rPr lang="en-US" dirty="0">
                <a:solidFill>
                  <a:schemeClr val="bg1"/>
                </a:solidFill>
              </a:rPr>
              <a:t>“His birth, like his life, teaches us that there is nothing wrong with humble origins, with poverty, simplicity, and obscurity. </a:t>
            </a:r>
          </a:p>
          <a:p>
            <a:endParaRPr lang="en-US" dirty="0">
              <a:solidFill>
                <a:schemeClr val="bg1"/>
              </a:solidFill>
            </a:endParaRPr>
          </a:p>
          <a:p>
            <a:r>
              <a:rPr lang="en-US" dirty="0">
                <a:solidFill>
                  <a:schemeClr val="bg1"/>
                </a:solidFill>
              </a:rPr>
              <a:t>There is nothing to be ashamed of in being outcast from society, in being forced to dwell apart from the world, literally or figuratively. </a:t>
            </a:r>
          </a:p>
          <a:p>
            <a:endParaRPr lang="en-US" dirty="0">
              <a:solidFill>
                <a:schemeClr val="bg1"/>
              </a:solidFill>
            </a:endParaRPr>
          </a:p>
          <a:p>
            <a:r>
              <a:rPr lang="en-US" dirty="0">
                <a:solidFill>
                  <a:schemeClr val="bg1"/>
                </a:solidFill>
              </a:rPr>
              <a:t>Poverty is no disgrace, and a shelter for animals may be a temple of God’s spirit as surely as any more elegant dwelling. … </a:t>
            </a:r>
          </a:p>
          <a:p>
            <a:endParaRPr lang="en-US" dirty="0">
              <a:solidFill>
                <a:schemeClr val="bg1"/>
              </a:solidFill>
            </a:endParaRPr>
          </a:p>
          <a:p>
            <a:r>
              <a:rPr lang="en-US" dirty="0">
                <a:solidFill>
                  <a:schemeClr val="bg1"/>
                </a:solidFill>
              </a:rPr>
              <a:t>Christ’s birth and simple upbringing are a reminder to us that we must never look down on anyone because of their origins or worldly status. If we scorn the humble, we may unwittingly scorn the chosen of God’s children on the earth.” </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32770" name="Picture 2" descr="https://www.lds.org/bc/content/shared/content/images/leaders/bruce-d-porter-large.jpg"/>
          <p:cNvPicPr>
            <a:picLocks noChangeAspect="1" noChangeArrowheads="1"/>
          </p:cNvPicPr>
          <p:nvPr/>
        </p:nvPicPr>
        <p:blipFill>
          <a:blip r:embed="rId3" cstate="print"/>
          <a:srcRect/>
          <a:stretch>
            <a:fillRect/>
          </a:stretch>
        </p:blipFill>
        <p:spPr bwMode="auto">
          <a:xfrm>
            <a:off x="10854499" y="174191"/>
            <a:ext cx="1163742" cy="1451409"/>
          </a:xfrm>
          <a:prstGeom prst="rect">
            <a:avLst/>
          </a:prstGeom>
          <a:noFill/>
        </p:spPr>
      </p:pic>
      <p:pic>
        <p:nvPicPr>
          <p:cNvPr id="32772" name="Picture 4" descr="http://aviewfromtheright.com/wp-content/uploads/2011/12/jesus-mary-joseph.jpg"/>
          <p:cNvPicPr>
            <a:picLocks noChangeAspect="1" noChangeArrowheads="1"/>
          </p:cNvPicPr>
          <p:nvPr/>
        </p:nvPicPr>
        <p:blipFill>
          <a:blip r:embed="rId4" cstate="print"/>
          <a:srcRect/>
          <a:stretch>
            <a:fillRect/>
          </a:stretch>
        </p:blipFill>
        <p:spPr bwMode="auto">
          <a:xfrm>
            <a:off x="432666" y="1988994"/>
            <a:ext cx="4743450" cy="3381375"/>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96390"/>
            <a:ext cx="1665838" cy="261610"/>
          </a:xfrm>
          <a:prstGeom prst="rect">
            <a:avLst/>
          </a:prstGeom>
          <a:noFill/>
        </p:spPr>
        <p:txBody>
          <a:bodyPr wrap="square" rtlCol="0">
            <a:spAutoFit/>
          </a:bodyPr>
          <a:lstStyle/>
          <a:p>
            <a:r>
              <a:rPr lang="en-US" sz="1100" dirty="0">
                <a:solidFill>
                  <a:schemeClr val="bg1"/>
                </a:solidFill>
              </a:rPr>
              <a:t>Luke 2:8; Isaiah 53:7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Shepherds in the Field</a:t>
            </a:r>
          </a:p>
        </p:txBody>
      </p:sp>
      <p:sp>
        <p:nvSpPr>
          <p:cNvPr id="12" name="Rectangle 11"/>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9" name="Rectangle 8"/>
          <p:cNvSpPr/>
          <p:nvPr/>
        </p:nvSpPr>
        <p:spPr>
          <a:xfrm>
            <a:off x="3796145" y="963365"/>
            <a:ext cx="6188365" cy="2031325"/>
          </a:xfrm>
          <a:prstGeom prst="rect">
            <a:avLst/>
          </a:prstGeom>
        </p:spPr>
        <p:txBody>
          <a:bodyPr wrap="square">
            <a:spAutoFit/>
          </a:bodyPr>
          <a:lstStyle/>
          <a:p>
            <a:pPr fontAlgn="base"/>
            <a:r>
              <a:rPr lang="en-US" dirty="0">
                <a:solidFill>
                  <a:schemeClr val="bg1"/>
                </a:solidFill>
              </a:rPr>
              <a:t>"The fields surrounding Bethlehem were home to numerous flocks of sheep, and the month of April was a traditional birthing season for the ewes of the flock, with lambs born almost every night. In their awkward role of midwives to the animals, the shepherds would have stayed up most of the night laboring beneath the crystal sky of the desert plateau; hence, the angels who heralded his birth would not have needed to wake them.</a:t>
            </a:r>
          </a:p>
        </p:txBody>
      </p:sp>
      <p:sp>
        <p:nvSpPr>
          <p:cNvPr id="10" name="Rectangle 9"/>
          <p:cNvSpPr/>
          <p:nvPr/>
        </p:nvSpPr>
        <p:spPr>
          <a:xfrm>
            <a:off x="1597890" y="4826675"/>
            <a:ext cx="7758546" cy="2031325"/>
          </a:xfrm>
          <a:prstGeom prst="rect">
            <a:avLst/>
          </a:prstGeom>
        </p:spPr>
        <p:txBody>
          <a:bodyPr wrap="square">
            <a:spAutoFit/>
          </a:bodyPr>
          <a:lstStyle/>
          <a:p>
            <a:r>
              <a:rPr lang="en-US" dirty="0">
                <a:solidFill>
                  <a:schemeClr val="bg1"/>
                </a:solidFill>
              </a:rPr>
              <a:t>"The boy child who arrived that birthing season was known as 'the Lamb of God.' It is a title of deep significance, for he arrived with the lambs and would someday be 'brought as a lamb to the slaughter'.</a:t>
            </a:r>
          </a:p>
          <a:p>
            <a:endParaRPr lang="en-US" dirty="0">
              <a:solidFill>
                <a:schemeClr val="bg1"/>
              </a:solidFill>
            </a:endParaRPr>
          </a:p>
          <a:p>
            <a:r>
              <a:rPr lang="en-US" dirty="0">
                <a:solidFill>
                  <a:schemeClr val="bg1"/>
                </a:solidFill>
              </a:rPr>
              <a:t>Yet paradoxically, he was also the Good Shepherd, one who cares for the lambs....He was the greatest, who made himself least; the heavenly Shepherd who became a lamb...</a:t>
            </a:r>
          </a:p>
        </p:txBody>
      </p:sp>
      <p:pic>
        <p:nvPicPr>
          <p:cNvPr id="11" name="Picture 2" descr="https://www.lds.org/bc/content/shared/content/images/leaders/bruce-d-porter-large.jpg"/>
          <p:cNvPicPr>
            <a:picLocks noChangeAspect="1" noChangeArrowheads="1"/>
          </p:cNvPicPr>
          <p:nvPr/>
        </p:nvPicPr>
        <p:blipFill>
          <a:blip r:embed="rId3" cstate="print"/>
          <a:srcRect/>
          <a:stretch>
            <a:fillRect/>
          </a:stretch>
        </p:blipFill>
        <p:spPr bwMode="auto">
          <a:xfrm>
            <a:off x="10854499" y="174191"/>
            <a:ext cx="1163742" cy="1451409"/>
          </a:xfrm>
          <a:prstGeom prst="rect">
            <a:avLst/>
          </a:prstGeom>
          <a:noFill/>
        </p:spPr>
      </p:pic>
      <p:pic>
        <p:nvPicPr>
          <p:cNvPr id="1026" name="Picture 2" descr="Image result for shepherds in the field"/>
          <p:cNvPicPr>
            <a:picLocks noChangeAspect="1" noChangeArrowheads="1"/>
          </p:cNvPicPr>
          <p:nvPr/>
        </p:nvPicPr>
        <p:blipFill>
          <a:blip r:embed="rId4" cstate="print"/>
          <a:srcRect/>
          <a:stretch>
            <a:fillRect/>
          </a:stretch>
        </p:blipFill>
        <p:spPr bwMode="auto">
          <a:xfrm>
            <a:off x="640570" y="974820"/>
            <a:ext cx="2847973" cy="3794925"/>
          </a:xfrm>
          <a:prstGeom prst="rect">
            <a:avLst/>
          </a:prstGeom>
          <a:noFill/>
        </p:spPr>
      </p:pic>
      <p:pic>
        <p:nvPicPr>
          <p:cNvPr id="1028" name="Picture 4" descr="Image result for good shepherd"/>
          <p:cNvPicPr>
            <a:picLocks noChangeAspect="1" noChangeArrowheads="1"/>
          </p:cNvPicPr>
          <p:nvPr/>
        </p:nvPicPr>
        <p:blipFill>
          <a:blip r:embed="rId5" cstate="print"/>
          <a:srcRect/>
          <a:stretch>
            <a:fillRect/>
          </a:stretch>
        </p:blipFill>
        <p:spPr bwMode="auto">
          <a:xfrm>
            <a:off x="9361305" y="3814618"/>
            <a:ext cx="2166543" cy="2863273"/>
          </a:xfrm>
          <a:prstGeom prst="rect">
            <a:avLst/>
          </a:prstGeom>
          <a:noFill/>
        </p:spPr>
      </p:pic>
      <p:pic>
        <p:nvPicPr>
          <p:cNvPr id="1030" name="Picture 6" descr="Image result for lamb to slaughter"/>
          <p:cNvPicPr>
            <a:picLocks noChangeAspect="1" noChangeArrowheads="1"/>
          </p:cNvPicPr>
          <p:nvPr/>
        </p:nvPicPr>
        <p:blipFill>
          <a:blip r:embed="rId6" cstate="print"/>
          <a:srcRect/>
          <a:stretch>
            <a:fillRect/>
          </a:stretch>
        </p:blipFill>
        <p:spPr bwMode="auto">
          <a:xfrm>
            <a:off x="4839854" y="3125210"/>
            <a:ext cx="2876839" cy="1720350"/>
          </a:xfrm>
          <a:prstGeom prst="rect">
            <a:avLst/>
          </a:prstGeom>
          <a:noFill/>
        </p:spPr>
      </p:pic>
      <p:pic>
        <p:nvPicPr>
          <p:cNvPr id="1032" name="Picture 8" descr="Image result for jesus manger"/>
          <p:cNvPicPr>
            <a:picLocks noChangeAspect="1" noChangeArrowheads="1"/>
          </p:cNvPicPr>
          <p:nvPr/>
        </p:nvPicPr>
        <p:blipFill>
          <a:blip r:embed="rId7" cstate="print"/>
          <a:srcRect l="24579" t="42327" r="8174" b="5481"/>
          <a:stretch>
            <a:fillRect/>
          </a:stretch>
        </p:blipFill>
        <p:spPr bwMode="auto">
          <a:xfrm>
            <a:off x="9956799" y="2041238"/>
            <a:ext cx="1671782" cy="162560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1665838" cy="307777"/>
          </a:xfrm>
          <a:prstGeom prst="rect">
            <a:avLst/>
          </a:prstGeom>
          <a:noFill/>
        </p:spPr>
        <p:txBody>
          <a:bodyPr wrap="square" rtlCol="0">
            <a:spAutoFit/>
          </a:bodyPr>
          <a:lstStyle/>
          <a:p>
            <a:r>
              <a:rPr lang="en-US" sz="1400" dirty="0">
                <a:solidFill>
                  <a:schemeClr val="bg1"/>
                </a:solidFill>
              </a:rPr>
              <a:t>Luke 2:8-15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Angels Appear </a:t>
            </a:r>
            <a:r>
              <a:rPr lang="en-US" sz="6000">
                <a:solidFill>
                  <a:schemeClr val="bg1"/>
                </a:solidFill>
                <a:latin typeface="Book Antiqua" pitchFamily="18" charset="0"/>
              </a:rPr>
              <a:t>to Shepherds</a:t>
            </a:r>
            <a:endParaRPr lang="en-US" sz="6000" dirty="0">
              <a:solidFill>
                <a:schemeClr val="bg1"/>
              </a:solidFill>
              <a:latin typeface="Book Antiqua" pitchFamily="18" charset="0"/>
            </a:endParaRPr>
          </a:p>
        </p:txBody>
      </p:sp>
      <p:pic>
        <p:nvPicPr>
          <p:cNvPr id="30722" name="Picture 2" descr="The Angel Appears to Shepherds"/>
          <p:cNvPicPr>
            <a:picLocks noChangeAspect="1" noChangeArrowheads="1"/>
          </p:cNvPicPr>
          <p:nvPr/>
        </p:nvPicPr>
        <p:blipFill>
          <a:blip r:embed="rId3" cstate="print"/>
          <a:srcRect/>
          <a:stretch>
            <a:fillRect/>
          </a:stretch>
        </p:blipFill>
        <p:spPr bwMode="auto">
          <a:xfrm>
            <a:off x="4243156" y="2077707"/>
            <a:ext cx="3049443" cy="4057626"/>
          </a:xfrm>
          <a:prstGeom prst="rect">
            <a:avLst/>
          </a:prstGeom>
          <a:noFill/>
        </p:spPr>
      </p:pic>
      <p:sp>
        <p:nvSpPr>
          <p:cNvPr id="7" name="Rectangle 6"/>
          <p:cNvSpPr/>
          <p:nvPr/>
        </p:nvSpPr>
        <p:spPr>
          <a:xfrm>
            <a:off x="554182" y="2994999"/>
            <a:ext cx="3546763" cy="1200329"/>
          </a:xfrm>
          <a:prstGeom prst="rect">
            <a:avLst/>
          </a:prstGeom>
        </p:spPr>
        <p:txBody>
          <a:bodyPr wrap="square">
            <a:spAutoFit/>
          </a:bodyPr>
          <a:lstStyle/>
          <a:p>
            <a:r>
              <a:rPr lang="en-US" i="1" dirty="0">
                <a:solidFill>
                  <a:srgbClr val="FFFF00"/>
                </a:solidFill>
              </a:rPr>
              <a:t>And, lo, the angel of the Lord came upon them, and the glory of the Lord shone round about them: and they were sore afraid.</a:t>
            </a:r>
          </a:p>
        </p:txBody>
      </p:sp>
      <p:sp>
        <p:nvSpPr>
          <p:cNvPr id="8" name="Rectangle 7"/>
          <p:cNvSpPr/>
          <p:nvPr/>
        </p:nvSpPr>
        <p:spPr>
          <a:xfrm>
            <a:off x="7822330" y="3264265"/>
            <a:ext cx="2918691" cy="923330"/>
          </a:xfrm>
          <a:prstGeom prst="rect">
            <a:avLst/>
          </a:prstGeom>
        </p:spPr>
        <p:txBody>
          <a:bodyPr wrap="square">
            <a:spAutoFit/>
          </a:bodyPr>
          <a:lstStyle/>
          <a:p>
            <a:r>
              <a:rPr lang="en-US" i="1" dirty="0">
                <a:solidFill>
                  <a:srgbClr val="FFFF00"/>
                </a:solidFill>
              </a:rPr>
              <a:t>Fear not: for, behold, I bring you good tidings of great joy, which shall be to all people.</a:t>
            </a:r>
          </a:p>
        </p:txBody>
      </p:sp>
      <p:sp>
        <p:nvSpPr>
          <p:cNvPr id="9" name="Rectangle 8"/>
          <p:cNvSpPr/>
          <p:nvPr/>
        </p:nvSpPr>
        <p:spPr>
          <a:xfrm>
            <a:off x="3592947" y="1213301"/>
            <a:ext cx="4738254" cy="646331"/>
          </a:xfrm>
          <a:prstGeom prst="rect">
            <a:avLst/>
          </a:prstGeom>
        </p:spPr>
        <p:txBody>
          <a:bodyPr wrap="square">
            <a:spAutoFit/>
          </a:bodyPr>
          <a:lstStyle/>
          <a:p>
            <a:r>
              <a:rPr lang="en-US" dirty="0">
                <a:solidFill>
                  <a:schemeClr val="bg1"/>
                </a:solidFill>
              </a:rPr>
              <a:t>"The shepherds to whom the angels appeared were the keepers of the temple flocks.”</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allpapercave.com/wp/t9LM0aa.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12192000" cy="6892637"/>
          </a:xfrm>
          <a:prstGeom prst="rect">
            <a:avLst/>
          </a:prstGeom>
          <a:noFill/>
        </p:spPr>
      </p:pic>
      <p:sp>
        <p:nvSpPr>
          <p:cNvPr id="5" name="TextBox 4"/>
          <p:cNvSpPr txBox="1"/>
          <p:nvPr/>
        </p:nvSpPr>
        <p:spPr>
          <a:xfrm>
            <a:off x="0" y="6550223"/>
            <a:ext cx="3343564" cy="307777"/>
          </a:xfrm>
          <a:prstGeom prst="rect">
            <a:avLst/>
          </a:prstGeom>
          <a:noFill/>
        </p:spPr>
        <p:txBody>
          <a:bodyPr wrap="square" rtlCol="0">
            <a:spAutoFit/>
          </a:bodyPr>
          <a:lstStyle/>
          <a:p>
            <a:r>
              <a:rPr lang="en-US" sz="1400" dirty="0">
                <a:solidFill>
                  <a:schemeClr val="bg1"/>
                </a:solidFill>
              </a:rPr>
              <a:t>Luke 2:14; John 16:33; 20, 26</a:t>
            </a:r>
          </a:p>
        </p:txBody>
      </p:sp>
      <p:sp>
        <p:nvSpPr>
          <p:cNvPr id="9" name="Rectangle 8"/>
          <p:cNvSpPr/>
          <p:nvPr/>
        </p:nvSpPr>
        <p:spPr>
          <a:xfrm>
            <a:off x="858982" y="631409"/>
            <a:ext cx="9208654" cy="4801314"/>
          </a:xfrm>
          <a:prstGeom prst="rect">
            <a:avLst/>
          </a:prstGeom>
        </p:spPr>
        <p:txBody>
          <a:bodyPr wrap="square">
            <a:spAutoFit/>
          </a:bodyPr>
          <a:lstStyle/>
          <a:p>
            <a:pPr fontAlgn="base"/>
            <a:r>
              <a:rPr lang="en-US" dirty="0">
                <a:solidFill>
                  <a:schemeClr val="bg1"/>
                </a:solidFill>
              </a:rPr>
              <a:t>"Peace is the message that came when the Savior was born a Babe in Bethlehem. It was heralded by the angel choir, singing, 'Glory to God in the highest, and on earth peace, good will toward men.' </a:t>
            </a:r>
          </a:p>
          <a:p>
            <a:pPr fontAlgn="base"/>
            <a:endParaRPr lang="en-US" dirty="0">
              <a:solidFill>
                <a:schemeClr val="bg1"/>
              </a:solidFill>
            </a:endParaRPr>
          </a:p>
          <a:p>
            <a:pPr fontAlgn="base"/>
            <a:r>
              <a:rPr lang="en-US" dirty="0">
                <a:solidFill>
                  <a:schemeClr val="bg1"/>
                </a:solidFill>
              </a:rPr>
              <a:t>"'Peace,' he said to his disciples toward the close of his ministry, 'These things I have spoken unto you that in me ye might have peace. In the world ye shall have tribulation: but be of good cheer; I have overcome the world.'</a:t>
            </a:r>
          </a:p>
          <a:p>
            <a:pPr fontAlgn="base"/>
            <a:endParaRPr lang="en-US" dirty="0">
              <a:solidFill>
                <a:schemeClr val="bg1"/>
              </a:solidFill>
            </a:endParaRPr>
          </a:p>
          <a:p>
            <a:pPr fontAlgn="base"/>
            <a:r>
              <a:rPr lang="en-US" dirty="0">
                <a:solidFill>
                  <a:schemeClr val="bg1"/>
                </a:solidFill>
              </a:rPr>
              <a:t>"After his resurrection, when the doors were closed and the ten disciples were in session, as he greeted them, his first salutation was, 'Peace be unto you.'  And eight days later, when the eleven were there, the same salutation, 'Peace.' </a:t>
            </a:r>
          </a:p>
          <a:p>
            <a:pPr fontAlgn="base"/>
            <a:endParaRPr lang="en-US" dirty="0">
              <a:solidFill>
                <a:schemeClr val="bg1"/>
              </a:solidFill>
            </a:endParaRPr>
          </a:p>
          <a:p>
            <a:pPr fontAlgn="base"/>
            <a:r>
              <a:rPr lang="en-US" b="1" dirty="0">
                <a:solidFill>
                  <a:srgbClr val="FFFF00"/>
                </a:solidFill>
              </a:rPr>
              <a:t>…Peace cannot be found in external things. </a:t>
            </a:r>
          </a:p>
          <a:p>
            <a:pPr fontAlgn="base"/>
            <a:endParaRPr lang="en-US" dirty="0">
              <a:solidFill>
                <a:schemeClr val="bg1"/>
              </a:solidFill>
            </a:endParaRPr>
          </a:p>
          <a:p>
            <a:pPr fontAlgn="base"/>
            <a:r>
              <a:rPr lang="en-US" b="1" dirty="0">
                <a:solidFill>
                  <a:srgbClr val="FFFF00"/>
                </a:solidFill>
              </a:rPr>
              <a:t>Peace comes from within</a:t>
            </a:r>
            <a:r>
              <a:rPr lang="en-US" dirty="0">
                <a:solidFill>
                  <a:schemeClr val="bg1"/>
                </a:solidFill>
              </a:rPr>
              <a:t>. 'There is no peace except by the triumph of principles,' said the wise Emerson. Peace is within the individual soul. There is no peace when one's conscience is seared or when one is conscious of having committed some untoward act." (3)</a:t>
            </a:r>
          </a:p>
        </p:txBody>
      </p:sp>
      <p:pic>
        <p:nvPicPr>
          <p:cNvPr id="10" name="Picture 9" descr="david-o-mckay-lds-138291-wallpaper - Copy.jpg"/>
          <p:cNvPicPr>
            <a:picLocks noChangeAspect="1"/>
          </p:cNvPicPr>
          <p:nvPr/>
        </p:nvPicPr>
        <p:blipFill>
          <a:blip r:embed="rId3" cstate="print"/>
          <a:stretch>
            <a:fillRect/>
          </a:stretch>
        </p:blipFill>
        <p:spPr>
          <a:xfrm>
            <a:off x="10704945" y="240147"/>
            <a:ext cx="1139204" cy="1624534"/>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4106</Words>
  <Application>Microsoft Office PowerPoint</Application>
  <PresentationFormat>Widescreen</PresentationFormat>
  <Paragraphs>208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 ESSENCE</vt:lpstr>
      <vt:lpstr>Arial</vt:lpstr>
      <vt:lpstr>Book Antiqua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47</cp:revision>
  <dcterms:created xsi:type="dcterms:W3CDTF">2016-05-16T13:36:31Z</dcterms:created>
  <dcterms:modified xsi:type="dcterms:W3CDTF">2020-08-27T19:44:46Z</dcterms:modified>
</cp:coreProperties>
</file>