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91" r:id="rId3"/>
    <p:sldId id="292" r:id="rId4"/>
    <p:sldId id="287" r:id="rId5"/>
    <p:sldId id="288" r:id="rId6"/>
    <p:sldId id="289" r:id="rId7"/>
    <p:sldId id="294" r:id="rId8"/>
    <p:sldId id="296" r:id="rId9"/>
    <p:sldId id="284" r:id="rId10"/>
    <p:sldId id="285" r:id="rId11"/>
  </p:sldIdLst>
  <p:sldSz cx="12192000" cy="6858000"/>
  <p:notesSz cx="6858000" cy="9144000"/>
  <p:embeddedFontLst>
    <p:embeddedFont>
      <p:font typeface="Book Antiqua" panose="02040602050305030304" pitchFamily="18" charset="0"/>
      <p:regular r:id="rId12"/>
      <p:bold r:id="rId13"/>
      <p:italic r:id="rId14"/>
      <p:boldItalic r:id="rId15"/>
    </p:embeddedFont>
    <p:embeddedFont>
      <p:font typeface="Bookman Old Style" panose="020506040505050202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Open Sans" panose="020B06060305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5" name="TextBox 4"/>
          <p:cNvSpPr txBox="1"/>
          <p:nvPr/>
        </p:nvSpPr>
        <p:spPr>
          <a:xfrm>
            <a:off x="-1" y="0"/>
            <a:ext cx="2299447" cy="369332"/>
          </a:xfrm>
          <a:prstGeom prst="rect">
            <a:avLst/>
          </a:prstGeom>
          <a:noFill/>
        </p:spPr>
        <p:txBody>
          <a:bodyPr wrap="square" rtlCol="0">
            <a:spAutoFit/>
          </a:bodyPr>
          <a:lstStyle/>
          <a:p>
            <a:r>
              <a:rPr lang="en-US" dirty="0">
                <a:solidFill>
                  <a:schemeClr val="bg1"/>
                </a:solidFill>
              </a:rPr>
              <a:t>Lesson 47 Part 1</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Sermon on the Plain</a:t>
            </a:r>
          </a:p>
          <a:p>
            <a:pPr algn="ctr"/>
            <a:r>
              <a:rPr lang="en-US" sz="6000" dirty="0">
                <a:solidFill>
                  <a:schemeClr val="bg1"/>
                </a:solidFill>
                <a:latin typeface="Bookman Old Style" panose="02050604050505020204" pitchFamily="18" charset="0"/>
              </a:rPr>
              <a:t>Luke 6</a:t>
            </a:r>
          </a:p>
        </p:txBody>
      </p:sp>
      <p:sp>
        <p:nvSpPr>
          <p:cNvPr id="2" name="Freeform 1"/>
          <p:cNvSpPr/>
          <p:nvPr/>
        </p:nvSpPr>
        <p:spPr>
          <a:xfrm>
            <a:off x="23924" y="3957349"/>
            <a:ext cx="12168076" cy="2900651"/>
          </a:xfrm>
          <a:custGeom>
            <a:avLst/>
            <a:gdLst>
              <a:gd name="connsiteX0" fmla="*/ 0 w 12749227"/>
              <a:gd name="connsiteY0" fmla="*/ 2099671 h 2900651"/>
              <a:gd name="connsiteX1" fmla="*/ 0 w 12749227"/>
              <a:gd name="connsiteY1" fmla="*/ 2099671 h 2900651"/>
              <a:gd name="connsiteX2" fmla="*/ 2743200 w 12749227"/>
              <a:gd name="connsiteY2" fmla="*/ 2099671 h 2900651"/>
              <a:gd name="connsiteX3" fmla="*/ 3054096 w 12749227"/>
              <a:gd name="connsiteY3" fmla="*/ 2081383 h 2900651"/>
              <a:gd name="connsiteX4" fmla="*/ 3511296 w 12749227"/>
              <a:gd name="connsiteY4" fmla="*/ 2044807 h 2900651"/>
              <a:gd name="connsiteX5" fmla="*/ 3767328 w 12749227"/>
              <a:gd name="connsiteY5" fmla="*/ 2026519 h 2900651"/>
              <a:gd name="connsiteX6" fmla="*/ 3858768 w 12749227"/>
              <a:gd name="connsiteY6" fmla="*/ 2008231 h 2900651"/>
              <a:gd name="connsiteX7" fmla="*/ 4169664 w 12749227"/>
              <a:gd name="connsiteY7" fmla="*/ 1971655 h 2900651"/>
              <a:gd name="connsiteX8" fmla="*/ 4315968 w 12749227"/>
              <a:gd name="connsiteY8" fmla="*/ 1935079 h 2900651"/>
              <a:gd name="connsiteX9" fmla="*/ 4462272 w 12749227"/>
              <a:gd name="connsiteY9" fmla="*/ 1898503 h 2900651"/>
              <a:gd name="connsiteX10" fmla="*/ 4572000 w 12749227"/>
              <a:gd name="connsiteY10" fmla="*/ 1861927 h 2900651"/>
              <a:gd name="connsiteX11" fmla="*/ 4626864 w 12749227"/>
              <a:gd name="connsiteY11" fmla="*/ 1843639 h 2900651"/>
              <a:gd name="connsiteX12" fmla="*/ 4791456 w 12749227"/>
              <a:gd name="connsiteY12" fmla="*/ 1807063 h 2900651"/>
              <a:gd name="connsiteX13" fmla="*/ 4882896 w 12749227"/>
              <a:gd name="connsiteY13" fmla="*/ 1788775 h 2900651"/>
              <a:gd name="connsiteX14" fmla="*/ 4956048 w 12749227"/>
              <a:gd name="connsiteY14" fmla="*/ 1770487 h 2900651"/>
              <a:gd name="connsiteX15" fmla="*/ 5047488 w 12749227"/>
              <a:gd name="connsiteY15" fmla="*/ 1752199 h 2900651"/>
              <a:gd name="connsiteX16" fmla="*/ 5157216 w 12749227"/>
              <a:gd name="connsiteY16" fmla="*/ 1715623 h 2900651"/>
              <a:gd name="connsiteX17" fmla="*/ 5230368 w 12749227"/>
              <a:gd name="connsiteY17" fmla="*/ 1697335 h 2900651"/>
              <a:gd name="connsiteX18" fmla="*/ 5340096 w 12749227"/>
              <a:gd name="connsiteY18" fmla="*/ 1660759 h 2900651"/>
              <a:gd name="connsiteX19" fmla="*/ 5394960 w 12749227"/>
              <a:gd name="connsiteY19" fmla="*/ 1642471 h 2900651"/>
              <a:gd name="connsiteX20" fmla="*/ 5449824 w 12749227"/>
              <a:gd name="connsiteY20" fmla="*/ 1605895 h 2900651"/>
              <a:gd name="connsiteX21" fmla="*/ 5504688 w 12749227"/>
              <a:gd name="connsiteY21" fmla="*/ 1587607 h 2900651"/>
              <a:gd name="connsiteX22" fmla="*/ 5614416 w 12749227"/>
              <a:gd name="connsiteY22" fmla="*/ 1514455 h 2900651"/>
              <a:gd name="connsiteX23" fmla="*/ 5669280 w 12749227"/>
              <a:gd name="connsiteY23" fmla="*/ 1496167 h 2900651"/>
              <a:gd name="connsiteX24" fmla="*/ 5779008 w 12749227"/>
              <a:gd name="connsiteY24" fmla="*/ 1441303 h 2900651"/>
              <a:gd name="connsiteX25" fmla="*/ 5833872 w 12749227"/>
              <a:gd name="connsiteY25" fmla="*/ 1386439 h 2900651"/>
              <a:gd name="connsiteX26" fmla="*/ 5961888 w 12749227"/>
              <a:gd name="connsiteY26" fmla="*/ 1313287 h 2900651"/>
              <a:gd name="connsiteX27" fmla="*/ 6016752 w 12749227"/>
              <a:gd name="connsiteY27" fmla="*/ 1258423 h 2900651"/>
              <a:gd name="connsiteX28" fmla="*/ 6126480 w 12749227"/>
              <a:gd name="connsiteY28" fmla="*/ 1185271 h 2900651"/>
              <a:gd name="connsiteX29" fmla="*/ 6291072 w 12749227"/>
              <a:gd name="connsiteY29" fmla="*/ 1075543 h 2900651"/>
              <a:gd name="connsiteX30" fmla="*/ 6345936 w 12749227"/>
              <a:gd name="connsiteY30" fmla="*/ 1038967 h 2900651"/>
              <a:gd name="connsiteX31" fmla="*/ 6400800 w 12749227"/>
              <a:gd name="connsiteY31" fmla="*/ 1002391 h 2900651"/>
              <a:gd name="connsiteX32" fmla="*/ 6510528 w 12749227"/>
              <a:gd name="connsiteY32" fmla="*/ 965815 h 2900651"/>
              <a:gd name="connsiteX33" fmla="*/ 6638544 w 12749227"/>
              <a:gd name="connsiteY33" fmla="*/ 910951 h 2900651"/>
              <a:gd name="connsiteX34" fmla="*/ 6693408 w 12749227"/>
              <a:gd name="connsiteY34" fmla="*/ 874375 h 2900651"/>
              <a:gd name="connsiteX35" fmla="*/ 6821424 w 12749227"/>
              <a:gd name="connsiteY35" fmla="*/ 837799 h 2900651"/>
              <a:gd name="connsiteX36" fmla="*/ 6876288 w 12749227"/>
              <a:gd name="connsiteY36" fmla="*/ 801223 h 2900651"/>
              <a:gd name="connsiteX37" fmla="*/ 6986016 w 12749227"/>
              <a:gd name="connsiteY37" fmla="*/ 764647 h 2900651"/>
              <a:gd name="connsiteX38" fmla="*/ 7040880 w 12749227"/>
              <a:gd name="connsiteY38" fmla="*/ 728071 h 2900651"/>
              <a:gd name="connsiteX39" fmla="*/ 7187184 w 12749227"/>
              <a:gd name="connsiteY39" fmla="*/ 691495 h 2900651"/>
              <a:gd name="connsiteX40" fmla="*/ 7296912 w 12749227"/>
              <a:gd name="connsiteY40" fmla="*/ 654919 h 2900651"/>
              <a:gd name="connsiteX41" fmla="*/ 7351776 w 12749227"/>
              <a:gd name="connsiteY41" fmla="*/ 636631 h 2900651"/>
              <a:gd name="connsiteX42" fmla="*/ 7424928 w 12749227"/>
              <a:gd name="connsiteY42" fmla="*/ 618343 h 2900651"/>
              <a:gd name="connsiteX43" fmla="*/ 7479792 w 12749227"/>
              <a:gd name="connsiteY43" fmla="*/ 600055 h 2900651"/>
              <a:gd name="connsiteX44" fmla="*/ 7534656 w 12749227"/>
              <a:gd name="connsiteY44" fmla="*/ 563479 h 2900651"/>
              <a:gd name="connsiteX45" fmla="*/ 7626096 w 12749227"/>
              <a:gd name="connsiteY45" fmla="*/ 545191 h 2900651"/>
              <a:gd name="connsiteX46" fmla="*/ 7680960 w 12749227"/>
              <a:gd name="connsiteY46" fmla="*/ 526903 h 2900651"/>
              <a:gd name="connsiteX47" fmla="*/ 7754112 w 12749227"/>
              <a:gd name="connsiteY47" fmla="*/ 508615 h 2900651"/>
              <a:gd name="connsiteX48" fmla="*/ 7863840 w 12749227"/>
              <a:gd name="connsiteY48" fmla="*/ 472039 h 2900651"/>
              <a:gd name="connsiteX49" fmla="*/ 7918704 w 12749227"/>
              <a:gd name="connsiteY49" fmla="*/ 453751 h 2900651"/>
              <a:gd name="connsiteX50" fmla="*/ 7973568 w 12749227"/>
              <a:gd name="connsiteY50" fmla="*/ 435463 h 2900651"/>
              <a:gd name="connsiteX51" fmla="*/ 8156448 w 12749227"/>
              <a:gd name="connsiteY51" fmla="*/ 398887 h 2900651"/>
              <a:gd name="connsiteX52" fmla="*/ 8211312 w 12749227"/>
              <a:gd name="connsiteY52" fmla="*/ 380599 h 2900651"/>
              <a:gd name="connsiteX53" fmla="*/ 8321040 w 12749227"/>
              <a:gd name="connsiteY53" fmla="*/ 362311 h 2900651"/>
              <a:gd name="connsiteX54" fmla="*/ 8412480 w 12749227"/>
              <a:gd name="connsiteY54" fmla="*/ 344023 h 2900651"/>
              <a:gd name="connsiteX55" fmla="*/ 8577072 w 12749227"/>
              <a:gd name="connsiteY55" fmla="*/ 307447 h 2900651"/>
              <a:gd name="connsiteX56" fmla="*/ 8851392 w 12749227"/>
              <a:gd name="connsiteY56" fmla="*/ 270871 h 2900651"/>
              <a:gd name="connsiteX57" fmla="*/ 12106656 w 12749227"/>
              <a:gd name="connsiteY57" fmla="*/ 307447 h 2900651"/>
              <a:gd name="connsiteX58" fmla="*/ 11996928 w 12749227"/>
              <a:gd name="connsiteY58" fmla="*/ 2867767 h 2900651"/>
              <a:gd name="connsiteX59" fmla="*/ 11814048 w 12749227"/>
              <a:gd name="connsiteY59" fmla="*/ 2886055 h 2900651"/>
              <a:gd name="connsiteX60" fmla="*/ 8961120 w 12749227"/>
              <a:gd name="connsiteY60" fmla="*/ 2867767 h 2900651"/>
              <a:gd name="connsiteX61" fmla="*/ 7370064 w 12749227"/>
              <a:gd name="connsiteY61" fmla="*/ 2867767 h 2900651"/>
              <a:gd name="connsiteX62" fmla="*/ 5870448 w 12749227"/>
              <a:gd name="connsiteY62" fmla="*/ 2867767 h 2900651"/>
              <a:gd name="connsiteX63" fmla="*/ 5650992 w 12749227"/>
              <a:gd name="connsiteY63" fmla="*/ 2849479 h 2900651"/>
              <a:gd name="connsiteX64" fmla="*/ 4901184 w 12749227"/>
              <a:gd name="connsiteY64" fmla="*/ 2812903 h 2900651"/>
              <a:gd name="connsiteX65" fmla="*/ 3566160 w 12749227"/>
              <a:gd name="connsiteY65" fmla="*/ 2831191 h 2900651"/>
              <a:gd name="connsiteX66" fmla="*/ 3182112 w 12749227"/>
              <a:gd name="connsiteY66" fmla="*/ 2849479 h 2900651"/>
              <a:gd name="connsiteX67" fmla="*/ 969264 w 12749227"/>
              <a:gd name="connsiteY67" fmla="*/ 2831191 h 2900651"/>
              <a:gd name="connsiteX68" fmla="*/ 292608 w 12749227"/>
              <a:gd name="connsiteY68" fmla="*/ 2812903 h 2900651"/>
              <a:gd name="connsiteX69" fmla="*/ 36576 w 12749227"/>
              <a:gd name="connsiteY69" fmla="*/ 2794615 h 2900651"/>
              <a:gd name="connsiteX70" fmla="*/ 0 w 12749227"/>
              <a:gd name="connsiteY70" fmla="*/ 2099671 h 290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749227" h="2900651">
                <a:moveTo>
                  <a:pt x="0" y="2099671"/>
                </a:moveTo>
                <a:lnTo>
                  <a:pt x="0" y="2099671"/>
                </a:lnTo>
                <a:cubicBezTo>
                  <a:pt x="1369924" y="2121076"/>
                  <a:pt x="1216606" y="2129314"/>
                  <a:pt x="2743200" y="2099671"/>
                </a:cubicBezTo>
                <a:cubicBezTo>
                  <a:pt x="2846992" y="2097656"/>
                  <a:pt x="2950464" y="2087479"/>
                  <a:pt x="3054096" y="2081383"/>
                </a:cubicBezTo>
                <a:cubicBezTo>
                  <a:pt x="3303522" y="2045751"/>
                  <a:pt x="3106906" y="2070081"/>
                  <a:pt x="3511296" y="2044807"/>
                </a:cubicBezTo>
                <a:lnTo>
                  <a:pt x="3767328" y="2026519"/>
                </a:lnTo>
                <a:cubicBezTo>
                  <a:pt x="3797808" y="2020423"/>
                  <a:pt x="3827957" y="2012339"/>
                  <a:pt x="3858768" y="2008231"/>
                </a:cubicBezTo>
                <a:cubicBezTo>
                  <a:pt x="4118780" y="1973563"/>
                  <a:pt x="3956908" y="2007114"/>
                  <a:pt x="4169664" y="1971655"/>
                </a:cubicBezTo>
                <a:cubicBezTo>
                  <a:pt x="4323050" y="1946091"/>
                  <a:pt x="4204921" y="1965364"/>
                  <a:pt x="4315968" y="1935079"/>
                </a:cubicBezTo>
                <a:cubicBezTo>
                  <a:pt x="4364466" y="1921852"/>
                  <a:pt x="4414583" y="1914399"/>
                  <a:pt x="4462272" y="1898503"/>
                </a:cubicBezTo>
                <a:lnTo>
                  <a:pt x="4572000" y="1861927"/>
                </a:lnTo>
                <a:cubicBezTo>
                  <a:pt x="4590288" y="1855831"/>
                  <a:pt x="4607849" y="1846808"/>
                  <a:pt x="4626864" y="1843639"/>
                </a:cubicBezTo>
                <a:cubicBezTo>
                  <a:pt x="4928806" y="1793315"/>
                  <a:pt x="4611373" y="1852084"/>
                  <a:pt x="4791456" y="1807063"/>
                </a:cubicBezTo>
                <a:cubicBezTo>
                  <a:pt x="4821612" y="1799524"/>
                  <a:pt x="4852553" y="1795518"/>
                  <a:pt x="4882896" y="1788775"/>
                </a:cubicBezTo>
                <a:cubicBezTo>
                  <a:pt x="4907432" y="1783323"/>
                  <a:pt x="4931512" y="1775939"/>
                  <a:pt x="4956048" y="1770487"/>
                </a:cubicBezTo>
                <a:cubicBezTo>
                  <a:pt x="4986391" y="1763744"/>
                  <a:pt x="5017500" y="1760378"/>
                  <a:pt x="5047488" y="1752199"/>
                </a:cubicBezTo>
                <a:cubicBezTo>
                  <a:pt x="5084684" y="1742055"/>
                  <a:pt x="5119813" y="1724974"/>
                  <a:pt x="5157216" y="1715623"/>
                </a:cubicBezTo>
                <a:cubicBezTo>
                  <a:pt x="5181600" y="1709527"/>
                  <a:pt x="5206294" y="1704557"/>
                  <a:pt x="5230368" y="1697335"/>
                </a:cubicBezTo>
                <a:cubicBezTo>
                  <a:pt x="5267297" y="1686256"/>
                  <a:pt x="5303520" y="1672951"/>
                  <a:pt x="5340096" y="1660759"/>
                </a:cubicBezTo>
                <a:cubicBezTo>
                  <a:pt x="5358384" y="1654663"/>
                  <a:pt x="5378920" y="1653164"/>
                  <a:pt x="5394960" y="1642471"/>
                </a:cubicBezTo>
                <a:cubicBezTo>
                  <a:pt x="5413248" y="1630279"/>
                  <a:pt x="5430165" y="1615725"/>
                  <a:pt x="5449824" y="1605895"/>
                </a:cubicBezTo>
                <a:cubicBezTo>
                  <a:pt x="5467066" y="1597274"/>
                  <a:pt x="5487837" y="1596969"/>
                  <a:pt x="5504688" y="1587607"/>
                </a:cubicBezTo>
                <a:cubicBezTo>
                  <a:pt x="5543115" y="1566259"/>
                  <a:pt x="5572713" y="1528356"/>
                  <a:pt x="5614416" y="1514455"/>
                </a:cubicBezTo>
                <a:cubicBezTo>
                  <a:pt x="5632704" y="1508359"/>
                  <a:pt x="5652038" y="1504788"/>
                  <a:pt x="5669280" y="1496167"/>
                </a:cubicBezTo>
                <a:cubicBezTo>
                  <a:pt x="5811087" y="1425263"/>
                  <a:pt x="5641106" y="1487270"/>
                  <a:pt x="5779008" y="1441303"/>
                </a:cubicBezTo>
                <a:cubicBezTo>
                  <a:pt x="5797296" y="1423015"/>
                  <a:pt x="5812826" y="1401472"/>
                  <a:pt x="5833872" y="1386439"/>
                </a:cubicBezTo>
                <a:cubicBezTo>
                  <a:pt x="5959083" y="1297003"/>
                  <a:pt x="5858219" y="1399678"/>
                  <a:pt x="5961888" y="1313287"/>
                </a:cubicBezTo>
                <a:cubicBezTo>
                  <a:pt x="5981757" y="1296730"/>
                  <a:pt x="5996337" y="1274301"/>
                  <a:pt x="6016752" y="1258423"/>
                </a:cubicBezTo>
                <a:cubicBezTo>
                  <a:pt x="6051451" y="1231435"/>
                  <a:pt x="6089904" y="1209655"/>
                  <a:pt x="6126480" y="1185271"/>
                </a:cubicBezTo>
                <a:lnTo>
                  <a:pt x="6291072" y="1075543"/>
                </a:lnTo>
                <a:lnTo>
                  <a:pt x="6345936" y="1038967"/>
                </a:lnTo>
                <a:cubicBezTo>
                  <a:pt x="6364224" y="1026775"/>
                  <a:pt x="6379948" y="1009342"/>
                  <a:pt x="6400800" y="1002391"/>
                </a:cubicBezTo>
                <a:cubicBezTo>
                  <a:pt x="6437376" y="990199"/>
                  <a:pt x="6478449" y="987201"/>
                  <a:pt x="6510528" y="965815"/>
                </a:cubicBezTo>
                <a:cubicBezTo>
                  <a:pt x="6586305" y="915297"/>
                  <a:pt x="6544069" y="934570"/>
                  <a:pt x="6638544" y="910951"/>
                </a:cubicBezTo>
                <a:cubicBezTo>
                  <a:pt x="6656832" y="898759"/>
                  <a:pt x="6673206" y="883033"/>
                  <a:pt x="6693408" y="874375"/>
                </a:cubicBezTo>
                <a:cubicBezTo>
                  <a:pt x="6775441" y="839218"/>
                  <a:pt x="6750247" y="873387"/>
                  <a:pt x="6821424" y="837799"/>
                </a:cubicBezTo>
                <a:cubicBezTo>
                  <a:pt x="6841083" y="827969"/>
                  <a:pt x="6856203" y="810150"/>
                  <a:pt x="6876288" y="801223"/>
                </a:cubicBezTo>
                <a:cubicBezTo>
                  <a:pt x="6911520" y="785565"/>
                  <a:pt x="6953937" y="786033"/>
                  <a:pt x="6986016" y="764647"/>
                </a:cubicBezTo>
                <a:cubicBezTo>
                  <a:pt x="7004304" y="752455"/>
                  <a:pt x="7020224" y="735582"/>
                  <a:pt x="7040880" y="728071"/>
                </a:cubicBezTo>
                <a:cubicBezTo>
                  <a:pt x="7088122" y="710892"/>
                  <a:pt x="7139495" y="707391"/>
                  <a:pt x="7187184" y="691495"/>
                </a:cubicBezTo>
                <a:lnTo>
                  <a:pt x="7296912" y="654919"/>
                </a:lnTo>
                <a:cubicBezTo>
                  <a:pt x="7315200" y="648823"/>
                  <a:pt x="7333074" y="641306"/>
                  <a:pt x="7351776" y="636631"/>
                </a:cubicBezTo>
                <a:cubicBezTo>
                  <a:pt x="7376160" y="630535"/>
                  <a:pt x="7400761" y="625248"/>
                  <a:pt x="7424928" y="618343"/>
                </a:cubicBezTo>
                <a:cubicBezTo>
                  <a:pt x="7443464" y="613047"/>
                  <a:pt x="7462550" y="608676"/>
                  <a:pt x="7479792" y="600055"/>
                </a:cubicBezTo>
                <a:cubicBezTo>
                  <a:pt x="7499451" y="590225"/>
                  <a:pt x="7514076" y="571196"/>
                  <a:pt x="7534656" y="563479"/>
                </a:cubicBezTo>
                <a:cubicBezTo>
                  <a:pt x="7563761" y="552565"/>
                  <a:pt x="7595940" y="552730"/>
                  <a:pt x="7626096" y="545191"/>
                </a:cubicBezTo>
                <a:cubicBezTo>
                  <a:pt x="7644798" y="540516"/>
                  <a:pt x="7662424" y="532199"/>
                  <a:pt x="7680960" y="526903"/>
                </a:cubicBezTo>
                <a:cubicBezTo>
                  <a:pt x="7705127" y="519998"/>
                  <a:pt x="7730038" y="515837"/>
                  <a:pt x="7754112" y="508615"/>
                </a:cubicBezTo>
                <a:cubicBezTo>
                  <a:pt x="7791041" y="497536"/>
                  <a:pt x="7827264" y="484231"/>
                  <a:pt x="7863840" y="472039"/>
                </a:cubicBezTo>
                <a:lnTo>
                  <a:pt x="7918704" y="453751"/>
                </a:lnTo>
                <a:cubicBezTo>
                  <a:pt x="7936992" y="447655"/>
                  <a:pt x="7954665" y="439244"/>
                  <a:pt x="7973568" y="435463"/>
                </a:cubicBezTo>
                <a:cubicBezTo>
                  <a:pt x="8034528" y="423271"/>
                  <a:pt x="8097471" y="418546"/>
                  <a:pt x="8156448" y="398887"/>
                </a:cubicBezTo>
                <a:cubicBezTo>
                  <a:pt x="8174736" y="392791"/>
                  <a:pt x="8192494" y="384781"/>
                  <a:pt x="8211312" y="380599"/>
                </a:cubicBezTo>
                <a:cubicBezTo>
                  <a:pt x="8247510" y="372555"/>
                  <a:pt x="8284558" y="368944"/>
                  <a:pt x="8321040" y="362311"/>
                </a:cubicBezTo>
                <a:cubicBezTo>
                  <a:pt x="8351622" y="356751"/>
                  <a:pt x="8382137" y="350766"/>
                  <a:pt x="8412480" y="344023"/>
                </a:cubicBezTo>
                <a:cubicBezTo>
                  <a:pt x="8511120" y="322103"/>
                  <a:pt x="8466758" y="325833"/>
                  <a:pt x="8577072" y="307447"/>
                </a:cubicBezTo>
                <a:cubicBezTo>
                  <a:pt x="8652788" y="294828"/>
                  <a:pt x="8777421" y="280117"/>
                  <a:pt x="8851392" y="270871"/>
                </a:cubicBezTo>
                <a:cubicBezTo>
                  <a:pt x="9936480" y="283063"/>
                  <a:pt x="11257889" y="-368689"/>
                  <a:pt x="12106656" y="307447"/>
                </a:cubicBezTo>
                <a:cubicBezTo>
                  <a:pt x="13068409" y="1073589"/>
                  <a:pt x="12883320" y="2749581"/>
                  <a:pt x="11996928" y="2867767"/>
                </a:cubicBezTo>
                <a:cubicBezTo>
                  <a:pt x="11936201" y="2875864"/>
                  <a:pt x="11875008" y="2879959"/>
                  <a:pt x="11814048" y="2886055"/>
                </a:cubicBezTo>
                <a:lnTo>
                  <a:pt x="8961120" y="2867767"/>
                </a:lnTo>
                <a:cubicBezTo>
                  <a:pt x="7420927" y="2851639"/>
                  <a:pt x="9400710" y="2828716"/>
                  <a:pt x="7370064" y="2867767"/>
                </a:cubicBezTo>
                <a:cubicBezTo>
                  <a:pt x="6756310" y="2923563"/>
                  <a:pt x="7117323" y="2897812"/>
                  <a:pt x="5870448" y="2867767"/>
                </a:cubicBezTo>
                <a:cubicBezTo>
                  <a:pt x="5797064" y="2865999"/>
                  <a:pt x="5724280" y="2853627"/>
                  <a:pt x="5650992" y="2849479"/>
                </a:cubicBezTo>
                <a:lnTo>
                  <a:pt x="4901184" y="2812903"/>
                </a:lnTo>
                <a:lnTo>
                  <a:pt x="3566160" y="2831191"/>
                </a:lnTo>
                <a:cubicBezTo>
                  <a:pt x="3438028" y="2833917"/>
                  <a:pt x="3310273" y="2849479"/>
                  <a:pt x="3182112" y="2849479"/>
                </a:cubicBezTo>
                <a:lnTo>
                  <a:pt x="969264" y="2831191"/>
                </a:lnTo>
                <a:lnTo>
                  <a:pt x="292608" y="2812903"/>
                </a:lnTo>
                <a:cubicBezTo>
                  <a:pt x="207112" y="2809550"/>
                  <a:pt x="86308" y="2864239"/>
                  <a:pt x="36576" y="2794615"/>
                </a:cubicBezTo>
                <a:cubicBezTo>
                  <a:pt x="12504" y="2760914"/>
                  <a:pt x="6096" y="2215495"/>
                  <a:pt x="0" y="2099671"/>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oon 2"/>
          <p:cNvSpPr/>
          <p:nvPr/>
        </p:nvSpPr>
        <p:spPr>
          <a:xfrm>
            <a:off x="11283696" y="5309816"/>
            <a:ext cx="731520" cy="1487746"/>
          </a:xfrm>
          <a:prstGeom prst="moon">
            <a:avLst>
              <a:gd name="adj" fmla="val 75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9055406">
            <a:off x="11436095" y="5395719"/>
            <a:ext cx="658368" cy="1389888"/>
          </a:xfrm>
          <a:prstGeom prst="moon">
            <a:avLst>
              <a:gd name="adj" fmla="val 75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6873980">
            <a:off x="11379326" y="5744520"/>
            <a:ext cx="540260" cy="1140549"/>
          </a:xfrm>
          <a:prstGeom prst="moon">
            <a:avLst>
              <a:gd name="adj" fmla="val 75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5C0E46A-C113-4D0F-A463-8E5D0F11A08A}"/>
              </a:ext>
            </a:extLst>
          </p:cNvPr>
          <p:cNvGrpSpPr/>
          <p:nvPr/>
        </p:nvGrpSpPr>
        <p:grpSpPr>
          <a:xfrm>
            <a:off x="2875435" y="2019389"/>
            <a:ext cx="1852250" cy="4295405"/>
            <a:chOff x="1519855" y="349452"/>
            <a:chExt cx="2655905" cy="6159097"/>
          </a:xfrm>
        </p:grpSpPr>
        <p:sp>
          <p:nvSpPr>
            <p:cNvPr id="36" name="Freeform: Shape 35">
              <a:extLst>
                <a:ext uri="{FF2B5EF4-FFF2-40B4-BE49-F238E27FC236}">
                  <a16:creationId xmlns:a16="http://schemas.microsoft.com/office/drawing/2014/main" id="{8CAA13B5-9E28-4D02-90D5-D74212C21598}"/>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16FA4511-03CC-43CC-8B3B-DE52D7A93094}"/>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7445ED2F-6EF9-44C5-8D53-0D8D97252206}"/>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6859BDA7-7927-4C2B-9CA9-EA892B7AACA2}"/>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CA9EA61-48ED-4AFC-B208-DA8DA906D61F}"/>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07AC981-6477-48EA-A6B2-660549A6B0C8}"/>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FE5963CC-993E-4A39-85F8-A2F460E689A6}"/>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11F2ED6-9139-4E94-ABF1-5D2EC466B32B}"/>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0">
              <a:extLst>
                <a:ext uri="{FF2B5EF4-FFF2-40B4-BE49-F238E27FC236}">
                  <a16:creationId xmlns:a16="http://schemas.microsoft.com/office/drawing/2014/main" id="{8CA04940-4C2B-4965-856F-755F4572FB17}"/>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1">
              <a:extLst>
                <a:ext uri="{FF2B5EF4-FFF2-40B4-BE49-F238E27FC236}">
                  <a16:creationId xmlns:a16="http://schemas.microsoft.com/office/drawing/2014/main" id="{6E5C7764-FD1E-4B2E-97DA-5EF1107BA5B3}"/>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2">
              <a:extLst>
                <a:ext uri="{FF2B5EF4-FFF2-40B4-BE49-F238E27FC236}">
                  <a16:creationId xmlns:a16="http://schemas.microsoft.com/office/drawing/2014/main" id="{89447A59-BF40-4962-8A3F-74B7A1A77C9C}"/>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9507131-F281-4128-92C0-AF6832F6C03B}"/>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5">
              <a:extLst>
                <a:ext uri="{FF2B5EF4-FFF2-40B4-BE49-F238E27FC236}">
                  <a16:creationId xmlns:a16="http://schemas.microsoft.com/office/drawing/2014/main" id="{6D6BCEEE-A47B-473F-8202-17ABA6F4539C}"/>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54E5D059-DCD8-49E1-9229-98D1AD62D175}"/>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E45A12E-026A-467B-9CE8-A4A21A23F59E}"/>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6746E24-846E-44A4-851B-FF3D27B354E2}"/>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2BB62C0-8027-4F9A-80AE-B6F7AFA37689}"/>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3" name="Oval 52">
              <a:extLst>
                <a:ext uri="{FF2B5EF4-FFF2-40B4-BE49-F238E27FC236}">
                  <a16:creationId xmlns:a16="http://schemas.microsoft.com/office/drawing/2014/main" id="{1C2638C7-7CFA-4131-B154-4327A6AB21F5}"/>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2326FA2C-6E6B-4925-98BB-082411298BEF}"/>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8" name="Oval 57">
              <a:extLst>
                <a:ext uri="{FF2B5EF4-FFF2-40B4-BE49-F238E27FC236}">
                  <a16:creationId xmlns:a16="http://schemas.microsoft.com/office/drawing/2014/main" id="{DCF6F056-A92B-4C07-8175-00F363E463C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47EFC5B-BB3A-4089-9DE3-9C39D65F5D30}"/>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ooter Placeholder 14">
            <a:extLst>
              <a:ext uri="{FF2B5EF4-FFF2-40B4-BE49-F238E27FC236}">
                <a16:creationId xmlns:a16="http://schemas.microsoft.com/office/drawing/2014/main" id="{DC038977-8D8B-434F-A1F8-87782D3FC8D5}"/>
              </a:ext>
            </a:extLst>
          </p:cNvPr>
          <p:cNvSpPr>
            <a:spLocks noGrp="1"/>
          </p:cNvSpPr>
          <p:nvPr/>
        </p:nvSpPr>
        <p:spPr>
          <a:xfrm>
            <a:off x="121420" y="64689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69846088"/>
              </p:ext>
            </p:extLst>
          </p:nvPr>
        </p:nvGraphicFramePr>
        <p:xfrm>
          <a:off x="897232" y="149085"/>
          <a:ext cx="10434045" cy="171984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Jesus is Lord of the Sabbath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2:23-28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Heals Man</a:t>
                      </a:r>
                      <a:r>
                        <a:rPr lang="en-US" sz="1200" baseline="0" dirty="0"/>
                        <a:t> With Withered Hand on the Sabbath</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12:9-14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6:6-11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Call and Ordination of the Twelve Apostles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3:13-19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6:12-16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The Sermon on the Mount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5, 6, 7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6:17-49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0" y="2212893"/>
            <a:ext cx="6096000" cy="2862322"/>
          </a:xfrm>
          <a:prstGeom prst="rect">
            <a:avLst/>
          </a:prstGeom>
          <a:ln>
            <a:solidFill>
              <a:schemeClr val="tx1"/>
            </a:solidFill>
          </a:ln>
        </p:spPr>
        <p:txBody>
          <a:bodyPr>
            <a:spAutoFit/>
          </a:bodyPr>
          <a:lstStyle/>
          <a:p>
            <a:r>
              <a:rPr lang="en-US" sz="1200" b="1" dirty="0"/>
              <a:t>Sermon on the Plain: Luke 6</a:t>
            </a:r>
          </a:p>
          <a:p>
            <a:r>
              <a:rPr lang="en-US" sz="1200" dirty="0"/>
              <a:t>"In his sixth chapter Luke records an event similar to the 'Sermon on the Mount' but places it on the plain after Jesus had come down from the mountain, having just ordained the Twelve (Luke 6:10-17). There is a question whether these are two different sermons or two accounts of one sermon. It has been noted that Matthew's account is to disciples only, whereas Luke's account seems to include a multitude as well as the disciples (see Luke 6:17-20). It is possible that Jesus gave instructions on the mount to the Twelve and then came down with the Twelve and delivered portions to the multitude on the plain. The specific instruction that was given only to the disciples about not having a preoccupation with food and clothing (as in Matt. 6:25, 34, noted earlier), and the references to the 'salt of the earth' and the 'light of the world' are not found in Luke's account, which would be proper if the Sermon on the Plain was directed to the multitude generally and not to the Twelve specifically. Although the Twelve were present, there would be no need to repeat that which he had spoken specifically to them on the mount a few hours before." (Robert J. Matthews, </a:t>
            </a:r>
            <a:r>
              <a:rPr lang="en-US" sz="1200" i="1" dirty="0"/>
              <a:t>Behold the Messiah </a:t>
            </a:r>
            <a:r>
              <a:rPr lang="en-US" sz="1200" dirty="0"/>
              <a:t>[Salt Lake City: </a:t>
            </a:r>
            <a:r>
              <a:rPr lang="en-US" sz="1200" dirty="0" err="1"/>
              <a:t>Bookcraft</a:t>
            </a:r>
            <a:r>
              <a:rPr lang="en-US" sz="1200" dirty="0"/>
              <a:t>, 1994], 122.)</a:t>
            </a:r>
          </a:p>
        </p:txBody>
      </p:sp>
      <p:sp>
        <p:nvSpPr>
          <p:cNvPr id="4" name="Rectangle 3"/>
          <p:cNvSpPr/>
          <p:nvPr/>
        </p:nvSpPr>
        <p:spPr>
          <a:xfrm>
            <a:off x="6096000" y="4160770"/>
            <a:ext cx="6096000" cy="2308324"/>
          </a:xfrm>
          <a:prstGeom prst="rect">
            <a:avLst/>
          </a:prstGeom>
          <a:ln>
            <a:solidFill>
              <a:schemeClr val="tx1"/>
            </a:solidFill>
          </a:ln>
        </p:spPr>
        <p:txBody>
          <a:bodyPr>
            <a:spAutoFit/>
          </a:bodyPr>
          <a:lstStyle/>
          <a:p>
            <a:r>
              <a:rPr lang="en-US" sz="1200" b="1" dirty="0"/>
              <a:t>List of Woes: Luke 6: 24-26:</a:t>
            </a:r>
          </a:p>
          <a:p>
            <a:r>
              <a:rPr lang="en-US" sz="1200" dirty="0"/>
              <a:t>Absent from the Matthew account of the beatitudes, is this short list of "woes for the wicked." They contain the universal truth that those who have been blessed temporally while ignoring the things of the spirit will suffer the inevitable consequences. Hence, "there is a law, irrevocably decreed in heaven before the foundations of this world, upon which all </a:t>
            </a:r>
            <a:r>
              <a:rPr lang="en-US" sz="1200" i="1" dirty="0" err="1"/>
              <a:t>cursings</a:t>
            </a:r>
            <a:r>
              <a:rPr lang="en-US" sz="1200" dirty="0"/>
              <a:t> are predicated-And when we obtain any </a:t>
            </a:r>
            <a:r>
              <a:rPr lang="en-US" sz="1200" i="1" dirty="0"/>
              <a:t>cursing </a:t>
            </a:r>
            <a:r>
              <a:rPr lang="en-US" sz="1200" dirty="0"/>
              <a:t>from God, it is by </a:t>
            </a:r>
            <a:r>
              <a:rPr lang="en-US" sz="1200" i="1" dirty="0"/>
              <a:t>disobedience</a:t>
            </a:r>
            <a:r>
              <a:rPr lang="en-US" sz="1200" dirty="0"/>
              <a:t> to that law upon which it is predicated" (see DC 130:20-21). Thus, the man who was rich as to temporal things will find himself the poorest of all on judgment day. Those whose stomachs were always full will finally feel hunger-only to realize that spiritual hunger pangs are even more acute than physical ones. Those whose mortal lives were filled with fun and laughter will mourn and weep when they realize they have wasted away 'the days of [their] probation' (2 Ne. 9:27). Gospel doctrine.com</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5" name="TextBox 4"/>
          <p:cNvSpPr txBox="1"/>
          <p:nvPr/>
        </p:nvSpPr>
        <p:spPr>
          <a:xfrm>
            <a:off x="3099170" y="764701"/>
            <a:ext cx="6078071" cy="1015663"/>
          </a:xfrm>
          <a:prstGeom prst="rect">
            <a:avLst/>
          </a:prstGeom>
          <a:noFill/>
        </p:spPr>
        <p:txBody>
          <a:bodyPr wrap="square" rtlCol="0">
            <a:spAutoFit/>
          </a:bodyPr>
          <a:lstStyle/>
          <a:p>
            <a:pPr algn="ctr"/>
            <a:r>
              <a:rPr lang="en-US" sz="2000" dirty="0">
                <a:solidFill>
                  <a:srgbClr val="FFFF00"/>
                </a:solidFill>
              </a:rPr>
              <a:t>Announcement during Church meeting on Sunday:</a:t>
            </a:r>
          </a:p>
          <a:p>
            <a:pPr algn="ctr"/>
            <a:endParaRPr lang="en-US" sz="2000" dirty="0">
              <a:solidFill>
                <a:srgbClr val="FFFF00"/>
              </a:solidFill>
            </a:endParaRPr>
          </a:p>
          <a:p>
            <a:pPr algn="ctr"/>
            <a:r>
              <a:rPr lang="en-US" sz="2000" dirty="0">
                <a:solidFill>
                  <a:srgbClr val="FFFF00"/>
                </a:solidFill>
              </a:rPr>
              <a:t>A service project for a family that lives nearby. </a:t>
            </a:r>
          </a:p>
        </p:txBody>
      </p:sp>
      <p:sp>
        <p:nvSpPr>
          <p:cNvPr id="6" name="TextBox 5"/>
          <p:cNvSpPr txBox="1"/>
          <p:nvPr/>
        </p:nvSpPr>
        <p:spPr>
          <a:xfrm>
            <a:off x="-53788"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Who Will Serve?</a:t>
            </a:r>
          </a:p>
        </p:txBody>
      </p:sp>
      <p:grpSp>
        <p:nvGrpSpPr>
          <p:cNvPr id="147" name="Group 146"/>
          <p:cNvGrpSpPr/>
          <p:nvPr/>
        </p:nvGrpSpPr>
        <p:grpSpPr>
          <a:xfrm>
            <a:off x="221499" y="1300422"/>
            <a:ext cx="2877671" cy="5386157"/>
            <a:chOff x="221499" y="1300422"/>
            <a:chExt cx="2877671" cy="5386157"/>
          </a:xfrm>
        </p:grpSpPr>
        <p:grpSp>
          <p:nvGrpSpPr>
            <p:cNvPr id="96" name="Group 95"/>
            <p:cNvGrpSpPr/>
            <p:nvPr/>
          </p:nvGrpSpPr>
          <p:grpSpPr>
            <a:xfrm>
              <a:off x="771202" y="2716254"/>
              <a:ext cx="1724447" cy="3970325"/>
              <a:chOff x="6858001" y="815909"/>
              <a:chExt cx="1724447" cy="3970325"/>
            </a:xfrm>
          </p:grpSpPr>
          <p:sp>
            <p:nvSpPr>
              <p:cNvPr id="97" name="Cloud 96"/>
              <p:cNvSpPr/>
              <p:nvPr/>
            </p:nvSpPr>
            <p:spPr>
              <a:xfrm rot="20543232">
                <a:off x="7244776" y="830425"/>
                <a:ext cx="1223697" cy="123507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722499">
                <a:off x="7170824" y="815909"/>
                <a:ext cx="533400" cy="1143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760997" flipH="1">
                <a:off x="7015619" y="2630645"/>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839003">
                <a:off x="8025353" y="2630643"/>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5400000">
                <a:off x="73333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5400000">
                <a:off x="77905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55"/>
              <p:cNvGrpSpPr/>
              <p:nvPr/>
            </p:nvGrpSpPr>
            <p:grpSpPr>
              <a:xfrm>
                <a:off x="7391400" y="2286000"/>
                <a:ext cx="609600" cy="831481"/>
                <a:chOff x="1830857" y="3740519"/>
                <a:chExt cx="607543" cy="831481"/>
              </a:xfrm>
            </p:grpSpPr>
            <p:sp>
              <p:nvSpPr>
                <p:cNvPr id="113" name="Rectangle 112"/>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3"/>
                <p:cNvGrpSpPr/>
                <p:nvPr/>
              </p:nvGrpSpPr>
              <p:grpSpPr>
                <a:xfrm>
                  <a:off x="2058195" y="3933861"/>
                  <a:ext cx="232807" cy="485739"/>
                  <a:chOff x="1463040" y="844062"/>
                  <a:chExt cx="685800" cy="1957755"/>
                </a:xfrm>
              </p:grpSpPr>
              <p:sp>
                <p:nvSpPr>
                  <p:cNvPr id="117" name="Pentagon 116"/>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Parallelogram 114"/>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arallelogram 115"/>
                <p:cNvSpPr/>
                <p:nvPr/>
              </p:nvSpPr>
              <p:spPr>
                <a:xfrm rot="2432673" flipH="1">
                  <a:off x="1830857" y="3807943"/>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Oval 110"/>
              <p:cNvSpPr/>
              <p:nvPr/>
            </p:nvSpPr>
            <p:spPr>
              <a:xfrm>
                <a:off x="7498080" y="1752600"/>
                <a:ext cx="50292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315200" y="838200"/>
                <a:ext cx="914400" cy="15664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21499" y="1300422"/>
              <a:ext cx="2877671" cy="1148381"/>
              <a:chOff x="658906" y="1916831"/>
              <a:chExt cx="2877671" cy="1148381"/>
            </a:xfrm>
          </p:grpSpPr>
          <p:sp>
            <p:nvSpPr>
              <p:cNvPr id="3" name="Cloud Callout 2"/>
              <p:cNvSpPr/>
              <p:nvPr/>
            </p:nvSpPr>
            <p:spPr>
              <a:xfrm>
                <a:off x="658906" y="1916831"/>
                <a:ext cx="2877671" cy="1148381"/>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64082" y="2109251"/>
                <a:ext cx="2537789" cy="738664"/>
              </a:xfrm>
              <a:prstGeom prst="rect">
                <a:avLst/>
              </a:prstGeom>
            </p:spPr>
            <p:txBody>
              <a:bodyPr wrap="square">
                <a:spAutoFit/>
              </a:bodyPr>
              <a:lstStyle/>
              <a:p>
                <a:r>
                  <a:rPr lang="en-US" sz="1400" dirty="0">
                    <a:solidFill>
                      <a:srgbClr val="333333"/>
                    </a:solidFill>
                    <a:latin typeface="Open Sans"/>
                  </a:rPr>
                  <a:t>“That family has been through a lot lately. I am happy to help in any way that I can</a:t>
                </a:r>
                <a:endParaRPr lang="en-US" sz="1400" dirty="0"/>
              </a:p>
            </p:txBody>
          </p:sp>
        </p:grpSp>
      </p:grpSp>
      <p:grpSp>
        <p:nvGrpSpPr>
          <p:cNvPr id="148" name="Group 147"/>
          <p:cNvGrpSpPr/>
          <p:nvPr/>
        </p:nvGrpSpPr>
        <p:grpSpPr>
          <a:xfrm>
            <a:off x="3095881" y="2098998"/>
            <a:ext cx="2877671" cy="4511679"/>
            <a:chOff x="3095881" y="2098998"/>
            <a:chExt cx="2877671" cy="4511679"/>
          </a:xfrm>
        </p:grpSpPr>
        <p:grpSp>
          <p:nvGrpSpPr>
            <p:cNvPr id="119" name="Group 118"/>
            <p:cNvGrpSpPr/>
            <p:nvPr/>
          </p:nvGrpSpPr>
          <p:grpSpPr>
            <a:xfrm>
              <a:off x="3171628" y="3387335"/>
              <a:ext cx="1117438" cy="3223342"/>
              <a:chOff x="7694977" y="457200"/>
              <a:chExt cx="1068023" cy="3276600"/>
            </a:xfrm>
          </p:grpSpPr>
          <p:sp>
            <p:nvSpPr>
              <p:cNvPr id="120" name="Oval 119"/>
              <p:cNvSpPr/>
              <p:nvPr/>
            </p:nvSpPr>
            <p:spPr>
              <a:xfrm>
                <a:off x="7694977" y="2500568"/>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1" name="Oval 120"/>
              <p:cNvSpPr/>
              <p:nvPr/>
            </p:nvSpPr>
            <p:spPr>
              <a:xfrm>
                <a:off x="8378749" y="2500859"/>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2" name="Flowchart: Manual Operation 121"/>
              <p:cNvSpPr/>
              <p:nvPr/>
            </p:nvSpPr>
            <p:spPr>
              <a:xfrm rot="10800000">
                <a:off x="7834130" y="2720173"/>
                <a:ext cx="463841" cy="87842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3" name="Flowchart: Manual Operation 49"/>
              <p:cNvSpPr/>
              <p:nvPr/>
            </p:nvSpPr>
            <p:spPr>
              <a:xfrm rot="10800000">
                <a:off x="8112434" y="2720173"/>
                <a:ext cx="572270" cy="878424"/>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4" name="Flowchart: Manual Operation 123"/>
              <p:cNvSpPr/>
              <p:nvPr/>
            </p:nvSpPr>
            <p:spPr>
              <a:xfrm rot="11916454" flipH="1">
                <a:off x="7825940" y="1615959"/>
                <a:ext cx="405973" cy="103940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5" name="Flowchart: Manual Operation 124"/>
              <p:cNvSpPr/>
              <p:nvPr/>
            </p:nvSpPr>
            <p:spPr>
              <a:xfrm rot="9898055">
                <a:off x="8254970" y="1611877"/>
                <a:ext cx="405973" cy="105041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6" name="Flowchart: Extract 125"/>
              <p:cNvSpPr/>
              <p:nvPr/>
            </p:nvSpPr>
            <p:spPr>
              <a:xfrm>
                <a:off x="7880514" y="1237834"/>
                <a:ext cx="782733" cy="1505568"/>
              </a:xfrm>
              <a:prstGeom prst="flowChartExtra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7" name="Oval 126"/>
              <p:cNvSpPr/>
              <p:nvPr/>
            </p:nvSpPr>
            <p:spPr>
              <a:xfrm>
                <a:off x="7834130"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8" name="Oval 127"/>
              <p:cNvSpPr/>
              <p:nvPr/>
            </p:nvSpPr>
            <p:spPr>
              <a:xfrm>
                <a:off x="8251587"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9" name="Rectangle 128"/>
              <p:cNvSpPr/>
              <p:nvPr/>
            </p:nvSpPr>
            <p:spPr>
              <a:xfrm>
                <a:off x="8165034" y="1896652"/>
                <a:ext cx="184730" cy="923330"/>
              </a:xfrm>
              <a:prstGeom prst="rect">
                <a:avLst/>
              </a:prstGeom>
              <a:noFill/>
            </p:spPr>
            <p:txBody>
              <a:bodyPr wrap="none" lIns="91440" tIns="45720" rIns="91440" bIns="45720">
                <a:spAutoFit/>
              </a:bodyPr>
              <a:lstStyle/>
              <a:p>
                <a:pPr algn="ctr"/>
                <a:endParaRPr lang="en-US" sz="54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0" name="Flowchart: Extract 129"/>
              <p:cNvSpPr/>
              <p:nvPr/>
            </p:nvSpPr>
            <p:spPr>
              <a:xfrm rot="10800000">
                <a:off x="8158819" y="1677046"/>
                <a:ext cx="231921" cy="267900"/>
              </a:xfrm>
              <a:prstGeom prst="flowChartExtra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1" name="Oval 130"/>
              <p:cNvSpPr/>
              <p:nvPr/>
            </p:nvSpPr>
            <p:spPr>
              <a:xfrm>
                <a:off x="7880514" y="469213"/>
                <a:ext cx="742146" cy="12627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2" name="Pentagon 131"/>
              <p:cNvSpPr/>
              <p:nvPr/>
            </p:nvSpPr>
            <p:spPr>
              <a:xfrm rot="5400000" flipV="1">
                <a:off x="7962900" y="2095500"/>
                <a:ext cx="609600" cy="76200"/>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Punched Tape 132"/>
              <p:cNvSpPr/>
              <p:nvPr/>
            </p:nvSpPr>
            <p:spPr>
              <a:xfrm>
                <a:off x="7848600" y="457200"/>
                <a:ext cx="609600" cy="304800"/>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Punched Tape 133"/>
              <p:cNvSpPr/>
              <p:nvPr/>
            </p:nvSpPr>
            <p:spPr>
              <a:xfrm rot="4932495">
                <a:off x="8250419" y="677269"/>
                <a:ext cx="609600" cy="189527"/>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8382000" y="533400"/>
                <a:ext cx="152400" cy="152400"/>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7886242" y="2618139"/>
                <a:ext cx="787948" cy="150667"/>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3095881" y="2098998"/>
              <a:ext cx="2877671" cy="1148381"/>
              <a:chOff x="658906" y="1916831"/>
              <a:chExt cx="2877671" cy="1148381"/>
            </a:xfrm>
          </p:grpSpPr>
          <p:sp>
            <p:nvSpPr>
              <p:cNvPr id="139" name="Cloud Callout 138"/>
              <p:cNvSpPr/>
              <p:nvPr/>
            </p:nvSpPr>
            <p:spPr>
              <a:xfrm>
                <a:off x="658906" y="1916831"/>
                <a:ext cx="2877671" cy="1148381"/>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851881" y="2062121"/>
                <a:ext cx="2537789" cy="954107"/>
              </a:xfrm>
              <a:prstGeom prst="rect">
                <a:avLst/>
              </a:prstGeom>
            </p:spPr>
            <p:txBody>
              <a:bodyPr wrap="square">
                <a:spAutoFit/>
              </a:bodyPr>
              <a:lstStyle/>
              <a:p>
                <a:pPr algn="ctr"/>
                <a:r>
                  <a:rPr lang="en-US" sz="1400" dirty="0"/>
                  <a:t>There had better be refreshments afterward, because if there aren’t, I’m not going.</a:t>
                </a:r>
              </a:p>
            </p:txBody>
          </p:sp>
        </p:grpSp>
      </p:grpSp>
      <p:grpSp>
        <p:nvGrpSpPr>
          <p:cNvPr id="149" name="Group 148"/>
          <p:cNvGrpSpPr/>
          <p:nvPr/>
        </p:nvGrpSpPr>
        <p:grpSpPr>
          <a:xfrm>
            <a:off x="5782090" y="1749782"/>
            <a:ext cx="3428093" cy="4693981"/>
            <a:chOff x="5782090" y="1749782"/>
            <a:chExt cx="3428093" cy="4693981"/>
          </a:xfrm>
        </p:grpSpPr>
        <p:grpSp>
          <p:nvGrpSpPr>
            <p:cNvPr id="78" name="Group 56"/>
            <p:cNvGrpSpPr/>
            <p:nvPr/>
          </p:nvGrpSpPr>
          <p:grpSpPr>
            <a:xfrm>
              <a:off x="5782090" y="3240547"/>
              <a:ext cx="1410383" cy="3203216"/>
              <a:chOff x="914400" y="304800"/>
              <a:chExt cx="2362200" cy="3931306"/>
            </a:xfrm>
          </p:grpSpPr>
          <p:sp>
            <p:nvSpPr>
              <p:cNvPr id="79" name="Oval 78"/>
              <p:cNvSpPr/>
              <p:nvPr/>
            </p:nvSpPr>
            <p:spPr>
              <a:xfrm>
                <a:off x="1219200" y="1143000"/>
                <a:ext cx="1676400" cy="1600200"/>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340611">
                <a:off x="1352002" y="3778906"/>
                <a:ext cx="7620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2032684">
                <a:off x="2113393" y="3776768"/>
                <a:ext cx="7620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Extract 81"/>
              <p:cNvSpPr/>
              <p:nvPr/>
            </p:nvSpPr>
            <p:spPr>
              <a:xfrm>
                <a:off x="914400" y="2057400"/>
                <a:ext cx="2362200" cy="1981200"/>
              </a:xfrm>
              <a:prstGeom prst="flowChartExtra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6444676">
                <a:off x="2319941" y="2411630"/>
                <a:ext cx="732303" cy="381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4121987">
                <a:off x="1163541" y="2505840"/>
                <a:ext cx="732303" cy="3810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8696293">
                <a:off x="2232580" y="1855772"/>
                <a:ext cx="609600" cy="742489"/>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593354">
                <a:off x="1308046" y="1936818"/>
                <a:ext cx="609600" cy="742489"/>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Extract 86"/>
              <p:cNvSpPr/>
              <p:nvPr/>
            </p:nvSpPr>
            <p:spPr>
              <a:xfrm>
                <a:off x="1143000" y="1622778"/>
                <a:ext cx="1905000" cy="1806222"/>
              </a:xfrm>
              <a:prstGeom prst="flowChartExtra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927412" y="1735667"/>
                <a:ext cx="336176" cy="5644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nut 88"/>
              <p:cNvSpPr/>
              <p:nvPr/>
            </p:nvSpPr>
            <p:spPr>
              <a:xfrm>
                <a:off x="1927412" y="1735667"/>
                <a:ext cx="336176" cy="451556"/>
              </a:xfrm>
              <a:prstGeom prst="donut">
                <a:avLst>
                  <a:gd name="adj" fmla="val 12742"/>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p:cNvSpPr/>
              <p:nvPr/>
            </p:nvSpPr>
            <p:spPr>
              <a:xfrm>
                <a:off x="1447800" y="381000"/>
                <a:ext cx="1232647" cy="16933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ouble Wave 90"/>
              <p:cNvSpPr/>
              <p:nvPr/>
            </p:nvSpPr>
            <p:spPr>
              <a:xfrm rot="6562415">
                <a:off x="424182" y="1152469"/>
                <a:ext cx="1940350" cy="658326"/>
              </a:xfrm>
              <a:prstGeom prst="doubleWave">
                <a:avLst>
                  <a:gd name="adj1" fmla="val 125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ouble Wave 91"/>
              <p:cNvSpPr/>
              <p:nvPr/>
            </p:nvSpPr>
            <p:spPr>
              <a:xfrm rot="4205691">
                <a:off x="1877100" y="1161183"/>
                <a:ext cx="1940350" cy="651019"/>
              </a:xfrm>
              <a:prstGeom prst="doubleWave">
                <a:avLst>
                  <a:gd name="adj1" fmla="val 125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ardrop 92"/>
              <p:cNvSpPr/>
              <p:nvPr/>
            </p:nvSpPr>
            <p:spPr>
              <a:xfrm>
                <a:off x="1371600" y="304800"/>
                <a:ext cx="1447800" cy="609600"/>
              </a:xfrm>
              <a:prstGeom prst="teardrop">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551844">
                <a:off x="1371600" y="1752600"/>
                <a:ext cx="228600" cy="381000"/>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15502">
                <a:off x="2605529" y="1612656"/>
                <a:ext cx="495269" cy="457728"/>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6332512" y="1749782"/>
              <a:ext cx="2877671" cy="1531736"/>
              <a:chOff x="658906" y="1916831"/>
              <a:chExt cx="2877671" cy="1531736"/>
            </a:xfrm>
          </p:grpSpPr>
          <p:sp>
            <p:nvSpPr>
              <p:cNvPr id="142" name="Cloud Callout 141"/>
              <p:cNvSpPr/>
              <p:nvPr/>
            </p:nvSpPr>
            <p:spPr>
              <a:xfrm>
                <a:off x="658906" y="1916831"/>
                <a:ext cx="2877671" cy="1531736"/>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864082" y="2109251"/>
                <a:ext cx="2537789" cy="1169551"/>
              </a:xfrm>
              <a:prstGeom prst="rect">
                <a:avLst/>
              </a:prstGeom>
            </p:spPr>
            <p:txBody>
              <a:bodyPr wrap="square">
                <a:spAutoFit/>
              </a:bodyPr>
              <a:lstStyle/>
              <a:p>
                <a:pPr algn="ctr"/>
                <a:r>
                  <a:rPr lang="en-US" sz="1400" dirty="0"/>
                  <a:t>“I don’t really want to go, but I could use some help next week with a project that I’m organizing, so I should probably help out now.”</a:t>
                </a:r>
              </a:p>
            </p:txBody>
          </p:sp>
        </p:grpSp>
      </p:grpSp>
      <p:grpSp>
        <p:nvGrpSpPr>
          <p:cNvPr id="150" name="Group 149"/>
          <p:cNvGrpSpPr/>
          <p:nvPr/>
        </p:nvGrpSpPr>
        <p:grpSpPr>
          <a:xfrm>
            <a:off x="9005149" y="1775294"/>
            <a:ext cx="2720687" cy="4748503"/>
            <a:chOff x="9005149" y="1775294"/>
            <a:chExt cx="2720687" cy="4748503"/>
          </a:xfrm>
        </p:grpSpPr>
        <p:grpSp>
          <p:nvGrpSpPr>
            <p:cNvPr id="54" name="Group 53"/>
            <p:cNvGrpSpPr/>
            <p:nvPr/>
          </p:nvGrpSpPr>
          <p:grpSpPr>
            <a:xfrm>
              <a:off x="9005149" y="3302635"/>
              <a:ext cx="1475061" cy="3221162"/>
              <a:chOff x="682191" y="464935"/>
              <a:chExt cx="1676012" cy="4003306"/>
            </a:xfrm>
          </p:grpSpPr>
          <p:sp>
            <p:nvSpPr>
              <p:cNvPr id="55" name="Oval 54"/>
              <p:cNvSpPr/>
              <p:nvPr/>
            </p:nvSpPr>
            <p:spPr>
              <a:xfrm rot="13526967">
                <a:off x="1663371" y="4044799"/>
                <a:ext cx="527912" cy="31897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8812836">
                <a:off x="1030828" y="4044799"/>
                <a:ext cx="527912" cy="31897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036969">
                <a:off x="682191" y="2464297"/>
                <a:ext cx="527912" cy="3189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945846">
                <a:off x="1934762" y="2541886"/>
                <a:ext cx="527912" cy="3189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49"/>
              <p:cNvSpPr/>
              <p:nvPr/>
            </p:nvSpPr>
            <p:spPr>
              <a:xfrm rot="10800000">
                <a:off x="1518805" y="2838881"/>
                <a:ext cx="641181" cy="1393388"/>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1030828" y="2838881"/>
                <a:ext cx="663950" cy="1393388"/>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rot="12900971" flipH="1">
                <a:off x="1037491" y="1363169"/>
                <a:ext cx="511991" cy="1401862"/>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p:cNvSpPr/>
              <p:nvPr/>
            </p:nvSpPr>
            <p:spPr>
              <a:xfrm rot="9295021">
                <a:off x="1638766" y="1366205"/>
                <a:ext cx="557756" cy="1468654"/>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Extract 62"/>
              <p:cNvSpPr/>
              <p:nvPr/>
            </p:nvSpPr>
            <p:spPr>
              <a:xfrm>
                <a:off x="1083886" y="1051820"/>
                <a:ext cx="1011136" cy="2005872"/>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1392281" y="1510801"/>
                <a:ext cx="451816" cy="4589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8" idx="1"/>
                <a:endCxn id="63" idx="2"/>
              </p:cNvCxnSpPr>
              <p:nvPr/>
            </p:nvCxnSpPr>
            <p:spPr>
              <a:xfrm>
                <a:off x="1555166" y="2036467"/>
                <a:ext cx="34288" cy="1021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392281" y="3107444"/>
                <a:ext cx="451816" cy="37494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482645" y="1888884"/>
                <a:ext cx="229571" cy="939887"/>
                <a:chOff x="7924800" y="4191000"/>
                <a:chExt cx="663146" cy="2155194"/>
              </a:xfrm>
            </p:grpSpPr>
            <p:sp>
              <p:nvSpPr>
                <p:cNvPr id="76" name="Pentagon 75"/>
                <p:cNvSpPr/>
                <p:nvPr/>
              </p:nvSpPr>
              <p:spPr>
                <a:xfrm rot="5400000">
                  <a:off x="7413555" y="5320085"/>
                  <a:ext cx="1697991" cy="354228"/>
                </a:xfrm>
                <a:prstGeom prst="homePlate">
                  <a:avLst>
                    <a:gd name="adj" fmla="val 8311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0800000">
                  <a:off x="7924800" y="4191000"/>
                  <a:ext cx="663146" cy="523103"/>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gonal Stripe 67"/>
              <p:cNvSpPr/>
              <p:nvPr/>
            </p:nvSpPr>
            <p:spPr>
              <a:xfrm rot="1143883" flipH="1">
                <a:off x="1241527" y="1635696"/>
                <a:ext cx="361453" cy="464138"/>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gonal Stripe 68"/>
              <p:cNvSpPr/>
              <p:nvPr/>
            </p:nvSpPr>
            <p:spPr>
              <a:xfrm rot="21105069">
                <a:off x="1613805" y="1590243"/>
                <a:ext cx="307254" cy="513735"/>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1183826" y="613610"/>
                <a:ext cx="813269" cy="11032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162"/>
              <p:cNvGrpSpPr/>
              <p:nvPr/>
            </p:nvGrpSpPr>
            <p:grpSpPr>
              <a:xfrm>
                <a:off x="1061356" y="464935"/>
                <a:ext cx="1072148" cy="684015"/>
                <a:chOff x="7772400" y="213994"/>
                <a:chExt cx="935721" cy="627290"/>
              </a:xfrm>
            </p:grpSpPr>
            <p:sp>
              <p:nvSpPr>
                <p:cNvPr id="72" name="Oval 71"/>
                <p:cNvSpPr/>
                <p:nvPr/>
              </p:nvSpPr>
              <p:spPr>
                <a:xfrm>
                  <a:off x="8011485" y="218774"/>
                  <a:ext cx="475216" cy="29938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ardrop 72"/>
                <p:cNvSpPr/>
                <p:nvPr/>
              </p:nvSpPr>
              <p:spPr>
                <a:xfrm>
                  <a:off x="7772400" y="228600"/>
                  <a:ext cx="554569" cy="474595"/>
                </a:xfrm>
                <a:prstGeom prst="teardrop">
                  <a:avLst/>
                </a:prstGeom>
                <a:solidFill>
                  <a:srgbClr val="F6F3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ardrop 73"/>
                <p:cNvSpPr/>
                <p:nvPr/>
              </p:nvSpPr>
              <p:spPr>
                <a:xfrm rot="14501571">
                  <a:off x="8185489" y="318652"/>
                  <a:ext cx="627290" cy="417974"/>
                </a:xfrm>
                <a:prstGeom prst="teardrop">
                  <a:avLst/>
                </a:prstGeom>
                <a:solidFill>
                  <a:srgbClr val="F6F3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8001000" y="254330"/>
                  <a:ext cx="381000" cy="347331"/>
                </a:xfrm>
                <a:prstGeom prst="ellipse">
                  <a:avLst/>
                </a:prstGeom>
                <a:solidFill>
                  <a:srgbClr val="F6F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143"/>
            <p:cNvGrpSpPr/>
            <p:nvPr/>
          </p:nvGrpSpPr>
          <p:grpSpPr>
            <a:xfrm>
              <a:off x="9356190" y="1775294"/>
              <a:ext cx="2369646" cy="1148381"/>
              <a:chOff x="658906" y="1916831"/>
              <a:chExt cx="2877671" cy="1148381"/>
            </a:xfrm>
          </p:grpSpPr>
          <p:sp>
            <p:nvSpPr>
              <p:cNvPr id="145" name="Cloud Callout 144"/>
              <p:cNvSpPr/>
              <p:nvPr/>
            </p:nvSpPr>
            <p:spPr>
              <a:xfrm>
                <a:off x="658906" y="1916831"/>
                <a:ext cx="2877671" cy="1148381"/>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165458" y="2257545"/>
                <a:ext cx="1898841" cy="523220"/>
              </a:xfrm>
              <a:prstGeom prst="rect">
                <a:avLst/>
              </a:prstGeom>
            </p:spPr>
            <p:txBody>
              <a:bodyPr wrap="square">
                <a:spAutoFit/>
              </a:bodyPr>
              <a:lstStyle/>
              <a:p>
                <a:pPr algn="ctr"/>
                <a:r>
                  <a:rPr lang="en-US" sz="1400" dirty="0"/>
                  <a:t>If my friend is going, I will go</a:t>
                </a:r>
              </a:p>
            </p:txBody>
          </p:sp>
        </p:grpSp>
      </p:grpSp>
    </p:spTree>
    <p:extLst>
      <p:ext uri="{BB962C8B-B14F-4D97-AF65-F5344CB8AC3E}">
        <p14:creationId xmlns:p14="http://schemas.microsoft.com/office/powerpoint/2010/main" val="140776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5" name="TextBox 4"/>
          <p:cNvSpPr txBox="1"/>
          <p:nvPr/>
        </p:nvSpPr>
        <p:spPr>
          <a:xfrm>
            <a:off x="4368596" y="1870249"/>
            <a:ext cx="3540467" cy="4154984"/>
          </a:xfrm>
          <a:prstGeom prst="rect">
            <a:avLst/>
          </a:prstGeom>
          <a:noFill/>
        </p:spPr>
        <p:txBody>
          <a:bodyPr wrap="square" rtlCol="0">
            <a:spAutoFit/>
          </a:bodyPr>
          <a:lstStyle/>
          <a:p>
            <a:r>
              <a:rPr lang="en-US" sz="2400" dirty="0">
                <a:solidFill>
                  <a:schemeClr val="bg1"/>
                </a:solidFill>
              </a:rPr>
              <a:t>While Jesus was in Galilee early in His ministry, He healed a man’s withered hand on the Sabbath, spent a night in prayer, and called the Twelve Apostles. Jesus then began to teach them and “a great multitude of people”  how to receive heavenly rewards.</a:t>
            </a:r>
          </a:p>
        </p:txBody>
      </p:sp>
      <p:sp>
        <p:nvSpPr>
          <p:cNvPr id="6" name="TextBox 5"/>
          <p:cNvSpPr txBox="1"/>
          <p:nvPr/>
        </p:nvSpPr>
        <p:spPr>
          <a:xfrm>
            <a:off x="0" y="94884"/>
            <a:ext cx="12192000"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Jesus in Galilee</a:t>
            </a:r>
          </a:p>
        </p:txBody>
      </p:sp>
      <p:sp>
        <p:nvSpPr>
          <p:cNvPr id="55" name="TextBox 54"/>
          <p:cNvSpPr txBox="1"/>
          <p:nvPr/>
        </p:nvSpPr>
        <p:spPr>
          <a:xfrm>
            <a:off x="152398" y="6455660"/>
            <a:ext cx="6763871" cy="400110"/>
          </a:xfrm>
          <a:prstGeom prst="rect">
            <a:avLst/>
          </a:prstGeom>
          <a:noFill/>
        </p:spPr>
        <p:txBody>
          <a:bodyPr wrap="square" rtlCol="0">
            <a:spAutoFit/>
          </a:bodyPr>
          <a:lstStyle/>
          <a:p>
            <a:r>
              <a:rPr lang="en-US" sz="2000" dirty="0">
                <a:solidFill>
                  <a:schemeClr val="bg1"/>
                </a:solidFill>
              </a:rPr>
              <a:t>Luke 6:17</a:t>
            </a:r>
          </a:p>
        </p:txBody>
      </p:sp>
      <p:grpSp>
        <p:nvGrpSpPr>
          <p:cNvPr id="56" name="Group 55"/>
          <p:cNvGrpSpPr/>
          <p:nvPr/>
        </p:nvGrpSpPr>
        <p:grpSpPr>
          <a:xfrm>
            <a:off x="225451" y="1478956"/>
            <a:ext cx="4408434" cy="4538133"/>
            <a:chOff x="7354587" y="643467"/>
            <a:chExt cx="4408434" cy="4538133"/>
          </a:xfrm>
        </p:grpSpPr>
        <p:grpSp>
          <p:nvGrpSpPr>
            <p:cNvPr id="57" name="Group 56"/>
            <p:cNvGrpSpPr/>
            <p:nvPr/>
          </p:nvGrpSpPr>
          <p:grpSpPr>
            <a:xfrm>
              <a:off x="7354587" y="643467"/>
              <a:ext cx="4408434" cy="4538133"/>
              <a:chOff x="7354587" y="643467"/>
              <a:chExt cx="4408434" cy="4538133"/>
            </a:xfrm>
          </p:grpSpPr>
          <p:grpSp>
            <p:nvGrpSpPr>
              <p:cNvPr id="59" name="Group 14"/>
              <p:cNvGrpSpPr/>
              <p:nvPr/>
            </p:nvGrpSpPr>
            <p:grpSpPr>
              <a:xfrm>
                <a:off x="7529689" y="643467"/>
                <a:ext cx="3804355" cy="4538133"/>
                <a:chOff x="6039556" y="1151467"/>
                <a:chExt cx="3804355" cy="4538133"/>
              </a:xfrm>
            </p:grpSpPr>
            <p:sp>
              <p:nvSpPr>
                <p:cNvPr id="68" name="Rectangle 67"/>
                <p:cNvSpPr/>
                <p:nvPr/>
              </p:nvSpPr>
              <p:spPr>
                <a:xfrm>
                  <a:off x="6039556" y="1151467"/>
                  <a:ext cx="3804355" cy="4538133"/>
                </a:xfrm>
                <a:prstGeom prst="rect">
                  <a:avLst/>
                </a:prstGeom>
                <a:solidFill>
                  <a:srgbClr val="ECB2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6728178" y="1455024"/>
                  <a:ext cx="2269066" cy="3986790"/>
                </a:xfrm>
                <a:custGeom>
                  <a:avLst/>
                  <a:gdLst>
                    <a:gd name="connsiteX0" fmla="*/ 1535289 w 2269066"/>
                    <a:gd name="connsiteY0" fmla="*/ 68976 h 3986790"/>
                    <a:gd name="connsiteX1" fmla="*/ 1535289 w 2269066"/>
                    <a:gd name="connsiteY1" fmla="*/ 68976 h 3986790"/>
                    <a:gd name="connsiteX2" fmla="*/ 1433689 w 2269066"/>
                    <a:gd name="connsiteY2" fmla="*/ 91554 h 3986790"/>
                    <a:gd name="connsiteX3" fmla="*/ 1365955 w 2269066"/>
                    <a:gd name="connsiteY3" fmla="*/ 114132 h 3986790"/>
                    <a:gd name="connsiteX4" fmla="*/ 1332089 w 2269066"/>
                    <a:gd name="connsiteY4" fmla="*/ 125421 h 3986790"/>
                    <a:gd name="connsiteX5" fmla="*/ 1309511 w 2269066"/>
                    <a:gd name="connsiteY5" fmla="*/ 159287 h 3986790"/>
                    <a:gd name="connsiteX6" fmla="*/ 1298222 w 2269066"/>
                    <a:gd name="connsiteY6" fmla="*/ 193154 h 3986790"/>
                    <a:gd name="connsiteX7" fmla="*/ 1128889 w 2269066"/>
                    <a:gd name="connsiteY7" fmla="*/ 249598 h 3986790"/>
                    <a:gd name="connsiteX8" fmla="*/ 1027289 w 2269066"/>
                    <a:gd name="connsiteY8" fmla="*/ 272176 h 3986790"/>
                    <a:gd name="connsiteX9" fmla="*/ 959555 w 2269066"/>
                    <a:gd name="connsiteY9" fmla="*/ 294754 h 3986790"/>
                    <a:gd name="connsiteX10" fmla="*/ 948266 w 2269066"/>
                    <a:gd name="connsiteY10" fmla="*/ 328621 h 3986790"/>
                    <a:gd name="connsiteX11" fmla="*/ 914400 w 2269066"/>
                    <a:gd name="connsiteY11" fmla="*/ 351198 h 3986790"/>
                    <a:gd name="connsiteX12" fmla="*/ 880533 w 2269066"/>
                    <a:gd name="connsiteY12" fmla="*/ 385065 h 3986790"/>
                    <a:gd name="connsiteX13" fmla="*/ 857955 w 2269066"/>
                    <a:gd name="connsiteY13" fmla="*/ 418932 h 3986790"/>
                    <a:gd name="connsiteX14" fmla="*/ 790222 w 2269066"/>
                    <a:gd name="connsiteY14" fmla="*/ 464087 h 3986790"/>
                    <a:gd name="connsiteX15" fmla="*/ 756355 w 2269066"/>
                    <a:gd name="connsiteY15" fmla="*/ 486665 h 3986790"/>
                    <a:gd name="connsiteX16" fmla="*/ 711200 w 2269066"/>
                    <a:gd name="connsiteY16" fmla="*/ 497954 h 3986790"/>
                    <a:gd name="connsiteX17" fmla="*/ 677333 w 2269066"/>
                    <a:gd name="connsiteY17" fmla="*/ 509243 h 3986790"/>
                    <a:gd name="connsiteX18" fmla="*/ 620889 w 2269066"/>
                    <a:gd name="connsiteY18" fmla="*/ 520532 h 3986790"/>
                    <a:gd name="connsiteX19" fmla="*/ 564444 w 2269066"/>
                    <a:gd name="connsiteY19" fmla="*/ 576976 h 3986790"/>
                    <a:gd name="connsiteX20" fmla="*/ 530578 w 2269066"/>
                    <a:gd name="connsiteY20" fmla="*/ 599554 h 3986790"/>
                    <a:gd name="connsiteX21" fmla="*/ 496711 w 2269066"/>
                    <a:gd name="connsiteY21" fmla="*/ 633421 h 3986790"/>
                    <a:gd name="connsiteX22" fmla="*/ 462844 w 2269066"/>
                    <a:gd name="connsiteY22" fmla="*/ 644710 h 3986790"/>
                    <a:gd name="connsiteX23" fmla="*/ 428978 w 2269066"/>
                    <a:gd name="connsiteY23" fmla="*/ 667287 h 3986790"/>
                    <a:gd name="connsiteX24" fmla="*/ 395111 w 2269066"/>
                    <a:gd name="connsiteY24" fmla="*/ 678576 h 3986790"/>
                    <a:gd name="connsiteX25" fmla="*/ 327378 w 2269066"/>
                    <a:gd name="connsiteY25" fmla="*/ 735021 h 3986790"/>
                    <a:gd name="connsiteX26" fmla="*/ 282222 w 2269066"/>
                    <a:gd name="connsiteY26" fmla="*/ 757598 h 3986790"/>
                    <a:gd name="connsiteX27" fmla="*/ 237066 w 2269066"/>
                    <a:gd name="connsiteY27" fmla="*/ 825332 h 3986790"/>
                    <a:gd name="connsiteX28" fmla="*/ 203200 w 2269066"/>
                    <a:gd name="connsiteY28" fmla="*/ 893065 h 3986790"/>
                    <a:gd name="connsiteX29" fmla="*/ 191911 w 2269066"/>
                    <a:gd name="connsiteY29" fmla="*/ 949510 h 3986790"/>
                    <a:gd name="connsiteX30" fmla="*/ 169333 w 2269066"/>
                    <a:gd name="connsiteY30" fmla="*/ 1017243 h 3986790"/>
                    <a:gd name="connsiteX31" fmla="*/ 158044 w 2269066"/>
                    <a:gd name="connsiteY31" fmla="*/ 1051110 h 3986790"/>
                    <a:gd name="connsiteX32" fmla="*/ 146755 w 2269066"/>
                    <a:gd name="connsiteY32" fmla="*/ 1084976 h 3986790"/>
                    <a:gd name="connsiteX33" fmla="*/ 135466 w 2269066"/>
                    <a:gd name="connsiteY33" fmla="*/ 1118843 h 3986790"/>
                    <a:gd name="connsiteX34" fmla="*/ 112889 w 2269066"/>
                    <a:gd name="connsiteY34" fmla="*/ 1152710 h 3986790"/>
                    <a:gd name="connsiteX35" fmla="*/ 90311 w 2269066"/>
                    <a:gd name="connsiteY35" fmla="*/ 1220443 h 3986790"/>
                    <a:gd name="connsiteX36" fmla="*/ 79022 w 2269066"/>
                    <a:gd name="connsiteY36" fmla="*/ 1254310 h 3986790"/>
                    <a:gd name="connsiteX37" fmla="*/ 67733 w 2269066"/>
                    <a:gd name="connsiteY37" fmla="*/ 1299465 h 3986790"/>
                    <a:gd name="connsiteX38" fmla="*/ 45155 w 2269066"/>
                    <a:gd name="connsiteY38" fmla="*/ 1333332 h 3986790"/>
                    <a:gd name="connsiteX39" fmla="*/ 11289 w 2269066"/>
                    <a:gd name="connsiteY39" fmla="*/ 1446221 h 3986790"/>
                    <a:gd name="connsiteX40" fmla="*/ 0 w 2269066"/>
                    <a:gd name="connsiteY40" fmla="*/ 1480087 h 3986790"/>
                    <a:gd name="connsiteX41" fmla="*/ 22578 w 2269066"/>
                    <a:gd name="connsiteY41" fmla="*/ 1626843 h 3986790"/>
                    <a:gd name="connsiteX42" fmla="*/ 45155 w 2269066"/>
                    <a:gd name="connsiteY42" fmla="*/ 1694576 h 3986790"/>
                    <a:gd name="connsiteX43" fmla="*/ 90311 w 2269066"/>
                    <a:gd name="connsiteY43" fmla="*/ 1762310 h 3986790"/>
                    <a:gd name="connsiteX44" fmla="*/ 124178 w 2269066"/>
                    <a:gd name="connsiteY44" fmla="*/ 1841332 h 3986790"/>
                    <a:gd name="connsiteX45" fmla="*/ 135466 w 2269066"/>
                    <a:gd name="connsiteY45" fmla="*/ 1875198 h 3986790"/>
                    <a:gd name="connsiteX46" fmla="*/ 158044 w 2269066"/>
                    <a:gd name="connsiteY46" fmla="*/ 1909065 h 3986790"/>
                    <a:gd name="connsiteX47" fmla="*/ 169333 w 2269066"/>
                    <a:gd name="connsiteY47" fmla="*/ 1942932 h 3986790"/>
                    <a:gd name="connsiteX48" fmla="*/ 191911 w 2269066"/>
                    <a:gd name="connsiteY48" fmla="*/ 1976798 h 3986790"/>
                    <a:gd name="connsiteX49" fmla="*/ 259644 w 2269066"/>
                    <a:gd name="connsiteY49" fmla="*/ 2067110 h 3986790"/>
                    <a:gd name="connsiteX50" fmla="*/ 349955 w 2269066"/>
                    <a:gd name="connsiteY50" fmla="*/ 2202576 h 3986790"/>
                    <a:gd name="connsiteX51" fmla="*/ 372533 w 2269066"/>
                    <a:gd name="connsiteY51" fmla="*/ 2236443 h 3986790"/>
                    <a:gd name="connsiteX52" fmla="*/ 395111 w 2269066"/>
                    <a:gd name="connsiteY52" fmla="*/ 2270310 h 3986790"/>
                    <a:gd name="connsiteX53" fmla="*/ 428978 w 2269066"/>
                    <a:gd name="connsiteY53" fmla="*/ 2338043 h 3986790"/>
                    <a:gd name="connsiteX54" fmla="*/ 451555 w 2269066"/>
                    <a:gd name="connsiteY54" fmla="*/ 2405776 h 3986790"/>
                    <a:gd name="connsiteX55" fmla="*/ 530578 w 2269066"/>
                    <a:gd name="connsiteY55" fmla="*/ 2507376 h 3986790"/>
                    <a:gd name="connsiteX56" fmla="*/ 553155 w 2269066"/>
                    <a:gd name="connsiteY56" fmla="*/ 2541243 h 3986790"/>
                    <a:gd name="connsiteX57" fmla="*/ 575733 w 2269066"/>
                    <a:gd name="connsiteY57" fmla="*/ 2608976 h 3986790"/>
                    <a:gd name="connsiteX58" fmla="*/ 598311 w 2269066"/>
                    <a:gd name="connsiteY58" fmla="*/ 2642843 h 3986790"/>
                    <a:gd name="connsiteX59" fmla="*/ 620889 w 2269066"/>
                    <a:gd name="connsiteY59" fmla="*/ 2710576 h 3986790"/>
                    <a:gd name="connsiteX60" fmla="*/ 632178 w 2269066"/>
                    <a:gd name="connsiteY60" fmla="*/ 2744443 h 3986790"/>
                    <a:gd name="connsiteX61" fmla="*/ 643466 w 2269066"/>
                    <a:gd name="connsiteY61" fmla="*/ 2789598 h 3986790"/>
                    <a:gd name="connsiteX62" fmla="*/ 677333 w 2269066"/>
                    <a:gd name="connsiteY62" fmla="*/ 2891198 h 3986790"/>
                    <a:gd name="connsiteX63" fmla="*/ 688622 w 2269066"/>
                    <a:gd name="connsiteY63" fmla="*/ 2925065 h 3986790"/>
                    <a:gd name="connsiteX64" fmla="*/ 699911 w 2269066"/>
                    <a:gd name="connsiteY64" fmla="*/ 2958932 h 3986790"/>
                    <a:gd name="connsiteX65" fmla="*/ 756355 w 2269066"/>
                    <a:gd name="connsiteY65" fmla="*/ 3026665 h 3986790"/>
                    <a:gd name="connsiteX66" fmla="*/ 790222 w 2269066"/>
                    <a:gd name="connsiteY66" fmla="*/ 3116976 h 3986790"/>
                    <a:gd name="connsiteX67" fmla="*/ 824089 w 2269066"/>
                    <a:gd name="connsiteY67" fmla="*/ 3139554 h 3986790"/>
                    <a:gd name="connsiteX68" fmla="*/ 857955 w 2269066"/>
                    <a:gd name="connsiteY68" fmla="*/ 3207287 h 3986790"/>
                    <a:gd name="connsiteX69" fmla="*/ 880533 w 2269066"/>
                    <a:gd name="connsiteY69" fmla="*/ 3252443 h 3986790"/>
                    <a:gd name="connsiteX70" fmla="*/ 891822 w 2269066"/>
                    <a:gd name="connsiteY70" fmla="*/ 3286310 h 3986790"/>
                    <a:gd name="connsiteX71" fmla="*/ 914400 w 2269066"/>
                    <a:gd name="connsiteY71" fmla="*/ 3320176 h 3986790"/>
                    <a:gd name="connsiteX72" fmla="*/ 925689 w 2269066"/>
                    <a:gd name="connsiteY72" fmla="*/ 3365332 h 3986790"/>
                    <a:gd name="connsiteX73" fmla="*/ 948266 w 2269066"/>
                    <a:gd name="connsiteY73" fmla="*/ 3433065 h 3986790"/>
                    <a:gd name="connsiteX74" fmla="*/ 959555 w 2269066"/>
                    <a:gd name="connsiteY74" fmla="*/ 3489510 h 3986790"/>
                    <a:gd name="connsiteX75" fmla="*/ 982133 w 2269066"/>
                    <a:gd name="connsiteY75" fmla="*/ 3557243 h 3986790"/>
                    <a:gd name="connsiteX76" fmla="*/ 993422 w 2269066"/>
                    <a:gd name="connsiteY76" fmla="*/ 3591110 h 3986790"/>
                    <a:gd name="connsiteX77" fmla="*/ 1004711 w 2269066"/>
                    <a:gd name="connsiteY77" fmla="*/ 3624976 h 3986790"/>
                    <a:gd name="connsiteX78" fmla="*/ 1038578 w 2269066"/>
                    <a:gd name="connsiteY78" fmla="*/ 3737865 h 3986790"/>
                    <a:gd name="connsiteX79" fmla="*/ 1049866 w 2269066"/>
                    <a:gd name="connsiteY79" fmla="*/ 3771732 h 3986790"/>
                    <a:gd name="connsiteX80" fmla="*/ 1072444 w 2269066"/>
                    <a:gd name="connsiteY80" fmla="*/ 3805598 h 3986790"/>
                    <a:gd name="connsiteX81" fmla="*/ 1083733 w 2269066"/>
                    <a:gd name="connsiteY81" fmla="*/ 3839465 h 3986790"/>
                    <a:gd name="connsiteX82" fmla="*/ 1185333 w 2269066"/>
                    <a:gd name="connsiteY82" fmla="*/ 3929776 h 3986790"/>
                    <a:gd name="connsiteX83" fmla="*/ 1219200 w 2269066"/>
                    <a:gd name="connsiteY83" fmla="*/ 3941065 h 3986790"/>
                    <a:gd name="connsiteX84" fmla="*/ 1253066 w 2269066"/>
                    <a:gd name="connsiteY84" fmla="*/ 3963643 h 3986790"/>
                    <a:gd name="connsiteX85" fmla="*/ 1501422 w 2269066"/>
                    <a:gd name="connsiteY85" fmla="*/ 3963643 h 3986790"/>
                    <a:gd name="connsiteX86" fmla="*/ 1569155 w 2269066"/>
                    <a:gd name="connsiteY86" fmla="*/ 3907198 h 3986790"/>
                    <a:gd name="connsiteX87" fmla="*/ 1603022 w 2269066"/>
                    <a:gd name="connsiteY87" fmla="*/ 3884621 h 3986790"/>
                    <a:gd name="connsiteX88" fmla="*/ 1659466 w 2269066"/>
                    <a:gd name="connsiteY88" fmla="*/ 3828176 h 3986790"/>
                    <a:gd name="connsiteX89" fmla="*/ 1715911 w 2269066"/>
                    <a:gd name="connsiteY89" fmla="*/ 3783021 h 3986790"/>
                    <a:gd name="connsiteX90" fmla="*/ 1761066 w 2269066"/>
                    <a:gd name="connsiteY90" fmla="*/ 3749154 h 3986790"/>
                    <a:gd name="connsiteX91" fmla="*/ 1794933 w 2269066"/>
                    <a:gd name="connsiteY91" fmla="*/ 3715287 h 3986790"/>
                    <a:gd name="connsiteX92" fmla="*/ 1828800 w 2269066"/>
                    <a:gd name="connsiteY92" fmla="*/ 3703998 h 3986790"/>
                    <a:gd name="connsiteX93" fmla="*/ 1851378 w 2269066"/>
                    <a:gd name="connsiteY93" fmla="*/ 3670132 h 3986790"/>
                    <a:gd name="connsiteX94" fmla="*/ 1885244 w 2269066"/>
                    <a:gd name="connsiteY94" fmla="*/ 3658843 h 3986790"/>
                    <a:gd name="connsiteX95" fmla="*/ 1919111 w 2269066"/>
                    <a:gd name="connsiteY95" fmla="*/ 3636265 h 3986790"/>
                    <a:gd name="connsiteX96" fmla="*/ 1952978 w 2269066"/>
                    <a:gd name="connsiteY96" fmla="*/ 3568532 h 3986790"/>
                    <a:gd name="connsiteX97" fmla="*/ 1964266 w 2269066"/>
                    <a:gd name="connsiteY97" fmla="*/ 3534665 h 3986790"/>
                    <a:gd name="connsiteX98" fmla="*/ 1986844 w 2269066"/>
                    <a:gd name="connsiteY98" fmla="*/ 3331465 h 3986790"/>
                    <a:gd name="connsiteX99" fmla="*/ 1998133 w 2269066"/>
                    <a:gd name="connsiteY99" fmla="*/ 3263732 h 3986790"/>
                    <a:gd name="connsiteX100" fmla="*/ 2009422 w 2269066"/>
                    <a:gd name="connsiteY100" fmla="*/ 3229865 h 3986790"/>
                    <a:gd name="connsiteX101" fmla="*/ 2032000 w 2269066"/>
                    <a:gd name="connsiteY101" fmla="*/ 3150843 h 3986790"/>
                    <a:gd name="connsiteX102" fmla="*/ 2054578 w 2269066"/>
                    <a:gd name="connsiteY102" fmla="*/ 3116976 h 3986790"/>
                    <a:gd name="connsiteX103" fmla="*/ 2065866 w 2269066"/>
                    <a:gd name="connsiteY103" fmla="*/ 3083110 h 3986790"/>
                    <a:gd name="connsiteX104" fmla="*/ 2099733 w 2269066"/>
                    <a:gd name="connsiteY104" fmla="*/ 3060532 h 3986790"/>
                    <a:gd name="connsiteX105" fmla="*/ 2122311 w 2269066"/>
                    <a:gd name="connsiteY105" fmla="*/ 2992798 h 3986790"/>
                    <a:gd name="connsiteX106" fmla="*/ 2133600 w 2269066"/>
                    <a:gd name="connsiteY106" fmla="*/ 2958932 h 3986790"/>
                    <a:gd name="connsiteX107" fmla="*/ 2156178 w 2269066"/>
                    <a:gd name="connsiteY107" fmla="*/ 2925065 h 3986790"/>
                    <a:gd name="connsiteX108" fmla="*/ 2167466 w 2269066"/>
                    <a:gd name="connsiteY108" fmla="*/ 2755732 h 3986790"/>
                    <a:gd name="connsiteX109" fmla="*/ 2144889 w 2269066"/>
                    <a:gd name="connsiteY109" fmla="*/ 2405776 h 3986790"/>
                    <a:gd name="connsiteX110" fmla="*/ 2144889 w 2269066"/>
                    <a:gd name="connsiteY110" fmla="*/ 2123554 h 3986790"/>
                    <a:gd name="connsiteX111" fmla="*/ 2167466 w 2269066"/>
                    <a:gd name="connsiteY111" fmla="*/ 2033243 h 3986790"/>
                    <a:gd name="connsiteX112" fmla="*/ 2178755 w 2269066"/>
                    <a:gd name="connsiteY112" fmla="*/ 1965510 h 3986790"/>
                    <a:gd name="connsiteX113" fmla="*/ 2201333 w 2269066"/>
                    <a:gd name="connsiteY113" fmla="*/ 1897776 h 3986790"/>
                    <a:gd name="connsiteX114" fmla="*/ 2212622 w 2269066"/>
                    <a:gd name="connsiteY114" fmla="*/ 1863910 h 3986790"/>
                    <a:gd name="connsiteX115" fmla="*/ 2235200 w 2269066"/>
                    <a:gd name="connsiteY115" fmla="*/ 1830043 h 3986790"/>
                    <a:gd name="connsiteX116" fmla="*/ 2257778 w 2269066"/>
                    <a:gd name="connsiteY116" fmla="*/ 1762310 h 3986790"/>
                    <a:gd name="connsiteX117" fmla="*/ 2269066 w 2269066"/>
                    <a:gd name="connsiteY117" fmla="*/ 1728443 h 3986790"/>
                    <a:gd name="connsiteX118" fmla="*/ 2257778 w 2269066"/>
                    <a:gd name="connsiteY118" fmla="*/ 1513954 h 3986790"/>
                    <a:gd name="connsiteX119" fmla="*/ 2246489 w 2269066"/>
                    <a:gd name="connsiteY119" fmla="*/ 1480087 h 3986790"/>
                    <a:gd name="connsiteX120" fmla="*/ 2235200 w 2269066"/>
                    <a:gd name="connsiteY120" fmla="*/ 1434932 h 3986790"/>
                    <a:gd name="connsiteX121" fmla="*/ 2201333 w 2269066"/>
                    <a:gd name="connsiteY121" fmla="*/ 1333332 h 3986790"/>
                    <a:gd name="connsiteX122" fmla="*/ 2190044 w 2269066"/>
                    <a:gd name="connsiteY122" fmla="*/ 1299465 h 3986790"/>
                    <a:gd name="connsiteX123" fmla="*/ 2212622 w 2269066"/>
                    <a:gd name="connsiteY123" fmla="*/ 1186576 h 3986790"/>
                    <a:gd name="connsiteX124" fmla="*/ 2235200 w 2269066"/>
                    <a:gd name="connsiteY124" fmla="*/ 1152710 h 3986790"/>
                    <a:gd name="connsiteX125" fmla="*/ 2269066 w 2269066"/>
                    <a:gd name="connsiteY125" fmla="*/ 1028532 h 3986790"/>
                    <a:gd name="connsiteX126" fmla="*/ 2257778 w 2269066"/>
                    <a:gd name="connsiteY126" fmla="*/ 825332 h 3986790"/>
                    <a:gd name="connsiteX127" fmla="*/ 2246489 w 2269066"/>
                    <a:gd name="connsiteY127" fmla="*/ 791465 h 3986790"/>
                    <a:gd name="connsiteX128" fmla="*/ 2235200 w 2269066"/>
                    <a:gd name="connsiteY128" fmla="*/ 701154 h 3986790"/>
                    <a:gd name="connsiteX129" fmla="*/ 2212622 w 2269066"/>
                    <a:gd name="connsiteY129" fmla="*/ 554398 h 3986790"/>
                    <a:gd name="connsiteX130" fmla="*/ 2122311 w 2269066"/>
                    <a:gd name="connsiteY130" fmla="*/ 452798 h 3986790"/>
                    <a:gd name="connsiteX131" fmla="*/ 2043289 w 2269066"/>
                    <a:gd name="connsiteY131" fmla="*/ 351198 h 3986790"/>
                    <a:gd name="connsiteX132" fmla="*/ 2020711 w 2269066"/>
                    <a:gd name="connsiteY132" fmla="*/ 317332 h 3986790"/>
                    <a:gd name="connsiteX133" fmla="*/ 1986844 w 2269066"/>
                    <a:gd name="connsiteY133" fmla="*/ 294754 h 3986790"/>
                    <a:gd name="connsiteX134" fmla="*/ 1919111 w 2269066"/>
                    <a:gd name="connsiteY134" fmla="*/ 238310 h 3986790"/>
                    <a:gd name="connsiteX135" fmla="*/ 1862666 w 2269066"/>
                    <a:gd name="connsiteY135" fmla="*/ 181865 h 3986790"/>
                    <a:gd name="connsiteX136" fmla="*/ 1840089 w 2269066"/>
                    <a:gd name="connsiteY136" fmla="*/ 147998 h 3986790"/>
                    <a:gd name="connsiteX137" fmla="*/ 1772355 w 2269066"/>
                    <a:gd name="connsiteY137" fmla="*/ 102843 h 3986790"/>
                    <a:gd name="connsiteX138" fmla="*/ 1738489 w 2269066"/>
                    <a:gd name="connsiteY138" fmla="*/ 68976 h 3986790"/>
                    <a:gd name="connsiteX139" fmla="*/ 1715911 w 2269066"/>
                    <a:gd name="connsiteY139" fmla="*/ 35110 h 3986790"/>
                    <a:gd name="connsiteX140" fmla="*/ 1580444 w 2269066"/>
                    <a:gd name="connsiteY140" fmla="*/ 23821 h 3986790"/>
                    <a:gd name="connsiteX141" fmla="*/ 1478844 w 2269066"/>
                    <a:gd name="connsiteY141" fmla="*/ 23821 h 3986790"/>
                    <a:gd name="connsiteX142" fmla="*/ 1467555 w 2269066"/>
                    <a:gd name="connsiteY142" fmla="*/ 68976 h 3986790"/>
                    <a:gd name="connsiteX143" fmla="*/ 1467555 w 2269066"/>
                    <a:gd name="connsiteY143" fmla="*/ 68976 h 3986790"/>
                    <a:gd name="connsiteX144" fmla="*/ 1467555 w 2269066"/>
                    <a:gd name="connsiteY144" fmla="*/ 68976 h 3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69066" h="3986790">
                      <a:moveTo>
                        <a:pt x="1535289" y="68976"/>
                      </a:moveTo>
                      <a:lnTo>
                        <a:pt x="1535289" y="68976"/>
                      </a:lnTo>
                      <a:cubicBezTo>
                        <a:pt x="1501422" y="76502"/>
                        <a:pt x="1467210" y="82615"/>
                        <a:pt x="1433689" y="91554"/>
                      </a:cubicBezTo>
                      <a:cubicBezTo>
                        <a:pt x="1410693" y="97686"/>
                        <a:pt x="1388533" y="106606"/>
                        <a:pt x="1365955" y="114132"/>
                      </a:cubicBezTo>
                      <a:lnTo>
                        <a:pt x="1332089" y="125421"/>
                      </a:lnTo>
                      <a:cubicBezTo>
                        <a:pt x="1324563" y="136710"/>
                        <a:pt x="1315579" y="147152"/>
                        <a:pt x="1309511" y="159287"/>
                      </a:cubicBezTo>
                      <a:cubicBezTo>
                        <a:pt x="1304189" y="169930"/>
                        <a:pt x="1306636" y="184740"/>
                        <a:pt x="1298222" y="193154"/>
                      </a:cubicBezTo>
                      <a:cubicBezTo>
                        <a:pt x="1238168" y="253208"/>
                        <a:pt x="1212212" y="240341"/>
                        <a:pt x="1128889" y="249598"/>
                      </a:cubicBezTo>
                      <a:cubicBezTo>
                        <a:pt x="1031991" y="281897"/>
                        <a:pt x="1186232" y="232440"/>
                        <a:pt x="1027289" y="272176"/>
                      </a:cubicBezTo>
                      <a:cubicBezTo>
                        <a:pt x="1004200" y="277948"/>
                        <a:pt x="959555" y="294754"/>
                        <a:pt x="959555" y="294754"/>
                      </a:cubicBezTo>
                      <a:cubicBezTo>
                        <a:pt x="955792" y="306043"/>
                        <a:pt x="955700" y="319329"/>
                        <a:pt x="948266" y="328621"/>
                      </a:cubicBezTo>
                      <a:cubicBezTo>
                        <a:pt x="939791" y="339215"/>
                        <a:pt x="924823" y="342512"/>
                        <a:pt x="914400" y="351198"/>
                      </a:cubicBezTo>
                      <a:cubicBezTo>
                        <a:pt x="902135" y="361419"/>
                        <a:pt x="890754" y="372800"/>
                        <a:pt x="880533" y="385065"/>
                      </a:cubicBezTo>
                      <a:cubicBezTo>
                        <a:pt x="871847" y="395488"/>
                        <a:pt x="868166" y="409998"/>
                        <a:pt x="857955" y="418932"/>
                      </a:cubicBezTo>
                      <a:cubicBezTo>
                        <a:pt x="837534" y="436800"/>
                        <a:pt x="812800" y="449035"/>
                        <a:pt x="790222" y="464087"/>
                      </a:cubicBezTo>
                      <a:cubicBezTo>
                        <a:pt x="778933" y="471613"/>
                        <a:pt x="769518" y="483374"/>
                        <a:pt x="756355" y="486665"/>
                      </a:cubicBezTo>
                      <a:cubicBezTo>
                        <a:pt x="741303" y="490428"/>
                        <a:pt x="726118" y="493692"/>
                        <a:pt x="711200" y="497954"/>
                      </a:cubicBezTo>
                      <a:cubicBezTo>
                        <a:pt x="699758" y="501223"/>
                        <a:pt x="688877" y="506357"/>
                        <a:pt x="677333" y="509243"/>
                      </a:cubicBezTo>
                      <a:cubicBezTo>
                        <a:pt x="658719" y="513897"/>
                        <a:pt x="639704" y="516769"/>
                        <a:pt x="620889" y="520532"/>
                      </a:cubicBezTo>
                      <a:cubicBezTo>
                        <a:pt x="530580" y="580738"/>
                        <a:pt x="639700" y="501720"/>
                        <a:pt x="564444" y="576976"/>
                      </a:cubicBezTo>
                      <a:cubicBezTo>
                        <a:pt x="554850" y="586570"/>
                        <a:pt x="541001" y="590868"/>
                        <a:pt x="530578" y="599554"/>
                      </a:cubicBezTo>
                      <a:cubicBezTo>
                        <a:pt x="518313" y="609775"/>
                        <a:pt x="509995" y="624565"/>
                        <a:pt x="496711" y="633421"/>
                      </a:cubicBezTo>
                      <a:cubicBezTo>
                        <a:pt x="486810" y="640022"/>
                        <a:pt x="473487" y="639388"/>
                        <a:pt x="462844" y="644710"/>
                      </a:cubicBezTo>
                      <a:cubicBezTo>
                        <a:pt x="450709" y="650777"/>
                        <a:pt x="441113" y="661220"/>
                        <a:pt x="428978" y="667287"/>
                      </a:cubicBezTo>
                      <a:cubicBezTo>
                        <a:pt x="418335" y="672609"/>
                        <a:pt x="405754" y="673254"/>
                        <a:pt x="395111" y="678576"/>
                      </a:cubicBezTo>
                      <a:cubicBezTo>
                        <a:pt x="335382" y="708441"/>
                        <a:pt x="385639" y="693406"/>
                        <a:pt x="327378" y="735021"/>
                      </a:cubicBezTo>
                      <a:cubicBezTo>
                        <a:pt x="313684" y="744802"/>
                        <a:pt x="297274" y="750072"/>
                        <a:pt x="282222" y="757598"/>
                      </a:cubicBezTo>
                      <a:cubicBezTo>
                        <a:pt x="267170" y="780176"/>
                        <a:pt x="245647" y="799589"/>
                        <a:pt x="237066" y="825332"/>
                      </a:cubicBezTo>
                      <a:cubicBezTo>
                        <a:pt x="221488" y="872070"/>
                        <a:pt x="232379" y="849297"/>
                        <a:pt x="203200" y="893065"/>
                      </a:cubicBezTo>
                      <a:cubicBezTo>
                        <a:pt x="199437" y="911880"/>
                        <a:pt x="196960" y="930998"/>
                        <a:pt x="191911" y="949510"/>
                      </a:cubicBezTo>
                      <a:cubicBezTo>
                        <a:pt x="185649" y="972470"/>
                        <a:pt x="176859" y="994665"/>
                        <a:pt x="169333" y="1017243"/>
                      </a:cubicBezTo>
                      <a:lnTo>
                        <a:pt x="158044" y="1051110"/>
                      </a:lnTo>
                      <a:lnTo>
                        <a:pt x="146755" y="1084976"/>
                      </a:lnTo>
                      <a:cubicBezTo>
                        <a:pt x="142992" y="1096265"/>
                        <a:pt x="142067" y="1108942"/>
                        <a:pt x="135466" y="1118843"/>
                      </a:cubicBezTo>
                      <a:cubicBezTo>
                        <a:pt x="127940" y="1130132"/>
                        <a:pt x="118399" y="1140312"/>
                        <a:pt x="112889" y="1152710"/>
                      </a:cubicBezTo>
                      <a:cubicBezTo>
                        <a:pt x="103223" y="1174458"/>
                        <a:pt x="97837" y="1197865"/>
                        <a:pt x="90311" y="1220443"/>
                      </a:cubicBezTo>
                      <a:cubicBezTo>
                        <a:pt x="86548" y="1231732"/>
                        <a:pt x="81908" y="1242766"/>
                        <a:pt x="79022" y="1254310"/>
                      </a:cubicBezTo>
                      <a:cubicBezTo>
                        <a:pt x="75259" y="1269362"/>
                        <a:pt x="73845" y="1285205"/>
                        <a:pt x="67733" y="1299465"/>
                      </a:cubicBezTo>
                      <a:cubicBezTo>
                        <a:pt x="62388" y="1311936"/>
                        <a:pt x="50665" y="1320934"/>
                        <a:pt x="45155" y="1333332"/>
                      </a:cubicBezTo>
                      <a:cubicBezTo>
                        <a:pt x="23694" y="1381619"/>
                        <a:pt x="24424" y="1400250"/>
                        <a:pt x="11289" y="1446221"/>
                      </a:cubicBezTo>
                      <a:cubicBezTo>
                        <a:pt x="8020" y="1457662"/>
                        <a:pt x="3763" y="1468798"/>
                        <a:pt x="0" y="1480087"/>
                      </a:cubicBezTo>
                      <a:cubicBezTo>
                        <a:pt x="7951" y="1551641"/>
                        <a:pt x="5325" y="1569331"/>
                        <a:pt x="22578" y="1626843"/>
                      </a:cubicBezTo>
                      <a:cubicBezTo>
                        <a:pt x="29416" y="1649638"/>
                        <a:pt x="31954" y="1674774"/>
                        <a:pt x="45155" y="1694576"/>
                      </a:cubicBezTo>
                      <a:lnTo>
                        <a:pt x="90311" y="1762310"/>
                      </a:lnTo>
                      <a:cubicBezTo>
                        <a:pt x="113807" y="1856291"/>
                        <a:pt x="85197" y="1763369"/>
                        <a:pt x="124178" y="1841332"/>
                      </a:cubicBezTo>
                      <a:cubicBezTo>
                        <a:pt x="129499" y="1851975"/>
                        <a:pt x="130145" y="1864555"/>
                        <a:pt x="135466" y="1875198"/>
                      </a:cubicBezTo>
                      <a:cubicBezTo>
                        <a:pt x="141534" y="1887333"/>
                        <a:pt x="151976" y="1896930"/>
                        <a:pt x="158044" y="1909065"/>
                      </a:cubicBezTo>
                      <a:cubicBezTo>
                        <a:pt x="163366" y="1919708"/>
                        <a:pt x="164011" y="1932289"/>
                        <a:pt x="169333" y="1942932"/>
                      </a:cubicBezTo>
                      <a:cubicBezTo>
                        <a:pt x="175401" y="1955067"/>
                        <a:pt x="183931" y="1965826"/>
                        <a:pt x="191911" y="1976798"/>
                      </a:cubicBezTo>
                      <a:cubicBezTo>
                        <a:pt x="214044" y="2007231"/>
                        <a:pt x="238771" y="2035800"/>
                        <a:pt x="259644" y="2067110"/>
                      </a:cubicBezTo>
                      <a:lnTo>
                        <a:pt x="349955" y="2202576"/>
                      </a:lnTo>
                      <a:lnTo>
                        <a:pt x="372533" y="2236443"/>
                      </a:lnTo>
                      <a:cubicBezTo>
                        <a:pt x="380059" y="2247732"/>
                        <a:pt x="390820" y="2257439"/>
                        <a:pt x="395111" y="2270310"/>
                      </a:cubicBezTo>
                      <a:cubicBezTo>
                        <a:pt x="410691" y="2317047"/>
                        <a:pt x="399799" y="2294275"/>
                        <a:pt x="428978" y="2338043"/>
                      </a:cubicBezTo>
                      <a:cubicBezTo>
                        <a:pt x="436504" y="2360621"/>
                        <a:pt x="434727" y="2388948"/>
                        <a:pt x="451555" y="2405776"/>
                      </a:cubicBezTo>
                      <a:cubicBezTo>
                        <a:pt x="504608" y="2458829"/>
                        <a:pt x="476569" y="2426363"/>
                        <a:pt x="530578" y="2507376"/>
                      </a:cubicBezTo>
                      <a:cubicBezTo>
                        <a:pt x="538104" y="2518665"/>
                        <a:pt x="548865" y="2528372"/>
                        <a:pt x="553155" y="2541243"/>
                      </a:cubicBezTo>
                      <a:cubicBezTo>
                        <a:pt x="560681" y="2563821"/>
                        <a:pt x="562532" y="2589174"/>
                        <a:pt x="575733" y="2608976"/>
                      </a:cubicBezTo>
                      <a:cubicBezTo>
                        <a:pt x="583259" y="2620265"/>
                        <a:pt x="592801" y="2630445"/>
                        <a:pt x="598311" y="2642843"/>
                      </a:cubicBezTo>
                      <a:cubicBezTo>
                        <a:pt x="607977" y="2664591"/>
                        <a:pt x="613363" y="2687998"/>
                        <a:pt x="620889" y="2710576"/>
                      </a:cubicBezTo>
                      <a:cubicBezTo>
                        <a:pt x="624652" y="2721865"/>
                        <a:pt x="629292" y="2732899"/>
                        <a:pt x="632178" y="2744443"/>
                      </a:cubicBezTo>
                      <a:cubicBezTo>
                        <a:pt x="635941" y="2759495"/>
                        <a:pt x="639008" y="2774737"/>
                        <a:pt x="643466" y="2789598"/>
                      </a:cubicBezTo>
                      <a:cubicBezTo>
                        <a:pt x="643474" y="2789626"/>
                        <a:pt x="671684" y="2874250"/>
                        <a:pt x="677333" y="2891198"/>
                      </a:cubicBezTo>
                      <a:lnTo>
                        <a:pt x="688622" y="2925065"/>
                      </a:lnTo>
                      <a:cubicBezTo>
                        <a:pt x="692385" y="2936354"/>
                        <a:pt x="693310" y="2949031"/>
                        <a:pt x="699911" y="2958932"/>
                      </a:cubicBezTo>
                      <a:cubicBezTo>
                        <a:pt x="731345" y="3006081"/>
                        <a:pt x="712896" y="2983204"/>
                        <a:pt x="756355" y="3026665"/>
                      </a:cubicBezTo>
                      <a:cubicBezTo>
                        <a:pt x="763950" y="3057047"/>
                        <a:pt x="769138" y="3091676"/>
                        <a:pt x="790222" y="3116976"/>
                      </a:cubicBezTo>
                      <a:cubicBezTo>
                        <a:pt x="798908" y="3127399"/>
                        <a:pt x="812800" y="3132028"/>
                        <a:pt x="824089" y="3139554"/>
                      </a:cubicBezTo>
                      <a:cubicBezTo>
                        <a:pt x="844787" y="3201647"/>
                        <a:pt x="822942" y="3146013"/>
                        <a:pt x="857955" y="3207287"/>
                      </a:cubicBezTo>
                      <a:cubicBezTo>
                        <a:pt x="866304" y="3221898"/>
                        <a:pt x="873904" y="3236975"/>
                        <a:pt x="880533" y="3252443"/>
                      </a:cubicBezTo>
                      <a:cubicBezTo>
                        <a:pt x="885221" y="3263381"/>
                        <a:pt x="886500" y="3275667"/>
                        <a:pt x="891822" y="3286310"/>
                      </a:cubicBezTo>
                      <a:cubicBezTo>
                        <a:pt x="897890" y="3298445"/>
                        <a:pt x="906874" y="3308887"/>
                        <a:pt x="914400" y="3320176"/>
                      </a:cubicBezTo>
                      <a:cubicBezTo>
                        <a:pt x="918163" y="3335228"/>
                        <a:pt x="921231" y="3350471"/>
                        <a:pt x="925689" y="3365332"/>
                      </a:cubicBezTo>
                      <a:cubicBezTo>
                        <a:pt x="932527" y="3388127"/>
                        <a:pt x="943599" y="3409728"/>
                        <a:pt x="948266" y="3433065"/>
                      </a:cubicBezTo>
                      <a:cubicBezTo>
                        <a:pt x="952029" y="3451880"/>
                        <a:pt x="954506" y="3470998"/>
                        <a:pt x="959555" y="3489510"/>
                      </a:cubicBezTo>
                      <a:cubicBezTo>
                        <a:pt x="965817" y="3512470"/>
                        <a:pt x="974607" y="3534665"/>
                        <a:pt x="982133" y="3557243"/>
                      </a:cubicBezTo>
                      <a:lnTo>
                        <a:pt x="993422" y="3591110"/>
                      </a:lnTo>
                      <a:cubicBezTo>
                        <a:pt x="997185" y="3602399"/>
                        <a:pt x="1001825" y="3613432"/>
                        <a:pt x="1004711" y="3624976"/>
                      </a:cubicBezTo>
                      <a:cubicBezTo>
                        <a:pt x="1021774" y="3693228"/>
                        <a:pt x="1011091" y="3655402"/>
                        <a:pt x="1038578" y="3737865"/>
                      </a:cubicBezTo>
                      <a:cubicBezTo>
                        <a:pt x="1042341" y="3749154"/>
                        <a:pt x="1043265" y="3761831"/>
                        <a:pt x="1049866" y="3771732"/>
                      </a:cubicBezTo>
                      <a:lnTo>
                        <a:pt x="1072444" y="3805598"/>
                      </a:lnTo>
                      <a:cubicBezTo>
                        <a:pt x="1076207" y="3816887"/>
                        <a:pt x="1076427" y="3830072"/>
                        <a:pt x="1083733" y="3839465"/>
                      </a:cubicBezTo>
                      <a:cubicBezTo>
                        <a:pt x="1102772" y="3863944"/>
                        <a:pt x="1149667" y="3911943"/>
                        <a:pt x="1185333" y="3929776"/>
                      </a:cubicBezTo>
                      <a:cubicBezTo>
                        <a:pt x="1195976" y="3935098"/>
                        <a:pt x="1207911" y="3937302"/>
                        <a:pt x="1219200" y="3941065"/>
                      </a:cubicBezTo>
                      <a:cubicBezTo>
                        <a:pt x="1230489" y="3948591"/>
                        <a:pt x="1240071" y="3959744"/>
                        <a:pt x="1253066" y="3963643"/>
                      </a:cubicBezTo>
                      <a:cubicBezTo>
                        <a:pt x="1330222" y="3986790"/>
                        <a:pt x="1428567" y="3968500"/>
                        <a:pt x="1501422" y="3963643"/>
                      </a:cubicBezTo>
                      <a:cubicBezTo>
                        <a:pt x="1585514" y="3907581"/>
                        <a:pt x="1482227" y="3979638"/>
                        <a:pt x="1569155" y="3907198"/>
                      </a:cubicBezTo>
                      <a:cubicBezTo>
                        <a:pt x="1579578" y="3898512"/>
                        <a:pt x="1591733" y="3892147"/>
                        <a:pt x="1603022" y="3884621"/>
                      </a:cubicBezTo>
                      <a:cubicBezTo>
                        <a:pt x="1663228" y="3794312"/>
                        <a:pt x="1584210" y="3903432"/>
                        <a:pt x="1659466" y="3828176"/>
                      </a:cubicBezTo>
                      <a:cubicBezTo>
                        <a:pt x="1710527" y="3777115"/>
                        <a:pt x="1649980" y="3804998"/>
                        <a:pt x="1715911" y="3783021"/>
                      </a:cubicBezTo>
                      <a:cubicBezTo>
                        <a:pt x="1730963" y="3771732"/>
                        <a:pt x="1746781" y="3761399"/>
                        <a:pt x="1761066" y="3749154"/>
                      </a:cubicBezTo>
                      <a:cubicBezTo>
                        <a:pt x="1773188" y="3738764"/>
                        <a:pt x="1781649" y="3724143"/>
                        <a:pt x="1794933" y="3715287"/>
                      </a:cubicBezTo>
                      <a:cubicBezTo>
                        <a:pt x="1804834" y="3708686"/>
                        <a:pt x="1817511" y="3707761"/>
                        <a:pt x="1828800" y="3703998"/>
                      </a:cubicBezTo>
                      <a:cubicBezTo>
                        <a:pt x="1836326" y="3692709"/>
                        <a:pt x="1840784" y="3678607"/>
                        <a:pt x="1851378" y="3670132"/>
                      </a:cubicBezTo>
                      <a:cubicBezTo>
                        <a:pt x="1860670" y="3662699"/>
                        <a:pt x="1874601" y="3664165"/>
                        <a:pt x="1885244" y="3658843"/>
                      </a:cubicBezTo>
                      <a:cubicBezTo>
                        <a:pt x="1897379" y="3652775"/>
                        <a:pt x="1907822" y="3643791"/>
                        <a:pt x="1919111" y="3636265"/>
                      </a:cubicBezTo>
                      <a:cubicBezTo>
                        <a:pt x="1947489" y="3551132"/>
                        <a:pt x="1909207" y="3656075"/>
                        <a:pt x="1952978" y="3568532"/>
                      </a:cubicBezTo>
                      <a:cubicBezTo>
                        <a:pt x="1958300" y="3557889"/>
                        <a:pt x="1960503" y="3545954"/>
                        <a:pt x="1964266" y="3534665"/>
                      </a:cubicBezTo>
                      <a:cubicBezTo>
                        <a:pt x="1974984" y="3416763"/>
                        <a:pt x="1971584" y="3430651"/>
                        <a:pt x="1986844" y="3331465"/>
                      </a:cubicBezTo>
                      <a:cubicBezTo>
                        <a:pt x="1990324" y="3308842"/>
                        <a:pt x="1993168" y="3286076"/>
                        <a:pt x="1998133" y="3263732"/>
                      </a:cubicBezTo>
                      <a:cubicBezTo>
                        <a:pt x="2000714" y="3252116"/>
                        <a:pt x="2006153" y="3241307"/>
                        <a:pt x="2009422" y="3229865"/>
                      </a:cubicBezTo>
                      <a:cubicBezTo>
                        <a:pt x="2014244" y="3212987"/>
                        <a:pt x="2022978" y="3168887"/>
                        <a:pt x="2032000" y="3150843"/>
                      </a:cubicBezTo>
                      <a:cubicBezTo>
                        <a:pt x="2038068" y="3138708"/>
                        <a:pt x="2047052" y="3128265"/>
                        <a:pt x="2054578" y="3116976"/>
                      </a:cubicBezTo>
                      <a:cubicBezTo>
                        <a:pt x="2058341" y="3105687"/>
                        <a:pt x="2058433" y="3092402"/>
                        <a:pt x="2065866" y="3083110"/>
                      </a:cubicBezTo>
                      <a:cubicBezTo>
                        <a:pt x="2074342" y="3072515"/>
                        <a:pt x="2092542" y="3072037"/>
                        <a:pt x="2099733" y="3060532"/>
                      </a:cubicBezTo>
                      <a:cubicBezTo>
                        <a:pt x="2112347" y="3040350"/>
                        <a:pt x="2114785" y="3015376"/>
                        <a:pt x="2122311" y="2992798"/>
                      </a:cubicBezTo>
                      <a:cubicBezTo>
                        <a:pt x="2126074" y="2981509"/>
                        <a:pt x="2126999" y="2968833"/>
                        <a:pt x="2133600" y="2958932"/>
                      </a:cubicBezTo>
                      <a:lnTo>
                        <a:pt x="2156178" y="2925065"/>
                      </a:lnTo>
                      <a:cubicBezTo>
                        <a:pt x="2159941" y="2868621"/>
                        <a:pt x="2167466" y="2812302"/>
                        <a:pt x="2167466" y="2755732"/>
                      </a:cubicBezTo>
                      <a:cubicBezTo>
                        <a:pt x="2167466" y="2462889"/>
                        <a:pt x="2188196" y="2535697"/>
                        <a:pt x="2144889" y="2405776"/>
                      </a:cubicBezTo>
                      <a:cubicBezTo>
                        <a:pt x="2125765" y="2271912"/>
                        <a:pt x="2127639" y="2321926"/>
                        <a:pt x="2144889" y="2123554"/>
                      </a:cubicBezTo>
                      <a:cubicBezTo>
                        <a:pt x="2151858" y="2043412"/>
                        <a:pt x="2154237" y="2092774"/>
                        <a:pt x="2167466" y="2033243"/>
                      </a:cubicBezTo>
                      <a:cubicBezTo>
                        <a:pt x="2172431" y="2010899"/>
                        <a:pt x="2173204" y="1987716"/>
                        <a:pt x="2178755" y="1965510"/>
                      </a:cubicBezTo>
                      <a:cubicBezTo>
                        <a:pt x="2184527" y="1942421"/>
                        <a:pt x="2193807" y="1920354"/>
                        <a:pt x="2201333" y="1897776"/>
                      </a:cubicBezTo>
                      <a:cubicBezTo>
                        <a:pt x="2205096" y="1886487"/>
                        <a:pt x="2206021" y="1873811"/>
                        <a:pt x="2212622" y="1863910"/>
                      </a:cubicBezTo>
                      <a:cubicBezTo>
                        <a:pt x="2220148" y="1852621"/>
                        <a:pt x="2229690" y="1842441"/>
                        <a:pt x="2235200" y="1830043"/>
                      </a:cubicBezTo>
                      <a:cubicBezTo>
                        <a:pt x="2244866" y="1808295"/>
                        <a:pt x="2250252" y="1784888"/>
                        <a:pt x="2257778" y="1762310"/>
                      </a:cubicBezTo>
                      <a:lnTo>
                        <a:pt x="2269066" y="1728443"/>
                      </a:lnTo>
                      <a:cubicBezTo>
                        <a:pt x="2265303" y="1656947"/>
                        <a:pt x="2264260" y="1585255"/>
                        <a:pt x="2257778" y="1513954"/>
                      </a:cubicBezTo>
                      <a:cubicBezTo>
                        <a:pt x="2256701" y="1502103"/>
                        <a:pt x="2249758" y="1491529"/>
                        <a:pt x="2246489" y="1480087"/>
                      </a:cubicBezTo>
                      <a:cubicBezTo>
                        <a:pt x="2242227" y="1465169"/>
                        <a:pt x="2239658" y="1449793"/>
                        <a:pt x="2235200" y="1434932"/>
                      </a:cubicBezTo>
                      <a:cubicBezTo>
                        <a:pt x="2235192" y="1434904"/>
                        <a:pt x="2206982" y="1350280"/>
                        <a:pt x="2201333" y="1333332"/>
                      </a:cubicBezTo>
                      <a:lnTo>
                        <a:pt x="2190044" y="1299465"/>
                      </a:lnTo>
                      <a:cubicBezTo>
                        <a:pt x="2192591" y="1284186"/>
                        <a:pt x="2203437" y="1208008"/>
                        <a:pt x="2212622" y="1186576"/>
                      </a:cubicBezTo>
                      <a:cubicBezTo>
                        <a:pt x="2217967" y="1174106"/>
                        <a:pt x="2227674" y="1163999"/>
                        <a:pt x="2235200" y="1152710"/>
                      </a:cubicBezTo>
                      <a:cubicBezTo>
                        <a:pt x="2263846" y="1066773"/>
                        <a:pt x="2253111" y="1108313"/>
                        <a:pt x="2269066" y="1028532"/>
                      </a:cubicBezTo>
                      <a:cubicBezTo>
                        <a:pt x="2265303" y="960799"/>
                        <a:pt x="2264209" y="892864"/>
                        <a:pt x="2257778" y="825332"/>
                      </a:cubicBezTo>
                      <a:cubicBezTo>
                        <a:pt x="2256650" y="813486"/>
                        <a:pt x="2248618" y="803173"/>
                        <a:pt x="2246489" y="791465"/>
                      </a:cubicBezTo>
                      <a:cubicBezTo>
                        <a:pt x="2241062" y="761616"/>
                        <a:pt x="2238550" y="731306"/>
                        <a:pt x="2235200" y="701154"/>
                      </a:cubicBezTo>
                      <a:cubicBezTo>
                        <a:pt x="2231500" y="667855"/>
                        <a:pt x="2233109" y="595372"/>
                        <a:pt x="2212622" y="554398"/>
                      </a:cubicBezTo>
                      <a:cubicBezTo>
                        <a:pt x="2179769" y="488692"/>
                        <a:pt x="2182136" y="542534"/>
                        <a:pt x="2122311" y="452798"/>
                      </a:cubicBezTo>
                      <a:cubicBezTo>
                        <a:pt x="2008186" y="281613"/>
                        <a:pt x="2131709" y="457303"/>
                        <a:pt x="2043289" y="351198"/>
                      </a:cubicBezTo>
                      <a:cubicBezTo>
                        <a:pt x="2034603" y="340775"/>
                        <a:pt x="2030305" y="326926"/>
                        <a:pt x="2020711" y="317332"/>
                      </a:cubicBezTo>
                      <a:cubicBezTo>
                        <a:pt x="2011117" y="307738"/>
                        <a:pt x="1997267" y="303440"/>
                        <a:pt x="1986844" y="294754"/>
                      </a:cubicBezTo>
                      <a:cubicBezTo>
                        <a:pt x="1899931" y="222326"/>
                        <a:pt x="2003190" y="294360"/>
                        <a:pt x="1919111" y="238310"/>
                      </a:cubicBezTo>
                      <a:cubicBezTo>
                        <a:pt x="1858900" y="147994"/>
                        <a:pt x="1937929" y="257129"/>
                        <a:pt x="1862666" y="181865"/>
                      </a:cubicBezTo>
                      <a:cubicBezTo>
                        <a:pt x="1853072" y="172271"/>
                        <a:pt x="1850300" y="156932"/>
                        <a:pt x="1840089" y="147998"/>
                      </a:cubicBezTo>
                      <a:cubicBezTo>
                        <a:pt x="1819668" y="130129"/>
                        <a:pt x="1791542" y="122031"/>
                        <a:pt x="1772355" y="102843"/>
                      </a:cubicBezTo>
                      <a:cubicBezTo>
                        <a:pt x="1761066" y="91554"/>
                        <a:pt x="1748709" y="81241"/>
                        <a:pt x="1738489" y="68976"/>
                      </a:cubicBezTo>
                      <a:cubicBezTo>
                        <a:pt x="1729803" y="58553"/>
                        <a:pt x="1728956" y="38837"/>
                        <a:pt x="1715911" y="35110"/>
                      </a:cubicBezTo>
                      <a:cubicBezTo>
                        <a:pt x="1672342" y="22662"/>
                        <a:pt x="1625600" y="27584"/>
                        <a:pt x="1580444" y="23821"/>
                      </a:cubicBezTo>
                      <a:cubicBezTo>
                        <a:pt x="1562065" y="20758"/>
                        <a:pt x="1502665" y="0"/>
                        <a:pt x="1478844" y="23821"/>
                      </a:cubicBezTo>
                      <a:cubicBezTo>
                        <a:pt x="1466365" y="36300"/>
                        <a:pt x="1467555" y="53680"/>
                        <a:pt x="1467555" y="68976"/>
                      </a:cubicBezTo>
                      <a:lnTo>
                        <a:pt x="1467555" y="68976"/>
                      </a:lnTo>
                      <a:lnTo>
                        <a:pt x="1467555" y="68976"/>
                      </a:lnTo>
                    </a:path>
                  </a:pathLst>
                </a:custGeom>
                <a:solidFill>
                  <a:schemeClr val="accent5">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 name="5-Point Star 59"/>
              <p:cNvSpPr/>
              <p:nvPr/>
            </p:nvSpPr>
            <p:spPr>
              <a:xfrm>
                <a:off x="9290755" y="959556"/>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8889999" y="1258711"/>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rot="18984396">
                <a:off x="7354587" y="1904821"/>
                <a:ext cx="1546578" cy="400110"/>
              </a:xfrm>
              <a:prstGeom prst="rect">
                <a:avLst/>
              </a:prstGeom>
              <a:noFill/>
            </p:spPr>
            <p:txBody>
              <a:bodyPr wrap="square" rtlCol="0">
                <a:spAutoFit/>
              </a:bodyPr>
              <a:lstStyle/>
              <a:p>
                <a:r>
                  <a:rPr lang="en-US" sz="2000" b="1" dirty="0"/>
                  <a:t>Galilee</a:t>
                </a:r>
              </a:p>
            </p:txBody>
          </p:sp>
          <p:sp>
            <p:nvSpPr>
              <p:cNvPr id="63" name="TextBox 62"/>
              <p:cNvSpPr txBox="1"/>
              <p:nvPr/>
            </p:nvSpPr>
            <p:spPr>
              <a:xfrm>
                <a:off x="8754532" y="649112"/>
                <a:ext cx="1546578" cy="307777"/>
              </a:xfrm>
              <a:prstGeom prst="rect">
                <a:avLst/>
              </a:prstGeom>
              <a:noFill/>
            </p:spPr>
            <p:txBody>
              <a:bodyPr wrap="square" rtlCol="0">
                <a:spAutoFit/>
              </a:bodyPr>
              <a:lstStyle/>
              <a:p>
                <a:r>
                  <a:rPr lang="en-US" sz="1400" b="1" dirty="0"/>
                  <a:t>Capernaum</a:t>
                </a:r>
              </a:p>
            </p:txBody>
          </p:sp>
          <p:sp>
            <p:nvSpPr>
              <p:cNvPr id="64" name="5-Point Star 63"/>
              <p:cNvSpPr/>
              <p:nvPr/>
            </p:nvSpPr>
            <p:spPr>
              <a:xfrm>
                <a:off x="9985021" y="829734"/>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0216443" y="666046"/>
                <a:ext cx="1546578" cy="307777"/>
              </a:xfrm>
              <a:prstGeom prst="rect">
                <a:avLst/>
              </a:prstGeom>
              <a:noFill/>
            </p:spPr>
            <p:txBody>
              <a:bodyPr wrap="square" rtlCol="0">
                <a:spAutoFit/>
              </a:bodyPr>
              <a:lstStyle/>
              <a:p>
                <a:r>
                  <a:rPr lang="en-US" sz="1400" b="1" dirty="0" err="1"/>
                  <a:t>Besaida</a:t>
                </a:r>
                <a:endParaRPr lang="en-US" sz="1400" b="1" dirty="0"/>
              </a:p>
            </p:txBody>
          </p:sp>
        </p:grpSp>
        <p:sp>
          <p:nvSpPr>
            <p:cNvPr id="58" name="TextBox 57"/>
            <p:cNvSpPr txBox="1"/>
            <p:nvPr/>
          </p:nvSpPr>
          <p:spPr>
            <a:xfrm>
              <a:off x="8703732" y="2325512"/>
              <a:ext cx="1546578" cy="307777"/>
            </a:xfrm>
            <a:prstGeom prst="rect">
              <a:avLst/>
            </a:prstGeom>
            <a:noFill/>
          </p:spPr>
          <p:txBody>
            <a:bodyPr wrap="square" rtlCol="0">
              <a:spAutoFit/>
            </a:bodyPr>
            <a:lstStyle/>
            <a:p>
              <a:r>
                <a:rPr lang="en-US" sz="1400" i="1" dirty="0"/>
                <a:t>Sea of Galilee</a:t>
              </a:r>
            </a:p>
          </p:txBody>
        </p:sp>
      </p:grpSp>
      <p:sp>
        <p:nvSpPr>
          <p:cNvPr id="70" name="TextBox 69"/>
          <p:cNvSpPr txBox="1"/>
          <p:nvPr/>
        </p:nvSpPr>
        <p:spPr>
          <a:xfrm>
            <a:off x="876214" y="2002081"/>
            <a:ext cx="1546578" cy="307777"/>
          </a:xfrm>
          <a:prstGeom prst="rect">
            <a:avLst/>
          </a:prstGeom>
          <a:noFill/>
        </p:spPr>
        <p:txBody>
          <a:bodyPr wrap="square" rtlCol="0">
            <a:spAutoFit/>
          </a:bodyPr>
          <a:lstStyle/>
          <a:p>
            <a:r>
              <a:rPr lang="en-US" sz="1400" b="1" dirty="0" err="1"/>
              <a:t>Gennesaret</a:t>
            </a:r>
            <a:endParaRPr lang="en-US" sz="1400" b="1" dirty="0"/>
          </a:p>
        </p:txBody>
      </p:sp>
      <p:pic>
        <p:nvPicPr>
          <p:cNvPr id="1026" name="Picture 2" descr="Image result for jesus in galil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751" y="1718814"/>
            <a:ext cx="3666819" cy="411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9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2" name="TextBox 1"/>
          <p:cNvSpPr txBox="1"/>
          <p:nvPr/>
        </p:nvSpPr>
        <p:spPr>
          <a:xfrm>
            <a:off x="1400723" y="5551394"/>
            <a:ext cx="9144000" cy="1200329"/>
          </a:xfrm>
          <a:prstGeom prst="rect">
            <a:avLst/>
          </a:prstGeom>
          <a:noFill/>
        </p:spPr>
        <p:txBody>
          <a:bodyPr wrap="square" rtlCol="0">
            <a:spAutoFit/>
          </a:bodyPr>
          <a:lstStyle/>
          <a:p>
            <a:pPr algn="ctr"/>
            <a:r>
              <a:rPr lang="en-US" dirty="0">
                <a:solidFill>
                  <a:schemeClr val="bg1"/>
                </a:solidFill>
              </a:rPr>
              <a:t>Because of this uncertainty, there are varying views regarding whether the Sermon on the Mount recorded by Matthew and the Sermon on the Plain recorded by Luke were the same or different events. However, the chronological placement and the context of Luke’s record seem to indicate that the same sermon is being recorded in Luke 6 and Matthew 5–7.</a:t>
            </a:r>
          </a:p>
        </p:txBody>
      </p:sp>
      <p:sp>
        <p:nvSpPr>
          <p:cNvPr id="5" name="TextBox 4"/>
          <p:cNvSpPr txBox="1"/>
          <p:nvPr/>
        </p:nvSpPr>
        <p:spPr>
          <a:xfrm>
            <a:off x="607526" y="399992"/>
            <a:ext cx="3434121" cy="1384995"/>
          </a:xfrm>
          <a:prstGeom prst="rect">
            <a:avLst/>
          </a:prstGeom>
          <a:noFill/>
        </p:spPr>
        <p:txBody>
          <a:bodyPr wrap="square" rtlCol="0">
            <a:spAutoFit/>
          </a:bodyPr>
          <a:lstStyle/>
          <a:p>
            <a:pPr algn="ctr"/>
            <a:r>
              <a:rPr lang="en-US" sz="2800" b="1" dirty="0">
                <a:solidFill>
                  <a:schemeClr val="bg1"/>
                </a:solidFill>
              </a:rPr>
              <a:t>Matthew 5-7</a:t>
            </a:r>
          </a:p>
          <a:p>
            <a:pPr algn="ctr"/>
            <a:r>
              <a:rPr lang="en-US" sz="2800" b="1" dirty="0">
                <a:solidFill>
                  <a:schemeClr val="bg1"/>
                </a:solidFill>
              </a:rPr>
              <a:t>“Came down from the mountain”</a:t>
            </a:r>
          </a:p>
        </p:txBody>
      </p:sp>
      <p:sp>
        <p:nvSpPr>
          <p:cNvPr id="6" name="TextBox 5"/>
          <p:cNvSpPr txBox="1"/>
          <p:nvPr/>
        </p:nvSpPr>
        <p:spPr>
          <a:xfrm>
            <a:off x="7233879" y="412403"/>
            <a:ext cx="3434121" cy="954107"/>
          </a:xfrm>
          <a:prstGeom prst="rect">
            <a:avLst/>
          </a:prstGeom>
          <a:noFill/>
        </p:spPr>
        <p:txBody>
          <a:bodyPr wrap="square" rtlCol="0">
            <a:spAutoFit/>
          </a:bodyPr>
          <a:lstStyle/>
          <a:p>
            <a:pPr algn="ctr"/>
            <a:r>
              <a:rPr lang="en-US" sz="2800" b="1" dirty="0">
                <a:solidFill>
                  <a:schemeClr val="bg1"/>
                </a:solidFill>
              </a:rPr>
              <a:t>Luke 6-7</a:t>
            </a:r>
          </a:p>
          <a:p>
            <a:pPr algn="ctr"/>
            <a:r>
              <a:rPr lang="en-US" sz="2800" b="1" dirty="0">
                <a:solidFill>
                  <a:schemeClr val="bg1"/>
                </a:solidFill>
              </a:rPr>
              <a:t>Stood on the plain</a:t>
            </a:r>
          </a:p>
        </p:txBody>
      </p:sp>
      <p:sp>
        <p:nvSpPr>
          <p:cNvPr id="7" name="Rectangle 6"/>
          <p:cNvSpPr/>
          <p:nvPr/>
        </p:nvSpPr>
        <p:spPr>
          <a:xfrm>
            <a:off x="4108000" y="2149644"/>
            <a:ext cx="3248055" cy="2308324"/>
          </a:xfrm>
          <a:prstGeom prst="rect">
            <a:avLst/>
          </a:prstGeom>
        </p:spPr>
        <p:txBody>
          <a:bodyPr wrap="square">
            <a:spAutoFit/>
          </a:bodyPr>
          <a:lstStyle/>
          <a:p>
            <a:pPr algn="ctr"/>
            <a:r>
              <a:rPr lang="en-US" sz="2400" dirty="0">
                <a:solidFill>
                  <a:schemeClr val="bg1"/>
                </a:solidFill>
                <a:latin typeface="Open Sans"/>
              </a:rPr>
              <a:t>It is unclear whether “the plain” refers to a low place apart from the mountain or a plateau within the mount.</a:t>
            </a:r>
            <a:endParaRPr lang="en-US" sz="2400" dirty="0">
              <a:solidFill>
                <a:schemeClr val="bg1"/>
              </a:solidFill>
            </a:endParaRPr>
          </a:p>
        </p:txBody>
      </p:sp>
      <p:grpSp>
        <p:nvGrpSpPr>
          <p:cNvPr id="8" name="Group 7"/>
          <p:cNvGrpSpPr/>
          <p:nvPr/>
        </p:nvGrpSpPr>
        <p:grpSpPr>
          <a:xfrm>
            <a:off x="800049" y="1366510"/>
            <a:ext cx="3307976" cy="4077043"/>
            <a:chOff x="1062318" y="992498"/>
            <a:chExt cx="3307976" cy="4077043"/>
          </a:xfrm>
        </p:grpSpPr>
        <p:sp>
          <p:nvSpPr>
            <p:cNvPr id="9" name="Rectangle 8"/>
            <p:cNvSpPr/>
            <p:nvPr/>
          </p:nvSpPr>
          <p:spPr>
            <a:xfrm>
              <a:off x="1183341" y="1185615"/>
              <a:ext cx="3052483" cy="374945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290918" y="3133165"/>
              <a:ext cx="2958328" cy="1694329"/>
            </a:xfrm>
            <a:custGeom>
              <a:avLst/>
              <a:gdLst>
                <a:gd name="connsiteX0" fmla="*/ 0 w 2958328"/>
                <a:gd name="connsiteY0" fmla="*/ 1452282 h 1694329"/>
                <a:gd name="connsiteX1" fmla="*/ 0 w 2958328"/>
                <a:gd name="connsiteY1" fmla="*/ 1452282 h 1694329"/>
                <a:gd name="connsiteX2" fmla="*/ 121023 w 2958328"/>
                <a:gd name="connsiteY2" fmla="*/ 1438835 h 1694329"/>
                <a:gd name="connsiteX3" fmla="*/ 161364 w 2958328"/>
                <a:gd name="connsiteY3" fmla="*/ 1411941 h 1694329"/>
                <a:gd name="connsiteX4" fmla="*/ 201706 w 2958328"/>
                <a:gd name="connsiteY4" fmla="*/ 1398494 h 1694329"/>
                <a:gd name="connsiteX5" fmla="*/ 282388 w 2958328"/>
                <a:gd name="connsiteY5" fmla="*/ 1344706 h 1694329"/>
                <a:gd name="connsiteX6" fmla="*/ 322729 w 2958328"/>
                <a:gd name="connsiteY6" fmla="*/ 1317811 h 1694329"/>
                <a:gd name="connsiteX7" fmla="*/ 403411 w 2958328"/>
                <a:gd name="connsiteY7" fmla="*/ 1237129 h 1694329"/>
                <a:gd name="connsiteX8" fmla="*/ 457200 w 2958328"/>
                <a:gd name="connsiteY8" fmla="*/ 1156447 h 1694329"/>
                <a:gd name="connsiteX9" fmla="*/ 497541 w 2958328"/>
                <a:gd name="connsiteY9" fmla="*/ 1116106 h 1694329"/>
                <a:gd name="connsiteX10" fmla="*/ 551329 w 2958328"/>
                <a:gd name="connsiteY10" fmla="*/ 1035423 h 1694329"/>
                <a:gd name="connsiteX11" fmla="*/ 564776 w 2958328"/>
                <a:gd name="connsiteY11" fmla="*/ 995082 h 1694329"/>
                <a:gd name="connsiteX12" fmla="*/ 605117 w 2958328"/>
                <a:gd name="connsiteY12" fmla="*/ 968188 h 1694329"/>
                <a:gd name="connsiteX13" fmla="*/ 672353 w 2958328"/>
                <a:gd name="connsiteY13" fmla="*/ 847164 h 1694329"/>
                <a:gd name="connsiteX14" fmla="*/ 699247 w 2958328"/>
                <a:gd name="connsiteY14" fmla="*/ 806823 h 1694329"/>
                <a:gd name="connsiteX15" fmla="*/ 712694 w 2958328"/>
                <a:gd name="connsiteY15" fmla="*/ 766482 h 1694329"/>
                <a:gd name="connsiteX16" fmla="*/ 753035 w 2958328"/>
                <a:gd name="connsiteY16" fmla="*/ 726141 h 1694329"/>
                <a:gd name="connsiteX17" fmla="*/ 806823 w 2958328"/>
                <a:gd name="connsiteY17" fmla="*/ 645459 h 1694329"/>
                <a:gd name="connsiteX18" fmla="*/ 833717 w 2958328"/>
                <a:gd name="connsiteY18" fmla="*/ 618564 h 1694329"/>
                <a:gd name="connsiteX19" fmla="*/ 887506 w 2958328"/>
                <a:gd name="connsiteY19" fmla="*/ 551329 h 1694329"/>
                <a:gd name="connsiteX20" fmla="*/ 968188 w 2958328"/>
                <a:gd name="connsiteY20" fmla="*/ 497541 h 1694329"/>
                <a:gd name="connsiteX21" fmla="*/ 1089211 w 2958328"/>
                <a:gd name="connsiteY21" fmla="*/ 403411 h 1694329"/>
                <a:gd name="connsiteX22" fmla="*/ 1156447 w 2958328"/>
                <a:gd name="connsiteY22" fmla="*/ 336176 h 1694329"/>
                <a:gd name="connsiteX23" fmla="*/ 1196788 w 2958328"/>
                <a:gd name="connsiteY23" fmla="*/ 322729 h 1694329"/>
                <a:gd name="connsiteX24" fmla="*/ 1290917 w 2958328"/>
                <a:gd name="connsiteY24" fmla="*/ 255494 h 1694329"/>
                <a:gd name="connsiteX25" fmla="*/ 1331258 w 2958328"/>
                <a:gd name="connsiteY25" fmla="*/ 228600 h 1694329"/>
                <a:gd name="connsiteX26" fmla="*/ 1438835 w 2958328"/>
                <a:gd name="connsiteY26" fmla="*/ 174811 h 1694329"/>
                <a:gd name="connsiteX27" fmla="*/ 2164976 w 2958328"/>
                <a:gd name="connsiteY27" fmla="*/ 161364 h 1694329"/>
                <a:gd name="connsiteX28" fmla="*/ 2218764 w 2958328"/>
                <a:gd name="connsiteY28" fmla="*/ 147917 h 1694329"/>
                <a:gd name="connsiteX29" fmla="*/ 2259106 w 2958328"/>
                <a:gd name="connsiteY29" fmla="*/ 121023 h 1694329"/>
                <a:gd name="connsiteX30" fmla="*/ 2299447 w 2958328"/>
                <a:gd name="connsiteY30" fmla="*/ 107576 h 1694329"/>
                <a:gd name="connsiteX31" fmla="*/ 2380129 w 2958328"/>
                <a:gd name="connsiteY31" fmla="*/ 67235 h 1694329"/>
                <a:gd name="connsiteX32" fmla="*/ 2420470 w 2958328"/>
                <a:gd name="connsiteY32" fmla="*/ 26894 h 1694329"/>
                <a:gd name="connsiteX33" fmla="*/ 2514600 w 2958328"/>
                <a:gd name="connsiteY33" fmla="*/ 0 h 1694329"/>
                <a:gd name="connsiteX34" fmla="*/ 2689411 w 2958328"/>
                <a:gd name="connsiteY34" fmla="*/ 13447 h 1694329"/>
                <a:gd name="connsiteX35" fmla="*/ 2729753 w 2958328"/>
                <a:gd name="connsiteY35" fmla="*/ 26894 h 1694329"/>
                <a:gd name="connsiteX36" fmla="*/ 2770094 w 2958328"/>
                <a:gd name="connsiteY36" fmla="*/ 67235 h 1694329"/>
                <a:gd name="connsiteX37" fmla="*/ 2608729 w 2958328"/>
                <a:gd name="connsiteY37" fmla="*/ 1694329 h 1694329"/>
                <a:gd name="connsiteX38" fmla="*/ 2017058 w 2958328"/>
                <a:gd name="connsiteY38" fmla="*/ 1680882 h 1694329"/>
                <a:gd name="connsiteX39" fmla="*/ 1909482 w 2958328"/>
                <a:gd name="connsiteY39" fmla="*/ 1667435 h 1694329"/>
                <a:gd name="connsiteX40" fmla="*/ 1102658 w 2958328"/>
                <a:gd name="connsiteY40" fmla="*/ 1694329 h 1694329"/>
                <a:gd name="connsiteX41" fmla="*/ 161364 w 2958328"/>
                <a:gd name="connsiteY41" fmla="*/ 1680882 h 1694329"/>
                <a:gd name="connsiteX42" fmla="*/ 107576 w 2958328"/>
                <a:gd name="connsiteY42" fmla="*/ 1667435 h 1694329"/>
                <a:gd name="connsiteX43" fmla="*/ 67235 w 2958328"/>
                <a:gd name="connsiteY43" fmla="*/ 1653988 h 1694329"/>
                <a:gd name="connsiteX44" fmla="*/ 67235 w 2958328"/>
                <a:gd name="connsiteY44" fmla="*/ 1438835 h 1694329"/>
                <a:gd name="connsiteX45" fmla="*/ 94129 w 2958328"/>
                <a:gd name="connsiteY45" fmla="*/ 1438835 h 16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58328" h="1694329">
                  <a:moveTo>
                    <a:pt x="0" y="1452282"/>
                  </a:moveTo>
                  <a:lnTo>
                    <a:pt x="0" y="1452282"/>
                  </a:lnTo>
                  <a:cubicBezTo>
                    <a:pt x="40341" y="1447800"/>
                    <a:pt x="81646" y="1448679"/>
                    <a:pt x="121023" y="1438835"/>
                  </a:cubicBezTo>
                  <a:cubicBezTo>
                    <a:pt x="136702" y="1434915"/>
                    <a:pt x="146909" y="1419168"/>
                    <a:pt x="161364" y="1411941"/>
                  </a:cubicBezTo>
                  <a:cubicBezTo>
                    <a:pt x="174042" y="1405602"/>
                    <a:pt x="188259" y="1402976"/>
                    <a:pt x="201706" y="1398494"/>
                  </a:cubicBezTo>
                  <a:lnTo>
                    <a:pt x="282388" y="1344706"/>
                  </a:lnTo>
                  <a:cubicBezTo>
                    <a:pt x="295835" y="1335741"/>
                    <a:pt x="311301" y="1329239"/>
                    <a:pt x="322729" y="1317811"/>
                  </a:cubicBezTo>
                  <a:cubicBezTo>
                    <a:pt x="349623" y="1290917"/>
                    <a:pt x="382313" y="1268775"/>
                    <a:pt x="403411" y="1237129"/>
                  </a:cubicBezTo>
                  <a:cubicBezTo>
                    <a:pt x="421341" y="1210235"/>
                    <a:pt x="434344" y="1179303"/>
                    <a:pt x="457200" y="1156447"/>
                  </a:cubicBezTo>
                  <a:cubicBezTo>
                    <a:pt x="470647" y="1143000"/>
                    <a:pt x="485866" y="1131117"/>
                    <a:pt x="497541" y="1116106"/>
                  </a:cubicBezTo>
                  <a:cubicBezTo>
                    <a:pt x="517385" y="1090592"/>
                    <a:pt x="541108" y="1066087"/>
                    <a:pt x="551329" y="1035423"/>
                  </a:cubicBezTo>
                  <a:cubicBezTo>
                    <a:pt x="555811" y="1021976"/>
                    <a:pt x="555921" y="1006150"/>
                    <a:pt x="564776" y="995082"/>
                  </a:cubicBezTo>
                  <a:cubicBezTo>
                    <a:pt x="574872" y="982462"/>
                    <a:pt x="591670" y="977153"/>
                    <a:pt x="605117" y="968188"/>
                  </a:cubicBezTo>
                  <a:cubicBezTo>
                    <a:pt x="628785" y="897183"/>
                    <a:pt x="610701" y="939641"/>
                    <a:pt x="672353" y="847164"/>
                  </a:cubicBezTo>
                  <a:cubicBezTo>
                    <a:pt x="681318" y="833717"/>
                    <a:pt x="694136" y="822155"/>
                    <a:pt x="699247" y="806823"/>
                  </a:cubicBezTo>
                  <a:cubicBezTo>
                    <a:pt x="703729" y="793376"/>
                    <a:pt x="704831" y="778276"/>
                    <a:pt x="712694" y="766482"/>
                  </a:cubicBezTo>
                  <a:cubicBezTo>
                    <a:pt x="723243" y="750659"/>
                    <a:pt x="741360" y="741152"/>
                    <a:pt x="753035" y="726141"/>
                  </a:cubicBezTo>
                  <a:cubicBezTo>
                    <a:pt x="772879" y="700627"/>
                    <a:pt x="783968" y="668315"/>
                    <a:pt x="806823" y="645459"/>
                  </a:cubicBezTo>
                  <a:cubicBezTo>
                    <a:pt x="815788" y="636494"/>
                    <a:pt x="825797" y="628464"/>
                    <a:pt x="833717" y="618564"/>
                  </a:cubicBezTo>
                  <a:cubicBezTo>
                    <a:pt x="860183" y="585481"/>
                    <a:pt x="855036" y="575682"/>
                    <a:pt x="887506" y="551329"/>
                  </a:cubicBezTo>
                  <a:cubicBezTo>
                    <a:pt x="913364" y="531936"/>
                    <a:pt x="945332" y="520397"/>
                    <a:pt x="968188" y="497541"/>
                  </a:cubicBezTo>
                  <a:cubicBezTo>
                    <a:pt x="1058893" y="406836"/>
                    <a:pt x="1012788" y="428887"/>
                    <a:pt x="1089211" y="403411"/>
                  </a:cubicBezTo>
                  <a:cubicBezTo>
                    <a:pt x="1111623" y="380999"/>
                    <a:pt x="1126378" y="346199"/>
                    <a:pt x="1156447" y="336176"/>
                  </a:cubicBezTo>
                  <a:cubicBezTo>
                    <a:pt x="1169894" y="331694"/>
                    <a:pt x="1184110" y="329068"/>
                    <a:pt x="1196788" y="322729"/>
                  </a:cubicBezTo>
                  <a:cubicBezTo>
                    <a:pt x="1217915" y="312166"/>
                    <a:pt x="1276705" y="265646"/>
                    <a:pt x="1290917" y="255494"/>
                  </a:cubicBezTo>
                  <a:cubicBezTo>
                    <a:pt x="1304068" y="246100"/>
                    <a:pt x="1318638" y="238696"/>
                    <a:pt x="1331258" y="228600"/>
                  </a:cubicBezTo>
                  <a:cubicBezTo>
                    <a:pt x="1373508" y="194801"/>
                    <a:pt x="1356616" y="176334"/>
                    <a:pt x="1438835" y="174811"/>
                  </a:cubicBezTo>
                  <a:lnTo>
                    <a:pt x="2164976" y="161364"/>
                  </a:lnTo>
                  <a:cubicBezTo>
                    <a:pt x="2182905" y="156882"/>
                    <a:pt x="2201777" y="155197"/>
                    <a:pt x="2218764" y="147917"/>
                  </a:cubicBezTo>
                  <a:cubicBezTo>
                    <a:pt x="2233619" y="141551"/>
                    <a:pt x="2244651" y="128251"/>
                    <a:pt x="2259106" y="121023"/>
                  </a:cubicBezTo>
                  <a:cubicBezTo>
                    <a:pt x="2271784" y="114684"/>
                    <a:pt x="2286769" y="113915"/>
                    <a:pt x="2299447" y="107576"/>
                  </a:cubicBezTo>
                  <a:cubicBezTo>
                    <a:pt x="2403717" y="55441"/>
                    <a:pt x="2278731" y="101034"/>
                    <a:pt x="2380129" y="67235"/>
                  </a:cubicBezTo>
                  <a:cubicBezTo>
                    <a:pt x="2393576" y="53788"/>
                    <a:pt x="2404647" y="37443"/>
                    <a:pt x="2420470" y="26894"/>
                  </a:cubicBezTo>
                  <a:cubicBezTo>
                    <a:pt x="2432045" y="19177"/>
                    <a:pt x="2507427" y="1793"/>
                    <a:pt x="2514600" y="0"/>
                  </a:cubicBezTo>
                  <a:cubicBezTo>
                    <a:pt x="2572870" y="4482"/>
                    <a:pt x="2631420" y="6198"/>
                    <a:pt x="2689411" y="13447"/>
                  </a:cubicBezTo>
                  <a:cubicBezTo>
                    <a:pt x="2703476" y="15205"/>
                    <a:pt x="2717959" y="19031"/>
                    <a:pt x="2729753" y="26894"/>
                  </a:cubicBezTo>
                  <a:cubicBezTo>
                    <a:pt x="2745576" y="37443"/>
                    <a:pt x="2756647" y="53788"/>
                    <a:pt x="2770094" y="67235"/>
                  </a:cubicBezTo>
                  <a:cubicBezTo>
                    <a:pt x="2761861" y="1055196"/>
                    <a:pt x="3291821" y="1694329"/>
                    <a:pt x="2608729" y="1694329"/>
                  </a:cubicBezTo>
                  <a:cubicBezTo>
                    <a:pt x="2411454" y="1694329"/>
                    <a:pt x="2214282" y="1685364"/>
                    <a:pt x="2017058" y="1680882"/>
                  </a:cubicBezTo>
                  <a:cubicBezTo>
                    <a:pt x="1981199" y="1676400"/>
                    <a:pt x="1945620" y="1667435"/>
                    <a:pt x="1909482" y="1667435"/>
                  </a:cubicBezTo>
                  <a:cubicBezTo>
                    <a:pt x="1435421" y="1667435"/>
                    <a:pt x="1433362" y="1670707"/>
                    <a:pt x="1102658" y="1694329"/>
                  </a:cubicBezTo>
                  <a:lnTo>
                    <a:pt x="161364" y="1680882"/>
                  </a:lnTo>
                  <a:cubicBezTo>
                    <a:pt x="142890" y="1680383"/>
                    <a:pt x="125346" y="1672512"/>
                    <a:pt x="107576" y="1667435"/>
                  </a:cubicBezTo>
                  <a:cubicBezTo>
                    <a:pt x="93947" y="1663541"/>
                    <a:pt x="69698" y="1667947"/>
                    <a:pt x="67235" y="1653988"/>
                  </a:cubicBezTo>
                  <a:cubicBezTo>
                    <a:pt x="54772" y="1583362"/>
                    <a:pt x="67235" y="1510553"/>
                    <a:pt x="67235" y="1438835"/>
                  </a:cubicBezTo>
                  <a:lnTo>
                    <a:pt x="94129" y="1438835"/>
                  </a:lnTo>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1062318" y="992498"/>
              <a:ext cx="3307976" cy="4077043"/>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7236747" y="1397233"/>
            <a:ext cx="3307976" cy="4077043"/>
            <a:chOff x="3798581" y="285880"/>
            <a:chExt cx="3307976" cy="4077043"/>
          </a:xfrm>
        </p:grpSpPr>
        <p:sp>
          <p:nvSpPr>
            <p:cNvPr id="13" name="Rectangle 12"/>
            <p:cNvSpPr/>
            <p:nvPr/>
          </p:nvSpPr>
          <p:spPr>
            <a:xfrm>
              <a:off x="3919604" y="478997"/>
              <a:ext cx="3052483" cy="374945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993776" y="3536576"/>
              <a:ext cx="2826915" cy="524436"/>
            </a:xfrm>
            <a:custGeom>
              <a:avLst/>
              <a:gdLst>
                <a:gd name="connsiteX0" fmla="*/ 0 w 2826915"/>
                <a:gd name="connsiteY0" fmla="*/ 389965 h 524436"/>
                <a:gd name="connsiteX1" fmla="*/ 0 w 2826915"/>
                <a:gd name="connsiteY1" fmla="*/ 389965 h 524436"/>
                <a:gd name="connsiteX2" fmla="*/ 242048 w 2826915"/>
                <a:gd name="connsiteY2" fmla="*/ 376518 h 524436"/>
                <a:gd name="connsiteX3" fmla="*/ 336177 w 2826915"/>
                <a:gd name="connsiteY3" fmla="*/ 349624 h 524436"/>
                <a:gd name="connsiteX4" fmla="*/ 376518 w 2826915"/>
                <a:gd name="connsiteY4" fmla="*/ 309283 h 524436"/>
                <a:gd name="connsiteX5" fmla="*/ 457200 w 2826915"/>
                <a:gd name="connsiteY5" fmla="*/ 255495 h 524436"/>
                <a:gd name="connsiteX6" fmla="*/ 484095 w 2826915"/>
                <a:gd name="connsiteY6" fmla="*/ 228600 h 524436"/>
                <a:gd name="connsiteX7" fmla="*/ 564777 w 2826915"/>
                <a:gd name="connsiteY7" fmla="*/ 201706 h 524436"/>
                <a:gd name="connsiteX8" fmla="*/ 645459 w 2826915"/>
                <a:gd name="connsiteY8" fmla="*/ 174812 h 524436"/>
                <a:gd name="connsiteX9" fmla="*/ 2232212 w 2826915"/>
                <a:gd name="connsiteY9" fmla="*/ 147918 h 524436"/>
                <a:gd name="connsiteX10" fmla="*/ 2326342 w 2826915"/>
                <a:gd name="connsiteY10" fmla="*/ 121024 h 524436"/>
                <a:gd name="connsiteX11" fmla="*/ 2407024 w 2826915"/>
                <a:gd name="connsiteY11" fmla="*/ 67236 h 524436"/>
                <a:gd name="connsiteX12" fmla="*/ 2487706 w 2826915"/>
                <a:gd name="connsiteY12" fmla="*/ 40342 h 524436"/>
                <a:gd name="connsiteX13" fmla="*/ 2635624 w 2826915"/>
                <a:gd name="connsiteY13" fmla="*/ 13448 h 524436"/>
                <a:gd name="connsiteX14" fmla="*/ 2743200 w 2826915"/>
                <a:gd name="connsiteY14" fmla="*/ 0 h 524436"/>
                <a:gd name="connsiteX15" fmla="*/ 2823883 w 2826915"/>
                <a:gd name="connsiteY15" fmla="*/ 26895 h 524436"/>
                <a:gd name="connsiteX16" fmla="*/ 2796989 w 2826915"/>
                <a:gd name="connsiteY16" fmla="*/ 107577 h 524436"/>
                <a:gd name="connsiteX17" fmla="*/ 2783542 w 2826915"/>
                <a:gd name="connsiteY17" fmla="*/ 147918 h 524436"/>
                <a:gd name="connsiteX18" fmla="*/ 2702859 w 2826915"/>
                <a:gd name="connsiteY18" fmla="*/ 389965 h 524436"/>
                <a:gd name="connsiteX19" fmla="*/ 2675965 w 2826915"/>
                <a:gd name="connsiteY19" fmla="*/ 470648 h 524436"/>
                <a:gd name="connsiteX20" fmla="*/ 2662518 w 2826915"/>
                <a:gd name="connsiteY20" fmla="*/ 510989 h 524436"/>
                <a:gd name="connsiteX21" fmla="*/ 2622177 w 2826915"/>
                <a:gd name="connsiteY21" fmla="*/ 524436 h 524436"/>
                <a:gd name="connsiteX22" fmla="*/ 1640542 w 2826915"/>
                <a:gd name="connsiteY22" fmla="*/ 510989 h 524436"/>
                <a:gd name="connsiteX23" fmla="*/ 1519518 w 2826915"/>
                <a:gd name="connsiteY23" fmla="*/ 497542 h 524436"/>
                <a:gd name="connsiteX24" fmla="*/ 1331259 w 2826915"/>
                <a:gd name="connsiteY24" fmla="*/ 484095 h 524436"/>
                <a:gd name="connsiteX25" fmla="*/ 1075765 w 2826915"/>
                <a:gd name="connsiteY25" fmla="*/ 457200 h 524436"/>
                <a:gd name="connsiteX26" fmla="*/ 282389 w 2826915"/>
                <a:gd name="connsiteY26" fmla="*/ 470648 h 524436"/>
                <a:gd name="connsiteX27" fmla="*/ 134471 w 2826915"/>
                <a:gd name="connsiteY27" fmla="*/ 457200 h 524436"/>
                <a:gd name="connsiteX28" fmla="*/ 121024 w 2826915"/>
                <a:gd name="connsiteY28" fmla="*/ 389965 h 524436"/>
                <a:gd name="connsiteX29" fmla="*/ 121024 w 2826915"/>
                <a:gd name="connsiteY29" fmla="*/ 389965 h 524436"/>
                <a:gd name="connsiteX30" fmla="*/ 147918 w 2826915"/>
                <a:gd name="connsiteY30" fmla="*/ 389965 h 5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6915" h="524436">
                  <a:moveTo>
                    <a:pt x="0" y="389965"/>
                  </a:moveTo>
                  <a:lnTo>
                    <a:pt x="0" y="389965"/>
                  </a:lnTo>
                  <a:cubicBezTo>
                    <a:pt x="80683" y="385483"/>
                    <a:pt x="161573" y="383834"/>
                    <a:pt x="242048" y="376518"/>
                  </a:cubicBezTo>
                  <a:cubicBezTo>
                    <a:pt x="265265" y="374407"/>
                    <a:pt x="312297" y="357584"/>
                    <a:pt x="336177" y="349624"/>
                  </a:cubicBezTo>
                  <a:cubicBezTo>
                    <a:pt x="349624" y="336177"/>
                    <a:pt x="361507" y="320958"/>
                    <a:pt x="376518" y="309283"/>
                  </a:cubicBezTo>
                  <a:cubicBezTo>
                    <a:pt x="402032" y="289439"/>
                    <a:pt x="434344" y="278351"/>
                    <a:pt x="457200" y="255495"/>
                  </a:cubicBezTo>
                  <a:cubicBezTo>
                    <a:pt x="466165" y="246530"/>
                    <a:pt x="472755" y="234270"/>
                    <a:pt x="484095" y="228600"/>
                  </a:cubicBezTo>
                  <a:cubicBezTo>
                    <a:pt x="509451" y="215922"/>
                    <a:pt x="537883" y="210671"/>
                    <a:pt x="564777" y="201706"/>
                  </a:cubicBezTo>
                  <a:lnTo>
                    <a:pt x="645459" y="174812"/>
                  </a:lnTo>
                  <a:cubicBezTo>
                    <a:pt x="1174837" y="-1647"/>
                    <a:pt x="671626" y="161488"/>
                    <a:pt x="2232212" y="147918"/>
                  </a:cubicBezTo>
                  <a:cubicBezTo>
                    <a:pt x="2244871" y="144753"/>
                    <a:pt x="2310559" y="129792"/>
                    <a:pt x="2326342" y="121024"/>
                  </a:cubicBezTo>
                  <a:cubicBezTo>
                    <a:pt x="2354597" y="105327"/>
                    <a:pt x="2376360" y="77457"/>
                    <a:pt x="2407024" y="67236"/>
                  </a:cubicBezTo>
                  <a:cubicBezTo>
                    <a:pt x="2433918" y="58271"/>
                    <a:pt x="2459908" y="45902"/>
                    <a:pt x="2487706" y="40342"/>
                  </a:cubicBezTo>
                  <a:cubicBezTo>
                    <a:pt x="2545625" y="28758"/>
                    <a:pt x="2575405" y="22051"/>
                    <a:pt x="2635624" y="13448"/>
                  </a:cubicBezTo>
                  <a:cubicBezTo>
                    <a:pt x="2671399" y="8337"/>
                    <a:pt x="2707341" y="4483"/>
                    <a:pt x="2743200" y="0"/>
                  </a:cubicBezTo>
                  <a:cubicBezTo>
                    <a:pt x="2770094" y="8965"/>
                    <a:pt x="2811205" y="1539"/>
                    <a:pt x="2823883" y="26895"/>
                  </a:cubicBezTo>
                  <a:cubicBezTo>
                    <a:pt x="2836561" y="52251"/>
                    <a:pt x="2805954" y="80683"/>
                    <a:pt x="2796989" y="107577"/>
                  </a:cubicBezTo>
                  <a:lnTo>
                    <a:pt x="2783542" y="147918"/>
                  </a:lnTo>
                  <a:lnTo>
                    <a:pt x="2702859" y="389965"/>
                  </a:lnTo>
                  <a:lnTo>
                    <a:pt x="2675965" y="470648"/>
                  </a:lnTo>
                  <a:cubicBezTo>
                    <a:pt x="2671483" y="484095"/>
                    <a:pt x="2675965" y="506507"/>
                    <a:pt x="2662518" y="510989"/>
                  </a:cubicBezTo>
                  <a:lnTo>
                    <a:pt x="2622177" y="524436"/>
                  </a:lnTo>
                  <a:lnTo>
                    <a:pt x="1640542" y="510989"/>
                  </a:lnTo>
                  <a:cubicBezTo>
                    <a:pt x="1599964" y="509999"/>
                    <a:pt x="1559955" y="501058"/>
                    <a:pt x="1519518" y="497542"/>
                  </a:cubicBezTo>
                  <a:cubicBezTo>
                    <a:pt x="1456842" y="492092"/>
                    <a:pt x="1394012" y="488577"/>
                    <a:pt x="1331259" y="484095"/>
                  </a:cubicBezTo>
                  <a:cubicBezTo>
                    <a:pt x="1231229" y="450752"/>
                    <a:pt x="1262068" y="457200"/>
                    <a:pt x="1075765" y="457200"/>
                  </a:cubicBezTo>
                  <a:cubicBezTo>
                    <a:pt x="811268" y="457200"/>
                    <a:pt x="546848" y="466165"/>
                    <a:pt x="282389" y="470648"/>
                  </a:cubicBezTo>
                  <a:cubicBezTo>
                    <a:pt x="233083" y="466165"/>
                    <a:pt x="170967" y="490655"/>
                    <a:pt x="134471" y="457200"/>
                  </a:cubicBezTo>
                  <a:cubicBezTo>
                    <a:pt x="118794" y="442829"/>
                    <a:pt x="121024" y="206837"/>
                    <a:pt x="121024" y="389965"/>
                  </a:cubicBezTo>
                  <a:lnTo>
                    <a:pt x="121024" y="389965"/>
                  </a:lnTo>
                  <a:lnTo>
                    <a:pt x="147918" y="389965"/>
                  </a:lnTo>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p:cNvSpPr/>
            <p:nvPr/>
          </p:nvSpPr>
          <p:spPr>
            <a:xfrm>
              <a:off x="3798581" y="285880"/>
              <a:ext cx="3307976" cy="4077043"/>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p:cNvSpPr txBox="1"/>
          <p:nvPr/>
        </p:nvSpPr>
        <p:spPr>
          <a:xfrm>
            <a:off x="8693192" y="6379041"/>
            <a:ext cx="3434121" cy="338554"/>
          </a:xfrm>
          <a:prstGeom prst="rect">
            <a:avLst/>
          </a:prstGeom>
          <a:noFill/>
        </p:spPr>
        <p:txBody>
          <a:bodyPr wrap="square" rtlCol="0">
            <a:spAutoFit/>
          </a:bodyPr>
          <a:lstStyle/>
          <a:p>
            <a:pPr algn="r"/>
            <a:r>
              <a:rPr lang="en-US" sz="1600" b="1" dirty="0">
                <a:solidFill>
                  <a:schemeClr val="bg1"/>
                </a:solidFill>
              </a:rPr>
              <a:t>(1)</a:t>
            </a:r>
          </a:p>
        </p:txBody>
      </p:sp>
    </p:spTree>
    <p:extLst>
      <p:ext uri="{BB962C8B-B14F-4D97-AF65-F5344CB8AC3E}">
        <p14:creationId xmlns:p14="http://schemas.microsoft.com/office/powerpoint/2010/main" val="40406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b="1" dirty="0">
                <a:solidFill>
                  <a:schemeClr val="bg1"/>
                </a:solidFill>
              </a:rPr>
              <a:t>Blessings—Luke 6:20-23</a:t>
            </a:r>
          </a:p>
        </p:txBody>
      </p:sp>
      <p:grpSp>
        <p:nvGrpSpPr>
          <p:cNvPr id="4099" name="Group 4098"/>
          <p:cNvGrpSpPr/>
          <p:nvPr/>
        </p:nvGrpSpPr>
        <p:grpSpPr>
          <a:xfrm>
            <a:off x="3189549" y="1146649"/>
            <a:ext cx="3235907" cy="5517565"/>
            <a:chOff x="3410331" y="1184259"/>
            <a:chExt cx="3235907" cy="5517565"/>
          </a:xfrm>
        </p:grpSpPr>
        <p:grpSp>
          <p:nvGrpSpPr>
            <p:cNvPr id="21" name="Group 20"/>
            <p:cNvGrpSpPr/>
            <p:nvPr/>
          </p:nvGrpSpPr>
          <p:grpSpPr>
            <a:xfrm>
              <a:off x="4061836" y="1184259"/>
              <a:ext cx="1848962" cy="4007515"/>
              <a:chOff x="309022" y="1224016"/>
              <a:chExt cx="1848962" cy="4007515"/>
            </a:xfrm>
          </p:grpSpPr>
          <p:grpSp>
            <p:nvGrpSpPr>
              <p:cNvPr id="22" name="Group 21"/>
              <p:cNvGrpSpPr/>
              <p:nvPr/>
            </p:nvGrpSpPr>
            <p:grpSpPr>
              <a:xfrm rot="5400000">
                <a:off x="-562275" y="3223193"/>
                <a:ext cx="3591555" cy="425122"/>
                <a:chOff x="421859" y="3696382"/>
                <a:chExt cx="9850255" cy="1095513"/>
              </a:xfrm>
              <a:solidFill>
                <a:srgbClr val="FFFF00"/>
              </a:solidFill>
            </p:grpSpPr>
            <p:grpSp>
              <p:nvGrpSpPr>
                <p:cNvPr id="25" name="Group 24"/>
                <p:cNvGrpSpPr/>
                <p:nvPr/>
              </p:nvGrpSpPr>
              <p:grpSpPr>
                <a:xfrm>
                  <a:off x="421859" y="3733800"/>
                  <a:ext cx="7840531" cy="1058095"/>
                  <a:chOff x="-953486" y="3704687"/>
                  <a:chExt cx="11715190" cy="1503531"/>
                </a:xfrm>
                <a:grpFill/>
              </p:grpSpPr>
              <p:sp>
                <p:nvSpPr>
                  <p:cNvPr id="28" name="Donut 27"/>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29"/>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Block Arc 25"/>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309022" y="1224016"/>
                <a:ext cx="1848962" cy="1015663"/>
              </a:xfrm>
              <a:prstGeom prst="rect">
                <a:avLst/>
              </a:prstGeom>
              <a:solidFill>
                <a:schemeClr val="accent5">
                  <a:lumMod val="40000"/>
                  <a:lumOff val="60000"/>
                </a:schemeClr>
              </a:solidFill>
            </p:spPr>
            <p:txBody>
              <a:bodyPr wrap="square" rtlCol="0">
                <a:spAutoFit/>
              </a:bodyPr>
              <a:lstStyle/>
              <a:p>
                <a:pPr algn="ctr"/>
                <a:r>
                  <a:rPr lang="en-US" sz="2000" dirty="0"/>
                  <a:t>Blessed are ye that hunger now</a:t>
                </a:r>
              </a:p>
            </p:txBody>
          </p:sp>
          <p:sp>
            <p:nvSpPr>
              <p:cNvPr id="24" name="TextBox 23"/>
              <p:cNvSpPr txBox="1"/>
              <p:nvPr/>
            </p:nvSpPr>
            <p:spPr>
              <a:xfrm>
                <a:off x="309022" y="3095097"/>
                <a:ext cx="1848962" cy="707886"/>
              </a:xfrm>
              <a:prstGeom prst="rect">
                <a:avLst/>
              </a:prstGeom>
              <a:solidFill>
                <a:schemeClr val="accent5">
                  <a:lumMod val="40000"/>
                  <a:lumOff val="60000"/>
                </a:schemeClr>
              </a:solidFill>
            </p:spPr>
            <p:txBody>
              <a:bodyPr wrap="square" rtlCol="0">
                <a:spAutoFit/>
              </a:bodyPr>
              <a:lstStyle/>
              <a:p>
                <a:pPr algn="ctr"/>
                <a:r>
                  <a:rPr lang="en-US" sz="2000" dirty="0"/>
                  <a:t>For ye shall be filled</a:t>
                </a:r>
              </a:p>
            </p:txBody>
          </p:sp>
        </p:grpSp>
        <p:pic>
          <p:nvPicPr>
            <p:cNvPr id="4100" name="Picture 4" descr="Image result for feed the hungry j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74" t="3676" r="3476" b="19388"/>
            <a:stretch/>
          </p:blipFill>
          <p:spPr bwMode="auto">
            <a:xfrm>
              <a:off x="3410331" y="4897651"/>
              <a:ext cx="3235907" cy="18041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1" name="Group 4100"/>
          <p:cNvGrpSpPr/>
          <p:nvPr/>
        </p:nvGrpSpPr>
        <p:grpSpPr>
          <a:xfrm>
            <a:off x="6425456" y="1205841"/>
            <a:ext cx="2510183" cy="5515989"/>
            <a:chOff x="6425456" y="1205841"/>
            <a:chExt cx="2510183" cy="5515989"/>
          </a:xfrm>
        </p:grpSpPr>
        <p:grpSp>
          <p:nvGrpSpPr>
            <p:cNvPr id="35" name="Group 34"/>
            <p:cNvGrpSpPr/>
            <p:nvPr/>
          </p:nvGrpSpPr>
          <p:grpSpPr>
            <a:xfrm>
              <a:off x="6864975" y="1205841"/>
              <a:ext cx="1848962" cy="4007515"/>
              <a:chOff x="309022" y="1224016"/>
              <a:chExt cx="1848962" cy="4007515"/>
            </a:xfrm>
          </p:grpSpPr>
          <p:grpSp>
            <p:nvGrpSpPr>
              <p:cNvPr id="36" name="Group 35"/>
              <p:cNvGrpSpPr/>
              <p:nvPr/>
            </p:nvGrpSpPr>
            <p:grpSpPr>
              <a:xfrm rot="5400000">
                <a:off x="-562275" y="3223193"/>
                <a:ext cx="3591555" cy="425122"/>
                <a:chOff x="421859" y="3696382"/>
                <a:chExt cx="9850255" cy="1095513"/>
              </a:xfrm>
              <a:solidFill>
                <a:srgbClr val="FFFF00"/>
              </a:solidFill>
            </p:grpSpPr>
            <p:grpSp>
              <p:nvGrpSpPr>
                <p:cNvPr id="39" name="Group 38"/>
                <p:cNvGrpSpPr/>
                <p:nvPr/>
              </p:nvGrpSpPr>
              <p:grpSpPr>
                <a:xfrm>
                  <a:off x="421859" y="3733800"/>
                  <a:ext cx="7840531" cy="1058095"/>
                  <a:chOff x="-953486" y="3704687"/>
                  <a:chExt cx="11715190" cy="1503531"/>
                </a:xfrm>
                <a:grpFill/>
              </p:grpSpPr>
              <p:sp>
                <p:nvSpPr>
                  <p:cNvPr id="42" name="Donut 41"/>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43"/>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nut 44"/>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ounded Rectangle 46"/>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Block Arc 39"/>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ounded Rectangle 40"/>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309022" y="1224016"/>
                <a:ext cx="1848962" cy="707886"/>
              </a:xfrm>
              <a:prstGeom prst="rect">
                <a:avLst/>
              </a:prstGeom>
              <a:solidFill>
                <a:schemeClr val="accent5">
                  <a:lumMod val="40000"/>
                  <a:lumOff val="60000"/>
                </a:schemeClr>
              </a:solidFill>
            </p:spPr>
            <p:txBody>
              <a:bodyPr wrap="square" rtlCol="0">
                <a:spAutoFit/>
              </a:bodyPr>
              <a:lstStyle/>
              <a:p>
                <a:pPr algn="ctr"/>
                <a:r>
                  <a:rPr lang="en-US" sz="2000" dirty="0"/>
                  <a:t>Blessed are ye that weep now</a:t>
                </a:r>
              </a:p>
            </p:txBody>
          </p:sp>
          <p:sp>
            <p:nvSpPr>
              <p:cNvPr id="38" name="TextBox 37"/>
              <p:cNvSpPr txBox="1"/>
              <p:nvPr/>
            </p:nvSpPr>
            <p:spPr>
              <a:xfrm>
                <a:off x="309022" y="3095097"/>
                <a:ext cx="1848962" cy="707886"/>
              </a:xfrm>
              <a:prstGeom prst="rect">
                <a:avLst/>
              </a:prstGeom>
              <a:solidFill>
                <a:schemeClr val="accent5">
                  <a:lumMod val="40000"/>
                  <a:lumOff val="60000"/>
                </a:schemeClr>
              </a:solidFill>
            </p:spPr>
            <p:txBody>
              <a:bodyPr wrap="square" rtlCol="0">
                <a:spAutoFit/>
              </a:bodyPr>
              <a:lstStyle/>
              <a:p>
                <a:pPr algn="ctr"/>
                <a:r>
                  <a:rPr lang="en-US" sz="2000" dirty="0"/>
                  <a:t>For ye shall laugh</a:t>
                </a:r>
              </a:p>
            </p:txBody>
          </p:sp>
        </p:grpSp>
        <p:grpSp>
          <p:nvGrpSpPr>
            <p:cNvPr id="4096" name="Group 4095"/>
            <p:cNvGrpSpPr/>
            <p:nvPr/>
          </p:nvGrpSpPr>
          <p:grpSpPr>
            <a:xfrm>
              <a:off x="6425456" y="4272869"/>
              <a:ext cx="2510183" cy="2448961"/>
              <a:chOff x="6425456" y="4272869"/>
              <a:chExt cx="2510183" cy="2448961"/>
            </a:xfrm>
          </p:grpSpPr>
          <p:pic>
            <p:nvPicPr>
              <p:cNvPr id="4102" name="Picture 6" descr="Image result for jesus laugh people"/>
              <p:cNvPicPr>
                <a:picLocks noChangeAspect="1" noChangeArrowheads="1"/>
              </p:cNvPicPr>
              <p:nvPr/>
            </p:nvPicPr>
            <p:blipFill rotWithShape="1">
              <a:blip r:embed="rId4">
                <a:extLst>
                  <a:ext uri="{28A0092B-C50C-407E-A947-70E740481C1C}">
                    <a14:useLocalDpi xmlns:a14="http://schemas.microsoft.com/office/drawing/2010/main" val="0"/>
                  </a:ext>
                </a:extLst>
              </a:blip>
              <a:srcRect l="29628" t="6222" r="14574" b="41367"/>
              <a:stretch/>
            </p:blipFill>
            <p:spPr bwMode="auto">
              <a:xfrm>
                <a:off x="6983744" y="4272869"/>
                <a:ext cx="1951895" cy="2448961"/>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6425456" y="6456834"/>
                <a:ext cx="1848962" cy="230832"/>
              </a:xfrm>
              <a:prstGeom prst="rect">
                <a:avLst/>
              </a:prstGeom>
              <a:noFill/>
            </p:spPr>
            <p:txBody>
              <a:bodyPr wrap="square" rtlCol="0">
                <a:spAutoFit/>
              </a:bodyPr>
              <a:lstStyle/>
              <a:p>
                <a:pPr algn="ctr"/>
                <a:r>
                  <a:rPr lang="en-US" sz="900" dirty="0">
                    <a:solidFill>
                      <a:schemeClr val="bg1"/>
                    </a:solidFill>
                  </a:rPr>
                  <a:t>Greg Olsen</a:t>
                </a:r>
              </a:p>
            </p:txBody>
          </p:sp>
        </p:grpSp>
      </p:grpSp>
      <p:grpSp>
        <p:nvGrpSpPr>
          <p:cNvPr id="4097" name="Group 4096"/>
          <p:cNvGrpSpPr/>
          <p:nvPr/>
        </p:nvGrpSpPr>
        <p:grpSpPr>
          <a:xfrm>
            <a:off x="692772" y="1227423"/>
            <a:ext cx="1848962" cy="5280558"/>
            <a:chOff x="692772" y="1227423"/>
            <a:chExt cx="1848962" cy="5280558"/>
          </a:xfrm>
        </p:grpSpPr>
        <p:grpSp>
          <p:nvGrpSpPr>
            <p:cNvPr id="3" name="Group 2"/>
            <p:cNvGrpSpPr/>
            <p:nvPr/>
          </p:nvGrpSpPr>
          <p:grpSpPr>
            <a:xfrm>
              <a:off x="692772" y="1227423"/>
              <a:ext cx="1848962" cy="4007515"/>
              <a:chOff x="309022" y="1224016"/>
              <a:chExt cx="1848962" cy="4007515"/>
            </a:xfrm>
          </p:grpSpPr>
          <p:grpSp>
            <p:nvGrpSpPr>
              <p:cNvPr id="9" name="Group 8"/>
              <p:cNvGrpSpPr/>
              <p:nvPr/>
            </p:nvGrpSpPr>
            <p:grpSpPr>
              <a:xfrm rot="5400000">
                <a:off x="-562275" y="3223193"/>
                <a:ext cx="3591555" cy="425122"/>
                <a:chOff x="421859" y="3696382"/>
                <a:chExt cx="9850255" cy="1095513"/>
              </a:xfrm>
              <a:solidFill>
                <a:srgbClr val="FFFF00"/>
              </a:solidFill>
            </p:grpSpPr>
            <p:grpSp>
              <p:nvGrpSpPr>
                <p:cNvPr id="10" name="Group 9"/>
                <p:cNvGrpSpPr/>
                <p:nvPr/>
              </p:nvGrpSpPr>
              <p:grpSpPr>
                <a:xfrm>
                  <a:off x="421859" y="3733800"/>
                  <a:ext cx="7840531" cy="1058095"/>
                  <a:chOff x="-953486" y="3704687"/>
                  <a:chExt cx="11715190" cy="1503531"/>
                </a:xfrm>
                <a:grpFill/>
              </p:grpSpPr>
              <p:sp>
                <p:nvSpPr>
                  <p:cNvPr id="13" name="Donut 12"/>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Block Arc 10"/>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ed Rectangle 11"/>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09022" y="1224016"/>
                <a:ext cx="1848962" cy="707886"/>
              </a:xfrm>
              <a:prstGeom prst="rect">
                <a:avLst/>
              </a:prstGeom>
              <a:solidFill>
                <a:schemeClr val="accent5">
                  <a:lumMod val="40000"/>
                  <a:lumOff val="60000"/>
                </a:schemeClr>
              </a:solidFill>
            </p:spPr>
            <p:txBody>
              <a:bodyPr wrap="square" rtlCol="0">
                <a:spAutoFit/>
              </a:bodyPr>
              <a:lstStyle/>
              <a:p>
                <a:pPr algn="ctr"/>
                <a:r>
                  <a:rPr lang="en-US" sz="2000" dirty="0"/>
                  <a:t>Blessed be ye the poor</a:t>
                </a:r>
              </a:p>
            </p:txBody>
          </p:sp>
          <p:sp>
            <p:nvSpPr>
              <p:cNvPr id="20" name="TextBox 19"/>
              <p:cNvSpPr txBox="1"/>
              <p:nvPr/>
            </p:nvSpPr>
            <p:spPr>
              <a:xfrm>
                <a:off x="309022" y="3095097"/>
                <a:ext cx="1848962" cy="707886"/>
              </a:xfrm>
              <a:prstGeom prst="rect">
                <a:avLst/>
              </a:prstGeom>
              <a:solidFill>
                <a:schemeClr val="accent5">
                  <a:lumMod val="40000"/>
                  <a:lumOff val="60000"/>
                </a:schemeClr>
              </a:solidFill>
            </p:spPr>
            <p:txBody>
              <a:bodyPr wrap="square" rtlCol="0">
                <a:spAutoFit/>
              </a:bodyPr>
              <a:lstStyle/>
              <a:p>
                <a:pPr algn="ctr"/>
                <a:r>
                  <a:rPr lang="en-US" sz="2000" dirty="0"/>
                  <a:t>For yours is the Kingdom of God</a:t>
                </a:r>
              </a:p>
            </p:txBody>
          </p:sp>
        </p:grpSp>
        <p:pic>
          <p:nvPicPr>
            <p:cNvPr id="4104" name="Picture 8" descr="Image result for jesus reward"/>
            <p:cNvPicPr>
              <a:picLocks noChangeAspect="1" noChangeArrowheads="1"/>
            </p:cNvPicPr>
            <p:nvPr/>
          </p:nvPicPr>
          <p:blipFill rotWithShape="1">
            <a:blip r:embed="rId5">
              <a:extLst>
                <a:ext uri="{28A0092B-C50C-407E-A947-70E740481C1C}">
                  <a14:useLocalDpi xmlns:a14="http://schemas.microsoft.com/office/drawing/2010/main" val="0"/>
                </a:ext>
              </a:extLst>
            </a:blip>
            <a:srcRect l="20248" t="7185" r="43752" b="27614"/>
            <a:stretch/>
          </p:blipFill>
          <p:spPr bwMode="auto">
            <a:xfrm>
              <a:off x="865699" y="4578376"/>
              <a:ext cx="1420568" cy="1929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3" name="Group 4102"/>
          <p:cNvGrpSpPr/>
          <p:nvPr/>
        </p:nvGrpSpPr>
        <p:grpSpPr>
          <a:xfrm>
            <a:off x="9404441" y="1158196"/>
            <a:ext cx="2425028" cy="5210059"/>
            <a:chOff x="9381624" y="1241182"/>
            <a:chExt cx="2425028" cy="5210059"/>
          </a:xfrm>
        </p:grpSpPr>
        <p:grpSp>
          <p:nvGrpSpPr>
            <p:cNvPr id="49" name="Group 48"/>
            <p:cNvGrpSpPr/>
            <p:nvPr/>
          </p:nvGrpSpPr>
          <p:grpSpPr>
            <a:xfrm>
              <a:off x="9694863" y="1241182"/>
              <a:ext cx="1848962" cy="4007515"/>
              <a:chOff x="309022" y="1224016"/>
              <a:chExt cx="1848962" cy="4007515"/>
            </a:xfrm>
          </p:grpSpPr>
          <p:grpSp>
            <p:nvGrpSpPr>
              <p:cNvPr id="50" name="Group 49"/>
              <p:cNvGrpSpPr/>
              <p:nvPr/>
            </p:nvGrpSpPr>
            <p:grpSpPr>
              <a:xfrm rot="5400000">
                <a:off x="-562275" y="3223193"/>
                <a:ext cx="3591555" cy="425122"/>
                <a:chOff x="421859" y="3696382"/>
                <a:chExt cx="9850255" cy="1095513"/>
              </a:xfrm>
              <a:solidFill>
                <a:srgbClr val="FFFF00"/>
              </a:solidFill>
            </p:grpSpPr>
            <p:grpSp>
              <p:nvGrpSpPr>
                <p:cNvPr id="53" name="Group 52"/>
                <p:cNvGrpSpPr/>
                <p:nvPr/>
              </p:nvGrpSpPr>
              <p:grpSpPr>
                <a:xfrm>
                  <a:off x="421859" y="3733800"/>
                  <a:ext cx="7840531" cy="1058095"/>
                  <a:chOff x="-953486" y="3704687"/>
                  <a:chExt cx="11715190" cy="1503531"/>
                </a:xfrm>
                <a:grpFill/>
              </p:grpSpPr>
              <p:sp>
                <p:nvSpPr>
                  <p:cNvPr id="56" name="Donut 55"/>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ounded Rectangle 57"/>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58"/>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ounded Rectangle 60"/>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Block Arc 53"/>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ounded Rectangle 54"/>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09022" y="1224016"/>
                <a:ext cx="1848962" cy="1015663"/>
              </a:xfrm>
              <a:prstGeom prst="rect">
                <a:avLst/>
              </a:prstGeom>
              <a:solidFill>
                <a:schemeClr val="accent5">
                  <a:lumMod val="40000"/>
                  <a:lumOff val="60000"/>
                </a:schemeClr>
              </a:solidFill>
            </p:spPr>
            <p:txBody>
              <a:bodyPr wrap="square" rtlCol="0">
                <a:spAutoFit/>
              </a:bodyPr>
              <a:lstStyle/>
              <a:p>
                <a:pPr algn="ctr"/>
                <a:r>
                  <a:rPr lang="en-US" sz="2000" dirty="0"/>
                  <a:t>Blessed are ye, when men shall hate you…</a:t>
                </a:r>
              </a:p>
            </p:txBody>
          </p:sp>
          <p:sp>
            <p:nvSpPr>
              <p:cNvPr id="52" name="TextBox 51"/>
              <p:cNvSpPr txBox="1"/>
              <p:nvPr/>
            </p:nvSpPr>
            <p:spPr>
              <a:xfrm>
                <a:off x="309022" y="3095097"/>
                <a:ext cx="1848962" cy="707886"/>
              </a:xfrm>
              <a:prstGeom prst="rect">
                <a:avLst/>
              </a:prstGeom>
              <a:solidFill>
                <a:schemeClr val="accent5">
                  <a:lumMod val="40000"/>
                  <a:lumOff val="60000"/>
                </a:schemeClr>
              </a:solidFill>
            </p:spPr>
            <p:txBody>
              <a:bodyPr wrap="square" rtlCol="0">
                <a:spAutoFit/>
              </a:bodyPr>
              <a:lstStyle/>
              <a:p>
                <a:pPr algn="ctr"/>
                <a:r>
                  <a:rPr lang="en-US" sz="2000" dirty="0"/>
                  <a:t>Your reward is great in heaven</a:t>
                </a:r>
              </a:p>
            </p:txBody>
          </p:sp>
        </p:grpSp>
        <p:pic>
          <p:nvPicPr>
            <p:cNvPr id="4106" name="Picture 10" descr="Image result for jesus rew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1624" y="4856784"/>
              <a:ext cx="2425028" cy="1594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938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dirty="0">
                <a:solidFill>
                  <a:schemeClr val="bg1"/>
                </a:solidFill>
              </a:rPr>
              <a:t>Woes—Luke 6:24-26</a:t>
            </a:r>
          </a:p>
        </p:txBody>
      </p:sp>
      <p:grpSp>
        <p:nvGrpSpPr>
          <p:cNvPr id="2" name="Group 1"/>
          <p:cNvGrpSpPr/>
          <p:nvPr/>
        </p:nvGrpSpPr>
        <p:grpSpPr>
          <a:xfrm>
            <a:off x="999488" y="673850"/>
            <a:ext cx="2161528" cy="6020282"/>
            <a:chOff x="999488" y="673850"/>
            <a:chExt cx="2161528" cy="6020282"/>
          </a:xfrm>
        </p:grpSpPr>
        <p:grpSp>
          <p:nvGrpSpPr>
            <p:cNvPr id="9" name="Group 8"/>
            <p:cNvGrpSpPr/>
            <p:nvPr/>
          </p:nvGrpSpPr>
          <p:grpSpPr>
            <a:xfrm>
              <a:off x="1179715" y="673850"/>
              <a:ext cx="1848962" cy="4007515"/>
              <a:chOff x="309022" y="1224016"/>
              <a:chExt cx="1848962" cy="4007515"/>
            </a:xfrm>
          </p:grpSpPr>
          <p:grpSp>
            <p:nvGrpSpPr>
              <p:cNvPr id="10" name="Group 9"/>
              <p:cNvGrpSpPr/>
              <p:nvPr/>
            </p:nvGrpSpPr>
            <p:grpSpPr>
              <a:xfrm rot="5400000">
                <a:off x="-562275" y="3223193"/>
                <a:ext cx="3591555" cy="425122"/>
                <a:chOff x="421859" y="3696382"/>
                <a:chExt cx="9850255" cy="1095513"/>
              </a:xfrm>
              <a:solidFill>
                <a:srgbClr val="FFFF00"/>
              </a:solidFill>
            </p:grpSpPr>
            <p:grpSp>
              <p:nvGrpSpPr>
                <p:cNvPr id="13" name="Group 12"/>
                <p:cNvGrpSpPr/>
                <p:nvPr/>
              </p:nvGrpSpPr>
              <p:grpSpPr>
                <a:xfrm>
                  <a:off x="421859" y="3733800"/>
                  <a:ext cx="7840531" cy="1058095"/>
                  <a:chOff x="-953486" y="3704687"/>
                  <a:chExt cx="11715190" cy="1503531"/>
                </a:xfrm>
                <a:grpFill/>
              </p:grpSpPr>
              <p:sp>
                <p:nvSpPr>
                  <p:cNvPr id="16" name="Donut 15"/>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Block Arc 13"/>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09022" y="1224016"/>
                <a:ext cx="1848962" cy="707886"/>
              </a:xfrm>
              <a:prstGeom prst="rect">
                <a:avLst/>
              </a:prstGeom>
              <a:solidFill>
                <a:schemeClr val="accent6">
                  <a:lumMod val="40000"/>
                  <a:lumOff val="60000"/>
                </a:schemeClr>
              </a:solidFill>
            </p:spPr>
            <p:txBody>
              <a:bodyPr wrap="square" rtlCol="0">
                <a:spAutoFit/>
              </a:bodyPr>
              <a:lstStyle/>
              <a:p>
                <a:pPr algn="ctr"/>
                <a:r>
                  <a:rPr lang="en-US" sz="2000" dirty="0"/>
                  <a:t>Woe unto you that are rich</a:t>
                </a:r>
              </a:p>
            </p:txBody>
          </p:sp>
          <p:sp>
            <p:nvSpPr>
              <p:cNvPr id="12" name="TextBox 11"/>
              <p:cNvSpPr txBox="1"/>
              <p:nvPr/>
            </p:nvSpPr>
            <p:spPr>
              <a:xfrm>
                <a:off x="309022" y="3095097"/>
                <a:ext cx="1848962" cy="1015663"/>
              </a:xfrm>
              <a:prstGeom prst="rect">
                <a:avLst/>
              </a:prstGeom>
              <a:solidFill>
                <a:schemeClr val="accent6">
                  <a:lumMod val="40000"/>
                  <a:lumOff val="60000"/>
                </a:schemeClr>
              </a:solidFill>
            </p:spPr>
            <p:txBody>
              <a:bodyPr wrap="square" rtlCol="0">
                <a:spAutoFit/>
              </a:bodyPr>
              <a:lstStyle/>
              <a:p>
                <a:pPr algn="ctr"/>
                <a:r>
                  <a:rPr lang="en-US" sz="2000" dirty="0"/>
                  <a:t>For ye have received your consolation</a:t>
                </a:r>
              </a:p>
            </p:txBody>
          </p:sp>
        </p:grpSp>
        <p:pic>
          <p:nvPicPr>
            <p:cNvPr id="3074" name="Picture 2" descr="Image result for rich in jesus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88" y="4079380"/>
              <a:ext cx="2161528" cy="26147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6374792" y="646332"/>
            <a:ext cx="2149555" cy="6122849"/>
            <a:chOff x="6374792" y="646332"/>
            <a:chExt cx="2149555" cy="6122849"/>
          </a:xfrm>
        </p:grpSpPr>
        <p:grpSp>
          <p:nvGrpSpPr>
            <p:cNvPr id="37" name="Group 36"/>
            <p:cNvGrpSpPr/>
            <p:nvPr/>
          </p:nvGrpSpPr>
          <p:grpSpPr>
            <a:xfrm>
              <a:off x="6507332" y="646332"/>
              <a:ext cx="1848962" cy="4007515"/>
              <a:chOff x="309022" y="1224016"/>
              <a:chExt cx="1848962" cy="4007515"/>
            </a:xfrm>
          </p:grpSpPr>
          <p:grpSp>
            <p:nvGrpSpPr>
              <p:cNvPr id="38" name="Group 37"/>
              <p:cNvGrpSpPr/>
              <p:nvPr/>
            </p:nvGrpSpPr>
            <p:grpSpPr>
              <a:xfrm rot="5400000">
                <a:off x="-562275" y="3223193"/>
                <a:ext cx="3591555" cy="425122"/>
                <a:chOff x="421859" y="3696382"/>
                <a:chExt cx="9850255" cy="1095513"/>
              </a:xfrm>
              <a:solidFill>
                <a:srgbClr val="FFFF00"/>
              </a:solidFill>
            </p:grpSpPr>
            <p:grpSp>
              <p:nvGrpSpPr>
                <p:cNvPr id="41" name="Group 40"/>
                <p:cNvGrpSpPr/>
                <p:nvPr/>
              </p:nvGrpSpPr>
              <p:grpSpPr>
                <a:xfrm>
                  <a:off x="421859" y="3733800"/>
                  <a:ext cx="7840531" cy="1058095"/>
                  <a:chOff x="-953486" y="3704687"/>
                  <a:chExt cx="11715190" cy="1503531"/>
                </a:xfrm>
                <a:grpFill/>
              </p:grpSpPr>
              <p:sp>
                <p:nvSpPr>
                  <p:cNvPr id="44" name="Donut 43"/>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ounded Rectangle 45"/>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46"/>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ounded Rectangle 48"/>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Block Arc 41"/>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ounded Rectangle 42"/>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309022" y="1224016"/>
                <a:ext cx="1848962" cy="707886"/>
              </a:xfrm>
              <a:prstGeom prst="rect">
                <a:avLst/>
              </a:prstGeom>
              <a:solidFill>
                <a:schemeClr val="accent6">
                  <a:lumMod val="40000"/>
                  <a:lumOff val="60000"/>
                </a:schemeClr>
              </a:solidFill>
            </p:spPr>
            <p:txBody>
              <a:bodyPr wrap="square" rtlCol="0">
                <a:spAutoFit/>
              </a:bodyPr>
              <a:lstStyle/>
              <a:p>
                <a:pPr algn="ctr"/>
                <a:r>
                  <a:rPr lang="en-US" sz="2000" dirty="0"/>
                  <a:t>Woe unto you that laugh now</a:t>
                </a:r>
              </a:p>
            </p:txBody>
          </p:sp>
          <p:sp>
            <p:nvSpPr>
              <p:cNvPr id="40" name="TextBox 39"/>
              <p:cNvSpPr txBox="1"/>
              <p:nvPr/>
            </p:nvSpPr>
            <p:spPr>
              <a:xfrm>
                <a:off x="309022" y="3095097"/>
                <a:ext cx="1848962" cy="1015663"/>
              </a:xfrm>
              <a:prstGeom prst="rect">
                <a:avLst/>
              </a:prstGeom>
              <a:solidFill>
                <a:schemeClr val="accent6">
                  <a:lumMod val="40000"/>
                  <a:lumOff val="60000"/>
                </a:schemeClr>
              </a:solidFill>
            </p:spPr>
            <p:txBody>
              <a:bodyPr wrap="square" rtlCol="0">
                <a:spAutoFit/>
              </a:bodyPr>
              <a:lstStyle/>
              <a:p>
                <a:pPr algn="ctr"/>
                <a:r>
                  <a:rPr lang="en-US" sz="2000" dirty="0"/>
                  <a:t>For ye shall mourn and weep</a:t>
                </a:r>
              </a:p>
            </p:txBody>
          </p:sp>
        </p:grpSp>
        <p:pic>
          <p:nvPicPr>
            <p:cNvPr id="3076" name="Picture 4" descr="Image result for hunger jesus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792" y="3974759"/>
              <a:ext cx="2149555" cy="27944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695953" y="660091"/>
            <a:ext cx="2313129" cy="5942378"/>
            <a:chOff x="3695953" y="660091"/>
            <a:chExt cx="2313129" cy="5942378"/>
          </a:xfrm>
        </p:grpSpPr>
        <p:grpSp>
          <p:nvGrpSpPr>
            <p:cNvPr id="23" name="Group 22"/>
            <p:cNvGrpSpPr/>
            <p:nvPr/>
          </p:nvGrpSpPr>
          <p:grpSpPr>
            <a:xfrm>
              <a:off x="3861127" y="660091"/>
              <a:ext cx="1848962" cy="4007515"/>
              <a:chOff x="309022" y="1224016"/>
              <a:chExt cx="1848962" cy="4007515"/>
            </a:xfrm>
          </p:grpSpPr>
          <p:grpSp>
            <p:nvGrpSpPr>
              <p:cNvPr id="24" name="Group 23"/>
              <p:cNvGrpSpPr/>
              <p:nvPr/>
            </p:nvGrpSpPr>
            <p:grpSpPr>
              <a:xfrm rot="5400000">
                <a:off x="-562275" y="3223193"/>
                <a:ext cx="3591555" cy="425122"/>
                <a:chOff x="421859" y="3696382"/>
                <a:chExt cx="9850255" cy="1095513"/>
              </a:xfrm>
              <a:solidFill>
                <a:srgbClr val="FFFF00"/>
              </a:solidFill>
            </p:grpSpPr>
            <p:grpSp>
              <p:nvGrpSpPr>
                <p:cNvPr id="27" name="Group 26"/>
                <p:cNvGrpSpPr/>
                <p:nvPr/>
              </p:nvGrpSpPr>
              <p:grpSpPr>
                <a:xfrm>
                  <a:off x="421859" y="3733800"/>
                  <a:ext cx="7840531" cy="1058095"/>
                  <a:chOff x="-953486" y="3704687"/>
                  <a:chExt cx="11715190" cy="1503531"/>
                </a:xfrm>
                <a:grpFill/>
              </p:grpSpPr>
              <p:sp>
                <p:nvSpPr>
                  <p:cNvPr id="30" name="Donut 29"/>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31"/>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32"/>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Block Arc 27"/>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309022" y="1224016"/>
                <a:ext cx="1848962" cy="707886"/>
              </a:xfrm>
              <a:prstGeom prst="rect">
                <a:avLst/>
              </a:prstGeom>
              <a:solidFill>
                <a:schemeClr val="accent6">
                  <a:lumMod val="40000"/>
                  <a:lumOff val="60000"/>
                </a:schemeClr>
              </a:solidFill>
            </p:spPr>
            <p:txBody>
              <a:bodyPr wrap="square" rtlCol="0">
                <a:spAutoFit/>
              </a:bodyPr>
              <a:lstStyle/>
              <a:p>
                <a:pPr algn="ctr"/>
                <a:r>
                  <a:rPr lang="en-US" sz="2000" dirty="0"/>
                  <a:t>Woe unto you that are full</a:t>
                </a:r>
              </a:p>
            </p:txBody>
          </p:sp>
          <p:sp>
            <p:nvSpPr>
              <p:cNvPr id="26" name="TextBox 25"/>
              <p:cNvSpPr txBox="1"/>
              <p:nvPr/>
            </p:nvSpPr>
            <p:spPr>
              <a:xfrm>
                <a:off x="309022" y="3095097"/>
                <a:ext cx="1848962" cy="707886"/>
              </a:xfrm>
              <a:prstGeom prst="rect">
                <a:avLst/>
              </a:prstGeom>
              <a:solidFill>
                <a:schemeClr val="accent6">
                  <a:lumMod val="40000"/>
                  <a:lumOff val="60000"/>
                </a:schemeClr>
              </a:solidFill>
            </p:spPr>
            <p:txBody>
              <a:bodyPr wrap="square" rtlCol="0">
                <a:spAutoFit/>
              </a:bodyPr>
              <a:lstStyle/>
              <a:p>
                <a:pPr algn="ctr"/>
                <a:r>
                  <a:rPr lang="en-US" sz="2000" dirty="0"/>
                  <a:t>For ye shall hunger</a:t>
                </a:r>
              </a:p>
            </p:txBody>
          </p:sp>
        </p:grpSp>
        <p:pic>
          <p:nvPicPr>
            <p:cNvPr id="3078" name="Picture 6" descr="Image result for hunger jesus time"/>
            <p:cNvPicPr>
              <a:picLocks noChangeAspect="1" noChangeArrowheads="1"/>
            </p:cNvPicPr>
            <p:nvPr/>
          </p:nvPicPr>
          <p:blipFill rotWithShape="1">
            <a:blip r:embed="rId5">
              <a:extLst>
                <a:ext uri="{28A0092B-C50C-407E-A947-70E740481C1C}">
                  <a14:useLocalDpi xmlns:a14="http://schemas.microsoft.com/office/drawing/2010/main" val="0"/>
                </a:ext>
              </a:extLst>
            </a:blip>
            <a:srcRect l="31390" t="1963" r="21569" b="28601"/>
            <a:stretch/>
          </p:blipFill>
          <p:spPr bwMode="auto">
            <a:xfrm>
              <a:off x="3695953" y="4109954"/>
              <a:ext cx="2313129" cy="24925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9292743" y="660091"/>
            <a:ext cx="1956816" cy="5967904"/>
            <a:chOff x="9292743" y="660091"/>
            <a:chExt cx="1956816" cy="5967904"/>
          </a:xfrm>
        </p:grpSpPr>
        <p:grpSp>
          <p:nvGrpSpPr>
            <p:cNvPr id="51" name="Group 50"/>
            <p:cNvGrpSpPr/>
            <p:nvPr/>
          </p:nvGrpSpPr>
          <p:grpSpPr>
            <a:xfrm>
              <a:off x="9387940" y="660091"/>
              <a:ext cx="1848962" cy="4007515"/>
              <a:chOff x="309022" y="1224016"/>
              <a:chExt cx="1848962" cy="4007515"/>
            </a:xfrm>
          </p:grpSpPr>
          <p:grpSp>
            <p:nvGrpSpPr>
              <p:cNvPr id="52" name="Group 51"/>
              <p:cNvGrpSpPr/>
              <p:nvPr/>
            </p:nvGrpSpPr>
            <p:grpSpPr>
              <a:xfrm rot="5400000">
                <a:off x="-562275" y="3223193"/>
                <a:ext cx="3591555" cy="425122"/>
                <a:chOff x="421859" y="3696382"/>
                <a:chExt cx="9850255" cy="1095513"/>
              </a:xfrm>
              <a:solidFill>
                <a:srgbClr val="FFFF00"/>
              </a:solidFill>
            </p:grpSpPr>
            <p:grpSp>
              <p:nvGrpSpPr>
                <p:cNvPr id="55" name="Group 54"/>
                <p:cNvGrpSpPr/>
                <p:nvPr/>
              </p:nvGrpSpPr>
              <p:grpSpPr>
                <a:xfrm>
                  <a:off x="421859" y="3733800"/>
                  <a:ext cx="7840531" cy="1058095"/>
                  <a:chOff x="-953486" y="3704687"/>
                  <a:chExt cx="11715190" cy="1503531"/>
                </a:xfrm>
                <a:grpFill/>
              </p:grpSpPr>
              <p:sp>
                <p:nvSpPr>
                  <p:cNvPr id="58" name="Donut 57"/>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ounded Rectangle 59"/>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nut 60"/>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ounded Rectangle 62"/>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Block Arc 55"/>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56"/>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309022" y="1224016"/>
                <a:ext cx="1848962" cy="1015663"/>
              </a:xfrm>
              <a:prstGeom prst="rect">
                <a:avLst/>
              </a:prstGeom>
              <a:solidFill>
                <a:schemeClr val="accent6">
                  <a:lumMod val="40000"/>
                  <a:lumOff val="60000"/>
                </a:schemeClr>
              </a:solidFill>
            </p:spPr>
            <p:txBody>
              <a:bodyPr wrap="square" rtlCol="0">
                <a:spAutoFit/>
              </a:bodyPr>
              <a:lstStyle/>
              <a:p>
                <a:pPr algn="ctr"/>
                <a:r>
                  <a:rPr lang="en-US" sz="2000" dirty="0"/>
                  <a:t>Woe unto you, when men shall speak ill of you</a:t>
                </a:r>
              </a:p>
            </p:txBody>
          </p:sp>
          <p:sp>
            <p:nvSpPr>
              <p:cNvPr id="54" name="TextBox 53"/>
              <p:cNvSpPr txBox="1"/>
              <p:nvPr/>
            </p:nvSpPr>
            <p:spPr>
              <a:xfrm>
                <a:off x="309022" y="3095097"/>
                <a:ext cx="1848962" cy="1015663"/>
              </a:xfrm>
              <a:prstGeom prst="rect">
                <a:avLst/>
              </a:prstGeom>
              <a:solidFill>
                <a:schemeClr val="accent6">
                  <a:lumMod val="40000"/>
                  <a:lumOff val="60000"/>
                </a:schemeClr>
              </a:solidFill>
            </p:spPr>
            <p:txBody>
              <a:bodyPr wrap="square" rtlCol="0">
                <a:spAutoFit/>
              </a:bodyPr>
              <a:lstStyle/>
              <a:p>
                <a:pPr algn="ctr"/>
                <a:r>
                  <a:rPr lang="en-US" sz="2000" dirty="0"/>
                  <a:t>For so did their fathers to the false prophet</a:t>
                </a:r>
              </a:p>
            </p:txBody>
          </p:sp>
        </p:grpSp>
        <p:pic>
          <p:nvPicPr>
            <p:cNvPr id="3080" name="Picture 8" descr="Image result for pharisees"/>
            <p:cNvPicPr>
              <a:picLocks noChangeAspect="1" noChangeArrowheads="1"/>
            </p:cNvPicPr>
            <p:nvPr/>
          </p:nvPicPr>
          <p:blipFill rotWithShape="1">
            <a:blip r:embed="rId6">
              <a:extLst>
                <a:ext uri="{28A0092B-C50C-407E-A947-70E740481C1C}">
                  <a14:useLocalDpi xmlns:a14="http://schemas.microsoft.com/office/drawing/2010/main" val="0"/>
                </a:ext>
              </a:extLst>
            </a:blip>
            <a:srcRect l="13533" t="3304" r="32333" b="5169"/>
            <a:stretch/>
          </p:blipFill>
          <p:spPr bwMode="auto">
            <a:xfrm>
              <a:off x="9292743" y="4361330"/>
              <a:ext cx="1956816" cy="22666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40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dirty="0">
                <a:solidFill>
                  <a:schemeClr val="bg1"/>
                </a:solidFill>
              </a:rPr>
              <a:t>The Higher Law—Luke 6:31-35</a:t>
            </a:r>
          </a:p>
        </p:txBody>
      </p:sp>
      <p:grpSp>
        <p:nvGrpSpPr>
          <p:cNvPr id="23" name="Group 22"/>
          <p:cNvGrpSpPr/>
          <p:nvPr/>
        </p:nvGrpSpPr>
        <p:grpSpPr>
          <a:xfrm>
            <a:off x="3823664" y="1482666"/>
            <a:ext cx="1868821" cy="4007515"/>
            <a:chOff x="289163" y="1224016"/>
            <a:chExt cx="1868821" cy="4007515"/>
          </a:xfrm>
        </p:grpSpPr>
        <p:grpSp>
          <p:nvGrpSpPr>
            <p:cNvPr id="24" name="Group 23"/>
            <p:cNvGrpSpPr/>
            <p:nvPr/>
          </p:nvGrpSpPr>
          <p:grpSpPr>
            <a:xfrm rot="5400000">
              <a:off x="-562275" y="3223193"/>
              <a:ext cx="3591555" cy="425122"/>
              <a:chOff x="421859" y="3696382"/>
              <a:chExt cx="9850255" cy="1095513"/>
            </a:xfrm>
            <a:solidFill>
              <a:srgbClr val="FFFF00"/>
            </a:solidFill>
          </p:grpSpPr>
          <p:grpSp>
            <p:nvGrpSpPr>
              <p:cNvPr id="27" name="Group 26"/>
              <p:cNvGrpSpPr/>
              <p:nvPr/>
            </p:nvGrpSpPr>
            <p:grpSpPr>
              <a:xfrm>
                <a:off x="421859" y="3733800"/>
                <a:ext cx="7840531" cy="1058095"/>
                <a:chOff x="-953486" y="3704687"/>
                <a:chExt cx="11715190" cy="1503531"/>
              </a:xfrm>
              <a:grpFill/>
            </p:grpSpPr>
            <p:sp>
              <p:nvSpPr>
                <p:cNvPr id="30" name="Donut 29"/>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31"/>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32"/>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Block Arc 27"/>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309022" y="1224016"/>
              <a:ext cx="1848962" cy="1323439"/>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rPr>
                <a:t>Pray for them which despitefully use you</a:t>
              </a:r>
            </a:p>
          </p:txBody>
        </p:sp>
        <p:sp>
          <p:nvSpPr>
            <p:cNvPr id="26" name="TextBox 25"/>
            <p:cNvSpPr txBox="1"/>
            <p:nvPr/>
          </p:nvSpPr>
          <p:spPr>
            <a:xfrm>
              <a:off x="289163" y="3515920"/>
              <a:ext cx="1848962" cy="1631216"/>
            </a:xfrm>
            <a:prstGeom prst="rect">
              <a:avLst/>
            </a:prstGeom>
            <a:solidFill>
              <a:schemeClr val="accent3">
                <a:lumMod val="60000"/>
                <a:lumOff val="40000"/>
              </a:schemeClr>
            </a:solidFill>
          </p:spPr>
          <p:txBody>
            <a:bodyPr wrap="square" rtlCol="0">
              <a:spAutoFit/>
            </a:bodyPr>
            <a:lstStyle/>
            <a:p>
              <a:pPr algn="ctr"/>
              <a:r>
                <a:rPr lang="en-US" sz="2000" dirty="0">
                  <a:solidFill>
                    <a:schemeClr val="accent2">
                      <a:lumMod val="50000"/>
                    </a:schemeClr>
                  </a:solidFill>
                </a:rPr>
                <a:t>Unto him that </a:t>
              </a:r>
              <a:r>
                <a:rPr lang="en-US" sz="2000" dirty="0" err="1">
                  <a:solidFill>
                    <a:schemeClr val="accent2">
                      <a:lumMod val="50000"/>
                    </a:schemeClr>
                  </a:solidFill>
                </a:rPr>
                <a:t>smiteth</a:t>
              </a:r>
              <a:r>
                <a:rPr lang="en-US" sz="2000" dirty="0">
                  <a:solidFill>
                    <a:schemeClr val="accent2">
                      <a:lumMod val="50000"/>
                    </a:schemeClr>
                  </a:solidFill>
                </a:rPr>
                <a:t> thee on the one cheek offer also the other</a:t>
              </a:r>
            </a:p>
          </p:txBody>
        </p:sp>
      </p:grpSp>
      <p:grpSp>
        <p:nvGrpSpPr>
          <p:cNvPr id="6" name="Group 5"/>
          <p:cNvGrpSpPr/>
          <p:nvPr/>
        </p:nvGrpSpPr>
        <p:grpSpPr>
          <a:xfrm>
            <a:off x="6418521" y="919516"/>
            <a:ext cx="1932119" cy="4007515"/>
            <a:chOff x="6418521" y="919516"/>
            <a:chExt cx="1932119" cy="4007515"/>
          </a:xfrm>
        </p:grpSpPr>
        <p:grpSp>
          <p:nvGrpSpPr>
            <p:cNvPr id="37" name="Group 36"/>
            <p:cNvGrpSpPr/>
            <p:nvPr/>
          </p:nvGrpSpPr>
          <p:grpSpPr>
            <a:xfrm>
              <a:off x="6501678" y="919516"/>
              <a:ext cx="1848962" cy="4007515"/>
              <a:chOff x="309022" y="1224016"/>
              <a:chExt cx="1848962" cy="4007515"/>
            </a:xfrm>
          </p:grpSpPr>
          <p:grpSp>
            <p:nvGrpSpPr>
              <p:cNvPr id="38" name="Group 37"/>
              <p:cNvGrpSpPr/>
              <p:nvPr/>
            </p:nvGrpSpPr>
            <p:grpSpPr>
              <a:xfrm rot="5400000">
                <a:off x="-562275" y="3223193"/>
                <a:ext cx="3591555" cy="425122"/>
                <a:chOff x="421859" y="3696382"/>
                <a:chExt cx="9850255" cy="1095513"/>
              </a:xfrm>
              <a:solidFill>
                <a:srgbClr val="FFFF00"/>
              </a:solidFill>
            </p:grpSpPr>
            <p:grpSp>
              <p:nvGrpSpPr>
                <p:cNvPr id="41" name="Group 40"/>
                <p:cNvGrpSpPr/>
                <p:nvPr/>
              </p:nvGrpSpPr>
              <p:grpSpPr>
                <a:xfrm>
                  <a:off x="421859" y="3733800"/>
                  <a:ext cx="7840531" cy="1058095"/>
                  <a:chOff x="-953486" y="3704687"/>
                  <a:chExt cx="11715190" cy="1503531"/>
                </a:xfrm>
                <a:grpFill/>
              </p:grpSpPr>
              <p:sp>
                <p:nvSpPr>
                  <p:cNvPr id="44" name="Donut 43"/>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ounded Rectangle 45"/>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46"/>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ounded Rectangle 48"/>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Block Arc 41"/>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ounded Rectangle 42"/>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309022" y="1224016"/>
                <a:ext cx="1848962" cy="1631216"/>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rPr>
                  <a:t>Him that taketh away thy cloak forbid not to take thy coat also</a:t>
                </a:r>
              </a:p>
            </p:txBody>
          </p:sp>
        </p:grpSp>
        <p:sp>
          <p:nvSpPr>
            <p:cNvPr id="69" name="TextBox 68"/>
            <p:cNvSpPr txBox="1"/>
            <p:nvPr/>
          </p:nvSpPr>
          <p:spPr>
            <a:xfrm>
              <a:off x="6418521" y="3884823"/>
              <a:ext cx="1848962" cy="1015663"/>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rPr>
                <a:t>Give to every man that </a:t>
              </a:r>
              <a:r>
                <a:rPr lang="en-US" sz="2000" dirty="0" err="1">
                  <a:solidFill>
                    <a:schemeClr val="accent2">
                      <a:lumMod val="50000"/>
                    </a:schemeClr>
                  </a:solidFill>
                </a:rPr>
                <a:t>asketh</a:t>
              </a:r>
              <a:r>
                <a:rPr lang="en-US" sz="2000" dirty="0">
                  <a:solidFill>
                    <a:schemeClr val="accent2">
                      <a:lumMod val="50000"/>
                    </a:schemeClr>
                  </a:solidFill>
                </a:rPr>
                <a:t> of thee</a:t>
              </a:r>
            </a:p>
          </p:txBody>
        </p:sp>
      </p:grpSp>
      <p:grpSp>
        <p:nvGrpSpPr>
          <p:cNvPr id="5" name="Group 4"/>
          <p:cNvGrpSpPr/>
          <p:nvPr/>
        </p:nvGrpSpPr>
        <p:grpSpPr>
          <a:xfrm>
            <a:off x="918755" y="673850"/>
            <a:ext cx="2365053" cy="5972851"/>
            <a:chOff x="918755" y="673850"/>
            <a:chExt cx="2365053" cy="5972851"/>
          </a:xfrm>
        </p:grpSpPr>
        <p:grpSp>
          <p:nvGrpSpPr>
            <p:cNvPr id="9" name="Group 8"/>
            <p:cNvGrpSpPr/>
            <p:nvPr/>
          </p:nvGrpSpPr>
          <p:grpSpPr>
            <a:xfrm>
              <a:off x="1145882" y="673850"/>
              <a:ext cx="1882795" cy="4007515"/>
              <a:chOff x="275189" y="1224016"/>
              <a:chExt cx="1882795" cy="4007515"/>
            </a:xfrm>
          </p:grpSpPr>
          <p:grpSp>
            <p:nvGrpSpPr>
              <p:cNvPr id="10" name="Group 9"/>
              <p:cNvGrpSpPr/>
              <p:nvPr/>
            </p:nvGrpSpPr>
            <p:grpSpPr>
              <a:xfrm rot="5400000">
                <a:off x="-562275" y="3223193"/>
                <a:ext cx="3591555" cy="425122"/>
                <a:chOff x="421859" y="3696382"/>
                <a:chExt cx="9850255" cy="1095513"/>
              </a:xfrm>
              <a:solidFill>
                <a:srgbClr val="FFFF00"/>
              </a:solidFill>
            </p:grpSpPr>
            <p:grpSp>
              <p:nvGrpSpPr>
                <p:cNvPr id="13" name="Group 12"/>
                <p:cNvGrpSpPr/>
                <p:nvPr/>
              </p:nvGrpSpPr>
              <p:grpSpPr>
                <a:xfrm>
                  <a:off x="421859" y="3733800"/>
                  <a:ext cx="7840531" cy="1058095"/>
                  <a:chOff x="-953486" y="3704687"/>
                  <a:chExt cx="11715190" cy="1503531"/>
                </a:xfrm>
                <a:grpFill/>
              </p:grpSpPr>
              <p:sp>
                <p:nvSpPr>
                  <p:cNvPr id="16" name="Donut 15"/>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Block Arc 13"/>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09022" y="1224016"/>
                <a:ext cx="1848962" cy="707886"/>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rPr>
                  <a:t>Love your enemies</a:t>
                </a:r>
              </a:p>
            </p:txBody>
          </p:sp>
          <p:sp>
            <p:nvSpPr>
              <p:cNvPr id="12" name="TextBox 11"/>
              <p:cNvSpPr txBox="1"/>
              <p:nvPr/>
            </p:nvSpPr>
            <p:spPr>
              <a:xfrm>
                <a:off x="275189" y="2721391"/>
                <a:ext cx="1848962" cy="1015663"/>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rPr>
                  <a:t>Do good to them which hate you</a:t>
                </a:r>
              </a:p>
            </p:txBody>
          </p:sp>
        </p:grpSp>
        <p:pic>
          <p:nvPicPr>
            <p:cNvPr id="6146" name="Picture 2" descr="Image result for doing good for other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55" y="3637322"/>
              <a:ext cx="2365053" cy="30093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9324443" y="375363"/>
            <a:ext cx="1848962" cy="5562787"/>
            <a:chOff x="9324443" y="375363"/>
            <a:chExt cx="1848962" cy="5562787"/>
          </a:xfrm>
        </p:grpSpPr>
        <p:grpSp>
          <p:nvGrpSpPr>
            <p:cNvPr id="51" name="Group 50"/>
            <p:cNvGrpSpPr/>
            <p:nvPr/>
          </p:nvGrpSpPr>
          <p:grpSpPr>
            <a:xfrm>
              <a:off x="9324443" y="2032829"/>
              <a:ext cx="1848962" cy="3905321"/>
              <a:chOff x="327728" y="1639976"/>
              <a:chExt cx="1848962" cy="3905321"/>
            </a:xfrm>
          </p:grpSpPr>
          <p:grpSp>
            <p:nvGrpSpPr>
              <p:cNvPr id="52" name="Group 51"/>
              <p:cNvGrpSpPr/>
              <p:nvPr/>
            </p:nvGrpSpPr>
            <p:grpSpPr>
              <a:xfrm rot="5400000">
                <a:off x="-562275" y="3223193"/>
                <a:ext cx="3591555" cy="425122"/>
                <a:chOff x="421859" y="3696382"/>
                <a:chExt cx="9850255" cy="1095513"/>
              </a:xfrm>
              <a:solidFill>
                <a:srgbClr val="FFFF00"/>
              </a:solidFill>
            </p:grpSpPr>
            <p:grpSp>
              <p:nvGrpSpPr>
                <p:cNvPr id="55" name="Group 54"/>
                <p:cNvGrpSpPr/>
                <p:nvPr/>
              </p:nvGrpSpPr>
              <p:grpSpPr>
                <a:xfrm>
                  <a:off x="421859" y="3733800"/>
                  <a:ext cx="7840531" cy="1058095"/>
                  <a:chOff x="-953486" y="3704687"/>
                  <a:chExt cx="11715190" cy="1503531"/>
                </a:xfrm>
                <a:grpFill/>
              </p:grpSpPr>
              <p:sp>
                <p:nvSpPr>
                  <p:cNvPr id="58" name="Donut 57"/>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58"/>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ounded Rectangle 59"/>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nut 60"/>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ounded Rectangle 62"/>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Block Arc 55"/>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ounded Rectangle 56"/>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327728" y="3606305"/>
                <a:ext cx="1848962" cy="1938992"/>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rPr>
                  <a:t>As ye would that men should do to you, do ye also to them likewise.</a:t>
                </a:r>
              </a:p>
            </p:txBody>
          </p:sp>
        </p:grpSp>
        <p:pic>
          <p:nvPicPr>
            <p:cNvPr id="6148" name="Picture 4" descr="Image result for helping others"/>
            <p:cNvPicPr>
              <a:picLocks noChangeAspect="1" noChangeArrowheads="1"/>
            </p:cNvPicPr>
            <p:nvPr/>
          </p:nvPicPr>
          <p:blipFill rotWithShape="1">
            <a:blip r:embed="rId4">
              <a:extLst>
                <a:ext uri="{28A0092B-C50C-407E-A947-70E740481C1C}">
                  <a14:useLocalDpi xmlns:a14="http://schemas.microsoft.com/office/drawing/2010/main" val="0"/>
                </a:ext>
              </a:extLst>
            </a:blip>
            <a:srcRect l="35092" t="20572" r="37388" b="10748"/>
            <a:stretch/>
          </p:blipFill>
          <p:spPr bwMode="auto">
            <a:xfrm>
              <a:off x="9414052" y="375363"/>
              <a:ext cx="1690291" cy="237165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Rectangle 66"/>
          <p:cNvSpPr/>
          <p:nvPr/>
        </p:nvSpPr>
        <p:spPr>
          <a:xfrm>
            <a:off x="4056254" y="5582931"/>
            <a:ext cx="5148017" cy="923330"/>
          </a:xfrm>
          <a:prstGeom prst="rect">
            <a:avLst/>
          </a:prstGeom>
        </p:spPr>
        <p:txBody>
          <a:bodyPr wrap="square">
            <a:spAutoFit/>
          </a:bodyPr>
          <a:lstStyle/>
          <a:p>
            <a:r>
              <a:rPr lang="en-US" b="1" dirty="0">
                <a:solidFill>
                  <a:srgbClr val="FFFF00"/>
                </a:solidFill>
                <a:latin typeface="Open Sans"/>
              </a:rPr>
              <a:t>If we do good to others without expecting anything in return, our reward will be great and we will be the children of the Highest</a:t>
            </a:r>
            <a:endParaRPr lang="en-US" dirty="0">
              <a:solidFill>
                <a:srgbClr val="FFFF00"/>
              </a:solidFill>
            </a:endParaRPr>
          </a:p>
        </p:txBody>
      </p:sp>
    </p:spTree>
    <p:extLst>
      <p:ext uri="{BB962C8B-B14F-4D97-AF65-F5344CB8AC3E}">
        <p14:creationId xmlns:p14="http://schemas.microsoft.com/office/powerpoint/2010/main" val="38081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dirty="0">
                <a:solidFill>
                  <a:schemeClr val="bg1"/>
                </a:solidFill>
              </a:rPr>
              <a:t>The Harvest Bucket</a:t>
            </a:r>
          </a:p>
        </p:txBody>
      </p:sp>
      <p:sp>
        <p:nvSpPr>
          <p:cNvPr id="67" name="Rectangle 66"/>
          <p:cNvSpPr/>
          <p:nvPr/>
        </p:nvSpPr>
        <p:spPr>
          <a:xfrm>
            <a:off x="3157238" y="646332"/>
            <a:ext cx="6607375" cy="400110"/>
          </a:xfrm>
          <a:prstGeom prst="rect">
            <a:avLst/>
          </a:prstGeom>
        </p:spPr>
        <p:txBody>
          <a:bodyPr wrap="square">
            <a:spAutoFit/>
          </a:bodyPr>
          <a:lstStyle/>
          <a:p>
            <a:pPr fontAlgn="base"/>
            <a:r>
              <a:rPr lang="en-US" sz="2000">
                <a:solidFill>
                  <a:schemeClr val="bg1"/>
                </a:solidFill>
              </a:rPr>
              <a:t>“Pressed Down, and Shaken Together, and Running Over”</a:t>
            </a:r>
          </a:p>
        </p:txBody>
      </p:sp>
      <p:pic>
        <p:nvPicPr>
          <p:cNvPr id="7170" name="Picture 2" descr="Image result for bucket of w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356" y="1363874"/>
            <a:ext cx="5548219" cy="36988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169" y="1861971"/>
            <a:ext cx="2932176" cy="3416320"/>
          </a:xfrm>
          <a:prstGeom prst="rect">
            <a:avLst/>
          </a:prstGeom>
        </p:spPr>
        <p:txBody>
          <a:bodyPr wrap="square">
            <a:spAutoFit/>
          </a:bodyPr>
          <a:lstStyle/>
          <a:p>
            <a:r>
              <a:rPr lang="en-US" dirty="0">
                <a:solidFill>
                  <a:schemeClr val="bg1"/>
                </a:solidFill>
                <a:latin typeface="Open Sans"/>
              </a:rPr>
              <a:t>A harvest basket that has been filled with produce beyond the specified amount. </a:t>
            </a:r>
          </a:p>
          <a:p>
            <a:endParaRPr lang="en-US" dirty="0">
              <a:solidFill>
                <a:schemeClr val="bg1"/>
              </a:solidFill>
              <a:latin typeface="Open Sans"/>
            </a:endParaRPr>
          </a:p>
          <a:p>
            <a:r>
              <a:rPr lang="en-US" dirty="0">
                <a:solidFill>
                  <a:schemeClr val="bg1"/>
                </a:solidFill>
                <a:latin typeface="Open Sans"/>
              </a:rPr>
              <a:t>Then the contents of the basket have been “pressed down” and “shaken together” so that even more produce can be added—until the basket is “running over.”</a:t>
            </a:r>
            <a:endParaRPr lang="en-US" dirty="0">
              <a:solidFill>
                <a:schemeClr val="bg1"/>
              </a:solidFill>
            </a:endParaRPr>
          </a:p>
        </p:txBody>
      </p:sp>
      <p:sp>
        <p:nvSpPr>
          <p:cNvPr id="3" name="Rectangle 2"/>
          <p:cNvSpPr/>
          <p:nvPr/>
        </p:nvSpPr>
        <p:spPr>
          <a:xfrm>
            <a:off x="2871216" y="5306138"/>
            <a:ext cx="8052431" cy="954107"/>
          </a:xfrm>
          <a:prstGeom prst="rect">
            <a:avLst/>
          </a:prstGeom>
        </p:spPr>
        <p:txBody>
          <a:bodyPr wrap="square">
            <a:spAutoFit/>
          </a:bodyPr>
          <a:lstStyle/>
          <a:p>
            <a:r>
              <a:rPr lang="en-US" sz="2800" dirty="0">
                <a:solidFill>
                  <a:srgbClr val="FFFF00"/>
                </a:solidFill>
                <a:latin typeface="Open Sans"/>
              </a:rPr>
              <a:t>Those give in abundance will in turn receive from others the same measure of generosity. </a:t>
            </a:r>
            <a:endParaRPr lang="en-US" sz="2800" dirty="0">
              <a:solidFill>
                <a:srgbClr val="FFFF00"/>
              </a:solidFill>
            </a:endParaRPr>
          </a:p>
        </p:txBody>
      </p:sp>
      <p:sp>
        <p:nvSpPr>
          <p:cNvPr id="68" name="TextBox 67"/>
          <p:cNvSpPr txBox="1"/>
          <p:nvPr/>
        </p:nvSpPr>
        <p:spPr>
          <a:xfrm>
            <a:off x="8693192" y="6379041"/>
            <a:ext cx="3434121" cy="338554"/>
          </a:xfrm>
          <a:prstGeom prst="rect">
            <a:avLst/>
          </a:prstGeom>
          <a:noFill/>
        </p:spPr>
        <p:txBody>
          <a:bodyPr wrap="square" rtlCol="0">
            <a:spAutoFit/>
          </a:bodyPr>
          <a:lstStyle/>
          <a:p>
            <a:pPr algn="r"/>
            <a:r>
              <a:rPr lang="en-US" sz="1600" b="1" dirty="0">
                <a:solidFill>
                  <a:schemeClr val="bg1"/>
                </a:solidFill>
              </a:rPr>
              <a:t>(1)</a:t>
            </a:r>
          </a:p>
        </p:txBody>
      </p:sp>
    </p:spTree>
    <p:extLst>
      <p:ext uri="{BB962C8B-B14F-4D97-AF65-F5344CB8AC3E}">
        <p14:creationId xmlns:p14="http://schemas.microsoft.com/office/powerpoint/2010/main" val="35120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5" name="TextBox 4"/>
          <p:cNvSpPr txBox="1"/>
          <p:nvPr/>
        </p:nvSpPr>
        <p:spPr>
          <a:xfrm>
            <a:off x="0" y="0"/>
            <a:ext cx="12192000" cy="203132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a:buFontTx/>
              <a:buAutoNum type="arabicPeriod"/>
            </a:pPr>
            <a:r>
              <a:rPr lang="en-US" dirty="0">
                <a:solidFill>
                  <a:schemeClr val="bg1"/>
                </a:solidFill>
              </a:rPr>
              <a:t>New Testament Institute Student Manual Chapter 16</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AF833DB2-C4D7-4D0A-9BCB-18C8EE532A4D}"/>
              </a:ext>
            </a:extLst>
          </p:cNvPr>
          <p:cNvSpPr>
            <a:spLocks noGrp="1"/>
          </p:cNvSpPr>
          <p:nvPr/>
        </p:nvSpPr>
        <p:spPr>
          <a:xfrm>
            <a:off x="121420" y="64689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1096</Words>
  <Application>Microsoft Office PowerPoint</Application>
  <PresentationFormat>Widescreen</PresentationFormat>
  <Paragraphs>96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Open Sans</vt:lpstr>
      <vt:lpstr>Bookman Old Style</vt:lpstr>
      <vt:lpstr>Arial</vt:lpstr>
      <vt:lpstr>Book Antiqua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50</cp:revision>
  <dcterms:created xsi:type="dcterms:W3CDTF">2016-05-16T13:36:31Z</dcterms:created>
  <dcterms:modified xsi:type="dcterms:W3CDTF">2020-08-27T19:48:08Z</dcterms:modified>
</cp:coreProperties>
</file>