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3"/>
  </p:notesMasterIdLst>
  <p:sldIdLst>
    <p:sldId id="282" r:id="rId2"/>
    <p:sldId id="344" r:id="rId3"/>
    <p:sldId id="289" r:id="rId4"/>
    <p:sldId id="346" r:id="rId5"/>
    <p:sldId id="345" r:id="rId6"/>
    <p:sldId id="290" r:id="rId7"/>
    <p:sldId id="291" r:id="rId8"/>
    <p:sldId id="292" r:id="rId9"/>
    <p:sldId id="293" r:id="rId10"/>
    <p:sldId id="294" r:id="rId11"/>
    <p:sldId id="295" r:id="rId12"/>
    <p:sldId id="301" r:id="rId13"/>
    <p:sldId id="302" r:id="rId14"/>
    <p:sldId id="303" r:id="rId15"/>
    <p:sldId id="304" r:id="rId16"/>
    <p:sldId id="305" r:id="rId17"/>
    <p:sldId id="306" r:id="rId18"/>
    <p:sldId id="307" r:id="rId19"/>
    <p:sldId id="308" r:id="rId20"/>
    <p:sldId id="309" r:id="rId21"/>
    <p:sldId id="310" r:id="rId22"/>
    <p:sldId id="347" r:id="rId23"/>
    <p:sldId id="348" r:id="rId24"/>
    <p:sldId id="349" r:id="rId25"/>
    <p:sldId id="350"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351" r:id="rId57"/>
    <p:sldId id="284" r:id="rId58"/>
    <p:sldId id="287" r:id="rId59"/>
    <p:sldId id="288" r:id="rId60"/>
    <p:sldId id="286" r:id="rId61"/>
    <p:sldId id="353" r:id="rId62"/>
  </p:sldIdLst>
  <p:sldSz cx="12192000" cy="6858000"/>
  <p:notesSz cx="6858000" cy="9144000"/>
  <p:embeddedFontLst>
    <p:embeddedFont>
      <p:font typeface="Calibri" panose="020F0502020204030204" pitchFamily="34" charset="0"/>
      <p:regular r:id="rId64"/>
      <p:bold r:id="rId65"/>
      <p:italic r:id="rId66"/>
      <p:boldItalic r:id="rId67"/>
    </p:embeddedFont>
    <p:embeddedFont>
      <p:font typeface="Calibri Light" panose="020F0302020204030204" pitchFamily="34" charset="0"/>
      <p:regular r:id="rId68"/>
      <p:italic r:id="rId69"/>
    </p:embeddedFont>
    <p:embeddedFont>
      <p:font typeface="Comic Sans MS" panose="030F0702030302020204" pitchFamily="66" charset="0"/>
      <p:regular r:id="rId70"/>
      <p:bold r:id="rId71"/>
      <p:italic r:id="rId72"/>
      <p:boldItalic r:id="rId73"/>
    </p:embeddedFont>
    <p:embeddedFont>
      <p:font typeface="Eras Demi ITC" panose="020B0805030504020804" pitchFamily="34" charset="0"/>
      <p:regular r:id="rId74"/>
    </p:embeddedFont>
    <p:embeddedFont>
      <p:font typeface="Lucida Fax" panose="02060602050505020204" pitchFamily="18" charset="0"/>
      <p:regular r:id="rId75"/>
      <p:bold r:id="rId76"/>
      <p:italic r:id="rId77"/>
      <p:boldItalic r:id="rId78"/>
    </p:embeddedFont>
    <p:embeddedFont>
      <p:font typeface="Narkisim" panose="020E0502050101010101" pitchFamily="34" charset="-79"/>
      <p:regular r:id="rId79"/>
    </p:embeddedFont>
    <p:embeddedFont>
      <p:font typeface="Open Sans" panose="020B0606030504020204" pitchFamily="34" charset="0"/>
      <p:regular r:id="rId80"/>
      <p:bold r:id="rId81"/>
      <p:italic r:id="rId82"/>
      <p:boldItalic r:id="rId83"/>
    </p:embeddedFont>
    <p:embeddedFont>
      <p:font typeface="Palatino" pitchFamily="2" charset="0"/>
      <p:regular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5.fntdata"/><Relationship Id="rId76" Type="http://schemas.openxmlformats.org/officeDocument/2006/relationships/font" Target="fonts/font13.fntdata"/><Relationship Id="rId84" Type="http://schemas.openxmlformats.org/officeDocument/2006/relationships/font" Target="fonts/font21.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font" Target="fonts/font16.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9.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font" Target="fonts/font17.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font" Target="fonts/font20.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t>8/27/2020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Picture 279">
            <a:extLst>
              <a:ext uri="{FF2B5EF4-FFF2-40B4-BE49-F238E27FC236}">
                <a16:creationId xmlns:a16="http://schemas.microsoft.com/office/drawing/2014/main" id="{CA62E8B8-22CB-4F95-9A59-D9AC2B187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56</a:t>
            </a:r>
          </a:p>
        </p:txBody>
      </p:sp>
      <p:sp>
        <p:nvSpPr>
          <p:cNvPr id="6" name="TextBox 5"/>
          <p:cNvSpPr txBox="1"/>
          <p:nvPr/>
        </p:nvSpPr>
        <p:spPr>
          <a:xfrm>
            <a:off x="-1413842" y="40161"/>
            <a:ext cx="12192000" cy="2492990"/>
          </a:xfrm>
          <a:prstGeom prst="rect">
            <a:avLst/>
          </a:prstGeom>
          <a:noFill/>
        </p:spPr>
        <p:txBody>
          <a:bodyPr wrap="square" rtlCol="0">
            <a:spAutoFit/>
          </a:bodyPr>
          <a:lstStyle/>
          <a:p>
            <a:pPr algn="ctr"/>
            <a:r>
              <a:rPr lang="en-US" sz="6000" dirty="0">
                <a:solidFill>
                  <a:schemeClr val="bg1"/>
                </a:solidFill>
                <a:latin typeface="Lucida Fax" panose="02060602050505020204" pitchFamily="18" charset="0"/>
              </a:rPr>
              <a:t>Judgment, Pride, </a:t>
            </a:r>
          </a:p>
          <a:p>
            <a:pPr algn="ctr"/>
            <a:r>
              <a:rPr lang="en-US" sz="6000" dirty="0">
                <a:solidFill>
                  <a:schemeClr val="bg1"/>
                </a:solidFill>
                <a:latin typeface="Lucida Fax" panose="02060602050505020204" pitchFamily="18" charset="0"/>
              </a:rPr>
              <a:t>and The Life We Lead</a:t>
            </a:r>
          </a:p>
          <a:p>
            <a:pPr algn="ctr"/>
            <a:r>
              <a:rPr lang="en-US" sz="3600" dirty="0">
                <a:solidFill>
                  <a:schemeClr val="bg1"/>
                </a:solidFill>
                <a:latin typeface="Lucida Fax" panose="02060602050505020204" pitchFamily="18" charset="0"/>
              </a:rPr>
              <a:t>Luke 18-21</a:t>
            </a:r>
          </a:p>
        </p:txBody>
      </p:sp>
      <p:grpSp>
        <p:nvGrpSpPr>
          <p:cNvPr id="7" name="Group 5"/>
          <p:cNvGrpSpPr/>
          <p:nvPr/>
        </p:nvGrpSpPr>
        <p:grpSpPr>
          <a:xfrm>
            <a:off x="459130" y="2446180"/>
            <a:ext cx="1920987" cy="3969991"/>
            <a:chOff x="228600" y="62544"/>
            <a:chExt cx="2867948" cy="5927023"/>
          </a:xfrm>
        </p:grpSpPr>
        <p:grpSp>
          <p:nvGrpSpPr>
            <p:cNvPr id="8" name="Group 111"/>
            <p:cNvGrpSpPr/>
            <p:nvPr/>
          </p:nvGrpSpPr>
          <p:grpSpPr>
            <a:xfrm>
              <a:off x="304800" y="62544"/>
              <a:ext cx="2791748" cy="5927023"/>
              <a:chOff x="304800" y="62544"/>
              <a:chExt cx="2791748" cy="5927023"/>
            </a:xfrm>
          </p:grpSpPr>
          <p:sp>
            <p:nvSpPr>
              <p:cNvPr id="21" name="Oval 20"/>
              <p:cNvSpPr/>
              <p:nvPr/>
            </p:nvSpPr>
            <p:spPr>
              <a:xfrm rot="4472555">
                <a:off x="1178236" y="5425093"/>
                <a:ext cx="401750" cy="69509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8"/>
              <p:cNvSpPr/>
              <p:nvPr/>
            </p:nvSpPr>
            <p:spPr>
              <a:xfrm rot="6128217">
                <a:off x="1978906" y="5439625"/>
                <a:ext cx="438546" cy="66133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762000" y="2819400"/>
                <a:ext cx="2133600" cy="2907833"/>
              </a:xfrm>
              <a:prstGeom prst="trapezoid">
                <a:avLst>
                  <a:gd name="adj" fmla="val 32041"/>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p:cNvSpPr/>
              <p:nvPr/>
            </p:nvSpPr>
            <p:spPr>
              <a:xfrm rot="20226769">
                <a:off x="2605272" y="3288690"/>
                <a:ext cx="491276" cy="5657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4"/>
              <p:cNvSpPr/>
              <p:nvPr/>
            </p:nvSpPr>
            <p:spPr>
              <a:xfrm rot="19733414">
                <a:off x="2126035" y="2203204"/>
                <a:ext cx="80207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rot="2901859">
                <a:off x="462488" y="3172645"/>
                <a:ext cx="448285" cy="76366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6"/>
              <p:cNvSpPr/>
              <p:nvPr/>
            </p:nvSpPr>
            <p:spPr>
              <a:xfrm rot="1442139">
                <a:off x="691202" y="2190072"/>
                <a:ext cx="80208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0"/>
              <p:cNvSpPr/>
              <p:nvPr/>
            </p:nvSpPr>
            <p:spPr>
              <a:xfrm>
                <a:off x="685801" y="2321411"/>
                <a:ext cx="2219176" cy="2907833"/>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442139">
                <a:off x="802668" y="2017189"/>
                <a:ext cx="802086" cy="1180021"/>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9940628">
                <a:off x="1963714" y="2027909"/>
                <a:ext cx="802086" cy="110707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838200" y="2362200"/>
                <a:ext cx="1905000" cy="2133600"/>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0060537">
                <a:off x="1943844" y="2025041"/>
                <a:ext cx="533400" cy="113554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1921313">
                <a:off x="1232701" y="2038321"/>
                <a:ext cx="533400" cy="104947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479030" y="2051154"/>
                <a:ext cx="664207" cy="454394"/>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9"/>
              <p:cNvGrpSpPr/>
              <p:nvPr/>
            </p:nvGrpSpPr>
            <p:grpSpPr>
              <a:xfrm>
                <a:off x="1371600" y="2133600"/>
                <a:ext cx="948459" cy="1323992"/>
                <a:chOff x="5925674" y="2935649"/>
                <a:chExt cx="1738841" cy="2703151"/>
              </a:xfrm>
            </p:grpSpPr>
            <p:sp>
              <p:nvSpPr>
                <p:cNvPr id="98" name="Rectangle 20"/>
                <p:cNvSpPr/>
                <p:nvPr/>
              </p:nvSpPr>
              <p:spPr>
                <a:xfrm>
                  <a:off x="5943600" y="3810000"/>
                  <a:ext cx="1676400" cy="1828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onut 21"/>
                <p:cNvSpPr/>
                <p:nvPr/>
              </p:nvSpPr>
              <p:spPr>
                <a:xfrm rot="20640132">
                  <a:off x="5925674" y="2935649"/>
                  <a:ext cx="414036" cy="1048907"/>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onut 99"/>
                <p:cNvSpPr/>
                <p:nvPr/>
              </p:nvSpPr>
              <p:spPr>
                <a:xfrm rot="879369">
                  <a:off x="7213678" y="2938814"/>
                  <a:ext cx="450837" cy="1052698"/>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1" name="Group 33"/>
                <p:cNvGrpSpPr/>
                <p:nvPr/>
              </p:nvGrpSpPr>
              <p:grpSpPr>
                <a:xfrm>
                  <a:off x="6096000" y="3953656"/>
                  <a:ext cx="1357859" cy="424381"/>
                  <a:chOff x="6096000" y="3953656"/>
                  <a:chExt cx="1357859" cy="424381"/>
                </a:xfrm>
              </p:grpSpPr>
              <p:sp>
                <p:nvSpPr>
                  <p:cNvPr id="110" name="Rectangle 109"/>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34"/>
                <p:cNvGrpSpPr/>
                <p:nvPr/>
              </p:nvGrpSpPr>
              <p:grpSpPr>
                <a:xfrm>
                  <a:off x="6083509" y="4480810"/>
                  <a:ext cx="1357859" cy="424381"/>
                  <a:chOff x="6096000" y="3953656"/>
                  <a:chExt cx="1357859" cy="424381"/>
                </a:xfrm>
              </p:grpSpPr>
              <p:sp>
                <p:nvSpPr>
                  <p:cNvPr id="107" name="Rectangle 29"/>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30"/>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8"/>
                <p:cNvGrpSpPr/>
                <p:nvPr/>
              </p:nvGrpSpPr>
              <p:grpSpPr>
                <a:xfrm>
                  <a:off x="6098498" y="4975486"/>
                  <a:ext cx="1357859" cy="424381"/>
                  <a:chOff x="6096000" y="3953656"/>
                  <a:chExt cx="1357859" cy="424381"/>
                </a:xfrm>
              </p:grpSpPr>
              <p:sp>
                <p:nvSpPr>
                  <p:cNvPr id="104" name="Rectangle 46"/>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27"/>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28"/>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69"/>
              <p:cNvGrpSpPr/>
              <p:nvPr/>
            </p:nvGrpSpPr>
            <p:grpSpPr>
              <a:xfrm>
                <a:off x="838200" y="4114800"/>
                <a:ext cx="1905000" cy="304800"/>
                <a:chOff x="3401518" y="1371599"/>
                <a:chExt cx="2968053" cy="914400"/>
              </a:xfrm>
            </p:grpSpPr>
            <p:grpSp>
              <p:nvGrpSpPr>
                <p:cNvPr id="80" name="Group 79"/>
                <p:cNvGrpSpPr/>
                <p:nvPr/>
              </p:nvGrpSpPr>
              <p:grpSpPr>
                <a:xfrm flipV="1">
                  <a:off x="3429000" y="1371599"/>
                  <a:ext cx="2895600" cy="914400"/>
                  <a:chOff x="457200" y="3352800"/>
                  <a:chExt cx="4648200" cy="1219200"/>
                </a:xfrm>
              </p:grpSpPr>
              <p:grpSp>
                <p:nvGrpSpPr>
                  <p:cNvPr id="86" name="Group 23"/>
                  <p:cNvGrpSpPr/>
                  <p:nvPr/>
                </p:nvGrpSpPr>
                <p:grpSpPr>
                  <a:xfrm>
                    <a:off x="457200" y="3352800"/>
                    <a:ext cx="1447800" cy="1219200"/>
                    <a:chOff x="457200" y="3352800"/>
                    <a:chExt cx="1447800" cy="1219200"/>
                  </a:xfrm>
                </p:grpSpPr>
                <p:sp>
                  <p:nvSpPr>
                    <p:cNvPr id="96" name="Quad Arrow Callout 3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ross 9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24"/>
                  <p:cNvGrpSpPr/>
                  <p:nvPr/>
                </p:nvGrpSpPr>
                <p:grpSpPr>
                  <a:xfrm>
                    <a:off x="1524000" y="3352800"/>
                    <a:ext cx="1447800" cy="1219200"/>
                    <a:chOff x="457200" y="3352800"/>
                    <a:chExt cx="1447800" cy="1219200"/>
                  </a:xfrm>
                </p:grpSpPr>
                <p:sp>
                  <p:nvSpPr>
                    <p:cNvPr id="94" name="Quad Arrow Callout 9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ross 9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7"/>
                  <p:cNvGrpSpPr/>
                  <p:nvPr/>
                </p:nvGrpSpPr>
                <p:grpSpPr>
                  <a:xfrm>
                    <a:off x="2590800" y="3352800"/>
                    <a:ext cx="1447800" cy="1219200"/>
                    <a:chOff x="457200" y="3352800"/>
                    <a:chExt cx="1447800" cy="1219200"/>
                  </a:xfrm>
                </p:grpSpPr>
                <p:sp>
                  <p:nvSpPr>
                    <p:cNvPr id="92" name="Quad Arrow Callout 9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ross 9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31"/>
                  <p:cNvGrpSpPr/>
                  <p:nvPr/>
                </p:nvGrpSpPr>
                <p:grpSpPr>
                  <a:xfrm>
                    <a:off x="3657600" y="3352800"/>
                    <a:ext cx="1447800" cy="1219200"/>
                    <a:chOff x="457200" y="3352800"/>
                    <a:chExt cx="1447800" cy="1219200"/>
                  </a:xfrm>
                </p:grpSpPr>
                <p:sp>
                  <p:nvSpPr>
                    <p:cNvPr id="90" name="Quad Arrow Callout 3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ross 9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Diamond 63"/>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65"/>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66"/>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67"/>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70"/>
              <p:cNvGrpSpPr/>
              <p:nvPr/>
            </p:nvGrpSpPr>
            <p:grpSpPr>
              <a:xfrm>
                <a:off x="990600" y="3810000"/>
                <a:ext cx="1676400" cy="304800"/>
                <a:chOff x="3401518" y="1371599"/>
                <a:chExt cx="2968053" cy="914400"/>
              </a:xfrm>
            </p:grpSpPr>
            <p:grpSp>
              <p:nvGrpSpPr>
                <p:cNvPr id="62" name="Group 33"/>
                <p:cNvGrpSpPr/>
                <p:nvPr/>
              </p:nvGrpSpPr>
              <p:grpSpPr>
                <a:xfrm flipV="1">
                  <a:off x="3429000" y="1371599"/>
                  <a:ext cx="2895600" cy="914400"/>
                  <a:chOff x="457200" y="3352800"/>
                  <a:chExt cx="4648200" cy="1219200"/>
                </a:xfrm>
              </p:grpSpPr>
              <p:grpSp>
                <p:nvGrpSpPr>
                  <p:cNvPr id="68" name="Group 23"/>
                  <p:cNvGrpSpPr/>
                  <p:nvPr/>
                </p:nvGrpSpPr>
                <p:grpSpPr>
                  <a:xfrm>
                    <a:off x="457200" y="3352800"/>
                    <a:ext cx="1447800" cy="1219200"/>
                    <a:chOff x="457200" y="3352800"/>
                    <a:chExt cx="1447800" cy="1219200"/>
                  </a:xfrm>
                </p:grpSpPr>
                <p:sp>
                  <p:nvSpPr>
                    <p:cNvPr id="78" name="Quad Arrow Callout 7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ross 7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24"/>
                  <p:cNvGrpSpPr/>
                  <p:nvPr/>
                </p:nvGrpSpPr>
                <p:grpSpPr>
                  <a:xfrm>
                    <a:off x="1524000" y="3352800"/>
                    <a:ext cx="1447800" cy="1219200"/>
                    <a:chOff x="457200" y="3352800"/>
                    <a:chExt cx="1447800" cy="1219200"/>
                  </a:xfrm>
                </p:grpSpPr>
                <p:sp>
                  <p:nvSpPr>
                    <p:cNvPr id="76" name="Quad Arrow Callout 7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ross 7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27"/>
                  <p:cNvGrpSpPr/>
                  <p:nvPr/>
                </p:nvGrpSpPr>
                <p:grpSpPr>
                  <a:xfrm>
                    <a:off x="2590800" y="3352800"/>
                    <a:ext cx="1447800" cy="1219200"/>
                    <a:chOff x="457200" y="3352800"/>
                    <a:chExt cx="1447800" cy="1219200"/>
                  </a:xfrm>
                </p:grpSpPr>
                <p:sp>
                  <p:nvSpPr>
                    <p:cNvPr id="74" name="Quad Arrow Callout 7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ross 7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31"/>
                  <p:cNvGrpSpPr/>
                  <p:nvPr/>
                </p:nvGrpSpPr>
                <p:grpSpPr>
                  <a:xfrm>
                    <a:off x="3657600" y="3352800"/>
                    <a:ext cx="1447800" cy="1219200"/>
                    <a:chOff x="457200" y="3352800"/>
                    <a:chExt cx="1447800" cy="1219200"/>
                  </a:xfrm>
                </p:grpSpPr>
                <p:sp>
                  <p:nvSpPr>
                    <p:cNvPr id="72" name="Quad Arrow Callout 7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ross 7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Diamond 62"/>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89"/>
              <p:cNvGrpSpPr/>
              <p:nvPr/>
            </p:nvGrpSpPr>
            <p:grpSpPr>
              <a:xfrm>
                <a:off x="990600" y="3505200"/>
                <a:ext cx="1600200" cy="228600"/>
                <a:chOff x="3401518" y="1371599"/>
                <a:chExt cx="2968053" cy="914400"/>
              </a:xfrm>
            </p:grpSpPr>
            <p:grpSp>
              <p:nvGrpSpPr>
                <p:cNvPr id="44" name="Group 33"/>
                <p:cNvGrpSpPr/>
                <p:nvPr/>
              </p:nvGrpSpPr>
              <p:grpSpPr>
                <a:xfrm flipV="1">
                  <a:off x="3429000" y="1371599"/>
                  <a:ext cx="2895600" cy="914400"/>
                  <a:chOff x="457200" y="3352800"/>
                  <a:chExt cx="4648200" cy="1219200"/>
                </a:xfrm>
              </p:grpSpPr>
              <p:grpSp>
                <p:nvGrpSpPr>
                  <p:cNvPr id="50" name="Group 23"/>
                  <p:cNvGrpSpPr/>
                  <p:nvPr/>
                </p:nvGrpSpPr>
                <p:grpSpPr>
                  <a:xfrm>
                    <a:off x="457200" y="3352800"/>
                    <a:ext cx="1447800" cy="1219200"/>
                    <a:chOff x="457200" y="3352800"/>
                    <a:chExt cx="1447800" cy="1219200"/>
                  </a:xfrm>
                </p:grpSpPr>
                <p:sp>
                  <p:nvSpPr>
                    <p:cNvPr id="60" name="Quad Arrow Callout 5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ross 6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24"/>
                  <p:cNvGrpSpPr/>
                  <p:nvPr/>
                </p:nvGrpSpPr>
                <p:grpSpPr>
                  <a:xfrm>
                    <a:off x="1524000" y="3352800"/>
                    <a:ext cx="1447800" cy="1219200"/>
                    <a:chOff x="457200" y="3352800"/>
                    <a:chExt cx="1447800" cy="1219200"/>
                  </a:xfrm>
                </p:grpSpPr>
                <p:sp>
                  <p:nvSpPr>
                    <p:cNvPr id="58" name="Quad Arrow Callout 5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7"/>
                  <p:cNvGrpSpPr/>
                  <p:nvPr/>
                </p:nvGrpSpPr>
                <p:grpSpPr>
                  <a:xfrm>
                    <a:off x="2590800" y="3352800"/>
                    <a:ext cx="1447800" cy="1219200"/>
                    <a:chOff x="457200" y="3352800"/>
                    <a:chExt cx="1447800" cy="1219200"/>
                  </a:xfrm>
                </p:grpSpPr>
                <p:sp>
                  <p:nvSpPr>
                    <p:cNvPr id="56" name="Quad Arrow Callout 5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31"/>
                  <p:cNvGrpSpPr/>
                  <p:nvPr/>
                </p:nvGrpSpPr>
                <p:grpSpPr>
                  <a:xfrm>
                    <a:off x="3657600" y="3352800"/>
                    <a:ext cx="1447800" cy="1219200"/>
                    <a:chOff x="457200" y="3352800"/>
                    <a:chExt cx="1447800" cy="1219200"/>
                  </a:xfrm>
                </p:grpSpPr>
                <p:sp>
                  <p:nvSpPr>
                    <p:cNvPr id="54" name="Quad Arrow Callout 5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Diamond 44"/>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1143000" y="381000"/>
                <a:ext cx="1295401" cy="19584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5720381">
                <a:off x="1387015" y="-97729"/>
                <a:ext cx="974174" cy="1294720"/>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5720381">
                <a:off x="1565169" y="73818"/>
                <a:ext cx="618282" cy="1207958"/>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a:off x="1219200" y="1600200"/>
                <a:ext cx="1066800" cy="8382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524000" y="1752600"/>
                <a:ext cx="3810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25"/>
            <p:cNvGrpSpPr/>
            <p:nvPr/>
          </p:nvGrpSpPr>
          <p:grpSpPr>
            <a:xfrm>
              <a:off x="228600" y="3581400"/>
              <a:ext cx="730106" cy="1524000"/>
              <a:chOff x="3940208" y="678701"/>
              <a:chExt cx="1300997" cy="3504063"/>
            </a:xfrm>
          </p:grpSpPr>
          <p:sp>
            <p:nvSpPr>
              <p:cNvPr id="10" name="Rounded Rectangle 9"/>
              <p:cNvSpPr/>
              <p:nvPr/>
            </p:nvSpPr>
            <p:spPr>
              <a:xfrm>
                <a:off x="4385523" y="3387870"/>
                <a:ext cx="4572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p:cNvSpPr/>
              <p:nvPr/>
            </p:nvSpPr>
            <p:spPr>
              <a:xfrm rot="16200000">
                <a:off x="4417624" y="3583376"/>
                <a:ext cx="372764" cy="826011"/>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elay 11"/>
              <p:cNvSpPr/>
              <p:nvPr/>
            </p:nvSpPr>
            <p:spPr>
              <a:xfrm rot="5400000">
                <a:off x="4098246" y="2506899"/>
                <a:ext cx="977031" cy="1293108"/>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0"/>
              <p:cNvGrpSpPr/>
              <p:nvPr/>
            </p:nvGrpSpPr>
            <p:grpSpPr>
              <a:xfrm>
                <a:off x="4042906" y="695631"/>
                <a:ext cx="608437" cy="1981200"/>
                <a:chOff x="4042906" y="695631"/>
                <a:chExt cx="608437" cy="1981200"/>
              </a:xfrm>
            </p:grpSpPr>
            <p:sp>
              <p:nvSpPr>
                <p:cNvPr id="18" name="Donut 17"/>
                <p:cNvSpPr/>
                <p:nvPr/>
              </p:nvSpPr>
              <p:spPr>
                <a:xfrm rot="1153139">
                  <a:off x="4042906" y="16862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rot="1153139">
                  <a:off x="4195305" y="1229029"/>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rot="1153139">
                  <a:off x="4423905" y="6956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21"/>
              <p:cNvGrpSpPr/>
              <p:nvPr/>
            </p:nvGrpSpPr>
            <p:grpSpPr>
              <a:xfrm rot="19473967">
                <a:off x="4632768" y="678701"/>
                <a:ext cx="608437" cy="1981200"/>
                <a:chOff x="4042906" y="695631"/>
                <a:chExt cx="608437" cy="1981200"/>
              </a:xfrm>
            </p:grpSpPr>
            <p:sp>
              <p:nvSpPr>
                <p:cNvPr id="15" name="Donut 14"/>
                <p:cNvSpPr/>
                <p:nvPr/>
              </p:nvSpPr>
              <p:spPr>
                <a:xfrm rot="1153139">
                  <a:off x="4042906" y="16862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rot="1153139">
                  <a:off x="4195305" y="1229029"/>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rot="1153139">
                  <a:off x="4423905" y="6956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13" name="Group 111"/>
          <p:cNvGrpSpPr/>
          <p:nvPr/>
        </p:nvGrpSpPr>
        <p:grpSpPr>
          <a:xfrm>
            <a:off x="2455376" y="3347835"/>
            <a:ext cx="1559858" cy="3169629"/>
            <a:chOff x="6629400" y="2667000"/>
            <a:chExt cx="1687502" cy="3429000"/>
          </a:xfrm>
        </p:grpSpPr>
        <p:grpSp>
          <p:nvGrpSpPr>
            <p:cNvPr id="114" name="Group 244"/>
            <p:cNvGrpSpPr/>
            <p:nvPr/>
          </p:nvGrpSpPr>
          <p:grpSpPr>
            <a:xfrm>
              <a:off x="6629400" y="2667000"/>
              <a:ext cx="1687502" cy="3429000"/>
              <a:chOff x="4610397" y="457200"/>
              <a:chExt cx="3162002" cy="5562600"/>
            </a:xfrm>
          </p:grpSpPr>
          <p:sp>
            <p:nvSpPr>
              <p:cNvPr id="116" name="Oval 115"/>
              <p:cNvSpPr/>
              <p:nvPr/>
            </p:nvSpPr>
            <p:spPr>
              <a:xfrm rot="17894364">
                <a:off x="6719595" y="5061311"/>
                <a:ext cx="863467" cy="86011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Oval 116"/>
              <p:cNvSpPr/>
              <p:nvPr/>
            </p:nvSpPr>
            <p:spPr>
              <a:xfrm rot="17894364">
                <a:off x="6756744" y="4874110"/>
                <a:ext cx="856608" cy="117470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Oval 117"/>
              <p:cNvSpPr/>
              <p:nvPr/>
            </p:nvSpPr>
            <p:spPr>
              <a:xfrm rot="17490688">
                <a:off x="6984662" y="5353886"/>
                <a:ext cx="711471" cy="4500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9" name="Trapezoid 118"/>
              <p:cNvSpPr/>
              <p:nvPr/>
            </p:nvSpPr>
            <p:spPr>
              <a:xfrm rot="1366412">
                <a:off x="4943206" y="2869458"/>
                <a:ext cx="1421470" cy="1604414"/>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0" name="Trapezoid 119"/>
              <p:cNvSpPr/>
              <p:nvPr/>
            </p:nvSpPr>
            <p:spPr>
              <a:xfrm rot="20678187" flipH="1">
                <a:off x="5734418" y="2817899"/>
                <a:ext cx="1493195" cy="1895381"/>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1" name="Oval 120"/>
              <p:cNvSpPr/>
              <p:nvPr/>
            </p:nvSpPr>
            <p:spPr>
              <a:xfrm>
                <a:off x="5626202" y="5106085"/>
                <a:ext cx="1691007" cy="913715"/>
              </a:xfrm>
              <a:prstGeom prst="ellipse">
                <a:avLst/>
              </a:prstGeom>
              <a:solidFill>
                <a:srgbClr val="E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Oval 121"/>
              <p:cNvSpPr/>
              <p:nvPr/>
            </p:nvSpPr>
            <p:spPr>
              <a:xfrm>
                <a:off x="4857563" y="5220300"/>
                <a:ext cx="1306688" cy="799500"/>
              </a:xfrm>
              <a:prstGeom prst="ellipse">
                <a:avLst/>
              </a:prstGeom>
              <a:solidFill>
                <a:srgbClr val="E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 name="Isosceles Triangle 122"/>
              <p:cNvSpPr/>
              <p:nvPr/>
            </p:nvSpPr>
            <p:spPr>
              <a:xfrm>
                <a:off x="4831942" y="2611352"/>
                <a:ext cx="2553590" cy="2776106"/>
              </a:xfrm>
              <a:prstGeom prst="triangle">
                <a:avLst>
                  <a:gd name="adj" fmla="val 50000"/>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4" name="Oval 123"/>
              <p:cNvSpPr/>
              <p:nvPr/>
            </p:nvSpPr>
            <p:spPr>
              <a:xfrm rot="20629654">
                <a:off x="5655925" y="4183378"/>
                <a:ext cx="982152" cy="4568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 name="Oval 124"/>
              <p:cNvSpPr/>
              <p:nvPr/>
            </p:nvSpPr>
            <p:spPr>
              <a:xfrm>
                <a:off x="5176991" y="4057901"/>
                <a:ext cx="982152" cy="4568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 name="Isosceles Triangle 125"/>
              <p:cNvSpPr/>
              <p:nvPr/>
            </p:nvSpPr>
            <p:spPr>
              <a:xfrm rot="10800000">
                <a:off x="5697399" y="2437201"/>
                <a:ext cx="780611" cy="13648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165019" y="1143000"/>
                <a:ext cx="1767871" cy="189944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8" name="Trapezoid 127"/>
              <p:cNvSpPr/>
              <p:nvPr/>
            </p:nvSpPr>
            <p:spPr>
              <a:xfrm rot="16406544">
                <a:off x="4697704" y="3650473"/>
                <a:ext cx="1074737" cy="1099586"/>
              </a:xfrm>
              <a:prstGeom prst="trapezoid">
                <a:avLst>
                  <a:gd name="adj" fmla="val 2837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4521983">
                <a:off x="6348967" y="3701972"/>
                <a:ext cx="1023600" cy="1099586"/>
              </a:xfrm>
              <a:prstGeom prst="trapezoid">
                <a:avLst>
                  <a:gd name="adj" fmla="val 2837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1366412">
                <a:off x="4836129" y="3560026"/>
                <a:ext cx="612818" cy="700694"/>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1" name="Trapezoid 130"/>
              <p:cNvSpPr/>
              <p:nvPr/>
            </p:nvSpPr>
            <p:spPr>
              <a:xfrm rot="20754804">
                <a:off x="6543731" y="3797856"/>
                <a:ext cx="651080" cy="817058"/>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2" name="Group 197"/>
              <p:cNvGrpSpPr/>
              <p:nvPr/>
            </p:nvGrpSpPr>
            <p:grpSpPr>
              <a:xfrm>
                <a:off x="4800600" y="457200"/>
                <a:ext cx="2364255" cy="2402007"/>
                <a:chOff x="3050575" y="233979"/>
                <a:chExt cx="2364255" cy="2402007"/>
              </a:xfrm>
            </p:grpSpPr>
            <p:sp>
              <p:nvSpPr>
                <p:cNvPr id="161" name="Moon 160"/>
                <p:cNvSpPr/>
                <p:nvPr/>
              </p:nvSpPr>
              <p:spPr>
                <a:xfrm rot="8506032">
                  <a:off x="4482698" y="563556"/>
                  <a:ext cx="932132" cy="169766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96"/>
                <p:cNvGrpSpPr/>
                <p:nvPr/>
              </p:nvGrpSpPr>
              <p:grpSpPr>
                <a:xfrm>
                  <a:off x="3050575" y="233979"/>
                  <a:ext cx="2012294" cy="2402007"/>
                  <a:chOff x="3050575" y="233979"/>
                  <a:chExt cx="2012294" cy="2402007"/>
                </a:xfrm>
              </p:grpSpPr>
              <p:sp>
                <p:nvSpPr>
                  <p:cNvPr id="163" name="Moon 162"/>
                  <p:cNvSpPr/>
                  <p:nvPr/>
                </p:nvSpPr>
                <p:spPr>
                  <a:xfrm rot="4916172">
                    <a:off x="3645985" y="-204738"/>
                    <a:ext cx="978168" cy="185560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4777610">
                    <a:off x="3446213" y="293467"/>
                    <a:ext cx="751314" cy="154259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20631259">
                    <a:off x="3096895" y="1111735"/>
                    <a:ext cx="539376" cy="152425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0510293">
                    <a:off x="3200339" y="470448"/>
                    <a:ext cx="1710944" cy="762000"/>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133" name="Oval 132"/>
              <p:cNvSpPr/>
              <p:nvPr/>
            </p:nvSpPr>
            <p:spPr>
              <a:xfrm rot="20510293">
                <a:off x="6294241" y="1078338"/>
                <a:ext cx="625963" cy="394188"/>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4" name="Group 216"/>
              <p:cNvGrpSpPr/>
              <p:nvPr/>
            </p:nvGrpSpPr>
            <p:grpSpPr>
              <a:xfrm>
                <a:off x="5029200" y="5029200"/>
                <a:ext cx="2133600" cy="304800"/>
                <a:chOff x="7315200" y="0"/>
                <a:chExt cx="3352800" cy="1066800"/>
              </a:xfrm>
            </p:grpSpPr>
            <p:grpSp>
              <p:nvGrpSpPr>
                <p:cNvPr id="145" name="Group 202"/>
                <p:cNvGrpSpPr/>
                <p:nvPr/>
              </p:nvGrpSpPr>
              <p:grpSpPr>
                <a:xfrm>
                  <a:off x="7315200" y="0"/>
                  <a:ext cx="990600" cy="1066800"/>
                  <a:chOff x="3429000" y="457200"/>
                  <a:chExt cx="990600" cy="1066800"/>
                </a:xfrm>
              </p:grpSpPr>
              <p:sp>
                <p:nvSpPr>
                  <p:cNvPr id="158" name="Chevron 157"/>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Chevron 158"/>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Quad Arrow 159"/>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203"/>
                <p:cNvGrpSpPr/>
                <p:nvPr/>
              </p:nvGrpSpPr>
              <p:grpSpPr>
                <a:xfrm>
                  <a:off x="8153400" y="0"/>
                  <a:ext cx="990600" cy="1066800"/>
                  <a:chOff x="3429000" y="457200"/>
                  <a:chExt cx="990600" cy="1066800"/>
                </a:xfrm>
              </p:grpSpPr>
              <p:sp>
                <p:nvSpPr>
                  <p:cNvPr id="155" name="Chevron 154"/>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Chevron 155"/>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Quad Arrow 156"/>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207"/>
                <p:cNvGrpSpPr/>
                <p:nvPr/>
              </p:nvGrpSpPr>
              <p:grpSpPr>
                <a:xfrm>
                  <a:off x="8915400" y="0"/>
                  <a:ext cx="990600" cy="1066800"/>
                  <a:chOff x="3429000" y="457200"/>
                  <a:chExt cx="990600" cy="1066800"/>
                </a:xfrm>
              </p:grpSpPr>
              <p:sp>
                <p:nvSpPr>
                  <p:cNvPr id="152" name="Chevron 151"/>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Chevron 152"/>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Quad Arrow 153"/>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212"/>
                <p:cNvGrpSpPr/>
                <p:nvPr/>
              </p:nvGrpSpPr>
              <p:grpSpPr>
                <a:xfrm>
                  <a:off x="9677400" y="0"/>
                  <a:ext cx="990600" cy="1066800"/>
                  <a:chOff x="3429000" y="457200"/>
                  <a:chExt cx="990600" cy="1066800"/>
                </a:xfrm>
              </p:grpSpPr>
              <p:sp>
                <p:nvSpPr>
                  <p:cNvPr id="149" name="Chevron 148"/>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Chevron 149"/>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Quad Arrow 150"/>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 name="Group 220"/>
              <p:cNvGrpSpPr/>
              <p:nvPr/>
            </p:nvGrpSpPr>
            <p:grpSpPr>
              <a:xfrm rot="19549874" flipH="1">
                <a:off x="6552852" y="2772813"/>
                <a:ext cx="1060369" cy="2224117"/>
                <a:chOff x="7391400" y="1752600"/>
                <a:chExt cx="1461083" cy="2812402"/>
              </a:xfrm>
            </p:grpSpPr>
            <p:sp>
              <p:nvSpPr>
                <p:cNvPr id="142" name="Moon 141"/>
                <p:cNvSpPr/>
                <p:nvPr/>
              </p:nvSpPr>
              <p:spPr>
                <a:xfrm>
                  <a:off x="7391400" y="1752600"/>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21095813">
                  <a:off x="7656338" y="189800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20801781">
                  <a:off x="7709483" y="184832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221"/>
              <p:cNvGrpSpPr/>
              <p:nvPr/>
            </p:nvGrpSpPr>
            <p:grpSpPr>
              <a:xfrm rot="1775363">
                <a:off x="4610397" y="2800798"/>
                <a:ext cx="820707" cy="2224117"/>
                <a:chOff x="7391404" y="1752600"/>
                <a:chExt cx="1461079" cy="2812402"/>
              </a:xfrm>
            </p:grpSpPr>
            <p:sp>
              <p:nvSpPr>
                <p:cNvPr id="139" name="Moon 138"/>
                <p:cNvSpPr/>
                <p:nvPr/>
              </p:nvSpPr>
              <p:spPr>
                <a:xfrm>
                  <a:off x="7391404" y="1752600"/>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21095813">
                  <a:off x="7656338" y="189800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20801781">
                  <a:off x="7709483" y="184832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Oval 136"/>
              <p:cNvSpPr/>
              <p:nvPr/>
            </p:nvSpPr>
            <p:spPr>
              <a:xfrm rot="10800000">
                <a:off x="5334000" y="2438400"/>
                <a:ext cx="1430357" cy="85238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Oval 137"/>
              <p:cNvSpPr/>
              <p:nvPr/>
            </p:nvSpPr>
            <p:spPr>
              <a:xfrm>
                <a:off x="5715000" y="2514600"/>
                <a:ext cx="705848" cy="37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15" name="Moon 114"/>
            <p:cNvSpPr/>
            <p:nvPr/>
          </p:nvSpPr>
          <p:spPr>
            <a:xfrm rot="4849441" flipH="1">
              <a:off x="7174605" y="4120408"/>
              <a:ext cx="509791" cy="766718"/>
            </a:xfrm>
            <a:prstGeom prst="moon">
              <a:avLst>
                <a:gd name="adj" fmla="val 6234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4543360" y="4693117"/>
            <a:ext cx="1800496" cy="1255032"/>
            <a:chOff x="3097560" y="5025943"/>
            <a:chExt cx="2421924" cy="1632970"/>
          </a:xfrm>
        </p:grpSpPr>
        <p:grpSp>
          <p:nvGrpSpPr>
            <p:cNvPr id="167" name="Group 166"/>
            <p:cNvGrpSpPr/>
            <p:nvPr/>
          </p:nvGrpSpPr>
          <p:grpSpPr>
            <a:xfrm>
              <a:off x="3328927" y="5025943"/>
              <a:ext cx="1066800" cy="1010653"/>
              <a:chOff x="1066800" y="3886200"/>
              <a:chExt cx="1447800" cy="1371600"/>
            </a:xfrm>
          </p:grpSpPr>
          <p:sp>
            <p:nvSpPr>
              <p:cNvPr id="168" name="Oval 167"/>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3097560" y="5515727"/>
              <a:ext cx="1066800" cy="1010653"/>
              <a:chOff x="1066800" y="3886200"/>
              <a:chExt cx="1447800" cy="1371600"/>
            </a:xfrm>
          </p:grpSpPr>
          <p:sp>
            <p:nvSpPr>
              <p:cNvPr id="171" name="Oval 170"/>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4061019" y="5133791"/>
              <a:ext cx="1066800" cy="1010653"/>
              <a:chOff x="1066800" y="3886200"/>
              <a:chExt cx="1447800" cy="1371600"/>
            </a:xfrm>
          </p:grpSpPr>
          <p:sp>
            <p:nvSpPr>
              <p:cNvPr id="174" name="Oval 173"/>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3782439" y="5600567"/>
              <a:ext cx="1066800" cy="1010653"/>
              <a:chOff x="1066800" y="3886200"/>
              <a:chExt cx="1447800" cy="1371600"/>
            </a:xfrm>
          </p:grpSpPr>
          <p:sp>
            <p:nvSpPr>
              <p:cNvPr id="177" name="Oval 176"/>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4452684" y="5648260"/>
              <a:ext cx="1066800" cy="1010653"/>
              <a:chOff x="1066800" y="3886200"/>
              <a:chExt cx="1447800" cy="1371600"/>
            </a:xfrm>
          </p:grpSpPr>
          <p:sp>
            <p:nvSpPr>
              <p:cNvPr id="180" name="Oval 179"/>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119"/>
          <p:cNvGrpSpPr/>
          <p:nvPr/>
        </p:nvGrpSpPr>
        <p:grpSpPr>
          <a:xfrm>
            <a:off x="8671234" y="261327"/>
            <a:ext cx="3402767" cy="4214734"/>
            <a:chOff x="0" y="761999"/>
            <a:chExt cx="4571999" cy="5524499"/>
          </a:xfrm>
        </p:grpSpPr>
        <p:grpSp>
          <p:nvGrpSpPr>
            <p:cNvPr id="183" name="Group 10"/>
            <p:cNvGrpSpPr/>
            <p:nvPr/>
          </p:nvGrpSpPr>
          <p:grpSpPr>
            <a:xfrm>
              <a:off x="0" y="761999"/>
              <a:ext cx="4571999" cy="5524499"/>
              <a:chOff x="304800" y="457200"/>
              <a:chExt cx="4572000" cy="5524499"/>
            </a:xfrm>
          </p:grpSpPr>
          <p:sp>
            <p:nvSpPr>
              <p:cNvPr id="195" name="Double Wave 194"/>
              <p:cNvSpPr/>
              <p:nvPr/>
            </p:nvSpPr>
            <p:spPr>
              <a:xfrm rot="16200000">
                <a:off x="914400" y="3771899"/>
                <a:ext cx="3733800" cy="6858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ouble Wave 195"/>
              <p:cNvSpPr/>
              <p:nvPr/>
            </p:nvSpPr>
            <p:spPr>
              <a:xfrm rot="17934434">
                <a:off x="2207647" y="2899887"/>
                <a:ext cx="2456059" cy="3810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ouble Wave 196"/>
              <p:cNvSpPr/>
              <p:nvPr/>
            </p:nvSpPr>
            <p:spPr>
              <a:xfrm rot="13896142">
                <a:off x="827017" y="3366752"/>
                <a:ext cx="2456059" cy="3810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72"/>
              <p:cNvGrpSpPr/>
              <p:nvPr/>
            </p:nvGrpSpPr>
            <p:grpSpPr>
              <a:xfrm>
                <a:off x="304800" y="1638299"/>
                <a:ext cx="1676400" cy="1752602"/>
                <a:chOff x="1295400" y="914400"/>
                <a:chExt cx="1676400" cy="1752602"/>
              </a:xfrm>
            </p:grpSpPr>
            <p:grpSp>
              <p:nvGrpSpPr>
                <p:cNvPr id="265" name="Group 62"/>
                <p:cNvGrpSpPr/>
                <p:nvPr/>
              </p:nvGrpSpPr>
              <p:grpSpPr>
                <a:xfrm>
                  <a:off x="1295400" y="914400"/>
                  <a:ext cx="1007608" cy="1157017"/>
                  <a:chOff x="2192792" y="3810000"/>
                  <a:chExt cx="1007608" cy="1157017"/>
                </a:xfrm>
              </p:grpSpPr>
              <p:sp>
                <p:nvSpPr>
                  <p:cNvPr id="275" name="4-Point Star 60"/>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4-Point Star 61"/>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63"/>
                <p:cNvGrpSpPr/>
                <p:nvPr/>
              </p:nvGrpSpPr>
              <p:grpSpPr>
                <a:xfrm>
                  <a:off x="1981200" y="1219200"/>
                  <a:ext cx="990600" cy="852217"/>
                  <a:chOff x="2192792" y="3810000"/>
                  <a:chExt cx="1007608" cy="1157017"/>
                </a:xfrm>
              </p:grpSpPr>
              <p:sp>
                <p:nvSpPr>
                  <p:cNvPr id="273" name="4-Point Star 272"/>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4-Point Star 273"/>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66"/>
                <p:cNvGrpSpPr/>
                <p:nvPr/>
              </p:nvGrpSpPr>
              <p:grpSpPr>
                <a:xfrm>
                  <a:off x="1524000" y="1524001"/>
                  <a:ext cx="762000" cy="914400"/>
                  <a:chOff x="2192792" y="3810000"/>
                  <a:chExt cx="1007608" cy="1157017"/>
                </a:xfrm>
              </p:grpSpPr>
              <p:sp>
                <p:nvSpPr>
                  <p:cNvPr id="271" name="4-Point Star 87"/>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4-Point Star 271"/>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69"/>
                <p:cNvGrpSpPr/>
                <p:nvPr/>
              </p:nvGrpSpPr>
              <p:grpSpPr>
                <a:xfrm>
                  <a:off x="1828800" y="1600203"/>
                  <a:ext cx="990600" cy="1066799"/>
                  <a:chOff x="2192792" y="3810000"/>
                  <a:chExt cx="1007608" cy="1157016"/>
                </a:xfrm>
                <a:solidFill>
                  <a:schemeClr val="accent3"/>
                </a:solidFill>
              </p:grpSpPr>
              <p:sp>
                <p:nvSpPr>
                  <p:cNvPr id="269" name="4-Point Star 85"/>
                  <p:cNvSpPr/>
                  <p:nvPr/>
                </p:nvSpPr>
                <p:spPr>
                  <a:xfrm>
                    <a:off x="2209800" y="3810000"/>
                    <a:ext cx="990600" cy="1143000"/>
                  </a:xfrm>
                  <a:prstGeom prst="star4">
                    <a:avLst>
                      <a:gd name="adj" fmla="val 264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4-Point Star 86"/>
                  <p:cNvSpPr/>
                  <p:nvPr/>
                </p:nvSpPr>
                <p:spPr>
                  <a:xfrm rot="19397995">
                    <a:off x="2192792" y="3824016"/>
                    <a:ext cx="990600" cy="1143000"/>
                  </a:xfrm>
                  <a:prstGeom prst="star4">
                    <a:avLst>
                      <a:gd name="adj" fmla="val 264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9" name="Group 75"/>
              <p:cNvGrpSpPr/>
              <p:nvPr/>
            </p:nvGrpSpPr>
            <p:grpSpPr>
              <a:xfrm>
                <a:off x="1752600" y="1714499"/>
                <a:ext cx="1676400" cy="1752602"/>
                <a:chOff x="1295400" y="914400"/>
                <a:chExt cx="1676400" cy="1752602"/>
              </a:xfrm>
            </p:grpSpPr>
            <p:grpSp>
              <p:nvGrpSpPr>
                <p:cNvPr id="253" name="Group 62"/>
                <p:cNvGrpSpPr/>
                <p:nvPr/>
              </p:nvGrpSpPr>
              <p:grpSpPr>
                <a:xfrm>
                  <a:off x="1295400" y="914400"/>
                  <a:ext cx="1007608" cy="1157017"/>
                  <a:chOff x="2192792" y="3810000"/>
                  <a:chExt cx="1007608" cy="1157017"/>
                </a:xfrm>
              </p:grpSpPr>
              <p:sp>
                <p:nvSpPr>
                  <p:cNvPr id="263" name="4-Point Star 262"/>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4-Point Star 263"/>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63"/>
                <p:cNvGrpSpPr/>
                <p:nvPr/>
              </p:nvGrpSpPr>
              <p:grpSpPr>
                <a:xfrm>
                  <a:off x="1981200" y="1219200"/>
                  <a:ext cx="990600" cy="852217"/>
                  <a:chOff x="2192792" y="3810000"/>
                  <a:chExt cx="1007608" cy="1157017"/>
                </a:xfrm>
              </p:grpSpPr>
              <p:sp>
                <p:nvSpPr>
                  <p:cNvPr id="261" name="4-Point Star 260"/>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4-Point Star 261"/>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66"/>
                <p:cNvGrpSpPr/>
                <p:nvPr/>
              </p:nvGrpSpPr>
              <p:grpSpPr>
                <a:xfrm>
                  <a:off x="1524000" y="1524001"/>
                  <a:ext cx="762000" cy="914400"/>
                  <a:chOff x="2192792" y="3810000"/>
                  <a:chExt cx="1007608" cy="1157017"/>
                </a:xfrm>
              </p:grpSpPr>
              <p:sp>
                <p:nvSpPr>
                  <p:cNvPr id="259" name="4-Point Star 75"/>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4-Point Star 259"/>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69"/>
                <p:cNvGrpSpPr/>
                <p:nvPr/>
              </p:nvGrpSpPr>
              <p:grpSpPr>
                <a:xfrm>
                  <a:off x="1828800" y="1600203"/>
                  <a:ext cx="990600" cy="1066799"/>
                  <a:chOff x="2192792" y="3810000"/>
                  <a:chExt cx="1007608" cy="1157016"/>
                </a:xfrm>
                <a:solidFill>
                  <a:schemeClr val="accent3"/>
                </a:solidFill>
              </p:grpSpPr>
              <p:sp>
                <p:nvSpPr>
                  <p:cNvPr id="257" name="4-Point Star 73"/>
                  <p:cNvSpPr/>
                  <p:nvPr/>
                </p:nvSpPr>
                <p:spPr>
                  <a:xfrm>
                    <a:off x="2209800" y="3810000"/>
                    <a:ext cx="990600" cy="1143000"/>
                  </a:xfrm>
                  <a:prstGeom prst="star4">
                    <a:avLst>
                      <a:gd name="adj" fmla="val 264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4-Point Star 74"/>
                  <p:cNvSpPr/>
                  <p:nvPr/>
                </p:nvSpPr>
                <p:spPr>
                  <a:xfrm rot="19397995">
                    <a:off x="2192792" y="3824016"/>
                    <a:ext cx="990600" cy="1143000"/>
                  </a:xfrm>
                  <a:prstGeom prst="star4">
                    <a:avLst>
                      <a:gd name="adj" fmla="val 264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88"/>
              <p:cNvGrpSpPr/>
              <p:nvPr/>
            </p:nvGrpSpPr>
            <p:grpSpPr>
              <a:xfrm>
                <a:off x="3200400" y="1333499"/>
                <a:ext cx="1676400" cy="1752602"/>
                <a:chOff x="1295400" y="914400"/>
                <a:chExt cx="1676400" cy="1752602"/>
              </a:xfrm>
            </p:grpSpPr>
            <p:grpSp>
              <p:nvGrpSpPr>
                <p:cNvPr id="241" name="Group 62"/>
                <p:cNvGrpSpPr/>
                <p:nvPr/>
              </p:nvGrpSpPr>
              <p:grpSpPr>
                <a:xfrm>
                  <a:off x="1295400" y="914400"/>
                  <a:ext cx="1007608" cy="1157017"/>
                  <a:chOff x="2192792" y="3810000"/>
                  <a:chExt cx="1007608" cy="1157017"/>
                </a:xfrm>
              </p:grpSpPr>
              <p:sp>
                <p:nvSpPr>
                  <p:cNvPr id="251" name="4-Point Star 250"/>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4-Point Star 251"/>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63"/>
                <p:cNvGrpSpPr/>
                <p:nvPr/>
              </p:nvGrpSpPr>
              <p:grpSpPr>
                <a:xfrm>
                  <a:off x="1981200" y="1219200"/>
                  <a:ext cx="990600" cy="852217"/>
                  <a:chOff x="2192792" y="3810000"/>
                  <a:chExt cx="1007608" cy="1157017"/>
                </a:xfrm>
              </p:grpSpPr>
              <p:sp>
                <p:nvSpPr>
                  <p:cNvPr id="249" name="4-Point Star 248"/>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4-Point Star 249"/>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66"/>
                <p:cNvGrpSpPr/>
                <p:nvPr/>
              </p:nvGrpSpPr>
              <p:grpSpPr>
                <a:xfrm>
                  <a:off x="1524000" y="1524001"/>
                  <a:ext cx="762000" cy="914400"/>
                  <a:chOff x="2192792" y="3810000"/>
                  <a:chExt cx="1007608" cy="1157017"/>
                </a:xfrm>
              </p:grpSpPr>
              <p:sp>
                <p:nvSpPr>
                  <p:cNvPr id="247" name="4-Point Star 63"/>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4-Point Star 247"/>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69"/>
                <p:cNvGrpSpPr/>
                <p:nvPr/>
              </p:nvGrpSpPr>
              <p:grpSpPr>
                <a:xfrm>
                  <a:off x="1828800" y="1600203"/>
                  <a:ext cx="990600" cy="1066799"/>
                  <a:chOff x="2192792" y="3810000"/>
                  <a:chExt cx="1007608" cy="1157016"/>
                </a:xfrm>
                <a:solidFill>
                  <a:schemeClr val="accent3"/>
                </a:solidFill>
              </p:grpSpPr>
              <p:sp>
                <p:nvSpPr>
                  <p:cNvPr id="245" name="4-Point Star 61"/>
                  <p:cNvSpPr/>
                  <p:nvPr/>
                </p:nvSpPr>
                <p:spPr>
                  <a:xfrm>
                    <a:off x="2209800" y="3810000"/>
                    <a:ext cx="990600" cy="1143000"/>
                  </a:xfrm>
                  <a:prstGeom prst="star4">
                    <a:avLst>
                      <a:gd name="adj" fmla="val 264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4-Point Star 62"/>
                  <p:cNvSpPr/>
                  <p:nvPr/>
                </p:nvSpPr>
                <p:spPr>
                  <a:xfrm rot="19397995">
                    <a:off x="2192792" y="3824016"/>
                    <a:ext cx="990600" cy="1143000"/>
                  </a:xfrm>
                  <a:prstGeom prst="star4">
                    <a:avLst>
                      <a:gd name="adj" fmla="val 264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 name="Group 101"/>
              <p:cNvGrpSpPr/>
              <p:nvPr/>
            </p:nvGrpSpPr>
            <p:grpSpPr>
              <a:xfrm rot="15596160">
                <a:off x="1953485" y="907341"/>
                <a:ext cx="1445720" cy="1464996"/>
                <a:chOff x="1295400" y="914400"/>
                <a:chExt cx="1676400" cy="1752602"/>
              </a:xfrm>
            </p:grpSpPr>
            <p:grpSp>
              <p:nvGrpSpPr>
                <p:cNvPr id="229" name="Group 62"/>
                <p:cNvGrpSpPr/>
                <p:nvPr/>
              </p:nvGrpSpPr>
              <p:grpSpPr>
                <a:xfrm>
                  <a:off x="1295400" y="914400"/>
                  <a:ext cx="1007608" cy="1157017"/>
                  <a:chOff x="2192792" y="3810000"/>
                  <a:chExt cx="1007608" cy="1157017"/>
                </a:xfrm>
              </p:grpSpPr>
              <p:sp>
                <p:nvSpPr>
                  <p:cNvPr id="239" name="4-Point Star 238"/>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4-Point Star 239"/>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63"/>
                <p:cNvGrpSpPr/>
                <p:nvPr/>
              </p:nvGrpSpPr>
              <p:grpSpPr>
                <a:xfrm>
                  <a:off x="1981200" y="1219200"/>
                  <a:ext cx="990600" cy="852217"/>
                  <a:chOff x="2192792" y="3810000"/>
                  <a:chExt cx="1007608" cy="1157017"/>
                </a:xfrm>
              </p:grpSpPr>
              <p:sp>
                <p:nvSpPr>
                  <p:cNvPr id="237" name="4-Point Star 236"/>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4-Point Star 237"/>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66"/>
                <p:cNvGrpSpPr/>
                <p:nvPr/>
              </p:nvGrpSpPr>
              <p:grpSpPr>
                <a:xfrm>
                  <a:off x="1524000" y="1524001"/>
                  <a:ext cx="762000" cy="914400"/>
                  <a:chOff x="2192792" y="3810000"/>
                  <a:chExt cx="1007608" cy="1157017"/>
                </a:xfrm>
              </p:grpSpPr>
              <p:sp>
                <p:nvSpPr>
                  <p:cNvPr id="235" name="4-Point Star 51"/>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4-Point Star 235"/>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1828800" y="1600203"/>
                  <a:ext cx="990600" cy="1066799"/>
                  <a:chOff x="2192792" y="3810000"/>
                  <a:chExt cx="1007608" cy="1157016"/>
                </a:xfrm>
                <a:solidFill>
                  <a:schemeClr val="accent3"/>
                </a:solidFill>
              </p:grpSpPr>
              <p:sp>
                <p:nvSpPr>
                  <p:cNvPr id="233" name="4-Point Star 49"/>
                  <p:cNvSpPr/>
                  <p:nvPr/>
                </p:nvSpPr>
                <p:spPr>
                  <a:xfrm>
                    <a:off x="2209800" y="3810000"/>
                    <a:ext cx="990600" cy="1143000"/>
                  </a:xfrm>
                  <a:prstGeom prst="star4">
                    <a:avLst>
                      <a:gd name="adj" fmla="val 264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4-Point Star 50"/>
                  <p:cNvSpPr/>
                  <p:nvPr/>
                </p:nvSpPr>
                <p:spPr>
                  <a:xfrm rot="19397995">
                    <a:off x="2192792" y="3824016"/>
                    <a:ext cx="990600" cy="1143000"/>
                  </a:xfrm>
                  <a:prstGeom prst="star4">
                    <a:avLst>
                      <a:gd name="adj" fmla="val 264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 name="Group 114"/>
              <p:cNvGrpSpPr/>
              <p:nvPr/>
            </p:nvGrpSpPr>
            <p:grpSpPr>
              <a:xfrm rot="3316305">
                <a:off x="990600" y="419099"/>
                <a:ext cx="1676400" cy="1752602"/>
                <a:chOff x="1295400" y="914400"/>
                <a:chExt cx="1676400" cy="1752602"/>
              </a:xfrm>
            </p:grpSpPr>
            <p:grpSp>
              <p:nvGrpSpPr>
                <p:cNvPr id="217" name="Group 62"/>
                <p:cNvGrpSpPr/>
                <p:nvPr/>
              </p:nvGrpSpPr>
              <p:grpSpPr>
                <a:xfrm>
                  <a:off x="1295400" y="914400"/>
                  <a:ext cx="1007608" cy="1157017"/>
                  <a:chOff x="2192792" y="3810000"/>
                  <a:chExt cx="1007608" cy="1157017"/>
                </a:xfrm>
              </p:grpSpPr>
              <p:sp>
                <p:nvSpPr>
                  <p:cNvPr id="227" name="4-Point Star 226"/>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4-Point Star 227"/>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63"/>
                <p:cNvGrpSpPr/>
                <p:nvPr/>
              </p:nvGrpSpPr>
              <p:grpSpPr>
                <a:xfrm>
                  <a:off x="1981200" y="1219200"/>
                  <a:ext cx="990600" cy="852217"/>
                  <a:chOff x="2192792" y="3810000"/>
                  <a:chExt cx="1007608" cy="1157017"/>
                </a:xfrm>
              </p:grpSpPr>
              <p:sp>
                <p:nvSpPr>
                  <p:cNvPr id="225" name="4-Point Star 224"/>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4-Point Star 225"/>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66"/>
                <p:cNvGrpSpPr/>
                <p:nvPr/>
              </p:nvGrpSpPr>
              <p:grpSpPr>
                <a:xfrm>
                  <a:off x="1524000" y="1524001"/>
                  <a:ext cx="762000" cy="914400"/>
                  <a:chOff x="2192792" y="3810000"/>
                  <a:chExt cx="1007608" cy="1157017"/>
                </a:xfrm>
              </p:grpSpPr>
              <p:sp>
                <p:nvSpPr>
                  <p:cNvPr id="223" name="4-Point Star 39"/>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4-Point Star 223"/>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69"/>
                <p:cNvGrpSpPr/>
                <p:nvPr/>
              </p:nvGrpSpPr>
              <p:grpSpPr>
                <a:xfrm>
                  <a:off x="1828800" y="1600203"/>
                  <a:ext cx="990600" cy="1066799"/>
                  <a:chOff x="2192792" y="3810000"/>
                  <a:chExt cx="1007608" cy="1157016"/>
                </a:xfrm>
                <a:solidFill>
                  <a:schemeClr val="accent3"/>
                </a:solidFill>
              </p:grpSpPr>
              <p:sp>
                <p:nvSpPr>
                  <p:cNvPr id="221" name="4-Point Star 37"/>
                  <p:cNvSpPr/>
                  <p:nvPr/>
                </p:nvSpPr>
                <p:spPr>
                  <a:xfrm>
                    <a:off x="2209800" y="3810000"/>
                    <a:ext cx="990600" cy="1143000"/>
                  </a:xfrm>
                  <a:prstGeom prst="star4">
                    <a:avLst>
                      <a:gd name="adj" fmla="val 264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4-Point Star 38"/>
                  <p:cNvSpPr/>
                  <p:nvPr/>
                </p:nvSpPr>
                <p:spPr>
                  <a:xfrm rot="19397995">
                    <a:off x="2192792" y="3824016"/>
                    <a:ext cx="990600" cy="1143000"/>
                  </a:xfrm>
                  <a:prstGeom prst="star4">
                    <a:avLst>
                      <a:gd name="adj" fmla="val 264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127"/>
              <p:cNvGrpSpPr/>
              <p:nvPr/>
            </p:nvGrpSpPr>
            <p:grpSpPr>
              <a:xfrm rot="4539150">
                <a:off x="3137095" y="859393"/>
                <a:ext cx="1371287" cy="1405920"/>
                <a:chOff x="1295400" y="914400"/>
                <a:chExt cx="1676400" cy="1752602"/>
              </a:xfrm>
            </p:grpSpPr>
            <p:grpSp>
              <p:nvGrpSpPr>
                <p:cNvPr id="205" name="Group 62"/>
                <p:cNvGrpSpPr/>
                <p:nvPr/>
              </p:nvGrpSpPr>
              <p:grpSpPr>
                <a:xfrm>
                  <a:off x="1295400" y="914400"/>
                  <a:ext cx="1007608" cy="1157017"/>
                  <a:chOff x="2192792" y="3810000"/>
                  <a:chExt cx="1007608" cy="1157017"/>
                </a:xfrm>
              </p:grpSpPr>
              <p:sp>
                <p:nvSpPr>
                  <p:cNvPr id="215" name="4-Point Star 214"/>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4-Point Star 215"/>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63"/>
                <p:cNvGrpSpPr/>
                <p:nvPr/>
              </p:nvGrpSpPr>
              <p:grpSpPr>
                <a:xfrm>
                  <a:off x="1981200" y="1219200"/>
                  <a:ext cx="990600" cy="852217"/>
                  <a:chOff x="2192792" y="3810000"/>
                  <a:chExt cx="1007608" cy="1157017"/>
                </a:xfrm>
              </p:grpSpPr>
              <p:sp>
                <p:nvSpPr>
                  <p:cNvPr id="213" name="4-Point Star 212"/>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4-Point Star 213"/>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66"/>
                <p:cNvGrpSpPr/>
                <p:nvPr/>
              </p:nvGrpSpPr>
              <p:grpSpPr>
                <a:xfrm>
                  <a:off x="1524000" y="1524001"/>
                  <a:ext cx="762000" cy="914400"/>
                  <a:chOff x="2192792" y="3810000"/>
                  <a:chExt cx="1007608" cy="1157017"/>
                </a:xfrm>
              </p:grpSpPr>
              <p:sp>
                <p:nvSpPr>
                  <p:cNvPr id="211" name="4-Point Star 27"/>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4-Point Star 211"/>
                  <p:cNvSpPr/>
                  <p:nvPr/>
                </p:nvSpPr>
                <p:spPr>
                  <a:xfrm rot="19397995">
                    <a:off x="2192792" y="3824017"/>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69"/>
                <p:cNvGrpSpPr/>
                <p:nvPr/>
              </p:nvGrpSpPr>
              <p:grpSpPr>
                <a:xfrm>
                  <a:off x="1828800" y="1600203"/>
                  <a:ext cx="990600" cy="1066799"/>
                  <a:chOff x="2192792" y="3810000"/>
                  <a:chExt cx="1007608" cy="1157016"/>
                </a:xfrm>
                <a:solidFill>
                  <a:schemeClr val="accent3"/>
                </a:solidFill>
              </p:grpSpPr>
              <p:sp>
                <p:nvSpPr>
                  <p:cNvPr id="209" name="4-Point Star 25"/>
                  <p:cNvSpPr/>
                  <p:nvPr/>
                </p:nvSpPr>
                <p:spPr>
                  <a:xfrm>
                    <a:off x="2209800" y="3810000"/>
                    <a:ext cx="990600" cy="1143000"/>
                  </a:xfrm>
                  <a:prstGeom prst="star4">
                    <a:avLst>
                      <a:gd name="adj" fmla="val 264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4-Point Star 26"/>
                  <p:cNvSpPr/>
                  <p:nvPr/>
                </p:nvSpPr>
                <p:spPr>
                  <a:xfrm rot="19397995">
                    <a:off x="2192792" y="3824016"/>
                    <a:ext cx="990600" cy="1143000"/>
                  </a:xfrm>
                  <a:prstGeom prst="star4">
                    <a:avLst>
                      <a:gd name="adj" fmla="val 264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4" name="Oval 20"/>
              <p:cNvSpPr/>
              <p:nvPr/>
            </p:nvSpPr>
            <p:spPr>
              <a:xfrm>
                <a:off x="2514600" y="3619499"/>
                <a:ext cx="533400" cy="12192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18"/>
            <p:cNvGrpSpPr/>
            <p:nvPr/>
          </p:nvGrpSpPr>
          <p:grpSpPr>
            <a:xfrm>
              <a:off x="1213162" y="2883365"/>
              <a:ext cx="1913516" cy="3149640"/>
              <a:chOff x="1213162" y="2883365"/>
              <a:chExt cx="1913517" cy="3149640"/>
            </a:xfrm>
          </p:grpSpPr>
          <p:sp>
            <p:nvSpPr>
              <p:cNvPr id="185" name="Oval 184"/>
              <p:cNvSpPr/>
              <p:nvPr/>
            </p:nvSpPr>
            <p:spPr>
              <a:xfrm rot="2648374">
                <a:off x="1607316" y="5396994"/>
                <a:ext cx="438779" cy="63601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a:off x="1447800" y="4724400"/>
                <a:ext cx="894784" cy="963687"/>
              </a:xfrm>
              <a:prstGeom prst="trapezoid">
                <a:avLst>
                  <a:gd name="adj" fmla="val 35984"/>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a:off x="1524000" y="4038600"/>
                <a:ext cx="809567" cy="1434291"/>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1600200" y="2895600"/>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3077158">
                <a:off x="1566098" y="2779019"/>
                <a:ext cx="430287" cy="70509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9066372">
                <a:off x="2068884" y="2883365"/>
                <a:ext cx="445030" cy="65954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2743200" y="3733800"/>
                <a:ext cx="383479"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19940289">
                <a:off x="2577223" y="3531026"/>
                <a:ext cx="538593" cy="402382"/>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1219200" y="3200400"/>
                <a:ext cx="383479"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2187243">
                <a:off x="1213162" y="3050939"/>
                <a:ext cx="461556" cy="402382"/>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6980400" y="4559051"/>
            <a:ext cx="5152207" cy="2031325"/>
          </a:xfrm>
          <a:prstGeom prst="rect">
            <a:avLst/>
          </a:prstGeom>
        </p:spPr>
        <p:txBody>
          <a:bodyPr wrap="square">
            <a:spAutoFit/>
          </a:bodyPr>
          <a:lstStyle/>
          <a:p>
            <a:r>
              <a:rPr lang="en-US" i="1" dirty="0">
                <a:solidFill>
                  <a:schemeClr val="bg1"/>
                </a:solidFill>
                <a:latin typeface="Palatino"/>
              </a:rPr>
              <a:t>…and he </a:t>
            </a:r>
            <a:r>
              <a:rPr lang="en-US" i="1" dirty="0" err="1">
                <a:solidFill>
                  <a:schemeClr val="bg1"/>
                </a:solidFill>
                <a:latin typeface="Palatino"/>
              </a:rPr>
              <a:t>inviteth</a:t>
            </a:r>
            <a:r>
              <a:rPr lang="en-US" i="1" dirty="0">
                <a:solidFill>
                  <a:schemeClr val="bg1"/>
                </a:solidFill>
                <a:latin typeface="Palatino"/>
              </a:rPr>
              <a:t> them all to come unto him and partake of his goodness; and he </a:t>
            </a:r>
            <a:r>
              <a:rPr lang="en-US" i="1" dirty="0" err="1">
                <a:solidFill>
                  <a:schemeClr val="bg1"/>
                </a:solidFill>
                <a:latin typeface="Palatino"/>
              </a:rPr>
              <a:t>denieth</a:t>
            </a:r>
            <a:r>
              <a:rPr lang="en-US" i="1" dirty="0">
                <a:solidFill>
                  <a:schemeClr val="bg1"/>
                </a:solidFill>
                <a:latin typeface="Palatino"/>
              </a:rPr>
              <a:t> none that come unto him, black and white, bond and free, male and female; and he </a:t>
            </a:r>
            <a:r>
              <a:rPr lang="en-US" i="1" dirty="0" err="1">
                <a:solidFill>
                  <a:schemeClr val="bg1"/>
                </a:solidFill>
                <a:latin typeface="Palatino"/>
              </a:rPr>
              <a:t>remembereth</a:t>
            </a:r>
            <a:r>
              <a:rPr lang="en-US" i="1" dirty="0">
                <a:solidFill>
                  <a:schemeClr val="bg1"/>
                </a:solidFill>
                <a:latin typeface="Palatino"/>
              </a:rPr>
              <a:t> the heathen; and all are alike unto God, both Jew and Gentile.</a:t>
            </a:r>
          </a:p>
          <a:p>
            <a:r>
              <a:rPr lang="en-US" i="1" dirty="0">
                <a:solidFill>
                  <a:schemeClr val="bg1"/>
                </a:solidFill>
                <a:latin typeface="Palatino"/>
              </a:rPr>
              <a:t>2 Nephi 26:33</a:t>
            </a:r>
            <a:endParaRPr lang="en-US" i="1" dirty="0">
              <a:solidFill>
                <a:schemeClr val="bg1"/>
              </a:solidFill>
            </a:endParaRPr>
          </a:p>
        </p:txBody>
      </p:sp>
      <p:sp>
        <p:nvSpPr>
          <p:cNvPr id="277" name="Rectangle 276"/>
          <p:cNvSpPr/>
          <p:nvPr/>
        </p:nvSpPr>
        <p:spPr>
          <a:xfrm>
            <a:off x="3477784" y="2524866"/>
            <a:ext cx="6096000" cy="2031325"/>
          </a:xfrm>
          <a:prstGeom prst="rect">
            <a:avLst/>
          </a:prstGeom>
        </p:spPr>
        <p:txBody>
          <a:bodyPr>
            <a:spAutoFit/>
          </a:bodyPr>
          <a:lstStyle/>
          <a:p>
            <a:pPr algn="ctr"/>
            <a:r>
              <a:rPr lang="en-US" dirty="0">
                <a:solidFill>
                  <a:schemeClr val="bg1"/>
                </a:solidFill>
                <a:latin typeface="Lucida Fax" panose="02060602050505020204" pitchFamily="18" charset="0"/>
              </a:rPr>
              <a:t>Including:</a:t>
            </a:r>
          </a:p>
          <a:p>
            <a:pPr algn="ctr"/>
            <a:r>
              <a:rPr lang="en-US" dirty="0">
                <a:solidFill>
                  <a:schemeClr val="bg1"/>
                </a:solidFill>
                <a:latin typeface="Lucida Fax" panose="02060602050505020204" pitchFamily="18" charset="0"/>
              </a:rPr>
              <a:t>The Parable of the Importuning Widow</a:t>
            </a:r>
          </a:p>
          <a:p>
            <a:pPr algn="ctr"/>
            <a:r>
              <a:rPr lang="en-US" dirty="0">
                <a:solidFill>
                  <a:schemeClr val="bg1"/>
                </a:solidFill>
                <a:latin typeface="Lucida Fax" panose="02060602050505020204" pitchFamily="18" charset="0"/>
              </a:rPr>
              <a:t>and Unjust Judge</a:t>
            </a:r>
          </a:p>
          <a:p>
            <a:pPr algn="ctr"/>
            <a:r>
              <a:rPr lang="en-US" dirty="0">
                <a:solidFill>
                  <a:schemeClr val="bg1"/>
                </a:solidFill>
                <a:latin typeface="Lucida Fax" panose="02060602050505020204" pitchFamily="18" charset="0"/>
              </a:rPr>
              <a:t>Parable of the Pharisee and the Publican</a:t>
            </a:r>
          </a:p>
          <a:p>
            <a:pPr algn="ctr"/>
            <a:r>
              <a:rPr lang="en-US" dirty="0">
                <a:solidFill>
                  <a:schemeClr val="bg1"/>
                </a:solidFill>
                <a:latin typeface="Lucida Fax" panose="02060602050505020204" pitchFamily="18" charset="0"/>
              </a:rPr>
              <a:t>Parable of the Pounds</a:t>
            </a:r>
          </a:p>
          <a:p>
            <a:pPr algn="ctr"/>
            <a:r>
              <a:rPr lang="en-US" dirty="0">
                <a:solidFill>
                  <a:schemeClr val="bg1"/>
                </a:solidFill>
                <a:latin typeface="Lucida Fax" panose="02060602050505020204" pitchFamily="18" charset="0"/>
              </a:rPr>
              <a:t>Zacchaeus</a:t>
            </a:r>
          </a:p>
          <a:p>
            <a:pPr algn="ctr"/>
            <a:r>
              <a:rPr lang="en-US" dirty="0">
                <a:solidFill>
                  <a:schemeClr val="bg1"/>
                </a:solidFill>
                <a:latin typeface="Lucida Fax" panose="02060602050505020204" pitchFamily="18" charset="0"/>
              </a:rPr>
              <a:t>Parable of the Wicked Husbandmen</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circle(in)">
                                      <p:cBhvr>
                                        <p:cTn id="10" dur="2000"/>
                                        <p:tgtEl>
                                          <p:spTgt spid="113"/>
                                        </p:tgtEl>
                                      </p:cBhvr>
                                    </p:animEffect>
                                  </p:childTnLst>
                                </p:cTn>
                              </p:par>
                              <p:par>
                                <p:cTn id="11" presetID="20" presetClass="entr" presetSubtype="0" fill="hold" nodeType="withEffect">
                                  <p:stCondLst>
                                    <p:cond delay="0"/>
                                  </p:stCondLst>
                                  <p:childTnLst>
                                    <p:set>
                                      <p:cBhvr>
                                        <p:cTn id="12" dur="1" fill="hold">
                                          <p:stCondLst>
                                            <p:cond delay="0"/>
                                          </p:stCondLst>
                                        </p:cTn>
                                        <p:tgtEl>
                                          <p:spTgt spid="182"/>
                                        </p:tgtEl>
                                        <p:attrNameLst>
                                          <p:attrName>style.visibility</p:attrName>
                                        </p:attrNameLst>
                                      </p:cBhvr>
                                      <p:to>
                                        <p:strVal val="visible"/>
                                      </p:to>
                                    </p:set>
                                    <p:animEffect transition="in" filter="wedge">
                                      <p:cBhvr>
                                        <p:cTn id="13" dur="2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Picture 4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5" name="Rectangle 294"/>
          <p:cNvSpPr/>
          <p:nvPr/>
        </p:nvSpPr>
        <p:spPr>
          <a:xfrm>
            <a:off x="1524000" y="3429000"/>
            <a:ext cx="9144000" cy="3429000"/>
          </a:xfrm>
          <a:prstGeom prst="rect">
            <a:avLst/>
          </a:prstGeom>
          <a:solidFill>
            <a:srgbClr val="F9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524000" y="0"/>
            <a:ext cx="9144000" cy="34290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320"/>
          <p:cNvSpPr/>
          <p:nvPr/>
        </p:nvSpPr>
        <p:spPr>
          <a:xfrm>
            <a:off x="1524000" y="3352800"/>
            <a:ext cx="9144000" cy="457200"/>
          </a:xfrm>
          <a:prstGeom prst="roundRect">
            <a:avLst>
              <a:gd name="adj" fmla="val 8141"/>
            </a:avLst>
          </a:prstGeom>
          <a:solidFill>
            <a:srgbClr val="AB8D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029200" y="2209800"/>
            <a:ext cx="2514600" cy="2438400"/>
          </a:xfrm>
          <a:prstGeom prst="roundRect">
            <a:avLst>
              <a:gd name="adj" fmla="val 8141"/>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867400" y="3810000"/>
            <a:ext cx="864394" cy="838200"/>
          </a:xfrm>
          <a:prstGeom prst="roundRect">
            <a:avLst>
              <a:gd name="adj" fmla="val 8141"/>
            </a:avLst>
          </a:prstGeom>
          <a:solidFill>
            <a:srgbClr val="AB8D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334000" y="2971800"/>
            <a:ext cx="533400" cy="381000"/>
          </a:xfrm>
          <a:prstGeom prst="roundRect">
            <a:avLst>
              <a:gd name="adj" fmla="val 8141"/>
            </a:avLst>
          </a:prstGeom>
          <a:solidFill>
            <a:srgbClr val="AB8D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629400" y="2971800"/>
            <a:ext cx="533400" cy="381000"/>
          </a:xfrm>
          <a:prstGeom prst="roundRect">
            <a:avLst>
              <a:gd name="adj" fmla="val 8141"/>
            </a:avLst>
          </a:prstGeom>
          <a:solidFill>
            <a:srgbClr val="AB8D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9"/>
          <p:cNvGrpSpPr/>
          <p:nvPr/>
        </p:nvGrpSpPr>
        <p:grpSpPr>
          <a:xfrm>
            <a:off x="1524000" y="1981200"/>
            <a:ext cx="1981200" cy="1752600"/>
            <a:chOff x="457200" y="2497304"/>
            <a:chExt cx="4781871" cy="4284496"/>
          </a:xfrm>
        </p:grpSpPr>
        <p:grpSp>
          <p:nvGrpSpPr>
            <p:cNvPr id="3" name="Group 230"/>
            <p:cNvGrpSpPr/>
            <p:nvPr/>
          </p:nvGrpSpPr>
          <p:grpSpPr>
            <a:xfrm rot="18989829" flipH="1">
              <a:off x="2994882" y="2720848"/>
              <a:ext cx="1586260" cy="1364114"/>
              <a:chOff x="736597" y="733384"/>
              <a:chExt cx="1807860" cy="1807860"/>
            </a:xfrm>
          </p:grpSpPr>
          <p:grpSp>
            <p:nvGrpSpPr>
              <p:cNvPr id="4" name="Group 15"/>
              <p:cNvGrpSpPr/>
              <p:nvPr/>
            </p:nvGrpSpPr>
            <p:grpSpPr>
              <a:xfrm rot="20238387">
                <a:off x="736597" y="881328"/>
                <a:ext cx="1193804" cy="897916"/>
                <a:chOff x="1111998" y="1862460"/>
                <a:chExt cx="2362200" cy="1921930"/>
              </a:xfrm>
            </p:grpSpPr>
            <p:grpSp>
              <p:nvGrpSpPr>
                <p:cNvPr id="5" name="Group 6"/>
                <p:cNvGrpSpPr/>
                <p:nvPr/>
              </p:nvGrpSpPr>
              <p:grpSpPr>
                <a:xfrm rot="17802976">
                  <a:off x="1912098" y="1823816"/>
                  <a:ext cx="762000" cy="2362200"/>
                  <a:chOff x="1905000" y="1828800"/>
                  <a:chExt cx="762000" cy="2362200"/>
                </a:xfrm>
              </p:grpSpPr>
              <p:sp>
                <p:nvSpPr>
                  <p:cNvPr id="2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
                <p:cNvGrpSpPr/>
                <p:nvPr/>
              </p:nvGrpSpPr>
              <p:grpSpPr>
                <a:xfrm rot="19123498">
                  <a:off x="2501621" y="1862460"/>
                  <a:ext cx="542170" cy="1782007"/>
                  <a:chOff x="1905000" y="1828800"/>
                  <a:chExt cx="762000" cy="2362200"/>
                </a:xfrm>
              </p:grpSpPr>
              <p:sp>
                <p:nvSpPr>
                  <p:cNvPr id="29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2"/>
                <p:cNvGrpSpPr/>
                <p:nvPr/>
              </p:nvGrpSpPr>
              <p:grpSpPr>
                <a:xfrm rot="15530705">
                  <a:off x="2284581" y="2639655"/>
                  <a:ext cx="405591" cy="1883879"/>
                  <a:chOff x="1905000" y="1828800"/>
                  <a:chExt cx="762000" cy="2362200"/>
                </a:xfrm>
              </p:grpSpPr>
              <p:sp>
                <p:nvSpPr>
                  <p:cNvPr id="28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1"/>
              <p:cNvGrpSpPr/>
              <p:nvPr/>
            </p:nvGrpSpPr>
            <p:grpSpPr>
              <a:xfrm rot="2927600">
                <a:off x="1498597" y="881328"/>
                <a:ext cx="1193804" cy="897916"/>
                <a:chOff x="1111998" y="1862460"/>
                <a:chExt cx="2362200" cy="1921930"/>
              </a:xfrm>
            </p:grpSpPr>
            <p:grpSp>
              <p:nvGrpSpPr>
                <p:cNvPr id="9" name="Group 6"/>
                <p:cNvGrpSpPr/>
                <p:nvPr/>
              </p:nvGrpSpPr>
              <p:grpSpPr>
                <a:xfrm rot="17802976">
                  <a:off x="1912098" y="1823816"/>
                  <a:ext cx="762000" cy="2362200"/>
                  <a:chOff x="1905000" y="1828800"/>
                  <a:chExt cx="762000" cy="2362200"/>
                </a:xfrm>
              </p:grpSpPr>
              <p:sp>
                <p:nvSpPr>
                  <p:cNvPr id="2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rot="19123498">
                  <a:off x="2501621" y="1862460"/>
                  <a:ext cx="542170" cy="1782007"/>
                  <a:chOff x="1905000" y="1828800"/>
                  <a:chExt cx="762000" cy="2362200"/>
                </a:xfrm>
              </p:grpSpPr>
              <p:sp>
                <p:nvSpPr>
                  <p:cNvPr id="28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
                <p:cNvGrpSpPr/>
                <p:nvPr/>
              </p:nvGrpSpPr>
              <p:grpSpPr>
                <a:xfrm rot="15530705">
                  <a:off x="2284581" y="2639655"/>
                  <a:ext cx="405591" cy="1883879"/>
                  <a:chOff x="1905000" y="1828800"/>
                  <a:chExt cx="762000" cy="2362200"/>
                </a:xfrm>
              </p:grpSpPr>
              <p:sp>
                <p:nvSpPr>
                  <p:cNvPr id="280" name="Oval 27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31"/>
              <p:cNvGrpSpPr/>
              <p:nvPr/>
            </p:nvGrpSpPr>
            <p:grpSpPr>
              <a:xfrm rot="20238387">
                <a:off x="1346199" y="1643328"/>
                <a:ext cx="1193804" cy="897916"/>
                <a:chOff x="1111998" y="1862460"/>
                <a:chExt cx="2362200" cy="1921930"/>
              </a:xfrm>
            </p:grpSpPr>
            <p:grpSp>
              <p:nvGrpSpPr>
                <p:cNvPr id="13" name="Group 6"/>
                <p:cNvGrpSpPr/>
                <p:nvPr/>
              </p:nvGrpSpPr>
              <p:grpSpPr>
                <a:xfrm rot="17802976">
                  <a:off x="1912098" y="1823816"/>
                  <a:ext cx="762000" cy="2362200"/>
                  <a:chOff x="1905000" y="1828800"/>
                  <a:chExt cx="762000" cy="2362200"/>
                </a:xfrm>
              </p:grpSpPr>
              <p:sp>
                <p:nvSpPr>
                  <p:cNvPr id="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9"/>
                <p:cNvGrpSpPr/>
                <p:nvPr/>
              </p:nvGrpSpPr>
              <p:grpSpPr>
                <a:xfrm rot="19123498">
                  <a:off x="2501621" y="1862460"/>
                  <a:ext cx="542170" cy="1782007"/>
                  <a:chOff x="1905000" y="1828800"/>
                  <a:chExt cx="762000" cy="2362200"/>
                </a:xfrm>
              </p:grpSpPr>
              <p:sp>
                <p:nvSpPr>
                  <p:cNvPr id="27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2"/>
                <p:cNvGrpSpPr/>
                <p:nvPr/>
              </p:nvGrpSpPr>
              <p:grpSpPr>
                <a:xfrm rot="15530705">
                  <a:off x="2284581" y="2639655"/>
                  <a:ext cx="405591" cy="1883879"/>
                  <a:chOff x="1905000" y="1828800"/>
                  <a:chExt cx="762000" cy="2362200"/>
                </a:xfrm>
              </p:grpSpPr>
              <p:sp>
                <p:nvSpPr>
                  <p:cNvPr id="27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 name="Group 199"/>
            <p:cNvGrpSpPr/>
            <p:nvPr/>
          </p:nvGrpSpPr>
          <p:grpSpPr>
            <a:xfrm rot="3068959">
              <a:off x="1334455" y="2628335"/>
              <a:ext cx="1820842" cy="1558779"/>
              <a:chOff x="736597" y="733384"/>
              <a:chExt cx="1807860" cy="1807860"/>
            </a:xfrm>
          </p:grpSpPr>
          <p:grpSp>
            <p:nvGrpSpPr>
              <p:cNvPr id="20" name="Group 15"/>
              <p:cNvGrpSpPr/>
              <p:nvPr/>
            </p:nvGrpSpPr>
            <p:grpSpPr>
              <a:xfrm rot="20238387">
                <a:off x="736597" y="881328"/>
                <a:ext cx="1193804" cy="897916"/>
                <a:chOff x="1111998" y="1862460"/>
                <a:chExt cx="2362200" cy="1921930"/>
              </a:xfrm>
            </p:grpSpPr>
            <p:grpSp>
              <p:nvGrpSpPr>
                <p:cNvPr id="22" name="Group 6"/>
                <p:cNvGrpSpPr/>
                <p:nvPr/>
              </p:nvGrpSpPr>
              <p:grpSpPr>
                <a:xfrm rot="17802976">
                  <a:off x="1912098" y="1823816"/>
                  <a:ext cx="762000" cy="2362200"/>
                  <a:chOff x="1905000" y="1828800"/>
                  <a:chExt cx="762000" cy="2362200"/>
                </a:xfrm>
              </p:grpSpPr>
              <p:sp>
                <p:nvSpPr>
                  <p:cNvPr id="2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9"/>
                <p:cNvGrpSpPr/>
                <p:nvPr/>
              </p:nvGrpSpPr>
              <p:grpSpPr>
                <a:xfrm rot="19123498">
                  <a:off x="2501621" y="1862460"/>
                  <a:ext cx="542170" cy="1782007"/>
                  <a:chOff x="1905000" y="1828800"/>
                  <a:chExt cx="762000" cy="2362200"/>
                </a:xfrm>
              </p:grpSpPr>
              <p:sp>
                <p:nvSpPr>
                  <p:cNvPr id="261" name="Oval 2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2"/>
                <p:cNvGrpSpPr/>
                <p:nvPr/>
              </p:nvGrpSpPr>
              <p:grpSpPr>
                <a:xfrm rot="15530705">
                  <a:off x="2284581" y="2639655"/>
                  <a:ext cx="405591" cy="1883879"/>
                  <a:chOff x="1905000" y="1828800"/>
                  <a:chExt cx="762000" cy="2362200"/>
                </a:xfrm>
              </p:grpSpPr>
              <p:sp>
                <p:nvSpPr>
                  <p:cNvPr id="259" name="Oval 2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1"/>
              <p:cNvGrpSpPr/>
              <p:nvPr/>
            </p:nvGrpSpPr>
            <p:grpSpPr>
              <a:xfrm rot="2927600">
                <a:off x="1498597" y="881328"/>
                <a:ext cx="1193804" cy="897916"/>
                <a:chOff x="1111998" y="1862460"/>
                <a:chExt cx="2362200" cy="1921930"/>
              </a:xfrm>
            </p:grpSpPr>
            <p:grpSp>
              <p:nvGrpSpPr>
                <p:cNvPr id="26" name="Group 6"/>
                <p:cNvGrpSpPr/>
                <p:nvPr/>
              </p:nvGrpSpPr>
              <p:grpSpPr>
                <a:xfrm rot="17802976">
                  <a:off x="1912098" y="1823816"/>
                  <a:ext cx="762000" cy="2362200"/>
                  <a:chOff x="1905000" y="1828800"/>
                  <a:chExt cx="762000" cy="2362200"/>
                </a:xfrm>
              </p:grpSpPr>
              <p:sp>
                <p:nvSpPr>
                  <p:cNvPr id="2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9"/>
                <p:cNvGrpSpPr/>
                <p:nvPr/>
              </p:nvGrpSpPr>
              <p:grpSpPr>
                <a:xfrm rot="19123498">
                  <a:off x="2501621" y="1862460"/>
                  <a:ext cx="542170" cy="1782007"/>
                  <a:chOff x="1905000" y="1828800"/>
                  <a:chExt cx="762000" cy="2362200"/>
                </a:xfrm>
              </p:grpSpPr>
              <p:sp>
                <p:nvSpPr>
                  <p:cNvPr id="252" name="Oval 2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2"/>
                <p:cNvGrpSpPr/>
                <p:nvPr/>
              </p:nvGrpSpPr>
              <p:grpSpPr>
                <a:xfrm rot="15530705">
                  <a:off x="2284581" y="2639655"/>
                  <a:ext cx="405591" cy="1883879"/>
                  <a:chOff x="1905000" y="1828800"/>
                  <a:chExt cx="762000" cy="2362200"/>
                </a:xfrm>
              </p:grpSpPr>
              <p:sp>
                <p:nvSpPr>
                  <p:cNvPr id="250" name="Oval 2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31"/>
              <p:cNvGrpSpPr/>
              <p:nvPr/>
            </p:nvGrpSpPr>
            <p:grpSpPr>
              <a:xfrm rot="20238387">
                <a:off x="1346199" y="1643328"/>
                <a:ext cx="1193804" cy="897916"/>
                <a:chOff x="1111998" y="1862460"/>
                <a:chExt cx="2362200" cy="1921930"/>
              </a:xfrm>
            </p:grpSpPr>
            <p:grpSp>
              <p:nvGrpSpPr>
                <p:cNvPr id="31" name="Group 6"/>
                <p:cNvGrpSpPr/>
                <p:nvPr/>
              </p:nvGrpSpPr>
              <p:grpSpPr>
                <a:xfrm rot="17802976">
                  <a:off x="1912098" y="1823816"/>
                  <a:ext cx="762000" cy="2362200"/>
                  <a:chOff x="1905000" y="1828800"/>
                  <a:chExt cx="762000" cy="2362200"/>
                </a:xfrm>
              </p:grpSpPr>
              <p:sp>
                <p:nvSpPr>
                  <p:cNvPr id="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9"/>
                <p:cNvGrpSpPr/>
                <p:nvPr/>
              </p:nvGrpSpPr>
              <p:grpSpPr>
                <a:xfrm rot="19123498">
                  <a:off x="2501621" y="1862460"/>
                  <a:ext cx="542170" cy="1782007"/>
                  <a:chOff x="1905000" y="1828800"/>
                  <a:chExt cx="762000" cy="2362200"/>
                </a:xfrm>
              </p:grpSpPr>
              <p:sp>
                <p:nvSpPr>
                  <p:cNvPr id="24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2"/>
                <p:cNvGrpSpPr/>
                <p:nvPr/>
              </p:nvGrpSpPr>
              <p:grpSpPr>
                <a:xfrm rot="15530705">
                  <a:off x="2284581" y="2639655"/>
                  <a:ext cx="405591" cy="1883879"/>
                  <a:chOff x="1905000" y="1828800"/>
                  <a:chExt cx="762000" cy="2362200"/>
                </a:xfrm>
              </p:grpSpPr>
              <p:sp>
                <p:nvSpPr>
                  <p:cNvPr id="24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3" name="Double Wave 32"/>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41"/>
            <p:cNvGrpSpPr/>
            <p:nvPr/>
          </p:nvGrpSpPr>
          <p:grpSpPr>
            <a:xfrm>
              <a:off x="457200" y="3352800"/>
              <a:ext cx="1397003" cy="1095416"/>
              <a:chOff x="736597" y="733384"/>
              <a:chExt cx="1807860" cy="1807860"/>
            </a:xfrm>
          </p:grpSpPr>
          <p:grpSp>
            <p:nvGrpSpPr>
              <p:cNvPr id="40" name="Group 15"/>
              <p:cNvGrpSpPr/>
              <p:nvPr/>
            </p:nvGrpSpPr>
            <p:grpSpPr>
              <a:xfrm rot="20238387">
                <a:off x="736597" y="881328"/>
                <a:ext cx="1193804" cy="897916"/>
                <a:chOff x="1111998" y="1862460"/>
                <a:chExt cx="2362200" cy="1921930"/>
              </a:xfrm>
            </p:grpSpPr>
            <p:grpSp>
              <p:nvGrpSpPr>
                <p:cNvPr id="41" name="Group 6"/>
                <p:cNvGrpSpPr/>
                <p:nvPr/>
              </p:nvGrpSpPr>
              <p:grpSpPr>
                <a:xfrm rot="17802976">
                  <a:off x="1912098" y="1823816"/>
                  <a:ext cx="762000" cy="2362200"/>
                  <a:chOff x="1905000" y="1828800"/>
                  <a:chExt cx="762000" cy="2362200"/>
                </a:xfrm>
              </p:grpSpPr>
              <p:sp>
                <p:nvSpPr>
                  <p:cNvPr id="23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9"/>
                <p:cNvGrpSpPr/>
                <p:nvPr/>
              </p:nvGrpSpPr>
              <p:grpSpPr>
                <a:xfrm rot="19123498">
                  <a:off x="2501621" y="1862460"/>
                  <a:ext cx="542170" cy="1782007"/>
                  <a:chOff x="1905000" y="1828800"/>
                  <a:chExt cx="762000" cy="2362200"/>
                </a:xfrm>
              </p:grpSpPr>
              <p:sp>
                <p:nvSpPr>
                  <p:cNvPr id="23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2"/>
                <p:cNvGrpSpPr/>
                <p:nvPr/>
              </p:nvGrpSpPr>
              <p:grpSpPr>
                <a:xfrm rot="15530705">
                  <a:off x="2284581" y="2639655"/>
                  <a:ext cx="405591" cy="1883879"/>
                  <a:chOff x="1905000" y="1828800"/>
                  <a:chExt cx="762000" cy="2362200"/>
                </a:xfrm>
              </p:grpSpPr>
              <p:sp>
                <p:nvSpPr>
                  <p:cNvPr id="22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21"/>
              <p:cNvGrpSpPr/>
              <p:nvPr/>
            </p:nvGrpSpPr>
            <p:grpSpPr>
              <a:xfrm rot="2927600">
                <a:off x="1498597" y="881328"/>
                <a:ext cx="1193804" cy="897916"/>
                <a:chOff x="1111998" y="1862460"/>
                <a:chExt cx="2362200" cy="1921930"/>
              </a:xfrm>
            </p:grpSpPr>
            <p:grpSp>
              <p:nvGrpSpPr>
                <p:cNvPr id="56" name="Group 6"/>
                <p:cNvGrpSpPr/>
                <p:nvPr/>
              </p:nvGrpSpPr>
              <p:grpSpPr>
                <a:xfrm rot="17802976">
                  <a:off x="1912098" y="1823816"/>
                  <a:ext cx="762000" cy="2362200"/>
                  <a:chOff x="1905000" y="1828800"/>
                  <a:chExt cx="762000" cy="2362200"/>
                </a:xfrm>
              </p:grpSpPr>
              <p:sp>
                <p:nvSpPr>
                  <p:cNvPr id="22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9"/>
                <p:cNvGrpSpPr/>
                <p:nvPr/>
              </p:nvGrpSpPr>
              <p:grpSpPr>
                <a:xfrm rot="19123498">
                  <a:off x="2501621" y="1862460"/>
                  <a:ext cx="542170" cy="1782007"/>
                  <a:chOff x="1905000" y="1828800"/>
                  <a:chExt cx="762000" cy="2362200"/>
                </a:xfrm>
              </p:grpSpPr>
              <p:sp>
                <p:nvSpPr>
                  <p:cNvPr id="22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2"/>
                <p:cNvGrpSpPr/>
                <p:nvPr/>
              </p:nvGrpSpPr>
              <p:grpSpPr>
                <a:xfrm rot="15530705">
                  <a:off x="2284581" y="2639655"/>
                  <a:ext cx="405591" cy="1883879"/>
                  <a:chOff x="1905000" y="1828800"/>
                  <a:chExt cx="762000" cy="2362200"/>
                </a:xfrm>
              </p:grpSpPr>
              <p:sp>
                <p:nvSpPr>
                  <p:cNvPr id="22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31"/>
              <p:cNvGrpSpPr/>
              <p:nvPr/>
            </p:nvGrpSpPr>
            <p:grpSpPr>
              <a:xfrm rot="20238387">
                <a:off x="1346199" y="1643328"/>
                <a:ext cx="1193804" cy="897916"/>
                <a:chOff x="1111998" y="1862460"/>
                <a:chExt cx="2362200" cy="1921930"/>
              </a:xfrm>
            </p:grpSpPr>
            <p:grpSp>
              <p:nvGrpSpPr>
                <p:cNvPr id="60" name="Group 6"/>
                <p:cNvGrpSpPr/>
                <p:nvPr/>
              </p:nvGrpSpPr>
              <p:grpSpPr>
                <a:xfrm rot="17802976">
                  <a:off x="1912098" y="1823816"/>
                  <a:ext cx="762000" cy="2362200"/>
                  <a:chOff x="1905000" y="1828800"/>
                  <a:chExt cx="762000" cy="2362200"/>
                </a:xfrm>
              </p:grpSpPr>
              <p:sp>
                <p:nvSpPr>
                  <p:cNvPr id="2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9"/>
                <p:cNvGrpSpPr/>
                <p:nvPr/>
              </p:nvGrpSpPr>
              <p:grpSpPr>
                <a:xfrm rot="19123498">
                  <a:off x="2501621" y="1862460"/>
                  <a:ext cx="542170" cy="1782007"/>
                  <a:chOff x="1905000" y="1828800"/>
                  <a:chExt cx="762000" cy="2362200"/>
                </a:xfrm>
              </p:grpSpPr>
              <p:sp>
                <p:nvSpPr>
                  <p:cNvPr id="213" name="Oval 2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2"/>
                <p:cNvGrpSpPr/>
                <p:nvPr/>
              </p:nvGrpSpPr>
              <p:grpSpPr>
                <a:xfrm rot="15530705">
                  <a:off x="2284581" y="2639655"/>
                  <a:ext cx="405591" cy="1883879"/>
                  <a:chOff x="1905000" y="1828800"/>
                  <a:chExt cx="762000" cy="2362200"/>
                </a:xfrm>
              </p:grpSpPr>
              <p:sp>
                <p:nvSpPr>
                  <p:cNvPr id="211" name="Oval 2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9" name="Group 42"/>
            <p:cNvGrpSpPr/>
            <p:nvPr/>
          </p:nvGrpSpPr>
          <p:grpSpPr>
            <a:xfrm rot="1956276">
              <a:off x="1167495" y="3842653"/>
              <a:ext cx="1397003" cy="1095416"/>
              <a:chOff x="736597" y="733384"/>
              <a:chExt cx="1807860" cy="1807860"/>
            </a:xfrm>
          </p:grpSpPr>
          <p:grpSp>
            <p:nvGrpSpPr>
              <p:cNvPr id="76" name="Group 15"/>
              <p:cNvGrpSpPr/>
              <p:nvPr/>
            </p:nvGrpSpPr>
            <p:grpSpPr>
              <a:xfrm rot="20238387">
                <a:off x="736597" y="881328"/>
                <a:ext cx="1193804" cy="897916"/>
                <a:chOff x="1111998" y="1862460"/>
                <a:chExt cx="2362200" cy="1921930"/>
              </a:xfrm>
            </p:grpSpPr>
            <p:grpSp>
              <p:nvGrpSpPr>
                <p:cNvPr id="77" name="Group 6"/>
                <p:cNvGrpSpPr/>
                <p:nvPr/>
              </p:nvGrpSpPr>
              <p:grpSpPr>
                <a:xfrm rot="17802976">
                  <a:off x="1912098" y="1823816"/>
                  <a:ext cx="762000" cy="2362200"/>
                  <a:chOff x="1905000" y="1828800"/>
                  <a:chExt cx="762000" cy="2362200"/>
                </a:xfrm>
              </p:grpSpPr>
              <p:sp>
                <p:nvSpPr>
                  <p:cNvPr id="2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9"/>
                <p:cNvGrpSpPr/>
                <p:nvPr/>
              </p:nvGrpSpPr>
              <p:grpSpPr>
                <a:xfrm rot="19123498">
                  <a:off x="2501621" y="1862460"/>
                  <a:ext cx="542170" cy="1782007"/>
                  <a:chOff x="1905000" y="1828800"/>
                  <a:chExt cx="762000" cy="2362200"/>
                </a:xfrm>
              </p:grpSpPr>
              <p:sp>
                <p:nvSpPr>
                  <p:cNvPr id="20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2"/>
                <p:cNvGrpSpPr/>
                <p:nvPr/>
              </p:nvGrpSpPr>
              <p:grpSpPr>
                <a:xfrm rot="15530705">
                  <a:off x="2284581" y="2639655"/>
                  <a:ext cx="405591" cy="1883879"/>
                  <a:chOff x="1905000" y="1828800"/>
                  <a:chExt cx="762000" cy="2362200"/>
                </a:xfrm>
              </p:grpSpPr>
              <p:sp>
                <p:nvSpPr>
                  <p:cNvPr id="199" name="Oval 1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Group 21"/>
              <p:cNvGrpSpPr/>
              <p:nvPr/>
            </p:nvGrpSpPr>
            <p:grpSpPr>
              <a:xfrm rot="2927600">
                <a:off x="1498597" y="881328"/>
                <a:ext cx="1193804" cy="897916"/>
                <a:chOff x="1111998" y="1862460"/>
                <a:chExt cx="2362200" cy="1921930"/>
              </a:xfrm>
            </p:grpSpPr>
            <p:grpSp>
              <p:nvGrpSpPr>
                <p:cNvPr id="87" name="Group 6"/>
                <p:cNvGrpSpPr/>
                <p:nvPr/>
              </p:nvGrpSpPr>
              <p:grpSpPr>
                <a:xfrm rot="17802976">
                  <a:off x="1912098" y="1823816"/>
                  <a:ext cx="762000" cy="2362200"/>
                  <a:chOff x="1905000" y="1828800"/>
                  <a:chExt cx="762000" cy="2362200"/>
                </a:xfrm>
              </p:grpSpPr>
              <p:sp>
                <p:nvSpPr>
                  <p:cNvPr id="19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9"/>
                <p:cNvGrpSpPr/>
                <p:nvPr/>
              </p:nvGrpSpPr>
              <p:grpSpPr>
                <a:xfrm rot="19123498">
                  <a:off x="2501621" y="1862460"/>
                  <a:ext cx="542170" cy="1782007"/>
                  <a:chOff x="1905000" y="1828800"/>
                  <a:chExt cx="762000" cy="2362200"/>
                </a:xfrm>
              </p:grpSpPr>
              <p:sp>
                <p:nvSpPr>
                  <p:cNvPr id="19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2"/>
                <p:cNvGrpSpPr/>
                <p:nvPr/>
              </p:nvGrpSpPr>
              <p:grpSpPr>
                <a:xfrm rot="15530705">
                  <a:off x="2284581" y="2639655"/>
                  <a:ext cx="405591" cy="1883879"/>
                  <a:chOff x="1905000" y="1828800"/>
                  <a:chExt cx="762000" cy="2362200"/>
                </a:xfrm>
              </p:grpSpPr>
              <p:sp>
                <p:nvSpPr>
                  <p:cNvPr id="19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31"/>
              <p:cNvGrpSpPr/>
              <p:nvPr/>
            </p:nvGrpSpPr>
            <p:grpSpPr>
              <a:xfrm rot="20238387">
                <a:off x="1346199" y="1643328"/>
                <a:ext cx="1193804" cy="897916"/>
                <a:chOff x="1111998" y="1862460"/>
                <a:chExt cx="2362200" cy="1921930"/>
              </a:xfrm>
            </p:grpSpPr>
            <p:grpSp>
              <p:nvGrpSpPr>
                <p:cNvPr id="97" name="Group 6"/>
                <p:cNvGrpSpPr/>
                <p:nvPr/>
              </p:nvGrpSpPr>
              <p:grpSpPr>
                <a:xfrm rot="17802976">
                  <a:off x="1912098" y="1823816"/>
                  <a:ext cx="762000" cy="2362200"/>
                  <a:chOff x="1905000" y="1828800"/>
                  <a:chExt cx="762000" cy="2362200"/>
                </a:xfrm>
              </p:grpSpPr>
              <p:sp>
                <p:nvSpPr>
                  <p:cNvPr id="1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
                <p:cNvGrpSpPr/>
                <p:nvPr/>
              </p:nvGrpSpPr>
              <p:grpSpPr>
                <a:xfrm rot="19123498">
                  <a:off x="2501621" y="1862460"/>
                  <a:ext cx="542170" cy="1782007"/>
                  <a:chOff x="1905000" y="1828800"/>
                  <a:chExt cx="762000" cy="2362200"/>
                </a:xfrm>
              </p:grpSpPr>
              <p:sp>
                <p:nvSpPr>
                  <p:cNvPr id="183" name="Oval 1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12"/>
                <p:cNvGrpSpPr/>
                <p:nvPr/>
              </p:nvGrpSpPr>
              <p:grpSpPr>
                <a:xfrm rot="15530705">
                  <a:off x="2284581" y="2639655"/>
                  <a:ext cx="405591" cy="1883879"/>
                  <a:chOff x="1905000" y="1828800"/>
                  <a:chExt cx="762000" cy="2362200"/>
                </a:xfrm>
              </p:grpSpPr>
              <p:sp>
                <p:nvSpPr>
                  <p:cNvPr id="18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6" name="Group 73"/>
            <p:cNvGrpSpPr/>
            <p:nvPr/>
          </p:nvGrpSpPr>
          <p:grpSpPr>
            <a:xfrm rot="3068959">
              <a:off x="1791654" y="2628338"/>
              <a:ext cx="1820842" cy="1558779"/>
              <a:chOff x="736597" y="733384"/>
              <a:chExt cx="1807860" cy="1807860"/>
            </a:xfrm>
          </p:grpSpPr>
          <p:grpSp>
            <p:nvGrpSpPr>
              <p:cNvPr id="107" name="Group 15"/>
              <p:cNvGrpSpPr/>
              <p:nvPr/>
            </p:nvGrpSpPr>
            <p:grpSpPr>
              <a:xfrm rot="20238387">
                <a:off x="736597" y="881328"/>
                <a:ext cx="1193804" cy="897916"/>
                <a:chOff x="1111998" y="1862460"/>
                <a:chExt cx="2362200" cy="1921930"/>
              </a:xfrm>
            </p:grpSpPr>
            <p:grpSp>
              <p:nvGrpSpPr>
                <p:cNvPr id="108" name="Group 6"/>
                <p:cNvGrpSpPr/>
                <p:nvPr/>
              </p:nvGrpSpPr>
              <p:grpSpPr>
                <a:xfrm rot="17802976">
                  <a:off x="1912098" y="1823816"/>
                  <a:ext cx="762000" cy="2362200"/>
                  <a:chOff x="1905000" y="1828800"/>
                  <a:chExt cx="762000" cy="2362200"/>
                </a:xfrm>
              </p:grpSpPr>
              <p:sp>
                <p:nvSpPr>
                  <p:cNvPr id="1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9"/>
                <p:cNvGrpSpPr/>
                <p:nvPr/>
              </p:nvGrpSpPr>
              <p:grpSpPr>
                <a:xfrm rot="19123498">
                  <a:off x="2501621" y="1862460"/>
                  <a:ext cx="542170" cy="1782007"/>
                  <a:chOff x="1905000" y="1828800"/>
                  <a:chExt cx="762000" cy="2362200"/>
                </a:xfrm>
              </p:grpSpPr>
              <p:sp>
                <p:nvSpPr>
                  <p:cNvPr id="17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2"/>
                <p:cNvGrpSpPr/>
                <p:nvPr/>
              </p:nvGrpSpPr>
              <p:grpSpPr>
                <a:xfrm rot="15530705">
                  <a:off x="2284581" y="2639655"/>
                  <a:ext cx="405591" cy="1883879"/>
                  <a:chOff x="1905000" y="1828800"/>
                  <a:chExt cx="762000" cy="2362200"/>
                </a:xfrm>
              </p:grpSpPr>
              <p:sp>
                <p:nvSpPr>
                  <p:cNvPr id="16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21"/>
              <p:cNvGrpSpPr/>
              <p:nvPr/>
            </p:nvGrpSpPr>
            <p:grpSpPr>
              <a:xfrm rot="2927600">
                <a:off x="1498597" y="881328"/>
                <a:ext cx="1193804" cy="897916"/>
                <a:chOff x="1111998" y="1862460"/>
                <a:chExt cx="2362200" cy="1921930"/>
              </a:xfrm>
            </p:grpSpPr>
            <p:grpSp>
              <p:nvGrpSpPr>
                <p:cNvPr id="118" name="Group 6"/>
                <p:cNvGrpSpPr/>
                <p:nvPr/>
              </p:nvGrpSpPr>
              <p:grpSpPr>
                <a:xfrm rot="17802976">
                  <a:off x="1912098" y="1823816"/>
                  <a:ext cx="762000" cy="2362200"/>
                  <a:chOff x="1905000" y="1828800"/>
                  <a:chExt cx="762000" cy="2362200"/>
                </a:xfrm>
              </p:grpSpPr>
              <p:sp>
                <p:nvSpPr>
                  <p:cNvPr id="1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9"/>
                <p:cNvGrpSpPr/>
                <p:nvPr/>
              </p:nvGrpSpPr>
              <p:grpSpPr>
                <a:xfrm rot="19123498">
                  <a:off x="2501621" y="1862460"/>
                  <a:ext cx="542170" cy="1782007"/>
                  <a:chOff x="1905000" y="1828800"/>
                  <a:chExt cx="762000" cy="2362200"/>
                </a:xfrm>
              </p:grpSpPr>
              <p:sp>
                <p:nvSpPr>
                  <p:cNvPr id="16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2"/>
                <p:cNvGrpSpPr/>
                <p:nvPr/>
              </p:nvGrpSpPr>
              <p:grpSpPr>
                <a:xfrm rot="15530705">
                  <a:off x="2284581" y="2639655"/>
                  <a:ext cx="405591" cy="1883879"/>
                  <a:chOff x="1905000" y="1828800"/>
                  <a:chExt cx="762000" cy="2362200"/>
                </a:xfrm>
              </p:grpSpPr>
              <p:sp>
                <p:nvSpPr>
                  <p:cNvPr id="16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31"/>
              <p:cNvGrpSpPr/>
              <p:nvPr/>
            </p:nvGrpSpPr>
            <p:grpSpPr>
              <a:xfrm rot="20238387">
                <a:off x="1346199" y="1643328"/>
                <a:ext cx="1193804" cy="897916"/>
                <a:chOff x="1111998" y="1862460"/>
                <a:chExt cx="2362200" cy="1921930"/>
              </a:xfrm>
            </p:grpSpPr>
            <p:grpSp>
              <p:nvGrpSpPr>
                <p:cNvPr id="128" name="Group 6"/>
                <p:cNvGrpSpPr/>
                <p:nvPr/>
              </p:nvGrpSpPr>
              <p:grpSpPr>
                <a:xfrm rot="17802976">
                  <a:off x="1912098" y="1823816"/>
                  <a:ext cx="762000" cy="2362200"/>
                  <a:chOff x="1905000" y="1828800"/>
                  <a:chExt cx="762000" cy="2362200"/>
                </a:xfrm>
              </p:grpSpPr>
              <p:sp>
                <p:nvSpPr>
                  <p:cNvPr id="1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9"/>
                <p:cNvGrpSpPr/>
                <p:nvPr/>
              </p:nvGrpSpPr>
              <p:grpSpPr>
                <a:xfrm rot="19123498">
                  <a:off x="2501621" y="1862460"/>
                  <a:ext cx="542170" cy="1782007"/>
                  <a:chOff x="1905000" y="1828800"/>
                  <a:chExt cx="762000" cy="2362200"/>
                </a:xfrm>
              </p:grpSpPr>
              <p:sp>
                <p:nvSpPr>
                  <p:cNvPr id="153" name="Oval 1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2"/>
                <p:cNvGrpSpPr/>
                <p:nvPr/>
              </p:nvGrpSpPr>
              <p:grpSpPr>
                <a:xfrm rot="15530705">
                  <a:off x="2284581" y="2639655"/>
                  <a:ext cx="405591" cy="1883879"/>
                  <a:chOff x="1905000" y="1828800"/>
                  <a:chExt cx="762000" cy="2362200"/>
                </a:xfrm>
              </p:grpSpPr>
              <p:sp>
                <p:nvSpPr>
                  <p:cNvPr id="151" name="Oval 1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7" name="Group 104"/>
            <p:cNvGrpSpPr/>
            <p:nvPr/>
          </p:nvGrpSpPr>
          <p:grpSpPr>
            <a:xfrm rot="3068959">
              <a:off x="2247659" y="3793897"/>
              <a:ext cx="1143483" cy="840157"/>
              <a:chOff x="736597" y="733384"/>
              <a:chExt cx="1807860" cy="1807860"/>
            </a:xfrm>
          </p:grpSpPr>
          <p:grpSp>
            <p:nvGrpSpPr>
              <p:cNvPr id="138" name="Group 15"/>
              <p:cNvGrpSpPr/>
              <p:nvPr/>
            </p:nvGrpSpPr>
            <p:grpSpPr>
              <a:xfrm rot="20238387">
                <a:off x="736597" y="881328"/>
                <a:ext cx="1193804" cy="897916"/>
                <a:chOff x="1111998" y="1862460"/>
                <a:chExt cx="2362200" cy="1921930"/>
              </a:xfrm>
            </p:grpSpPr>
            <p:grpSp>
              <p:nvGrpSpPr>
                <p:cNvPr id="145" name="Group 6"/>
                <p:cNvGrpSpPr/>
                <p:nvPr/>
              </p:nvGrpSpPr>
              <p:grpSpPr>
                <a:xfrm rot="17802976">
                  <a:off x="1912098" y="1823816"/>
                  <a:ext cx="762000" cy="2362200"/>
                  <a:chOff x="1905000" y="1828800"/>
                  <a:chExt cx="762000" cy="2362200"/>
                </a:xfrm>
              </p:grpSpPr>
              <p:sp>
                <p:nvSpPr>
                  <p:cNvPr id="1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9"/>
                <p:cNvGrpSpPr/>
                <p:nvPr/>
              </p:nvGrpSpPr>
              <p:grpSpPr>
                <a:xfrm rot="19123498">
                  <a:off x="2501621" y="1862460"/>
                  <a:ext cx="542170" cy="1782007"/>
                  <a:chOff x="1905000" y="1828800"/>
                  <a:chExt cx="762000" cy="2362200"/>
                </a:xfrm>
              </p:grpSpPr>
              <p:sp>
                <p:nvSpPr>
                  <p:cNvPr id="141" name="Oval 1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2"/>
                <p:cNvGrpSpPr/>
                <p:nvPr/>
              </p:nvGrpSpPr>
              <p:grpSpPr>
                <a:xfrm rot="15530705">
                  <a:off x="2284581" y="2639655"/>
                  <a:ext cx="405591" cy="1883879"/>
                  <a:chOff x="1905000" y="1828800"/>
                  <a:chExt cx="762000" cy="2362200"/>
                </a:xfrm>
              </p:grpSpPr>
              <p:sp>
                <p:nvSpPr>
                  <p:cNvPr id="139" name="Oval 1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21"/>
              <p:cNvGrpSpPr/>
              <p:nvPr/>
            </p:nvGrpSpPr>
            <p:grpSpPr>
              <a:xfrm rot="2927600">
                <a:off x="1498597" y="881328"/>
                <a:ext cx="1193804" cy="897916"/>
                <a:chOff x="1111998" y="1862460"/>
                <a:chExt cx="2362200" cy="1921930"/>
              </a:xfrm>
            </p:grpSpPr>
            <p:grpSp>
              <p:nvGrpSpPr>
                <p:cNvPr id="149" name="Group 6"/>
                <p:cNvGrpSpPr/>
                <p:nvPr/>
              </p:nvGrpSpPr>
              <p:grpSpPr>
                <a:xfrm rot="17802976">
                  <a:off x="1912098" y="1823816"/>
                  <a:ext cx="762000" cy="2362200"/>
                  <a:chOff x="1905000" y="1828800"/>
                  <a:chExt cx="762000" cy="2362200"/>
                </a:xfrm>
              </p:grpSpPr>
              <p:sp>
                <p:nvSpPr>
                  <p:cNvPr id="13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9"/>
                <p:cNvGrpSpPr/>
                <p:nvPr/>
              </p:nvGrpSpPr>
              <p:grpSpPr>
                <a:xfrm rot="19123498">
                  <a:off x="2501621" y="1862460"/>
                  <a:ext cx="542170" cy="1782007"/>
                  <a:chOff x="1905000" y="1828800"/>
                  <a:chExt cx="762000" cy="2362200"/>
                </a:xfrm>
              </p:grpSpPr>
              <p:sp>
                <p:nvSpPr>
                  <p:cNvPr id="132" name="Oval 13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2"/>
                <p:cNvGrpSpPr/>
                <p:nvPr/>
              </p:nvGrpSpPr>
              <p:grpSpPr>
                <a:xfrm rot="15530705">
                  <a:off x="2284581" y="2639655"/>
                  <a:ext cx="405591" cy="1883879"/>
                  <a:chOff x="1905000" y="1828800"/>
                  <a:chExt cx="762000" cy="2362200"/>
                </a:xfrm>
              </p:grpSpPr>
              <p:sp>
                <p:nvSpPr>
                  <p:cNvPr id="130" name="Oval 1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31"/>
              <p:cNvGrpSpPr/>
              <p:nvPr/>
            </p:nvGrpSpPr>
            <p:grpSpPr>
              <a:xfrm rot="20238387">
                <a:off x="1346199" y="1643328"/>
                <a:ext cx="1193804" cy="897916"/>
                <a:chOff x="1111998" y="1862460"/>
                <a:chExt cx="2362200" cy="1921930"/>
              </a:xfrm>
            </p:grpSpPr>
            <p:grpSp>
              <p:nvGrpSpPr>
                <p:cNvPr id="159" name="Group 6"/>
                <p:cNvGrpSpPr/>
                <p:nvPr/>
              </p:nvGrpSpPr>
              <p:grpSpPr>
                <a:xfrm rot="17802976">
                  <a:off x="1912098" y="1823816"/>
                  <a:ext cx="762000" cy="2362200"/>
                  <a:chOff x="1905000" y="1828800"/>
                  <a:chExt cx="762000" cy="2362200"/>
                </a:xfrm>
              </p:grpSpPr>
              <p:sp>
                <p:nvSpPr>
                  <p:cNvPr id="1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9"/>
                <p:cNvGrpSpPr/>
                <p:nvPr/>
              </p:nvGrpSpPr>
              <p:grpSpPr>
                <a:xfrm rot="19123498">
                  <a:off x="2501621" y="1862460"/>
                  <a:ext cx="542170" cy="1782007"/>
                  <a:chOff x="1905000" y="1828800"/>
                  <a:chExt cx="762000" cy="2362200"/>
                </a:xfrm>
              </p:grpSpPr>
              <p:sp>
                <p:nvSpPr>
                  <p:cNvPr id="123" name="Oval 1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2"/>
                <p:cNvGrpSpPr/>
                <p:nvPr/>
              </p:nvGrpSpPr>
              <p:grpSpPr>
                <a:xfrm rot="15530705">
                  <a:off x="2284581" y="2639655"/>
                  <a:ext cx="405591" cy="1883879"/>
                  <a:chOff x="1905000" y="1828800"/>
                  <a:chExt cx="762000" cy="2362200"/>
                </a:xfrm>
              </p:grpSpPr>
              <p:sp>
                <p:nvSpPr>
                  <p:cNvPr id="121" name="Oval 12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 name="Group 135"/>
            <p:cNvGrpSpPr/>
            <p:nvPr/>
          </p:nvGrpSpPr>
          <p:grpSpPr>
            <a:xfrm rot="5892673">
              <a:off x="3061159" y="3301846"/>
              <a:ext cx="1528325" cy="1350205"/>
              <a:chOff x="736597" y="733384"/>
              <a:chExt cx="1807860" cy="1807860"/>
            </a:xfrm>
          </p:grpSpPr>
          <p:grpSp>
            <p:nvGrpSpPr>
              <p:cNvPr id="175" name="Group 15"/>
              <p:cNvGrpSpPr/>
              <p:nvPr/>
            </p:nvGrpSpPr>
            <p:grpSpPr>
              <a:xfrm rot="20238387">
                <a:off x="736597" y="881328"/>
                <a:ext cx="1193804" cy="897916"/>
                <a:chOff x="1111998" y="1862460"/>
                <a:chExt cx="2362200" cy="1921930"/>
              </a:xfrm>
            </p:grpSpPr>
            <p:grpSp>
              <p:nvGrpSpPr>
                <p:cNvPr id="176" name="Group 6"/>
                <p:cNvGrpSpPr/>
                <p:nvPr/>
              </p:nvGrpSpPr>
              <p:grpSpPr>
                <a:xfrm rot="17802976">
                  <a:off x="1912098" y="1823816"/>
                  <a:ext cx="762000" cy="2362200"/>
                  <a:chOff x="1905000" y="1828800"/>
                  <a:chExt cx="762000" cy="2362200"/>
                </a:xfrm>
              </p:grpSpPr>
              <p:sp>
                <p:nvSpPr>
                  <p:cNvPr id="1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9"/>
                <p:cNvGrpSpPr/>
                <p:nvPr/>
              </p:nvGrpSpPr>
              <p:grpSpPr>
                <a:xfrm rot="19123498">
                  <a:off x="2501621" y="1862460"/>
                  <a:ext cx="542170" cy="1782007"/>
                  <a:chOff x="1905000" y="1828800"/>
                  <a:chExt cx="762000" cy="2362200"/>
                </a:xfrm>
              </p:grpSpPr>
              <p:sp>
                <p:nvSpPr>
                  <p:cNvPr id="111" name="Oval 1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2"/>
                <p:cNvGrpSpPr/>
                <p:nvPr/>
              </p:nvGrpSpPr>
              <p:grpSpPr>
                <a:xfrm rot="15530705">
                  <a:off x="2284581" y="2639655"/>
                  <a:ext cx="405591" cy="1883879"/>
                  <a:chOff x="1905000" y="1828800"/>
                  <a:chExt cx="762000" cy="2362200"/>
                </a:xfrm>
              </p:grpSpPr>
              <p:sp>
                <p:nvSpPr>
                  <p:cNvPr id="109" name="Oval 1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 name="Group 21"/>
              <p:cNvGrpSpPr/>
              <p:nvPr/>
            </p:nvGrpSpPr>
            <p:grpSpPr>
              <a:xfrm rot="2927600">
                <a:off x="1498597" y="881328"/>
                <a:ext cx="1193804" cy="897916"/>
                <a:chOff x="1111998" y="1862460"/>
                <a:chExt cx="2362200" cy="1921930"/>
              </a:xfrm>
            </p:grpSpPr>
            <p:grpSp>
              <p:nvGrpSpPr>
                <p:cNvPr id="180" name="Group 6"/>
                <p:cNvGrpSpPr/>
                <p:nvPr/>
              </p:nvGrpSpPr>
              <p:grpSpPr>
                <a:xfrm rot="17802976">
                  <a:off x="1912098" y="1823816"/>
                  <a:ext cx="762000" cy="2362200"/>
                  <a:chOff x="1905000" y="1828800"/>
                  <a:chExt cx="762000" cy="2362200"/>
                </a:xfrm>
              </p:grpSpPr>
              <p:sp>
                <p:nvSpPr>
                  <p:cNvPr id="1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9"/>
                <p:cNvGrpSpPr/>
                <p:nvPr/>
              </p:nvGrpSpPr>
              <p:grpSpPr>
                <a:xfrm rot="19123498">
                  <a:off x="2501621" y="1862460"/>
                  <a:ext cx="542170" cy="1782007"/>
                  <a:chOff x="1905000" y="1828800"/>
                  <a:chExt cx="762000" cy="2362200"/>
                </a:xfrm>
              </p:grpSpPr>
              <p:sp>
                <p:nvSpPr>
                  <p:cNvPr id="102" name="Oval 1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2"/>
                <p:cNvGrpSpPr/>
                <p:nvPr/>
              </p:nvGrpSpPr>
              <p:grpSpPr>
                <a:xfrm rot="15530705">
                  <a:off x="2284581" y="2639655"/>
                  <a:ext cx="405591" cy="1883879"/>
                  <a:chOff x="1905000" y="1828800"/>
                  <a:chExt cx="762000" cy="2362200"/>
                </a:xfrm>
              </p:grpSpPr>
              <p:sp>
                <p:nvSpPr>
                  <p:cNvPr id="100" name="Oval 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9" name="Group 31"/>
              <p:cNvGrpSpPr/>
              <p:nvPr/>
            </p:nvGrpSpPr>
            <p:grpSpPr>
              <a:xfrm rot="20238387">
                <a:off x="1346199" y="1643328"/>
                <a:ext cx="1193804" cy="897916"/>
                <a:chOff x="1111998" y="1862460"/>
                <a:chExt cx="2362200" cy="1921930"/>
              </a:xfrm>
            </p:grpSpPr>
            <p:grpSp>
              <p:nvGrpSpPr>
                <p:cNvPr id="196" name="Group 6"/>
                <p:cNvGrpSpPr/>
                <p:nvPr/>
              </p:nvGrpSpPr>
              <p:grpSpPr>
                <a:xfrm rot="17802976">
                  <a:off x="1912098" y="1823816"/>
                  <a:ext cx="762000" cy="2362200"/>
                  <a:chOff x="1905000" y="1828800"/>
                  <a:chExt cx="762000" cy="2362200"/>
                </a:xfrm>
              </p:grpSpPr>
              <p:sp>
                <p:nvSpPr>
                  <p:cNvPr id="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9"/>
                <p:cNvGrpSpPr/>
                <p:nvPr/>
              </p:nvGrpSpPr>
              <p:grpSpPr>
                <a:xfrm rot="19123498">
                  <a:off x="2501621" y="1862460"/>
                  <a:ext cx="542170" cy="1782007"/>
                  <a:chOff x="1905000" y="1828800"/>
                  <a:chExt cx="762000" cy="2362200"/>
                </a:xfrm>
              </p:grpSpPr>
              <p:sp>
                <p:nvSpPr>
                  <p:cNvPr id="93" name="Oval 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2"/>
                <p:cNvGrpSpPr/>
                <p:nvPr/>
              </p:nvGrpSpPr>
              <p:grpSpPr>
                <a:xfrm rot="15530705">
                  <a:off x="2284581" y="2639655"/>
                  <a:ext cx="405591" cy="1883879"/>
                  <a:chOff x="1905000" y="1828800"/>
                  <a:chExt cx="762000" cy="2362200"/>
                </a:xfrm>
              </p:grpSpPr>
              <p:sp>
                <p:nvSpPr>
                  <p:cNvPr id="91" name="Oval 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 name="Group 166"/>
            <p:cNvGrpSpPr/>
            <p:nvPr/>
          </p:nvGrpSpPr>
          <p:grpSpPr>
            <a:xfrm rot="20555714" flipH="1">
              <a:off x="3652811" y="2791157"/>
              <a:ext cx="1586260" cy="1364114"/>
              <a:chOff x="736597" y="733384"/>
              <a:chExt cx="1807860" cy="1807860"/>
            </a:xfrm>
          </p:grpSpPr>
          <p:grpSp>
            <p:nvGrpSpPr>
              <p:cNvPr id="206" name="Group 15"/>
              <p:cNvGrpSpPr/>
              <p:nvPr/>
            </p:nvGrpSpPr>
            <p:grpSpPr>
              <a:xfrm rot="20238387">
                <a:off x="736597" y="881328"/>
                <a:ext cx="1193804" cy="897916"/>
                <a:chOff x="1111998" y="1862460"/>
                <a:chExt cx="2362200" cy="1921930"/>
              </a:xfrm>
            </p:grpSpPr>
            <p:grpSp>
              <p:nvGrpSpPr>
                <p:cNvPr id="207" name="Group 6"/>
                <p:cNvGrpSpPr/>
                <p:nvPr/>
              </p:nvGrpSpPr>
              <p:grpSpPr>
                <a:xfrm rot="17802976">
                  <a:off x="1912098" y="1823816"/>
                  <a:ext cx="762000" cy="2362200"/>
                  <a:chOff x="1905000" y="1828800"/>
                  <a:chExt cx="762000" cy="2362200"/>
                </a:xfrm>
              </p:grpSpPr>
              <p:sp>
                <p:nvSpPr>
                  <p:cNvPr id="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9"/>
                <p:cNvGrpSpPr/>
                <p:nvPr/>
              </p:nvGrpSpPr>
              <p:grpSpPr>
                <a:xfrm rot="19123498">
                  <a:off x="2501621" y="1862460"/>
                  <a:ext cx="542170" cy="1782007"/>
                  <a:chOff x="1905000" y="1828800"/>
                  <a:chExt cx="762000" cy="2362200"/>
                </a:xfrm>
              </p:grpSpPr>
              <p:sp>
                <p:nvSpPr>
                  <p:cNvPr id="81" name="Oval 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2"/>
                <p:cNvGrpSpPr/>
                <p:nvPr/>
              </p:nvGrpSpPr>
              <p:grpSpPr>
                <a:xfrm rot="15530705">
                  <a:off x="2284581" y="2639655"/>
                  <a:ext cx="405591" cy="1883879"/>
                  <a:chOff x="1905000" y="1828800"/>
                  <a:chExt cx="762000" cy="2362200"/>
                </a:xfrm>
              </p:grpSpPr>
              <p:sp>
                <p:nvSpPr>
                  <p:cNvPr id="79" name="Oval 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1"/>
              <p:cNvGrpSpPr/>
              <p:nvPr/>
            </p:nvGrpSpPr>
            <p:grpSpPr>
              <a:xfrm rot="2927600">
                <a:off x="1498597" y="881328"/>
                <a:ext cx="1193804" cy="897916"/>
                <a:chOff x="1111998" y="1862460"/>
                <a:chExt cx="2362200" cy="1921930"/>
              </a:xfrm>
            </p:grpSpPr>
            <p:grpSp>
              <p:nvGrpSpPr>
                <p:cNvPr id="217" name="Group 6"/>
                <p:cNvGrpSpPr/>
                <p:nvPr/>
              </p:nvGrpSpPr>
              <p:grpSpPr>
                <a:xfrm rot="17802976">
                  <a:off x="1912098" y="1823816"/>
                  <a:ext cx="762000" cy="2362200"/>
                  <a:chOff x="1905000" y="1828800"/>
                  <a:chExt cx="762000" cy="2362200"/>
                </a:xfrm>
              </p:grpSpPr>
              <p:sp>
                <p:nvSpPr>
                  <p:cNvPr id="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9"/>
                <p:cNvGrpSpPr/>
                <p:nvPr/>
              </p:nvGrpSpPr>
              <p:grpSpPr>
                <a:xfrm rot="19123498">
                  <a:off x="2501621" y="1862460"/>
                  <a:ext cx="542170" cy="1782007"/>
                  <a:chOff x="1905000" y="1828800"/>
                  <a:chExt cx="762000" cy="2362200"/>
                </a:xfrm>
              </p:grpSpPr>
              <p:sp>
                <p:nvSpPr>
                  <p:cNvPr id="72" name="Oval 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12"/>
                <p:cNvGrpSpPr/>
                <p:nvPr/>
              </p:nvGrpSpPr>
              <p:grpSpPr>
                <a:xfrm rot="15530705">
                  <a:off x="2284581" y="2639655"/>
                  <a:ext cx="405591" cy="1883879"/>
                  <a:chOff x="1905000" y="1828800"/>
                  <a:chExt cx="762000" cy="2362200"/>
                </a:xfrm>
              </p:grpSpPr>
              <p:sp>
                <p:nvSpPr>
                  <p:cNvPr id="70"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31"/>
              <p:cNvGrpSpPr/>
              <p:nvPr/>
            </p:nvGrpSpPr>
            <p:grpSpPr>
              <a:xfrm rot="20238387">
                <a:off x="1346199" y="1643328"/>
                <a:ext cx="1193804" cy="897916"/>
                <a:chOff x="1111998" y="1862460"/>
                <a:chExt cx="2362200" cy="1921930"/>
              </a:xfrm>
            </p:grpSpPr>
            <p:grpSp>
              <p:nvGrpSpPr>
                <p:cNvPr id="227" name="Group 6"/>
                <p:cNvGrpSpPr/>
                <p:nvPr/>
              </p:nvGrpSpPr>
              <p:grpSpPr>
                <a:xfrm rot="17802976">
                  <a:off x="1912098" y="1823816"/>
                  <a:ext cx="762000" cy="2362200"/>
                  <a:chOff x="1905000" y="1828800"/>
                  <a:chExt cx="762000" cy="2362200"/>
                </a:xfrm>
              </p:grpSpPr>
              <p:sp>
                <p:nvSpPr>
                  <p:cNvPr id="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9"/>
                <p:cNvGrpSpPr/>
                <p:nvPr/>
              </p:nvGrpSpPr>
              <p:grpSpPr>
                <a:xfrm rot="19123498">
                  <a:off x="2501621" y="1862460"/>
                  <a:ext cx="542170" cy="1782007"/>
                  <a:chOff x="1905000" y="1828800"/>
                  <a:chExt cx="762000" cy="2362200"/>
                </a:xfrm>
              </p:grpSpPr>
              <p:sp>
                <p:nvSpPr>
                  <p:cNvPr id="63" name="Oval 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2"/>
                <p:cNvGrpSpPr/>
                <p:nvPr/>
              </p:nvGrpSpPr>
              <p:grpSpPr>
                <a:xfrm rot="15530705">
                  <a:off x="2284581" y="2639655"/>
                  <a:ext cx="405591" cy="1883879"/>
                  <a:chOff x="1905000" y="1828800"/>
                  <a:chExt cx="762000" cy="2362200"/>
                </a:xfrm>
              </p:grpSpPr>
              <p:sp>
                <p:nvSpPr>
                  <p:cNvPr id="61"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4" name="Double Wave 43"/>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uble Wave 44"/>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95"/>
          <p:cNvGrpSpPr/>
          <p:nvPr/>
        </p:nvGrpSpPr>
        <p:grpSpPr>
          <a:xfrm>
            <a:off x="9372600" y="2743201"/>
            <a:ext cx="1295400" cy="881743"/>
            <a:chOff x="4495800" y="4191000"/>
            <a:chExt cx="2467432" cy="1034143"/>
          </a:xfrm>
        </p:grpSpPr>
        <p:grpSp>
          <p:nvGrpSpPr>
            <p:cNvPr id="237" name="Group 19"/>
            <p:cNvGrpSpPr/>
            <p:nvPr/>
          </p:nvGrpSpPr>
          <p:grpSpPr>
            <a:xfrm>
              <a:off x="4495800" y="4245429"/>
              <a:ext cx="801911" cy="904424"/>
              <a:chOff x="4028701" y="943609"/>
              <a:chExt cx="1371601" cy="1418591"/>
            </a:xfrm>
            <a:solidFill>
              <a:srgbClr val="FFC000"/>
            </a:solidFill>
          </p:grpSpPr>
          <p:sp>
            <p:nvSpPr>
              <p:cNvPr id="314" name="Teardrop 313"/>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5" name="Teardrop 314"/>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Teardrop 315"/>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7" name="Teardrop 316"/>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8" name="Teardrop 317"/>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Teardrop 318"/>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0" name="Rectangle 319"/>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38" name="Group 20"/>
            <p:cNvGrpSpPr/>
            <p:nvPr/>
          </p:nvGrpSpPr>
          <p:grpSpPr>
            <a:xfrm>
              <a:off x="5421091" y="4191000"/>
              <a:ext cx="740228" cy="904424"/>
              <a:chOff x="4028701" y="943609"/>
              <a:chExt cx="1371601" cy="1418591"/>
            </a:xfrm>
            <a:solidFill>
              <a:srgbClr val="FFC000"/>
            </a:solidFill>
          </p:grpSpPr>
          <p:sp>
            <p:nvSpPr>
              <p:cNvPr id="307" name="Teardrop 306"/>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 name="Teardrop 307"/>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9" name="Teardrop 308"/>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Teardrop 309"/>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1" name="Teardrop 310"/>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2" name="Teardrop 311"/>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Rectangle 312"/>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39" name="Group 21"/>
            <p:cNvGrpSpPr/>
            <p:nvPr/>
          </p:nvGrpSpPr>
          <p:grpSpPr>
            <a:xfrm>
              <a:off x="6223004" y="4245429"/>
              <a:ext cx="740228" cy="979714"/>
              <a:chOff x="4028701" y="943609"/>
              <a:chExt cx="1371601" cy="1418591"/>
            </a:xfrm>
            <a:solidFill>
              <a:srgbClr val="FFC000"/>
            </a:solidFill>
          </p:grpSpPr>
          <p:sp>
            <p:nvSpPr>
              <p:cNvPr id="300" name="Teardrop 299"/>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Teardrop 300"/>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2" name="Teardrop 301"/>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3" name="Teardrop 302"/>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4" name="Teardrop 303"/>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5" name="Teardrop 304"/>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6" name="Rectangle 305"/>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240" name="Group 321"/>
          <p:cNvGrpSpPr/>
          <p:nvPr/>
        </p:nvGrpSpPr>
        <p:grpSpPr>
          <a:xfrm>
            <a:off x="8458200" y="2895601"/>
            <a:ext cx="1295400" cy="881743"/>
            <a:chOff x="4495800" y="4191000"/>
            <a:chExt cx="2467432" cy="1034143"/>
          </a:xfrm>
        </p:grpSpPr>
        <p:grpSp>
          <p:nvGrpSpPr>
            <p:cNvPr id="247" name="Group 19"/>
            <p:cNvGrpSpPr/>
            <p:nvPr/>
          </p:nvGrpSpPr>
          <p:grpSpPr>
            <a:xfrm>
              <a:off x="4495800" y="4245429"/>
              <a:ext cx="801911" cy="904424"/>
              <a:chOff x="4028701" y="943609"/>
              <a:chExt cx="1371601" cy="1418591"/>
            </a:xfrm>
            <a:solidFill>
              <a:srgbClr val="FFC000"/>
            </a:solidFill>
          </p:grpSpPr>
          <p:sp>
            <p:nvSpPr>
              <p:cNvPr id="340" name="Teardrop 339"/>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1" name="Teardrop 340"/>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2" name="Teardrop 341"/>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Teardrop 342"/>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4" name="Teardrop 343"/>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5" name="Teardrop 344"/>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Rectangle 345"/>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8" name="Group 20"/>
            <p:cNvGrpSpPr/>
            <p:nvPr/>
          </p:nvGrpSpPr>
          <p:grpSpPr>
            <a:xfrm>
              <a:off x="5421091" y="4191000"/>
              <a:ext cx="740228" cy="904424"/>
              <a:chOff x="4028701" y="943609"/>
              <a:chExt cx="1371601" cy="1418591"/>
            </a:xfrm>
            <a:solidFill>
              <a:srgbClr val="FFC000"/>
            </a:solidFill>
          </p:grpSpPr>
          <p:sp>
            <p:nvSpPr>
              <p:cNvPr id="333" name="Teardrop 332"/>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4" name="Teardrop 333"/>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5" name="Teardrop 334"/>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6" name="Teardrop 335"/>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7" name="Teardrop 336"/>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8" name="Teardrop 337"/>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9" name="Rectangle 338"/>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49" name="Group 21"/>
            <p:cNvGrpSpPr/>
            <p:nvPr/>
          </p:nvGrpSpPr>
          <p:grpSpPr>
            <a:xfrm>
              <a:off x="6223004" y="4245429"/>
              <a:ext cx="740228" cy="979714"/>
              <a:chOff x="4028701" y="943609"/>
              <a:chExt cx="1371601" cy="1418591"/>
            </a:xfrm>
            <a:solidFill>
              <a:srgbClr val="FFC000"/>
            </a:solidFill>
          </p:grpSpPr>
          <p:sp>
            <p:nvSpPr>
              <p:cNvPr id="326" name="Teardrop 325"/>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7" name="Teardrop 326"/>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Teardrop 327"/>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9" name="Teardrop 328"/>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0" name="Teardrop 329"/>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Teardrop 330"/>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2" name="Rectangle 331"/>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256" name="Group 346"/>
          <p:cNvGrpSpPr/>
          <p:nvPr/>
        </p:nvGrpSpPr>
        <p:grpSpPr>
          <a:xfrm>
            <a:off x="7772400" y="2895601"/>
            <a:ext cx="1295400" cy="881743"/>
            <a:chOff x="4495800" y="4191000"/>
            <a:chExt cx="2467432" cy="1034143"/>
          </a:xfrm>
        </p:grpSpPr>
        <p:grpSp>
          <p:nvGrpSpPr>
            <p:cNvPr id="257" name="Group 19"/>
            <p:cNvGrpSpPr/>
            <p:nvPr/>
          </p:nvGrpSpPr>
          <p:grpSpPr>
            <a:xfrm>
              <a:off x="4495800" y="4245429"/>
              <a:ext cx="801911" cy="904424"/>
              <a:chOff x="4028701" y="943609"/>
              <a:chExt cx="1371601" cy="1418591"/>
            </a:xfrm>
            <a:solidFill>
              <a:srgbClr val="FFC000"/>
            </a:solidFill>
          </p:grpSpPr>
          <p:sp>
            <p:nvSpPr>
              <p:cNvPr id="365" name="Teardrop 364"/>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6" name="Teardrop 365"/>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7" name="Teardrop 366"/>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8" name="Teardrop 367"/>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9" name="Teardrop 368"/>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0" name="Teardrop 369"/>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1" name="Rectangle 370"/>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58" name="Group 20"/>
            <p:cNvGrpSpPr/>
            <p:nvPr/>
          </p:nvGrpSpPr>
          <p:grpSpPr>
            <a:xfrm>
              <a:off x="5421091" y="4191000"/>
              <a:ext cx="740228" cy="904424"/>
              <a:chOff x="4028701" y="943609"/>
              <a:chExt cx="1371601" cy="1418591"/>
            </a:xfrm>
            <a:solidFill>
              <a:srgbClr val="FFC000"/>
            </a:solidFill>
          </p:grpSpPr>
          <p:sp>
            <p:nvSpPr>
              <p:cNvPr id="358" name="Teardrop 357"/>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9" name="Teardrop 358"/>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0" name="Teardrop 359"/>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1" name="Teardrop 360"/>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2" name="Teardrop 361"/>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3" name="Teardrop 362"/>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4" name="Rectangle 363"/>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65" name="Group 21"/>
            <p:cNvGrpSpPr/>
            <p:nvPr/>
          </p:nvGrpSpPr>
          <p:grpSpPr>
            <a:xfrm>
              <a:off x="6223004" y="4245429"/>
              <a:ext cx="740228" cy="979714"/>
              <a:chOff x="4028701" y="943609"/>
              <a:chExt cx="1371601" cy="1418591"/>
            </a:xfrm>
            <a:solidFill>
              <a:srgbClr val="FFC000"/>
            </a:solidFill>
          </p:grpSpPr>
          <p:sp>
            <p:nvSpPr>
              <p:cNvPr id="351" name="Teardrop 350"/>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2" name="Teardrop 351"/>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3" name="Teardrop 352"/>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4" name="Teardrop 353"/>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5" name="Teardrop 354"/>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6" name="Teardrop 355"/>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7" name="Rectangle 356"/>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466" name="TextBox 465"/>
          <p:cNvSpPr txBox="1"/>
          <p:nvPr/>
        </p:nvSpPr>
        <p:spPr>
          <a:xfrm>
            <a:off x="6553200" y="6334780"/>
            <a:ext cx="4953000" cy="523220"/>
          </a:xfrm>
          <a:prstGeom prst="rect">
            <a:avLst/>
          </a:prstGeom>
          <a:noFill/>
        </p:spPr>
        <p:txBody>
          <a:bodyPr wrap="square" rtlCol="0">
            <a:spAutoFit/>
          </a:bodyPr>
          <a:lstStyle/>
          <a:p>
            <a:pPr algn="ctr"/>
            <a:r>
              <a:rPr lang="en-US" sz="2800" dirty="0">
                <a:latin typeface="Comic Sans MS" pitchFamily="66" charset="0"/>
              </a:rPr>
              <a:t>Luke 18:14</a:t>
            </a:r>
          </a:p>
        </p:txBody>
      </p:sp>
      <p:sp>
        <p:nvSpPr>
          <p:cNvPr id="467" name="Rounded Rectangle 466"/>
          <p:cNvSpPr/>
          <p:nvPr/>
        </p:nvSpPr>
        <p:spPr>
          <a:xfrm>
            <a:off x="5029200" y="2590800"/>
            <a:ext cx="2514600" cy="228600"/>
          </a:xfrm>
          <a:prstGeom prst="roundRect">
            <a:avLst>
              <a:gd name="adj" fmla="val 8141"/>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467"/>
          <p:cNvGrpSpPr/>
          <p:nvPr/>
        </p:nvGrpSpPr>
        <p:grpSpPr>
          <a:xfrm>
            <a:off x="2971800" y="2971800"/>
            <a:ext cx="990600" cy="533400"/>
            <a:chOff x="4495800" y="4191000"/>
            <a:chExt cx="2467432" cy="1034143"/>
          </a:xfrm>
        </p:grpSpPr>
        <p:grpSp>
          <p:nvGrpSpPr>
            <p:cNvPr id="267" name="Group 19"/>
            <p:cNvGrpSpPr/>
            <p:nvPr/>
          </p:nvGrpSpPr>
          <p:grpSpPr>
            <a:xfrm>
              <a:off x="4495800" y="4245429"/>
              <a:ext cx="801911" cy="904424"/>
              <a:chOff x="4028701" y="943609"/>
              <a:chExt cx="1371601" cy="1418591"/>
            </a:xfrm>
            <a:solidFill>
              <a:srgbClr val="FFC000"/>
            </a:solidFill>
          </p:grpSpPr>
          <p:sp>
            <p:nvSpPr>
              <p:cNvPr id="486" name="Teardrop 485"/>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7" name="Teardrop 486"/>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8" name="Teardrop 487"/>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9" name="Teardrop 488"/>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0" name="Teardrop 489"/>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1" name="Teardrop 490"/>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2" name="Rectangle 491"/>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68" name="Group 20"/>
            <p:cNvGrpSpPr/>
            <p:nvPr/>
          </p:nvGrpSpPr>
          <p:grpSpPr>
            <a:xfrm>
              <a:off x="5421091" y="4191000"/>
              <a:ext cx="740228" cy="904424"/>
              <a:chOff x="4028701" y="943609"/>
              <a:chExt cx="1371601" cy="1418591"/>
            </a:xfrm>
            <a:solidFill>
              <a:srgbClr val="FFC000"/>
            </a:solidFill>
          </p:grpSpPr>
          <p:sp>
            <p:nvSpPr>
              <p:cNvPr id="479" name="Teardrop 478"/>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0" name="Teardrop 479"/>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1" name="Teardrop 480"/>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2" name="Teardrop 481"/>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3" name="Teardrop 482"/>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4" name="Teardrop 483"/>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5" name="Rectangle 484"/>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69" name="Group 21"/>
            <p:cNvGrpSpPr/>
            <p:nvPr/>
          </p:nvGrpSpPr>
          <p:grpSpPr>
            <a:xfrm>
              <a:off x="6223004" y="4245429"/>
              <a:ext cx="740228" cy="979714"/>
              <a:chOff x="4028701" y="943609"/>
              <a:chExt cx="1371601" cy="1418591"/>
            </a:xfrm>
            <a:solidFill>
              <a:srgbClr val="FFC000"/>
            </a:solidFill>
          </p:grpSpPr>
          <p:sp>
            <p:nvSpPr>
              <p:cNvPr id="472" name="Teardrop 471"/>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3" name="Teardrop 472"/>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4" name="Teardrop 473"/>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5" name="Teardrop 474"/>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6" name="Teardrop 475"/>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7" name="Teardrop 476"/>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8" name="Rectangle 477"/>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545" name="TextBox 544"/>
          <p:cNvSpPr txBox="1"/>
          <p:nvPr/>
        </p:nvSpPr>
        <p:spPr>
          <a:xfrm>
            <a:off x="1905000" y="228601"/>
            <a:ext cx="6553200" cy="954107"/>
          </a:xfrm>
          <a:prstGeom prst="rect">
            <a:avLst/>
          </a:prstGeom>
          <a:noFill/>
        </p:spPr>
        <p:txBody>
          <a:bodyPr wrap="square" rtlCol="0">
            <a:spAutoFit/>
          </a:bodyPr>
          <a:lstStyle/>
          <a:p>
            <a:pPr algn="ctr"/>
            <a:r>
              <a:rPr lang="en-US" sz="2800" dirty="0">
                <a:latin typeface="Comic Sans MS" pitchFamily="66" charset="0"/>
              </a:rPr>
              <a:t>“For every one that </a:t>
            </a:r>
            <a:r>
              <a:rPr lang="en-US" sz="2800" dirty="0" err="1">
                <a:latin typeface="Comic Sans MS" pitchFamily="66" charset="0"/>
              </a:rPr>
              <a:t>exalteth</a:t>
            </a:r>
            <a:r>
              <a:rPr lang="en-US" sz="2800" dirty="0">
                <a:latin typeface="Comic Sans MS" pitchFamily="66" charset="0"/>
              </a:rPr>
              <a:t> himself shall be abased;</a:t>
            </a:r>
          </a:p>
        </p:txBody>
      </p:sp>
      <p:sp>
        <p:nvSpPr>
          <p:cNvPr id="546" name="TextBox 545"/>
          <p:cNvSpPr txBox="1"/>
          <p:nvPr/>
        </p:nvSpPr>
        <p:spPr>
          <a:xfrm>
            <a:off x="1524000" y="5486401"/>
            <a:ext cx="5715000" cy="954107"/>
          </a:xfrm>
          <a:prstGeom prst="rect">
            <a:avLst/>
          </a:prstGeom>
          <a:noFill/>
        </p:spPr>
        <p:txBody>
          <a:bodyPr wrap="square" rtlCol="0">
            <a:spAutoFit/>
          </a:bodyPr>
          <a:lstStyle/>
          <a:p>
            <a:pPr algn="ctr"/>
            <a:r>
              <a:rPr lang="en-US" sz="2800" dirty="0">
                <a:latin typeface="Comic Sans MS" pitchFamily="66" charset="0"/>
              </a:rPr>
              <a:t>,,,And he that </a:t>
            </a:r>
            <a:r>
              <a:rPr lang="en-US" sz="2800" dirty="0" err="1">
                <a:latin typeface="Comic Sans MS" pitchFamily="66" charset="0"/>
              </a:rPr>
              <a:t>humbleth</a:t>
            </a:r>
            <a:r>
              <a:rPr lang="en-US" sz="2800" dirty="0">
                <a:latin typeface="Comic Sans MS" pitchFamily="66" charset="0"/>
              </a:rPr>
              <a:t> himself shall be exalted.”</a:t>
            </a:r>
          </a:p>
        </p:txBody>
      </p:sp>
      <p:grpSp>
        <p:nvGrpSpPr>
          <p:cNvPr id="270" name="Group 559"/>
          <p:cNvGrpSpPr/>
          <p:nvPr/>
        </p:nvGrpSpPr>
        <p:grpSpPr>
          <a:xfrm>
            <a:off x="7848600" y="1143000"/>
            <a:ext cx="1905000" cy="4800600"/>
            <a:chOff x="1037281" y="533400"/>
            <a:chExt cx="2534264" cy="5468748"/>
          </a:xfrm>
        </p:grpSpPr>
        <p:grpSp>
          <p:nvGrpSpPr>
            <p:cNvPr id="277" name="Group 221"/>
            <p:cNvGrpSpPr/>
            <p:nvPr/>
          </p:nvGrpSpPr>
          <p:grpSpPr>
            <a:xfrm rot="1164186">
              <a:off x="1242560" y="2450236"/>
              <a:ext cx="582900" cy="2992744"/>
              <a:chOff x="7656338" y="1848322"/>
              <a:chExt cx="1196145" cy="2716680"/>
            </a:xfrm>
          </p:grpSpPr>
          <p:sp>
            <p:nvSpPr>
              <p:cNvPr id="431" name="Moon 430"/>
              <p:cNvSpPr/>
              <p:nvPr/>
            </p:nvSpPr>
            <p:spPr>
              <a:xfrm rot="21095813">
                <a:off x="7656338" y="1898002"/>
                <a:ext cx="1143000" cy="2667000"/>
              </a:xfrm>
              <a:prstGeom prst="moon">
                <a:avLst>
                  <a:gd name="adj" fmla="val 7623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Moon 431"/>
              <p:cNvSpPr/>
              <p:nvPr/>
            </p:nvSpPr>
            <p:spPr>
              <a:xfrm rot="20801781">
                <a:off x="7709483" y="1848322"/>
                <a:ext cx="1143000" cy="2667000"/>
              </a:xfrm>
              <a:prstGeom prst="moon">
                <a:avLst>
                  <a:gd name="adj" fmla="val 7623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432"/>
            <p:cNvGrpSpPr/>
            <p:nvPr/>
          </p:nvGrpSpPr>
          <p:grpSpPr>
            <a:xfrm rot="2805653">
              <a:off x="2052129" y="5252733"/>
              <a:ext cx="869611" cy="629219"/>
              <a:chOff x="4048870" y="4772643"/>
              <a:chExt cx="746191" cy="875295"/>
            </a:xfrm>
          </p:grpSpPr>
          <p:sp>
            <p:nvSpPr>
              <p:cNvPr id="434" name="Oval 433"/>
              <p:cNvSpPr/>
              <p:nvPr/>
            </p:nvSpPr>
            <p:spPr>
              <a:xfrm rot="17894364">
                <a:off x="3984318" y="4837195"/>
                <a:ext cx="875295" cy="746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5" name="Oval 434"/>
              <p:cNvSpPr/>
              <p:nvPr/>
            </p:nvSpPr>
            <p:spPr>
              <a:xfrm rot="17490688">
                <a:off x="4164012" y="5075198"/>
                <a:ext cx="623238" cy="2890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79" name="Group 435"/>
            <p:cNvGrpSpPr/>
            <p:nvPr/>
          </p:nvGrpSpPr>
          <p:grpSpPr>
            <a:xfrm rot="5082802">
              <a:off x="1442527" y="5252733"/>
              <a:ext cx="869611" cy="629219"/>
              <a:chOff x="4048870" y="4772643"/>
              <a:chExt cx="746191" cy="875295"/>
            </a:xfrm>
          </p:grpSpPr>
          <p:sp>
            <p:nvSpPr>
              <p:cNvPr id="437" name="Oval 436"/>
              <p:cNvSpPr/>
              <p:nvPr/>
            </p:nvSpPr>
            <p:spPr>
              <a:xfrm rot="17894364">
                <a:off x="3984318" y="4837195"/>
                <a:ext cx="875295" cy="746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8" name="Oval 437"/>
              <p:cNvSpPr/>
              <p:nvPr/>
            </p:nvSpPr>
            <p:spPr>
              <a:xfrm rot="17490688">
                <a:off x="4164012" y="5075198"/>
                <a:ext cx="623238" cy="2890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39" name="Oval 438"/>
            <p:cNvSpPr/>
            <p:nvPr/>
          </p:nvSpPr>
          <p:spPr>
            <a:xfrm rot="19653020">
              <a:off x="1037281" y="3979485"/>
              <a:ext cx="745507" cy="3909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0" name="Trapezoid 439"/>
            <p:cNvSpPr/>
            <p:nvPr/>
          </p:nvSpPr>
          <p:spPr>
            <a:xfrm>
              <a:off x="1295400" y="3733800"/>
              <a:ext cx="1941354" cy="1676400"/>
            </a:xfrm>
            <a:prstGeom prst="trapezoid">
              <a:avLst>
                <a:gd name="adj" fmla="val 28055"/>
              </a:avLst>
            </a:prstGeom>
            <a:solidFill>
              <a:srgbClr val="E3A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220"/>
            <p:cNvGrpSpPr/>
            <p:nvPr/>
          </p:nvGrpSpPr>
          <p:grpSpPr>
            <a:xfrm rot="20136002" flipH="1">
              <a:off x="2651620" y="2120781"/>
              <a:ext cx="919925" cy="3299120"/>
              <a:chOff x="7391400" y="1752600"/>
              <a:chExt cx="1461083" cy="2812402"/>
            </a:xfrm>
          </p:grpSpPr>
          <p:sp>
            <p:nvSpPr>
              <p:cNvPr id="442" name="Moon 441"/>
              <p:cNvSpPr/>
              <p:nvPr/>
            </p:nvSpPr>
            <p:spPr>
              <a:xfrm>
                <a:off x="7391400" y="1752600"/>
                <a:ext cx="1143000" cy="2667000"/>
              </a:xfrm>
              <a:prstGeom prst="moon">
                <a:avLst>
                  <a:gd name="adj" fmla="val 7623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p:cNvSpPr/>
              <p:nvPr/>
            </p:nvSpPr>
            <p:spPr>
              <a:xfrm rot="21095813">
                <a:off x="7656338" y="1898002"/>
                <a:ext cx="1143000" cy="2667000"/>
              </a:xfrm>
              <a:prstGeom prst="moon">
                <a:avLst>
                  <a:gd name="adj" fmla="val 7623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p:cNvSpPr/>
              <p:nvPr/>
            </p:nvSpPr>
            <p:spPr>
              <a:xfrm rot="20801781">
                <a:off x="7709483" y="1848322"/>
                <a:ext cx="1143000" cy="2667000"/>
              </a:xfrm>
              <a:prstGeom prst="moon">
                <a:avLst>
                  <a:gd name="adj" fmla="val 7623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5" name="Trapezoid 444"/>
            <p:cNvSpPr/>
            <p:nvPr/>
          </p:nvSpPr>
          <p:spPr>
            <a:xfrm rot="1366412">
              <a:off x="1331935" y="2583155"/>
              <a:ext cx="1078973" cy="174395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6" name="Isosceles Triangle 445"/>
            <p:cNvSpPr/>
            <p:nvPr/>
          </p:nvSpPr>
          <p:spPr>
            <a:xfrm>
              <a:off x="1319290" y="2376750"/>
              <a:ext cx="1938313" cy="2375569"/>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7" name="Oval 446"/>
            <p:cNvSpPr/>
            <p:nvPr/>
          </p:nvSpPr>
          <p:spPr>
            <a:xfrm rot="4539092">
              <a:off x="2728395" y="3947896"/>
              <a:ext cx="745507" cy="3909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8" name="Isosceles Triangle 447"/>
            <p:cNvSpPr/>
            <p:nvPr/>
          </p:nvSpPr>
          <p:spPr>
            <a:xfrm rot="10800000">
              <a:off x="1976218" y="2227725"/>
              <a:ext cx="592526" cy="11678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1466148" y="1066027"/>
              <a:ext cx="1447875" cy="16796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0" name="Trapezoid 449"/>
            <p:cNvSpPr/>
            <p:nvPr/>
          </p:nvSpPr>
          <p:spPr>
            <a:xfrm rot="20394743">
              <a:off x="2383737" y="2608676"/>
              <a:ext cx="875915" cy="1666835"/>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7" name="Group 197"/>
            <p:cNvGrpSpPr/>
            <p:nvPr/>
          </p:nvGrpSpPr>
          <p:grpSpPr>
            <a:xfrm>
              <a:off x="1295499" y="533400"/>
              <a:ext cx="1794597" cy="2055444"/>
              <a:chOff x="3050575" y="233979"/>
              <a:chExt cx="2364255" cy="2402007"/>
            </a:xfrm>
          </p:grpSpPr>
          <p:sp>
            <p:nvSpPr>
              <p:cNvPr id="452" name="Moon 451"/>
              <p:cNvSpPr/>
              <p:nvPr/>
            </p:nvSpPr>
            <p:spPr>
              <a:xfrm rot="8506032">
                <a:off x="4482698" y="563556"/>
                <a:ext cx="932132" cy="1697666"/>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196"/>
              <p:cNvGrpSpPr/>
              <p:nvPr/>
            </p:nvGrpSpPr>
            <p:grpSpPr>
              <a:xfrm>
                <a:off x="3050575" y="233979"/>
                <a:ext cx="2012294" cy="2402007"/>
                <a:chOff x="3050575" y="233979"/>
                <a:chExt cx="2012294" cy="2402007"/>
              </a:xfrm>
            </p:grpSpPr>
            <p:sp>
              <p:nvSpPr>
                <p:cNvPr id="454" name="Moon 453"/>
                <p:cNvSpPr/>
                <p:nvPr/>
              </p:nvSpPr>
              <p:spPr>
                <a:xfrm rot="4916172">
                  <a:off x="3645985" y="-204738"/>
                  <a:ext cx="978168" cy="1855601"/>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Moon 454"/>
                <p:cNvSpPr/>
                <p:nvPr/>
              </p:nvSpPr>
              <p:spPr>
                <a:xfrm rot="4777610">
                  <a:off x="3446213" y="293467"/>
                  <a:ext cx="751314" cy="154259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Moon 455"/>
                <p:cNvSpPr/>
                <p:nvPr/>
              </p:nvSpPr>
              <p:spPr>
                <a:xfrm rot="20631259">
                  <a:off x="3096895" y="1111735"/>
                  <a:ext cx="539376" cy="1524251"/>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rot="20510293">
                  <a:off x="3200339" y="470448"/>
                  <a:ext cx="1710944" cy="762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458" name="Oval 457"/>
            <p:cNvSpPr/>
            <p:nvPr/>
          </p:nvSpPr>
          <p:spPr>
            <a:xfrm rot="20510293">
              <a:off x="2429254" y="1064920"/>
              <a:ext cx="475140" cy="33731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96" name="Group 216"/>
            <p:cNvGrpSpPr/>
            <p:nvPr/>
          </p:nvGrpSpPr>
          <p:grpSpPr>
            <a:xfrm>
              <a:off x="1469019" y="4445750"/>
              <a:ext cx="1619518" cy="260823"/>
              <a:chOff x="7315200" y="0"/>
              <a:chExt cx="3352800" cy="1066800"/>
            </a:xfrm>
          </p:grpSpPr>
          <p:grpSp>
            <p:nvGrpSpPr>
              <p:cNvPr id="297" name="Group 202"/>
              <p:cNvGrpSpPr/>
              <p:nvPr/>
            </p:nvGrpSpPr>
            <p:grpSpPr>
              <a:xfrm>
                <a:off x="7315200" y="0"/>
                <a:ext cx="990600" cy="1066800"/>
                <a:chOff x="3429000" y="457200"/>
                <a:chExt cx="990600" cy="1066800"/>
              </a:xfrm>
            </p:grpSpPr>
            <p:sp>
              <p:nvSpPr>
                <p:cNvPr id="554" name="Chevron 553"/>
                <p:cNvSpPr/>
                <p:nvPr/>
              </p:nvSpPr>
              <p:spPr>
                <a:xfrm>
                  <a:off x="3429000" y="457200"/>
                  <a:ext cx="609600" cy="1066800"/>
                </a:xfrm>
                <a:prstGeom prst="chevr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5" name="Chevron 554"/>
                <p:cNvSpPr/>
                <p:nvPr/>
              </p:nvSpPr>
              <p:spPr>
                <a:xfrm rot="10621080">
                  <a:off x="3810000" y="457200"/>
                  <a:ext cx="609600" cy="1066800"/>
                </a:xfrm>
                <a:prstGeom prst="chevr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6" name="Quad Arrow 555"/>
                <p:cNvSpPr/>
                <p:nvPr/>
              </p:nvSpPr>
              <p:spPr>
                <a:xfrm>
                  <a:off x="3657600" y="533400"/>
                  <a:ext cx="533400" cy="762000"/>
                </a:xfrm>
                <a:prstGeom prst="quad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03"/>
              <p:cNvGrpSpPr/>
              <p:nvPr/>
            </p:nvGrpSpPr>
            <p:grpSpPr>
              <a:xfrm>
                <a:off x="8153400" y="0"/>
                <a:ext cx="990600" cy="1066800"/>
                <a:chOff x="3429000" y="457200"/>
                <a:chExt cx="990600" cy="1066800"/>
              </a:xfrm>
            </p:grpSpPr>
            <p:sp>
              <p:nvSpPr>
                <p:cNvPr id="551" name="Chevron 550"/>
                <p:cNvSpPr/>
                <p:nvPr/>
              </p:nvSpPr>
              <p:spPr>
                <a:xfrm>
                  <a:off x="3429000" y="457200"/>
                  <a:ext cx="609600" cy="1066800"/>
                </a:xfrm>
                <a:prstGeom prst="chevr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2" name="Chevron 551"/>
                <p:cNvSpPr/>
                <p:nvPr/>
              </p:nvSpPr>
              <p:spPr>
                <a:xfrm rot="10621080">
                  <a:off x="3810000" y="457200"/>
                  <a:ext cx="609600" cy="1066800"/>
                </a:xfrm>
                <a:prstGeom prst="chevr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3" name="Quad Arrow 552"/>
                <p:cNvSpPr/>
                <p:nvPr/>
              </p:nvSpPr>
              <p:spPr>
                <a:xfrm>
                  <a:off x="3657600" y="533400"/>
                  <a:ext cx="533400" cy="762000"/>
                </a:xfrm>
                <a:prstGeom prst="quad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07"/>
              <p:cNvGrpSpPr/>
              <p:nvPr/>
            </p:nvGrpSpPr>
            <p:grpSpPr>
              <a:xfrm>
                <a:off x="8915400" y="0"/>
                <a:ext cx="990600" cy="1066800"/>
                <a:chOff x="3429000" y="457200"/>
                <a:chExt cx="990600" cy="1066800"/>
              </a:xfrm>
            </p:grpSpPr>
            <p:sp>
              <p:nvSpPr>
                <p:cNvPr id="548" name="Chevron 547"/>
                <p:cNvSpPr/>
                <p:nvPr/>
              </p:nvSpPr>
              <p:spPr>
                <a:xfrm>
                  <a:off x="3429000" y="457200"/>
                  <a:ext cx="609600" cy="1066800"/>
                </a:xfrm>
                <a:prstGeom prst="chevr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9" name="Chevron 548"/>
                <p:cNvSpPr/>
                <p:nvPr/>
              </p:nvSpPr>
              <p:spPr>
                <a:xfrm rot="10621080">
                  <a:off x="3810000" y="457200"/>
                  <a:ext cx="609600" cy="1066800"/>
                </a:xfrm>
                <a:prstGeom prst="chevr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0" name="Quad Arrow 549"/>
                <p:cNvSpPr/>
                <p:nvPr/>
              </p:nvSpPr>
              <p:spPr>
                <a:xfrm>
                  <a:off x="3657600" y="533400"/>
                  <a:ext cx="533400" cy="762000"/>
                </a:xfrm>
                <a:prstGeom prst="quad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212"/>
              <p:cNvGrpSpPr/>
              <p:nvPr/>
            </p:nvGrpSpPr>
            <p:grpSpPr>
              <a:xfrm>
                <a:off x="9677400" y="0"/>
                <a:ext cx="990600" cy="1066800"/>
                <a:chOff x="3429000" y="457200"/>
                <a:chExt cx="990600" cy="1066800"/>
              </a:xfrm>
            </p:grpSpPr>
            <p:sp>
              <p:nvSpPr>
                <p:cNvPr id="464" name="Chevron 463"/>
                <p:cNvSpPr/>
                <p:nvPr/>
              </p:nvSpPr>
              <p:spPr>
                <a:xfrm>
                  <a:off x="3429000" y="457200"/>
                  <a:ext cx="609600" cy="1066800"/>
                </a:xfrm>
                <a:prstGeom prst="chevr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5" name="Chevron 464"/>
                <p:cNvSpPr/>
                <p:nvPr/>
              </p:nvSpPr>
              <p:spPr>
                <a:xfrm rot="10621080">
                  <a:off x="3810000" y="457200"/>
                  <a:ext cx="609600" cy="1066800"/>
                </a:xfrm>
                <a:prstGeom prst="chevr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7" name="Quad Arrow 546"/>
                <p:cNvSpPr/>
                <p:nvPr/>
              </p:nvSpPr>
              <p:spPr>
                <a:xfrm>
                  <a:off x="3657600" y="533400"/>
                  <a:ext cx="533400" cy="762000"/>
                </a:xfrm>
                <a:prstGeom prst="quad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7" name="Oval 556"/>
            <p:cNvSpPr/>
            <p:nvPr/>
          </p:nvSpPr>
          <p:spPr>
            <a:xfrm rot="10800000">
              <a:off x="1700379" y="2228752"/>
              <a:ext cx="1085719" cy="72939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8" name="Oval 24"/>
            <p:cNvSpPr/>
            <p:nvPr/>
          </p:nvSpPr>
          <p:spPr>
            <a:xfrm>
              <a:off x="1989578" y="2293958"/>
              <a:ext cx="535777" cy="32428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9" name="Moon 558"/>
            <p:cNvSpPr/>
            <p:nvPr/>
          </p:nvSpPr>
          <p:spPr>
            <a:xfrm rot="5120952" flipH="1">
              <a:off x="1926579" y="2486756"/>
              <a:ext cx="745795" cy="1140523"/>
            </a:xfrm>
            <a:prstGeom prst="moon">
              <a:avLst>
                <a:gd name="adj" fmla="val 6234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61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1+#ppt_w/2"/>
                                          </p:val>
                                        </p:tav>
                                        <p:tav tm="100000">
                                          <p:val>
                                            <p:strVal val="#ppt_x"/>
                                          </p:val>
                                        </p:tav>
                                      </p:tavLst>
                                    </p:anim>
                                    <p:anim calcmode="lin" valueType="num">
                                      <p:cBhvr additive="base">
                                        <p:cTn id="8" dur="500" fill="hold"/>
                                        <p:tgtEl>
                                          <p:spTgt spid="2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3"/>
          <p:cNvGrpSpPr/>
          <p:nvPr/>
        </p:nvGrpSpPr>
        <p:grpSpPr>
          <a:xfrm>
            <a:off x="516396" y="1456730"/>
            <a:ext cx="1981200" cy="4585656"/>
            <a:chOff x="304800" y="62544"/>
            <a:chExt cx="2791748" cy="5927023"/>
          </a:xfrm>
        </p:grpSpPr>
        <p:sp>
          <p:nvSpPr>
            <p:cNvPr id="5" name="Oval 4"/>
            <p:cNvSpPr/>
            <p:nvPr/>
          </p:nvSpPr>
          <p:spPr>
            <a:xfrm rot="4472555">
              <a:off x="1178236" y="5425093"/>
              <a:ext cx="401750" cy="69509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6128217">
              <a:off x="1978906" y="5439625"/>
              <a:ext cx="438546" cy="66133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a:off x="762000" y="2819400"/>
              <a:ext cx="2133600" cy="2907833"/>
            </a:xfrm>
            <a:prstGeom prst="trapezoid">
              <a:avLst>
                <a:gd name="adj" fmla="val 32041"/>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0226769">
              <a:off x="2605272" y="3288690"/>
              <a:ext cx="491276" cy="5657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19733414">
              <a:off x="2126035" y="2203204"/>
              <a:ext cx="80207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901859">
              <a:off x="462488" y="3172645"/>
              <a:ext cx="448285" cy="76366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442139">
              <a:off x="691202" y="2190072"/>
              <a:ext cx="80208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685801" y="2321411"/>
              <a:ext cx="2219176" cy="2907833"/>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42139">
              <a:off x="802668" y="2017189"/>
              <a:ext cx="802086" cy="1180021"/>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40628">
              <a:off x="1963714" y="2027909"/>
              <a:ext cx="802086" cy="110707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838200" y="2362200"/>
              <a:ext cx="1905000" cy="2133600"/>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060537">
              <a:off x="1943844" y="2025041"/>
              <a:ext cx="533400" cy="113554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1921313">
              <a:off x="1232701" y="2038321"/>
              <a:ext cx="533400" cy="104947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479030" y="2051154"/>
              <a:ext cx="664207" cy="454394"/>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9"/>
            <p:cNvGrpSpPr/>
            <p:nvPr/>
          </p:nvGrpSpPr>
          <p:grpSpPr>
            <a:xfrm>
              <a:off x="1371600" y="2133600"/>
              <a:ext cx="948459" cy="1323992"/>
              <a:chOff x="5925674" y="2935649"/>
              <a:chExt cx="1738841" cy="2703151"/>
            </a:xfrm>
          </p:grpSpPr>
          <p:sp>
            <p:nvSpPr>
              <p:cNvPr id="82" name="Rectangle 20"/>
              <p:cNvSpPr/>
              <p:nvPr/>
            </p:nvSpPr>
            <p:spPr>
              <a:xfrm>
                <a:off x="5943600" y="3810000"/>
                <a:ext cx="1676400" cy="1828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nut 21"/>
              <p:cNvSpPr/>
              <p:nvPr/>
            </p:nvSpPr>
            <p:spPr>
              <a:xfrm rot="20640132">
                <a:off x="5925674" y="2935649"/>
                <a:ext cx="414036" cy="1048907"/>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rot="879369">
                <a:off x="7213678" y="2938814"/>
                <a:ext cx="450837" cy="1052698"/>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33"/>
              <p:cNvGrpSpPr/>
              <p:nvPr/>
            </p:nvGrpSpPr>
            <p:grpSpPr>
              <a:xfrm>
                <a:off x="6096000" y="3953656"/>
                <a:ext cx="1357859" cy="424381"/>
                <a:chOff x="6096000" y="3953656"/>
                <a:chExt cx="1357859" cy="424381"/>
              </a:xfrm>
            </p:grpSpPr>
            <p:sp>
              <p:nvSpPr>
                <p:cNvPr id="94" name="Rectangle 52"/>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34"/>
              <p:cNvGrpSpPr/>
              <p:nvPr/>
            </p:nvGrpSpPr>
            <p:grpSpPr>
              <a:xfrm>
                <a:off x="6083509" y="4480810"/>
                <a:ext cx="1357859" cy="424381"/>
                <a:chOff x="6096000" y="3953656"/>
                <a:chExt cx="1357859" cy="424381"/>
              </a:xfrm>
            </p:grpSpPr>
            <p:sp>
              <p:nvSpPr>
                <p:cNvPr id="91" name="Rectangle 29"/>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30"/>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51"/>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8"/>
              <p:cNvGrpSpPr/>
              <p:nvPr/>
            </p:nvGrpSpPr>
            <p:grpSpPr>
              <a:xfrm>
                <a:off x="6098498" y="4975486"/>
                <a:ext cx="1357859" cy="424381"/>
                <a:chOff x="6096000" y="3953656"/>
                <a:chExt cx="1357859" cy="424381"/>
              </a:xfrm>
            </p:grpSpPr>
            <p:sp>
              <p:nvSpPr>
                <p:cNvPr id="88" name="Rectangle 87"/>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27"/>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28"/>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69"/>
            <p:cNvGrpSpPr/>
            <p:nvPr/>
          </p:nvGrpSpPr>
          <p:grpSpPr>
            <a:xfrm>
              <a:off x="838200" y="4114800"/>
              <a:ext cx="1905000" cy="304800"/>
              <a:chOff x="3401518" y="1371599"/>
              <a:chExt cx="2968053" cy="914400"/>
            </a:xfrm>
          </p:grpSpPr>
          <p:grpSp>
            <p:nvGrpSpPr>
              <p:cNvPr id="34" name="Group 33"/>
              <p:cNvGrpSpPr/>
              <p:nvPr/>
            </p:nvGrpSpPr>
            <p:grpSpPr>
              <a:xfrm flipV="1">
                <a:off x="3429000" y="1371599"/>
                <a:ext cx="2895600" cy="914400"/>
                <a:chOff x="457200" y="3352800"/>
                <a:chExt cx="4648200" cy="1219200"/>
              </a:xfrm>
            </p:grpSpPr>
            <p:grpSp>
              <p:nvGrpSpPr>
                <p:cNvPr id="35" name="Group 23"/>
                <p:cNvGrpSpPr/>
                <p:nvPr/>
              </p:nvGrpSpPr>
              <p:grpSpPr>
                <a:xfrm>
                  <a:off x="457200" y="3352800"/>
                  <a:ext cx="1447800" cy="1219200"/>
                  <a:chOff x="457200" y="3352800"/>
                  <a:chExt cx="1447800" cy="1219200"/>
                </a:xfrm>
              </p:grpSpPr>
              <p:sp>
                <p:nvSpPr>
                  <p:cNvPr id="80" name="Quad Arrow Callout 7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ross 8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4"/>
                <p:cNvGrpSpPr/>
                <p:nvPr/>
              </p:nvGrpSpPr>
              <p:grpSpPr>
                <a:xfrm>
                  <a:off x="1524000" y="3352800"/>
                  <a:ext cx="1447800" cy="1219200"/>
                  <a:chOff x="457200" y="3352800"/>
                  <a:chExt cx="1447800" cy="1219200"/>
                </a:xfrm>
              </p:grpSpPr>
              <p:sp>
                <p:nvSpPr>
                  <p:cNvPr id="78" name="Quad Arrow Callout 7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ross 7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7"/>
                <p:cNvGrpSpPr/>
                <p:nvPr/>
              </p:nvGrpSpPr>
              <p:grpSpPr>
                <a:xfrm>
                  <a:off x="2590800" y="3352800"/>
                  <a:ext cx="1447800" cy="1219200"/>
                  <a:chOff x="457200" y="3352800"/>
                  <a:chExt cx="1447800" cy="1219200"/>
                </a:xfrm>
              </p:grpSpPr>
              <p:sp>
                <p:nvSpPr>
                  <p:cNvPr id="76" name="Quad Arrow Callout 3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ross 7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31"/>
                <p:cNvGrpSpPr/>
                <p:nvPr/>
              </p:nvGrpSpPr>
              <p:grpSpPr>
                <a:xfrm>
                  <a:off x="3657600" y="3352800"/>
                  <a:ext cx="1447800" cy="1219200"/>
                  <a:chOff x="457200" y="3352800"/>
                  <a:chExt cx="1447800" cy="1219200"/>
                </a:xfrm>
              </p:grpSpPr>
              <p:sp>
                <p:nvSpPr>
                  <p:cNvPr id="74" name="Quad Arrow Callout 3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ross 3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Diamond 63"/>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70"/>
            <p:cNvGrpSpPr/>
            <p:nvPr/>
          </p:nvGrpSpPr>
          <p:grpSpPr>
            <a:xfrm>
              <a:off x="990600" y="3810000"/>
              <a:ext cx="1676400" cy="304800"/>
              <a:chOff x="3401518" y="1371599"/>
              <a:chExt cx="2968053" cy="914400"/>
            </a:xfrm>
          </p:grpSpPr>
          <p:grpSp>
            <p:nvGrpSpPr>
              <p:cNvPr id="53" name="Group 33"/>
              <p:cNvGrpSpPr/>
              <p:nvPr/>
            </p:nvGrpSpPr>
            <p:grpSpPr>
              <a:xfrm flipV="1">
                <a:off x="3429000" y="1371599"/>
                <a:ext cx="2895600" cy="914400"/>
                <a:chOff x="457200" y="3352800"/>
                <a:chExt cx="4648200" cy="1219200"/>
              </a:xfrm>
            </p:grpSpPr>
            <p:grpSp>
              <p:nvGrpSpPr>
                <p:cNvPr id="54" name="Group 23"/>
                <p:cNvGrpSpPr/>
                <p:nvPr/>
              </p:nvGrpSpPr>
              <p:grpSpPr>
                <a:xfrm>
                  <a:off x="457200" y="3352800"/>
                  <a:ext cx="1447800" cy="1219200"/>
                  <a:chOff x="457200" y="3352800"/>
                  <a:chExt cx="1447800" cy="1219200"/>
                </a:xfrm>
              </p:grpSpPr>
              <p:sp>
                <p:nvSpPr>
                  <p:cNvPr id="62" name="Quad Arrow Callout 6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ross 6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24"/>
                <p:cNvGrpSpPr/>
                <p:nvPr/>
              </p:nvGrpSpPr>
              <p:grpSpPr>
                <a:xfrm>
                  <a:off x="1524000" y="3352800"/>
                  <a:ext cx="1447800" cy="1219200"/>
                  <a:chOff x="457200" y="3352800"/>
                  <a:chExt cx="1447800" cy="1219200"/>
                </a:xfrm>
              </p:grpSpPr>
              <p:sp>
                <p:nvSpPr>
                  <p:cNvPr id="60" name="Quad Arrow Callout 5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ross 6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7"/>
                <p:cNvGrpSpPr/>
                <p:nvPr/>
              </p:nvGrpSpPr>
              <p:grpSpPr>
                <a:xfrm>
                  <a:off x="2590800" y="3352800"/>
                  <a:ext cx="1447800" cy="1219200"/>
                  <a:chOff x="457200" y="3352800"/>
                  <a:chExt cx="1447800" cy="1219200"/>
                </a:xfrm>
              </p:grpSpPr>
              <p:sp>
                <p:nvSpPr>
                  <p:cNvPr id="58" name="Quad Arrow Callout 5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31"/>
                <p:cNvGrpSpPr/>
                <p:nvPr/>
              </p:nvGrpSpPr>
              <p:grpSpPr>
                <a:xfrm>
                  <a:off x="3657600" y="3352800"/>
                  <a:ext cx="1447800" cy="1219200"/>
                  <a:chOff x="457200" y="3352800"/>
                  <a:chExt cx="1447800" cy="1219200"/>
                </a:xfrm>
              </p:grpSpPr>
              <p:sp>
                <p:nvSpPr>
                  <p:cNvPr id="56" name="Quad Arrow Callout 5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Diamond 46"/>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89"/>
            <p:cNvGrpSpPr/>
            <p:nvPr/>
          </p:nvGrpSpPr>
          <p:grpSpPr>
            <a:xfrm>
              <a:off x="990600" y="3505200"/>
              <a:ext cx="1600200" cy="228600"/>
              <a:chOff x="3401518" y="1371599"/>
              <a:chExt cx="2968053" cy="914400"/>
            </a:xfrm>
          </p:grpSpPr>
          <p:grpSp>
            <p:nvGrpSpPr>
              <p:cNvPr id="72" name="Group 33"/>
              <p:cNvGrpSpPr/>
              <p:nvPr/>
            </p:nvGrpSpPr>
            <p:grpSpPr>
              <a:xfrm flipV="1">
                <a:off x="3429000" y="1371599"/>
                <a:ext cx="2895600" cy="914400"/>
                <a:chOff x="457200" y="3352800"/>
                <a:chExt cx="4648200" cy="1219200"/>
              </a:xfrm>
            </p:grpSpPr>
            <p:grpSp>
              <p:nvGrpSpPr>
                <p:cNvPr id="73" name="Group 23"/>
                <p:cNvGrpSpPr/>
                <p:nvPr/>
              </p:nvGrpSpPr>
              <p:grpSpPr>
                <a:xfrm>
                  <a:off x="457200" y="3352800"/>
                  <a:ext cx="1447800" cy="1219200"/>
                  <a:chOff x="457200" y="3352800"/>
                  <a:chExt cx="1447800" cy="1219200"/>
                </a:xfrm>
              </p:grpSpPr>
              <p:sp>
                <p:nvSpPr>
                  <p:cNvPr id="44" name="Quad Arrow Callout 4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4"/>
                <p:cNvGrpSpPr/>
                <p:nvPr/>
              </p:nvGrpSpPr>
              <p:grpSpPr>
                <a:xfrm>
                  <a:off x="1524000" y="3352800"/>
                  <a:ext cx="1447800" cy="1219200"/>
                  <a:chOff x="457200" y="3352800"/>
                  <a:chExt cx="1447800" cy="1219200"/>
                </a:xfrm>
              </p:grpSpPr>
              <p:sp>
                <p:nvSpPr>
                  <p:cNvPr id="42" name="Quad Arrow Callout 4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7"/>
                <p:cNvGrpSpPr/>
                <p:nvPr/>
              </p:nvGrpSpPr>
              <p:grpSpPr>
                <a:xfrm>
                  <a:off x="2590800" y="3352800"/>
                  <a:ext cx="1447800" cy="1219200"/>
                  <a:chOff x="457200" y="3352800"/>
                  <a:chExt cx="1447800" cy="1219200"/>
                </a:xfrm>
              </p:grpSpPr>
              <p:sp>
                <p:nvSpPr>
                  <p:cNvPr id="40" name="Quad Arrow Callout 3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31"/>
                <p:cNvGrpSpPr/>
                <p:nvPr/>
              </p:nvGrpSpPr>
              <p:grpSpPr>
                <a:xfrm>
                  <a:off x="3657600" y="3352800"/>
                  <a:ext cx="1447800" cy="1219200"/>
                  <a:chOff x="457200" y="3352800"/>
                  <a:chExt cx="1447800" cy="1219200"/>
                </a:xfrm>
              </p:grpSpPr>
              <p:sp>
                <p:nvSpPr>
                  <p:cNvPr id="38" name="Quad Arrow Callout 3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Diamond 28"/>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1143000" y="381000"/>
              <a:ext cx="1295401" cy="19584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5720381">
              <a:off x="1387015" y="-97729"/>
              <a:ext cx="974174" cy="1294720"/>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5720381">
              <a:off x="1565169" y="73818"/>
              <a:ext cx="618282" cy="1207958"/>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a:off x="1219200" y="1600200"/>
              <a:ext cx="1066800" cy="8382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524000" y="1752600"/>
              <a:ext cx="3810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TextBox 150"/>
          <p:cNvSpPr txBox="1"/>
          <p:nvPr/>
        </p:nvSpPr>
        <p:spPr>
          <a:xfrm>
            <a:off x="2756290" y="1260831"/>
            <a:ext cx="2971800" cy="923330"/>
          </a:xfrm>
          <a:prstGeom prst="rect">
            <a:avLst/>
          </a:prstGeom>
          <a:noFill/>
        </p:spPr>
        <p:txBody>
          <a:bodyPr wrap="square" rtlCol="0">
            <a:spAutoFit/>
          </a:bodyPr>
          <a:lstStyle/>
          <a:p>
            <a:r>
              <a:rPr lang="en-US" dirty="0">
                <a:solidFill>
                  <a:schemeClr val="bg1"/>
                </a:solidFill>
                <a:latin typeface="Comic Sans MS" pitchFamily="66" charset="0"/>
              </a:rPr>
              <a:t>Expresses gratitude that he is not as other men.</a:t>
            </a:r>
          </a:p>
          <a:p>
            <a:endParaRPr lang="en-US" dirty="0">
              <a:solidFill>
                <a:schemeClr val="bg1"/>
              </a:solidFill>
            </a:endParaRPr>
          </a:p>
        </p:txBody>
      </p:sp>
      <p:sp>
        <p:nvSpPr>
          <p:cNvPr id="152" name="TextBox 151"/>
          <p:cNvSpPr txBox="1"/>
          <p:nvPr/>
        </p:nvSpPr>
        <p:spPr>
          <a:xfrm>
            <a:off x="8085463" y="1376354"/>
            <a:ext cx="3429000" cy="646331"/>
          </a:xfrm>
          <a:prstGeom prst="rect">
            <a:avLst/>
          </a:prstGeom>
          <a:noFill/>
        </p:spPr>
        <p:txBody>
          <a:bodyPr wrap="square" rtlCol="0">
            <a:spAutoFit/>
          </a:bodyPr>
          <a:lstStyle/>
          <a:p>
            <a:r>
              <a:rPr lang="en-US" dirty="0">
                <a:solidFill>
                  <a:schemeClr val="bg1"/>
                </a:solidFill>
                <a:latin typeface="Comic Sans MS" pitchFamily="66" charset="0"/>
              </a:rPr>
              <a:t>Expresses sorrow for his sins</a:t>
            </a:r>
          </a:p>
          <a:p>
            <a:endParaRPr lang="en-US" dirty="0">
              <a:solidFill>
                <a:schemeClr val="bg1"/>
              </a:solidFill>
            </a:endParaRPr>
          </a:p>
        </p:txBody>
      </p:sp>
      <p:sp>
        <p:nvSpPr>
          <p:cNvPr id="154" name="TextBox 153"/>
          <p:cNvSpPr txBox="1"/>
          <p:nvPr/>
        </p:nvSpPr>
        <p:spPr>
          <a:xfrm>
            <a:off x="2759531" y="2132812"/>
            <a:ext cx="2971800" cy="1200329"/>
          </a:xfrm>
          <a:prstGeom prst="rect">
            <a:avLst/>
          </a:prstGeom>
          <a:noFill/>
        </p:spPr>
        <p:txBody>
          <a:bodyPr wrap="square" rtlCol="0">
            <a:spAutoFit/>
          </a:bodyPr>
          <a:lstStyle/>
          <a:p>
            <a:r>
              <a:rPr lang="en-US" dirty="0">
                <a:solidFill>
                  <a:schemeClr val="bg1"/>
                </a:solidFill>
                <a:latin typeface="Comic Sans MS" pitchFamily="66" charset="0"/>
              </a:rPr>
              <a:t>Enumerates his works (fasting and tithing), as if to put God in his debt</a:t>
            </a:r>
          </a:p>
          <a:p>
            <a:endParaRPr lang="en-US" dirty="0">
              <a:solidFill>
                <a:schemeClr val="bg1"/>
              </a:solidFill>
            </a:endParaRPr>
          </a:p>
        </p:txBody>
      </p:sp>
      <p:sp>
        <p:nvSpPr>
          <p:cNvPr id="155" name="TextBox 154"/>
          <p:cNvSpPr txBox="1"/>
          <p:nvPr/>
        </p:nvSpPr>
        <p:spPr>
          <a:xfrm>
            <a:off x="8085463" y="2029280"/>
            <a:ext cx="2590800" cy="923330"/>
          </a:xfrm>
          <a:prstGeom prst="rect">
            <a:avLst/>
          </a:prstGeom>
          <a:noFill/>
        </p:spPr>
        <p:txBody>
          <a:bodyPr wrap="square" rtlCol="0">
            <a:spAutoFit/>
          </a:bodyPr>
          <a:lstStyle/>
          <a:p>
            <a:r>
              <a:rPr lang="en-US" dirty="0">
                <a:solidFill>
                  <a:schemeClr val="bg1"/>
                </a:solidFill>
                <a:latin typeface="Comic Sans MS" pitchFamily="66" charset="0"/>
              </a:rPr>
              <a:t>Acknowledges his sins, his debt to God</a:t>
            </a:r>
          </a:p>
          <a:p>
            <a:endParaRPr lang="en-US" dirty="0">
              <a:solidFill>
                <a:schemeClr val="bg1"/>
              </a:solidFill>
            </a:endParaRPr>
          </a:p>
        </p:txBody>
      </p:sp>
      <p:sp>
        <p:nvSpPr>
          <p:cNvPr id="156" name="TextBox 155"/>
          <p:cNvSpPr txBox="1"/>
          <p:nvPr/>
        </p:nvSpPr>
        <p:spPr>
          <a:xfrm>
            <a:off x="2789673" y="3347666"/>
            <a:ext cx="2971800" cy="923330"/>
          </a:xfrm>
          <a:prstGeom prst="rect">
            <a:avLst/>
          </a:prstGeom>
          <a:noFill/>
        </p:spPr>
        <p:txBody>
          <a:bodyPr wrap="square" rtlCol="0">
            <a:spAutoFit/>
          </a:bodyPr>
          <a:lstStyle/>
          <a:p>
            <a:r>
              <a:rPr lang="en-US" dirty="0">
                <a:solidFill>
                  <a:schemeClr val="bg1"/>
                </a:solidFill>
                <a:latin typeface="Comic Sans MS" pitchFamily="66" charset="0"/>
              </a:rPr>
              <a:t>Self-justified, self-sufficient, needs nothing</a:t>
            </a:r>
          </a:p>
          <a:p>
            <a:endParaRPr lang="en-US" dirty="0">
              <a:solidFill>
                <a:schemeClr val="bg1"/>
              </a:solidFill>
            </a:endParaRPr>
          </a:p>
        </p:txBody>
      </p:sp>
      <p:sp>
        <p:nvSpPr>
          <p:cNvPr id="157" name="TextBox 156"/>
          <p:cNvSpPr txBox="1"/>
          <p:nvPr/>
        </p:nvSpPr>
        <p:spPr>
          <a:xfrm>
            <a:off x="8109772" y="2940837"/>
            <a:ext cx="2590800" cy="923330"/>
          </a:xfrm>
          <a:prstGeom prst="rect">
            <a:avLst/>
          </a:prstGeom>
          <a:noFill/>
        </p:spPr>
        <p:txBody>
          <a:bodyPr wrap="square" rtlCol="0">
            <a:spAutoFit/>
          </a:bodyPr>
          <a:lstStyle/>
          <a:p>
            <a:r>
              <a:rPr lang="en-US" dirty="0">
                <a:solidFill>
                  <a:schemeClr val="bg1"/>
                </a:solidFill>
                <a:latin typeface="Comic Sans MS" pitchFamily="66" charset="0"/>
              </a:rPr>
              <a:t>Prays about himself with humility</a:t>
            </a:r>
          </a:p>
          <a:p>
            <a:endParaRPr lang="en-US" dirty="0">
              <a:solidFill>
                <a:schemeClr val="bg1"/>
              </a:solidFill>
            </a:endParaRPr>
          </a:p>
        </p:txBody>
      </p:sp>
      <p:sp>
        <p:nvSpPr>
          <p:cNvPr id="158" name="TextBox 157"/>
          <p:cNvSpPr txBox="1"/>
          <p:nvPr/>
        </p:nvSpPr>
        <p:spPr>
          <a:xfrm>
            <a:off x="2817664" y="4297803"/>
            <a:ext cx="2703865" cy="369332"/>
          </a:xfrm>
          <a:prstGeom prst="rect">
            <a:avLst/>
          </a:prstGeom>
          <a:noFill/>
        </p:spPr>
        <p:txBody>
          <a:bodyPr wrap="square" rtlCol="0">
            <a:spAutoFit/>
          </a:bodyPr>
          <a:lstStyle/>
          <a:p>
            <a:r>
              <a:rPr lang="en-US" dirty="0">
                <a:solidFill>
                  <a:schemeClr val="bg1"/>
                </a:solidFill>
                <a:latin typeface="Comic Sans MS" pitchFamily="66" charset="0"/>
              </a:rPr>
              <a:t>Prays about himself</a:t>
            </a:r>
            <a:endParaRPr lang="en-US" dirty="0">
              <a:solidFill>
                <a:schemeClr val="bg1"/>
              </a:solidFill>
            </a:endParaRPr>
          </a:p>
        </p:txBody>
      </p:sp>
      <p:sp>
        <p:nvSpPr>
          <p:cNvPr id="159" name="TextBox 158"/>
          <p:cNvSpPr txBox="1"/>
          <p:nvPr/>
        </p:nvSpPr>
        <p:spPr>
          <a:xfrm>
            <a:off x="8154560" y="3946610"/>
            <a:ext cx="2590800" cy="646331"/>
          </a:xfrm>
          <a:prstGeom prst="rect">
            <a:avLst/>
          </a:prstGeom>
          <a:noFill/>
        </p:spPr>
        <p:txBody>
          <a:bodyPr wrap="square" rtlCol="0">
            <a:spAutoFit/>
          </a:bodyPr>
          <a:lstStyle/>
          <a:p>
            <a:r>
              <a:rPr lang="en-US" dirty="0">
                <a:solidFill>
                  <a:schemeClr val="bg1"/>
                </a:solidFill>
                <a:latin typeface="Comic Sans MS" pitchFamily="66" charset="0"/>
              </a:rPr>
              <a:t>In need of mercy</a:t>
            </a:r>
          </a:p>
          <a:p>
            <a:endParaRPr lang="en-US" dirty="0">
              <a:solidFill>
                <a:schemeClr val="bg1"/>
              </a:solidFill>
            </a:endParaRPr>
          </a:p>
        </p:txBody>
      </p:sp>
      <p:sp>
        <p:nvSpPr>
          <p:cNvPr id="160" name="TextBox 159"/>
          <p:cNvSpPr txBox="1"/>
          <p:nvPr/>
        </p:nvSpPr>
        <p:spPr>
          <a:xfrm>
            <a:off x="2794850" y="4884620"/>
            <a:ext cx="2645867" cy="369332"/>
          </a:xfrm>
          <a:prstGeom prst="rect">
            <a:avLst/>
          </a:prstGeom>
          <a:noFill/>
        </p:spPr>
        <p:txBody>
          <a:bodyPr wrap="square" rtlCol="0">
            <a:spAutoFit/>
          </a:bodyPr>
          <a:lstStyle/>
          <a:p>
            <a:r>
              <a:rPr lang="en-US" dirty="0">
                <a:solidFill>
                  <a:schemeClr val="bg1"/>
                </a:solidFill>
                <a:latin typeface="Comic Sans MS" pitchFamily="66" charset="0"/>
              </a:rPr>
              <a:t>Looks up with pride</a:t>
            </a:r>
          </a:p>
        </p:txBody>
      </p:sp>
      <p:sp>
        <p:nvSpPr>
          <p:cNvPr id="161" name="TextBox 160"/>
          <p:cNvSpPr txBox="1"/>
          <p:nvPr/>
        </p:nvSpPr>
        <p:spPr>
          <a:xfrm>
            <a:off x="8154560" y="4620493"/>
            <a:ext cx="2590800" cy="646331"/>
          </a:xfrm>
          <a:prstGeom prst="rect">
            <a:avLst/>
          </a:prstGeom>
          <a:noFill/>
        </p:spPr>
        <p:txBody>
          <a:bodyPr wrap="square" rtlCol="0">
            <a:spAutoFit/>
          </a:bodyPr>
          <a:lstStyle/>
          <a:p>
            <a:r>
              <a:rPr lang="en-US" dirty="0">
                <a:solidFill>
                  <a:schemeClr val="bg1"/>
                </a:solidFill>
                <a:latin typeface="Comic Sans MS" pitchFamily="66" charset="0"/>
              </a:rPr>
              <a:t>Looks down in humility</a:t>
            </a:r>
          </a:p>
          <a:p>
            <a:endParaRPr lang="en-US" dirty="0">
              <a:solidFill>
                <a:schemeClr val="bg1"/>
              </a:solidFill>
            </a:endParaRPr>
          </a:p>
        </p:txBody>
      </p:sp>
      <p:sp>
        <p:nvSpPr>
          <p:cNvPr id="162" name="TextBox 161"/>
          <p:cNvSpPr txBox="1"/>
          <p:nvPr/>
        </p:nvSpPr>
        <p:spPr>
          <a:xfrm>
            <a:off x="2782053" y="5487767"/>
            <a:ext cx="2772950" cy="1200329"/>
          </a:xfrm>
          <a:prstGeom prst="rect">
            <a:avLst/>
          </a:prstGeom>
          <a:noFill/>
        </p:spPr>
        <p:txBody>
          <a:bodyPr wrap="square" rtlCol="0">
            <a:spAutoFit/>
          </a:bodyPr>
          <a:lstStyle/>
          <a:p>
            <a:r>
              <a:rPr lang="en-US" dirty="0">
                <a:solidFill>
                  <a:schemeClr val="bg1"/>
                </a:solidFill>
                <a:latin typeface="Comic Sans MS" pitchFamily="66" charset="0"/>
              </a:rPr>
              <a:t>His prayer is 34 words, 5 of which are “I”, one of which is “God”</a:t>
            </a:r>
          </a:p>
          <a:p>
            <a:endParaRPr lang="en-US" dirty="0">
              <a:solidFill>
                <a:schemeClr val="bg1"/>
              </a:solidFill>
            </a:endParaRPr>
          </a:p>
        </p:txBody>
      </p:sp>
      <p:sp>
        <p:nvSpPr>
          <p:cNvPr id="163" name="TextBox 162"/>
          <p:cNvSpPr txBox="1"/>
          <p:nvPr/>
        </p:nvSpPr>
        <p:spPr>
          <a:xfrm>
            <a:off x="8136833" y="5349267"/>
            <a:ext cx="2590800" cy="1477328"/>
          </a:xfrm>
          <a:prstGeom prst="rect">
            <a:avLst/>
          </a:prstGeom>
          <a:noFill/>
        </p:spPr>
        <p:txBody>
          <a:bodyPr wrap="square" rtlCol="0">
            <a:spAutoFit/>
          </a:bodyPr>
          <a:lstStyle/>
          <a:p>
            <a:r>
              <a:rPr lang="en-US" dirty="0">
                <a:solidFill>
                  <a:schemeClr val="bg1"/>
                </a:solidFill>
                <a:latin typeface="Comic Sans MS" pitchFamily="66" charset="0"/>
              </a:rPr>
              <a:t>His prayer is 7 words, one which is  “God” and one a personal pronoun “me”</a:t>
            </a:r>
          </a:p>
          <a:p>
            <a:endParaRPr lang="en-US" dirty="0">
              <a:solidFill>
                <a:schemeClr val="bg1"/>
              </a:solidFill>
            </a:endParaRPr>
          </a:p>
        </p:txBody>
      </p:sp>
      <p:grpSp>
        <p:nvGrpSpPr>
          <p:cNvPr id="97" name="Group 96"/>
          <p:cNvGrpSpPr/>
          <p:nvPr/>
        </p:nvGrpSpPr>
        <p:grpSpPr>
          <a:xfrm>
            <a:off x="6031357" y="1946221"/>
            <a:ext cx="1676400" cy="3581400"/>
            <a:chOff x="6629400" y="2667000"/>
            <a:chExt cx="1687502" cy="3429000"/>
          </a:xfrm>
        </p:grpSpPr>
        <p:grpSp>
          <p:nvGrpSpPr>
            <p:cNvPr id="98" name="Group 244"/>
            <p:cNvGrpSpPr/>
            <p:nvPr/>
          </p:nvGrpSpPr>
          <p:grpSpPr>
            <a:xfrm>
              <a:off x="6629400" y="2667000"/>
              <a:ext cx="1687502" cy="3429000"/>
              <a:chOff x="4610397" y="457200"/>
              <a:chExt cx="3162002" cy="5562600"/>
            </a:xfrm>
          </p:grpSpPr>
          <p:sp>
            <p:nvSpPr>
              <p:cNvPr id="100" name="Oval 99"/>
              <p:cNvSpPr/>
              <p:nvPr/>
            </p:nvSpPr>
            <p:spPr>
              <a:xfrm rot="17894364">
                <a:off x="6719595" y="5061311"/>
                <a:ext cx="863467" cy="86011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Oval 100"/>
              <p:cNvSpPr/>
              <p:nvPr/>
            </p:nvSpPr>
            <p:spPr>
              <a:xfrm rot="17894364">
                <a:off x="6756744" y="4874110"/>
                <a:ext cx="856608" cy="117470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Oval 101"/>
              <p:cNvSpPr/>
              <p:nvPr/>
            </p:nvSpPr>
            <p:spPr>
              <a:xfrm rot="17490688">
                <a:off x="6984662" y="5353886"/>
                <a:ext cx="711471" cy="4500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Trapezoid 102"/>
              <p:cNvSpPr/>
              <p:nvPr/>
            </p:nvSpPr>
            <p:spPr>
              <a:xfrm rot="1366412">
                <a:off x="4943206" y="2869458"/>
                <a:ext cx="1421470" cy="1604414"/>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Trapezoid 103"/>
              <p:cNvSpPr/>
              <p:nvPr/>
            </p:nvSpPr>
            <p:spPr>
              <a:xfrm rot="20678187" flipH="1">
                <a:off x="5734418" y="2817899"/>
                <a:ext cx="1493195" cy="1895381"/>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Oval 104"/>
              <p:cNvSpPr/>
              <p:nvPr/>
            </p:nvSpPr>
            <p:spPr>
              <a:xfrm>
                <a:off x="5626202" y="5106085"/>
                <a:ext cx="1691007" cy="913715"/>
              </a:xfrm>
              <a:prstGeom prst="ellipse">
                <a:avLst/>
              </a:prstGeom>
              <a:solidFill>
                <a:srgbClr val="E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Oval 105"/>
              <p:cNvSpPr/>
              <p:nvPr/>
            </p:nvSpPr>
            <p:spPr>
              <a:xfrm>
                <a:off x="4857563" y="5220300"/>
                <a:ext cx="1306688" cy="799500"/>
              </a:xfrm>
              <a:prstGeom prst="ellipse">
                <a:avLst/>
              </a:prstGeom>
              <a:solidFill>
                <a:srgbClr val="E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Isosceles Triangle 106"/>
              <p:cNvSpPr/>
              <p:nvPr/>
            </p:nvSpPr>
            <p:spPr>
              <a:xfrm>
                <a:off x="4831942" y="2611352"/>
                <a:ext cx="2553590" cy="2776106"/>
              </a:xfrm>
              <a:prstGeom prst="triangle">
                <a:avLst>
                  <a:gd name="adj" fmla="val 50000"/>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Oval 107"/>
              <p:cNvSpPr/>
              <p:nvPr/>
            </p:nvSpPr>
            <p:spPr>
              <a:xfrm rot="20629654">
                <a:off x="5655925" y="4183378"/>
                <a:ext cx="982152" cy="4568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Oval 108"/>
              <p:cNvSpPr/>
              <p:nvPr/>
            </p:nvSpPr>
            <p:spPr>
              <a:xfrm>
                <a:off x="5176991" y="4057901"/>
                <a:ext cx="982152" cy="4568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 name="Isosceles Triangle 109"/>
              <p:cNvSpPr/>
              <p:nvPr/>
            </p:nvSpPr>
            <p:spPr>
              <a:xfrm rot="10800000">
                <a:off x="5697399" y="2437201"/>
                <a:ext cx="780611" cy="13648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165019" y="1143000"/>
                <a:ext cx="1767871" cy="189944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 name="Trapezoid 111"/>
              <p:cNvSpPr/>
              <p:nvPr/>
            </p:nvSpPr>
            <p:spPr>
              <a:xfrm rot="16406544">
                <a:off x="4697704" y="3650473"/>
                <a:ext cx="1074737" cy="1099586"/>
              </a:xfrm>
              <a:prstGeom prst="trapezoid">
                <a:avLst>
                  <a:gd name="adj" fmla="val 2837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4521983">
                <a:off x="6348967" y="3701972"/>
                <a:ext cx="1023600" cy="1099586"/>
              </a:xfrm>
              <a:prstGeom prst="trapezoid">
                <a:avLst>
                  <a:gd name="adj" fmla="val 2837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366412">
                <a:off x="4836129" y="3560026"/>
                <a:ext cx="612818" cy="700694"/>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 name="Trapezoid 114"/>
              <p:cNvSpPr/>
              <p:nvPr/>
            </p:nvSpPr>
            <p:spPr>
              <a:xfrm rot="20754804">
                <a:off x="6543731" y="3797856"/>
                <a:ext cx="651080" cy="817058"/>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6" name="Group 197"/>
              <p:cNvGrpSpPr/>
              <p:nvPr/>
            </p:nvGrpSpPr>
            <p:grpSpPr>
              <a:xfrm>
                <a:off x="4800600" y="457200"/>
                <a:ext cx="2364255" cy="2402007"/>
                <a:chOff x="3050575" y="233979"/>
                <a:chExt cx="2364255" cy="2402007"/>
              </a:xfrm>
            </p:grpSpPr>
            <p:sp>
              <p:nvSpPr>
                <p:cNvPr id="145" name="Moon 144"/>
                <p:cNvSpPr/>
                <p:nvPr/>
              </p:nvSpPr>
              <p:spPr>
                <a:xfrm rot="8506032">
                  <a:off x="4482698" y="563556"/>
                  <a:ext cx="932132" cy="169766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96"/>
                <p:cNvGrpSpPr/>
                <p:nvPr/>
              </p:nvGrpSpPr>
              <p:grpSpPr>
                <a:xfrm>
                  <a:off x="3050575" y="233979"/>
                  <a:ext cx="2012294" cy="2402007"/>
                  <a:chOff x="3050575" y="233979"/>
                  <a:chExt cx="2012294" cy="2402007"/>
                </a:xfrm>
              </p:grpSpPr>
              <p:sp>
                <p:nvSpPr>
                  <p:cNvPr id="147" name="Moon 146"/>
                  <p:cNvSpPr/>
                  <p:nvPr/>
                </p:nvSpPr>
                <p:spPr>
                  <a:xfrm rot="4916172">
                    <a:off x="3645985" y="-204738"/>
                    <a:ext cx="978168" cy="185560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4777610">
                    <a:off x="3446213" y="293467"/>
                    <a:ext cx="751314" cy="154259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20631259">
                    <a:off x="3096895" y="1111735"/>
                    <a:ext cx="539376" cy="152425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20510293">
                    <a:off x="3200339" y="470448"/>
                    <a:ext cx="1710944" cy="762000"/>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117" name="Oval 116"/>
              <p:cNvSpPr/>
              <p:nvPr/>
            </p:nvSpPr>
            <p:spPr>
              <a:xfrm rot="20510293">
                <a:off x="6294241" y="1078338"/>
                <a:ext cx="625963" cy="394188"/>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9" name="Group 216"/>
              <p:cNvGrpSpPr/>
              <p:nvPr/>
            </p:nvGrpSpPr>
            <p:grpSpPr>
              <a:xfrm>
                <a:off x="5029200" y="5029200"/>
                <a:ext cx="2133600" cy="304800"/>
                <a:chOff x="7315200" y="0"/>
                <a:chExt cx="3352800" cy="1066800"/>
              </a:xfrm>
            </p:grpSpPr>
            <p:grpSp>
              <p:nvGrpSpPr>
                <p:cNvPr id="120" name="Group 202"/>
                <p:cNvGrpSpPr/>
                <p:nvPr/>
              </p:nvGrpSpPr>
              <p:grpSpPr>
                <a:xfrm>
                  <a:off x="7315200" y="0"/>
                  <a:ext cx="990600" cy="1066800"/>
                  <a:chOff x="3429000" y="457200"/>
                  <a:chExt cx="990600" cy="1066800"/>
                </a:xfrm>
              </p:grpSpPr>
              <p:sp>
                <p:nvSpPr>
                  <p:cNvPr id="142" name="Chevron 141"/>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Chevron 142"/>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Quad Arrow 143"/>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203"/>
                <p:cNvGrpSpPr/>
                <p:nvPr/>
              </p:nvGrpSpPr>
              <p:grpSpPr>
                <a:xfrm>
                  <a:off x="8153400" y="0"/>
                  <a:ext cx="990600" cy="1066800"/>
                  <a:chOff x="3429000" y="457200"/>
                  <a:chExt cx="990600" cy="1066800"/>
                </a:xfrm>
              </p:grpSpPr>
              <p:sp>
                <p:nvSpPr>
                  <p:cNvPr id="139" name="Chevron 138"/>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Chevron 139"/>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Quad Arrow 140"/>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207"/>
                <p:cNvGrpSpPr/>
                <p:nvPr/>
              </p:nvGrpSpPr>
              <p:grpSpPr>
                <a:xfrm>
                  <a:off x="8915400" y="0"/>
                  <a:ext cx="990600" cy="1066800"/>
                  <a:chOff x="3429000" y="457200"/>
                  <a:chExt cx="990600" cy="1066800"/>
                </a:xfrm>
              </p:grpSpPr>
              <p:sp>
                <p:nvSpPr>
                  <p:cNvPr id="136" name="Chevron 135"/>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Chevron 136"/>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Quad Arrow 137"/>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212"/>
                <p:cNvGrpSpPr/>
                <p:nvPr/>
              </p:nvGrpSpPr>
              <p:grpSpPr>
                <a:xfrm>
                  <a:off x="9677400" y="0"/>
                  <a:ext cx="990600" cy="1066800"/>
                  <a:chOff x="3429000" y="457200"/>
                  <a:chExt cx="990600" cy="1066800"/>
                </a:xfrm>
              </p:grpSpPr>
              <p:sp>
                <p:nvSpPr>
                  <p:cNvPr id="133" name="Chevron 132"/>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Chevron 133"/>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Quad Arrow 134"/>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220"/>
              <p:cNvGrpSpPr/>
              <p:nvPr/>
            </p:nvGrpSpPr>
            <p:grpSpPr>
              <a:xfrm rot="19549874" flipH="1">
                <a:off x="6552852" y="2772813"/>
                <a:ext cx="1060369" cy="2224117"/>
                <a:chOff x="7391400" y="1752600"/>
                <a:chExt cx="1461083" cy="2812402"/>
              </a:xfrm>
            </p:grpSpPr>
            <p:sp>
              <p:nvSpPr>
                <p:cNvPr id="126" name="Moon 125"/>
                <p:cNvSpPr/>
                <p:nvPr/>
              </p:nvSpPr>
              <p:spPr>
                <a:xfrm>
                  <a:off x="7391400" y="1752600"/>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21095813">
                  <a:off x="7656338" y="189800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0801781">
                  <a:off x="7709483" y="184832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221"/>
              <p:cNvGrpSpPr/>
              <p:nvPr/>
            </p:nvGrpSpPr>
            <p:grpSpPr>
              <a:xfrm rot="1775363">
                <a:off x="4610397" y="2800798"/>
                <a:ext cx="820707" cy="2224117"/>
                <a:chOff x="7391404" y="1752600"/>
                <a:chExt cx="1461079" cy="2812402"/>
              </a:xfrm>
            </p:grpSpPr>
            <p:sp>
              <p:nvSpPr>
                <p:cNvPr id="123" name="Moon 122"/>
                <p:cNvSpPr/>
                <p:nvPr/>
              </p:nvSpPr>
              <p:spPr>
                <a:xfrm>
                  <a:off x="7391404" y="1752600"/>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21095813">
                  <a:off x="7656338" y="189800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20801781">
                  <a:off x="7709483" y="184832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Oval 120"/>
              <p:cNvSpPr/>
              <p:nvPr/>
            </p:nvSpPr>
            <p:spPr>
              <a:xfrm rot="10800000">
                <a:off x="5334000" y="2438400"/>
                <a:ext cx="1430357" cy="85238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Oval 121"/>
              <p:cNvSpPr/>
              <p:nvPr/>
            </p:nvSpPr>
            <p:spPr>
              <a:xfrm>
                <a:off x="5715000" y="2514600"/>
                <a:ext cx="705848" cy="37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9" name="Moon 98"/>
            <p:cNvSpPr/>
            <p:nvPr/>
          </p:nvSpPr>
          <p:spPr>
            <a:xfrm rot="4849441" flipH="1">
              <a:off x="7210225" y="4072219"/>
              <a:ext cx="509791" cy="766718"/>
            </a:xfrm>
            <a:prstGeom prst="moon">
              <a:avLst>
                <a:gd name="adj" fmla="val 6234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TextBox 164"/>
          <p:cNvSpPr txBox="1"/>
          <p:nvPr/>
        </p:nvSpPr>
        <p:spPr>
          <a:xfrm>
            <a:off x="0" y="15726"/>
            <a:ext cx="11076781" cy="1323439"/>
          </a:xfrm>
          <a:prstGeom prst="rect">
            <a:avLst/>
          </a:prstGeom>
          <a:noFill/>
        </p:spPr>
        <p:txBody>
          <a:bodyPr wrap="square" rtlCol="0">
            <a:spAutoFit/>
          </a:bodyPr>
          <a:lstStyle/>
          <a:p>
            <a:pPr algn="ctr"/>
            <a:r>
              <a:rPr lang="en-US" sz="4000" dirty="0">
                <a:solidFill>
                  <a:schemeClr val="bg1"/>
                </a:solidFill>
                <a:latin typeface="Lucida Fax" panose="02060602050505020204" pitchFamily="18" charset="0"/>
              </a:rPr>
              <a:t>The Pharisee VS the Publican</a:t>
            </a:r>
          </a:p>
          <a:p>
            <a:pPr algn="ctr"/>
            <a:endParaRPr lang="en-US" sz="4000" dirty="0">
              <a:solidFill>
                <a:schemeClr val="bg1"/>
              </a:solidFill>
              <a:latin typeface="Lucida Fax" panose="02060602050505020204" pitchFamily="18" charset="0"/>
            </a:endParaRPr>
          </a:p>
        </p:txBody>
      </p:sp>
      <p:sp>
        <p:nvSpPr>
          <p:cNvPr id="167" name="TextBox 166"/>
          <p:cNvSpPr txBox="1"/>
          <p:nvPr/>
        </p:nvSpPr>
        <p:spPr>
          <a:xfrm>
            <a:off x="11617557" y="6457263"/>
            <a:ext cx="574443" cy="369332"/>
          </a:xfrm>
          <a:prstGeom prst="rect">
            <a:avLst/>
          </a:prstGeom>
          <a:noFill/>
        </p:spPr>
        <p:txBody>
          <a:bodyPr wrap="square" rtlCol="0">
            <a:spAutoFit/>
          </a:bodyPr>
          <a:lstStyle/>
          <a:p>
            <a:r>
              <a:rPr lang="en-US" dirty="0">
                <a:solidFill>
                  <a:schemeClr val="bg1"/>
                </a:solidFill>
              </a:rPr>
              <a:t>(3)</a:t>
            </a:r>
          </a:p>
        </p:txBody>
      </p:sp>
      <p:pic>
        <p:nvPicPr>
          <p:cNvPr id="168" name="Picture 2" descr="http://ldsliving.com/e/tofw/webinar/john.jpg"/>
          <p:cNvPicPr>
            <a:picLocks noChangeAspect="1" noChangeArrowheads="1"/>
          </p:cNvPicPr>
          <p:nvPr/>
        </p:nvPicPr>
        <p:blipFill>
          <a:blip r:embed="rId3" cstate="print"/>
          <a:srcRect/>
          <a:stretch>
            <a:fillRect/>
          </a:stretch>
        </p:blipFill>
        <p:spPr bwMode="auto">
          <a:xfrm>
            <a:off x="11321539" y="195003"/>
            <a:ext cx="633694" cy="964884"/>
          </a:xfrm>
          <a:prstGeom prst="rect">
            <a:avLst/>
          </a:prstGeom>
          <a:noFill/>
        </p:spPr>
      </p:pic>
    </p:spTree>
    <p:extLst>
      <p:ext uri="{BB962C8B-B14F-4D97-AF65-F5344CB8AC3E}">
        <p14:creationId xmlns:p14="http://schemas.microsoft.com/office/powerpoint/2010/main" val="367491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0"/>
            <a:ext cx="9144000" cy="48006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0" y="4724400"/>
            <a:ext cx="9144000" cy="2133600"/>
          </a:xfrm>
          <a:prstGeom prst="rect">
            <a:avLst/>
          </a:prstGeom>
          <a:solidFill>
            <a:srgbClr val="F9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60"/>
          <p:cNvGrpSpPr/>
          <p:nvPr/>
        </p:nvGrpSpPr>
        <p:grpSpPr>
          <a:xfrm>
            <a:off x="1828800" y="609600"/>
            <a:ext cx="6096000" cy="4953000"/>
            <a:chOff x="2057400" y="2590800"/>
            <a:chExt cx="4800600" cy="4038600"/>
          </a:xfrm>
        </p:grpSpPr>
        <p:sp>
          <p:nvSpPr>
            <p:cNvPr id="153" name="Trapezoid 152"/>
            <p:cNvSpPr/>
            <p:nvPr/>
          </p:nvSpPr>
          <p:spPr>
            <a:xfrm>
              <a:off x="2057400" y="6096000"/>
              <a:ext cx="4800600" cy="533400"/>
            </a:xfrm>
            <a:prstGeom prst="trapezoid">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a:off x="2286000" y="5562600"/>
              <a:ext cx="4343400" cy="533400"/>
            </a:xfrm>
            <a:prstGeom prst="trapezoid">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2514600" y="5029200"/>
              <a:ext cx="3810000" cy="533400"/>
            </a:xfrm>
            <a:prstGeom prst="trapezoid">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2743200" y="4648200"/>
              <a:ext cx="3276600" cy="381000"/>
            </a:xfrm>
            <a:prstGeom prst="trapezoid">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a:off x="2971800" y="4267200"/>
              <a:ext cx="2819400" cy="381000"/>
            </a:xfrm>
            <a:prstGeom prst="trapezoid">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657600" y="2895600"/>
              <a:ext cx="1447800" cy="1371600"/>
            </a:xfrm>
            <a:prstGeom prst="rect">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4114800" y="3276600"/>
              <a:ext cx="457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3581400" y="2590800"/>
              <a:ext cx="1600200" cy="304800"/>
            </a:xfrm>
            <a:prstGeom prst="rect">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95"/>
          <p:cNvGrpSpPr/>
          <p:nvPr/>
        </p:nvGrpSpPr>
        <p:grpSpPr>
          <a:xfrm>
            <a:off x="4419600" y="762000"/>
            <a:ext cx="1371600" cy="2133600"/>
            <a:chOff x="1568140" y="1242731"/>
            <a:chExt cx="3158244" cy="4700869"/>
          </a:xfrm>
        </p:grpSpPr>
        <p:sp>
          <p:nvSpPr>
            <p:cNvPr id="197" name="Oval 196"/>
            <p:cNvSpPr/>
            <p:nvPr/>
          </p:nvSpPr>
          <p:spPr>
            <a:xfrm rot="2075384" flipH="1">
              <a:off x="2368483" y="5314591"/>
              <a:ext cx="722777" cy="536117"/>
            </a:xfrm>
            <a:prstGeom prst="ellipse">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2075384" flipH="1">
              <a:off x="3312611" y="5407483"/>
              <a:ext cx="722777" cy="536117"/>
            </a:xfrm>
            <a:prstGeom prst="ellipse">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903340" flipH="1">
              <a:off x="2471748" y="4426377"/>
              <a:ext cx="815159" cy="1130438"/>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21274961" flipH="1">
              <a:off x="3118967" y="4454999"/>
              <a:ext cx="815159" cy="1130438"/>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4840670" flipH="1">
              <a:off x="1623581" y="1414260"/>
              <a:ext cx="523880" cy="3996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8618734" flipH="1">
              <a:off x="4174710" y="1500782"/>
              <a:ext cx="523880" cy="3996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9178321" flipH="1">
              <a:off x="1934241" y="1606162"/>
              <a:ext cx="758770" cy="1652527"/>
            </a:xfrm>
            <a:prstGeom prst="trapezoid">
              <a:avLst>
                <a:gd name="adj" fmla="val 24754"/>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12785713" flipH="1">
              <a:off x="3513818" y="1673307"/>
              <a:ext cx="758770" cy="1652527"/>
            </a:xfrm>
            <a:prstGeom prst="trapezoid">
              <a:avLst>
                <a:gd name="adj" fmla="val 24754"/>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flipH="1">
              <a:off x="2133600" y="2438400"/>
              <a:ext cx="2078386" cy="261939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Isosceles Triangle 205"/>
            <p:cNvSpPr/>
            <p:nvPr/>
          </p:nvSpPr>
          <p:spPr>
            <a:xfrm rot="10800000" flipH="1">
              <a:off x="2895601" y="2286000"/>
              <a:ext cx="685800" cy="1134840"/>
            </a:xfrm>
            <a:prstGeom prst="triangle">
              <a:avLst>
                <a:gd name="adj" fmla="val 4166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12"/>
            <p:cNvSpPr/>
            <p:nvPr/>
          </p:nvSpPr>
          <p:spPr>
            <a:xfrm rot="20248649" flipH="1">
              <a:off x="2590330" y="1414147"/>
              <a:ext cx="892580" cy="136886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4453866" flipH="1">
              <a:off x="2676015" y="1153412"/>
              <a:ext cx="644602" cy="82324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loud 208"/>
            <p:cNvSpPr/>
            <p:nvPr/>
          </p:nvSpPr>
          <p:spPr>
            <a:xfrm rot="2164835" flipH="1">
              <a:off x="2230815" y="1580695"/>
              <a:ext cx="719441" cy="82324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p:cNvSpPr/>
            <p:nvPr/>
          </p:nvSpPr>
          <p:spPr>
            <a:xfrm rot="2164835" flipH="1">
              <a:off x="3137573" y="2283868"/>
              <a:ext cx="681698" cy="52621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618734" flipH="1">
              <a:off x="3242663" y="2278419"/>
              <a:ext cx="294410" cy="2471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rot="2164835" flipH="1">
              <a:off x="2351102" y="2225572"/>
              <a:ext cx="719441" cy="455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4"/>
            <p:cNvGrpSpPr/>
            <p:nvPr/>
          </p:nvGrpSpPr>
          <p:grpSpPr>
            <a:xfrm flipH="1">
              <a:off x="2123210" y="4655833"/>
              <a:ext cx="2158324" cy="374200"/>
              <a:chOff x="1524000" y="5257800"/>
              <a:chExt cx="4114800" cy="838200"/>
            </a:xfrm>
          </p:grpSpPr>
          <p:sp>
            <p:nvSpPr>
              <p:cNvPr id="220" name="Multiply 219"/>
              <p:cNvSpPr/>
              <p:nvPr/>
            </p:nvSpPr>
            <p:spPr>
              <a:xfrm>
                <a:off x="15240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ultiply 220"/>
              <p:cNvSpPr/>
              <p:nvPr/>
            </p:nvSpPr>
            <p:spPr>
              <a:xfrm>
                <a:off x="22098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ultiply 20"/>
              <p:cNvSpPr/>
              <p:nvPr/>
            </p:nvSpPr>
            <p:spPr>
              <a:xfrm>
                <a:off x="28194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ultiply 21"/>
              <p:cNvSpPr/>
              <p:nvPr/>
            </p:nvSpPr>
            <p:spPr>
              <a:xfrm>
                <a:off x="34290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ultiply 22"/>
              <p:cNvSpPr/>
              <p:nvPr/>
            </p:nvSpPr>
            <p:spPr>
              <a:xfrm>
                <a:off x="40386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ultiply 224"/>
              <p:cNvSpPr/>
              <p:nvPr/>
            </p:nvSpPr>
            <p:spPr>
              <a:xfrm>
                <a:off x="46482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5"/>
            <p:cNvGrpSpPr/>
            <p:nvPr/>
          </p:nvGrpSpPr>
          <p:grpSpPr>
            <a:xfrm rot="1615319" flipH="1">
              <a:off x="3847067" y="1702791"/>
              <a:ext cx="879317" cy="374200"/>
              <a:chOff x="1524000" y="5257800"/>
              <a:chExt cx="1676400" cy="838200"/>
            </a:xfrm>
          </p:grpSpPr>
          <p:sp>
            <p:nvSpPr>
              <p:cNvPr id="218" name="Multiply 217"/>
              <p:cNvSpPr/>
              <p:nvPr/>
            </p:nvSpPr>
            <p:spPr>
              <a:xfrm>
                <a:off x="15240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ultiply 218"/>
              <p:cNvSpPr/>
              <p:nvPr/>
            </p:nvSpPr>
            <p:spPr>
              <a:xfrm>
                <a:off x="22098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2"/>
            <p:cNvGrpSpPr/>
            <p:nvPr/>
          </p:nvGrpSpPr>
          <p:grpSpPr>
            <a:xfrm rot="19596591" flipH="1">
              <a:off x="1568140" y="1658877"/>
              <a:ext cx="879317" cy="374200"/>
              <a:chOff x="1524000" y="5257800"/>
              <a:chExt cx="1676400" cy="838200"/>
            </a:xfrm>
          </p:grpSpPr>
          <p:sp>
            <p:nvSpPr>
              <p:cNvPr id="216" name="Multiply 215"/>
              <p:cNvSpPr/>
              <p:nvPr/>
            </p:nvSpPr>
            <p:spPr>
              <a:xfrm>
                <a:off x="15240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ultiply 216"/>
              <p:cNvSpPr/>
              <p:nvPr/>
            </p:nvSpPr>
            <p:spPr>
              <a:xfrm>
                <a:off x="22098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6" name="TextBox 225"/>
          <p:cNvSpPr txBox="1"/>
          <p:nvPr/>
        </p:nvSpPr>
        <p:spPr>
          <a:xfrm>
            <a:off x="6248400" y="304801"/>
            <a:ext cx="4419600" cy="3108543"/>
          </a:xfrm>
          <a:prstGeom prst="rect">
            <a:avLst/>
          </a:prstGeom>
          <a:noFill/>
        </p:spPr>
        <p:txBody>
          <a:bodyPr wrap="square" rtlCol="0">
            <a:spAutoFit/>
          </a:bodyPr>
          <a:lstStyle/>
          <a:p>
            <a:pPr algn="ctr"/>
            <a:r>
              <a:rPr lang="en-US" sz="2800" dirty="0">
                <a:latin typeface="Comic Sans MS" pitchFamily="66" charset="0"/>
              </a:rPr>
              <a:t>“…Thou hast elected us that we shall be saved, whilst all around us are elected to be cast by thy wrath down to hell; for the which holiness, O God, we thank thee…</a:t>
            </a:r>
          </a:p>
        </p:txBody>
      </p:sp>
      <p:sp>
        <p:nvSpPr>
          <p:cNvPr id="227" name="TextBox 226"/>
          <p:cNvSpPr txBox="1"/>
          <p:nvPr/>
        </p:nvSpPr>
        <p:spPr>
          <a:xfrm>
            <a:off x="1524000" y="5715001"/>
            <a:ext cx="6553200" cy="954107"/>
          </a:xfrm>
          <a:prstGeom prst="rect">
            <a:avLst/>
          </a:prstGeom>
          <a:noFill/>
        </p:spPr>
        <p:txBody>
          <a:bodyPr wrap="square" rtlCol="0">
            <a:spAutoFit/>
          </a:bodyPr>
          <a:lstStyle/>
          <a:p>
            <a:pPr algn="ctr"/>
            <a:r>
              <a:rPr lang="en-US" sz="2800" dirty="0">
                <a:latin typeface="Comic Sans MS" pitchFamily="66" charset="0"/>
              </a:rPr>
              <a:t>Prayer of the </a:t>
            </a:r>
            <a:r>
              <a:rPr lang="en-US" sz="2800" dirty="0" err="1">
                <a:latin typeface="Comic Sans MS" pitchFamily="66" charset="0"/>
              </a:rPr>
              <a:t>Zoramites</a:t>
            </a:r>
            <a:r>
              <a:rPr lang="en-US" sz="2800" dirty="0">
                <a:latin typeface="Comic Sans MS" pitchFamily="66" charset="0"/>
              </a:rPr>
              <a:t> on top of </a:t>
            </a:r>
            <a:r>
              <a:rPr lang="en-US" sz="2800" dirty="0" err="1">
                <a:latin typeface="Comic Sans MS" pitchFamily="66" charset="0"/>
              </a:rPr>
              <a:t>Rameumptom</a:t>
            </a:r>
            <a:endParaRPr lang="en-US" sz="2800" dirty="0">
              <a:latin typeface="Comic Sans MS" pitchFamily="66" charset="0"/>
            </a:endParaRPr>
          </a:p>
        </p:txBody>
      </p:sp>
      <p:sp>
        <p:nvSpPr>
          <p:cNvPr id="228" name="TextBox 227"/>
          <p:cNvSpPr txBox="1"/>
          <p:nvPr/>
        </p:nvSpPr>
        <p:spPr>
          <a:xfrm>
            <a:off x="1524000" y="0"/>
            <a:ext cx="2057400" cy="523220"/>
          </a:xfrm>
          <a:prstGeom prst="rect">
            <a:avLst/>
          </a:prstGeom>
          <a:noFill/>
        </p:spPr>
        <p:txBody>
          <a:bodyPr wrap="square" rtlCol="0">
            <a:spAutoFit/>
          </a:bodyPr>
          <a:lstStyle/>
          <a:p>
            <a:pPr algn="r"/>
            <a:r>
              <a:rPr lang="en-US" sz="2800" dirty="0">
                <a:latin typeface="Comic Sans MS" pitchFamily="66" charset="0"/>
              </a:rPr>
              <a:t>Alma 31:17</a:t>
            </a:r>
          </a:p>
        </p:txBody>
      </p:sp>
    </p:spTree>
    <p:extLst>
      <p:ext uri="{BB962C8B-B14F-4D97-AF65-F5344CB8AC3E}">
        <p14:creationId xmlns:p14="http://schemas.microsoft.com/office/powerpoint/2010/main" val="170399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nodeType="clickEffect">
                                  <p:stCondLst>
                                    <p:cond delay="0"/>
                                  </p:stCondLst>
                                  <p:childTnLst>
                                    <p:animMotion origin="layout" path="M 0 0  C 0.012 -0.02397  0.033 -0.0586  0.058 -0.0586  C 0.095 -0.0586  0.125 -0.02264  0.125 0.02264  C 0.125 0.03729  0.122 0.05061  0.116 0.06259  C 0.117 0.06259  0 0.24239  0 0.24372  C 0 0.24239  -0.117 0.06259  -0.116 0.06259  C -0.122 0.05061  -0.125 0.03729  -0.125 0.02264  C -0.125 -0.02264  -0.095 -0.0586  -0.057 -0.0586  C -0.033 -0.0586  -0.012 -0.02397  0 0  Z"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0"/>
            <a:ext cx="9144000" cy="48006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0" y="4724400"/>
            <a:ext cx="9144000" cy="2133600"/>
          </a:xfrm>
          <a:prstGeom prst="rect">
            <a:avLst/>
          </a:prstGeom>
          <a:solidFill>
            <a:srgbClr val="F9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60"/>
          <p:cNvGrpSpPr/>
          <p:nvPr/>
        </p:nvGrpSpPr>
        <p:grpSpPr>
          <a:xfrm>
            <a:off x="1828800" y="609600"/>
            <a:ext cx="5562600" cy="4572000"/>
            <a:chOff x="2057400" y="2590800"/>
            <a:chExt cx="4800600" cy="4038600"/>
          </a:xfrm>
        </p:grpSpPr>
        <p:sp>
          <p:nvSpPr>
            <p:cNvPr id="153" name="Trapezoid 152"/>
            <p:cNvSpPr/>
            <p:nvPr/>
          </p:nvSpPr>
          <p:spPr>
            <a:xfrm>
              <a:off x="2057400" y="6096000"/>
              <a:ext cx="4800600" cy="533400"/>
            </a:xfrm>
            <a:prstGeom prst="trapezoid">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a:off x="2286000" y="5562600"/>
              <a:ext cx="4343400" cy="533400"/>
            </a:xfrm>
            <a:prstGeom prst="trapezoid">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2514600" y="5029200"/>
              <a:ext cx="3810000" cy="533400"/>
            </a:xfrm>
            <a:prstGeom prst="trapezoid">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2743200" y="4648200"/>
              <a:ext cx="3276600" cy="381000"/>
            </a:xfrm>
            <a:prstGeom prst="trapezoid">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a:off x="2971800" y="4267200"/>
              <a:ext cx="2819400" cy="381000"/>
            </a:xfrm>
            <a:prstGeom prst="trapezoid">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657600" y="2895600"/>
              <a:ext cx="1447800" cy="1371600"/>
            </a:xfrm>
            <a:prstGeom prst="rect">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4114800" y="3276600"/>
              <a:ext cx="457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3581400" y="2590800"/>
              <a:ext cx="1600200" cy="304800"/>
            </a:xfrm>
            <a:prstGeom prst="rect">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95"/>
          <p:cNvGrpSpPr/>
          <p:nvPr/>
        </p:nvGrpSpPr>
        <p:grpSpPr>
          <a:xfrm>
            <a:off x="4572000" y="609600"/>
            <a:ext cx="1219200" cy="1905000"/>
            <a:chOff x="1568140" y="1242731"/>
            <a:chExt cx="3158244" cy="4700869"/>
          </a:xfrm>
        </p:grpSpPr>
        <p:sp>
          <p:nvSpPr>
            <p:cNvPr id="197" name="Oval 196"/>
            <p:cNvSpPr/>
            <p:nvPr/>
          </p:nvSpPr>
          <p:spPr>
            <a:xfrm rot="2075384" flipH="1">
              <a:off x="2368483" y="5314591"/>
              <a:ext cx="722777" cy="536117"/>
            </a:xfrm>
            <a:prstGeom prst="ellipse">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2075384" flipH="1">
              <a:off x="3312611" y="5407483"/>
              <a:ext cx="722777" cy="536117"/>
            </a:xfrm>
            <a:prstGeom prst="ellipse">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903340" flipH="1">
              <a:off x="2471748" y="4426377"/>
              <a:ext cx="815159" cy="1130438"/>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21274961" flipH="1">
              <a:off x="3118967" y="4454999"/>
              <a:ext cx="815159" cy="1130438"/>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4840670" flipH="1">
              <a:off x="1623581" y="1414260"/>
              <a:ext cx="523880" cy="3996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8618734" flipH="1">
              <a:off x="4174710" y="1500782"/>
              <a:ext cx="523880" cy="3996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9178321" flipH="1">
              <a:off x="1934241" y="1606162"/>
              <a:ext cx="758770" cy="1652527"/>
            </a:xfrm>
            <a:prstGeom prst="trapezoid">
              <a:avLst>
                <a:gd name="adj" fmla="val 24754"/>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12785713" flipH="1">
              <a:off x="3513818" y="1673307"/>
              <a:ext cx="758770" cy="1652527"/>
            </a:xfrm>
            <a:prstGeom prst="trapezoid">
              <a:avLst>
                <a:gd name="adj" fmla="val 24754"/>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flipH="1">
              <a:off x="2133600" y="2438400"/>
              <a:ext cx="2078386" cy="261939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Isosceles Triangle 205"/>
            <p:cNvSpPr/>
            <p:nvPr/>
          </p:nvSpPr>
          <p:spPr>
            <a:xfrm rot="10800000" flipH="1">
              <a:off x="2895601" y="2286000"/>
              <a:ext cx="685800" cy="1134840"/>
            </a:xfrm>
            <a:prstGeom prst="triangle">
              <a:avLst>
                <a:gd name="adj" fmla="val 4166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12"/>
            <p:cNvSpPr/>
            <p:nvPr/>
          </p:nvSpPr>
          <p:spPr>
            <a:xfrm rot="20248649" flipH="1">
              <a:off x="2590330" y="1414147"/>
              <a:ext cx="892580" cy="136886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4453866" flipH="1">
              <a:off x="2676015" y="1153412"/>
              <a:ext cx="644602" cy="82324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loud 208"/>
            <p:cNvSpPr/>
            <p:nvPr/>
          </p:nvSpPr>
          <p:spPr>
            <a:xfrm rot="2164835" flipH="1">
              <a:off x="2230815" y="1580695"/>
              <a:ext cx="719441" cy="82324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p:cNvSpPr/>
            <p:nvPr/>
          </p:nvSpPr>
          <p:spPr>
            <a:xfrm rot="2164835" flipH="1">
              <a:off x="3137573" y="2283868"/>
              <a:ext cx="681698" cy="52621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618734" flipH="1">
              <a:off x="3242663" y="2278419"/>
              <a:ext cx="294410" cy="2471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rot="2164835" flipH="1">
              <a:off x="2351102" y="2225572"/>
              <a:ext cx="719441" cy="455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4"/>
            <p:cNvGrpSpPr/>
            <p:nvPr/>
          </p:nvGrpSpPr>
          <p:grpSpPr>
            <a:xfrm flipH="1">
              <a:off x="2123210" y="4655833"/>
              <a:ext cx="2158324" cy="374200"/>
              <a:chOff x="1524000" y="5257800"/>
              <a:chExt cx="4114800" cy="838200"/>
            </a:xfrm>
          </p:grpSpPr>
          <p:sp>
            <p:nvSpPr>
              <p:cNvPr id="220" name="Multiply 219"/>
              <p:cNvSpPr/>
              <p:nvPr/>
            </p:nvSpPr>
            <p:spPr>
              <a:xfrm>
                <a:off x="15240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ultiply 220"/>
              <p:cNvSpPr/>
              <p:nvPr/>
            </p:nvSpPr>
            <p:spPr>
              <a:xfrm>
                <a:off x="22098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ultiply 20"/>
              <p:cNvSpPr/>
              <p:nvPr/>
            </p:nvSpPr>
            <p:spPr>
              <a:xfrm>
                <a:off x="28194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ultiply 21"/>
              <p:cNvSpPr/>
              <p:nvPr/>
            </p:nvSpPr>
            <p:spPr>
              <a:xfrm>
                <a:off x="34290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ultiply 22"/>
              <p:cNvSpPr/>
              <p:nvPr/>
            </p:nvSpPr>
            <p:spPr>
              <a:xfrm>
                <a:off x="40386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ultiply 224"/>
              <p:cNvSpPr/>
              <p:nvPr/>
            </p:nvSpPr>
            <p:spPr>
              <a:xfrm>
                <a:off x="46482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5"/>
            <p:cNvGrpSpPr/>
            <p:nvPr/>
          </p:nvGrpSpPr>
          <p:grpSpPr>
            <a:xfrm rot="1615319" flipH="1">
              <a:off x="3847067" y="1702791"/>
              <a:ext cx="879317" cy="374200"/>
              <a:chOff x="1524000" y="5257800"/>
              <a:chExt cx="1676400" cy="838200"/>
            </a:xfrm>
          </p:grpSpPr>
          <p:sp>
            <p:nvSpPr>
              <p:cNvPr id="218" name="Multiply 217"/>
              <p:cNvSpPr/>
              <p:nvPr/>
            </p:nvSpPr>
            <p:spPr>
              <a:xfrm>
                <a:off x="15240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ultiply 218"/>
              <p:cNvSpPr/>
              <p:nvPr/>
            </p:nvSpPr>
            <p:spPr>
              <a:xfrm>
                <a:off x="22098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2"/>
            <p:cNvGrpSpPr/>
            <p:nvPr/>
          </p:nvGrpSpPr>
          <p:grpSpPr>
            <a:xfrm rot="19596591" flipH="1">
              <a:off x="1568140" y="1658877"/>
              <a:ext cx="879317" cy="374200"/>
              <a:chOff x="1524000" y="5257800"/>
              <a:chExt cx="1676400" cy="838200"/>
            </a:xfrm>
          </p:grpSpPr>
          <p:sp>
            <p:nvSpPr>
              <p:cNvPr id="216" name="Multiply 215"/>
              <p:cNvSpPr/>
              <p:nvPr/>
            </p:nvSpPr>
            <p:spPr>
              <a:xfrm>
                <a:off x="15240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ultiply 216"/>
              <p:cNvSpPr/>
              <p:nvPr/>
            </p:nvSpPr>
            <p:spPr>
              <a:xfrm>
                <a:off x="2209800" y="5257800"/>
                <a:ext cx="990600" cy="838200"/>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6" name="TextBox 225"/>
          <p:cNvSpPr txBox="1"/>
          <p:nvPr/>
        </p:nvSpPr>
        <p:spPr>
          <a:xfrm>
            <a:off x="7010400" y="304800"/>
            <a:ext cx="3657600" cy="5693866"/>
          </a:xfrm>
          <a:prstGeom prst="rect">
            <a:avLst/>
          </a:prstGeom>
          <a:noFill/>
        </p:spPr>
        <p:txBody>
          <a:bodyPr wrap="square" rtlCol="0">
            <a:spAutoFit/>
          </a:bodyPr>
          <a:lstStyle/>
          <a:p>
            <a:pPr algn="ctr"/>
            <a:r>
              <a:rPr lang="en-US" sz="2800" dirty="0">
                <a:latin typeface="Comic Sans MS" pitchFamily="66" charset="0"/>
              </a:rPr>
              <a:t>…and we also thank thee that thou hast elected us, that we may not be led away after the foolish traditions of our brethren, which doth bind them down to a belief of Christ, which doth lead their hearts to wander far from thee, our God.”</a:t>
            </a:r>
          </a:p>
        </p:txBody>
      </p:sp>
      <p:sp>
        <p:nvSpPr>
          <p:cNvPr id="228" name="TextBox 227"/>
          <p:cNvSpPr txBox="1"/>
          <p:nvPr/>
        </p:nvSpPr>
        <p:spPr>
          <a:xfrm>
            <a:off x="1524000" y="0"/>
            <a:ext cx="2057400" cy="523220"/>
          </a:xfrm>
          <a:prstGeom prst="rect">
            <a:avLst/>
          </a:prstGeom>
          <a:noFill/>
        </p:spPr>
        <p:txBody>
          <a:bodyPr wrap="square" rtlCol="0">
            <a:spAutoFit/>
          </a:bodyPr>
          <a:lstStyle/>
          <a:p>
            <a:pPr algn="r"/>
            <a:r>
              <a:rPr lang="en-US" sz="2800" dirty="0">
                <a:latin typeface="Comic Sans MS" pitchFamily="66" charset="0"/>
              </a:rPr>
              <a:t>Alma 31:17</a:t>
            </a:r>
          </a:p>
        </p:txBody>
      </p:sp>
    </p:spTree>
    <p:extLst>
      <p:ext uri="{BB962C8B-B14F-4D97-AF65-F5344CB8AC3E}">
        <p14:creationId xmlns:p14="http://schemas.microsoft.com/office/powerpoint/2010/main" val="368185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208 0.00555 C -0.06424 0.00902 -0.06024 0.00601 -0.06562 0.01272 C -0.06753 0.01896 -0.07187 0.02289 -0.07448 0.0289 C -0.07483 0.03514 -0.07517 0.04139 -0.07622 0.04763 C -0.07656 0.04971 -0.07639 0.05202 -0.07778 0.05341 C -0.07882 0.05456 -0.08125 0.05433 -0.08299 0.0548 C -0.08351 0.05688 -0.08385 0.05896 -0.08472 0.06081 C -0.08576 0.06381 -0.08802 0.06959 -0.08802 0.06982 C -0.0908 0.10705 -0.09167 0.11769 -0.09323 0.15214 C -0.09358 0.163 -0.0908 0.21665 -0.09826 0.23468 C -0.09792 0.23607 -0.09826 0.23977 -0.0967 0.2393 C -0.09358 0.23861 -0.09219 0.23514 -0.08976 0.23352 C -0.07865 0.22613 -0.06788 0.21988 -0.05885 0.2104 C -0.05833 0.2074 -0.05868 0.20416 -0.05712 0.20162 C -0.05625 0.19977 -0.05312 0.2 -0.05208 0.19861 C -0.04861 0.19399 -0.04774 0.18867 -0.04497 0.18404 C -0.04444 0.17549 -0.04375 0.1667 -0.0434 0.15792 C -0.04201 0.13526 -0.04149 0.1126 -0.03993 0.08971 C -0.03941 0.07792 -0.03003 0.06728 -0.02622 0.05641 C -0.02431 0.05202 -0.02431 0.04439 -0.02101 0.04046 C -0.00642 0.02312 -0.02014 0.04509 -0.01076 0.0289 C -0.00799 0.01965 0 0.00902 0 1.6185E-6 " pathEditMode="relative" rAng="0" ptsTypes="fffffffffffffffffffffA">
                                      <p:cBhvr>
                                        <p:cTn id="6" dur="2000" fill="hold"/>
                                        <p:tgtEl>
                                          <p:spTgt spid="5"/>
                                        </p:tgtEl>
                                        <p:attrNameLst>
                                          <p:attrName>ppt_x</p:attrName>
                                          <p:attrName>ppt_y</p:attrName>
                                        </p:attrNameLst>
                                      </p:cBhvr>
                                      <p:rCtr x="300" y="1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ight Arrow 21"/>
          <p:cNvSpPr/>
          <p:nvPr/>
        </p:nvSpPr>
        <p:spPr>
          <a:xfrm rot="20103679">
            <a:off x="3888884" y="325801"/>
            <a:ext cx="719416" cy="3377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2864250">
            <a:off x="7786259" y="556005"/>
            <a:ext cx="762000" cy="3746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10000" y="685800"/>
            <a:ext cx="4191000" cy="1600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43400" y="3048001"/>
            <a:ext cx="3352800" cy="769441"/>
          </a:xfrm>
          <a:prstGeom prst="rect">
            <a:avLst/>
          </a:prstGeom>
          <a:noFill/>
        </p:spPr>
        <p:txBody>
          <a:bodyPr wrap="square" rtlCol="0">
            <a:spAutoFit/>
          </a:bodyPr>
          <a:lstStyle/>
          <a:p>
            <a:r>
              <a:rPr lang="en-US" sz="4400" dirty="0">
                <a:solidFill>
                  <a:schemeClr val="bg1"/>
                </a:solidFill>
                <a:latin typeface="Comic Sans MS" pitchFamily="66" charset="0"/>
              </a:rPr>
              <a:t>Pride Cycle</a:t>
            </a:r>
          </a:p>
        </p:txBody>
      </p:sp>
      <p:sp>
        <p:nvSpPr>
          <p:cNvPr id="6" name="Oval 5"/>
          <p:cNvSpPr/>
          <p:nvPr/>
        </p:nvSpPr>
        <p:spPr>
          <a:xfrm>
            <a:off x="2667000" y="304800"/>
            <a:ext cx="6629400" cy="6400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39000" y="1143001"/>
            <a:ext cx="2590800" cy="830997"/>
          </a:xfrm>
          <a:prstGeom prst="rect">
            <a:avLst/>
          </a:prstGeom>
          <a:solidFill>
            <a:srgbClr val="F6E18A"/>
          </a:solidFill>
          <a:ln>
            <a:solidFill>
              <a:schemeClr val="tx1"/>
            </a:solidFill>
          </a:ln>
        </p:spPr>
        <p:txBody>
          <a:bodyPr wrap="square" rtlCol="0">
            <a:spAutoFit/>
          </a:bodyPr>
          <a:lstStyle/>
          <a:p>
            <a:pPr algn="ctr"/>
            <a:r>
              <a:rPr lang="en-US" sz="2400" dirty="0"/>
              <a:t>Blessings</a:t>
            </a:r>
          </a:p>
          <a:p>
            <a:pPr algn="ctr"/>
            <a:r>
              <a:rPr lang="en-US" sz="2400" dirty="0"/>
              <a:t>Prosperity</a:t>
            </a:r>
          </a:p>
        </p:txBody>
      </p:sp>
      <p:sp>
        <p:nvSpPr>
          <p:cNvPr id="8" name="TextBox 7"/>
          <p:cNvSpPr txBox="1"/>
          <p:nvPr/>
        </p:nvSpPr>
        <p:spPr>
          <a:xfrm>
            <a:off x="7772400" y="2286001"/>
            <a:ext cx="2590800" cy="830997"/>
          </a:xfrm>
          <a:prstGeom prst="rect">
            <a:avLst/>
          </a:prstGeom>
          <a:solidFill>
            <a:srgbClr val="F6E18A"/>
          </a:solidFill>
          <a:ln>
            <a:solidFill>
              <a:schemeClr val="tx1"/>
            </a:solidFill>
          </a:ln>
        </p:spPr>
        <p:txBody>
          <a:bodyPr wrap="square" rtlCol="0">
            <a:spAutoFit/>
          </a:bodyPr>
          <a:lstStyle/>
          <a:p>
            <a:pPr algn="ctr"/>
            <a:r>
              <a:rPr lang="en-US" sz="2400" dirty="0"/>
              <a:t>Selfishness</a:t>
            </a:r>
          </a:p>
          <a:p>
            <a:pPr algn="ctr"/>
            <a:r>
              <a:rPr lang="en-US" sz="2400" dirty="0" err="1"/>
              <a:t>Selp</a:t>
            </a:r>
            <a:r>
              <a:rPr lang="en-US" sz="2400" dirty="0"/>
              <a:t>-Indulgence</a:t>
            </a:r>
          </a:p>
        </p:txBody>
      </p:sp>
      <p:sp>
        <p:nvSpPr>
          <p:cNvPr id="9" name="TextBox 8"/>
          <p:cNvSpPr txBox="1"/>
          <p:nvPr/>
        </p:nvSpPr>
        <p:spPr>
          <a:xfrm>
            <a:off x="8077200" y="3352801"/>
            <a:ext cx="2590800" cy="1200329"/>
          </a:xfrm>
          <a:prstGeom prst="rect">
            <a:avLst/>
          </a:prstGeom>
          <a:solidFill>
            <a:srgbClr val="F6E18A"/>
          </a:solidFill>
          <a:ln>
            <a:solidFill>
              <a:schemeClr val="tx1"/>
            </a:solidFill>
          </a:ln>
        </p:spPr>
        <p:txBody>
          <a:bodyPr wrap="square" rtlCol="0">
            <a:spAutoFit/>
          </a:bodyPr>
          <a:lstStyle/>
          <a:p>
            <a:pPr algn="ctr"/>
            <a:r>
              <a:rPr lang="en-US" sz="2400" dirty="0"/>
              <a:t>“Lifted up”</a:t>
            </a:r>
          </a:p>
          <a:p>
            <a:pPr algn="ctr"/>
            <a:r>
              <a:rPr lang="en-US" sz="2400" dirty="0"/>
              <a:t>Inequality and class </a:t>
            </a:r>
            <a:r>
              <a:rPr lang="en-US" sz="2400" dirty="0" err="1"/>
              <a:t>divsion</a:t>
            </a:r>
            <a:endParaRPr lang="en-US" sz="2400" dirty="0"/>
          </a:p>
        </p:txBody>
      </p:sp>
      <p:sp>
        <p:nvSpPr>
          <p:cNvPr id="10" name="TextBox 9"/>
          <p:cNvSpPr txBox="1"/>
          <p:nvPr/>
        </p:nvSpPr>
        <p:spPr>
          <a:xfrm>
            <a:off x="7772400" y="4876801"/>
            <a:ext cx="2895600" cy="830997"/>
          </a:xfrm>
          <a:prstGeom prst="rect">
            <a:avLst/>
          </a:prstGeom>
          <a:solidFill>
            <a:srgbClr val="F6E18A"/>
          </a:solidFill>
          <a:ln>
            <a:solidFill>
              <a:schemeClr val="tx1"/>
            </a:solidFill>
          </a:ln>
        </p:spPr>
        <p:txBody>
          <a:bodyPr wrap="square" rtlCol="0">
            <a:spAutoFit/>
          </a:bodyPr>
          <a:lstStyle/>
          <a:p>
            <a:pPr algn="ctr"/>
            <a:r>
              <a:rPr lang="en-US" sz="2400" dirty="0"/>
              <a:t>Seek control over others and use others</a:t>
            </a:r>
          </a:p>
        </p:txBody>
      </p:sp>
      <p:sp>
        <p:nvSpPr>
          <p:cNvPr id="11" name="TextBox 10"/>
          <p:cNvSpPr txBox="1"/>
          <p:nvPr/>
        </p:nvSpPr>
        <p:spPr>
          <a:xfrm>
            <a:off x="7391400" y="5867401"/>
            <a:ext cx="2590800" cy="461665"/>
          </a:xfrm>
          <a:prstGeom prst="rect">
            <a:avLst/>
          </a:prstGeom>
          <a:solidFill>
            <a:srgbClr val="F6E18A"/>
          </a:solidFill>
          <a:ln>
            <a:solidFill>
              <a:schemeClr val="tx1"/>
            </a:solidFill>
          </a:ln>
        </p:spPr>
        <p:txBody>
          <a:bodyPr wrap="square" rtlCol="0">
            <a:spAutoFit/>
          </a:bodyPr>
          <a:lstStyle/>
          <a:p>
            <a:pPr algn="ctr"/>
            <a:r>
              <a:rPr lang="en-US" sz="2400" dirty="0"/>
              <a:t>Personal Apostasy</a:t>
            </a:r>
          </a:p>
        </p:txBody>
      </p:sp>
      <p:sp>
        <p:nvSpPr>
          <p:cNvPr id="12" name="TextBox 11"/>
          <p:cNvSpPr txBox="1"/>
          <p:nvPr/>
        </p:nvSpPr>
        <p:spPr>
          <a:xfrm>
            <a:off x="4648200" y="6027004"/>
            <a:ext cx="2590800" cy="830997"/>
          </a:xfrm>
          <a:prstGeom prst="rect">
            <a:avLst/>
          </a:prstGeom>
          <a:solidFill>
            <a:srgbClr val="F6E18A"/>
          </a:solidFill>
          <a:ln>
            <a:solidFill>
              <a:schemeClr val="tx1"/>
            </a:solidFill>
          </a:ln>
        </p:spPr>
        <p:txBody>
          <a:bodyPr wrap="square" rtlCol="0">
            <a:spAutoFit/>
          </a:bodyPr>
          <a:lstStyle/>
          <a:p>
            <a:pPr algn="ctr"/>
            <a:r>
              <a:rPr lang="en-US" sz="2400" dirty="0"/>
              <a:t>Sin and </a:t>
            </a:r>
          </a:p>
          <a:p>
            <a:pPr algn="ctr"/>
            <a:r>
              <a:rPr lang="en-US" sz="2400" dirty="0"/>
              <a:t>Bondage</a:t>
            </a:r>
          </a:p>
        </p:txBody>
      </p:sp>
      <p:sp>
        <p:nvSpPr>
          <p:cNvPr id="13" name="TextBox 12"/>
          <p:cNvSpPr txBox="1"/>
          <p:nvPr/>
        </p:nvSpPr>
        <p:spPr>
          <a:xfrm>
            <a:off x="1905000" y="5638801"/>
            <a:ext cx="2590800" cy="830997"/>
          </a:xfrm>
          <a:prstGeom prst="rect">
            <a:avLst/>
          </a:prstGeom>
          <a:solidFill>
            <a:srgbClr val="F6E18A"/>
          </a:solidFill>
          <a:ln>
            <a:solidFill>
              <a:schemeClr val="tx1"/>
            </a:solidFill>
          </a:ln>
        </p:spPr>
        <p:txBody>
          <a:bodyPr wrap="square" rtlCol="0">
            <a:spAutoFit/>
          </a:bodyPr>
          <a:lstStyle/>
          <a:p>
            <a:pPr algn="ctr"/>
            <a:r>
              <a:rPr lang="en-US" sz="2400" dirty="0"/>
              <a:t>Insensitivity</a:t>
            </a:r>
          </a:p>
          <a:p>
            <a:pPr algn="ctr"/>
            <a:r>
              <a:rPr lang="en-US" sz="2400" dirty="0"/>
              <a:t>Past feeling</a:t>
            </a:r>
          </a:p>
        </p:txBody>
      </p:sp>
      <p:sp>
        <p:nvSpPr>
          <p:cNvPr id="14" name="TextBox 13"/>
          <p:cNvSpPr txBox="1"/>
          <p:nvPr/>
        </p:nvSpPr>
        <p:spPr>
          <a:xfrm>
            <a:off x="1828800" y="4648201"/>
            <a:ext cx="2286000" cy="830997"/>
          </a:xfrm>
          <a:prstGeom prst="rect">
            <a:avLst/>
          </a:prstGeom>
          <a:solidFill>
            <a:srgbClr val="F6E18A"/>
          </a:solidFill>
          <a:ln>
            <a:solidFill>
              <a:schemeClr val="tx1"/>
            </a:solidFill>
          </a:ln>
        </p:spPr>
        <p:txBody>
          <a:bodyPr wrap="square" rtlCol="0">
            <a:spAutoFit/>
          </a:bodyPr>
          <a:lstStyle/>
          <a:p>
            <a:pPr algn="ctr"/>
            <a:r>
              <a:rPr lang="en-US" sz="2400" dirty="0"/>
              <a:t>Persecution of others</a:t>
            </a:r>
          </a:p>
        </p:txBody>
      </p:sp>
      <p:sp>
        <p:nvSpPr>
          <p:cNvPr id="15" name="TextBox 14"/>
          <p:cNvSpPr txBox="1"/>
          <p:nvPr/>
        </p:nvSpPr>
        <p:spPr>
          <a:xfrm>
            <a:off x="1752600" y="3505201"/>
            <a:ext cx="1905000" cy="830997"/>
          </a:xfrm>
          <a:prstGeom prst="rect">
            <a:avLst/>
          </a:prstGeom>
          <a:solidFill>
            <a:srgbClr val="F6E18A"/>
          </a:solidFill>
          <a:ln>
            <a:solidFill>
              <a:schemeClr val="tx1"/>
            </a:solidFill>
          </a:ln>
        </p:spPr>
        <p:txBody>
          <a:bodyPr wrap="square" rtlCol="0">
            <a:spAutoFit/>
          </a:bodyPr>
          <a:lstStyle/>
          <a:p>
            <a:pPr algn="ctr"/>
            <a:r>
              <a:rPr lang="en-US" sz="2400" dirty="0"/>
              <a:t>Hatred</a:t>
            </a:r>
          </a:p>
          <a:p>
            <a:pPr algn="ctr"/>
            <a:r>
              <a:rPr lang="en-US" sz="2400" dirty="0"/>
              <a:t>War</a:t>
            </a:r>
          </a:p>
        </p:txBody>
      </p:sp>
      <p:sp>
        <p:nvSpPr>
          <p:cNvPr id="16" name="TextBox 15"/>
          <p:cNvSpPr txBox="1"/>
          <p:nvPr/>
        </p:nvSpPr>
        <p:spPr>
          <a:xfrm>
            <a:off x="1524000" y="2057401"/>
            <a:ext cx="2590800" cy="1200329"/>
          </a:xfrm>
          <a:prstGeom prst="rect">
            <a:avLst/>
          </a:prstGeom>
          <a:solidFill>
            <a:srgbClr val="F6E18A"/>
          </a:solidFill>
          <a:ln>
            <a:solidFill>
              <a:schemeClr val="tx1"/>
            </a:solidFill>
          </a:ln>
        </p:spPr>
        <p:txBody>
          <a:bodyPr wrap="square" rtlCol="0">
            <a:spAutoFit/>
          </a:bodyPr>
          <a:lstStyle/>
          <a:p>
            <a:pPr algn="ctr"/>
            <a:r>
              <a:rPr lang="en-US" sz="2400" dirty="0"/>
              <a:t>Misery</a:t>
            </a:r>
          </a:p>
          <a:p>
            <a:pPr algn="ctr"/>
            <a:r>
              <a:rPr lang="en-US" sz="2400" dirty="0"/>
              <a:t>We come to ourselves</a:t>
            </a:r>
          </a:p>
        </p:txBody>
      </p:sp>
      <p:sp>
        <p:nvSpPr>
          <p:cNvPr id="17" name="TextBox 16"/>
          <p:cNvSpPr txBox="1"/>
          <p:nvPr/>
        </p:nvSpPr>
        <p:spPr>
          <a:xfrm>
            <a:off x="2057400" y="838201"/>
            <a:ext cx="2971800" cy="830997"/>
          </a:xfrm>
          <a:prstGeom prst="rect">
            <a:avLst/>
          </a:prstGeom>
          <a:solidFill>
            <a:srgbClr val="F6E18A"/>
          </a:solidFill>
          <a:ln>
            <a:solidFill>
              <a:schemeClr val="tx1"/>
            </a:solidFill>
          </a:ln>
        </p:spPr>
        <p:txBody>
          <a:bodyPr wrap="square" rtlCol="0">
            <a:spAutoFit/>
          </a:bodyPr>
          <a:lstStyle/>
          <a:p>
            <a:pPr algn="ctr"/>
            <a:r>
              <a:rPr lang="en-US" sz="2400" dirty="0"/>
              <a:t>Seek help from God</a:t>
            </a:r>
          </a:p>
          <a:p>
            <a:pPr algn="ctr"/>
            <a:r>
              <a:rPr lang="en-US" sz="2400" dirty="0"/>
              <a:t>Repentance</a:t>
            </a:r>
          </a:p>
        </p:txBody>
      </p:sp>
      <p:sp>
        <p:nvSpPr>
          <p:cNvPr id="18" name="TextBox 17"/>
          <p:cNvSpPr txBox="1"/>
          <p:nvPr/>
        </p:nvSpPr>
        <p:spPr>
          <a:xfrm>
            <a:off x="4914900" y="1595736"/>
            <a:ext cx="2286000" cy="461665"/>
          </a:xfrm>
          <a:prstGeom prst="rect">
            <a:avLst/>
          </a:prstGeom>
          <a:noFill/>
        </p:spPr>
        <p:txBody>
          <a:bodyPr wrap="square" rtlCol="0">
            <a:spAutoFit/>
          </a:bodyPr>
          <a:lstStyle/>
          <a:p>
            <a:r>
              <a:rPr lang="en-US" sz="2400" dirty="0">
                <a:solidFill>
                  <a:schemeClr val="bg1"/>
                </a:solidFill>
                <a:latin typeface="Comic Sans MS" pitchFamily="66" charset="0"/>
              </a:rPr>
              <a:t>Humility Cycle</a:t>
            </a:r>
          </a:p>
        </p:txBody>
      </p:sp>
      <p:sp>
        <p:nvSpPr>
          <p:cNvPr id="24" name="Right Arrow 23"/>
          <p:cNvSpPr/>
          <p:nvPr/>
        </p:nvSpPr>
        <p:spPr>
          <a:xfrm rot="10800000">
            <a:off x="5645923" y="2395727"/>
            <a:ext cx="762000" cy="19404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5029200" y="228601"/>
            <a:ext cx="2590800" cy="830997"/>
          </a:xfrm>
          <a:prstGeom prst="rect">
            <a:avLst/>
          </a:prstGeom>
          <a:solidFill>
            <a:srgbClr val="F6E18A"/>
          </a:solidFill>
          <a:ln>
            <a:solidFill>
              <a:schemeClr val="tx1"/>
            </a:solidFill>
          </a:ln>
        </p:spPr>
        <p:txBody>
          <a:bodyPr wrap="square" rtlCol="0">
            <a:spAutoFit/>
          </a:bodyPr>
          <a:lstStyle/>
          <a:p>
            <a:pPr algn="ctr"/>
            <a:r>
              <a:rPr lang="en-US" sz="2400" dirty="0"/>
              <a:t>Come Unto Christ</a:t>
            </a:r>
          </a:p>
          <a:p>
            <a:pPr algn="ctr"/>
            <a:r>
              <a:rPr lang="en-US" sz="2400" dirty="0"/>
              <a:t>Liberty</a:t>
            </a:r>
          </a:p>
        </p:txBody>
      </p:sp>
    </p:spTree>
    <p:extLst>
      <p:ext uri="{BB962C8B-B14F-4D97-AF65-F5344CB8AC3E}">
        <p14:creationId xmlns:p14="http://schemas.microsoft.com/office/powerpoint/2010/main" val="22311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6"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ox(i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ox(in)">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ox(in)">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ox(in)">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ox(in)">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mph" presetSubtype="0" fill="hold" grpId="0" nodeType="clickEffect">
                                  <p:stCondLst>
                                    <p:cond delay="0"/>
                                  </p:stCondLst>
                                  <p:childTnLst>
                                    <p:animScale>
                                      <p:cBhvr>
                                        <p:cTn id="73"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7" grpId="1" animBg="1"/>
      <p:bldP spid="17" grpId="2"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474133" y="277907"/>
            <a:ext cx="7504455" cy="5693866"/>
          </a:xfrm>
          <a:prstGeom prst="rect">
            <a:avLst/>
          </a:prstGeom>
          <a:noFill/>
        </p:spPr>
        <p:txBody>
          <a:bodyPr wrap="square" rtlCol="0">
            <a:spAutoFit/>
          </a:bodyPr>
          <a:lstStyle/>
          <a:p>
            <a:endParaRPr lang="en-US" sz="2800" dirty="0">
              <a:solidFill>
                <a:schemeClr val="bg1"/>
              </a:solidFill>
              <a:latin typeface="Comic Sans MS" pitchFamily="66" charset="0"/>
            </a:endParaRPr>
          </a:p>
          <a:p>
            <a:r>
              <a:rPr lang="en-US" sz="2800" dirty="0">
                <a:solidFill>
                  <a:schemeClr val="bg1"/>
                </a:solidFill>
                <a:latin typeface="Comic Sans MS" pitchFamily="66" charset="0"/>
              </a:rPr>
              <a:t>“Pride is the great sin of self-elevation. </a:t>
            </a:r>
          </a:p>
          <a:p>
            <a:endParaRPr lang="en-US" sz="2800" dirty="0">
              <a:solidFill>
                <a:schemeClr val="bg1"/>
              </a:solidFill>
              <a:latin typeface="Comic Sans MS" pitchFamily="66" charset="0"/>
            </a:endParaRPr>
          </a:p>
          <a:p>
            <a:r>
              <a:rPr lang="en-US" sz="2800" dirty="0">
                <a:solidFill>
                  <a:schemeClr val="bg1"/>
                </a:solidFill>
                <a:latin typeface="Comic Sans MS" pitchFamily="66" charset="0"/>
              </a:rPr>
              <a:t>It is for so many a personal </a:t>
            </a:r>
            <a:r>
              <a:rPr lang="en-US" sz="2800" dirty="0" err="1">
                <a:solidFill>
                  <a:schemeClr val="bg1"/>
                </a:solidFill>
                <a:latin typeface="Comic Sans MS" pitchFamily="66" charset="0"/>
              </a:rPr>
              <a:t>Rameumptom</a:t>
            </a:r>
            <a:r>
              <a:rPr lang="en-US" sz="2800" dirty="0">
                <a:solidFill>
                  <a:schemeClr val="bg1"/>
                </a:solidFill>
                <a:latin typeface="Comic Sans MS" pitchFamily="66" charset="0"/>
              </a:rPr>
              <a:t>, a holy stand that justifies envy, greed, and vanity. In a sense, pride is the original sin, for before the foundations of this earth, pride felled Lucifer… Some count these blessings as evidence of being “chosen,” “superior,” or “more righteous” than others.</a:t>
            </a:r>
          </a:p>
          <a:p>
            <a:r>
              <a:rPr lang="en-US" sz="2800" dirty="0">
                <a:solidFill>
                  <a:schemeClr val="bg1"/>
                </a:solidFill>
                <a:latin typeface="Comic Sans MS" pitchFamily="66" charset="0"/>
              </a:rPr>
              <a:t> </a:t>
            </a:r>
          </a:p>
          <a:p>
            <a:r>
              <a:rPr lang="en-US" sz="2800" dirty="0">
                <a:solidFill>
                  <a:schemeClr val="bg1"/>
                </a:solidFill>
                <a:latin typeface="Comic Sans MS" pitchFamily="66" charset="0"/>
              </a:rPr>
              <a:t>This is a sin of “Thank God I am more </a:t>
            </a:r>
          </a:p>
          <a:p>
            <a:r>
              <a:rPr lang="en-US" sz="2800" dirty="0">
                <a:solidFill>
                  <a:schemeClr val="bg1"/>
                </a:solidFill>
                <a:latin typeface="Comic Sans MS" pitchFamily="66" charset="0"/>
              </a:rPr>
              <a:t>special than you.”</a:t>
            </a:r>
          </a:p>
        </p:txBody>
      </p:sp>
      <p:pic>
        <p:nvPicPr>
          <p:cNvPr id="41986" name="Picture 2" descr="http://jaredjohnsonfam.files.wordpress.com/2008/05/uchtdorfdfapril08_large.jpg"/>
          <p:cNvPicPr>
            <a:picLocks noChangeAspect="1" noChangeArrowheads="1"/>
          </p:cNvPicPr>
          <p:nvPr/>
        </p:nvPicPr>
        <p:blipFill>
          <a:blip r:embed="rId3" cstate="print"/>
          <a:srcRect/>
          <a:stretch>
            <a:fillRect/>
          </a:stretch>
        </p:blipFill>
        <p:spPr bwMode="auto">
          <a:xfrm>
            <a:off x="8165902" y="3429000"/>
            <a:ext cx="2476148" cy="3100388"/>
          </a:xfrm>
          <a:prstGeom prst="rect">
            <a:avLst/>
          </a:prstGeom>
          <a:noFill/>
        </p:spPr>
      </p:pic>
      <p:sp>
        <p:nvSpPr>
          <p:cNvPr id="6" name="TextBox 5"/>
          <p:cNvSpPr txBox="1"/>
          <p:nvPr/>
        </p:nvSpPr>
        <p:spPr>
          <a:xfrm>
            <a:off x="11617557" y="6457263"/>
            <a:ext cx="574443" cy="369332"/>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180786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a:xfrm>
            <a:off x="0" y="0"/>
            <a:ext cx="12192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p:cNvGrpSpPr/>
          <p:nvPr/>
        </p:nvGrpSpPr>
        <p:grpSpPr>
          <a:xfrm>
            <a:off x="1078474" y="333636"/>
            <a:ext cx="5220058" cy="2040301"/>
            <a:chOff x="300422" y="78808"/>
            <a:chExt cx="5220058" cy="2040301"/>
          </a:xfrm>
        </p:grpSpPr>
        <p:sp>
          <p:nvSpPr>
            <p:cNvPr id="2" name="TextBox 1"/>
            <p:cNvSpPr txBox="1"/>
            <p:nvPr/>
          </p:nvSpPr>
          <p:spPr>
            <a:xfrm>
              <a:off x="1481880" y="180117"/>
              <a:ext cx="4038600" cy="1938992"/>
            </a:xfrm>
            <a:prstGeom prst="rect">
              <a:avLst/>
            </a:prstGeom>
            <a:noFill/>
          </p:spPr>
          <p:txBody>
            <a:bodyPr wrap="square" rtlCol="0">
              <a:spAutoFit/>
            </a:bodyPr>
            <a:lstStyle/>
            <a:p>
              <a:r>
                <a:rPr lang="en-US" sz="2400" dirty="0">
                  <a:latin typeface="Comic Sans MS" pitchFamily="66" charset="0"/>
                </a:rPr>
                <a:t>Peter warned:</a:t>
              </a:r>
            </a:p>
            <a:p>
              <a:r>
                <a:rPr lang="en-US" sz="2400" dirty="0">
                  <a:latin typeface="Comic Sans MS" pitchFamily="66" charset="0"/>
                </a:rPr>
                <a:t>“God </a:t>
              </a:r>
              <a:r>
                <a:rPr lang="en-US" sz="2400" dirty="0" err="1">
                  <a:latin typeface="Comic Sans MS" pitchFamily="66" charset="0"/>
                </a:rPr>
                <a:t>resisteth</a:t>
              </a:r>
              <a:r>
                <a:rPr lang="en-US" sz="2400" dirty="0">
                  <a:latin typeface="Comic Sans MS" pitchFamily="66" charset="0"/>
                </a:rPr>
                <a:t> the proud, and giveth grace to the humble”</a:t>
              </a:r>
            </a:p>
            <a:p>
              <a:r>
                <a:rPr lang="en-US" sz="2400" dirty="0">
                  <a:latin typeface="Comic Sans MS" pitchFamily="66" charset="0"/>
                </a:rPr>
                <a:t>Peter 5:5</a:t>
              </a:r>
            </a:p>
          </p:txBody>
        </p:sp>
        <p:grpSp>
          <p:nvGrpSpPr>
            <p:cNvPr id="10" name="Group 120"/>
            <p:cNvGrpSpPr/>
            <p:nvPr/>
          </p:nvGrpSpPr>
          <p:grpSpPr>
            <a:xfrm>
              <a:off x="300422" y="78808"/>
              <a:ext cx="778052" cy="1618040"/>
              <a:chOff x="3962400" y="685800"/>
              <a:chExt cx="2514600" cy="4930345"/>
            </a:xfrm>
          </p:grpSpPr>
          <p:sp>
            <p:nvSpPr>
              <p:cNvPr id="11" name="Round Diagonal Corner Rectangle 10"/>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33"/>
              <p:cNvGrpSpPr/>
              <p:nvPr/>
            </p:nvGrpSpPr>
            <p:grpSpPr>
              <a:xfrm rot="2754858">
                <a:off x="4727425" y="4901111"/>
                <a:ext cx="483355" cy="946713"/>
                <a:chOff x="1676400" y="2133600"/>
                <a:chExt cx="1447800" cy="2088845"/>
              </a:xfrm>
            </p:grpSpPr>
            <p:sp>
              <p:nvSpPr>
                <p:cNvPr id="34" name="Oval 33"/>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5"/>
              <p:cNvGrpSpPr/>
              <p:nvPr/>
            </p:nvGrpSpPr>
            <p:grpSpPr>
              <a:xfrm rot="18845142" flipH="1">
                <a:off x="5215780" y="4792556"/>
                <a:ext cx="525679" cy="955158"/>
                <a:chOff x="1676400" y="2133600"/>
                <a:chExt cx="1447800" cy="2088845"/>
              </a:xfrm>
            </p:grpSpPr>
            <p:sp>
              <p:nvSpPr>
                <p:cNvPr id="31" name="Oval 30"/>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9"/>
              <p:cNvGrpSpPr/>
              <p:nvPr/>
            </p:nvGrpSpPr>
            <p:grpSpPr>
              <a:xfrm>
                <a:off x="4082143" y="2546274"/>
                <a:ext cx="2394857" cy="2681378"/>
                <a:chOff x="4419600" y="2060454"/>
                <a:chExt cx="3045502" cy="4187946"/>
              </a:xfrm>
            </p:grpSpPr>
            <p:sp>
              <p:nvSpPr>
                <p:cNvPr id="22" name="Oval 21"/>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ound Diagonal Corner Rectangle 16"/>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924270" y="2175277"/>
                <a:ext cx="561416" cy="3973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5" name="Group 194"/>
          <p:cNvGrpSpPr/>
          <p:nvPr/>
        </p:nvGrpSpPr>
        <p:grpSpPr>
          <a:xfrm>
            <a:off x="5791200" y="4267200"/>
            <a:ext cx="5089856" cy="2286000"/>
            <a:chOff x="5791200" y="4267200"/>
            <a:chExt cx="5089856" cy="2286000"/>
          </a:xfrm>
        </p:grpSpPr>
        <p:sp>
          <p:nvSpPr>
            <p:cNvPr id="7" name="TextBox 6"/>
            <p:cNvSpPr txBox="1"/>
            <p:nvPr/>
          </p:nvSpPr>
          <p:spPr>
            <a:xfrm>
              <a:off x="6842456" y="4848998"/>
              <a:ext cx="4038600" cy="1569660"/>
            </a:xfrm>
            <a:prstGeom prst="rect">
              <a:avLst/>
            </a:prstGeom>
            <a:noFill/>
          </p:spPr>
          <p:txBody>
            <a:bodyPr wrap="square" rtlCol="0">
              <a:spAutoFit/>
            </a:bodyPr>
            <a:lstStyle/>
            <a:p>
              <a:pPr algn="ctr"/>
              <a:r>
                <a:rPr lang="en-US" sz="2400" dirty="0">
                  <a:latin typeface="Comic Sans MS" pitchFamily="66" charset="0"/>
                </a:rPr>
                <a:t>“The weak things of the world shall come forth and break down the might and strong ones…” D&amp;C 1:19</a:t>
              </a:r>
            </a:p>
          </p:txBody>
        </p:sp>
        <p:grpSp>
          <p:nvGrpSpPr>
            <p:cNvPr id="99" name="Group 98"/>
            <p:cNvGrpSpPr/>
            <p:nvPr/>
          </p:nvGrpSpPr>
          <p:grpSpPr>
            <a:xfrm>
              <a:off x="5791200" y="4267200"/>
              <a:ext cx="990600" cy="2286000"/>
              <a:chOff x="3394039" y="685800"/>
              <a:chExt cx="1533510" cy="3445366"/>
            </a:xfrm>
          </p:grpSpPr>
          <p:sp>
            <p:nvSpPr>
              <p:cNvPr id="100" name="Oval 99"/>
              <p:cNvSpPr/>
              <p:nvPr/>
            </p:nvSpPr>
            <p:spPr>
              <a:xfrm rot="19338880">
                <a:off x="4671376" y="2473671"/>
                <a:ext cx="256173" cy="41253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933618">
                <a:off x="3443066" y="2474928"/>
                <a:ext cx="256173" cy="41253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297750" flipH="1">
                <a:off x="3394039" y="2337051"/>
                <a:ext cx="386619" cy="410347"/>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20302250">
                <a:off x="4523594" y="2350498"/>
                <a:ext cx="386619" cy="410347"/>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4886474">
                <a:off x="4127207" y="3704007"/>
                <a:ext cx="279987" cy="574327"/>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4886474">
                <a:off x="3746207" y="3704009"/>
                <a:ext cx="279987" cy="574327"/>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4061789" y="2799566"/>
                <a:ext cx="504763" cy="1170291"/>
              </a:xfrm>
              <a:prstGeom prst="trapezoid">
                <a:avLst>
                  <a:gd name="adj" fmla="val 7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263894">
                <a:off x="3733417" y="2749162"/>
                <a:ext cx="453489" cy="1241778"/>
              </a:xfrm>
              <a:prstGeom prst="trapezoid">
                <a:avLst>
                  <a:gd name="adj" fmla="val 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375821">
                <a:off x="3566577" y="1629739"/>
                <a:ext cx="386619" cy="993928"/>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0337671">
                <a:off x="4370377" y="1649993"/>
                <a:ext cx="386619" cy="968053"/>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3721014" y="1637830"/>
                <a:ext cx="859152" cy="1257770"/>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806930" y="934156"/>
                <a:ext cx="687322" cy="9520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Manual Input 111"/>
              <p:cNvSpPr/>
              <p:nvPr/>
            </p:nvSpPr>
            <p:spPr>
              <a:xfrm rot="7269359" flipV="1">
                <a:off x="4107563" y="1670088"/>
                <a:ext cx="449080" cy="142446"/>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Manual Input 112"/>
              <p:cNvSpPr/>
              <p:nvPr/>
            </p:nvSpPr>
            <p:spPr>
              <a:xfrm rot="14330641" flipH="1" flipV="1">
                <a:off x="3763902" y="1670088"/>
                <a:ext cx="449080" cy="142446"/>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763972" y="809978"/>
                <a:ext cx="816195" cy="9520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a:endCxn id="110" idx="2"/>
              </p:cNvCxnSpPr>
              <p:nvPr/>
            </p:nvCxnSpPr>
            <p:spPr>
              <a:xfrm flipH="1">
                <a:off x="4150590" y="1916540"/>
                <a:ext cx="25778" cy="9790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rapezoid 115"/>
              <p:cNvSpPr/>
              <p:nvPr/>
            </p:nvSpPr>
            <p:spPr>
              <a:xfrm>
                <a:off x="3693459" y="2779059"/>
                <a:ext cx="899493" cy="171104"/>
              </a:xfrm>
              <a:prstGeom prst="trapezoi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ame 116"/>
              <p:cNvSpPr/>
              <p:nvPr/>
            </p:nvSpPr>
            <p:spPr>
              <a:xfrm>
                <a:off x="4114800" y="2743200"/>
                <a:ext cx="128873" cy="206963"/>
              </a:xfrm>
              <a:prstGeom prst="frame">
                <a:avLst/>
              </a:prstGeom>
              <a:solidFill>
                <a:srgbClr val="BF7717"/>
              </a:solidFill>
              <a:ln w="12700">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Wave 117"/>
              <p:cNvSpPr/>
              <p:nvPr/>
            </p:nvSpPr>
            <p:spPr>
              <a:xfrm>
                <a:off x="3892845" y="685800"/>
                <a:ext cx="773237" cy="455319"/>
              </a:xfrm>
              <a:prstGeom prst="wave">
                <a:avLst>
                  <a:gd name="adj1" fmla="val 13676"/>
                  <a:gd name="adj2" fmla="val -10000"/>
                </a:avLst>
              </a:prstGeom>
              <a:solidFill>
                <a:srgbClr val="AC6E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ardrop 118"/>
              <p:cNvSpPr/>
              <p:nvPr/>
            </p:nvSpPr>
            <p:spPr>
              <a:xfrm rot="711584">
                <a:off x="3693689" y="792174"/>
                <a:ext cx="300703" cy="579496"/>
              </a:xfrm>
              <a:prstGeom prst="teardrop">
                <a:avLst/>
              </a:prstGeom>
              <a:solidFill>
                <a:srgbClr val="AC6E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5873315">
                <a:off x="3996378" y="2825513"/>
                <a:ext cx="268567" cy="618628"/>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a:off x="182138" y="2842226"/>
            <a:ext cx="4694662" cy="3622094"/>
            <a:chOff x="182138" y="2842226"/>
            <a:chExt cx="4694662" cy="3622094"/>
          </a:xfrm>
        </p:grpSpPr>
        <p:sp>
          <p:nvSpPr>
            <p:cNvPr id="8" name="TextBox 7"/>
            <p:cNvSpPr txBox="1"/>
            <p:nvPr/>
          </p:nvSpPr>
          <p:spPr>
            <a:xfrm>
              <a:off x="1524000" y="3048000"/>
              <a:ext cx="3352800" cy="3416320"/>
            </a:xfrm>
            <a:prstGeom prst="rect">
              <a:avLst/>
            </a:prstGeom>
            <a:noFill/>
          </p:spPr>
          <p:txBody>
            <a:bodyPr wrap="square" rtlCol="0">
              <a:spAutoFit/>
            </a:bodyPr>
            <a:lstStyle/>
            <a:p>
              <a:r>
                <a:rPr lang="en-US" sz="2400" dirty="0">
                  <a:latin typeface="Comic Sans MS" pitchFamily="66" charset="0"/>
                </a:rPr>
                <a:t>“But God hath chosen the foolish things of the world to confound the wise; and God hath chosen the weak things of the world to confound the things which are mighty”</a:t>
              </a:r>
            </a:p>
            <a:p>
              <a:r>
                <a:rPr lang="en-US" sz="2400" dirty="0">
                  <a:latin typeface="Comic Sans MS" pitchFamily="66" charset="0"/>
                </a:rPr>
                <a:t>1 Corinthians 1:27</a:t>
              </a:r>
            </a:p>
          </p:txBody>
        </p:sp>
        <p:grpSp>
          <p:nvGrpSpPr>
            <p:cNvPr id="123" name="Group 94"/>
            <p:cNvGrpSpPr/>
            <p:nvPr/>
          </p:nvGrpSpPr>
          <p:grpSpPr>
            <a:xfrm>
              <a:off x="182138" y="2842226"/>
              <a:ext cx="1336919" cy="2942249"/>
              <a:chOff x="4405860" y="139189"/>
              <a:chExt cx="2861871" cy="6475262"/>
            </a:xfrm>
          </p:grpSpPr>
          <p:grpSp>
            <p:nvGrpSpPr>
              <p:cNvPr id="124" name="Group 86"/>
              <p:cNvGrpSpPr/>
              <p:nvPr/>
            </p:nvGrpSpPr>
            <p:grpSpPr>
              <a:xfrm rot="2107423">
                <a:off x="4802579" y="139189"/>
                <a:ext cx="743864" cy="1806453"/>
                <a:chOff x="7696200" y="914400"/>
                <a:chExt cx="685800" cy="2438400"/>
              </a:xfrm>
            </p:grpSpPr>
            <p:sp>
              <p:nvSpPr>
                <p:cNvPr id="164" name="Moon 16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87"/>
              <p:cNvGrpSpPr/>
              <p:nvPr/>
            </p:nvGrpSpPr>
            <p:grpSpPr>
              <a:xfrm rot="19262140" flipH="1">
                <a:off x="6126313" y="231425"/>
                <a:ext cx="743864" cy="1645187"/>
                <a:chOff x="7696200" y="914400"/>
                <a:chExt cx="685800" cy="2438400"/>
              </a:xfrm>
            </p:grpSpPr>
            <p:sp>
              <p:nvSpPr>
                <p:cNvPr id="160" name="Moon 159"/>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47"/>
              <p:cNvGrpSpPr/>
              <p:nvPr/>
            </p:nvGrpSpPr>
            <p:grpSpPr>
              <a:xfrm rot="562843">
                <a:off x="5697438" y="5840305"/>
                <a:ext cx="666047" cy="774146"/>
                <a:chOff x="6106804" y="4039302"/>
                <a:chExt cx="666047" cy="774146"/>
              </a:xfrm>
            </p:grpSpPr>
            <p:sp>
              <p:nvSpPr>
                <p:cNvPr id="157" name="Oval 156"/>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47"/>
              <p:cNvGrpSpPr/>
              <p:nvPr/>
            </p:nvGrpSpPr>
            <p:grpSpPr>
              <a:xfrm rot="2613352">
                <a:off x="5128037" y="5761712"/>
                <a:ext cx="666047" cy="774146"/>
                <a:chOff x="6106804" y="4039302"/>
                <a:chExt cx="666047" cy="774146"/>
              </a:xfrm>
            </p:grpSpPr>
            <p:sp>
              <p:nvSpPr>
                <p:cNvPr id="154" name="Oval 153"/>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Oval 127"/>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57"/>
              <p:cNvGrpSpPr/>
              <p:nvPr/>
            </p:nvGrpSpPr>
            <p:grpSpPr>
              <a:xfrm>
                <a:off x="4953000" y="5334000"/>
                <a:ext cx="1828800" cy="609600"/>
                <a:chOff x="1371600" y="3962400"/>
                <a:chExt cx="6705600" cy="2057400"/>
              </a:xfrm>
            </p:grpSpPr>
            <p:grpSp>
              <p:nvGrpSpPr>
                <p:cNvPr id="142" name="Group 195"/>
                <p:cNvGrpSpPr/>
                <p:nvPr/>
              </p:nvGrpSpPr>
              <p:grpSpPr>
                <a:xfrm>
                  <a:off x="1371600" y="3962400"/>
                  <a:ext cx="1676400" cy="2057400"/>
                  <a:chOff x="1371600" y="3962400"/>
                  <a:chExt cx="1676400" cy="2057400"/>
                </a:xfrm>
              </p:grpSpPr>
              <p:sp>
                <p:nvSpPr>
                  <p:cNvPr id="152" name="Right Arrow Callout 15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96"/>
                <p:cNvGrpSpPr/>
                <p:nvPr/>
              </p:nvGrpSpPr>
              <p:grpSpPr>
                <a:xfrm>
                  <a:off x="3048000" y="3962400"/>
                  <a:ext cx="1676400" cy="2057400"/>
                  <a:chOff x="1371600" y="3962400"/>
                  <a:chExt cx="1676400" cy="2057400"/>
                </a:xfrm>
              </p:grpSpPr>
              <p:sp>
                <p:nvSpPr>
                  <p:cNvPr id="150" name="Right Arrow Callout 14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5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99"/>
                <p:cNvGrpSpPr/>
                <p:nvPr/>
              </p:nvGrpSpPr>
              <p:grpSpPr>
                <a:xfrm>
                  <a:off x="4724400" y="3962400"/>
                  <a:ext cx="1676400" cy="2057400"/>
                  <a:chOff x="1371600" y="3962400"/>
                  <a:chExt cx="1676400" cy="2057400"/>
                </a:xfrm>
              </p:grpSpPr>
              <p:sp>
                <p:nvSpPr>
                  <p:cNvPr id="148" name="Right Arrow Callout 14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14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202"/>
                <p:cNvGrpSpPr/>
                <p:nvPr/>
              </p:nvGrpSpPr>
              <p:grpSpPr>
                <a:xfrm>
                  <a:off x="6400800" y="3962400"/>
                  <a:ext cx="1676400" cy="2057400"/>
                  <a:chOff x="1371600" y="3962400"/>
                  <a:chExt cx="1676400" cy="2057400"/>
                </a:xfrm>
              </p:grpSpPr>
              <p:sp>
                <p:nvSpPr>
                  <p:cNvPr id="146" name="Right Arrow Callout 14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14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Cloud 138"/>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Delay 139"/>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 name="Group 193"/>
          <p:cNvGrpSpPr/>
          <p:nvPr/>
        </p:nvGrpSpPr>
        <p:grpSpPr>
          <a:xfrm>
            <a:off x="7223971" y="630804"/>
            <a:ext cx="3844911" cy="2414964"/>
            <a:chOff x="7223971" y="630804"/>
            <a:chExt cx="3844911" cy="2414964"/>
          </a:xfrm>
        </p:grpSpPr>
        <p:sp>
          <p:nvSpPr>
            <p:cNvPr id="9" name="TextBox 8"/>
            <p:cNvSpPr txBox="1"/>
            <p:nvPr/>
          </p:nvSpPr>
          <p:spPr>
            <a:xfrm>
              <a:off x="8401882" y="700340"/>
              <a:ext cx="2667000" cy="2308324"/>
            </a:xfrm>
            <a:prstGeom prst="rect">
              <a:avLst/>
            </a:prstGeom>
            <a:noFill/>
          </p:spPr>
          <p:txBody>
            <a:bodyPr wrap="square" rtlCol="0">
              <a:spAutoFit/>
            </a:bodyPr>
            <a:lstStyle/>
            <a:p>
              <a:pPr algn="ctr"/>
              <a:r>
                <a:rPr lang="en-US" sz="2400" dirty="0">
                  <a:latin typeface="Comic Sans MS" pitchFamily="66" charset="0"/>
                </a:rPr>
                <a:t>“…for none is acceptable before God, save the meek and lowly in heart;…”</a:t>
              </a:r>
            </a:p>
            <a:p>
              <a:pPr algn="ctr"/>
              <a:r>
                <a:rPr lang="en-US" sz="2400" dirty="0">
                  <a:latin typeface="Comic Sans MS" pitchFamily="66" charset="0"/>
                </a:rPr>
                <a:t>Moroni 7:44</a:t>
              </a:r>
            </a:p>
          </p:txBody>
        </p:sp>
        <p:grpSp>
          <p:nvGrpSpPr>
            <p:cNvPr id="168" name="Group 167"/>
            <p:cNvGrpSpPr/>
            <p:nvPr/>
          </p:nvGrpSpPr>
          <p:grpSpPr>
            <a:xfrm>
              <a:off x="7223971" y="630804"/>
              <a:ext cx="1029329" cy="2414964"/>
              <a:chOff x="1600200" y="4114800"/>
              <a:chExt cx="1981200" cy="4648200"/>
            </a:xfrm>
          </p:grpSpPr>
          <p:grpSp>
            <p:nvGrpSpPr>
              <p:cNvPr id="169" name="Group 285"/>
              <p:cNvGrpSpPr/>
              <p:nvPr/>
            </p:nvGrpSpPr>
            <p:grpSpPr>
              <a:xfrm rot="17194410">
                <a:off x="2602773" y="8085383"/>
                <a:ext cx="509454" cy="722914"/>
                <a:chOff x="4934260" y="5008578"/>
                <a:chExt cx="373811" cy="553131"/>
              </a:xfrm>
            </p:grpSpPr>
            <p:sp>
              <p:nvSpPr>
                <p:cNvPr id="192" name="Oval 191"/>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284"/>
              <p:cNvGrpSpPr/>
              <p:nvPr/>
            </p:nvGrpSpPr>
            <p:grpSpPr>
              <a:xfrm>
                <a:off x="2057400" y="8077200"/>
                <a:ext cx="533400" cy="685800"/>
                <a:chOff x="4934260" y="5008578"/>
                <a:chExt cx="373811" cy="553131"/>
              </a:xfrm>
            </p:grpSpPr>
            <p:sp>
              <p:nvSpPr>
                <p:cNvPr id="190" name="Oval 189"/>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1"/>
              <p:cNvGrpSpPr/>
              <p:nvPr/>
            </p:nvGrpSpPr>
            <p:grpSpPr>
              <a:xfrm>
                <a:off x="1600200" y="5638800"/>
                <a:ext cx="1981200" cy="2743200"/>
                <a:chOff x="4419600" y="2060454"/>
                <a:chExt cx="3045502" cy="4187946"/>
              </a:xfrm>
            </p:grpSpPr>
            <p:sp>
              <p:nvSpPr>
                <p:cNvPr id="181" name="Oval 180"/>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ounded Rectangle 171"/>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 Diagonal Corner Rectangle 174"/>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057400" y="4267200"/>
                <a:ext cx="1052977" cy="15498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 Diagonal Corner Rectangle 177"/>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 Diagonal Corner Rectangle 178"/>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6883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fill="hold"/>
                                        <p:tgtEl>
                                          <p:spTgt spid="196"/>
                                        </p:tgtEl>
                                        <p:attrNameLst>
                                          <p:attrName>ppt_x</p:attrName>
                                        </p:attrNameLst>
                                      </p:cBhvr>
                                      <p:tavLst>
                                        <p:tav tm="0">
                                          <p:val>
                                            <p:strVal val="#ppt_x"/>
                                          </p:val>
                                        </p:tav>
                                        <p:tav tm="100000">
                                          <p:val>
                                            <p:strVal val="#ppt_x"/>
                                          </p:val>
                                        </p:tav>
                                      </p:tavLst>
                                    </p:anim>
                                    <p:anim calcmode="lin" valueType="num">
                                      <p:cBhvr additive="base">
                                        <p:cTn id="8" dur="500" fill="hold"/>
                                        <p:tgtEl>
                                          <p:spTgt spid="19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1"/>
                                        </p:tgtEl>
                                        <p:attrNameLst>
                                          <p:attrName>style.visibility</p:attrName>
                                        </p:attrNameLst>
                                      </p:cBhvr>
                                      <p:to>
                                        <p:strVal val="visible"/>
                                      </p:to>
                                    </p:set>
                                    <p:anim calcmode="lin" valueType="num">
                                      <p:cBhvr additive="base">
                                        <p:cTn id="13" dur="500" fill="hold"/>
                                        <p:tgtEl>
                                          <p:spTgt spid="121"/>
                                        </p:tgtEl>
                                        <p:attrNameLst>
                                          <p:attrName>ppt_x</p:attrName>
                                        </p:attrNameLst>
                                      </p:cBhvr>
                                      <p:tavLst>
                                        <p:tav tm="0">
                                          <p:val>
                                            <p:strVal val="0-#ppt_w/2"/>
                                          </p:val>
                                        </p:tav>
                                        <p:tav tm="100000">
                                          <p:val>
                                            <p:strVal val="#ppt_x"/>
                                          </p:val>
                                        </p:tav>
                                      </p:tavLst>
                                    </p:anim>
                                    <p:anim calcmode="lin" valueType="num">
                                      <p:cBhvr additive="base">
                                        <p:cTn id="14" dur="5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94"/>
                                        </p:tgtEl>
                                        <p:attrNameLst>
                                          <p:attrName>style.visibility</p:attrName>
                                        </p:attrNameLst>
                                      </p:cBhvr>
                                      <p:to>
                                        <p:strVal val="visible"/>
                                      </p:to>
                                    </p:set>
                                    <p:anim calcmode="lin" valueType="num">
                                      <p:cBhvr additive="base">
                                        <p:cTn id="19" dur="500" fill="hold"/>
                                        <p:tgtEl>
                                          <p:spTgt spid="194"/>
                                        </p:tgtEl>
                                        <p:attrNameLst>
                                          <p:attrName>ppt_x</p:attrName>
                                        </p:attrNameLst>
                                      </p:cBhvr>
                                      <p:tavLst>
                                        <p:tav tm="0">
                                          <p:val>
                                            <p:strVal val="1+#ppt_w/2"/>
                                          </p:val>
                                        </p:tav>
                                        <p:tav tm="100000">
                                          <p:val>
                                            <p:strVal val="#ppt_x"/>
                                          </p:val>
                                        </p:tav>
                                      </p:tavLst>
                                    </p:anim>
                                    <p:anim calcmode="lin" valueType="num">
                                      <p:cBhvr additive="base">
                                        <p:cTn id="20" dur="500" fill="hold"/>
                                        <p:tgtEl>
                                          <p:spTgt spid="19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5"/>
                                        </p:tgtEl>
                                        <p:attrNameLst>
                                          <p:attrName>style.visibility</p:attrName>
                                        </p:attrNameLst>
                                      </p:cBhvr>
                                      <p:to>
                                        <p:strVal val="visible"/>
                                      </p:to>
                                    </p:set>
                                    <p:anim calcmode="lin" valueType="num">
                                      <p:cBhvr additive="base">
                                        <p:cTn id="25" dur="500" fill="hold"/>
                                        <p:tgtEl>
                                          <p:spTgt spid="195"/>
                                        </p:tgtEl>
                                        <p:attrNameLst>
                                          <p:attrName>ppt_x</p:attrName>
                                        </p:attrNameLst>
                                      </p:cBhvr>
                                      <p:tavLst>
                                        <p:tav tm="0">
                                          <p:val>
                                            <p:strVal val="#ppt_x"/>
                                          </p:val>
                                        </p:tav>
                                        <p:tav tm="100000">
                                          <p:val>
                                            <p:strVal val="#ppt_x"/>
                                          </p:val>
                                        </p:tav>
                                      </p:tavLst>
                                    </p:anim>
                                    <p:anim calcmode="lin" valueType="num">
                                      <p:cBhvr additive="base">
                                        <p:cTn id="26" dur="500" fill="hold"/>
                                        <p:tgtEl>
                                          <p:spTgt spid="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666999" y="609600"/>
            <a:ext cx="8399929" cy="2800767"/>
          </a:xfrm>
          <a:prstGeom prst="rect">
            <a:avLst/>
          </a:prstGeom>
          <a:noFill/>
        </p:spPr>
        <p:txBody>
          <a:bodyPr wrap="square" rtlCol="0">
            <a:spAutoFit/>
          </a:bodyPr>
          <a:lstStyle/>
          <a:p>
            <a:pPr algn="ctr"/>
            <a:endParaRPr lang="en-US" sz="4400" dirty="0">
              <a:solidFill>
                <a:schemeClr val="bg1"/>
              </a:solidFill>
              <a:latin typeface="Comic Sans MS" pitchFamily="66" charset="0"/>
            </a:endParaRPr>
          </a:p>
          <a:p>
            <a:pPr algn="ctr"/>
            <a:r>
              <a:rPr lang="en-US" sz="4400" dirty="0">
                <a:solidFill>
                  <a:schemeClr val="bg1"/>
                </a:solidFill>
                <a:latin typeface="Comic Sans MS" pitchFamily="66" charset="0"/>
              </a:rPr>
              <a:t>“Pride exists not only from the top looking down, but often from the bottom looking up”</a:t>
            </a:r>
          </a:p>
        </p:txBody>
      </p:sp>
      <p:pic>
        <p:nvPicPr>
          <p:cNvPr id="17410" name="Picture 2" descr="http://www.homeschoolutah.org/images/ezra_taft_benson.jpg"/>
          <p:cNvPicPr>
            <a:picLocks noChangeAspect="1" noChangeArrowheads="1"/>
          </p:cNvPicPr>
          <p:nvPr/>
        </p:nvPicPr>
        <p:blipFill>
          <a:blip r:embed="rId3" cstate="print"/>
          <a:srcRect/>
          <a:stretch>
            <a:fillRect/>
          </a:stretch>
        </p:blipFill>
        <p:spPr bwMode="auto">
          <a:xfrm>
            <a:off x="900954" y="3410367"/>
            <a:ext cx="2474258" cy="2931924"/>
          </a:xfrm>
          <a:prstGeom prst="rect">
            <a:avLst/>
          </a:prstGeom>
          <a:noFill/>
        </p:spPr>
      </p:pic>
      <p:sp>
        <p:nvSpPr>
          <p:cNvPr id="7" name="TextBox 6"/>
          <p:cNvSpPr txBox="1"/>
          <p:nvPr/>
        </p:nvSpPr>
        <p:spPr>
          <a:xfrm>
            <a:off x="11617557" y="6457263"/>
            <a:ext cx="574443" cy="369332"/>
          </a:xfrm>
          <a:prstGeom prst="rect">
            <a:avLst/>
          </a:prstGeom>
          <a:noFill/>
        </p:spPr>
        <p:txBody>
          <a:bodyPr wrap="square" rtlCol="0">
            <a:spAutoFit/>
          </a:bodyPr>
          <a:lstStyle/>
          <a:p>
            <a:r>
              <a:rPr lang="en-US" dirty="0">
                <a:solidFill>
                  <a:schemeClr val="bg1"/>
                </a:solidFill>
              </a:rPr>
              <a:t>(5)</a:t>
            </a:r>
          </a:p>
        </p:txBody>
      </p:sp>
    </p:spTree>
    <p:extLst>
      <p:ext uri="{BB962C8B-B14F-4D97-AF65-F5344CB8AC3E}">
        <p14:creationId xmlns:p14="http://schemas.microsoft.com/office/powerpoint/2010/main" val="1199029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828800" y="304801"/>
            <a:ext cx="6553200" cy="2246769"/>
          </a:xfrm>
          <a:prstGeom prst="rect">
            <a:avLst/>
          </a:prstGeom>
          <a:noFill/>
        </p:spPr>
        <p:txBody>
          <a:bodyPr wrap="square" rtlCol="0">
            <a:spAutoFit/>
          </a:bodyPr>
          <a:lstStyle/>
          <a:p>
            <a:pPr algn="ctr"/>
            <a:r>
              <a:rPr lang="en-US" sz="2800" dirty="0">
                <a:solidFill>
                  <a:schemeClr val="bg1"/>
                </a:solidFill>
                <a:latin typeface="Comic Sans MS" pitchFamily="66" charset="0"/>
              </a:rPr>
              <a:t>C. S. Lewis</a:t>
            </a:r>
          </a:p>
          <a:p>
            <a:pPr algn="ctr"/>
            <a:r>
              <a:rPr lang="en-US" sz="2800" dirty="0">
                <a:solidFill>
                  <a:schemeClr val="bg1"/>
                </a:solidFill>
                <a:latin typeface="Comic Sans MS" pitchFamily="66" charset="0"/>
              </a:rPr>
              <a:t>“Pride gets no pleasure out of having something, only out of having more of it than the next man…</a:t>
            </a:r>
          </a:p>
          <a:p>
            <a:pPr algn="ctr"/>
            <a:endParaRPr lang="en-US" sz="2800" dirty="0">
              <a:solidFill>
                <a:schemeClr val="bg1"/>
              </a:solidFill>
              <a:latin typeface="Comic Sans MS" pitchFamily="66" charset="0"/>
            </a:endParaRPr>
          </a:p>
        </p:txBody>
      </p:sp>
      <p:pic>
        <p:nvPicPr>
          <p:cNvPr id="16386" name="Picture 2" descr="http://famousdeadmormons.com/images/197.jpg"/>
          <p:cNvPicPr>
            <a:picLocks noChangeAspect="1" noChangeArrowheads="1"/>
          </p:cNvPicPr>
          <p:nvPr/>
        </p:nvPicPr>
        <p:blipFill>
          <a:blip r:embed="rId3" cstate="print"/>
          <a:srcRect/>
          <a:stretch>
            <a:fillRect/>
          </a:stretch>
        </p:blipFill>
        <p:spPr bwMode="auto">
          <a:xfrm>
            <a:off x="2133600" y="2743201"/>
            <a:ext cx="2857500" cy="3638551"/>
          </a:xfrm>
          <a:prstGeom prst="rect">
            <a:avLst/>
          </a:prstGeom>
          <a:noFill/>
        </p:spPr>
      </p:pic>
      <p:sp>
        <p:nvSpPr>
          <p:cNvPr id="5" name="TextBox 4"/>
          <p:cNvSpPr txBox="1"/>
          <p:nvPr/>
        </p:nvSpPr>
        <p:spPr>
          <a:xfrm>
            <a:off x="5257800" y="3276601"/>
            <a:ext cx="4724400" cy="2246769"/>
          </a:xfrm>
          <a:prstGeom prst="rect">
            <a:avLst/>
          </a:prstGeom>
          <a:noFill/>
        </p:spPr>
        <p:txBody>
          <a:bodyPr wrap="square" rtlCol="0">
            <a:spAutoFit/>
          </a:bodyPr>
          <a:lstStyle/>
          <a:p>
            <a:pPr algn="ctr"/>
            <a:r>
              <a:rPr lang="en-US" sz="2800" dirty="0">
                <a:solidFill>
                  <a:schemeClr val="bg1"/>
                </a:solidFill>
                <a:latin typeface="Comic Sans MS" pitchFamily="66" charset="0"/>
              </a:rPr>
              <a:t>…it is the comparison that makes you proud; the pleasure of being above the rest.</a:t>
            </a:r>
          </a:p>
          <a:p>
            <a:pPr algn="ctr"/>
            <a:endParaRPr lang="en-US" sz="2800" dirty="0">
              <a:solidFill>
                <a:schemeClr val="bg1"/>
              </a:solidFill>
              <a:latin typeface="Comic Sans MS" pitchFamily="66" charset="0"/>
            </a:endParaRPr>
          </a:p>
        </p:txBody>
      </p:sp>
      <p:sp>
        <p:nvSpPr>
          <p:cNvPr id="8" name="TextBox 7"/>
          <p:cNvSpPr txBox="1"/>
          <p:nvPr/>
        </p:nvSpPr>
        <p:spPr>
          <a:xfrm>
            <a:off x="11617557" y="6457263"/>
            <a:ext cx="574443" cy="369332"/>
          </a:xfrm>
          <a:prstGeom prst="rect">
            <a:avLst/>
          </a:prstGeom>
          <a:noFill/>
        </p:spPr>
        <p:txBody>
          <a:bodyPr wrap="square" rtlCol="0">
            <a:spAutoFit/>
          </a:bodyPr>
          <a:lstStyle/>
          <a:p>
            <a:r>
              <a:rPr lang="en-US" dirty="0">
                <a:solidFill>
                  <a:schemeClr val="bg1"/>
                </a:solidFill>
              </a:rPr>
              <a:t>(6)</a:t>
            </a:r>
          </a:p>
        </p:txBody>
      </p:sp>
    </p:spTree>
    <p:extLst>
      <p:ext uri="{BB962C8B-B14F-4D97-AF65-F5344CB8AC3E}">
        <p14:creationId xmlns:p14="http://schemas.microsoft.com/office/powerpoint/2010/main" val="3750461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828800" y="304801"/>
            <a:ext cx="6553200" cy="1384995"/>
          </a:xfrm>
          <a:prstGeom prst="rect">
            <a:avLst/>
          </a:prstGeom>
          <a:noFill/>
        </p:spPr>
        <p:txBody>
          <a:bodyPr wrap="square" rtlCol="0">
            <a:spAutoFit/>
          </a:bodyPr>
          <a:lstStyle/>
          <a:p>
            <a:pPr algn="ctr"/>
            <a:r>
              <a:rPr lang="en-US" sz="2800" dirty="0">
                <a:solidFill>
                  <a:schemeClr val="bg1"/>
                </a:solidFill>
                <a:latin typeface="Comic Sans MS" pitchFamily="66" charset="0"/>
              </a:rPr>
              <a:t>Once the element of competition is gone, pride has gone.</a:t>
            </a:r>
          </a:p>
          <a:p>
            <a:pPr algn="ctr"/>
            <a:endParaRPr lang="en-US" sz="2800" dirty="0">
              <a:solidFill>
                <a:schemeClr val="bg1"/>
              </a:solidFill>
              <a:latin typeface="Comic Sans MS" pitchFamily="66" charset="0"/>
            </a:endParaRPr>
          </a:p>
        </p:txBody>
      </p:sp>
      <p:sp>
        <p:nvSpPr>
          <p:cNvPr id="3" name="TextBox 2"/>
          <p:cNvSpPr txBox="1"/>
          <p:nvPr/>
        </p:nvSpPr>
        <p:spPr>
          <a:xfrm>
            <a:off x="4114800" y="2209801"/>
            <a:ext cx="6553200" cy="3108543"/>
          </a:xfrm>
          <a:prstGeom prst="rect">
            <a:avLst/>
          </a:prstGeom>
          <a:noFill/>
        </p:spPr>
        <p:txBody>
          <a:bodyPr wrap="square" rtlCol="0">
            <a:spAutoFit/>
          </a:bodyPr>
          <a:lstStyle/>
          <a:p>
            <a:pPr algn="ctr"/>
            <a:r>
              <a:rPr lang="en-US" sz="2800" dirty="0">
                <a:solidFill>
                  <a:schemeClr val="bg1"/>
                </a:solidFill>
                <a:latin typeface="Comic Sans MS" pitchFamily="66" charset="0"/>
              </a:rPr>
              <a:t>Whenever we find that our religious life is making us feel that we are good—above all, that we are better than someone else—I think we may be sure that we are being acted on, not by God, but by the devil.”</a:t>
            </a:r>
          </a:p>
          <a:p>
            <a:pPr algn="ctr"/>
            <a:endParaRPr lang="en-US" sz="2800" dirty="0">
              <a:solidFill>
                <a:schemeClr val="bg1"/>
              </a:solidFill>
              <a:latin typeface="Comic Sans MS" pitchFamily="66" charset="0"/>
            </a:endParaRPr>
          </a:p>
        </p:txBody>
      </p:sp>
      <p:pic>
        <p:nvPicPr>
          <p:cNvPr id="6" name="Picture 2" descr="http://famousdeadmormons.com/images/197.jpg"/>
          <p:cNvPicPr>
            <a:picLocks noChangeAspect="1" noChangeArrowheads="1"/>
          </p:cNvPicPr>
          <p:nvPr/>
        </p:nvPicPr>
        <p:blipFill>
          <a:blip r:embed="rId3" cstate="print"/>
          <a:srcRect/>
          <a:stretch>
            <a:fillRect/>
          </a:stretch>
        </p:blipFill>
        <p:spPr bwMode="auto">
          <a:xfrm>
            <a:off x="2133601" y="2209800"/>
            <a:ext cx="1795287" cy="2286000"/>
          </a:xfrm>
          <a:prstGeom prst="rect">
            <a:avLst/>
          </a:prstGeom>
          <a:noFill/>
        </p:spPr>
      </p:pic>
      <p:sp>
        <p:nvSpPr>
          <p:cNvPr id="9" name="TextBox 8"/>
          <p:cNvSpPr txBox="1"/>
          <p:nvPr/>
        </p:nvSpPr>
        <p:spPr>
          <a:xfrm>
            <a:off x="11617557" y="6457263"/>
            <a:ext cx="574443" cy="369332"/>
          </a:xfrm>
          <a:prstGeom prst="rect">
            <a:avLst/>
          </a:prstGeom>
          <a:noFill/>
        </p:spPr>
        <p:txBody>
          <a:bodyPr wrap="square" rtlCol="0">
            <a:spAutoFit/>
          </a:bodyPr>
          <a:lstStyle/>
          <a:p>
            <a:r>
              <a:rPr lang="en-US" dirty="0">
                <a:solidFill>
                  <a:schemeClr val="bg1"/>
                </a:solidFill>
              </a:rPr>
              <a:t>(6)</a:t>
            </a:r>
          </a:p>
        </p:txBody>
      </p:sp>
    </p:spTree>
    <p:extLst>
      <p:ext uri="{BB962C8B-B14F-4D97-AF65-F5344CB8AC3E}">
        <p14:creationId xmlns:p14="http://schemas.microsoft.com/office/powerpoint/2010/main" val="900629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1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18782" y="-33964"/>
            <a:ext cx="11954435" cy="769441"/>
          </a:xfrm>
          <a:prstGeom prst="rect">
            <a:avLst/>
          </a:prstGeom>
          <a:noFill/>
        </p:spPr>
        <p:txBody>
          <a:bodyPr wrap="square" rtlCol="0">
            <a:spAutoFit/>
          </a:bodyPr>
          <a:lstStyle/>
          <a:p>
            <a:pPr algn="ctr"/>
            <a:r>
              <a:rPr lang="en-US" sz="4400" dirty="0">
                <a:solidFill>
                  <a:schemeClr val="bg1"/>
                </a:solidFill>
                <a:latin typeface="Lucida Fax" panose="02060602050505020204" pitchFamily="18" charset="0"/>
              </a:rPr>
              <a:t>Previously Taught…</a:t>
            </a:r>
          </a:p>
        </p:txBody>
      </p:sp>
      <p:sp>
        <p:nvSpPr>
          <p:cNvPr id="5" name="TextBox 4"/>
          <p:cNvSpPr txBox="1"/>
          <p:nvPr/>
        </p:nvSpPr>
        <p:spPr>
          <a:xfrm>
            <a:off x="155765" y="647280"/>
            <a:ext cx="4018463" cy="707886"/>
          </a:xfrm>
          <a:prstGeom prst="rect">
            <a:avLst/>
          </a:prstGeom>
          <a:noFill/>
        </p:spPr>
        <p:txBody>
          <a:bodyPr wrap="square" rtlCol="0">
            <a:spAutoFit/>
          </a:bodyPr>
          <a:lstStyle/>
          <a:p>
            <a:r>
              <a:rPr lang="en-US" sz="2000" dirty="0">
                <a:solidFill>
                  <a:schemeClr val="bg1"/>
                </a:solidFill>
              </a:rPr>
              <a:t>Jesus Christ traveled to Jerusalem for the last time in mortality.</a:t>
            </a:r>
          </a:p>
        </p:txBody>
      </p:sp>
      <p:grpSp>
        <p:nvGrpSpPr>
          <p:cNvPr id="1031" name="Group 1030"/>
          <p:cNvGrpSpPr/>
          <p:nvPr/>
        </p:nvGrpSpPr>
        <p:grpSpPr>
          <a:xfrm>
            <a:off x="454519" y="1465333"/>
            <a:ext cx="3254188" cy="2995411"/>
            <a:chOff x="8341940" y="454840"/>
            <a:chExt cx="3254188" cy="2995411"/>
          </a:xfrm>
        </p:grpSpPr>
        <p:pic>
          <p:nvPicPr>
            <p:cNvPr id="1026" name="Picture 2" descr="Christ and the Rich Young Ru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545" y="1085094"/>
              <a:ext cx="1887502" cy="2365157"/>
            </a:xfrm>
            <a:prstGeom prst="rect">
              <a:avLst/>
            </a:prstGeom>
            <a:noFill/>
            <a:extLst>
              <a:ext uri="{909E8E84-426E-40DD-AFC4-6F175D3DCCD1}">
                <a14:hiddenFill xmlns:a14="http://schemas.microsoft.com/office/drawing/2010/main">
                  <a:solidFill>
                    <a:srgbClr val="FFFFFF"/>
                  </a:solidFill>
                </a14:hiddenFill>
              </a:ext>
            </a:extLst>
          </p:spPr>
        </p:pic>
        <p:sp>
          <p:nvSpPr>
            <p:cNvPr id="1024" name="Rectangle 1023"/>
            <p:cNvSpPr/>
            <p:nvPr/>
          </p:nvSpPr>
          <p:spPr>
            <a:xfrm>
              <a:off x="8341940" y="454840"/>
              <a:ext cx="3254188" cy="1200329"/>
            </a:xfrm>
            <a:prstGeom prst="rect">
              <a:avLst/>
            </a:prstGeom>
          </p:spPr>
          <p:txBody>
            <a:bodyPr wrap="square">
              <a:spAutoFit/>
            </a:bodyPr>
            <a:lstStyle/>
            <a:p>
              <a:r>
                <a:rPr lang="en-US" dirty="0">
                  <a:solidFill>
                    <a:schemeClr val="bg1"/>
                  </a:solidFill>
                </a:rPr>
                <a:t>He invited the rich young ruler to give all to the poor and follow Him. </a:t>
              </a:r>
            </a:p>
            <a:p>
              <a:endParaRPr lang="en-US" dirty="0">
                <a:solidFill>
                  <a:schemeClr val="bg1"/>
                </a:solidFill>
              </a:endParaRPr>
            </a:p>
          </p:txBody>
        </p:sp>
      </p:grpSp>
      <p:grpSp>
        <p:nvGrpSpPr>
          <p:cNvPr id="1029" name="Group 1028"/>
          <p:cNvGrpSpPr/>
          <p:nvPr/>
        </p:nvGrpSpPr>
        <p:grpSpPr>
          <a:xfrm>
            <a:off x="4565919" y="888777"/>
            <a:ext cx="2413771" cy="2499882"/>
            <a:chOff x="4022936" y="3801250"/>
            <a:chExt cx="2653553" cy="2912348"/>
          </a:xfrm>
        </p:grpSpPr>
        <p:pic>
          <p:nvPicPr>
            <p:cNvPr id="147" name="Picture 1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718" y="4379973"/>
              <a:ext cx="1962150" cy="2333625"/>
            </a:xfrm>
            <a:prstGeom prst="rect">
              <a:avLst/>
            </a:prstGeom>
          </p:spPr>
        </p:pic>
        <p:sp>
          <p:nvSpPr>
            <p:cNvPr id="1025" name="Rectangle 1024"/>
            <p:cNvSpPr/>
            <p:nvPr/>
          </p:nvSpPr>
          <p:spPr>
            <a:xfrm>
              <a:off x="4022936" y="3801250"/>
              <a:ext cx="2653553" cy="369332"/>
            </a:xfrm>
            <a:prstGeom prst="rect">
              <a:avLst/>
            </a:prstGeom>
          </p:spPr>
          <p:txBody>
            <a:bodyPr wrap="square">
              <a:spAutoFit/>
            </a:bodyPr>
            <a:lstStyle/>
            <a:p>
              <a:r>
                <a:rPr lang="en-US" dirty="0">
                  <a:solidFill>
                    <a:schemeClr val="bg1"/>
                  </a:solidFill>
                </a:rPr>
                <a:t>He healed a blind man.</a:t>
              </a:r>
            </a:p>
          </p:txBody>
        </p:sp>
      </p:grpSp>
      <p:grpSp>
        <p:nvGrpSpPr>
          <p:cNvPr id="1033" name="Group 1032"/>
          <p:cNvGrpSpPr/>
          <p:nvPr/>
        </p:nvGrpSpPr>
        <p:grpSpPr>
          <a:xfrm>
            <a:off x="7000032" y="754181"/>
            <a:ext cx="4720005" cy="3079376"/>
            <a:chOff x="3203969" y="3719472"/>
            <a:chExt cx="4720005" cy="3079376"/>
          </a:xfrm>
        </p:grpSpPr>
        <p:pic>
          <p:nvPicPr>
            <p:cNvPr id="1030" name="Picture 6" descr="Image result for Zacchæus and Jes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3584" y="3719472"/>
              <a:ext cx="2420390" cy="3079376"/>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1026"/>
            <p:cNvSpPr/>
            <p:nvPr/>
          </p:nvSpPr>
          <p:spPr>
            <a:xfrm>
              <a:off x="3203969" y="4728001"/>
              <a:ext cx="2117497" cy="1200329"/>
            </a:xfrm>
            <a:prstGeom prst="rect">
              <a:avLst/>
            </a:prstGeom>
          </p:spPr>
          <p:txBody>
            <a:bodyPr wrap="square">
              <a:spAutoFit/>
            </a:bodyPr>
            <a:lstStyle/>
            <a:p>
              <a:r>
                <a:rPr lang="en-US" dirty="0">
                  <a:solidFill>
                    <a:schemeClr val="bg1"/>
                  </a:solidFill>
                </a:rPr>
                <a:t>Despite ridicule, He dined with one of the chief publicans in Jericho.</a:t>
              </a:r>
              <a:endParaRPr lang="en-US" dirty="0">
                <a:solidFill>
                  <a:schemeClr val="bg1"/>
                </a:solidFill>
                <a:latin typeface="Comic Sans MS" pitchFamily="66" charset="0"/>
              </a:endParaRPr>
            </a:p>
          </p:txBody>
        </p:sp>
      </p:grpSp>
      <p:grpSp>
        <p:nvGrpSpPr>
          <p:cNvPr id="1036" name="Group 1035"/>
          <p:cNvGrpSpPr/>
          <p:nvPr/>
        </p:nvGrpSpPr>
        <p:grpSpPr>
          <a:xfrm>
            <a:off x="3031594" y="3508709"/>
            <a:ext cx="5161957" cy="1876257"/>
            <a:chOff x="3031594" y="4150283"/>
            <a:chExt cx="5161957" cy="1876257"/>
          </a:xfrm>
        </p:grpSpPr>
        <p:pic>
          <p:nvPicPr>
            <p:cNvPr id="1028" name="Picture 4" descr="Triumphal Ent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5577" y="4150283"/>
              <a:ext cx="2497974" cy="1876257"/>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3"/>
            <p:cNvSpPr/>
            <p:nvPr/>
          </p:nvSpPr>
          <p:spPr>
            <a:xfrm>
              <a:off x="3031594" y="4336833"/>
              <a:ext cx="2615931" cy="1200329"/>
            </a:xfrm>
            <a:prstGeom prst="rect">
              <a:avLst/>
            </a:prstGeom>
          </p:spPr>
          <p:txBody>
            <a:bodyPr wrap="square">
              <a:spAutoFit/>
            </a:bodyPr>
            <a:lstStyle/>
            <a:p>
              <a:r>
                <a:rPr lang="en-US" dirty="0">
                  <a:solidFill>
                    <a:schemeClr val="bg1"/>
                  </a:solidFill>
                  <a:latin typeface="Open Sans"/>
                </a:rPr>
                <a:t>He arrived in Jerusalem and, amidst shouts of praise, rode a colt as He entered the city.</a:t>
              </a:r>
              <a:endParaRPr lang="en-US" dirty="0">
                <a:solidFill>
                  <a:schemeClr val="bg1"/>
                </a:solidFill>
              </a:endParaRPr>
            </a:p>
          </p:txBody>
        </p:sp>
      </p:grpSp>
      <p:grpSp>
        <p:nvGrpSpPr>
          <p:cNvPr id="1040" name="Group 1039"/>
          <p:cNvGrpSpPr/>
          <p:nvPr/>
        </p:nvGrpSpPr>
        <p:grpSpPr>
          <a:xfrm>
            <a:off x="8193551" y="3966974"/>
            <a:ext cx="3642302" cy="2626052"/>
            <a:chOff x="8193551" y="3966974"/>
            <a:chExt cx="3642302" cy="2626052"/>
          </a:xfrm>
        </p:grpSpPr>
        <p:sp>
          <p:nvSpPr>
            <p:cNvPr id="1037" name="Rectangle 1036"/>
            <p:cNvSpPr/>
            <p:nvPr/>
          </p:nvSpPr>
          <p:spPr>
            <a:xfrm>
              <a:off x="8193551" y="3966974"/>
              <a:ext cx="3567258" cy="923330"/>
            </a:xfrm>
            <a:prstGeom prst="rect">
              <a:avLst/>
            </a:prstGeom>
          </p:spPr>
          <p:txBody>
            <a:bodyPr wrap="square">
              <a:spAutoFit/>
            </a:bodyPr>
            <a:lstStyle/>
            <a:p>
              <a:r>
                <a:rPr lang="en-US" dirty="0">
                  <a:solidFill>
                    <a:schemeClr val="bg1"/>
                  </a:solidFill>
                  <a:latin typeface="Open Sans"/>
                </a:rPr>
                <a:t>He praised a widow who offered her two mites to the temple treasury</a:t>
              </a:r>
              <a:endParaRPr lang="en-US" dirty="0">
                <a:solidFill>
                  <a:schemeClr val="bg1"/>
                </a:solidFill>
              </a:endParaRPr>
            </a:p>
          </p:txBody>
        </p:sp>
        <p:pic>
          <p:nvPicPr>
            <p:cNvPr id="1038" name="Picture 8" descr="Image result for widow's mi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37404" y="4941974"/>
              <a:ext cx="2298449" cy="1651052"/>
            </a:xfrm>
            <a:prstGeom prst="rect">
              <a:avLst/>
            </a:prstGeom>
            <a:noFill/>
            <a:extLst>
              <a:ext uri="{909E8E84-426E-40DD-AFC4-6F175D3DCCD1}">
                <a14:hiddenFill xmlns:a14="http://schemas.microsoft.com/office/drawing/2010/main">
                  <a:solidFill>
                    <a:srgbClr val="FFFFFF"/>
                  </a:solidFill>
                </a14:hiddenFill>
              </a:ext>
            </a:extLst>
          </p:spPr>
        </p:pic>
      </p:grpSp>
      <p:sp>
        <p:nvSpPr>
          <p:cNvPr id="1039" name="Rectangle 1038"/>
          <p:cNvSpPr/>
          <p:nvPr/>
        </p:nvSpPr>
        <p:spPr>
          <a:xfrm>
            <a:off x="5994443" y="5648101"/>
            <a:ext cx="2842468" cy="923330"/>
          </a:xfrm>
          <a:prstGeom prst="rect">
            <a:avLst/>
          </a:prstGeom>
        </p:spPr>
        <p:txBody>
          <a:bodyPr wrap="square">
            <a:spAutoFit/>
          </a:bodyPr>
          <a:lstStyle/>
          <a:p>
            <a:r>
              <a:rPr lang="en-US" dirty="0">
                <a:solidFill>
                  <a:schemeClr val="bg1"/>
                </a:solidFill>
                <a:latin typeface="Open Sans"/>
              </a:rPr>
              <a:t>He also taught the disciples about His Second Coming.</a:t>
            </a:r>
            <a:endParaRPr lang="en-US" dirty="0">
              <a:solidFill>
                <a:schemeClr val="bg1"/>
              </a:solidFill>
            </a:endParaRPr>
          </a:p>
        </p:txBody>
      </p:sp>
      <p:grpSp>
        <p:nvGrpSpPr>
          <p:cNvPr id="1042" name="Group 1041"/>
          <p:cNvGrpSpPr/>
          <p:nvPr/>
        </p:nvGrpSpPr>
        <p:grpSpPr>
          <a:xfrm>
            <a:off x="272093" y="4768497"/>
            <a:ext cx="5375432" cy="1804971"/>
            <a:chOff x="272093" y="4768497"/>
            <a:chExt cx="5375432" cy="1804971"/>
          </a:xfrm>
        </p:grpSpPr>
        <p:sp>
          <p:nvSpPr>
            <p:cNvPr id="1035" name="Rectangle 1034"/>
            <p:cNvSpPr/>
            <p:nvPr/>
          </p:nvSpPr>
          <p:spPr>
            <a:xfrm>
              <a:off x="2832896" y="5312809"/>
              <a:ext cx="2814629" cy="923330"/>
            </a:xfrm>
            <a:prstGeom prst="rect">
              <a:avLst/>
            </a:prstGeom>
          </p:spPr>
          <p:txBody>
            <a:bodyPr wrap="square">
              <a:spAutoFit/>
            </a:bodyPr>
            <a:lstStyle/>
            <a:p>
              <a:r>
                <a:rPr lang="en-US" dirty="0">
                  <a:solidFill>
                    <a:schemeClr val="bg1"/>
                  </a:solidFill>
                  <a:latin typeface="Open Sans"/>
                </a:rPr>
                <a:t>He again expelled the moneychangers from the temple, </a:t>
              </a:r>
              <a:endParaRPr lang="en-US" dirty="0">
                <a:solidFill>
                  <a:schemeClr val="bg1"/>
                </a:solidFill>
              </a:endParaRPr>
            </a:p>
          </p:txBody>
        </p:sp>
        <p:pic>
          <p:nvPicPr>
            <p:cNvPr id="1041" name="Picture 10" descr="Image result for jesus in temp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093" y="4768497"/>
              <a:ext cx="2560803" cy="18049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83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1031"/>
                                        </p:tgtEl>
                                      </p:cBhvr>
                                    </p:animEffect>
                                    <p:set>
                                      <p:cBhvr>
                                        <p:cTn id="13" dur="1" fill="hold">
                                          <p:stCondLst>
                                            <p:cond delay="499"/>
                                          </p:stCondLst>
                                        </p:cTn>
                                        <p:tgtEl>
                                          <p:spTgt spid="103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33"/>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1029"/>
                                        </p:tgtEl>
                                      </p:cBhvr>
                                    </p:animEffect>
                                    <p:set>
                                      <p:cBhvr>
                                        <p:cTn id="20" dur="1" fill="hold">
                                          <p:stCondLst>
                                            <p:cond delay="499"/>
                                          </p:stCondLst>
                                        </p:cTn>
                                        <p:tgtEl>
                                          <p:spTgt spid="102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6"/>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1033"/>
                                        </p:tgtEl>
                                      </p:cBhvr>
                                    </p:animEffect>
                                    <p:set>
                                      <p:cBhvr>
                                        <p:cTn id="27" dur="1" fill="hold">
                                          <p:stCondLst>
                                            <p:cond delay="499"/>
                                          </p:stCondLst>
                                        </p:cTn>
                                        <p:tgtEl>
                                          <p:spTgt spid="103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42"/>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1036"/>
                                        </p:tgtEl>
                                      </p:cBhvr>
                                    </p:animEffect>
                                    <p:set>
                                      <p:cBhvr>
                                        <p:cTn id="34" dur="1" fill="hold">
                                          <p:stCondLst>
                                            <p:cond delay="499"/>
                                          </p:stCondLst>
                                        </p:cTn>
                                        <p:tgtEl>
                                          <p:spTgt spid="103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0"/>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1042"/>
                                        </p:tgtEl>
                                      </p:cBhvr>
                                    </p:animEffect>
                                    <p:set>
                                      <p:cBhvr>
                                        <p:cTn id="41" dur="1" fill="hold">
                                          <p:stCondLst>
                                            <p:cond delay="499"/>
                                          </p:stCondLst>
                                        </p:cTn>
                                        <p:tgtEl>
                                          <p:spTgt spid="104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39"/>
                                        </p:tgtEl>
                                        <p:attrNameLst>
                                          <p:attrName>style.visibility</p:attrName>
                                        </p:attrNameLst>
                                      </p:cBhvr>
                                      <p:to>
                                        <p:strVal val="visible"/>
                                      </p:to>
                                    </p:set>
                                  </p:childTnLst>
                                </p:cTn>
                              </p:par>
                              <p:par>
                                <p:cTn id="46" presetID="10" presetClass="exit" presetSubtype="0" fill="hold" nodeType="withEffect">
                                  <p:stCondLst>
                                    <p:cond delay="0"/>
                                  </p:stCondLst>
                                  <p:childTnLst>
                                    <p:animEffect transition="out" filter="fade">
                                      <p:cBhvr>
                                        <p:cTn id="47" dur="500"/>
                                        <p:tgtEl>
                                          <p:spTgt spid="1040"/>
                                        </p:tgtEl>
                                      </p:cBhvr>
                                    </p:animEffect>
                                    <p:set>
                                      <p:cBhvr>
                                        <p:cTn id="48"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0"/>
            <a:ext cx="9144000" cy="46482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0" y="4495800"/>
            <a:ext cx="9144000" cy="2362200"/>
          </a:xfrm>
          <a:prstGeom prst="rect">
            <a:avLst/>
          </a:prstGeom>
          <a:solidFill>
            <a:srgbClr val="F9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033666" y="398490"/>
            <a:ext cx="2590800" cy="4554511"/>
            <a:chOff x="509666" y="398489"/>
            <a:chExt cx="2590800" cy="4554511"/>
          </a:xfrm>
        </p:grpSpPr>
        <p:sp>
          <p:nvSpPr>
            <p:cNvPr id="4" name="Rectangle 3"/>
            <p:cNvSpPr/>
            <p:nvPr/>
          </p:nvSpPr>
          <p:spPr>
            <a:xfrm>
              <a:off x="1143000" y="1066800"/>
              <a:ext cx="1295400" cy="2971800"/>
            </a:xfrm>
            <a:prstGeom prst="rect">
              <a:avLst/>
            </a:prstGeom>
            <a:solidFill>
              <a:srgbClr val="F6E1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95400" y="1066800"/>
              <a:ext cx="152400" cy="2819400"/>
            </a:xfrm>
            <a:prstGeom prst="rect">
              <a:avLst/>
            </a:prstGeom>
            <a:solidFill>
              <a:srgbClr val="F1D1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1143000"/>
              <a:ext cx="152400" cy="2971800"/>
            </a:xfrm>
            <a:prstGeom prst="rect">
              <a:avLst/>
            </a:prstGeom>
            <a:solidFill>
              <a:srgbClr val="F1D1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57400" y="1143000"/>
              <a:ext cx="152400" cy="2743200"/>
            </a:xfrm>
            <a:prstGeom prst="rect">
              <a:avLst/>
            </a:prstGeom>
            <a:solidFill>
              <a:srgbClr val="F1D1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p:cNvSpPr/>
            <p:nvPr/>
          </p:nvSpPr>
          <p:spPr>
            <a:xfrm flipH="1" flipV="1">
              <a:off x="509666" y="398489"/>
              <a:ext cx="2590800" cy="762000"/>
            </a:xfrm>
            <a:prstGeom prst="trapezoid">
              <a:avLst>
                <a:gd name="adj" fmla="val 80159"/>
              </a:avLst>
            </a:prstGeom>
            <a:solidFill>
              <a:srgbClr val="F6E1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p:cNvSpPr/>
            <p:nvPr/>
          </p:nvSpPr>
          <p:spPr>
            <a:xfrm rot="10800000" flipH="1" flipV="1">
              <a:off x="685800" y="3886200"/>
              <a:ext cx="2209800" cy="1066800"/>
            </a:xfrm>
            <a:prstGeom prst="trapezoid">
              <a:avLst>
                <a:gd name="adj" fmla="val 42220"/>
              </a:avLst>
            </a:prstGeom>
            <a:solidFill>
              <a:srgbClr val="F6E1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352800" y="2438400"/>
            <a:ext cx="1903598" cy="3733800"/>
            <a:chOff x="-88525" y="228600"/>
            <a:chExt cx="2956184" cy="5798387"/>
          </a:xfrm>
        </p:grpSpPr>
        <p:grpSp>
          <p:nvGrpSpPr>
            <p:cNvPr id="12" name="Group 70"/>
            <p:cNvGrpSpPr/>
            <p:nvPr/>
          </p:nvGrpSpPr>
          <p:grpSpPr>
            <a:xfrm rot="2802145">
              <a:off x="244161" y="1983903"/>
              <a:ext cx="1264562" cy="1929933"/>
              <a:chOff x="1584310" y="1917540"/>
              <a:chExt cx="1264562" cy="1929933"/>
            </a:xfrm>
          </p:grpSpPr>
          <p:sp>
            <p:nvSpPr>
              <p:cNvPr id="50" name="Oval 49"/>
              <p:cNvSpPr/>
              <p:nvPr/>
            </p:nvSpPr>
            <p:spPr>
              <a:xfrm rot="15935073">
                <a:off x="2198413" y="3197015"/>
                <a:ext cx="747199" cy="55371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0117713">
                <a:off x="1641253" y="2134387"/>
                <a:ext cx="1066800" cy="1524000"/>
              </a:xfrm>
              <a:prstGeom prst="trapezoid">
                <a:avLst>
                  <a:gd name="adj" fmla="val 32869"/>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117713">
                <a:off x="1584310" y="1917540"/>
                <a:ext cx="1066800" cy="1431830"/>
              </a:xfrm>
              <a:prstGeom prst="trapezoid">
                <a:avLst>
                  <a:gd name="adj" fmla="val 39660"/>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95"/>
            <p:cNvGrpSpPr/>
            <p:nvPr/>
          </p:nvGrpSpPr>
          <p:grpSpPr>
            <a:xfrm>
              <a:off x="609600" y="228600"/>
              <a:ext cx="2258059" cy="5798387"/>
              <a:chOff x="609600" y="228600"/>
              <a:chExt cx="2258059" cy="5798387"/>
            </a:xfrm>
          </p:grpSpPr>
          <p:sp>
            <p:nvSpPr>
              <p:cNvPr id="14" name="Oval 13"/>
              <p:cNvSpPr/>
              <p:nvPr/>
            </p:nvSpPr>
            <p:spPr>
              <a:xfrm rot="18132290">
                <a:off x="732254" y="5269794"/>
                <a:ext cx="905033" cy="609354"/>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4848645">
                <a:off x="1418055" y="5193596"/>
                <a:ext cx="905033" cy="609354"/>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lock Arc 15"/>
              <p:cNvSpPr/>
              <p:nvPr/>
            </p:nvSpPr>
            <p:spPr>
              <a:xfrm>
                <a:off x="914400" y="228600"/>
                <a:ext cx="1360673" cy="1145241"/>
              </a:xfrm>
              <a:prstGeom prst="blockArc">
                <a:avLst>
                  <a:gd name="adj1" fmla="val 10285615"/>
                  <a:gd name="adj2" fmla="val 368560"/>
                  <a:gd name="adj3" fmla="val 20015"/>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uble Wave 16"/>
              <p:cNvSpPr/>
              <p:nvPr/>
            </p:nvSpPr>
            <p:spPr>
              <a:xfrm rot="5079099">
                <a:off x="1027424" y="1261997"/>
                <a:ext cx="2420863" cy="554238"/>
              </a:xfrm>
              <a:prstGeom prst="doubleWave">
                <a:avLst>
                  <a:gd name="adj1" fmla="val 6250"/>
                  <a:gd name="adj2" fmla="val -1836"/>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69"/>
              <p:cNvGrpSpPr/>
              <p:nvPr/>
            </p:nvGrpSpPr>
            <p:grpSpPr>
              <a:xfrm>
                <a:off x="1565051" y="1829588"/>
                <a:ext cx="1302608" cy="2062016"/>
                <a:chOff x="1565051" y="1829588"/>
                <a:chExt cx="1302608" cy="2062016"/>
              </a:xfrm>
            </p:grpSpPr>
            <p:sp>
              <p:nvSpPr>
                <p:cNvPr id="47" name="Oval 2"/>
                <p:cNvSpPr/>
                <p:nvPr/>
              </p:nvSpPr>
              <p:spPr>
                <a:xfrm rot="15935073">
                  <a:off x="2217200" y="3241146"/>
                  <a:ext cx="747199" cy="55371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117713">
                  <a:off x="1641253" y="2134387"/>
                  <a:ext cx="1066800" cy="1524000"/>
                </a:xfrm>
                <a:prstGeom prst="trapezoid">
                  <a:avLst>
                    <a:gd name="adj" fmla="val 32869"/>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0117713">
                  <a:off x="1565051" y="1829588"/>
                  <a:ext cx="1066800" cy="1524000"/>
                </a:xfrm>
                <a:prstGeom prst="trapezoid">
                  <a:avLst>
                    <a:gd name="adj" fmla="val 328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rapezoid 18"/>
              <p:cNvSpPr/>
              <p:nvPr/>
            </p:nvSpPr>
            <p:spPr>
              <a:xfrm>
                <a:off x="609600" y="1828800"/>
                <a:ext cx="1905000" cy="3581400"/>
              </a:xfrm>
              <a:prstGeom prst="trapezoid">
                <a:avLst>
                  <a:gd name="adj" fmla="val 328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1143000" y="1828800"/>
                <a:ext cx="838200" cy="838200"/>
              </a:xfrm>
              <a:prstGeom prst="trapezoid">
                <a:avLst>
                  <a:gd name="adj" fmla="val 5000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54"/>
              <p:cNvGrpSpPr/>
              <p:nvPr/>
            </p:nvGrpSpPr>
            <p:grpSpPr>
              <a:xfrm rot="1231871">
                <a:off x="1493924" y="2100497"/>
                <a:ext cx="466093" cy="1216522"/>
                <a:chOff x="4038600" y="762000"/>
                <a:chExt cx="838200" cy="3276600"/>
              </a:xfrm>
            </p:grpSpPr>
            <p:sp>
              <p:nvSpPr>
                <p:cNvPr id="42" name="Left-Right Arrow Callout 41"/>
                <p:cNvSpPr/>
                <p:nvPr/>
              </p:nvSpPr>
              <p:spPr>
                <a:xfrm>
                  <a:off x="4038600" y="762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Callout 42"/>
                <p:cNvSpPr/>
                <p:nvPr/>
              </p:nvSpPr>
              <p:spPr>
                <a:xfrm>
                  <a:off x="4038600" y="1905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Callout 43"/>
                <p:cNvSpPr/>
                <p:nvPr/>
              </p:nvSpPr>
              <p:spPr>
                <a:xfrm>
                  <a:off x="4038600" y="3048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4267200" y="15240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4267200" y="27432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60"/>
              <p:cNvGrpSpPr/>
              <p:nvPr/>
            </p:nvGrpSpPr>
            <p:grpSpPr>
              <a:xfrm rot="20368129" flipH="1">
                <a:off x="1189125" y="2100497"/>
                <a:ext cx="466093" cy="1216522"/>
                <a:chOff x="4038600" y="762000"/>
                <a:chExt cx="838200" cy="3276600"/>
              </a:xfrm>
            </p:grpSpPr>
            <p:sp>
              <p:nvSpPr>
                <p:cNvPr id="37" name="Left-Right Arrow Callout 36"/>
                <p:cNvSpPr/>
                <p:nvPr/>
              </p:nvSpPr>
              <p:spPr>
                <a:xfrm>
                  <a:off x="4038600" y="762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Callout 37"/>
                <p:cNvSpPr/>
                <p:nvPr/>
              </p:nvSpPr>
              <p:spPr>
                <a:xfrm>
                  <a:off x="4038600" y="1905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Callout 38"/>
                <p:cNvSpPr/>
                <p:nvPr/>
              </p:nvSpPr>
              <p:spPr>
                <a:xfrm>
                  <a:off x="4038600" y="3048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4267200" y="15240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4267200" y="27432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914400" y="381000"/>
                <a:ext cx="1360673" cy="18257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uble Wave 23"/>
              <p:cNvSpPr/>
              <p:nvPr/>
            </p:nvSpPr>
            <p:spPr>
              <a:xfrm rot="5789382">
                <a:off x="-430921" y="1475585"/>
                <a:ext cx="2768685" cy="554238"/>
              </a:xfrm>
              <a:prstGeom prst="doubleWave">
                <a:avLst>
                  <a:gd name="adj1" fmla="val 6250"/>
                  <a:gd name="adj2" fmla="val -1836"/>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uble Wave 24"/>
              <p:cNvSpPr/>
              <p:nvPr/>
            </p:nvSpPr>
            <p:spPr>
              <a:xfrm rot="207194">
                <a:off x="925844" y="500264"/>
                <a:ext cx="1442658" cy="423506"/>
              </a:xfrm>
              <a:prstGeom prst="doubleWav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838200" y="381000"/>
                <a:ext cx="1608068" cy="312338"/>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78"/>
              <p:cNvGrpSpPr/>
              <p:nvPr/>
            </p:nvGrpSpPr>
            <p:grpSpPr>
              <a:xfrm rot="5400000">
                <a:off x="1388463" y="4250337"/>
                <a:ext cx="348522" cy="1753849"/>
                <a:chOff x="4038600" y="762000"/>
                <a:chExt cx="838200" cy="3276600"/>
              </a:xfrm>
            </p:grpSpPr>
            <p:sp>
              <p:nvSpPr>
                <p:cNvPr id="32" name="Left-Right Arrow Callout 31"/>
                <p:cNvSpPr/>
                <p:nvPr/>
              </p:nvSpPr>
              <p:spPr>
                <a:xfrm>
                  <a:off x="4038600" y="762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 Arrow Callout 32"/>
                <p:cNvSpPr/>
                <p:nvPr/>
              </p:nvSpPr>
              <p:spPr>
                <a:xfrm>
                  <a:off x="4038600" y="1905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 Arrow Callout 33"/>
                <p:cNvSpPr/>
                <p:nvPr/>
              </p:nvSpPr>
              <p:spPr>
                <a:xfrm>
                  <a:off x="4038600" y="3048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4267200" y="15240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4267200" y="27432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rot="15935073">
                <a:off x="1322266" y="1551392"/>
                <a:ext cx="574559" cy="89150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5935073">
                <a:off x="1451903" y="1699396"/>
                <a:ext cx="296592" cy="4356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hevron 29"/>
              <p:cNvSpPr/>
              <p:nvPr/>
            </p:nvSpPr>
            <p:spPr>
              <a:xfrm rot="5400000">
                <a:off x="1344362" y="408238"/>
                <a:ext cx="520564" cy="618488"/>
              </a:xfrm>
              <a:prstGeom prst="chevr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Hexagon 30"/>
              <p:cNvSpPr/>
              <p:nvPr/>
            </p:nvSpPr>
            <p:spPr>
              <a:xfrm>
                <a:off x="1405328" y="418475"/>
                <a:ext cx="371093" cy="312338"/>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6858000" y="2743200"/>
            <a:ext cx="1953752" cy="3630396"/>
            <a:chOff x="4780210" y="685800"/>
            <a:chExt cx="3034069" cy="5637806"/>
          </a:xfrm>
        </p:grpSpPr>
        <p:sp>
          <p:nvSpPr>
            <p:cNvPr id="54" name="Oval 53"/>
            <p:cNvSpPr/>
            <p:nvPr/>
          </p:nvSpPr>
          <p:spPr>
            <a:xfrm rot="2706969">
              <a:off x="7206360" y="4323046"/>
              <a:ext cx="620169" cy="59566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06969">
              <a:off x="4767959" y="4246846"/>
              <a:ext cx="620169" cy="59566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7564781">
              <a:off x="5494510" y="5561340"/>
              <a:ext cx="905033" cy="61949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3740696">
              <a:off x="6280280" y="5492640"/>
              <a:ext cx="905033" cy="61949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0164543" flipH="1">
              <a:off x="6338463" y="2580226"/>
              <a:ext cx="1164311" cy="2194078"/>
            </a:xfrm>
            <a:prstGeom prst="trapezoid">
              <a:avLst>
                <a:gd name="adj" fmla="val 328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435457">
              <a:off x="5043064" y="2504025"/>
              <a:ext cx="1164311" cy="2194078"/>
            </a:xfrm>
            <a:prstGeom prst="trapezoid">
              <a:avLst>
                <a:gd name="adj" fmla="val 328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Block Arc 59"/>
            <p:cNvSpPr/>
            <p:nvPr/>
          </p:nvSpPr>
          <p:spPr>
            <a:xfrm>
              <a:off x="5638800" y="685800"/>
              <a:ext cx="1360673" cy="1145241"/>
            </a:xfrm>
            <a:prstGeom prst="blockArc">
              <a:avLst>
                <a:gd name="adj1" fmla="val 10285615"/>
                <a:gd name="adj2" fmla="val 368560"/>
                <a:gd name="adj3" fmla="val 200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Flowchart: Manual Operation 60"/>
            <p:cNvSpPr/>
            <p:nvPr/>
          </p:nvSpPr>
          <p:spPr>
            <a:xfrm rot="10800000">
              <a:off x="5257799" y="3886199"/>
              <a:ext cx="2102859" cy="19050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uble Wave 61"/>
            <p:cNvSpPr/>
            <p:nvPr/>
          </p:nvSpPr>
          <p:spPr>
            <a:xfrm rot="5789382">
              <a:off x="4714129" y="1792195"/>
              <a:ext cx="2108295" cy="554238"/>
            </a:xfrm>
            <a:prstGeom prst="doubleWave">
              <a:avLst>
                <a:gd name="adj1" fmla="val 6250"/>
                <a:gd name="adj2" fmla="val -1836"/>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uble Wave 62"/>
            <p:cNvSpPr/>
            <p:nvPr/>
          </p:nvSpPr>
          <p:spPr>
            <a:xfrm rot="4988729">
              <a:off x="5881681" y="1797609"/>
              <a:ext cx="2068181" cy="671983"/>
            </a:xfrm>
            <a:prstGeom prst="doubleWave">
              <a:avLst>
                <a:gd name="adj1" fmla="val 6250"/>
                <a:gd name="adj2" fmla="val 7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5334000" y="2514600"/>
              <a:ext cx="1905000" cy="2667000"/>
            </a:xfrm>
            <a:prstGeom prst="trapezoid">
              <a:avLst>
                <a:gd name="adj" fmla="val 328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30"/>
            <p:cNvGrpSpPr/>
            <p:nvPr/>
          </p:nvGrpSpPr>
          <p:grpSpPr>
            <a:xfrm>
              <a:off x="5867400" y="2743200"/>
              <a:ext cx="304800" cy="609600"/>
              <a:chOff x="4038600" y="762000"/>
              <a:chExt cx="838200" cy="3276600"/>
            </a:xfrm>
          </p:grpSpPr>
          <p:sp>
            <p:nvSpPr>
              <p:cNvPr id="90" name="Left-Right Arrow Callout 89"/>
              <p:cNvSpPr/>
              <p:nvPr/>
            </p:nvSpPr>
            <p:spPr>
              <a:xfrm>
                <a:off x="4038600" y="762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 Arrow Callout 90"/>
              <p:cNvSpPr/>
              <p:nvPr/>
            </p:nvSpPr>
            <p:spPr>
              <a:xfrm>
                <a:off x="4038600" y="1905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eft-Right Arrow Callout 91"/>
              <p:cNvSpPr/>
              <p:nvPr/>
            </p:nvSpPr>
            <p:spPr>
              <a:xfrm>
                <a:off x="4038600" y="3048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ross 92"/>
              <p:cNvSpPr/>
              <p:nvPr/>
            </p:nvSpPr>
            <p:spPr>
              <a:xfrm>
                <a:off x="4267200" y="15240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ross 93"/>
              <p:cNvSpPr/>
              <p:nvPr/>
            </p:nvSpPr>
            <p:spPr>
              <a:xfrm>
                <a:off x="4267200" y="27432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31"/>
            <p:cNvGrpSpPr/>
            <p:nvPr/>
          </p:nvGrpSpPr>
          <p:grpSpPr>
            <a:xfrm>
              <a:off x="6096000" y="2895600"/>
              <a:ext cx="304800" cy="609600"/>
              <a:chOff x="4038600" y="762000"/>
              <a:chExt cx="838200" cy="3276600"/>
            </a:xfrm>
          </p:grpSpPr>
          <p:sp>
            <p:nvSpPr>
              <p:cNvPr id="85" name="Left-Right Arrow Callout 84"/>
              <p:cNvSpPr/>
              <p:nvPr/>
            </p:nvSpPr>
            <p:spPr>
              <a:xfrm>
                <a:off x="4038600" y="762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Left-Right Arrow Callout 85"/>
              <p:cNvSpPr/>
              <p:nvPr/>
            </p:nvSpPr>
            <p:spPr>
              <a:xfrm>
                <a:off x="4038600" y="1905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eft-Right Arrow Callout 86"/>
              <p:cNvSpPr/>
              <p:nvPr/>
            </p:nvSpPr>
            <p:spPr>
              <a:xfrm>
                <a:off x="4038600" y="3048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ross 87"/>
              <p:cNvSpPr/>
              <p:nvPr/>
            </p:nvSpPr>
            <p:spPr>
              <a:xfrm>
                <a:off x="4267200" y="15240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ross 88"/>
              <p:cNvSpPr/>
              <p:nvPr/>
            </p:nvSpPr>
            <p:spPr>
              <a:xfrm>
                <a:off x="4267200" y="27432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37"/>
            <p:cNvGrpSpPr/>
            <p:nvPr/>
          </p:nvGrpSpPr>
          <p:grpSpPr>
            <a:xfrm>
              <a:off x="6400800" y="2667000"/>
              <a:ext cx="304800" cy="609600"/>
              <a:chOff x="4038600" y="762000"/>
              <a:chExt cx="838200" cy="3276600"/>
            </a:xfrm>
          </p:grpSpPr>
          <p:sp>
            <p:nvSpPr>
              <p:cNvPr id="80" name="Left-Right Arrow Callout 79"/>
              <p:cNvSpPr/>
              <p:nvPr/>
            </p:nvSpPr>
            <p:spPr>
              <a:xfrm>
                <a:off x="4038600" y="762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Right Arrow Callout 80"/>
              <p:cNvSpPr/>
              <p:nvPr/>
            </p:nvSpPr>
            <p:spPr>
              <a:xfrm>
                <a:off x="4038600" y="1905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 Arrow Callout 81"/>
              <p:cNvSpPr/>
              <p:nvPr/>
            </p:nvSpPr>
            <p:spPr>
              <a:xfrm>
                <a:off x="4038600" y="3048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p:cNvSpPr/>
              <p:nvPr/>
            </p:nvSpPr>
            <p:spPr>
              <a:xfrm>
                <a:off x="4267200" y="15240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ross 83"/>
              <p:cNvSpPr/>
              <p:nvPr/>
            </p:nvSpPr>
            <p:spPr>
              <a:xfrm>
                <a:off x="4267200" y="27432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rapezoid 67"/>
            <p:cNvSpPr/>
            <p:nvPr/>
          </p:nvSpPr>
          <p:spPr>
            <a:xfrm>
              <a:off x="6019800" y="2438400"/>
              <a:ext cx="533400" cy="609600"/>
            </a:xfrm>
            <a:prstGeom prst="trapezoid">
              <a:avLst>
                <a:gd name="adj" fmla="val 3286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638800" y="838200"/>
              <a:ext cx="1360673" cy="19781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43"/>
            <p:cNvGrpSpPr/>
            <p:nvPr/>
          </p:nvGrpSpPr>
          <p:grpSpPr>
            <a:xfrm rot="5400000">
              <a:off x="6099122" y="4120421"/>
              <a:ext cx="348522" cy="1753849"/>
              <a:chOff x="4038600" y="762000"/>
              <a:chExt cx="838200" cy="3276600"/>
            </a:xfrm>
          </p:grpSpPr>
          <p:sp>
            <p:nvSpPr>
              <p:cNvPr id="75" name="Left-Right Arrow Callout 74"/>
              <p:cNvSpPr/>
              <p:nvPr/>
            </p:nvSpPr>
            <p:spPr>
              <a:xfrm>
                <a:off x="4038600" y="762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Callout 75"/>
              <p:cNvSpPr/>
              <p:nvPr/>
            </p:nvSpPr>
            <p:spPr>
              <a:xfrm>
                <a:off x="4038600" y="1905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 Arrow Callout 76"/>
              <p:cNvSpPr/>
              <p:nvPr/>
            </p:nvSpPr>
            <p:spPr>
              <a:xfrm>
                <a:off x="4038600" y="3048000"/>
                <a:ext cx="838200" cy="990600"/>
              </a:xfrm>
              <a:prstGeom prst="leftRightArrowCallout">
                <a:avLst>
                  <a:gd name="adj1" fmla="val 0"/>
                  <a:gd name="adj2" fmla="val 25000"/>
                  <a:gd name="adj3" fmla="val 25000"/>
                  <a:gd name="adj4"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ross 77"/>
              <p:cNvSpPr/>
              <p:nvPr/>
            </p:nvSpPr>
            <p:spPr>
              <a:xfrm>
                <a:off x="4267200" y="15240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ross 78"/>
              <p:cNvSpPr/>
              <p:nvPr/>
            </p:nvSpPr>
            <p:spPr>
              <a:xfrm>
                <a:off x="4267200" y="2743200"/>
                <a:ext cx="381000" cy="457200"/>
              </a:xfrm>
              <a:prstGeom prst="plus">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Double Wave 70"/>
            <p:cNvSpPr/>
            <p:nvPr/>
          </p:nvSpPr>
          <p:spPr>
            <a:xfrm rot="207194">
              <a:off x="5650245" y="1033665"/>
              <a:ext cx="1442658" cy="423506"/>
            </a:xfrm>
            <a:prstGeom prst="doubleWav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13"/>
            <p:cNvSpPr/>
            <p:nvPr/>
          </p:nvSpPr>
          <p:spPr>
            <a:xfrm>
              <a:off x="5638800" y="838200"/>
              <a:ext cx="1608068" cy="312338"/>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hevron 72"/>
            <p:cNvSpPr/>
            <p:nvPr/>
          </p:nvSpPr>
          <p:spPr>
            <a:xfrm rot="5400000">
              <a:off x="6120819" y="813382"/>
              <a:ext cx="416451" cy="618488"/>
            </a:xfrm>
            <a:prstGeom prst="chevr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Hexagon 16"/>
            <p:cNvSpPr/>
            <p:nvPr/>
          </p:nvSpPr>
          <p:spPr>
            <a:xfrm>
              <a:off x="6127230" y="791981"/>
              <a:ext cx="371093" cy="312338"/>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p:cNvSpPr txBox="1"/>
          <p:nvPr/>
        </p:nvSpPr>
        <p:spPr>
          <a:xfrm>
            <a:off x="4572000" y="304801"/>
            <a:ext cx="4953000" cy="2246769"/>
          </a:xfrm>
          <a:prstGeom prst="rect">
            <a:avLst/>
          </a:prstGeom>
          <a:noFill/>
        </p:spPr>
        <p:txBody>
          <a:bodyPr wrap="square" rtlCol="0">
            <a:spAutoFit/>
          </a:bodyPr>
          <a:lstStyle/>
          <a:p>
            <a:pPr algn="ctr"/>
            <a:r>
              <a:rPr lang="en-US" sz="2000" dirty="0">
                <a:solidFill>
                  <a:schemeClr val="bg1"/>
                </a:solidFill>
                <a:latin typeface="Comic Sans MS" pitchFamily="66" charset="0"/>
              </a:rPr>
              <a:t>“Do not say: O God, I thank thee that we are better than our brethren! but rather say; O Lord, forgive my unworthiness, and remember my brethren in mercy—yea acknowledge your unworthiness before God at all times.”</a:t>
            </a:r>
          </a:p>
        </p:txBody>
      </p:sp>
      <p:sp>
        <p:nvSpPr>
          <p:cNvPr id="96" name="TextBox 95"/>
          <p:cNvSpPr txBox="1"/>
          <p:nvPr/>
        </p:nvSpPr>
        <p:spPr>
          <a:xfrm>
            <a:off x="1524000" y="6150115"/>
            <a:ext cx="6553200" cy="1015663"/>
          </a:xfrm>
          <a:prstGeom prst="rect">
            <a:avLst/>
          </a:prstGeom>
          <a:noFill/>
        </p:spPr>
        <p:txBody>
          <a:bodyPr wrap="square" rtlCol="0">
            <a:spAutoFit/>
          </a:bodyPr>
          <a:lstStyle/>
          <a:p>
            <a:r>
              <a:rPr lang="en-US" sz="2000" dirty="0">
                <a:latin typeface="Comic Sans MS" pitchFamily="66" charset="0"/>
              </a:rPr>
              <a:t>Alma to son </a:t>
            </a:r>
            <a:r>
              <a:rPr lang="en-US" sz="2000" dirty="0" err="1">
                <a:latin typeface="Comic Sans MS" pitchFamily="66" charset="0"/>
              </a:rPr>
              <a:t>Shilbon</a:t>
            </a:r>
            <a:endParaRPr lang="en-US" sz="2000" dirty="0">
              <a:latin typeface="Comic Sans MS" pitchFamily="66" charset="0"/>
            </a:endParaRPr>
          </a:p>
          <a:p>
            <a:r>
              <a:rPr lang="en-US" sz="2000" dirty="0">
                <a:latin typeface="Comic Sans MS" pitchFamily="66" charset="0"/>
              </a:rPr>
              <a:t>Alma 38:14</a:t>
            </a:r>
          </a:p>
          <a:p>
            <a:endParaRPr lang="en-US" sz="2000" dirty="0">
              <a:latin typeface="Comic Sans MS" pitchFamily="66" charset="0"/>
            </a:endParaRPr>
          </a:p>
        </p:txBody>
      </p:sp>
    </p:spTree>
    <p:extLst>
      <p:ext uri="{BB962C8B-B14F-4D97-AF65-F5344CB8AC3E}">
        <p14:creationId xmlns:p14="http://schemas.microsoft.com/office/powerpoint/2010/main" val="318705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1+#ppt_w/2"/>
                                          </p:val>
                                        </p:tav>
                                        <p:tav tm="100000">
                                          <p:val>
                                            <p:strVal val="#ppt_x"/>
                                          </p:val>
                                        </p:tav>
                                      </p:tavLst>
                                    </p:anim>
                                    <p:anim calcmode="lin" valueType="num">
                                      <p:cBhvr additive="base">
                                        <p:cTn id="8" dur="1000" fill="hold"/>
                                        <p:tgtEl>
                                          <p:spTgt spid="53"/>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514600" y="381001"/>
            <a:ext cx="6553200" cy="954107"/>
          </a:xfrm>
          <a:prstGeom prst="rect">
            <a:avLst/>
          </a:prstGeom>
          <a:noFill/>
        </p:spPr>
        <p:txBody>
          <a:bodyPr wrap="square" rtlCol="0">
            <a:spAutoFit/>
          </a:bodyPr>
          <a:lstStyle/>
          <a:p>
            <a:pPr algn="ctr"/>
            <a:r>
              <a:rPr lang="en-US" sz="2800" dirty="0">
                <a:solidFill>
                  <a:schemeClr val="bg1"/>
                </a:solidFill>
                <a:latin typeface="Comic Sans MS" pitchFamily="66" charset="0"/>
              </a:rPr>
              <a:t>Mosiah 3:19</a:t>
            </a:r>
          </a:p>
          <a:p>
            <a:pPr algn="ctr"/>
            <a:endParaRPr lang="en-US" sz="2800" dirty="0">
              <a:solidFill>
                <a:schemeClr val="bg1"/>
              </a:solidFill>
              <a:latin typeface="Comic Sans MS" pitchFamily="66" charset="0"/>
            </a:endParaRPr>
          </a:p>
        </p:txBody>
      </p:sp>
      <p:sp>
        <p:nvSpPr>
          <p:cNvPr id="3" name="TextBox 2"/>
          <p:cNvSpPr txBox="1"/>
          <p:nvPr/>
        </p:nvSpPr>
        <p:spPr>
          <a:xfrm>
            <a:off x="2667000" y="990601"/>
            <a:ext cx="6553200" cy="3108543"/>
          </a:xfrm>
          <a:prstGeom prst="rect">
            <a:avLst/>
          </a:prstGeom>
          <a:noFill/>
        </p:spPr>
        <p:txBody>
          <a:bodyPr wrap="square" rtlCol="0">
            <a:spAutoFit/>
          </a:bodyPr>
          <a:lstStyle/>
          <a:p>
            <a:pPr algn="ctr"/>
            <a:r>
              <a:rPr lang="en-US" sz="2800" dirty="0">
                <a:solidFill>
                  <a:schemeClr val="bg1"/>
                </a:solidFill>
                <a:latin typeface="Comic Sans MS" pitchFamily="66" charset="0"/>
              </a:rPr>
              <a:t>“…and </a:t>
            </a:r>
            <a:r>
              <a:rPr lang="en-US" sz="2800" dirty="0" err="1">
                <a:solidFill>
                  <a:schemeClr val="bg1"/>
                </a:solidFill>
                <a:latin typeface="Comic Sans MS" pitchFamily="66" charset="0"/>
              </a:rPr>
              <a:t>becometh</a:t>
            </a:r>
            <a:r>
              <a:rPr lang="en-US" sz="2800" dirty="0">
                <a:solidFill>
                  <a:schemeClr val="bg1"/>
                </a:solidFill>
                <a:latin typeface="Comic Sans MS" pitchFamily="66" charset="0"/>
              </a:rPr>
              <a:t> as a child, submissive, meek, humble, patient, full of love, willing to submit to all things which the Lord </a:t>
            </a:r>
            <a:r>
              <a:rPr lang="en-US" sz="2800" dirty="0" err="1">
                <a:solidFill>
                  <a:schemeClr val="bg1"/>
                </a:solidFill>
                <a:latin typeface="Comic Sans MS" pitchFamily="66" charset="0"/>
              </a:rPr>
              <a:t>seeth</a:t>
            </a:r>
            <a:r>
              <a:rPr lang="en-US" sz="2800" dirty="0">
                <a:solidFill>
                  <a:schemeClr val="bg1"/>
                </a:solidFill>
                <a:latin typeface="Comic Sans MS" pitchFamily="66" charset="0"/>
              </a:rPr>
              <a:t> fit to inflict upon him, even as a child doth submit to his father.”</a:t>
            </a:r>
          </a:p>
          <a:p>
            <a:pPr algn="ctr"/>
            <a:endParaRPr lang="en-US" sz="2800" dirty="0">
              <a:solidFill>
                <a:schemeClr val="bg1"/>
              </a:solidFill>
              <a:latin typeface="Comic Sans MS" pitchFamily="66" charset="0"/>
            </a:endParaRPr>
          </a:p>
        </p:txBody>
      </p:sp>
      <p:grpSp>
        <p:nvGrpSpPr>
          <p:cNvPr id="2" name="Group 7"/>
          <p:cNvGrpSpPr/>
          <p:nvPr/>
        </p:nvGrpSpPr>
        <p:grpSpPr>
          <a:xfrm>
            <a:off x="3733800" y="3494091"/>
            <a:ext cx="1066800" cy="2931462"/>
            <a:chOff x="3581400" y="442369"/>
            <a:chExt cx="1423988" cy="3912979"/>
          </a:xfrm>
        </p:grpSpPr>
        <p:grpSp>
          <p:nvGrpSpPr>
            <p:cNvPr id="5" name="Group 15"/>
            <p:cNvGrpSpPr/>
            <p:nvPr/>
          </p:nvGrpSpPr>
          <p:grpSpPr>
            <a:xfrm>
              <a:off x="3581400" y="442369"/>
              <a:ext cx="1423988" cy="3912979"/>
              <a:chOff x="5410200" y="972381"/>
              <a:chExt cx="1905000" cy="4806918"/>
            </a:xfrm>
          </p:grpSpPr>
          <p:sp>
            <p:nvSpPr>
              <p:cNvPr id="13" name="Rounded Rectangle 12"/>
              <p:cNvSpPr/>
              <p:nvPr/>
            </p:nvSpPr>
            <p:spPr>
              <a:xfrm rot="731251">
                <a:off x="5434270" y="1248254"/>
                <a:ext cx="381000" cy="990600"/>
              </a:xfrm>
              <a:prstGeom prst="roundRect">
                <a:avLst>
                  <a:gd name="adj" fmla="val 5000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1194807">
                <a:off x="6762522" y="1238165"/>
                <a:ext cx="381000" cy="990600"/>
              </a:xfrm>
              <a:prstGeom prst="roundRect">
                <a:avLst>
                  <a:gd name="adj" fmla="val 49585"/>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610301" flipH="1">
                <a:off x="6345730" y="5179622"/>
                <a:ext cx="427527" cy="6587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704841" flipH="1">
                <a:off x="5656803" y="5236169"/>
                <a:ext cx="427527" cy="6587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10200" y="36576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34200" y="36576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p:cNvSpPr/>
              <p:nvPr/>
            </p:nvSpPr>
            <p:spPr>
              <a:xfrm rot="9438105" flipH="1">
                <a:off x="6592727" y="2648441"/>
                <a:ext cx="573321"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p:cNvSpPr/>
              <p:nvPr/>
            </p:nvSpPr>
            <p:spPr>
              <a:xfrm rot="11918038">
                <a:off x="5525926" y="2648442"/>
                <a:ext cx="573321"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a:off x="5715000" y="2590800"/>
                <a:ext cx="1219200" cy="14478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506709" y="972381"/>
                <a:ext cx="1600200" cy="182880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p:cNvSpPr/>
              <p:nvPr/>
            </p:nvSpPr>
            <p:spPr>
              <a:xfrm rot="10800000">
                <a:off x="5638800" y="4038600"/>
                <a:ext cx="838200" cy="1447800"/>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p:cNvSpPr/>
              <p:nvPr/>
            </p:nvSpPr>
            <p:spPr>
              <a:xfrm rot="10800000">
                <a:off x="6172200" y="4038600"/>
                <a:ext cx="838200" cy="1447800"/>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715000" y="3886200"/>
                <a:ext cx="1219200" cy="152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rot="16010993">
                <a:off x="6429754" y="3034310"/>
                <a:ext cx="498921" cy="72321"/>
              </a:xfrm>
              <a:prstGeom prst="homePlat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rot="5400000">
                <a:off x="6400800" y="3048000"/>
                <a:ext cx="381000" cy="381000"/>
              </a:xfrm>
              <a:prstGeom prst="homePlate">
                <a:avLst>
                  <a:gd name="adj" fmla="val 29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72200" y="3886200"/>
                <a:ext cx="304800" cy="152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84"/>
            <p:cNvGrpSpPr/>
            <p:nvPr/>
          </p:nvGrpSpPr>
          <p:grpSpPr>
            <a:xfrm>
              <a:off x="4131533" y="1967747"/>
              <a:ext cx="247650" cy="716526"/>
              <a:chOff x="2409825" y="1955390"/>
              <a:chExt cx="247650" cy="716526"/>
            </a:xfrm>
          </p:grpSpPr>
          <p:sp>
            <p:nvSpPr>
              <p:cNvPr id="11" name="Pentagon 10"/>
              <p:cNvSpPr/>
              <p:nvPr/>
            </p:nvSpPr>
            <p:spPr>
              <a:xfrm rot="5400000">
                <a:off x="2240526" y="2316879"/>
                <a:ext cx="586248" cy="123825"/>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gular Pentagon 11"/>
              <p:cNvSpPr/>
              <p:nvPr/>
            </p:nvSpPr>
            <p:spPr>
              <a:xfrm rot="10800000">
                <a:off x="2409825" y="1955390"/>
                <a:ext cx="247650" cy="195416"/>
              </a:xfrm>
              <a:prstGeom prst="pentag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8"/>
          <p:cNvGrpSpPr/>
          <p:nvPr/>
        </p:nvGrpSpPr>
        <p:grpSpPr>
          <a:xfrm>
            <a:off x="4724400" y="4038600"/>
            <a:ext cx="914400" cy="2286000"/>
            <a:chOff x="1524000" y="2338821"/>
            <a:chExt cx="676321" cy="2156980"/>
          </a:xfrm>
        </p:grpSpPr>
        <p:grpSp>
          <p:nvGrpSpPr>
            <p:cNvPr id="9" name="Group 48"/>
            <p:cNvGrpSpPr/>
            <p:nvPr/>
          </p:nvGrpSpPr>
          <p:grpSpPr>
            <a:xfrm>
              <a:off x="1524000" y="2362200"/>
              <a:ext cx="676321" cy="2133601"/>
              <a:chOff x="5386303" y="2711849"/>
              <a:chExt cx="704334" cy="1860151"/>
            </a:xfrm>
          </p:grpSpPr>
          <p:sp>
            <p:nvSpPr>
              <p:cNvPr id="34" name="Oval 33"/>
              <p:cNvSpPr/>
              <p:nvPr/>
            </p:nvSpPr>
            <p:spPr>
              <a:xfrm>
                <a:off x="5386303" y="3944536"/>
                <a:ext cx="2286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2037" y="3944536"/>
                <a:ext cx="2286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49"/>
              <p:cNvSpPr/>
              <p:nvPr/>
            </p:nvSpPr>
            <p:spPr>
              <a:xfrm rot="10800000">
                <a:off x="5715000" y="4038600"/>
                <a:ext cx="304800" cy="457200"/>
              </a:xfrm>
              <a:prstGeom prst="flowChartManualOperation">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Operation 36"/>
              <p:cNvSpPr/>
              <p:nvPr/>
            </p:nvSpPr>
            <p:spPr>
              <a:xfrm rot="10800000">
                <a:off x="5486400" y="4038600"/>
                <a:ext cx="304800" cy="457200"/>
              </a:xfrm>
              <a:prstGeom prst="flowChartManualOperation">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Operation 37"/>
              <p:cNvSpPr/>
              <p:nvPr/>
            </p:nvSpPr>
            <p:spPr>
              <a:xfrm rot="11701945" flipH="1">
                <a:off x="5476691" y="3451003"/>
                <a:ext cx="241523" cy="544586"/>
              </a:xfrm>
              <a:prstGeom prst="flowChartManualOperatio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Operation 38"/>
              <p:cNvSpPr/>
              <p:nvPr/>
            </p:nvSpPr>
            <p:spPr>
              <a:xfrm rot="9898055">
                <a:off x="5781490" y="3489404"/>
                <a:ext cx="241523" cy="544586"/>
              </a:xfrm>
              <a:prstGeom prst="flowChartManualOperatio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Extract 39"/>
              <p:cNvSpPr/>
              <p:nvPr/>
            </p:nvSpPr>
            <p:spPr>
              <a:xfrm>
                <a:off x="5486400" y="3200400"/>
                <a:ext cx="533400" cy="958375"/>
              </a:xfrm>
              <a:prstGeom prst="flowChartExtra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57994" y="2711849"/>
                <a:ext cx="555495" cy="7933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486400" y="4419600"/>
                <a:ext cx="228600" cy="1524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791200" y="4419600"/>
                <a:ext cx="228600" cy="1524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ardrop 30"/>
            <p:cNvSpPr/>
            <p:nvPr/>
          </p:nvSpPr>
          <p:spPr>
            <a:xfrm>
              <a:off x="1524000" y="2362200"/>
              <a:ext cx="461319" cy="296562"/>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p:cNvSpPr/>
            <p:nvPr/>
          </p:nvSpPr>
          <p:spPr>
            <a:xfrm rot="14501571">
              <a:off x="1813496" y="2440549"/>
              <a:ext cx="417112" cy="21365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92184" y="2380735"/>
              <a:ext cx="234324" cy="20182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209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446143" y="301104"/>
            <a:ext cx="7458635" cy="6124754"/>
          </a:xfrm>
          <a:prstGeom prst="rect">
            <a:avLst/>
          </a:prstGeom>
          <a:noFill/>
        </p:spPr>
        <p:txBody>
          <a:bodyPr wrap="square" rtlCol="0">
            <a:spAutoFit/>
          </a:bodyPr>
          <a:lstStyle/>
          <a:p>
            <a:r>
              <a:rPr lang="en-US" sz="2800" dirty="0">
                <a:solidFill>
                  <a:schemeClr val="bg1"/>
                </a:solidFill>
              </a:rPr>
              <a:t>“Could there be greater contrast in the prayers of the two men? The Pharisee stood apart because he believed he was better than other men, whom he considered as common. The publican stood apart also, but it was because he felt himself unworthy.</a:t>
            </a:r>
          </a:p>
          <a:p>
            <a:endParaRPr lang="en-US" sz="2800" dirty="0">
              <a:solidFill>
                <a:schemeClr val="bg1"/>
              </a:solidFill>
            </a:endParaRPr>
          </a:p>
          <a:p>
            <a:r>
              <a:rPr lang="en-US" sz="2800" dirty="0">
                <a:solidFill>
                  <a:schemeClr val="bg1"/>
                </a:solidFill>
              </a:rPr>
              <a:t>The Pharisee thought of no one other than himself and regarded everyone else a sinner, whereas the publican thought of everyone else as righteous as compared with himself, a sinner. The Pharisee asked nothing of God, but relied upon his own self-righteousness. The publican appealed to God for mercy and forgiveness of his sins.</a:t>
            </a:r>
            <a:endParaRPr lang="en-US" sz="2800" dirty="0">
              <a:solidFill>
                <a:schemeClr val="bg1"/>
              </a:solidFill>
              <a:latin typeface="Comic Sans MS" pitchFamily="66" charset="0"/>
            </a:endParaRPr>
          </a:p>
        </p:txBody>
      </p:sp>
      <p:grpSp>
        <p:nvGrpSpPr>
          <p:cNvPr id="10" name="Group 9"/>
          <p:cNvGrpSpPr/>
          <p:nvPr/>
        </p:nvGrpSpPr>
        <p:grpSpPr>
          <a:xfrm>
            <a:off x="1075764" y="942641"/>
            <a:ext cx="3004110" cy="4461730"/>
            <a:chOff x="7847292" y="1172588"/>
            <a:chExt cx="2324100" cy="3095625"/>
          </a:xfrm>
        </p:grpSpPr>
        <p:pic>
          <p:nvPicPr>
            <p:cNvPr id="4098" name="Picture 2" descr="Pharisee and publi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292" y="1172588"/>
              <a:ext cx="2324100" cy="309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7847292" y="4037381"/>
              <a:ext cx="1043876" cy="230832"/>
            </a:xfrm>
            <a:prstGeom prst="rect">
              <a:avLst/>
            </a:prstGeom>
          </p:spPr>
          <p:txBody>
            <a:bodyPr wrap="none">
              <a:spAutoFit/>
            </a:bodyPr>
            <a:lstStyle/>
            <a:p>
              <a:r>
                <a:rPr lang="en-US" sz="900" dirty="0">
                  <a:solidFill>
                    <a:schemeClr val="bg1"/>
                  </a:solidFill>
                  <a:latin typeface="Open Sans"/>
                </a:rPr>
                <a:t>Robert T. Barrett</a:t>
              </a:r>
              <a:endParaRPr lang="en-US" sz="900" dirty="0">
                <a:solidFill>
                  <a:schemeClr val="bg1"/>
                </a:solidFill>
              </a:endParaRPr>
            </a:p>
          </p:txBody>
        </p:sp>
      </p:grpSp>
      <p:sp>
        <p:nvSpPr>
          <p:cNvPr id="45" name="TextBox 44"/>
          <p:cNvSpPr txBox="1"/>
          <p:nvPr/>
        </p:nvSpPr>
        <p:spPr>
          <a:xfrm>
            <a:off x="11617557" y="6457263"/>
            <a:ext cx="574443" cy="369332"/>
          </a:xfrm>
          <a:prstGeom prst="rect">
            <a:avLst/>
          </a:prstGeom>
          <a:noFill/>
        </p:spPr>
        <p:txBody>
          <a:bodyPr wrap="square" rtlCol="0">
            <a:spAutoFit/>
          </a:bodyPr>
          <a:lstStyle/>
          <a:p>
            <a:r>
              <a:rPr lang="en-US" dirty="0">
                <a:solidFill>
                  <a:schemeClr val="bg1"/>
                </a:solidFill>
              </a:rPr>
              <a:t>(7)</a:t>
            </a:r>
          </a:p>
        </p:txBody>
      </p:sp>
    </p:spTree>
    <p:extLst>
      <p:ext uri="{BB962C8B-B14F-4D97-AF65-F5344CB8AC3E}">
        <p14:creationId xmlns:p14="http://schemas.microsoft.com/office/powerpoint/2010/main" val="7322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48968" y="662167"/>
            <a:ext cx="7445189" cy="5262979"/>
          </a:xfrm>
          <a:prstGeom prst="rect">
            <a:avLst/>
          </a:prstGeom>
          <a:noFill/>
        </p:spPr>
        <p:txBody>
          <a:bodyPr wrap="square" rtlCol="0">
            <a:spAutoFit/>
          </a:bodyPr>
          <a:lstStyle/>
          <a:p>
            <a:pPr fontAlgn="base"/>
            <a:r>
              <a:rPr lang="en-US" sz="2800" dirty="0">
                <a:solidFill>
                  <a:schemeClr val="bg1"/>
                </a:solidFill>
              </a:rPr>
              <a:t>“Humility is an attribute of godliness possessed by true Saints. It is easy to understand why a proud man fails. He is content to rely upon himself only.</a:t>
            </a:r>
          </a:p>
          <a:p>
            <a:pPr fontAlgn="base"/>
            <a:endParaRPr lang="en-US" sz="2800" dirty="0">
              <a:solidFill>
                <a:schemeClr val="bg1"/>
              </a:solidFill>
            </a:endParaRPr>
          </a:p>
          <a:p>
            <a:pPr fontAlgn="base"/>
            <a:r>
              <a:rPr lang="en-US" sz="2800" dirty="0">
                <a:solidFill>
                  <a:schemeClr val="bg1"/>
                </a:solidFill>
              </a:rPr>
              <a:t> … The proud man shuts himself off from God, and when he does he no longer lives in the light. …</a:t>
            </a:r>
          </a:p>
          <a:p>
            <a:pPr fontAlgn="base"/>
            <a:endParaRPr lang="en-US" sz="2800" dirty="0">
              <a:solidFill>
                <a:schemeClr val="bg1"/>
              </a:solidFill>
            </a:endParaRPr>
          </a:p>
          <a:p>
            <a:pPr fontAlgn="base"/>
            <a:r>
              <a:rPr lang="en-US" sz="2800" dirty="0">
                <a:solidFill>
                  <a:schemeClr val="bg1"/>
                </a:solidFill>
              </a:rPr>
              <a:t>“… History bears record that those who have exalted themselves have been abased, but the humble have been exalted. On every busy street there are Pharisees and publicans. It may be that one of them bears our name.”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125" y="1230146"/>
            <a:ext cx="2574419" cy="3348837"/>
          </a:xfrm>
          <a:prstGeom prst="rect">
            <a:avLst/>
          </a:prstGeom>
        </p:spPr>
      </p:pic>
      <p:sp>
        <p:nvSpPr>
          <p:cNvPr id="8" name="TextBox 7"/>
          <p:cNvSpPr txBox="1"/>
          <p:nvPr/>
        </p:nvSpPr>
        <p:spPr>
          <a:xfrm>
            <a:off x="11617557" y="6457263"/>
            <a:ext cx="574443" cy="369332"/>
          </a:xfrm>
          <a:prstGeom prst="rect">
            <a:avLst/>
          </a:prstGeom>
          <a:noFill/>
        </p:spPr>
        <p:txBody>
          <a:bodyPr wrap="square" rtlCol="0">
            <a:spAutoFit/>
          </a:bodyPr>
          <a:lstStyle/>
          <a:p>
            <a:r>
              <a:rPr lang="en-US" dirty="0">
                <a:solidFill>
                  <a:schemeClr val="bg1"/>
                </a:solidFill>
              </a:rPr>
              <a:t>(7)</a:t>
            </a:r>
          </a:p>
        </p:txBody>
      </p:sp>
    </p:spTree>
    <p:extLst>
      <p:ext uri="{BB962C8B-B14F-4D97-AF65-F5344CB8AC3E}">
        <p14:creationId xmlns:p14="http://schemas.microsoft.com/office/powerpoint/2010/main" val="260533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40283" y="769441"/>
            <a:ext cx="10066632" cy="2246769"/>
          </a:xfrm>
          <a:prstGeom prst="rect">
            <a:avLst/>
          </a:prstGeom>
          <a:noFill/>
        </p:spPr>
        <p:txBody>
          <a:bodyPr wrap="square" rtlCol="0">
            <a:spAutoFit/>
          </a:bodyPr>
          <a:lstStyle/>
          <a:p>
            <a:pPr fontAlgn="base"/>
            <a:r>
              <a:rPr lang="en-US" sz="2800" dirty="0">
                <a:solidFill>
                  <a:schemeClr val="bg1"/>
                </a:solidFill>
              </a:rPr>
              <a:t>Jesus was on His way to Jerusalem for the last time. He passed through Jericho, where he encountered a man named Zacchaeus. Zacchaeus was a good man, who gave half of his goods to the poor and made “fourfold” restitution when necessary—well beyond what the law of Moses required.</a:t>
            </a:r>
          </a:p>
        </p:txBody>
      </p:sp>
      <p:sp>
        <p:nvSpPr>
          <p:cNvPr id="8" name="TextBox 7"/>
          <p:cNvSpPr txBox="1"/>
          <p:nvPr/>
        </p:nvSpPr>
        <p:spPr>
          <a:xfrm>
            <a:off x="11617557" y="6457263"/>
            <a:ext cx="574443" cy="369332"/>
          </a:xfrm>
          <a:prstGeom prst="rect">
            <a:avLst/>
          </a:prstGeom>
          <a:noFill/>
        </p:spPr>
        <p:txBody>
          <a:bodyPr wrap="square" rtlCol="0">
            <a:spAutoFit/>
          </a:bodyPr>
          <a:lstStyle/>
          <a:p>
            <a:r>
              <a:rPr lang="en-US" dirty="0">
                <a:solidFill>
                  <a:schemeClr val="bg1"/>
                </a:solidFill>
              </a:rPr>
              <a:t>(1)</a:t>
            </a:r>
          </a:p>
        </p:txBody>
      </p:sp>
      <p:sp>
        <p:nvSpPr>
          <p:cNvPr id="6" name="TextBox 5"/>
          <p:cNvSpPr txBox="1"/>
          <p:nvPr/>
        </p:nvSpPr>
        <p:spPr>
          <a:xfrm>
            <a:off x="2095500" y="0"/>
            <a:ext cx="8001000" cy="769441"/>
          </a:xfrm>
          <a:prstGeom prst="rect">
            <a:avLst/>
          </a:prstGeom>
          <a:noFill/>
        </p:spPr>
        <p:txBody>
          <a:bodyPr wrap="square" rtlCol="0">
            <a:spAutoFit/>
          </a:bodyPr>
          <a:lstStyle/>
          <a:p>
            <a:pPr algn="ctr"/>
            <a:r>
              <a:rPr lang="en-US" sz="4400" dirty="0">
                <a:solidFill>
                  <a:schemeClr val="bg1"/>
                </a:solidFill>
                <a:latin typeface="Lucida Fax" panose="02060602050505020204" pitchFamily="18" charset="0"/>
              </a:rPr>
              <a:t>Zacchaeus</a:t>
            </a:r>
          </a:p>
        </p:txBody>
      </p:sp>
      <p:pic>
        <p:nvPicPr>
          <p:cNvPr id="6148" name="Picture 4" descr="Image result for Zacchae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8210" y="2892758"/>
            <a:ext cx="5201771" cy="34673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519446"/>
            <a:ext cx="8001000" cy="338554"/>
          </a:xfrm>
          <a:prstGeom prst="rect">
            <a:avLst/>
          </a:prstGeom>
          <a:noFill/>
        </p:spPr>
        <p:txBody>
          <a:bodyPr wrap="square" rtlCol="0">
            <a:spAutoFit/>
          </a:bodyPr>
          <a:lstStyle/>
          <a:p>
            <a:r>
              <a:rPr lang="en-US" sz="1600" dirty="0">
                <a:solidFill>
                  <a:schemeClr val="bg1"/>
                </a:solidFill>
              </a:rPr>
              <a:t>Luke 19:1-10</a:t>
            </a:r>
          </a:p>
        </p:txBody>
      </p:sp>
    </p:spTree>
    <p:extLst>
      <p:ext uri="{BB962C8B-B14F-4D97-AF65-F5344CB8AC3E}">
        <p14:creationId xmlns:p14="http://schemas.microsoft.com/office/powerpoint/2010/main" val="3333263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76668" y="1012953"/>
            <a:ext cx="7183204" cy="5262979"/>
          </a:xfrm>
          <a:prstGeom prst="rect">
            <a:avLst/>
          </a:prstGeom>
          <a:noFill/>
        </p:spPr>
        <p:txBody>
          <a:bodyPr wrap="square" rtlCol="0">
            <a:spAutoFit/>
          </a:bodyPr>
          <a:lstStyle/>
          <a:p>
            <a:pPr fontAlgn="base"/>
            <a:r>
              <a:rPr lang="en-US" sz="2800" dirty="0">
                <a:solidFill>
                  <a:schemeClr val="bg1"/>
                </a:solidFill>
              </a:rPr>
              <a:t>He was sincere and determined to do all he could to make things right. However, before his meeting with Jesus, Zacchaeus could have been considered the epitome of the “lost.” </a:t>
            </a:r>
          </a:p>
          <a:p>
            <a:pPr fontAlgn="base"/>
            <a:endParaRPr lang="en-US" sz="2800" dirty="0">
              <a:solidFill>
                <a:schemeClr val="bg1"/>
              </a:solidFill>
            </a:endParaRPr>
          </a:p>
          <a:p>
            <a:pPr fontAlgn="base"/>
            <a:r>
              <a:rPr lang="en-US" sz="2800" dirty="0">
                <a:solidFill>
                  <a:schemeClr val="bg1"/>
                </a:solidFill>
              </a:rPr>
              <a:t>Not only was he a despised publican, but he was “the chief among the publicans.” Some people regarded Jewish publicans as having forfeited their claim to be among Abraham’s chosen offspring, but the Savior offered fellowship and salvation even to Zacchaeus, affirming that he “also is a son of Abraham.” </a:t>
            </a:r>
          </a:p>
        </p:txBody>
      </p:sp>
      <p:sp>
        <p:nvSpPr>
          <p:cNvPr id="8" name="TextBox 7"/>
          <p:cNvSpPr txBox="1"/>
          <p:nvPr/>
        </p:nvSpPr>
        <p:spPr>
          <a:xfrm>
            <a:off x="11617557" y="6457263"/>
            <a:ext cx="574443" cy="369332"/>
          </a:xfrm>
          <a:prstGeom prst="rect">
            <a:avLst/>
          </a:prstGeom>
          <a:noFill/>
        </p:spPr>
        <p:txBody>
          <a:bodyPr wrap="square" rtlCol="0">
            <a:spAutoFit/>
          </a:bodyPr>
          <a:lstStyle/>
          <a:p>
            <a:r>
              <a:rPr lang="en-US" dirty="0">
                <a:solidFill>
                  <a:schemeClr val="bg1"/>
                </a:solidFill>
              </a:rPr>
              <a:t>(1)</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Lucida Fax" panose="02060602050505020204" pitchFamily="18" charset="0"/>
              </a:rPr>
              <a:t>Seek and Save That Which Was Lost</a:t>
            </a:r>
          </a:p>
        </p:txBody>
      </p:sp>
      <p:sp>
        <p:nvSpPr>
          <p:cNvPr id="7" name="TextBox 6"/>
          <p:cNvSpPr txBox="1"/>
          <p:nvPr/>
        </p:nvSpPr>
        <p:spPr>
          <a:xfrm>
            <a:off x="0" y="6519446"/>
            <a:ext cx="8001000" cy="338554"/>
          </a:xfrm>
          <a:prstGeom prst="rect">
            <a:avLst/>
          </a:prstGeom>
          <a:noFill/>
        </p:spPr>
        <p:txBody>
          <a:bodyPr wrap="square" rtlCol="0">
            <a:spAutoFit/>
          </a:bodyPr>
          <a:lstStyle/>
          <a:p>
            <a:r>
              <a:rPr lang="en-US" sz="1600" dirty="0">
                <a:solidFill>
                  <a:schemeClr val="bg1"/>
                </a:solidFill>
              </a:rPr>
              <a:t>Luke 19:1-10</a:t>
            </a:r>
          </a:p>
        </p:txBody>
      </p:sp>
      <p:pic>
        <p:nvPicPr>
          <p:cNvPr id="5124" name="Picture 4" descr="Image result for Zaccha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539" y="1056289"/>
            <a:ext cx="3881018" cy="5176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35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3886200" y="1686996"/>
            <a:ext cx="4191000" cy="5047536"/>
          </a:xfrm>
          <a:prstGeom prst="rect">
            <a:avLst/>
          </a:prstGeom>
          <a:noFill/>
        </p:spPr>
        <p:txBody>
          <a:bodyPr wrap="square" rtlCol="0">
            <a:spAutoFit/>
          </a:bodyPr>
          <a:lstStyle/>
          <a:p>
            <a:pPr algn="ctr"/>
            <a:r>
              <a:rPr lang="en-US" sz="5400" dirty="0">
                <a:solidFill>
                  <a:schemeClr val="bg1"/>
                </a:solidFill>
              </a:rPr>
              <a:t>Parable of the Pounds</a:t>
            </a:r>
          </a:p>
          <a:p>
            <a:pPr algn="ctr"/>
            <a:endParaRPr lang="en-US" sz="5400" dirty="0">
              <a:solidFill>
                <a:schemeClr val="bg1"/>
              </a:solidFill>
            </a:endParaRPr>
          </a:p>
          <a:p>
            <a:pPr algn="ctr"/>
            <a:r>
              <a:rPr lang="en-US" sz="3200" dirty="0">
                <a:solidFill>
                  <a:schemeClr val="bg1"/>
                </a:solidFill>
              </a:rPr>
              <a:t>Luke 19:12-27</a:t>
            </a:r>
          </a:p>
          <a:p>
            <a:pPr algn="ctr"/>
            <a:r>
              <a:rPr lang="en-US" sz="3200" dirty="0">
                <a:solidFill>
                  <a:schemeClr val="bg1"/>
                </a:solidFill>
              </a:rPr>
              <a:t>Matthew 19:16-28</a:t>
            </a:r>
          </a:p>
          <a:p>
            <a:pPr algn="ctr"/>
            <a:r>
              <a:rPr lang="en-US" sz="3200" dirty="0">
                <a:solidFill>
                  <a:schemeClr val="bg1"/>
                </a:solidFill>
              </a:rPr>
              <a:t>Mark 10</a:t>
            </a:r>
          </a:p>
          <a:p>
            <a:pPr algn="ctr"/>
            <a:r>
              <a:rPr lang="en-US" sz="2800" dirty="0">
                <a:solidFill>
                  <a:schemeClr val="bg1"/>
                </a:solidFill>
              </a:rPr>
              <a:t>Interpretation by </a:t>
            </a:r>
          </a:p>
          <a:p>
            <a:pPr algn="ctr"/>
            <a:r>
              <a:rPr lang="en-US" sz="2800" dirty="0">
                <a:solidFill>
                  <a:schemeClr val="bg1"/>
                </a:solidFill>
              </a:rPr>
              <a:t>Bruce R. McConkie (8)</a:t>
            </a:r>
          </a:p>
        </p:txBody>
      </p:sp>
      <p:grpSp>
        <p:nvGrpSpPr>
          <p:cNvPr id="48" name="Group 47"/>
          <p:cNvGrpSpPr/>
          <p:nvPr/>
        </p:nvGrpSpPr>
        <p:grpSpPr>
          <a:xfrm>
            <a:off x="3048000" y="457200"/>
            <a:ext cx="1447800" cy="1371600"/>
            <a:chOff x="1066800" y="3886200"/>
            <a:chExt cx="1447800" cy="1371600"/>
          </a:xfrm>
        </p:grpSpPr>
        <p:sp>
          <p:nvSpPr>
            <p:cNvPr id="46" name="Oval 45"/>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2057400" y="5105400"/>
            <a:ext cx="1447800" cy="1371600"/>
            <a:chOff x="1066800" y="3886200"/>
            <a:chExt cx="1447800" cy="1371600"/>
          </a:xfrm>
        </p:grpSpPr>
        <p:sp>
          <p:nvSpPr>
            <p:cNvPr id="50" name="Oval 49"/>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620000" y="685800"/>
            <a:ext cx="1447800" cy="1371600"/>
            <a:chOff x="1066800" y="3886200"/>
            <a:chExt cx="1447800" cy="1371600"/>
          </a:xfrm>
        </p:grpSpPr>
        <p:sp>
          <p:nvSpPr>
            <p:cNvPr id="53" name="Oval 52"/>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8458200" y="5105400"/>
            <a:ext cx="1447800" cy="1371600"/>
            <a:chOff x="1066800" y="3886200"/>
            <a:chExt cx="1447800" cy="1371600"/>
          </a:xfrm>
        </p:grpSpPr>
        <p:sp>
          <p:nvSpPr>
            <p:cNvPr id="56" name="Oval 55"/>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8763000" y="2667000"/>
            <a:ext cx="1447800" cy="1371600"/>
            <a:chOff x="1066800" y="3886200"/>
            <a:chExt cx="1447800" cy="1371600"/>
          </a:xfrm>
        </p:grpSpPr>
        <p:sp>
          <p:nvSpPr>
            <p:cNvPr id="59" name="Oval 58"/>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3205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7"/>
          <p:cNvGrpSpPr/>
          <p:nvPr/>
        </p:nvGrpSpPr>
        <p:grpSpPr>
          <a:xfrm>
            <a:off x="6096000" y="304800"/>
            <a:ext cx="3124200" cy="6030686"/>
            <a:chOff x="762000" y="457200"/>
            <a:chExt cx="3124200" cy="6030686"/>
          </a:xfrm>
        </p:grpSpPr>
        <p:sp>
          <p:nvSpPr>
            <p:cNvPr id="44" name="Oval 43"/>
            <p:cNvSpPr/>
            <p:nvPr/>
          </p:nvSpPr>
          <p:spPr>
            <a:xfrm>
              <a:off x="1143000" y="457200"/>
              <a:ext cx="2362200" cy="19812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rot="2542647">
              <a:off x="762000" y="3505276"/>
              <a:ext cx="520979" cy="909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19057353" flipH="1">
              <a:off x="3306097" y="3505275"/>
              <a:ext cx="520979" cy="909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2500661">
              <a:off x="1600044" y="5404000"/>
              <a:ext cx="673437" cy="108388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9779230">
              <a:off x="2474794" y="5403207"/>
              <a:ext cx="673437" cy="108388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9779230">
              <a:off x="2336335" y="5076568"/>
              <a:ext cx="673437" cy="1131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542647">
              <a:off x="1709463" y="5148487"/>
              <a:ext cx="673437" cy="1131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292215" flipH="1">
              <a:off x="1257279" y="2442820"/>
              <a:ext cx="702665" cy="1505920"/>
            </a:xfrm>
            <a:prstGeom prst="roundRect">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9307785">
              <a:off x="2714024" y="2491335"/>
              <a:ext cx="702665" cy="1451587"/>
            </a:xfrm>
            <a:prstGeom prst="roundRect">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1420392" y="2590800"/>
              <a:ext cx="1870659" cy="2370711"/>
            </a:xfrm>
            <a:prstGeom prst="trapezoid">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43482" y="2778836"/>
              <a:ext cx="149653" cy="218267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9307785">
              <a:off x="3077190" y="3639495"/>
              <a:ext cx="809010" cy="38657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292215" flipH="1">
              <a:off x="770966" y="3573589"/>
              <a:ext cx="809010" cy="38657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24000" y="838200"/>
              <a:ext cx="1571354" cy="20209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219925" y="4889470"/>
              <a:ext cx="2244791" cy="808398"/>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p:cNvSpPr/>
            <p:nvPr/>
          </p:nvSpPr>
          <p:spPr>
            <a:xfrm>
              <a:off x="1594056" y="5778708"/>
              <a:ext cx="748264" cy="242519"/>
            </a:xfrm>
            <a:prstGeom prst="blockArc">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lock Arc 17"/>
            <p:cNvSpPr/>
            <p:nvPr/>
          </p:nvSpPr>
          <p:spPr>
            <a:xfrm rot="21278537">
              <a:off x="2425991" y="5735080"/>
              <a:ext cx="748264" cy="242519"/>
            </a:xfrm>
            <a:prstGeom prst="blockArc">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Quad Arrow 18"/>
            <p:cNvSpPr/>
            <p:nvPr/>
          </p:nvSpPr>
          <p:spPr>
            <a:xfrm>
              <a:off x="1285785"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ad Arrow 19"/>
            <p:cNvSpPr/>
            <p:nvPr/>
          </p:nvSpPr>
          <p:spPr>
            <a:xfrm>
              <a:off x="1659916"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Quad Arrow 20"/>
            <p:cNvSpPr/>
            <p:nvPr/>
          </p:nvSpPr>
          <p:spPr>
            <a:xfrm>
              <a:off x="2034048"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ad Arrow 21"/>
            <p:cNvSpPr/>
            <p:nvPr/>
          </p:nvSpPr>
          <p:spPr>
            <a:xfrm>
              <a:off x="2483006"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22"/>
            <p:cNvSpPr/>
            <p:nvPr/>
          </p:nvSpPr>
          <p:spPr>
            <a:xfrm>
              <a:off x="2857138"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Quad Arrow 23"/>
            <p:cNvSpPr/>
            <p:nvPr/>
          </p:nvSpPr>
          <p:spPr>
            <a:xfrm rot="2046229">
              <a:off x="849635" y="3416639"/>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Quad Arrow 24"/>
            <p:cNvSpPr/>
            <p:nvPr/>
          </p:nvSpPr>
          <p:spPr>
            <a:xfrm rot="2046229">
              <a:off x="1148942" y="3656607"/>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Quad Arrow 25"/>
            <p:cNvSpPr/>
            <p:nvPr/>
          </p:nvSpPr>
          <p:spPr>
            <a:xfrm rot="19553771" flipH="1">
              <a:off x="3244080" y="3656606"/>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26"/>
            <p:cNvSpPr/>
            <p:nvPr/>
          </p:nvSpPr>
          <p:spPr>
            <a:xfrm rot="19553771" flipH="1">
              <a:off x="3468559" y="3494926"/>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3168802">
              <a:off x="1871064" y="816162"/>
              <a:ext cx="765361" cy="882276"/>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46"/>
            <p:cNvGrpSpPr/>
            <p:nvPr/>
          </p:nvGrpSpPr>
          <p:grpSpPr>
            <a:xfrm>
              <a:off x="1219200" y="762000"/>
              <a:ext cx="2244791" cy="565879"/>
              <a:chOff x="1219200" y="762000"/>
              <a:chExt cx="2244791" cy="565879"/>
            </a:xfrm>
          </p:grpSpPr>
          <p:sp>
            <p:nvSpPr>
              <p:cNvPr id="38" name="Trapezoid 37"/>
              <p:cNvSpPr/>
              <p:nvPr/>
            </p:nvSpPr>
            <p:spPr>
              <a:xfrm>
                <a:off x="1219200" y="838200"/>
                <a:ext cx="2244791" cy="404199"/>
              </a:xfrm>
              <a:prstGeom prst="trapezoid">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45"/>
              <p:cNvGrpSpPr/>
              <p:nvPr/>
            </p:nvGrpSpPr>
            <p:grpSpPr>
              <a:xfrm>
                <a:off x="1447800" y="762000"/>
                <a:ext cx="1795833" cy="565879"/>
                <a:chOff x="1435437" y="1009159"/>
                <a:chExt cx="1795833" cy="565879"/>
              </a:xfrm>
            </p:grpSpPr>
            <p:sp>
              <p:nvSpPr>
                <p:cNvPr id="39" name="Quad Arrow 38"/>
                <p:cNvSpPr/>
                <p:nvPr/>
              </p:nvSpPr>
              <p:spPr>
                <a:xfrm>
                  <a:off x="1435437"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1809569"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2108875" y="1009159"/>
                  <a:ext cx="374132" cy="56587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a:off x="2483006"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42"/>
                <p:cNvSpPr/>
                <p:nvPr/>
              </p:nvSpPr>
              <p:spPr>
                <a:xfrm>
                  <a:off x="2857138"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0" name="TextBox 189"/>
          <p:cNvSpPr txBox="1"/>
          <p:nvPr/>
        </p:nvSpPr>
        <p:spPr>
          <a:xfrm>
            <a:off x="1905000" y="990601"/>
            <a:ext cx="3276600" cy="2585323"/>
          </a:xfrm>
          <a:prstGeom prst="rect">
            <a:avLst/>
          </a:prstGeom>
          <a:noFill/>
        </p:spPr>
        <p:txBody>
          <a:bodyPr wrap="square" rtlCol="0">
            <a:spAutoFit/>
          </a:bodyPr>
          <a:lstStyle/>
          <a:p>
            <a:pPr algn="ctr"/>
            <a:r>
              <a:rPr lang="en-US" sz="5400" dirty="0">
                <a:solidFill>
                  <a:schemeClr val="bg1"/>
                </a:solidFill>
              </a:rPr>
              <a:t>Christ is the nobleman</a:t>
            </a:r>
          </a:p>
        </p:txBody>
      </p:sp>
    </p:spTree>
    <p:extLst>
      <p:ext uri="{BB962C8B-B14F-4D97-AF65-F5344CB8AC3E}">
        <p14:creationId xmlns:p14="http://schemas.microsoft.com/office/powerpoint/2010/main" val="18535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1905000" y="990601"/>
            <a:ext cx="3276600" cy="2585323"/>
          </a:xfrm>
          <a:prstGeom prst="rect">
            <a:avLst/>
          </a:prstGeom>
          <a:noFill/>
        </p:spPr>
        <p:txBody>
          <a:bodyPr wrap="square" rtlCol="0">
            <a:spAutoFit/>
          </a:bodyPr>
          <a:lstStyle/>
          <a:p>
            <a:pPr algn="ctr"/>
            <a:r>
              <a:rPr lang="en-US" sz="5400" dirty="0">
                <a:solidFill>
                  <a:schemeClr val="bg1"/>
                </a:solidFill>
              </a:rPr>
              <a:t>The far off country is heaven</a:t>
            </a:r>
          </a:p>
        </p:txBody>
      </p:sp>
      <p:sp>
        <p:nvSpPr>
          <p:cNvPr id="317" name="Cloud 316"/>
          <p:cNvSpPr/>
          <p:nvPr/>
        </p:nvSpPr>
        <p:spPr>
          <a:xfrm>
            <a:off x="4267200" y="3352800"/>
            <a:ext cx="6172200" cy="291928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5410200" y="762000"/>
            <a:ext cx="4800600" cy="3600450"/>
            <a:chOff x="0" y="0"/>
            <a:chExt cx="9144000" cy="6858000"/>
          </a:xfrm>
        </p:grpSpPr>
        <p:sp>
          <p:nvSpPr>
            <p:cNvPr id="47" name="Rectangle 46"/>
            <p:cNvSpPr/>
            <p:nvPr/>
          </p:nvSpPr>
          <p:spPr>
            <a:xfrm>
              <a:off x="0" y="4038600"/>
              <a:ext cx="9144000" cy="2819400"/>
            </a:xfrm>
            <a:prstGeom prst="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0" y="0"/>
              <a:ext cx="9144000" cy="281940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uble Wave 48"/>
            <p:cNvSpPr/>
            <p:nvPr/>
          </p:nvSpPr>
          <p:spPr>
            <a:xfrm>
              <a:off x="0" y="2514600"/>
              <a:ext cx="9144000" cy="990600"/>
            </a:xfrm>
            <a:prstGeom prst="doubleWav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uble Wave 49"/>
            <p:cNvSpPr/>
            <p:nvPr/>
          </p:nvSpPr>
          <p:spPr>
            <a:xfrm rot="10800000">
              <a:off x="0" y="3124200"/>
              <a:ext cx="9144000" cy="1295400"/>
            </a:xfrm>
            <a:prstGeom prst="doubleWav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rot="10800000">
              <a:off x="0" y="5181600"/>
              <a:ext cx="9144000" cy="1676400"/>
            </a:xfrm>
            <a:prstGeom prst="doubleWav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5"/>
            <p:cNvGrpSpPr/>
            <p:nvPr/>
          </p:nvGrpSpPr>
          <p:grpSpPr>
            <a:xfrm>
              <a:off x="3657600" y="1371600"/>
              <a:ext cx="4800600" cy="2438400"/>
              <a:chOff x="2514600" y="1600200"/>
              <a:chExt cx="4800600" cy="2438400"/>
            </a:xfrm>
          </p:grpSpPr>
          <p:grpSp>
            <p:nvGrpSpPr>
              <p:cNvPr id="53" name="Group 216"/>
              <p:cNvGrpSpPr/>
              <p:nvPr/>
            </p:nvGrpSpPr>
            <p:grpSpPr>
              <a:xfrm>
                <a:off x="4343400" y="1600200"/>
                <a:ext cx="457200" cy="1371600"/>
                <a:chOff x="1747738" y="1143000"/>
                <a:chExt cx="2675816" cy="5410200"/>
              </a:xfrm>
            </p:grpSpPr>
            <p:sp>
              <p:nvSpPr>
                <p:cNvPr id="261" name="Wave 260"/>
                <p:cNvSpPr/>
                <p:nvPr/>
              </p:nvSpPr>
              <p:spPr>
                <a:xfrm rot="5400000">
                  <a:off x="1885798" y="2560371"/>
                  <a:ext cx="2156012" cy="235669"/>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Wave 261"/>
                <p:cNvSpPr/>
                <p:nvPr/>
              </p:nvSpPr>
              <p:spPr>
                <a:xfrm rot="5400000">
                  <a:off x="1285094" y="4662388"/>
                  <a:ext cx="3263153" cy="518472"/>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2"/>
                <p:cNvGrpSpPr/>
                <p:nvPr/>
              </p:nvGrpSpPr>
              <p:grpSpPr>
                <a:xfrm>
                  <a:off x="2468899" y="3115235"/>
                  <a:ext cx="1004332" cy="932329"/>
                  <a:chOff x="3253121" y="1066802"/>
                  <a:chExt cx="2384351" cy="1922552"/>
                </a:xfrm>
                <a:solidFill>
                  <a:schemeClr val="bg2">
                    <a:lumMod val="50000"/>
                  </a:schemeClr>
                </a:solidFill>
              </p:grpSpPr>
              <p:sp>
                <p:nvSpPr>
                  <p:cNvPr id="309" name="Teardrop 265"/>
                  <p:cNvSpPr/>
                  <p:nvPr/>
                </p:nvSpPr>
                <p:spPr>
                  <a:xfrm rot="10324043">
                    <a:off x="3482749" y="1282857"/>
                    <a:ext cx="1600199" cy="1293452"/>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4"/>
                  <p:cNvSpPr/>
                  <p:nvPr/>
                </p:nvSpPr>
                <p:spPr>
                  <a:xfrm rot="4932504">
                    <a:off x="3549615" y="793785"/>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5"/>
                  <p:cNvSpPr/>
                  <p:nvPr/>
                </p:nvSpPr>
                <p:spPr>
                  <a:xfrm rot="3439148">
                    <a:off x="3526138" y="1267040"/>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6"/>
                  <p:cNvSpPr/>
                  <p:nvPr/>
                </p:nvSpPr>
                <p:spPr>
                  <a:xfrm rot="2179715">
                    <a:off x="3688591" y="1568789"/>
                    <a:ext cx="874529" cy="1420565"/>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7"/>
                  <p:cNvSpPr/>
                  <p:nvPr/>
                </p:nvSpPr>
                <p:spPr>
                  <a:xfrm rot="8082822">
                    <a:off x="4489926" y="862182"/>
                    <a:ext cx="874529"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8"/>
                  <p:cNvSpPr/>
                  <p:nvPr/>
                </p:nvSpPr>
                <p:spPr>
                  <a:xfrm rot="10566295">
                    <a:off x="4413728"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9"/>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10"/>
                  <p:cNvSpPr/>
                  <p:nvPr/>
                </p:nvSpPr>
                <p:spPr>
                  <a:xfrm>
                    <a:off x="3657601" y="1219201"/>
                    <a:ext cx="1371600" cy="1219199"/>
                  </a:xfrm>
                  <a:prstGeom prst="ellipse">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1"/>
                <p:cNvGrpSpPr/>
                <p:nvPr/>
              </p:nvGrpSpPr>
              <p:grpSpPr>
                <a:xfrm rot="3249924">
                  <a:off x="1735936" y="2283796"/>
                  <a:ext cx="1118259" cy="1094656"/>
                  <a:chOff x="3253123" y="1066800"/>
                  <a:chExt cx="2384352" cy="1922552"/>
                </a:xfrm>
              </p:grpSpPr>
              <p:sp>
                <p:nvSpPr>
                  <p:cNvPr id="301" name="Teardrop 257"/>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258"/>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259"/>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260"/>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261"/>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262"/>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263"/>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264"/>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2"/>
                <p:cNvGrpSpPr/>
                <p:nvPr/>
              </p:nvGrpSpPr>
              <p:grpSpPr>
                <a:xfrm rot="5400000">
                  <a:off x="2045598" y="1154802"/>
                  <a:ext cx="1118259" cy="1094656"/>
                  <a:chOff x="3253123" y="1066800"/>
                  <a:chExt cx="2384352" cy="1922552"/>
                </a:xfrm>
              </p:grpSpPr>
              <p:sp>
                <p:nvSpPr>
                  <p:cNvPr id="293" name="Teardrop 292"/>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55"/>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56"/>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31"/>
                <p:cNvGrpSpPr/>
                <p:nvPr/>
              </p:nvGrpSpPr>
              <p:grpSpPr>
                <a:xfrm rot="18371763">
                  <a:off x="3184558" y="1293913"/>
                  <a:ext cx="1118259" cy="1094656"/>
                  <a:chOff x="3253123" y="1066800"/>
                  <a:chExt cx="2384352" cy="1922552"/>
                </a:xfrm>
              </p:grpSpPr>
              <p:sp>
                <p:nvSpPr>
                  <p:cNvPr id="285" name="Teardrop 284"/>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40"/>
                <p:cNvGrpSpPr/>
                <p:nvPr/>
              </p:nvGrpSpPr>
              <p:grpSpPr>
                <a:xfrm rot="19164313">
                  <a:off x="3150199" y="2320851"/>
                  <a:ext cx="1273355" cy="1253498"/>
                  <a:chOff x="3253123" y="1066800"/>
                  <a:chExt cx="2384352" cy="1922552"/>
                </a:xfrm>
              </p:grpSpPr>
              <p:sp>
                <p:nvSpPr>
                  <p:cNvPr id="277" name="Teardrop 276"/>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49"/>
                <p:cNvGrpSpPr/>
                <p:nvPr/>
              </p:nvGrpSpPr>
              <p:grpSpPr>
                <a:xfrm rot="1063382">
                  <a:off x="2473119" y="2046587"/>
                  <a:ext cx="1069843" cy="895533"/>
                  <a:chOff x="3253123" y="1066800"/>
                  <a:chExt cx="2384352" cy="1922552"/>
                </a:xfrm>
              </p:grpSpPr>
              <p:sp>
                <p:nvSpPr>
                  <p:cNvPr id="269" name="Teardrop 268"/>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19"/>
              <p:cNvGrpSpPr/>
              <p:nvPr/>
            </p:nvGrpSpPr>
            <p:grpSpPr>
              <a:xfrm>
                <a:off x="4343400" y="2209800"/>
                <a:ext cx="2209800" cy="1143000"/>
                <a:chOff x="4343400" y="1752600"/>
                <a:chExt cx="2209800" cy="1143000"/>
              </a:xfrm>
            </p:grpSpPr>
            <p:sp>
              <p:nvSpPr>
                <p:cNvPr id="258" name="Flowchart: Delay 16"/>
                <p:cNvSpPr/>
                <p:nvPr/>
              </p:nvSpPr>
              <p:spPr>
                <a:xfrm rot="16200000">
                  <a:off x="5981700" y="2324100"/>
                  <a:ext cx="228600" cy="914400"/>
                </a:xfrm>
                <a:prstGeom prst="flowChartDelay">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17"/>
                <p:cNvSpPr/>
                <p:nvPr/>
              </p:nvSpPr>
              <p:spPr>
                <a:xfrm>
                  <a:off x="4343400" y="2057400"/>
                  <a:ext cx="1981200" cy="457200"/>
                </a:xfrm>
                <a:prstGeom prst="roundRect">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lowchart: Delay 18"/>
                <p:cNvSpPr/>
                <p:nvPr/>
              </p:nvSpPr>
              <p:spPr>
                <a:xfrm rot="16200000">
                  <a:off x="5181600" y="1447800"/>
                  <a:ext cx="304800" cy="914400"/>
                </a:xfrm>
                <a:prstGeom prst="flowChartDelay">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le 54"/>
              <p:cNvSpPr/>
              <p:nvPr/>
            </p:nvSpPr>
            <p:spPr>
              <a:xfrm>
                <a:off x="2971800" y="3124200"/>
                <a:ext cx="685800" cy="609600"/>
              </a:xfrm>
              <a:prstGeom prst="round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3200400" y="2667000"/>
                <a:ext cx="228600" cy="685800"/>
              </a:xfrm>
              <a:prstGeom prst="flowChartDelay">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3657600" y="2590800"/>
                <a:ext cx="914400" cy="9144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elay 57"/>
              <p:cNvSpPr/>
              <p:nvPr/>
            </p:nvSpPr>
            <p:spPr>
              <a:xfrm rot="16200000">
                <a:off x="3886200" y="2209800"/>
                <a:ext cx="457200" cy="914400"/>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5638800" y="2819400"/>
                <a:ext cx="914400" cy="533400"/>
              </a:xfrm>
              <a:prstGeom prst="round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rot="16200000">
                <a:off x="5981700" y="2324100"/>
                <a:ext cx="228600" cy="914400"/>
              </a:xfrm>
              <a:prstGeom prst="flowChartDelay">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962400" y="3200400"/>
                <a:ext cx="228600" cy="3048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5257800" y="2743200"/>
                <a:ext cx="152400" cy="2286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4724400" y="2590800"/>
                <a:ext cx="152400" cy="152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5029200" y="2590800"/>
                <a:ext cx="152400" cy="152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486400" y="2590800"/>
                <a:ext cx="152400" cy="152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019800" y="3048000"/>
                <a:ext cx="152400" cy="3048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352800" y="3429000"/>
                <a:ext cx="228600" cy="3048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429000" y="3200400"/>
                <a:ext cx="152400" cy="152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124200" y="3200400"/>
                <a:ext cx="152400" cy="152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30"/>
              <p:cNvGrpSpPr/>
              <p:nvPr/>
            </p:nvGrpSpPr>
            <p:grpSpPr>
              <a:xfrm>
                <a:off x="2514600" y="3581400"/>
                <a:ext cx="914400" cy="457200"/>
                <a:chOff x="1360327" y="1678307"/>
                <a:chExt cx="2983073" cy="1540805"/>
              </a:xfrm>
            </p:grpSpPr>
            <p:grpSp>
              <p:nvGrpSpPr>
                <p:cNvPr id="223" name="Group 7"/>
                <p:cNvGrpSpPr/>
                <p:nvPr/>
              </p:nvGrpSpPr>
              <p:grpSpPr>
                <a:xfrm>
                  <a:off x="1360327" y="1828800"/>
                  <a:ext cx="1687673" cy="838200"/>
                  <a:chOff x="1360327" y="1600200"/>
                  <a:chExt cx="2462380" cy="1066800"/>
                </a:xfrm>
              </p:grpSpPr>
              <p:sp>
                <p:nvSpPr>
                  <p:cNvPr id="254" name="Oval 3"/>
                  <p:cNvSpPr/>
                  <p:nvPr/>
                </p:nvSpPr>
                <p:spPr>
                  <a:xfrm>
                    <a:off x="1447800" y="1600200"/>
                    <a:ext cx="2209800" cy="1066800"/>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ardrop 4"/>
                  <p:cNvSpPr/>
                  <p:nvPr/>
                </p:nvSpPr>
                <p:spPr>
                  <a:xfrm rot="14056254">
                    <a:off x="1517365" y="1529305"/>
                    <a:ext cx="742112" cy="1056188"/>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ardrop 5"/>
                  <p:cNvSpPr/>
                  <p:nvPr/>
                </p:nvSpPr>
                <p:spPr>
                  <a:xfrm rot="7543746" flipH="1">
                    <a:off x="2925296" y="1535494"/>
                    <a:ext cx="751012" cy="104381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6"/>
                  <p:cNvSpPr/>
                  <p:nvPr/>
                </p:nvSpPr>
                <p:spPr>
                  <a:xfrm>
                    <a:off x="1676400" y="1676400"/>
                    <a:ext cx="1676400" cy="9906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8"/>
                <p:cNvGrpSpPr/>
                <p:nvPr/>
              </p:nvGrpSpPr>
              <p:grpSpPr>
                <a:xfrm rot="2737227">
                  <a:off x="1523967" y="1804961"/>
                  <a:ext cx="1173010" cy="919702"/>
                  <a:chOff x="1360327" y="1600200"/>
                  <a:chExt cx="2462380" cy="1066800"/>
                </a:xfrm>
                <a:solidFill>
                  <a:schemeClr val="accent3">
                    <a:lumMod val="50000"/>
                  </a:schemeClr>
                </a:solidFill>
              </p:grpSpPr>
              <p:sp>
                <p:nvSpPr>
                  <p:cNvPr id="250" name="Oval 249"/>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ardrop 250"/>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ardrop 60"/>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61"/>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3"/>
                <p:cNvGrpSpPr/>
                <p:nvPr/>
              </p:nvGrpSpPr>
              <p:grpSpPr>
                <a:xfrm rot="4154800">
                  <a:off x="2045483" y="2024230"/>
                  <a:ext cx="1173010" cy="621447"/>
                  <a:chOff x="1360327" y="1600200"/>
                  <a:chExt cx="2462380" cy="1066800"/>
                </a:xfrm>
                <a:solidFill>
                  <a:schemeClr val="accent3">
                    <a:lumMod val="50000"/>
                  </a:schemeClr>
                </a:solidFill>
              </p:grpSpPr>
              <p:sp>
                <p:nvSpPr>
                  <p:cNvPr id="246" name="Oval 245"/>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ardrop 246"/>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ardrop 247"/>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3"/>
                <p:cNvGrpSpPr/>
                <p:nvPr/>
              </p:nvGrpSpPr>
              <p:grpSpPr>
                <a:xfrm>
                  <a:off x="2819400" y="1981200"/>
                  <a:ext cx="1524000" cy="1066800"/>
                  <a:chOff x="1360327" y="1600200"/>
                  <a:chExt cx="2462380" cy="1066800"/>
                </a:xfrm>
              </p:grpSpPr>
              <p:sp>
                <p:nvSpPr>
                  <p:cNvPr id="242" name="Oval 241"/>
                  <p:cNvSpPr/>
                  <p:nvPr/>
                </p:nvSpPr>
                <p:spPr>
                  <a:xfrm>
                    <a:off x="1447800" y="1600200"/>
                    <a:ext cx="2209800" cy="1066800"/>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ardrop 242"/>
                  <p:cNvSpPr/>
                  <p:nvPr/>
                </p:nvSpPr>
                <p:spPr>
                  <a:xfrm rot="14056254">
                    <a:off x="1517365" y="1529305"/>
                    <a:ext cx="742112" cy="1056188"/>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eardrop 243"/>
                  <p:cNvSpPr/>
                  <p:nvPr/>
                </p:nvSpPr>
                <p:spPr>
                  <a:xfrm rot="7543746" flipH="1">
                    <a:off x="2925296" y="1535494"/>
                    <a:ext cx="751012" cy="104381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676400" y="1676400"/>
                    <a:ext cx="1676400" cy="9906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18"/>
                <p:cNvGrpSpPr/>
                <p:nvPr/>
              </p:nvGrpSpPr>
              <p:grpSpPr>
                <a:xfrm rot="7174445">
                  <a:off x="2389364" y="2029224"/>
                  <a:ext cx="1088673" cy="483826"/>
                  <a:chOff x="1360327" y="1600200"/>
                  <a:chExt cx="2462380" cy="1066800"/>
                </a:xfrm>
                <a:solidFill>
                  <a:schemeClr val="accent3">
                    <a:lumMod val="50000"/>
                  </a:schemeClr>
                </a:solidFill>
              </p:grpSpPr>
              <p:sp>
                <p:nvSpPr>
                  <p:cNvPr id="238" name="Oval 237"/>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ardrop 238"/>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ardrop 239"/>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8"/>
                <p:cNvGrpSpPr/>
                <p:nvPr/>
              </p:nvGrpSpPr>
              <p:grpSpPr>
                <a:xfrm rot="4810798">
                  <a:off x="3516116" y="2179702"/>
                  <a:ext cx="1088673" cy="483826"/>
                  <a:chOff x="1360327" y="1600200"/>
                  <a:chExt cx="2462380" cy="1066800"/>
                </a:xfrm>
                <a:solidFill>
                  <a:schemeClr val="accent3">
                    <a:lumMod val="50000"/>
                  </a:schemeClr>
                </a:solidFill>
              </p:grpSpPr>
              <p:sp>
                <p:nvSpPr>
                  <p:cNvPr id="234" name="Oval 233"/>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ardrop 234"/>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ardrop 235"/>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33"/>
                <p:cNvGrpSpPr/>
                <p:nvPr/>
              </p:nvGrpSpPr>
              <p:grpSpPr>
                <a:xfrm rot="4810798">
                  <a:off x="2886638" y="2043986"/>
                  <a:ext cx="1361169" cy="989083"/>
                  <a:chOff x="1360327" y="1600200"/>
                  <a:chExt cx="2462380" cy="1066800"/>
                </a:xfrm>
                <a:solidFill>
                  <a:schemeClr val="accent3">
                    <a:lumMod val="50000"/>
                  </a:schemeClr>
                </a:solidFill>
              </p:grpSpPr>
              <p:sp>
                <p:nvSpPr>
                  <p:cNvPr id="230" name="Oval 38"/>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ardrop 39"/>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ardrop 231"/>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66"/>
              <p:cNvGrpSpPr/>
              <p:nvPr/>
            </p:nvGrpSpPr>
            <p:grpSpPr>
              <a:xfrm>
                <a:off x="6324600" y="1905000"/>
                <a:ext cx="685800" cy="1524000"/>
                <a:chOff x="1747738" y="1143000"/>
                <a:chExt cx="2675816" cy="5410200"/>
              </a:xfrm>
            </p:grpSpPr>
            <p:sp>
              <p:nvSpPr>
                <p:cNvPr id="165" name="Wave 164"/>
                <p:cNvSpPr/>
                <p:nvPr/>
              </p:nvSpPr>
              <p:spPr>
                <a:xfrm rot="5400000">
                  <a:off x="1885798" y="2560371"/>
                  <a:ext cx="2156012" cy="235669"/>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Wave 165"/>
                <p:cNvSpPr/>
                <p:nvPr/>
              </p:nvSpPr>
              <p:spPr>
                <a:xfrm rot="5400000">
                  <a:off x="1285094" y="4662388"/>
                  <a:ext cx="3263153" cy="518472"/>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2"/>
                <p:cNvGrpSpPr/>
                <p:nvPr/>
              </p:nvGrpSpPr>
              <p:grpSpPr>
                <a:xfrm>
                  <a:off x="2468899" y="3115235"/>
                  <a:ext cx="1004332" cy="932329"/>
                  <a:chOff x="3253121" y="1066802"/>
                  <a:chExt cx="2384351" cy="1922552"/>
                </a:xfrm>
                <a:solidFill>
                  <a:schemeClr val="bg2">
                    <a:lumMod val="50000"/>
                  </a:schemeClr>
                </a:solidFill>
              </p:grpSpPr>
              <p:sp>
                <p:nvSpPr>
                  <p:cNvPr id="215" name="Teardrop 214"/>
                  <p:cNvSpPr/>
                  <p:nvPr/>
                </p:nvSpPr>
                <p:spPr>
                  <a:xfrm rot="10324043">
                    <a:off x="3482749" y="1282857"/>
                    <a:ext cx="1600199" cy="1293452"/>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4"/>
                  <p:cNvSpPr/>
                  <p:nvPr/>
                </p:nvSpPr>
                <p:spPr>
                  <a:xfrm rot="4932504">
                    <a:off x="3549615" y="793785"/>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5"/>
                  <p:cNvSpPr/>
                  <p:nvPr/>
                </p:nvSpPr>
                <p:spPr>
                  <a:xfrm rot="3439148">
                    <a:off x="3526138" y="1267040"/>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6"/>
                  <p:cNvSpPr/>
                  <p:nvPr/>
                </p:nvSpPr>
                <p:spPr>
                  <a:xfrm rot="2179715">
                    <a:off x="3688591" y="1568789"/>
                    <a:ext cx="874529" cy="1420565"/>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7"/>
                  <p:cNvSpPr/>
                  <p:nvPr/>
                </p:nvSpPr>
                <p:spPr>
                  <a:xfrm rot="8082822">
                    <a:off x="4489926" y="862182"/>
                    <a:ext cx="874529"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8"/>
                  <p:cNvSpPr/>
                  <p:nvPr/>
                </p:nvSpPr>
                <p:spPr>
                  <a:xfrm rot="10566295">
                    <a:off x="4413728"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9"/>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10"/>
                  <p:cNvSpPr/>
                  <p:nvPr/>
                </p:nvSpPr>
                <p:spPr>
                  <a:xfrm>
                    <a:off x="3657601" y="1219201"/>
                    <a:ext cx="1371600" cy="1219199"/>
                  </a:xfrm>
                  <a:prstGeom prst="ellipse">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1"/>
                <p:cNvGrpSpPr/>
                <p:nvPr/>
              </p:nvGrpSpPr>
              <p:grpSpPr>
                <a:xfrm rot="3249924">
                  <a:off x="1735936" y="2283796"/>
                  <a:ext cx="1118259" cy="1094656"/>
                  <a:chOff x="3253123" y="1066800"/>
                  <a:chExt cx="2384352" cy="1922552"/>
                </a:xfrm>
              </p:grpSpPr>
              <p:sp>
                <p:nvSpPr>
                  <p:cNvPr id="207" name="Teardrop 206"/>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22"/>
                <p:cNvGrpSpPr/>
                <p:nvPr/>
              </p:nvGrpSpPr>
              <p:grpSpPr>
                <a:xfrm rot="5400000">
                  <a:off x="2045598" y="1154802"/>
                  <a:ext cx="1118259" cy="1094656"/>
                  <a:chOff x="3253123" y="1066800"/>
                  <a:chExt cx="2384352" cy="1922552"/>
                </a:xfrm>
              </p:grpSpPr>
              <p:sp>
                <p:nvSpPr>
                  <p:cNvPr id="199" name="Teardrop 198"/>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31"/>
                <p:cNvGrpSpPr/>
                <p:nvPr/>
              </p:nvGrpSpPr>
              <p:grpSpPr>
                <a:xfrm rot="18371763">
                  <a:off x="3184558" y="1293913"/>
                  <a:ext cx="1118259" cy="1094656"/>
                  <a:chOff x="3253123" y="1066800"/>
                  <a:chExt cx="2384352" cy="1922552"/>
                </a:xfrm>
              </p:grpSpPr>
              <p:sp>
                <p:nvSpPr>
                  <p:cNvPr id="191" name="Teardrop 190"/>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40"/>
                <p:cNvGrpSpPr/>
                <p:nvPr/>
              </p:nvGrpSpPr>
              <p:grpSpPr>
                <a:xfrm rot="19164313">
                  <a:off x="3150199" y="2320851"/>
                  <a:ext cx="1273355" cy="1253498"/>
                  <a:chOff x="3253123" y="1066800"/>
                  <a:chExt cx="2384352" cy="1922552"/>
                </a:xfrm>
              </p:grpSpPr>
              <p:sp>
                <p:nvSpPr>
                  <p:cNvPr id="181" name="Teardrop 180"/>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49"/>
                <p:cNvGrpSpPr/>
                <p:nvPr/>
              </p:nvGrpSpPr>
              <p:grpSpPr>
                <a:xfrm rot="1063382">
                  <a:off x="2473119" y="2046587"/>
                  <a:ext cx="1069843" cy="895533"/>
                  <a:chOff x="3253123" y="1066800"/>
                  <a:chExt cx="2384352" cy="1922552"/>
                </a:xfrm>
              </p:grpSpPr>
              <p:sp>
                <p:nvSpPr>
                  <p:cNvPr id="173" name="Teardrop 172"/>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123"/>
              <p:cNvGrpSpPr/>
              <p:nvPr/>
            </p:nvGrpSpPr>
            <p:grpSpPr>
              <a:xfrm>
                <a:off x="6629400" y="2057400"/>
                <a:ext cx="685800" cy="1524000"/>
                <a:chOff x="1747738" y="1143000"/>
                <a:chExt cx="2675816" cy="5410200"/>
              </a:xfrm>
            </p:grpSpPr>
            <p:sp>
              <p:nvSpPr>
                <p:cNvPr id="109" name="Wave 108"/>
                <p:cNvSpPr/>
                <p:nvPr/>
              </p:nvSpPr>
              <p:spPr>
                <a:xfrm rot="5400000">
                  <a:off x="1885798" y="2560371"/>
                  <a:ext cx="2156012" cy="235669"/>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Wave 109"/>
                <p:cNvSpPr/>
                <p:nvPr/>
              </p:nvSpPr>
              <p:spPr>
                <a:xfrm rot="5400000">
                  <a:off x="1285094" y="4662388"/>
                  <a:ext cx="3263153" cy="518472"/>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2"/>
                <p:cNvGrpSpPr/>
                <p:nvPr/>
              </p:nvGrpSpPr>
              <p:grpSpPr>
                <a:xfrm>
                  <a:off x="2468899" y="3115235"/>
                  <a:ext cx="1004332" cy="932329"/>
                  <a:chOff x="3253121" y="1066802"/>
                  <a:chExt cx="2384351" cy="1922552"/>
                </a:xfrm>
                <a:solidFill>
                  <a:schemeClr val="bg2">
                    <a:lumMod val="50000"/>
                  </a:schemeClr>
                </a:solidFill>
              </p:grpSpPr>
              <p:sp>
                <p:nvSpPr>
                  <p:cNvPr id="157" name="Teardrop 156"/>
                  <p:cNvSpPr/>
                  <p:nvPr/>
                </p:nvSpPr>
                <p:spPr>
                  <a:xfrm rot="10324043">
                    <a:off x="3482749" y="1282857"/>
                    <a:ext cx="1600199" cy="1293452"/>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4"/>
                  <p:cNvSpPr/>
                  <p:nvPr/>
                </p:nvSpPr>
                <p:spPr>
                  <a:xfrm rot="4932504">
                    <a:off x="3549615" y="793785"/>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5"/>
                  <p:cNvSpPr/>
                  <p:nvPr/>
                </p:nvSpPr>
                <p:spPr>
                  <a:xfrm rot="3439148">
                    <a:off x="3526138" y="1267040"/>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6"/>
                  <p:cNvSpPr/>
                  <p:nvPr/>
                </p:nvSpPr>
                <p:spPr>
                  <a:xfrm rot="2179715">
                    <a:off x="3688591" y="1568789"/>
                    <a:ext cx="874529" cy="1420565"/>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7"/>
                  <p:cNvSpPr/>
                  <p:nvPr/>
                </p:nvSpPr>
                <p:spPr>
                  <a:xfrm rot="8082822">
                    <a:off x="4489926" y="862182"/>
                    <a:ext cx="874529"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8"/>
                  <p:cNvSpPr/>
                  <p:nvPr/>
                </p:nvSpPr>
                <p:spPr>
                  <a:xfrm rot="10566295">
                    <a:off x="4413728"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9"/>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0"/>
                  <p:cNvSpPr/>
                  <p:nvPr/>
                </p:nvSpPr>
                <p:spPr>
                  <a:xfrm>
                    <a:off x="3657601" y="1219201"/>
                    <a:ext cx="1371600" cy="1219199"/>
                  </a:xfrm>
                  <a:prstGeom prst="ellipse">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
                <p:cNvGrpSpPr/>
                <p:nvPr/>
              </p:nvGrpSpPr>
              <p:grpSpPr>
                <a:xfrm rot="3249924">
                  <a:off x="1735936" y="2283796"/>
                  <a:ext cx="1118259" cy="1094656"/>
                  <a:chOff x="3253123" y="1066800"/>
                  <a:chExt cx="2384352" cy="1922552"/>
                </a:xfrm>
              </p:grpSpPr>
              <p:sp>
                <p:nvSpPr>
                  <p:cNvPr id="149" name="Teardrop 148"/>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22"/>
                <p:cNvGrpSpPr/>
                <p:nvPr/>
              </p:nvGrpSpPr>
              <p:grpSpPr>
                <a:xfrm rot="5400000">
                  <a:off x="2045598" y="1154802"/>
                  <a:ext cx="1118259" cy="1094656"/>
                  <a:chOff x="3253123" y="1066800"/>
                  <a:chExt cx="2384352" cy="1922552"/>
                </a:xfrm>
              </p:grpSpPr>
              <p:sp>
                <p:nvSpPr>
                  <p:cNvPr id="141" name="Teardrop 140"/>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31"/>
                <p:cNvGrpSpPr/>
                <p:nvPr/>
              </p:nvGrpSpPr>
              <p:grpSpPr>
                <a:xfrm rot="18371763">
                  <a:off x="3184558" y="1293913"/>
                  <a:ext cx="1118259" cy="1094656"/>
                  <a:chOff x="3253123" y="1066800"/>
                  <a:chExt cx="2384352" cy="1922552"/>
                </a:xfrm>
              </p:grpSpPr>
              <p:sp>
                <p:nvSpPr>
                  <p:cNvPr id="133" name="Teardrop 132"/>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40"/>
                <p:cNvGrpSpPr/>
                <p:nvPr/>
              </p:nvGrpSpPr>
              <p:grpSpPr>
                <a:xfrm rot="19164313">
                  <a:off x="3150199" y="2320851"/>
                  <a:ext cx="1273355" cy="1253498"/>
                  <a:chOff x="3253123" y="1066800"/>
                  <a:chExt cx="2384352" cy="1922552"/>
                </a:xfrm>
              </p:grpSpPr>
              <p:sp>
                <p:nvSpPr>
                  <p:cNvPr id="125" name="Teardrop 124"/>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49"/>
                <p:cNvGrpSpPr/>
                <p:nvPr/>
              </p:nvGrpSpPr>
              <p:grpSpPr>
                <a:xfrm rot="1063382">
                  <a:off x="2473119" y="2046587"/>
                  <a:ext cx="1069843" cy="895533"/>
                  <a:chOff x="3253123" y="1066800"/>
                  <a:chExt cx="2384352" cy="1922552"/>
                </a:xfrm>
              </p:grpSpPr>
              <p:sp>
                <p:nvSpPr>
                  <p:cNvPr id="117" name="Teardrop 116"/>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180"/>
              <p:cNvGrpSpPr/>
              <p:nvPr/>
            </p:nvGrpSpPr>
            <p:grpSpPr>
              <a:xfrm>
                <a:off x="6400800" y="3276600"/>
                <a:ext cx="914400" cy="457200"/>
                <a:chOff x="1360327" y="1678307"/>
                <a:chExt cx="2983073" cy="1540805"/>
              </a:xfrm>
            </p:grpSpPr>
            <p:grpSp>
              <p:nvGrpSpPr>
                <p:cNvPr id="74" name="Group 7"/>
                <p:cNvGrpSpPr/>
                <p:nvPr/>
              </p:nvGrpSpPr>
              <p:grpSpPr>
                <a:xfrm>
                  <a:off x="1360327" y="1828800"/>
                  <a:ext cx="1687673" cy="838200"/>
                  <a:chOff x="1360327" y="1600200"/>
                  <a:chExt cx="2462380" cy="1066800"/>
                </a:xfrm>
              </p:grpSpPr>
              <p:sp>
                <p:nvSpPr>
                  <p:cNvPr id="105" name="Oval 3"/>
                  <p:cNvSpPr/>
                  <p:nvPr/>
                </p:nvSpPr>
                <p:spPr>
                  <a:xfrm>
                    <a:off x="1447800" y="1600200"/>
                    <a:ext cx="2209800" cy="1066800"/>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ardrop 4"/>
                  <p:cNvSpPr/>
                  <p:nvPr/>
                </p:nvSpPr>
                <p:spPr>
                  <a:xfrm rot="14056254">
                    <a:off x="1517365" y="1529305"/>
                    <a:ext cx="742112" cy="1056188"/>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ardrop 5"/>
                  <p:cNvSpPr/>
                  <p:nvPr/>
                </p:nvSpPr>
                <p:spPr>
                  <a:xfrm rot="7543746" flipH="1">
                    <a:off x="2925296" y="1535494"/>
                    <a:ext cx="751012" cy="104381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6"/>
                  <p:cNvSpPr/>
                  <p:nvPr/>
                </p:nvSpPr>
                <p:spPr>
                  <a:xfrm>
                    <a:off x="1676400" y="1676400"/>
                    <a:ext cx="1676400" cy="9906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8"/>
                <p:cNvGrpSpPr/>
                <p:nvPr/>
              </p:nvGrpSpPr>
              <p:grpSpPr>
                <a:xfrm rot="2737227">
                  <a:off x="1523967" y="1804961"/>
                  <a:ext cx="1173010" cy="919702"/>
                  <a:chOff x="1360327" y="1600200"/>
                  <a:chExt cx="2462380" cy="1066800"/>
                </a:xfrm>
                <a:solidFill>
                  <a:schemeClr val="accent3">
                    <a:lumMod val="50000"/>
                  </a:schemeClr>
                </a:solidFill>
              </p:grpSpPr>
              <p:sp>
                <p:nvSpPr>
                  <p:cNvPr id="101" name="Oval 100"/>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101"/>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102"/>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3"/>
                <p:cNvGrpSpPr/>
                <p:nvPr/>
              </p:nvGrpSpPr>
              <p:grpSpPr>
                <a:xfrm rot="4154800">
                  <a:off x="2045483" y="2024230"/>
                  <a:ext cx="1173010" cy="621447"/>
                  <a:chOff x="1360327" y="1600200"/>
                  <a:chExt cx="2462380" cy="1066800"/>
                </a:xfrm>
                <a:solidFill>
                  <a:schemeClr val="accent3">
                    <a:lumMod val="50000"/>
                  </a:schemeClr>
                </a:solidFill>
              </p:grpSpPr>
              <p:sp>
                <p:nvSpPr>
                  <p:cNvPr id="97" name="Oval 96"/>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ardrop 97"/>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ardrop 98"/>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3"/>
                <p:cNvGrpSpPr/>
                <p:nvPr/>
              </p:nvGrpSpPr>
              <p:grpSpPr>
                <a:xfrm>
                  <a:off x="2819400" y="1981200"/>
                  <a:ext cx="1524000" cy="1066800"/>
                  <a:chOff x="1360327" y="1600200"/>
                  <a:chExt cx="2462380" cy="1066800"/>
                </a:xfrm>
              </p:grpSpPr>
              <p:sp>
                <p:nvSpPr>
                  <p:cNvPr id="93" name="Oval 92"/>
                  <p:cNvSpPr/>
                  <p:nvPr/>
                </p:nvSpPr>
                <p:spPr>
                  <a:xfrm>
                    <a:off x="1447800" y="1600200"/>
                    <a:ext cx="2209800" cy="1066800"/>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ardrop 93"/>
                  <p:cNvSpPr/>
                  <p:nvPr/>
                </p:nvSpPr>
                <p:spPr>
                  <a:xfrm rot="14056254">
                    <a:off x="1517365" y="1529305"/>
                    <a:ext cx="742112" cy="1056188"/>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ardrop 94"/>
                  <p:cNvSpPr/>
                  <p:nvPr/>
                </p:nvSpPr>
                <p:spPr>
                  <a:xfrm rot="7543746" flipH="1">
                    <a:off x="2925296" y="1535494"/>
                    <a:ext cx="751012" cy="104381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676400" y="1676400"/>
                    <a:ext cx="1676400" cy="9906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8"/>
                <p:cNvGrpSpPr/>
                <p:nvPr/>
              </p:nvGrpSpPr>
              <p:grpSpPr>
                <a:xfrm rot="7174445">
                  <a:off x="2389364" y="2029224"/>
                  <a:ext cx="1088673" cy="483826"/>
                  <a:chOff x="1360327" y="1600200"/>
                  <a:chExt cx="2462380" cy="1066800"/>
                </a:xfrm>
                <a:solidFill>
                  <a:schemeClr val="accent3">
                    <a:lumMod val="50000"/>
                  </a:schemeClr>
                </a:solidFill>
              </p:grpSpPr>
              <p:sp>
                <p:nvSpPr>
                  <p:cNvPr id="89" name="Oval 88"/>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ardrop 89"/>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ardrop 90"/>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82"/>
                <p:cNvGrpSpPr/>
                <p:nvPr/>
              </p:nvGrpSpPr>
              <p:grpSpPr>
                <a:xfrm rot="4810798">
                  <a:off x="3516116" y="2179702"/>
                  <a:ext cx="1088673" cy="483826"/>
                  <a:chOff x="1360327" y="1600200"/>
                  <a:chExt cx="2462380" cy="1066800"/>
                </a:xfrm>
                <a:solidFill>
                  <a:schemeClr val="accent3">
                    <a:lumMod val="50000"/>
                  </a:schemeClr>
                </a:solidFill>
              </p:grpSpPr>
              <p:sp>
                <p:nvSpPr>
                  <p:cNvPr id="85" name="Oval 84"/>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ardrop 85"/>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ardrop 86"/>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3"/>
                <p:cNvGrpSpPr/>
                <p:nvPr/>
              </p:nvGrpSpPr>
              <p:grpSpPr>
                <a:xfrm rot="4810798">
                  <a:off x="2886638" y="2043986"/>
                  <a:ext cx="1361169" cy="989083"/>
                  <a:chOff x="1360327" y="1600200"/>
                  <a:chExt cx="2462380" cy="1066800"/>
                </a:xfrm>
                <a:solidFill>
                  <a:schemeClr val="accent3">
                    <a:lumMod val="50000"/>
                  </a:schemeClr>
                </a:solidFill>
              </p:grpSpPr>
              <p:sp>
                <p:nvSpPr>
                  <p:cNvPr id="81" name="Oval 80"/>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ardrop 81"/>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ardrop 82"/>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318" name="Cloud 317"/>
          <p:cNvSpPr/>
          <p:nvPr/>
        </p:nvSpPr>
        <p:spPr>
          <a:xfrm>
            <a:off x="5105400" y="3505200"/>
            <a:ext cx="5257800" cy="1752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dissolve">
                                      <p:cBhvr>
                                        <p:cTn id="7" dur="1000"/>
                                        <p:tgtEl>
                                          <p:spTgt spid="3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7"/>
                                        </p:tgtEl>
                                        <p:attrNameLst>
                                          <p:attrName>style.visibility</p:attrName>
                                        </p:attrNameLst>
                                      </p:cBhvr>
                                      <p:to>
                                        <p:strVal val="visible"/>
                                      </p:to>
                                    </p:set>
                                    <p:animEffect transition="in" filter="dissolve">
                                      <p:cBhvr>
                                        <p:cTn id="10"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animBg="1"/>
      <p:bldP spid="3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Rectangle 377"/>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319"/>
          <p:cNvGrpSpPr/>
          <p:nvPr/>
        </p:nvGrpSpPr>
        <p:grpSpPr>
          <a:xfrm>
            <a:off x="5334001" y="3048000"/>
            <a:ext cx="5068957" cy="3429000"/>
            <a:chOff x="914400" y="304800"/>
            <a:chExt cx="7772400" cy="5257800"/>
          </a:xfrm>
        </p:grpSpPr>
        <p:sp>
          <p:nvSpPr>
            <p:cNvPr id="321" name="Rounded Rectangle 320"/>
            <p:cNvSpPr/>
            <p:nvPr/>
          </p:nvSpPr>
          <p:spPr>
            <a:xfrm>
              <a:off x="1600200" y="304800"/>
              <a:ext cx="76200" cy="15240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2" name="Group 12"/>
            <p:cNvGrpSpPr/>
            <p:nvPr/>
          </p:nvGrpSpPr>
          <p:grpSpPr>
            <a:xfrm>
              <a:off x="1122405" y="3952103"/>
              <a:ext cx="7346092" cy="1381897"/>
              <a:chOff x="1122405" y="3952103"/>
              <a:chExt cx="7346092" cy="1381897"/>
            </a:xfrm>
          </p:grpSpPr>
          <p:sp>
            <p:nvSpPr>
              <p:cNvPr id="367" name="Rounded Rectangle 1"/>
              <p:cNvSpPr/>
              <p:nvPr/>
            </p:nvSpPr>
            <p:spPr>
              <a:xfrm>
                <a:off x="11430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ed Rectangle 2"/>
              <p:cNvSpPr/>
              <p:nvPr/>
            </p:nvSpPr>
            <p:spPr>
              <a:xfrm>
                <a:off x="25908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ed Rectangle 3"/>
              <p:cNvSpPr/>
              <p:nvPr/>
            </p:nvSpPr>
            <p:spPr>
              <a:xfrm>
                <a:off x="40386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4"/>
              <p:cNvSpPr/>
              <p:nvPr/>
            </p:nvSpPr>
            <p:spPr>
              <a:xfrm>
                <a:off x="54864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5"/>
              <p:cNvSpPr/>
              <p:nvPr/>
            </p:nvSpPr>
            <p:spPr>
              <a:xfrm>
                <a:off x="6934200" y="4648200"/>
                <a:ext cx="1530178"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6"/>
              <p:cNvSpPr/>
              <p:nvPr/>
            </p:nvSpPr>
            <p:spPr>
              <a:xfrm>
                <a:off x="19050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7"/>
              <p:cNvSpPr/>
              <p:nvPr/>
            </p:nvSpPr>
            <p:spPr>
              <a:xfrm>
                <a:off x="33528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8"/>
              <p:cNvSpPr/>
              <p:nvPr/>
            </p:nvSpPr>
            <p:spPr>
              <a:xfrm>
                <a:off x="48006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9"/>
              <p:cNvSpPr/>
              <p:nvPr/>
            </p:nvSpPr>
            <p:spPr>
              <a:xfrm>
                <a:off x="62484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10"/>
              <p:cNvSpPr/>
              <p:nvPr/>
            </p:nvSpPr>
            <p:spPr>
              <a:xfrm>
                <a:off x="1122405" y="3960341"/>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11"/>
              <p:cNvSpPr/>
              <p:nvPr/>
            </p:nvSpPr>
            <p:spPr>
              <a:xfrm>
                <a:off x="7663248" y="3952103"/>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13"/>
            <p:cNvGrpSpPr/>
            <p:nvPr/>
          </p:nvGrpSpPr>
          <p:grpSpPr>
            <a:xfrm>
              <a:off x="1089453" y="2584621"/>
              <a:ext cx="7346092" cy="1381897"/>
              <a:chOff x="1122405" y="3952103"/>
              <a:chExt cx="7346092" cy="1381897"/>
            </a:xfrm>
          </p:grpSpPr>
          <p:sp>
            <p:nvSpPr>
              <p:cNvPr id="356" name="Rounded Rectangle 355"/>
              <p:cNvSpPr/>
              <p:nvPr/>
            </p:nvSpPr>
            <p:spPr>
              <a:xfrm>
                <a:off x="11430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p:cNvSpPr/>
              <p:nvPr/>
            </p:nvSpPr>
            <p:spPr>
              <a:xfrm>
                <a:off x="25908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a:off x="40386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a:off x="54864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6934200" y="4648200"/>
                <a:ext cx="1530178"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19050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20"/>
              <p:cNvSpPr/>
              <p:nvPr/>
            </p:nvSpPr>
            <p:spPr>
              <a:xfrm>
                <a:off x="33528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21"/>
              <p:cNvSpPr/>
              <p:nvPr/>
            </p:nvSpPr>
            <p:spPr>
              <a:xfrm>
                <a:off x="48006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62484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1122405" y="3960341"/>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7663248" y="3952103"/>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 name="Rounded Rectangle 323"/>
            <p:cNvSpPr/>
            <p:nvPr/>
          </p:nvSpPr>
          <p:spPr>
            <a:xfrm>
              <a:off x="1060621" y="1919415"/>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24"/>
            <p:cNvSpPr/>
            <p:nvPr/>
          </p:nvSpPr>
          <p:spPr>
            <a:xfrm>
              <a:off x="2518719" y="1919415"/>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325"/>
            <p:cNvSpPr/>
            <p:nvPr/>
          </p:nvSpPr>
          <p:spPr>
            <a:xfrm>
              <a:off x="6991864" y="1894702"/>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5558480" y="1907058"/>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32"/>
            <p:cNvGrpSpPr/>
            <p:nvPr/>
          </p:nvGrpSpPr>
          <p:grpSpPr>
            <a:xfrm>
              <a:off x="1081216" y="1200664"/>
              <a:ext cx="2924433" cy="716693"/>
              <a:chOff x="1081216" y="1200664"/>
              <a:chExt cx="2924433" cy="716693"/>
            </a:xfrm>
          </p:grpSpPr>
          <p:sp>
            <p:nvSpPr>
              <p:cNvPr id="353" name="Rounded Rectangle 352"/>
              <p:cNvSpPr/>
              <p:nvPr/>
            </p:nvSpPr>
            <p:spPr>
              <a:xfrm>
                <a:off x="1081216" y="1200664"/>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a:off x="2123302" y="1231557"/>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a:off x="3200400" y="1219200"/>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3"/>
            <p:cNvGrpSpPr/>
            <p:nvPr/>
          </p:nvGrpSpPr>
          <p:grpSpPr>
            <a:xfrm>
              <a:off x="5486400" y="1219200"/>
              <a:ext cx="2924433" cy="716693"/>
              <a:chOff x="1081216" y="1200664"/>
              <a:chExt cx="2924433" cy="716693"/>
            </a:xfrm>
          </p:grpSpPr>
          <p:sp>
            <p:nvSpPr>
              <p:cNvPr id="350" name="Rounded Rectangle 349"/>
              <p:cNvSpPr/>
              <p:nvPr/>
            </p:nvSpPr>
            <p:spPr>
              <a:xfrm>
                <a:off x="1081216" y="1200664"/>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p:cNvSpPr/>
              <p:nvPr/>
            </p:nvSpPr>
            <p:spPr>
              <a:xfrm>
                <a:off x="2123302" y="1231557"/>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51"/>
              <p:cNvSpPr/>
              <p:nvPr/>
            </p:nvSpPr>
            <p:spPr>
              <a:xfrm>
                <a:off x="3200400" y="1219200"/>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Flowchart: Delay 329"/>
            <p:cNvSpPr/>
            <p:nvPr/>
          </p:nvSpPr>
          <p:spPr>
            <a:xfrm rot="16200000">
              <a:off x="3771900" y="3467100"/>
              <a:ext cx="2057400" cy="1676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Rounded Rectangle 330"/>
            <p:cNvSpPr/>
            <p:nvPr/>
          </p:nvSpPr>
          <p:spPr>
            <a:xfrm>
              <a:off x="4324866" y="3521675"/>
              <a:ext cx="86496" cy="1816443"/>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5156475" y="3472249"/>
              <a:ext cx="107503" cy="1841156"/>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Delay 332"/>
            <p:cNvSpPr/>
            <p:nvPr/>
          </p:nvSpPr>
          <p:spPr>
            <a:xfrm rot="16200000">
              <a:off x="4629669" y="3381631"/>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Flowchart: Delay 333"/>
            <p:cNvSpPr/>
            <p:nvPr/>
          </p:nvSpPr>
          <p:spPr>
            <a:xfrm rot="16200000">
              <a:off x="4633788" y="3904733"/>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Flowchart: Delay 334"/>
            <p:cNvSpPr/>
            <p:nvPr/>
          </p:nvSpPr>
          <p:spPr>
            <a:xfrm rot="16200000">
              <a:off x="4633788" y="4374291"/>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Flowchart: Delay 335"/>
            <p:cNvSpPr/>
            <p:nvPr/>
          </p:nvSpPr>
          <p:spPr>
            <a:xfrm rot="16200000">
              <a:off x="4648204" y="4866501"/>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ounded Rectangle 336"/>
            <p:cNvSpPr/>
            <p:nvPr/>
          </p:nvSpPr>
          <p:spPr>
            <a:xfrm>
              <a:off x="4094207" y="3818237"/>
              <a:ext cx="96793" cy="1515763"/>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337"/>
            <p:cNvSpPr/>
            <p:nvPr/>
          </p:nvSpPr>
          <p:spPr>
            <a:xfrm>
              <a:off x="5420499" y="3785285"/>
              <a:ext cx="82378" cy="1540475"/>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49"/>
            <p:cNvGrpSpPr/>
            <p:nvPr/>
          </p:nvGrpSpPr>
          <p:grpSpPr>
            <a:xfrm>
              <a:off x="5791200" y="3276600"/>
              <a:ext cx="244573" cy="829692"/>
              <a:chOff x="4022627" y="618108"/>
              <a:chExt cx="609600" cy="1328393"/>
            </a:xfrm>
          </p:grpSpPr>
          <p:sp>
            <p:nvSpPr>
              <p:cNvPr id="348" name="Teardrop 347"/>
              <p:cNvSpPr/>
              <p:nvPr/>
            </p:nvSpPr>
            <p:spPr>
              <a:xfrm rot="8535873">
                <a:off x="4139313" y="618108"/>
                <a:ext cx="413420" cy="379278"/>
              </a:xfrm>
              <a:prstGeom prst="teardrop">
                <a:avLst>
                  <a:gd name="adj" fmla="val 19266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lowchart: Extract 348"/>
              <p:cNvSpPr/>
              <p:nvPr/>
            </p:nvSpPr>
            <p:spPr>
              <a:xfrm rot="10800000">
                <a:off x="4022627" y="1108301"/>
                <a:ext cx="609600" cy="838200"/>
              </a:xfrm>
              <a:prstGeom prst="flowChartExtra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50"/>
            <p:cNvGrpSpPr/>
            <p:nvPr/>
          </p:nvGrpSpPr>
          <p:grpSpPr>
            <a:xfrm>
              <a:off x="3480486" y="3291016"/>
              <a:ext cx="244573" cy="829692"/>
              <a:chOff x="4022627" y="618108"/>
              <a:chExt cx="609600" cy="1328393"/>
            </a:xfrm>
          </p:grpSpPr>
          <p:sp>
            <p:nvSpPr>
              <p:cNvPr id="346" name="Teardrop 345"/>
              <p:cNvSpPr/>
              <p:nvPr/>
            </p:nvSpPr>
            <p:spPr>
              <a:xfrm rot="8535873">
                <a:off x="4139313" y="618108"/>
                <a:ext cx="413420" cy="379278"/>
              </a:xfrm>
              <a:prstGeom prst="teardrop">
                <a:avLst>
                  <a:gd name="adj" fmla="val 19266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lowchart: Extract 346"/>
              <p:cNvSpPr/>
              <p:nvPr/>
            </p:nvSpPr>
            <p:spPr>
              <a:xfrm rot="10800000">
                <a:off x="4022627" y="1108301"/>
                <a:ext cx="609600" cy="838200"/>
              </a:xfrm>
              <a:prstGeom prst="flowChartExtra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Double Wave 340"/>
            <p:cNvSpPr/>
            <p:nvPr/>
          </p:nvSpPr>
          <p:spPr>
            <a:xfrm>
              <a:off x="937054" y="304800"/>
              <a:ext cx="838200" cy="381000"/>
            </a:xfrm>
            <a:prstGeom prst="doubleWave">
              <a:avLst>
                <a:gd name="adj1" fmla="val 6250"/>
                <a:gd name="adj2" fmla="val 100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loud 341"/>
            <p:cNvSpPr/>
            <p:nvPr/>
          </p:nvSpPr>
          <p:spPr>
            <a:xfrm>
              <a:off x="914400" y="4267200"/>
              <a:ext cx="914400"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loud 342"/>
            <p:cNvSpPr/>
            <p:nvPr/>
          </p:nvSpPr>
          <p:spPr>
            <a:xfrm>
              <a:off x="7772400" y="4267200"/>
              <a:ext cx="914400"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loud 343"/>
            <p:cNvSpPr/>
            <p:nvPr/>
          </p:nvSpPr>
          <p:spPr>
            <a:xfrm>
              <a:off x="7239000" y="4724400"/>
              <a:ext cx="762000" cy="838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Cloud 344"/>
            <p:cNvSpPr/>
            <p:nvPr/>
          </p:nvSpPr>
          <p:spPr>
            <a:xfrm rot="4662359">
              <a:off x="1641171" y="4692893"/>
              <a:ext cx="724457" cy="979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 name="TextBox 378"/>
          <p:cNvSpPr txBox="1"/>
          <p:nvPr/>
        </p:nvSpPr>
        <p:spPr>
          <a:xfrm>
            <a:off x="1905000" y="304800"/>
            <a:ext cx="3733800" cy="4154984"/>
          </a:xfrm>
          <a:prstGeom prst="rect">
            <a:avLst/>
          </a:prstGeom>
          <a:noFill/>
        </p:spPr>
        <p:txBody>
          <a:bodyPr wrap="square" rtlCol="0">
            <a:spAutoFit/>
          </a:bodyPr>
          <a:lstStyle/>
          <a:p>
            <a:pPr algn="ctr"/>
            <a:r>
              <a:rPr lang="en-US" sz="4400" dirty="0">
                <a:solidFill>
                  <a:schemeClr val="bg1"/>
                </a:solidFill>
              </a:rPr>
              <a:t>The Kingdom there to be given him is “all power”…in heaven and in earth</a:t>
            </a:r>
          </a:p>
        </p:txBody>
      </p:sp>
    </p:spTree>
    <p:extLst>
      <p:ext uri="{BB962C8B-B14F-4D97-AF65-F5344CB8AC3E}">
        <p14:creationId xmlns:p14="http://schemas.microsoft.com/office/powerpoint/2010/main" val="32900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box(out)">
                                      <p:cBhvr>
                                        <p:cTn id="7"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1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095500" y="0"/>
            <a:ext cx="8001000" cy="769441"/>
          </a:xfrm>
          <a:prstGeom prst="rect">
            <a:avLst/>
          </a:prstGeom>
          <a:noFill/>
        </p:spPr>
        <p:txBody>
          <a:bodyPr wrap="square" rtlCol="0">
            <a:spAutoFit/>
          </a:bodyPr>
          <a:lstStyle/>
          <a:p>
            <a:pPr algn="ctr"/>
            <a:r>
              <a:rPr lang="en-US" sz="4400" dirty="0">
                <a:solidFill>
                  <a:schemeClr val="bg1"/>
                </a:solidFill>
                <a:latin typeface="Lucida Fax" panose="02060602050505020204" pitchFamily="18" charset="0"/>
              </a:rPr>
              <a:t>Parable of the Unjust Judge</a:t>
            </a:r>
          </a:p>
        </p:txBody>
      </p:sp>
      <p:sp>
        <p:nvSpPr>
          <p:cNvPr id="5" name="TextBox 4"/>
          <p:cNvSpPr txBox="1"/>
          <p:nvPr/>
        </p:nvSpPr>
        <p:spPr>
          <a:xfrm>
            <a:off x="0" y="6385565"/>
            <a:ext cx="4953000" cy="338554"/>
          </a:xfrm>
          <a:prstGeom prst="rect">
            <a:avLst/>
          </a:prstGeom>
          <a:noFill/>
        </p:spPr>
        <p:txBody>
          <a:bodyPr wrap="square" rtlCol="0">
            <a:spAutoFit/>
          </a:bodyPr>
          <a:lstStyle/>
          <a:p>
            <a:r>
              <a:rPr lang="en-US" sz="1600" dirty="0">
                <a:solidFill>
                  <a:schemeClr val="bg1"/>
                </a:solidFill>
                <a:latin typeface="Comic Sans MS" pitchFamily="66" charset="0"/>
              </a:rPr>
              <a:t>Luke 18:1-8</a:t>
            </a:r>
          </a:p>
        </p:txBody>
      </p:sp>
      <p:pic>
        <p:nvPicPr>
          <p:cNvPr id="2050" name="Picture 2" descr="Image result for parable of unjust ju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033" y="836252"/>
            <a:ext cx="3335002" cy="4239410"/>
          </a:xfrm>
          <a:prstGeom prst="rect">
            <a:avLst/>
          </a:prstGeom>
          <a:noFill/>
          <a:extLst>
            <a:ext uri="{909E8E84-426E-40DD-AFC4-6F175D3DCCD1}">
              <a14:hiddenFill xmlns:a14="http://schemas.microsoft.com/office/drawing/2010/main">
                <a:solidFill>
                  <a:srgbClr val="FFFFFF"/>
                </a:solidFill>
              </a14:hiddenFill>
            </a:ext>
          </a:extLst>
        </p:spPr>
      </p:pic>
      <p:sp>
        <p:nvSpPr>
          <p:cNvPr id="168" name="TextBox 167"/>
          <p:cNvSpPr txBox="1"/>
          <p:nvPr/>
        </p:nvSpPr>
        <p:spPr>
          <a:xfrm>
            <a:off x="657296" y="1419419"/>
            <a:ext cx="5959519" cy="3170099"/>
          </a:xfrm>
          <a:prstGeom prst="rect">
            <a:avLst/>
          </a:prstGeom>
          <a:noFill/>
        </p:spPr>
        <p:txBody>
          <a:bodyPr wrap="square" rtlCol="0">
            <a:spAutoFit/>
          </a:bodyPr>
          <a:lstStyle/>
          <a:p>
            <a:pPr fontAlgn="base"/>
            <a:r>
              <a:rPr lang="en-US" sz="2000" i="1" dirty="0">
                <a:solidFill>
                  <a:srgbClr val="FFFF00"/>
                </a:solidFill>
              </a:rPr>
              <a:t>And I charged your judges at that time, saying, Hear the causes between your brethren, and judge righteously between every man and his brother, and the stranger that is with him.</a:t>
            </a:r>
          </a:p>
          <a:p>
            <a:pPr fontAlgn="base"/>
            <a:r>
              <a:rPr lang="en-US" sz="2000" i="1" dirty="0">
                <a:solidFill>
                  <a:srgbClr val="FFFF00"/>
                </a:solidFill>
              </a:rPr>
              <a:t> Ye shall not respect persons in judgment; but ye shall hear the small as well as the great; ye shall not be afraid of the face of man; for the judgment is God’s: and the cause that is too hard for you, bring it unto me, and I will hear it.</a:t>
            </a:r>
          </a:p>
          <a:p>
            <a:pPr fontAlgn="base"/>
            <a:r>
              <a:rPr lang="en-US" sz="2000" i="1" dirty="0">
                <a:solidFill>
                  <a:srgbClr val="FFFF00"/>
                </a:solidFill>
              </a:rPr>
              <a:t>Deuteronomy 1:16-17</a:t>
            </a:r>
          </a:p>
        </p:txBody>
      </p:sp>
      <p:sp>
        <p:nvSpPr>
          <p:cNvPr id="169" name="TextBox 168"/>
          <p:cNvSpPr txBox="1"/>
          <p:nvPr/>
        </p:nvSpPr>
        <p:spPr>
          <a:xfrm>
            <a:off x="2631143" y="4777832"/>
            <a:ext cx="5618453" cy="1938992"/>
          </a:xfrm>
          <a:prstGeom prst="rect">
            <a:avLst/>
          </a:prstGeom>
          <a:noFill/>
        </p:spPr>
        <p:txBody>
          <a:bodyPr wrap="square" rtlCol="0">
            <a:spAutoFit/>
          </a:bodyPr>
          <a:lstStyle/>
          <a:p>
            <a:r>
              <a:rPr lang="en-US" sz="2000" dirty="0">
                <a:solidFill>
                  <a:schemeClr val="bg1"/>
                </a:solidFill>
                <a:latin typeface="Comic Sans MS" pitchFamily="66" charset="0"/>
              </a:rPr>
              <a:t>If an unrighteous judge, faced with the persistent cry of a widow in whom he has no interest, responds eventually and vindicates her, how much more God in his righteousness, faced with the persistent cry of his elects, will respond and vindicate them quickly.” (2)</a:t>
            </a:r>
          </a:p>
        </p:txBody>
      </p:sp>
      <p:sp>
        <p:nvSpPr>
          <p:cNvPr id="2048" name="Rectangle 2047"/>
          <p:cNvSpPr/>
          <p:nvPr/>
        </p:nvSpPr>
        <p:spPr>
          <a:xfrm>
            <a:off x="304061" y="769441"/>
            <a:ext cx="6312754" cy="461665"/>
          </a:xfrm>
          <a:prstGeom prst="rect">
            <a:avLst/>
          </a:prstGeom>
        </p:spPr>
        <p:txBody>
          <a:bodyPr wrap="none">
            <a:spAutoFit/>
          </a:bodyPr>
          <a:lstStyle/>
          <a:p>
            <a:r>
              <a:rPr lang="en-US" sz="2400" dirty="0">
                <a:solidFill>
                  <a:schemeClr val="bg1"/>
                </a:solidFill>
              </a:rPr>
              <a:t>“avenge =  “give justice; see that justice is done.” </a:t>
            </a:r>
          </a:p>
        </p:txBody>
      </p:sp>
    </p:spTree>
    <p:extLst>
      <p:ext uri="{BB962C8B-B14F-4D97-AF65-F5344CB8AC3E}">
        <p14:creationId xmlns:p14="http://schemas.microsoft.com/office/powerpoint/2010/main" val="383540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1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Rectangle 377"/>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79" name="TextBox 378"/>
          <p:cNvSpPr txBox="1"/>
          <p:nvPr/>
        </p:nvSpPr>
        <p:spPr>
          <a:xfrm>
            <a:off x="1905000" y="304800"/>
            <a:ext cx="5486400" cy="4154984"/>
          </a:xfrm>
          <a:prstGeom prst="rect">
            <a:avLst/>
          </a:prstGeom>
          <a:noFill/>
        </p:spPr>
        <p:txBody>
          <a:bodyPr wrap="square" rtlCol="0">
            <a:spAutoFit/>
          </a:bodyPr>
          <a:lstStyle/>
          <a:p>
            <a:pPr algn="ctr"/>
            <a:r>
              <a:rPr lang="en-US" sz="4400" dirty="0">
                <a:solidFill>
                  <a:schemeClr val="bg1"/>
                </a:solidFill>
              </a:rPr>
              <a:t>And his promised return is the glorious Second Coming, when the literal and visible kingdom shall be set up on earth.</a:t>
            </a:r>
          </a:p>
        </p:txBody>
      </p:sp>
      <p:grpSp>
        <p:nvGrpSpPr>
          <p:cNvPr id="62" name="Group 61"/>
          <p:cNvGrpSpPr/>
          <p:nvPr/>
        </p:nvGrpSpPr>
        <p:grpSpPr>
          <a:xfrm>
            <a:off x="6629401" y="3315227"/>
            <a:ext cx="3411057" cy="3475916"/>
            <a:chOff x="6911993" y="3315227"/>
            <a:chExt cx="1604464" cy="1634972"/>
          </a:xfrm>
        </p:grpSpPr>
        <p:sp>
          <p:nvSpPr>
            <p:cNvPr id="63" name="Chord 62"/>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84"/>
            <p:cNvGrpSpPr/>
            <p:nvPr/>
          </p:nvGrpSpPr>
          <p:grpSpPr>
            <a:xfrm>
              <a:off x="7123631" y="3315227"/>
              <a:ext cx="1334569" cy="1485372"/>
              <a:chOff x="7123631" y="3315227"/>
              <a:chExt cx="1334569" cy="1485372"/>
            </a:xfrm>
          </p:grpSpPr>
          <p:sp>
            <p:nvSpPr>
              <p:cNvPr id="65" name="Freeform 64"/>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319"/>
          <p:cNvGrpSpPr/>
          <p:nvPr/>
        </p:nvGrpSpPr>
        <p:grpSpPr>
          <a:xfrm>
            <a:off x="7467601" y="4114800"/>
            <a:ext cx="1464365" cy="990600"/>
            <a:chOff x="914400" y="304800"/>
            <a:chExt cx="7772400" cy="5257800"/>
          </a:xfrm>
        </p:grpSpPr>
        <p:sp>
          <p:nvSpPr>
            <p:cNvPr id="321" name="Rounded Rectangle 320"/>
            <p:cNvSpPr/>
            <p:nvPr/>
          </p:nvSpPr>
          <p:spPr>
            <a:xfrm>
              <a:off x="1600200" y="304800"/>
              <a:ext cx="76200" cy="15240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
            <p:cNvGrpSpPr/>
            <p:nvPr/>
          </p:nvGrpSpPr>
          <p:grpSpPr>
            <a:xfrm>
              <a:off x="1122405" y="3952103"/>
              <a:ext cx="7346092" cy="1381897"/>
              <a:chOff x="1122405" y="3952103"/>
              <a:chExt cx="7346092" cy="1381897"/>
            </a:xfrm>
          </p:grpSpPr>
          <p:sp>
            <p:nvSpPr>
              <p:cNvPr id="367" name="Rounded Rectangle 1"/>
              <p:cNvSpPr/>
              <p:nvPr/>
            </p:nvSpPr>
            <p:spPr>
              <a:xfrm>
                <a:off x="11430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ed Rectangle 2"/>
              <p:cNvSpPr/>
              <p:nvPr/>
            </p:nvSpPr>
            <p:spPr>
              <a:xfrm>
                <a:off x="25908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ed Rectangle 3"/>
              <p:cNvSpPr/>
              <p:nvPr/>
            </p:nvSpPr>
            <p:spPr>
              <a:xfrm>
                <a:off x="40386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4"/>
              <p:cNvSpPr/>
              <p:nvPr/>
            </p:nvSpPr>
            <p:spPr>
              <a:xfrm>
                <a:off x="54864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5"/>
              <p:cNvSpPr/>
              <p:nvPr/>
            </p:nvSpPr>
            <p:spPr>
              <a:xfrm>
                <a:off x="6934200" y="4648200"/>
                <a:ext cx="1530178"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6"/>
              <p:cNvSpPr/>
              <p:nvPr/>
            </p:nvSpPr>
            <p:spPr>
              <a:xfrm>
                <a:off x="19050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7"/>
              <p:cNvSpPr/>
              <p:nvPr/>
            </p:nvSpPr>
            <p:spPr>
              <a:xfrm>
                <a:off x="33528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8"/>
              <p:cNvSpPr/>
              <p:nvPr/>
            </p:nvSpPr>
            <p:spPr>
              <a:xfrm>
                <a:off x="48006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9"/>
              <p:cNvSpPr/>
              <p:nvPr/>
            </p:nvSpPr>
            <p:spPr>
              <a:xfrm>
                <a:off x="62484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10"/>
              <p:cNvSpPr/>
              <p:nvPr/>
            </p:nvSpPr>
            <p:spPr>
              <a:xfrm>
                <a:off x="1122405" y="3960341"/>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11"/>
              <p:cNvSpPr/>
              <p:nvPr/>
            </p:nvSpPr>
            <p:spPr>
              <a:xfrm>
                <a:off x="7663248" y="3952103"/>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3"/>
            <p:cNvGrpSpPr/>
            <p:nvPr/>
          </p:nvGrpSpPr>
          <p:grpSpPr>
            <a:xfrm>
              <a:off x="1089453" y="2584621"/>
              <a:ext cx="7346092" cy="1381897"/>
              <a:chOff x="1122405" y="3952103"/>
              <a:chExt cx="7346092" cy="1381897"/>
            </a:xfrm>
          </p:grpSpPr>
          <p:sp>
            <p:nvSpPr>
              <p:cNvPr id="356" name="Rounded Rectangle 355"/>
              <p:cNvSpPr/>
              <p:nvPr/>
            </p:nvSpPr>
            <p:spPr>
              <a:xfrm>
                <a:off x="11430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p:cNvSpPr/>
              <p:nvPr/>
            </p:nvSpPr>
            <p:spPr>
              <a:xfrm>
                <a:off x="25908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a:off x="40386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a:off x="54864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6934200" y="4648200"/>
                <a:ext cx="1530178"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19050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20"/>
              <p:cNvSpPr/>
              <p:nvPr/>
            </p:nvSpPr>
            <p:spPr>
              <a:xfrm>
                <a:off x="33528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21"/>
              <p:cNvSpPr/>
              <p:nvPr/>
            </p:nvSpPr>
            <p:spPr>
              <a:xfrm>
                <a:off x="48006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62484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1122405" y="3960341"/>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7663248" y="3952103"/>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 name="Rounded Rectangle 323"/>
            <p:cNvSpPr/>
            <p:nvPr/>
          </p:nvSpPr>
          <p:spPr>
            <a:xfrm>
              <a:off x="1060621" y="1919415"/>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24"/>
            <p:cNvSpPr/>
            <p:nvPr/>
          </p:nvSpPr>
          <p:spPr>
            <a:xfrm>
              <a:off x="2518719" y="1919415"/>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325"/>
            <p:cNvSpPr/>
            <p:nvPr/>
          </p:nvSpPr>
          <p:spPr>
            <a:xfrm>
              <a:off x="6991864" y="1894702"/>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5558480" y="1907058"/>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2"/>
            <p:cNvGrpSpPr/>
            <p:nvPr/>
          </p:nvGrpSpPr>
          <p:grpSpPr>
            <a:xfrm>
              <a:off x="1081216" y="1200664"/>
              <a:ext cx="2924433" cy="716693"/>
              <a:chOff x="1081216" y="1200664"/>
              <a:chExt cx="2924433" cy="716693"/>
            </a:xfrm>
          </p:grpSpPr>
          <p:sp>
            <p:nvSpPr>
              <p:cNvPr id="353" name="Rounded Rectangle 352"/>
              <p:cNvSpPr/>
              <p:nvPr/>
            </p:nvSpPr>
            <p:spPr>
              <a:xfrm>
                <a:off x="1081216" y="1200664"/>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a:off x="2123302" y="1231557"/>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a:off x="3200400" y="1219200"/>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3"/>
            <p:cNvGrpSpPr/>
            <p:nvPr/>
          </p:nvGrpSpPr>
          <p:grpSpPr>
            <a:xfrm>
              <a:off x="5486400" y="1219200"/>
              <a:ext cx="2924433" cy="716693"/>
              <a:chOff x="1081216" y="1200664"/>
              <a:chExt cx="2924433" cy="716693"/>
            </a:xfrm>
          </p:grpSpPr>
          <p:sp>
            <p:nvSpPr>
              <p:cNvPr id="350" name="Rounded Rectangle 349"/>
              <p:cNvSpPr/>
              <p:nvPr/>
            </p:nvSpPr>
            <p:spPr>
              <a:xfrm>
                <a:off x="1081216" y="1200664"/>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p:cNvSpPr/>
              <p:nvPr/>
            </p:nvSpPr>
            <p:spPr>
              <a:xfrm>
                <a:off x="2123302" y="1231557"/>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51"/>
              <p:cNvSpPr/>
              <p:nvPr/>
            </p:nvSpPr>
            <p:spPr>
              <a:xfrm>
                <a:off x="3200400" y="1219200"/>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Flowchart: Delay 329"/>
            <p:cNvSpPr/>
            <p:nvPr/>
          </p:nvSpPr>
          <p:spPr>
            <a:xfrm rot="16200000">
              <a:off x="3771900" y="3467100"/>
              <a:ext cx="2057400" cy="1676400"/>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Rounded Rectangle 330"/>
            <p:cNvSpPr/>
            <p:nvPr/>
          </p:nvSpPr>
          <p:spPr>
            <a:xfrm>
              <a:off x="4324866" y="3521675"/>
              <a:ext cx="86496" cy="1816443"/>
            </a:xfrm>
            <a:prstGeom prst="roundRect">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5156475" y="3472249"/>
              <a:ext cx="107503" cy="1841156"/>
            </a:xfrm>
            <a:prstGeom prst="roundRect">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Delay 332"/>
            <p:cNvSpPr/>
            <p:nvPr/>
          </p:nvSpPr>
          <p:spPr>
            <a:xfrm rot="16200000">
              <a:off x="4629669" y="3381631"/>
              <a:ext cx="352168" cy="446905"/>
            </a:xfrm>
            <a:prstGeom prst="flowChartDelay">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Flowchart: Delay 333"/>
            <p:cNvSpPr/>
            <p:nvPr/>
          </p:nvSpPr>
          <p:spPr>
            <a:xfrm rot="16200000">
              <a:off x="4633788" y="3904733"/>
              <a:ext cx="352168" cy="446905"/>
            </a:xfrm>
            <a:prstGeom prst="flowChartDelay">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Flowchart: Delay 334"/>
            <p:cNvSpPr/>
            <p:nvPr/>
          </p:nvSpPr>
          <p:spPr>
            <a:xfrm rot="16200000">
              <a:off x="4633788" y="4374291"/>
              <a:ext cx="352168" cy="446905"/>
            </a:xfrm>
            <a:prstGeom prst="flowChartDelay">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Flowchart: Delay 335"/>
            <p:cNvSpPr/>
            <p:nvPr/>
          </p:nvSpPr>
          <p:spPr>
            <a:xfrm rot="16200000">
              <a:off x="4648204" y="4866501"/>
              <a:ext cx="352168" cy="446905"/>
            </a:xfrm>
            <a:prstGeom prst="flowChartDelay">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ounded Rectangle 336"/>
            <p:cNvSpPr/>
            <p:nvPr/>
          </p:nvSpPr>
          <p:spPr>
            <a:xfrm>
              <a:off x="4094207" y="3818237"/>
              <a:ext cx="96793" cy="1515763"/>
            </a:xfrm>
            <a:prstGeom prst="roundRect">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337"/>
            <p:cNvSpPr/>
            <p:nvPr/>
          </p:nvSpPr>
          <p:spPr>
            <a:xfrm>
              <a:off x="5420499" y="3785285"/>
              <a:ext cx="82378" cy="1540475"/>
            </a:xfrm>
            <a:prstGeom prst="roundRect">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9"/>
            <p:cNvGrpSpPr/>
            <p:nvPr/>
          </p:nvGrpSpPr>
          <p:grpSpPr>
            <a:xfrm>
              <a:off x="5791200" y="3276600"/>
              <a:ext cx="244573" cy="829692"/>
              <a:chOff x="4022627" y="618108"/>
              <a:chExt cx="609600" cy="1328393"/>
            </a:xfrm>
          </p:grpSpPr>
          <p:sp>
            <p:nvSpPr>
              <p:cNvPr id="348" name="Teardrop 347"/>
              <p:cNvSpPr/>
              <p:nvPr/>
            </p:nvSpPr>
            <p:spPr>
              <a:xfrm rot="8535873">
                <a:off x="4139313" y="618108"/>
                <a:ext cx="413420" cy="379278"/>
              </a:xfrm>
              <a:prstGeom prst="teardrop">
                <a:avLst>
                  <a:gd name="adj" fmla="val 19266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lowchart: Extract 348"/>
              <p:cNvSpPr/>
              <p:nvPr/>
            </p:nvSpPr>
            <p:spPr>
              <a:xfrm rot="10800000">
                <a:off x="4022627" y="1108301"/>
                <a:ext cx="609600" cy="838200"/>
              </a:xfrm>
              <a:prstGeom prst="flowChartExtra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50"/>
            <p:cNvGrpSpPr/>
            <p:nvPr/>
          </p:nvGrpSpPr>
          <p:grpSpPr>
            <a:xfrm>
              <a:off x="3480486" y="3291016"/>
              <a:ext cx="244573" cy="829692"/>
              <a:chOff x="4022627" y="618108"/>
              <a:chExt cx="609600" cy="1328393"/>
            </a:xfrm>
          </p:grpSpPr>
          <p:sp>
            <p:nvSpPr>
              <p:cNvPr id="346" name="Teardrop 345"/>
              <p:cNvSpPr/>
              <p:nvPr/>
            </p:nvSpPr>
            <p:spPr>
              <a:xfrm rot="8535873">
                <a:off x="4139313" y="618108"/>
                <a:ext cx="413420" cy="379278"/>
              </a:xfrm>
              <a:prstGeom prst="teardrop">
                <a:avLst>
                  <a:gd name="adj" fmla="val 19266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lowchart: Extract 346"/>
              <p:cNvSpPr/>
              <p:nvPr/>
            </p:nvSpPr>
            <p:spPr>
              <a:xfrm rot="10800000">
                <a:off x="4022627" y="1108301"/>
                <a:ext cx="609600" cy="838200"/>
              </a:xfrm>
              <a:prstGeom prst="flowChartExtra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Double Wave 340"/>
            <p:cNvSpPr/>
            <p:nvPr/>
          </p:nvSpPr>
          <p:spPr>
            <a:xfrm>
              <a:off x="937054" y="304800"/>
              <a:ext cx="838200" cy="381000"/>
            </a:xfrm>
            <a:prstGeom prst="doubleWave">
              <a:avLst>
                <a:gd name="adj1" fmla="val 6250"/>
                <a:gd name="adj2" fmla="val 100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loud 341"/>
            <p:cNvSpPr/>
            <p:nvPr/>
          </p:nvSpPr>
          <p:spPr>
            <a:xfrm>
              <a:off x="914400" y="4267200"/>
              <a:ext cx="914400" cy="12954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loud 342"/>
            <p:cNvSpPr/>
            <p:nvPr/>
          </p:nvSpPr>
          <p:spPr>
            <a:xfrm>
              <a:off x="7772400" y="4267200"/>
              <a:ext cx="914400" cy="12954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loud 343"/>
            <p:cNvSpPr/>
            <p:nvPr/>
          </p:nvSpPr>
          <p:spPr>
            <a:xfrm>
              <a:off x="7239000" y="4724400"/>
              <a:ext cx="762000" cy="8382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Cloud 344"/>
            <p:cNvSpPr/>
            <p:nvPr/>
          </p:nvSpPr>
          <p:spPr>
            <a:xfrm rot="4662359">
              <a:off x="1641171" y="4692893"/>
              <a:ext cx="724457" cy="9794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38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out)">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4" name="Group 60"/>
          <p:cNvGrpSpPr/>
          <p:nvPr/>
        </p:nvGrpSpPr>
        <p:grpSpPr>
          <a:xfrm>
            <a:off x="7543800" y="381000"/>
            <a:ext cx="1380536" cy="3344532"/>
            <a:chOff x="4796444" y="836392"/>
            <a:chExt cx="1380536" cy="3344532"/>
          </a:xfrm>
        </p:grpSpPr>
        <p:sp>
          <p:nvSpPr>
            <p:cNvPr id="130" name="Oval 129"/>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1"/>
          <p:cNvGrpSpPr/>
          <p:nvPr/>
        </p:nvGrpSpPr>
        <p:grpSpPr>
          <a:xfrm>
            <a:off x="8839200" y="228600"/>
            <a:ext cx="1380536" cy="3344532"/>
            <a:chOff x="4796444" y="836392"/>
            <a:chExt cx="1380536" cy="3344532"/>
          </a:xfrm>
        </p:grpSpPr>
        <p:sp>
          <p:nvSpPr>
            <p:cNvPr id="118" name="Oval 117"/>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0169292">
              <a:off x="5532668" y="1851040"/>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790291">
              <a:off x="4947748" y="1816946"/>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5105400" y="1984946"/>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127"/>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1"/>
          <p:cNvGrpSpPr/>
          <p:nvPr/>
        </p:nvGrpSpPr>
        <p:grpSpPr>
          <a:xfrm>
            <a:off x="6477000" y="228600"/>
            <a:ext cx="1380536" cy="3344532"/>
            <a:chOff x="4038600" y="2362200"/>
            <a:chExt cx="1380536" cy="3344532"/>
          </a:xfrm>
        </p:grpSpPr>
        <p:sp>
          <p:nvSpPr>
            <p:cNvPr id="102" name="Round Diagonal Corner Rectangle 10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10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112"/>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115"/>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572000" y="3383628"/>
              <a:ext cx="206250" cy="1977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3"/>
          <p:cNvGrpSpPr/>
          <p:nvPr/>
        </p:nvGrpSpPr>
        <p:grpSpPr>
          <a:xfrm>
            <a:off x="9287464" y="1981200"/>
            <a:ext cx="1380536" cy="3344532"/>
            <a:chOff x="4796444" y="836392"/>
            <a:chExt cx="1380536" cy="3344532"/>
          </a:xfrm>
        </p:grpSpPr>
        <p:sp>
          <p:nvSpPr>
            <p:cNvPr id="90" name="Oval 89"/>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169292">
              <a:off x="5532668" y="1851040"/>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790291">
              <a:off x="4947748" y="1816946"/>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5105400" y="1984946"/>
              <a:ext cx="799476" cy="190125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6"/>
          <p:cNvGrpSpPr/>
          <p:nvPr/>
        </p:nvGrpSpPr>
        <p:grpSpPr>
          <a:xfrm>
            <a:off x="5105400" y="381000"/>
            <a:ext cx="1547446" cy="3352800"/>
            <a:chOff x="3581400" y="381000"/>
            <a:chExt cx="2286000" cy="4953000"/>
          </a:xfrm>
        </p:grpSpPr>
        <p:sp>
          <p:nvSpPr>
            <p:cNvPr id="77" name="Cloud 76"/>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493815" y="1709959"/>
              <a:ext cx="409302" cy="3067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20"/>
          <p:cNvGrpSpPr/>
          <p:nvPr/>
        </p:nvGrpSpPr>
        <p:grpSpPr>
          <a:xfrm>
            <a:off x="7696200" y="2514600"/>
            <a:ext cx="1714500" cy="2819400"/>
            <a:chOff x="609600" y="685800"/>
            <a:chExt cx="2438400" cy="4876800"/>
          </a:xfrm>
        </p:grpSpPr>
        <p:sp>
          <p:nvSpPr>
            <p:cNvPr id="67" name="Cloud 66"/>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671902">
              <a:off x="2361472" y="309342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647766">
              <a:off x="609600" y="302204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1"/>
          <p:cNvGrpSpPr/>
          <p:nvPr/>
        </p:nvGrpSpPr>
        <p:grpSpPr>
          <a:xfrm flipH="1">
            <a:off x="6477000" y="2514600"/>
            <a:ext cx="1296572" cy="2895600"/>
            <a:chOff x="3604364" y="381000"/>
            <a:chExt cx="2217821" cy="4953000"/>
          </a:xfrm>
        </p:grpSpPr>
        <p:sp>
          <p:nvSpPr>
            <p:cNvPr id="54" name="Cloud 53"/>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81748" y="1752599"/>
              <a:ext cx="416859" cy="2831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5"/>
          <p:cNvGrpSpPr/>
          <p:nvPr/>
        </p:nvGrpSpPr>
        <p:grpSpPr>
          <a:xfrm>
            <a:off x="5105400" y="2286000"/>
            <a:ext cx="1590682" cy="3276600"/>
            <a:chOff x="634635" y="609600"/>
            <a:chExt cx="2404519" cy="4953000"/>
          </a:xfrm>
        </p:grpSpPr>
        <p:sp>
          <p:nvSpPr>
            <p:cNvPr id="41" name="Rounded Rectangle 40"/>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9"/>
          <p:cNvGrpSpPr/>
          <p:nvPr/>
        </p:nvGrpSpPr>
        <p:grpSpPr>
          <a:xfrm>
            <a:off x="7010401" y="3505200"/>
            <a:ext cx="1406651" cy="2895600"/>
            <a:chOff x="685800" y="609600"/>
            <a:chExt cx="2404519" cy="4949716"/>
          </a:xfrm>
        </p:grpSpPr>
        <p:sp>
          <p:nvSpPr>
            <p:cNvPr id="27" name="Cloud 26"/>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evron 37"/>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39"/>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74"/>
          <p:cNvGrpSpPr/>
          <p:nvPr/>
        </p:nvGrpSpPr>
        <p:grpSpPr>
          <a:xfrm>
            <a:off x="8610601" y="3505200"/>
            <a:ext cx="1316831" cy="2895600"/>
            <a:chOff x="4114800" y="533400"/>
            <a:chExt cx="2217821" cy="4876800"/>
          </a:xfrm>
        </p:grpSpPr>
        <p:sp>
          <p:nvSpPr>
            <p:cNvPr id="14" name="Oval 13"/>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p:cNvSpPr txBox="1"/>
          <p:nvPr/>
        </p:nvSpPr>
        <p:spPr>
          <a:xfrm>
            <a:off x="336664" y="951098"/>
            <a:ext cx="4531659" cy="3970318"/>
          </a:xfrm>
          <a:prstGeom prst="rect">
            <a:avLst/>
          </a:prstGeom>
          <a:noFill/>
        </p:spPr>
        <p:txBody>
          <a:bodyPr wrap="square" rtlCol="0">
            <a:spAutoFit/>
          </a:bodyPr>
          <a:lstStyle/>
          <a:p>
            <a:pPr algn="ctr"/>
            <a:r>
              <a:rPr lang="en-US" sz="3600" dirty="0">
                <a:solidFill>
                  <a:schemeClr val="bg1"/>
                </a:solidFill>
              </a:rPr>
              <a:t>The ten servants are the members of the Church, to whom he has given physical, mental, and spiritual capacities (pounds) to be used in his service.</a:t>
            </a:r>
          </a:p>
        </p:txBody>
      </p:sp>
    </p:spTree>
    <p:extLst>
      <p:ext uri="{BB962C8B-B14F-4D97-AF65-F5344CB8AC3E}">
        <p14:creationId xmlns:p14="http://schemas.microsoft.com/office/powerpoint/2010/main" val="238165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2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edge">
                                      <p:cBhvr>
                                        <p:cTn id="13" dur="2000"/>
                                        <p:tgtEl>
                                          <p:spTgt spid="10"/>
                                        </p:tgtEl>
                                      </p:cBhvr>
                                    </p:animEffect>
                                  </p:childTnLst>
                                </p:cTn>
                              </p:par>
                              <p:par>
                                <p:cTn id="14" presetID="2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edge">
                                      <p:cBhvr>
                                        <p:cTn id="16" dur="2000"/>
                                        <p:tgtEl>
                                          <p:spTgt spid="13"/>
                                        </p:tgtEl>
                                      </p:cBhvr>
                                    </p:animEffect>
                                  </p:childTnLst>
                                </p:cTn>
                              </p:par>
                              <p:par>
                                <p:cTn id="17" presetID="2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par>
                                <p:cTn id="25" presetID="2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2000"/>
                                        <p:tgtEl>
                                          <p:spTgt spid="5"/>
                                        </p:tgtEl>
                                      </p:cBhvr>
                                    </p:animEffect>
                                  </p:childTnLst>
                                </p:cTn>
                              </p:par>
                              <p:par>
                                <p:cTn id="28" presetID="2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edge">
                                      <p:cBhvr>
                                        <p:cTn id="30" dur="2000"/>
                                        <p:tgtEl>
                                          <p:spTgt spid="11"/>
                                        </p:tgtEl>
                                      </p:cBhvr>
                                    </p:animEffect>
                                  </p:childTnLst>
                                </p:cTn>
                              </p:par>
                              <p:par>
                                <p:cTn id="31" presetID="2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edge">
                                      <p:cBhvr>
                                        <p:cTn id="33" dur="2000"/>
                                        <p:tgtEl>
                                          <p:spTgt spid="12"/>
                                        </p:tgtEl>
                                      </p:cBhvr>
                                    </p:animEffect>
                                  </p:childTnLst>
                                </p:cTn>
                              </p:par>
                              <p:par>
                                <p:cTn id="34" presetID="2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edge">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3" name="Group 106"/>
          <p:cNvGrpSpPr/>
          <p:nvPr/>
        </p:nvGrpSpPr>
        <p:grpSpPr>
          <a:xfrm>
            <a:off x="8929255" y="2743200"/>
            <a:ext cx="1266092" cy="2743200"/>
            <a:chOff x="3581400" y="381000"/>
            <a:chExt cx="2286000" cy="4953000"/>
          </a:xfrm>
        </p:grpSpPr>
        <p:sp>
          <p:nvSpPr>
            <p:cNvPr id="122" name="Cloud 121"/>
            <p:cNvSpPr/>
            <p:nvPr/>
          </p:nvSpPr>
          <p:spPr>
            <a:xfrm>
              <a:off x="3657600" y="381000"/>
              <a:ext cx="1905000" cy="2514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a:off x="4114800" y="381000"/>
              <a:ext cx="990600" cy="7620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a:off x="4191000" y="1600200"/>
              <a:ext cx="990600" cy="7620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419600" y="16764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59"/>
          <p:cNvGrpSpPr/>
          <p:nvPr/>
        </p:nvGrpSpPr>
        <p:grpSpPr>
          <a:xfrm>
            <a:off x="7682346" y="2805546"/>
            <a:ext cx="1150896" cy="2369127"/>
            <a:chOff x="685800" y="609600"/>
            <a:chExt cx="2404519" cy="4949716"/>
          </a:xfrm>
        </p:grpSpPr>
        <p:sp>
          <p:nvSpPr>
            <p:cNvPr id="108" name="Cloud 107"/>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hevron 118"/>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Chevron 119"/>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Rounded Rectangle 120"/>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31"/>
          <p:cNvGrpSpPr/>
          <p:nvPr/>
        </p:nvGrpSpPr>
        <p:grpSpPr>
          <a:xfrm flipH="1">
            <a:off x="6273094" y="2830000"/>
            <a:ext cx="1098484" cy="2407019"/>
            <a:chOff x="3604364" y="301781"/>
            <a:chExt cx="2296538" cy="5032219"/>
          </a:xfrm>
        </p:grpSpPr>
        <p:sp>
          <p:nvSpPr>
            <p:cNvPr id="96" name="Cloud 95"/>
            <p:cNvSpPr/>
            <p:nvPr/>
          </p:nvSpPr>
          <p:spPr>
            <a:xfrm rot="944169">
              <a:off x="3605976" y="301781"/>
              <a:ext cx="2294926" cy="2085473"/>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419600" y="17526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60"/>
          <p:cNvGrpSpPr/>
          <p:nvPr/>
        </p:nvGrpSpPr>
        <p:grpSpPr>
          <a:xfrm flipH="1">
            <a:off x="8305800" y="3304310"/>
            <a:ext cx="935182" cy="2182091"/>
            <a:chOff x="4796444" y="836392"/>
            <a:chExt cx="1380536" cy="3344532"/>
          </a:xfrm>
        </p:grpSpPr>
        <p:sp>
          <p:nvSpPr>
            <p:cNvPr id="84" name="Oval 83"/>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169292">
              <a:off x="5532668" y="1851040"/>
              <a:ext cx="535898" cy="1040568"/>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790291">
              <a:off x="4947748" y="1816946"/>
              <a:ext cx="535898" cy="1040568"/>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5105400" y="1984946"/>
              <a:ext cx="799476" cy="1901253"/>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93"/>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1"/>
          <p:cNvGrpSpPr/>
          <p:nvPr/>
        </p:nvGrpSpPr>
        <p:grpSpPr>
          <a:xfrm>
            <a:off x="7183582" y="2930237"/>
            <a:ext cx="1129530" cy="2736435"/>
            <a:chOff x="4038600" y="2362200"/>
            <a:chExt cx="1380536" cy="3344532"/>
          </a:xfrm>
        </p:grpSpPr>
        <p:sp>
          <p:nvSpPr>
            <p:cNvPr id="70" name="Round Diagonal Corner Rectangle 69"/>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0169292">
              <a:off x="4774824" y="3376848"/>
              <a:ext cx="535898" cy="1040568"/>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790291">
              <a:off x="4189904" y="3342754"/>
              <a:ext cx="535898" cy="1040568"/>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4347556" y="3510754"/>
              <a:ext cx="799476" cy="1901253"/>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20"/>
          <p:cNvGrpSpPr/>
          <p:nvPr/>
        </p:nvGrpSpPr>
        <p:grpSpPr>
          <a:xfrm>
            <a:off x="7682347" y="4239491"/>
            <a:ext cx="1402773" cy="2306782"/>
            <a:chOff x="609600" y="685800"/>
            <a:chExt cx="2438400" cy="4876800"/>
          </a:xfrm>
        </p:grpSpPr>
        <p:sp>
          <p:nvSpPr>
            <p:cNvPr id="60" name="Cloud 59"/>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9671902">
              <a:off x="2361472" y="309342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647766">
              <a:off x="609600" y="302204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169292">
              <a:off x="1909971" y="2059134"/>
              <a:ext cx="946541" cy="1564711"/>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790291">
              <a:off x="876844" y="2007867"/>
              <a:ext cx="946541" cy="1564711"/>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1155300" y="2260490"/>
              <a:ext cx="1412091" cy="2858930"/>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74"/>
          <p:cNvGrpSpPr/>
          <p:nvPr/>
        </p:nvGrpSpPr>
        <p:grpSpPr>
          <a:xfrm>
            <a:off x="6684819" y="4364183"/>
            <a:ext cx="1077407" cy="2369127"/>
            <a:chOff x="4114800" y="533400"/>
            <a:chExt cx="2217821" cy="4876800"/>
          </a:xfrm>
        </p:grpSpPr>
        <p:sp>
          <p:nvSpPr>
            <p:cNvPr id="47" name="Oval 46"/>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90"/>
          <p:cNvGrpSpPr/>
          <p:nvPr/>
        </p:nvGrpSpPr>
        <p:grpSpPr>
          <a:xfrm>
            <a:off x="7495309" y="5112327"/>
            <a:ext cx="685800" cy="1558636"/>
            <a:chOff x="5587191" y="304800"/>
            <a:chExt cx="1878359" cy="3886200"/>
          </a:xfrm>
        </p:grpSpPr>
        <p:sp>
          <p:nvSpPr>
            <p:cNvPr id="37" name="Oval 36"/>
            <p:cNvSpPr/>
            <p:nvPr/>
          </p:nvSpPr>
          <p:spPr>
            <a:xfrm rot="19671902">
              <a:off x="7070098" y="2244857"/>
              <a:ext cx="395452"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647766">
              <a:off x="5587191" y="2167177"/>
              <a:ext cx="364610"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9352409">
              <a:off x="6623571" y="3513153"/>
              <a:ext cx="347882"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647766">
              <a:off x="6223634" y="3499745"/>
              <a:ext cx="346217"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169292">
              <a:off x="6583280" y="1483777"/>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790291">
              <a:off x="5772364" y="1444161"/>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5990928" y="1639370"/>
              <a:ext cx="1108371" cy="220917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243774" y="1261984"/>
              <a:ext cx="545526" cy="666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990928" y="483983"/>
              <a:ext cx="1056415" cy="1266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5943600" y="304800"/>
              <a:ext cx="1143000" cy="609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94"/>
          <p:cNvGrpSpPr/>
          <p:nvPr/>
        </p:nvGrpSpPr>
        <p:grpSpPr>
          <a:xfrm>
            <a:off x="5562601" y="4177146"/>
            <a:ext cx="1301467" cy="2680855"/>
            <a:chOff x="381000" y="457200"/>
            <a:chExt cx="1590682" cy="3276600"/>
          </a:xfrm>
        </p:grpSpPr>
        <p:sp>
          <p:nvSpPr>
            <p:cNvPr id="25" name="Oval 24"/>
            <p:cNvSpPr/>
            <p:nvPr/>
          </p:nvSpPr>
          <p:spPr>
            <a:xfrm rot="19671902">
              <a:off x="1593902" y="20800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647766">
              <a:off x="381000" y="2012265"/>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9352409">
              <a:off x="1258641" y="31534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2647766">
              <a:off x="921569" y="31420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20169292">
              <a:off x="1224684" y="1416122"/>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790291">
              <a:off x="541231" y="1382207"/>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725440" y="1549327"/>
              <a:ext cx="934153" cy="1891292"/>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38543" y="1226244"/>
              <a:ext cx="45977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25440" y="5601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rot="16552862">
              <a:off x="37467" y="1195899"/>
              <a:ext cx="1421062" cy="43829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rot="5015418">
              <a:off x="894629" y="1109690"/>
              <a:ext cx="1421062" cy="46377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a:off x="717303" y="457200"/>
              <a:ext cx="856957" cy="604911"/>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61"/>
          <p:cNvGrpSpPr/>
          <p:nvPr/>
        </p:nvGrpSpPr>
        <p:grpSpPr>
          <a:xfrm>
            <a:off x="8866909" y="3927765"/>
            <a:ext cx="1129530" cy="2736435"/>
            <a:chOff x="4796444" y="836392"/>
            <a:chExt cx="1380536" cy="3344532"/>
          </a:xfrm>
        </p:grpSpPr>
        <p:sp>
          <p:nvSpPr>
            <p:cNvPr id="13" name="Oval 12"/>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169292">
              <a:off x="5532668" y="1851040"/>
              <a:ext cx="535898" cy="104056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790291">
              <a:off x="4947748" y="1816946"/>
              <a:ext cx="535898" cy="104056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5105400" y="1984946"/>
              <a:ext cx="799476" cy="190125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Oval 23"/>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TextBox 135"/>
          <p:cNvSpPr txBox="1"/>
          <p:nvPr/>
        </p:nvSpPr>
        <p:spPr>
          <a:xfrm>
            <a:off x="411174" y="1092457"/>
            <a:ext cx="4933799" cy="4524315"/>
          </a:xfrm>
          <a:prstGeom prst="rect">
            <a:avLst/>
          </a:prstGeom>
          <a:noFill/>
        </p:spPr>
        <p:txBody>
          <a:bodyPr wrap="square" rtlCol="0">
            <a:spAutoFit/>
          </a:bodyPr>
          <a:lstStyle/>
          <a:p>
            <a:pPr algn="ctr"/>
            <a:r>
              <a:rPr lang="en-US" sz="3200" dirty="0">
                <a:solidFill>
                  <a:schemeClr val="bg1"/>
                </a:solidFill>
              </a:rPr>
              <a:t>Those designated as “citizens” are the other people in the world, those who are subject to him because he is the God of the whole earth, but who have not accepted his gospel and come into his fold as servants.</a:t>
            </a:r>
          </a:p>
        </p:txBody>
      </p:sp>
    </p:spTree>
    <p:extLst>
      <p:ext uri="{BB962C8B-B14F-4D97-AF65-F5344CB8AC3E}">
        <p14:creationId xmlns:p14="http://schemas.microsoft.com/office/powerpoint/2010/main" val="166130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2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edge">
                                      <p:cBhvr>
                                        <p:cTn id="13" dur="2000"/>
                                        <p:tgtEl>
                                          <p:spTgt spid="12"/>
                                        </p:tgtEl>
                                      </p:cBhvr>
                                    </p:animEffect>
                                  </p:childTnLst>
                                </p:cTn>
                              </p:par>
                              <p:par>
                                <p:cTn id="14" presetID="2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edg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2000"/>
                                        <p:tgtEl>
                                          <p:spTgt spid="4"/>
                                        </p:tgtEl>
                                      </p:cBhvr>
                                    </p:animEffect>
                                  </p:childTnLst>
                                </p:cTn>
                              </p:par>
                              <p:par>
                                <p:cTn id="22" presetID="2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par>
                                <p:cTn id="25" presetID="2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2000"/>
                                        <p:tgtEl>
                                          <p:spTgt spid="10"/>
                                        </p:tgtEl>
                                      </p:cBhvr>
                                    </p:animEffect>
                                  </p:childTnLst>
                                </p:cTn>
                              </p:par>
                              <p:par>
                                <p:cTn id="28" presetID="2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edge">
                                      <p:cBhvr>
                                        <p:cTn id="30" dur="2000"/>
                                        <p:tgtEl>
                                          <p:spTgt spid="9"/>
                                        </p:tgtEl>
                                      </p:cBhvr>
                                    </p:animEffect>
                                  </p:childTnLst>
                                </p:cTn>
                              </p:par>
                              <p:par>
                                <p:cTn id="31" presetID="2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edge">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3" name="Group 2"/>
          <p:cNvGrpSpPr/>
          <p:nvPr/>
        </p:nvGrpSpPr>
        <p:grpSpPr>
          <a:xfrm>
            <a:off x="5105400" y="228600"/>
            <a:ext cx="5562600" cy="6172200"/>
            <a:chOff x="3581400" y="228600"/>
            <a:chExt cx="5562600" cy="6172200"/>
          </a:xfrm>
        </p:grpSpPr>
        <p:grpSp>
          <p:nvGrpSpPr>
            <p:cNvPr id="4" name="Group 60"/>
            <p:cNvGrpSpPr/>
            <p:nvPr/>
          </p:nvGrpSpPr>
          <p:grpSpPr>
            <a:xfrm>
              <a:off x="6019800" y="381000"/>
              <a:ext cx="1380536" cy="3344532"/>
              <a:chOff x="4796444" y="836392"/>
              <a:chExt cx="1380536" cy="3344532"/>
            </a:xfrm>
          </p:grpSpPr>
          <p:sp>
            <p:nvSpPr>
              <p:cNvPr id="130" name="Oval 129"/>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1"/>
            <p:cNvGrpSpPr/>
            <p:nvPr/>
          </p:nvGrpSpPr>
          <p:grpSpPr>
            <a:xfrm>
              <a:off x="7315200" y="228600"/>
              <a:ext cx="1380536" cy="3344532"/>
              <a:chOff x="4796444" y="836392"/>
              <a:chExt cx="1380536" cy="3344532"/>
            </a:xfrm>
          </p:grpSpPr>
          <p:sp>
            <p:nvSpPr>
              <p:cNvPr id="118" name="Oval 117"/>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0169292">
                <a:off x="5532668" y="1851040"/>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790291">
                <a:off x="4947748" y="1816946"/>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5105400" y="1984946"/>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127"/>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1"/>
            <p:cNvGrpSpPr/>
            <p:nvPr/>
          </p:nvGrpSpPr>
          <p:grpSpPr>
            <a:xfrm>
              <a:off x="4953000" y="228600"/>
              <a:ext cx="1380536" cy="3344532"/>
              <a:chOff x="4038600" y="2362200"/>
              <a:chExt cx="1380536" cy="3344532"/>
            </a:xfrm>
          </p:grpSpPr>
          <p:sp>
            <p:nvSpPr>
              <p:cNvPr id="102" name="Round Diagonal Corner Rectangle 10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10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112"/>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115"/>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597105" y="3348290"/>
                <a:ext cx="194032" cy="1828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3"/>
            <p:cNvGrpSpPr/>
            <p:nvPr/>
          </p:nvGrpSpPr>
          <p:grpSpPr>
            <a:xfrm>
              <a:off x="7763464" y="1981200"/>
              <a:ext cx="1380536" cy="3344532"/>
              <a:chOff x="4796444" y="836392"/>
              <a:chExt cx="1380536" cy="3344532"/>
            </a:xfrm>
          </p:grpSpPr>
          <p:sp>
            <p:nvSpPr>
              <p:cNvPr id="90" name="Oval 89"/>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169292">
                <a:off x="5532668" y="1851040"/>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790291">
                <a:off x="4947748" y="1816946"/>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5105400" y="1984946"/>
                <a:ext cx="799476" cy="190125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6"/>
            <p:cNvGrpSpPr/>
            <p:nvPr/>
          </p:nvGrpSpPr>
          <p:grpSpPr>
            <a:xfrm>
              <a:off x="3581400" y="381000"/>
              <a:ext cx="1547446" cy="3352800"/>
              <a:chOff x="3581400" y="381000"/>
              <a:chExt cx="2286000" cy="4953000"/>
            </a:xfrm>
          </p:grpSpPr>
          <p:sp>
            <p:nvSpPr>
              <p:cNvPr id="77" name="Cloud 76"/>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419600" y="1676400"/>
                <a:ext cx="449896" cy="2805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20"/>
            <p:cNvGrpSpPr/>
            <p:nvPr/>
          </p:nvGrpSpPr>
          <p:grpSpPr>
            <a:xfrm>
              <a:off x="6172200" y="2514600"/>
              <a:ext cx="1714500" cy="2819400"/>
              <a:chOff x="609600" y="685800"/>
              <a:chExt cx="2438400" cy="4876800"/>
            </a:xfrm>
          </p:grpSpPr>
          <p:sp>
            <p:nvSpPr>
              <p:cNvPr id="67" name="Cloud 66"/>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671902">
                <a:off x="2361472" y="309342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647766">
                <a:off x="609600" y="302204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1"/>
            <p:cNvGrpSpPr/>
            <p:nvPr/>
          </p:nvGrpSpPr>
          <p:grpSpPr>
            <a:xfrm flipH="1">
              <a:off x="4953000" y="2514600"/>
              <a:ext cx="1296572" cy="2895600"/>
              <a:chOff x="3604364" y="381000"/>
              <a:chExt cx="2217821" cy="4953000"/>
            </a:xfrm>
          </p:grpSpPr>
          <p:sp>
            <p:nvSpPr>
              <p:cNvPr id="54" name="Cloud 53"/>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526882" y="1732656"/>
                <a:ext cx="400963" cy="320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5"/>
            <p:cNvGrpSpPr/>
            <p:nvPr/>
          </p:nvGrpSpPr>
          <p:grpSpPr>
            <a:xfrm>
              <a:off x="3581400" y="2286000"/>
              <a:ext cx="1590682" cy="3276600"/>
              <a:chOff x="634635" y="609600"/>
              <a:chExt cx="2404519" cy="4953000"/>
            </a:xfrm>
          </p:grpSpPr>
          <p:sp>
            <p:nvSpPr>
              <p:cNvPr id="41" name="Rounded Rectangle 40"/>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9"/>
            <p:cNvGrpSpPr/>
            <p:nvPr/>
          </p:nvGrpSpPr>
          <p:grpSpPr>
            <a:xfrm>
              <a:off x="5486400" y="3505200"/>
              <a:ext cx="1406651" cy="2895600"/>
              <a:chOff x="685800" y="609600"/>
              <a:chExt cx="2404519" cy="4949716"/>
            </a:xfrm>
          </p:grpSpPr>
          <p:sp>
            <p:nvSpPr>
              <p:cNvPr id="27" name="Cloud 26"/>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evron 37"/>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39"/>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74"/>
            <p:cNvGrpSpPr/>
            <p:nvPr/>
          </p:nvGrpSpPr>
          <p:grpSpPr>
            <a:xfrm>
              <a:off x="7086600" y="3505200"/>
              <a:ext cx="1316831" cy="2895600"/>
              <a:chOff x="4114800" y="533400"/>
              <a:chExt cx="2217821" cy="4876800"/>
            </a:xfrm>
          </p:grpSpPr>
          <p:sp>
            <p:nvSpPr>
              <p:cNvPr id="14" name="Oval 13"/>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TextBox 141"/>
          <p:cNvSpPr txBox="1"/>
          <p:nvPr/>
        </p:nvSpPr>
        <p:spPr>
          <a:xfrm>
            <a:off x="699247" y="117694"/>
            <a:ext cx="4329953" cy="2862322"/>
          </a:xfrm>
          <a:prstGeom prst="rect">
            <a:avLst/>
          </a:prstGeom>
          <a:noFill/>
        </p:spPr>
        <p:txBody>
          <a:bodyPr wrap="square" rtlCol="0">
            <a:spAutoFit/>
          </a:bodyPr>
          <a:lstStyle/>
          <a:p>
            <a:pPr algn="ctr"/>
            <a:r>
              <a:rPr lang="en-US" sz="3600" dirty="0">
                <a:solidFill>
                  <a:schemeClr val="bg1"/>
                </a:solidFill>
              </a:rPr>
              <a:t>The servants are commanded to labor in the vineyard on their Lord’s errand until he returns.</a:t>
            </a:r>
          </a:p>
        </p:txBody>
      </p:sp>
      <p:grpSp>
        <p:nvGrpSpPr>
          <p:cNvPr id="144" name="Group 143"/>
          <p:cNvGrpSpPr/>
          <p:nvPr/>
        </p:nvGrpSpPr>
        <p:grpSpPr>
          <a:xfrm rot="16540455">
            <a:off x="3315898" y="3313502"/>
            <a:ext cx="1467626" cy="4441823"/>
            <a:chOff x="97208" y="425658"/>
            <a:chExt cx="2661701" cy="8055733"/>
          </a:xfrm>
        </p:grpSpPr>
        <p:sp>
          <p:nvSpPr>
            <p:cNvPr id="145" name="Freeform 144"/>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Round Diagonal Corner Rectangle 145"/>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146"/>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 Diagonal Corner Rectangle 147"/>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 Diagonal Corner Rectangle 148"/>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 Diagonal Corner Rectangle 149"/>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0"/>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Diagonal Corner Rectangle 151"/>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 Diagonal Corner Rectangle 152"/>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 Diagonal Corner Rectangle 153"/>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 Diagonal Corner Rectangle 156"/>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 Diagonal Corner Rectangle 157"/>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59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dissolve">
                                      <p:cBhvr>
                                        <p:cTn id="10"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3" name="Group 2"/>
          <p:cNvGrpSpPr/>
          <p:nvPr/>
        </p:nvGrpSpPr>
        <p:grpSpPr>
          <a:xfrm>
            <a:off x="7848600" y="228601"/>
            <a:ext cx="2819400" cy="3128375"/>
            <a:chOff x="3581400" y="228600"/>
            <a:chExt cx="5562600" cy="6172200"/>
          </a:xfrm>
        </p:grpSpPr>
        <p:grpSp>
          <p:nvGrpSpPr>
            <p:cNvPr id="4" name="Group 60"/>
            <p:cNvGrpSpPr/>
            <p:nvPr/>
          </p:nvGrpSpPr>
          <p:grpSpPr>
            <a:xfrm>
              <a:off x="6019800" y="381000"/>
              <a:ext cx="1380536" cy="3344532"/>
              <a:chOff x="4796444" y="836392"/>
              <a:chExt cx="1380536" cy="3344532"/>
            </a:xfrm>
          </p:grpSpPr>
          <p:sp>
            <p:nvSpPr>
              <p:cNvPr id="130" name="Oval 129"/>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257800" y="914400"/>
                <a:ext cx="381000" cy="381000"/>
              </a:xfrm>
              <a:prstGeom prst="ellipse">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1"/>
            <p:cNvGrpSpPr/>
            <p:nvPr/>
          </p:nvGrpSpPr>
          <p:grpSpPr>
            <a:xfrm>
              <a:off x="7315200" y="228600"/>
              <a:ext cx="1380536" cy="3344532"/>
              <a:chOff x="4796444" y="836392"/>
              <a:chExt cx="1380536" cy="3344532"/>
            </a:xfrm>
          </p:grpSpPr>
          <p:sp>
            <p:nvSpPr>
              <p:cNvPr id="118" name="Oval 117"/>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0169292">
                <a:off x="5532668" y="1851040"/>
                <a:ext cx="535898" cy="1040568"/>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790291">
                <a:off x="4947748" y="1816946"/>
                <a:ext cx="535898" cy="1040568"/>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5105400" y="1984946"/>
                <a:ext cx="799476" cy="190125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1236535">
                <a:off x="5067163" y="836392"/>
                <a:ext cx="436755" cy="503473"/>
              </a:xfrm>
              <a:prstGeom prst="round2DiagRect">
                <a:avLst>
                  <a:gd name="adj1" fmla="val 50000"/>
                  <a:gd name="adj2" fmla="val 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127"/>
              <p:cNvSpPr/>
              <p:nvPr/>
            </p:nvSpPr>
            <p:spPr>
              <a:xfrm rot="5076663">
                <a:off x="5462955" y="903719"/>
                <a:ext cx="436755" cy="503473"/>
              </a:xfrm>
              <a:prstGeom prst="round2DiagRect">
                <a:avLst>
                  <a:gd name="adj1" fmla="val 50000"/>
                  <a:gd name="adj2" fmla="val 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257800" y="914400"/>
                <a:ext cx="381000" cy="3810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1"/>
            <p:cNvGrpSpPr/>
            <p:nvPr/>
          </p:nvGrpSpPr>
          <p:grpSpPr>
            <a:xfrm>
              <a:off x="4953000" y="228600"/>
              <a:ext cx="1380536" cy="3344532"/>
              <a:chOff x="4038600" y="2362200"/>
              <a:chExt cx="1380536" cy="3344532"/>
            </a:xfrm>
          </p:grpSpPr>
          <p:sp>
            <p:nvSpPr>
              <p:cNvPr id="102" name="Round Diagonal Corner Rectangle 101"/>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102"/>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112"/>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115"/>
              <p:cNvSpPr/>
              <p:nvPr/>
            </p:nvSpPr>
            <p:spPr>
              <a:xfrm rot="8272682">
                <a:off x="4538336" y="3334510"/>
                <a:ext cx="362829" cy="493781"/>
              </a:xfrm>
              <a:prstGeom prst="round2DiagRect">
                <a:avLst>
                  <a:gd name="adj1" fmla="val 50000"/>
                  <a:gd name="adj2" fmla="val 33772"/>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3"/>
            <p:cNvGrpSpPr/>
            <p:nvPr/>
          </p:nvGrpSpPr>
          <p:grpSpPr>
            <a:xfrm>
              <a:off x="7763464" y="1981200"/>
              <a:ext cx="1380536" cy="3344532"/>
              <a:chOff x="4796444" y="836392"/>
              <a:chExt cx="1380536" cy="3344532"/>
            </a:xfrm>
          </p:grpSpPr>
          <p:sp>
            <p:nvSpPr>
              <p:cNvPr id="90" name="Oval 89"/>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257800" y="914400"/>
                <a:ext cx="381000" cy="381000"/>
              </a:xfrm>
              <a:prstGeom prst="ellipse">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6"/>
            <p:cNvGrpSpPr/>
            <p:nvPr/>
          </p:nvGrpSpPr>
          <p:grpSpPr>
            <a:xfrm>
              <a:off x="3581400" y="381000"/>
              <a:ext cx="1547446" cy="3352800"/>
              <a:chOff x="3581400" y="381000"/>
              <a:chExt cx="2286000" cy="4953000"/>
            </a:xfrm>
          </p:grpSpPr>
          <p:sp>
            <p:nvSpPr>
              <p:cNvPr id="77" name="Cloud 76"/>
              <p:cNvSpPr/>
              <p:nvPr/>
            </p:nvSpPr>
            <p:spPr>
              <a:xfrm>
                <a:off x="3657600" y="381000"/>
                <a:ext cx="1905000"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4114800" y="3810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419600" y="16764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20"/>
            <p:cNvGrpSpPr/>
            <p:nvPr/>
          </p:nvGrpSpPr>
          <p:grpSpPr>
            <a:xfrm>
              <a:off x="6172200" y="2514600"/>
              <a:ext cx="1714500" cy="2819400"/>
              <a:chOff x="609600" y="685800"/>
              <a:chExt cx="2438400" cy="4876800"/>
            </a:xfrm>
          </p:grpSpPr>
          <p:sp>
            <p:nvSpPr>
              <p:cNvPr id="67" name="Cloud 66"/>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1"/>
            <p:cNvGrpSpPr/>
            <p:nvPr/>
          </p:nvGrpSpPr>
          <p:grpSpPr>
            <a:xfrm flipH="1">
              <a:off x="4953000" y="2514600"/>
              <a:ext cx="1296572" cy="2895600"/>
              <a:chOff x="3604364" y="381000"/>
              <a:chExt cx="2217821" cy="4953000"/>
            </a:xfrm>
          </p:grpSpPr>
          <p:sp>
            <p:nvSpPr>
              <p:cNvPr id="54" name="Cloud 53"/>
              <p:cNvSpPr/>
              <p:nvPr/>
            </p:nvSpPr>
            <p:spPr>
              <a:xfrm>
                <a:off x="3657601" y="381000"/>
                <a:ext cx="2034242" cy="25146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671902">
                <a:off x="5294767" y="28934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3604364" y="27752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0169292">
                <a:off x="4800498" y="188361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790291">
                <a:off x="3831941" y="183312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4107324" y="2205789"/>
                <a:ext cx="1323835" cy="2815614"/>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a:off x="4114800" y="381000"/>
                <a:ext cx="990600" cy="7620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4191000" y="1600200"/>
                <a:ext cx="990600" cy="10668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19600" y="17526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5"/>
            <p:cNvGrpSpPr/>
            <p:nvPr/>
          </p:nvGrpSpPr>
          <p:grpSpPr>
            <a:xfrm>
              <a:off x="3581400" y="2286000"/>
              <a:ext cx="1590682" cy="3276600"/>
              <a:chOff x="634635" y="609600"/>
              <a:chExt cx="2404519" cy="4953000"/>
            </a:xfrm>
          </p:grpSpPr>
          <p:sp>
            <p:nvSpPr>
              <p:cNvPr id="41" name="Rounded Rectangle 40"/>
              <p:cNvSpPr/>
              <p:nvPr/>
            </p:nvSpPr>
            <p:spPr>
              <a:xfrm>
                <a:off x="990600" y="609600"/>
                <a:ext cx="1676400" cy="2438400"/>
              </a:xfrm>
              <a:prstGeom prst="round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671902">
                <a:off x="2468091" y="3062714"/>
                <a:ext cx="57106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647766">
                <a:off x="634635" y="2960280"/>
                <a:ext cx="50912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169292">
                <a:off x="1909971" y="2059134"/>
                <a:ext cx="946541" cy="1564711"/>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790291">
                <a:off x="876844" y="2007867"/>
                <a:ext cx="946541" cy="1564711"/>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155300" y="2260490"/>
                <a:ext cx="1412091" cy="285893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1143000" y="1143000"/>
                <a:ext cx="1295400" cy="3810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143000" y="838200"/>
                <a:ext cx="1447800" cy="533400"/>
              </a:xfrm>
              <a:prstGeom prst="round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066800" y="685800"/>
                <a:ext cx="1600200" cy="533400"/>
              </a:xfrm>
              <a:prstGeom prst="round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9"/>
            <p:cNvGrpSpPr/>
            <p:nvPr/>
          </p:nvGrpSpPr>
          <p:grpSpPr>
            <a:xfrm>
              <a:off x="5486400" y="3505200"/>
              <a:ext cx="1406651" cy="2895600"/>
              <a:chOff x="685800" y="609600"/>
              <a:chExt cx="2404519" cy="4949716"/>
            </a:xfrm>
          </p:grpSpPr>
          <p:sp>
            <p:nvSpPr>
              <p:cNvPr id="27" name="Cloud 26"/>
              <p:cNvSpPr/>
              <p:nvPr/>
            </p:nvSpPr>
            <p:spPr>
              <a:xfrm>
                <a:off x="914400" y="838200"/>
                <a:ext cx="1981200" cy="1676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671902">
                <a:off x="2519256" y="3059430"/>
                <a:ext cx="57106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647766">
                <a:off x="685800" y="2956996"/>
                <a:ext cx="50912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352409">
                <a:off x="2012467" y="4682102"/>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647766">
                <a:off x="1502939" y="4664751"/>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169292">
                <a:off x="1961136" y="2055850"/>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790291">
                <a:off x="928009" y="2004583"/>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206465" y="2257206"/>
                <a:ext cx="1412091" cy="2858930"/>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28597" y="1768824"/>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206465" y="762000"/>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1219200" y="609600"/>
                <a:ext cx="1295400" cy="533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evron 37"/>
              <p:cNvSpPr/>
              <p:nvPr/>
            </p:nvSpPr>
            <p:spPr>
              <a:xfrm rot="16005868">
                <a:off x="1511995" y="1839701"/>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16048636">
                <a:off x="368994" y="1827765"/>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39"/>
              <p:cNvSpPr/>
              <p:nvPr/>
            </p:nvSpPr>
            <p:spPr>
              <a:xfrm>
                <a:off x="1219200" y="990600"/>
                <a:ext cx="1447800" cy="22860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74"/>
            <p:cNvGrpSpPr/>
            <p:nvPr/>
          </p:nvGrpSpPr>
          <p:grpSpPr>
            <a:xfrm>
              <a:off x="7086600" y="3505200"/>
              <a:ext cx="1316831" cy="2895600"/>
              <a:chOff x="4114800" y="533400"/>
              <a:chExt cx="2217821" cy="4876800"/>
            </a:xfrm>
          </p:grpSpPr>
          <p:sp>
            <p:nvSpPr>
              <p:cNvPr id="14" name="Oval 13"/>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48200" y="533400"/>
                <a:ext cx="1066800" cy="6858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TextBox 141"/>
          <p:cNvSpPr txBox="1"/>
          <p:nvPr/>
        </p:nvSpPr>
        <p:spPr>
          <a:xfrm>
            <a:off x="174262" y="117694"/>
            <a:ext cx="4854938" cy="2862322"/>
          </a:xfrm>
          <a:prstGeom prst="rect">
            <a:avLst/>
          </a:prstGeom>
          <a:noFill/>
        </p:spPr>
        <p:txBody>
          <a:bodyPr wrap="square" rtlCol="0">
            <a:spAutoFit/>
          </a:bodyPr>
          <a:lstStyle/>
          <a:p>
            <a:pPr algn="ctr"/>
            <a:r>
              <a:rPr lang="en-US" sz="3600" dirty="0">
                <a:solidFill>
                  <a:schemeClr val="bg1"/>
                </a:solidFill>
              </a:rPr>
              <a:t>When the nobleman returns to judge the world, he will reward his servants in accordance with their works.</a:t>
            </a:r>
          </a:p>
        </p:txBody>
      </p:sp>
      <p:grpSp>
        <p:nvGrpSpPr>
          <p:cNvPr id="143" name="Group 143"/>
          <p:cNvGrpSpPr/>
          <p:nvPr/>
        </p:nvGrpSpPr>
        <p:grpSpPr>
          <a:xfrm rot="16540455">
            <a:off x="3315898" y="3313502"/>
            <a:ext cx="1467626" cy="4441823"/>
            <a:chOff x="97208" y="425658"/>
            <a:chExt cx="2661701" cy="8055733"/>
          </a:xfrm>
        </p:grpSpPr>
        <p:sp>
          <p:nvSpPr>
            <p:cNvPr id="145" name="Freeform 144"/>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Round Diagonal Corner Rectangle 145"/>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146"/>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 Diagonal Corner Rectangle 147"/>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 Diagonal Corner Rectangle 148"/>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 Diagonal Corner Rectangle 149"/>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0"/>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Diagonal Corner Rectangle 151"/>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 Diagonal Corner Rectangle 152"/>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 Diagonal Corner Rectangle 153"/>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 Diagonal Corner Rectangle 156"/>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 Diagonal Corner Rectangle 157"/>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47"/>
          <p:cNvGrpSpPr/>
          <p:nvPr/>
        </p:nvGrpSpPr>
        <p:grpSpPr>
          <a:xfrm>
            <a:off x="5181600" y="990600"/>
            <a:ext cx="2013248" cy="3886200"/>
            <a:chOff x="762000" y="457200"/>
            <a:chExt cx="3124200" cy="6030686"/>
          </a:xfrm>
        </p:grpSpPr>
        <p:sp>
          <p:nvSpPr>
            <p:cNvPr id="160" name="Oval 159"/>
            <p:cNvSpPr/>
            <p:nvPr/>
          </p:nvSpPr>
          <p:spPr>
            <a:xfrm>
              <a:off x="1143000" y="457200"/>
              <a:ext cx="2362200" cy="19812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542647">
              <a:off x="762000" y="3505276"/>
              <a:ext cx="520979" cy="909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9057353" flipH="1">
              <a:off x="3306097" y="3505275"/>
              <a:ext cx="520979" cy="909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2500661">
              <a:off x="1600044" y="5404000"/>
              <a:ext cx="673437" cy="108388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9779230">
              <a:off x="2474794" y="5403207"/>
              <a:ext cx="673437" cy="108388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779230">
              <a:off x="2336335" y="5076568"/>
              <a:ext cx="673437" cy="1131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542647">
              <a:off x="1709463" y="5148487"/>
              <a:ext cx="673437" cy="1131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rot="2292215" flipH="1">
              <a:off x="1257279" y="2442820"/>
              <a:ext cx="702665" cy="1505920"/>
            </a:xfrm>
            <a:prstGeom prst="roundRect">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rot="19307785">
              <a:off x="2714024" y="2491335"/>
              <a:ext cx="702665" cy="1451587"/>
            </a:xfrm>
            <a:prstGeom prst="roundRect">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a:off x="1420392" y="2590800"/>
              <a:ext cx="1870659" cy="2370711"/>
            </a:xfrm>
            <a:prstGeom prst="trapezoid">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2243482" y="2778836"/>
              <a:ext cx="149653" cy="218267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19307785">
              <a:off x="3077190" y="3639495"/>
              <a:ext cx="809010" cy="38657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2292215" flipH="1">
              <a:off x="770966" y="3573589"/>
              <a:ext cx="809010" cy="38657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1524000" y="838200"/>
              <a:ext cx="1571354" cy="20209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a:off x="1219925" y="4889470"/>
              <a:ext cx="2244791" cy="808398"/>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Block Arc 174"/>
            <p:cNvSpPr/>
            <p:nvPr/>
          </p:nvSpPr>
          <p:spPr>
            <a:xfrm>
              <a:off x="1594056" y="5778708"/>
              <a:ext cx="748264" cy="242519"/>
            </a:xfrm>
            <a:prstGeom prst="blockArc">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Block Arc 175"/>
            <p:cNvSpPr/>
            <p:nvPr/>
          </p:nvSpPr>
          <p:spPr>
            <a:xfrm rot="21278537">
              <a:off x="2425991" y="5735080"/>
              <a:ext cx="748264" cy="242519"/>
            </a:xfrm>
            <a:prstGeom prst="blockArc">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Quad Arrow 176"/>
            <p:cNvSpPr/>
            <p:nvPr/>
          </p:nvSpPr>
          <p:spPr>
            <a:xfrm>
              <a:off x="1285785"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177"/>
            <p:cNvSpPr/>
            <p:nvPr/>
          </p:nvSpPr>
          <p:spPr>
            <a:xfrm>
              <a:off x="1659916"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Quad Arrow 178"/>
            <p:cNvSpPr/>
            <p:nvPr/>
          </p:nvSpPr>
          <p:spPr>
            <a:xfrm>
              <a:off x="2034048"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179"/>
            <p:cNvSpPr/>
            <p:nvPr/>
          </p:nvSpPr>
          <p:spPr>
            <a:xfrm>
              <a:off x="2483006"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180"/>
            <p:cNvSpPr/>
            <p:nvPr/>
          </p:nvSpPr>
          <p:spPr>
            <a:xfrm>
              <a:off x="2857138"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181"/>
            <p:cNvSpPr/>
            <p:nvPr/>
          </p:nvSpPr>
          <p:spPr>
            <a:xfrm rot="2046229">
              <a:off x="849635" y="3416639"/>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Quad Arrow 182"/>
            <p:cNvSpPr/>
            <p:nvPr/>
          </p:nvSpPr>
          <p:spPr>
            <a:xfrm rot="2046229">
              <a:off x="1148942" y="3656607"/>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rot="19553771" flipH="1">
              <a:off x="3244080" y="3656606"/>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Quad Arrow 184"/>
            <p:cNvSpPr/>
            <p:nvPr/>
          </p:nvSpPr>
          <p:spPr>
            <a:xfrm rot="19553771" flipH="1">
              <a:off x="3468559" y="3494926"/>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 Diagonal Corner Rectangle 185"/>
            <p:cNvSpPr/>
            <p:nvPr/>
          </p:nvSpPr>
          <p:spPr>
            <a:xfrm rot="3168802">
              <a:off x="1871064" y="816162"/>
              <a:ext cx="765361" cy="882276"/>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46"/>
            <p:cNvGrpSpPr/>
            <p:nvPr/>
          </p:nvGrpSpPr>
          <p:grpSpPr>
            <a:xfrm>
              <a:off x="1219200" y="762000"/>
              <a:ext cx="2244791" cy="565879"/>
              <a:chOff x="1219200" y="762000"/>
              <a:chExt cx="2244791" cy="565879"/>
            </a:xfrm>
          </p:grpSpPr>
          <p:sp>
            <p:nvSpPr>
              <p:cNvPr id="188" name="Trapezoid 187"/>
              <p:cNvSpPr/>
              <p:nvPr/>
            </p:nvSpPr>
            <p:spPr>
              <a:xfrm>
                <a:off x="1219200" y="838200"/>
                <a:ext cx="2244791" cy="404199"/>
              </a:xfrm>
              <a:prstGeom prst="trapezoid">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45"/>
              <p:cNvGrpSpPr/>
              <p:nvPr/>
            </p:nvGrpSpPr>
            <p:grpSpPr>
              <a:xfrm>
                <a:off x="1447800" y="762000"/>
                <a:ext cx="1795833" cy="565879"/>
                <a:chOff x="1435437" y="1009159"/>
                <a:chExt cx="1795833" cy="565879"/>
              </a:xfrm>
            </p:grpSpPr>
            <p:sp>
              <p:nvSpPr>
                <p:cNvPr id="190" name="Quad Arrow 189"/>
                <p:cNvSpPr/>
                <p:nvPr/>
              </p:nvSpPr>
              <p:spPr>
                <a:xfrm>
                  <a:off x="1435437"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Quad Arrow 190"/>
                <p:cNvSpPr/>
                <p:nvPr/>
              </p:nvSpPr>
              <p:spPr>
                <a:xfrm>
                  <a:off x="1809569"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Quad Arrow 191"/>
                <p:cNvSpPr/>
                <p:nvPr/>
              </p:nvSpPr>
              <p:spPr>
                <a:xfrm>
                  <a:off x="2108875" y="1009159"/>
                  <a:ext cx="374132" cy="56587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192"/>
                <p:cNvSpPr/>
                <p:nvPr/>
              </p:nvSpPr>
              <p:spPr>
                <a:xfrm>
                  <a:off x="2483006"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193"/>
                <p:cNvSpPr/>
                <p:nvPr/>
              </p:nvSpPr>
              <p:spPr>
                <a:xfrm>
                  <a:off x="2857138"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 name="Group 194"/>
          <p:cNvGrpSpPr/>
          <p:nvPr/>
        </p:nvGrpSpPr>
        <p:grpSpPr>
          <a:xfrm>
            <a:off x="7239001" y="3505201"/>
            <a:ext cx="2878441" cy="2933173"/>
            <a:chOff x="6911993" y="3315227"/>
            <a:chExt cx="1604464" cy="1634972"/>
          </a:xfrm>
        </p:grpSpPr>
        <p:sp>
          <p:nvSpPr>
            <p:cNvPr id="196" name="Chord 195"/>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84"/>
            <p:cNvGrpSpPr/>
            <p:nvPr/>
          </p:nvGrpSpPr>
          <p:grpSpPr>
            <a:xfrm>
              <a:off x="7123631" y="3315227"/>
              <a:ext cx="1334569" cy="1485372"/>
              <a:chOff x="7123631" y="3315227"/>
              <a:chExt cx="1334569" cy="1485372"/>
            </a:xfrm>
          </p:grpSpPr>
          <p:sp>
            <p:nvSpPr>
              <p:cNvPr id="198" name="Freeform 197"/>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Freeform 198"/>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Freeform 199"/>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8851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circle(in)">
                                      <p:cBhvr>
                                        <p:cTn id="7" dur="2000"/>
                                        <p:tgtEl>
                                          <p:spTgt spid="159"/>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circle(in)">
                                      <p:cBhvr>
                                        <p:cTn id="13" dur="2000"/>
                                        <p:tgtEl>
                                          <p:spTgt spid="14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319" name="Group 318"/>
          <p:cNvGrpSpPr/>
          <p:nvPr/>
        </p:nvGrpSpPr>
        <p:grpSpPr>
          <a:xfrm>
            <a:off x="8991600" y="685801"/>
            <a:ext cx="1219200" cy="1127759"/>
            <a:chOff x="7924800" y="685800"/>
            <a:chExt cx="1219200" cy="1127759"/>
          </a:xfrm>
        </p:grpSpPr>
        <p:grpSp>
          <p:nvGrpSpPr>
            <p:cNvPr id="9" name="Group 120"/>
            <p:cNvGrpSpPr/>
            <p:nvPr/>
          </p:nvGrpSpPr>
          <p:grpSpPr>
            <a:xfrm>
              <a:off x="8458201" y="685800"/>
              <a:ext cx="685799" cy="1127759"/>
              <a:chOff x="609600" y="685800"/>
              <a:chExt cx="2438400" cy="4876800"/>
            </a:xfrm>
          </p:grpSpPr>
          <p:sp>
            <p:nvSpPr>
              <p:cNvPr id="67" name="Cloud 66"/>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1"/>
            <p:cNvGrpSpPr/>
            <p:nvPr/>
          </p:nvGrpSpPr>
          <p:grpSpPr>
            <a:xfrm flipH="1">
              <a:off x="7924800" y="685800"/>
              <a:ext cx="477685" cy="1066800"/>
              <a:chOff x="3604364" y="381000"/>
              <a:chExt cx="2217821" cy="4953000"/>
            </a:xfrm>
          </p:grpSpPr>
          <p:sp>
            <p:nvSpPr>
              <p:cNvPr id="54" name="Cloud 53"/>
              <p:cNvSpPr/>
              <p:nvPr/>
            </p:nvSpPr>
            <p:spPr>
              <a:xfrm>
                <a:off x="3657601" y="381000"/>
                <a:ext cx="2034242" cy="25146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671902">
                <a:off x="5294767" y="28934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3604364" y="27752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0169292">
                <a:off x="4800498" y="188361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790291">
                <a:off x="3831941" y="183312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4107324" y="2205789"/>
                <a:ext cx="1323835" cy="2815614"/>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a:off x="4114800" y="381000"/>
                <a:ext cx="990600" cy="7620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4191000" y="1600200"/>
                <a:ext cx="990600" cy="10668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19600" y="17526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TextBox 141"/>
          <p:cNvSpPr txBox="1"/>
          <p:nvPr/>
        </p:nvSpPr>
        <p:spPr>
          <a:xfrm>
            <a:off x="1524000" y="0"/>
            <a:ext cx="6934200" cy="3970318"/>
          </a:xfrm>
          <a:prstGeom prst="rect">
            <a:avLst/>
          </a:prstGeom>
          <a:noFill/>
        </p:spPr>
        <p:txBody>
          <a:bodyPr wrap="square" rtlCol="0">
            <a:spAutoFit/>
          </a:bodyPr>
          <a:lstStyle/>
          <a:p>
            <a:pPr algn="ctr"/>
            <a:r>
              <a:rPr lang="en-US" sz="3600" dirty="0">
                <a:solidFill>
                  <a:schemeClr val="bg1"/>
                </a:solidFill>
              </a:rPr>
              <a:t>All shall not receive the same status in the mansions which are prepared; there are degrees of glory. </a:t>
            </a:r>
          </a:p>
          <a:p>
            <a:pPr algn="ctr"/>
            <a:r>
              <a:rPr lang="en-US" sz="3600" dirty="0">
                <a:solidFill>
                  <a:schemeClr val="bg1"/>
                </a:solidFill>
              </a:rPr>
              <a:t>Some will rule ten cities, others five, and those who were slothful shall be disinherited entirely. </a:t>
            </a:r>
          </a:p>
        </p:txBody>
      </p:sp>
      <p:grpSp>
        <p:nvGrpSpPr>
          <p:cNvPr id="201" name="Group 200"/>
          <p:cNvGrpSpPr/>
          <p:nvPr/>
        </p:nvGrpSpPr>
        <p:grpSpPr>
          <a:xfrm>
            <a:off x="2895600" y="4114801"/>
            <a:ext cx="1600200" cy="2577903"/>
            <a:chOff x="3429000" y="1477780"/>
            <a:chExt cx="2819400" cy="4542020"/>
          </a:xfrm>
        </p:grpSpPr>
        <p:grpSp>
          <p:nvGrpSpPr>
            <p:cNvPr id="202" name="Group 120"/>
            <p:cNvGrpSpPr/>
            <p:nvPr/>
          </p:nvGrpSpPr>
          <p:grpSpPr>
            <a:xfrm>
              <a:off x="3595141" y="1477780"/>
              <a:ext cx="2494613" cy="343525"/>
              <a:chOff x="3505200" y="1371600"/>
              <a:chExt cx="2494613" cy="343525"/>
            </a:xfrm>
          </p:grpSpPr>
          <p:sp>
            <p:nvSpPr>
              <p:cNvPr id="234" name="Rounded Rectangle 233"/>
              <p:cNvSpPr/>
              <p:nvPr/>
            </p:nvSpPr>
            <p:spPr>
              <a:xfrm>
                <a:off x="35052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40386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45720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a:off x="51054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56388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Rounded Rectangle 202"/>
            <p:cNvSpPr/>
            <p:nvPr/>
          </p:nvSpPr>
          <p:spPr>
            <a:xfrm>
              <a:off x="3429000" y="1752600"/>
              <a:ext cx="2819400" cy="4267200"/>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Delay 203"/>
            <p:cNvSpPr/>
            <p:nvPr/>
          </p:nvSpPr>
          <p:spPr>
            <a:xfrm rot="16200000">
              <a:off x="3086100" y="3390900"/>
              <a:ext cx="3581400" cy="1676400"/>
            </a:xfrm>
            <a:prstGeom prst="flowChartDelay">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75"/>
            <p:cNvGrpSpPr/>
            <p:nvPr/>
          </p:nvGrpSpPr>
          <p:grpSpPr>
            <a:xfrm>
              <a:off x="3429000" y="1752600"/>
              <a:ext cx="1981200" cy="536289"/>
              <a:chOff x="4800600" y="1267918"/>
              <a:chExt cx="5502838" cy="1399082"/>
            </a:xfrm>
          </p:grpSpPr>
          <p:grpSp>
            <p:nvGrpSpPr>
              <p:cNvPr id="215" name="Group 250"/>
              <p:cNvGrpSpPr/>
              <p:nvPr/>
            </p:nvGrpSpPr>
            <p:grpSpPr>
              <a:xfrm>
                <a:off x="4800600" y="1295400"/>
                <a:ext cx="2362200" cy="1371600"/>
                <a:chOff x="4800600" y="1295400"/>
                <a:chExt cx="2362200" cy="1371600"/>
              </a:xfrm>
            </p:grpSpPr>
            <p:sp>
              <p:nvSpPr>
                <p:cNvPr id="228" name="Trapezoid 227"/>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Quad Arrow 22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Equal 23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Oval 232"/>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51"/>
              <p:cNvGrpSpPr/>
              <p:nvPr/>
            </p:nvGrpSpPr>
            <p:grpSpPr>
              <a:xfrm>
                <a:off x="6877987" y="1267918"/>
                <a:ext cx="2362200" cy="1371600"/>
                <a:chOff x="4800600" y="1295400"/>
                <a:chExt cx="2362200" cy="1371600"/>
              </a:xfrm>
            </p:grpSpPr>
            <p:sp>
              <p:nvSpPr>
                <p:cNvPr id="222" name="Trapezoid 22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Quad Arrow 22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Equal 22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Oval 226"/>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58"/>
              <p:cNvGrpSpPr/>
              <p:nvPr/>
            </p:nvGrpSpPr>
            <p:grpSpPr>
              <a:xfrm>
                <a:off x="8979108" y="1270416"/>
                <a:ext cx="1324330" cy="1295400"/>
                <a:chOff x="4800600" y="1295400"/>
                <a:chExt cx="1324330" cy="1295400"/>
              </a:xfrm>
            </p:grpSpPr>
            <p:sp>
              <p:nvSpPr>
                <p:cNvPr id="218" name="Trapezoid 217"/>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Equal 21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Oval 22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95"/>
            <p:cNvGrpSpPr/>
            <p:nvPr/>
          </p:nvGrpSpPr>
          <p:grpSpPr>
            <a:xfrm>
              <a:off x="5334000" y="1752600"/>
              <a:ext cx="840646" cy="536289"/>
              <a:chOff x="5867400" y="1267918"/>
              <a:chExt cx="2334917" cy="1399082"/>
            </a:xfrm>
          </p:grpSpPr>
          <p:grpSp>
            <p:nvGrpSpPr>
              <p:cNvPr id="207" name="Group 250"/>
              <p:cNvGrpSpPr/>
              <p:nvPr/>
            </p:nvGrpSpPr>
            <p:grpSpPr>
              <a:xfrm>
                <a:off x="5867400" y="1295400"/>
                <a:ext cx="1295400" cy="1371600"/>
                <a:chOff x="5867400" y="1295400"/>
                <a:chExt cx="1295400" cy="1371600"/>
              </a:xfrm>
            </p:grpSpPr>
            <p:sp>
              <p:nvSpPr>
                <p:cNvPr id="213" name="Quad Arrow 21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51"/>
              <p:cNvGrpSpPr/>
              <p:nvPr/>
            </p:nvGrpSpPr>
            <p:grpSpPr>
              <a:xfrm>
                <a:off x="6877987" y="1267918"/>
                <a:ext cx="1324330" cy="1295400"/>
                <a:chOff x="4800600" y="1295400"/>
                <a:chExt cx="1324330" cy="1295400"/>
              </a:xfrm>
            </p:grpSpPr>
            <p:sp>
              <p:nvSpPr>
                <p:cNvPr id="209" name="Trapezoid 208"/>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Equal 21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Oval 211"/>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9" name="Group 238"/>
          <p:cNvGrpSpPr/>
          <p:nvPr/>
        </p:nvGrpSpPr>
        <p:grpSpPr>
          <a:xfrm>
            <a:off x="5791200" y="4343401"/>
            <a:ext cx="1219200" cy="1595845"/>
            <a:chOff x="3429000" y="1477780"/>
            <a:chExt cx="2819400" cy="4542020"/>
          </a:xfrm>
        </p:grpSpPr>
        <p:grpSp>
          <p:nvGrpSpPr>
            <p:cNvPr id="240" name="Group 120"/>
            <p:cNvGrpSpPr/>
            <p:nvPr/>
          </p:nvGrpSpPr>
          <p:grpSpPr>
            <a:xfrm>
              <a:off x="3595141" y="1477780"/>
              <a:ext cx="2494613" cy="343525"/>
              <a:chOff x="3505200" y="1371600"/>
              <a:chExt cx="2494613" cy="343525"/>
            </a:xfrm>
          </p:grpSpPr>
          <p:sp>
            <p:nvSpPr>
              <p:cNvPr id="272" name="Rounded Rectangle 271"/>
              <p:cNvSpPr/>
              <p:nvPr/>
            </p:nvSpPr>
            <p:spPr>
              <a:xfrm>
                <a:off x="35052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a:off x="40386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p:cNvSpPr/>
              <p:nvPr/>
            </p:nvSpPr>
            <p:spPr>
              <a:xfrm>
                <a:off x="45720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a:off x="51054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275"/>
              <p:cNvSpPr/>
              <p:nvPr/>
            </p:nvSpPr>
            <p:spPr>
              <a:xfrm>
                <a:off x="56388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Rounded Rectangle 240"/>
            <p:cNvSpPr/>
            <p:nvPr/>
          </p:nvSpPr>
          <p:spPr>
            <a:xfrm>
              <a:off x="3429000" y="1752600"/>
              <a:ext cx="2819400" cy="4267200"/>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lowchart: Delay 241"/>
            <p:cNvSpPr/>
            <p:nvPr/>
          </p:nvSpPr>
          <p:spPr>
            <a:xfrm rot="16200000">
              <a:off x="3086100" y="3390900"/>
              <a:ext cx="3581400" cy="1676400"/>
            </a:xfrm>
            <a:prstGeom prst="flowChartDelay">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75"/>
            <p:cNvGrpSpPr/>
            <p:nvPr/>
          </p:nvGrpSpPr>
          <p:grpSpPr>
            <a:xfrm>
              <a:off x="3429000" y="1752600"/>
              <a:ext cx="1981200" cy="536289"/>
              <a:chOff x="4800600" y="1267918"/>
              <a:chExt cx="5502838" cy="1399082"/>
            </a:xfrm>
          </p:grpSpPr>
          <p:grpSp>
            <p:nvGrpSpPr>
              <p:cNvPr id="253" name="Group 250"/>
              <p:cNvGrpSpPr/>
              <p:nvPr/>
            </p:nvGrpSpPr>
            <p:grpSpPr>
              <a:xfrm>
                <a:off x="4800600" y="1295400"/>
                <a:ext cx="2362200" cy="1371600"/>
                <a:chOff x="4800600" y="1295400"/>
                <a:chExt cx="2362200" cy="1371600"/>
              </a:xfrm>
            </p:grpSpPr>
            <p:sp>
              <p:nvSpPr>
                <p:cNvPr id="266" name="Trapezoid 26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Quad Arrow 26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Equal 26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1" name="Oval 27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1"/>
              <p:cNvGrpSpPr/>
              <p:nvPr/>
            </p:nvGrpSpPr>
            <p:grpSpPr>
              <a:xfrm>
                <a:off x="6877987" y="1267918"/>
                <a:ext cx="2362200" cy="1371600"/>
                <a:chOff x="4800600" y="1295400"/>
                <a:chExt cx="2362200" cy="1371600"/>
              </a:xfrm>
            </p:grpSpPr>
            <p:sp>
              <p:nvSpPr>
                <p:cNvPr id="260" name="Trapezoid 259"/>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Quad Arrow 26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Equal 26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Oval 264"/>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8"/>
              <p:cNvGrpSpPr/>
              <p:nvPr/>
            </p:nvGrpSpPr>
            <p:grpSpPr>
              <a:xfrm>
                <a:off x="8979108" y="1270416"/>
                <a:ext cx="1324330" cy="1295400"/>
                <a:chOff x="4800600" y="1295400"/>
                <a:chExt cx="1324330" cy="1295400"/>
              </a:xfrm>
            </p:grpSpPr>
            <p:sp>
              <p:nvSpPr>
                <p:cNvPr id="256" name="Trapezoid 25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Equal 25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 name="Group 95"/>
            <p:cNvGrpSpPr/>
            <p:nvPr/>
          </p:nvGrpSpPr>
          <p:grpSpPr>
            <a:xfrm>
              <a:off x="5334000" y="1752600"/>
              <a:ext cx="840646" cy="536289"/>
              <a:chOff x="5867400" y="1267918"/>
              <a:chExt cx="2334917" cy="1399082"/>
            </a:xfrm>
          </p:grpSpPr>
          <p:grpSp>
            <p:nvGrpSpPr>
              <p:cNvPr id="245" name="Group 250"/>
              <p:cNvGrpSpPr/>
              <p:nvPr/>
            </p:nvGrpSpPr>
            <p:grpSpPr>
              <a:xfrm>
                <a:off x="5867400" y="1295400"/>
                <a:ext cx="1295400" cy="1371600"/>
                <a:chOff x="5867400" y="1295400"/>
                <a:chExt cx="1295400" cy="1371600"/>
              </a:xfrm>
            </p:grpSpPr>
            <p:sp>
              <p:nvSpPr>
                <p:cNvPr id="251" name="Quad Arrow 25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51"/>
              <p:cNvGrpSpPr/>
              <p:nvPr/>
            </p:nvGrpSpPr>
            <p:grpSpPr>
              <a:xfrm>
                <a:off x="6877987" y="1267918"/>
                <a:ext cx="1324330" cy="1295400"/>
                <a:chOff x="4800600" y="1295400"/>
                <a:chExt cx="1324330" cy="1295400"/>
              </a:xfrm>
            </p:grpSpPr>
            <p:sp>
              <p:nvSpPr>
                <p:cNvPr id="247" name="Trapezoid 246"/>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Equal 24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0" name="Oval 249"/>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7" name="Group 276"/>
          <p:cNvGrpSpPr/>
          <p:nvPr/>
        </p:nvGrpSpPr>
        <p:grpSpPr>
          <a:xfrm>
            <a:off x="8077200" y="3429000"/>
            <a:ext cx="815018" cy="1066800"/>
            <a:chOff x="3429000" y="1477780"/>
            <a:chExt cx="2819400" cy="4542020"/>
          </a:xfrm>
        </p:grpSpPr>
        <p:grpSp>
          <p:nvGrpSpPr>
            <p:cNvPr id="278" name="Group 120"/>
            <p:cNvGrpSpPr/>
            <p:nvPr/>
          </p:nvGrpSpPr>
          <p:grpSpPr>
            <a:xfrm>
              <a:off x="3595141" y="1477780"/>
              <a:ext cx="2494613" cy="343525"/>
              <a:chOff x="3505200" y="1371600"/>
              <a:chExt cx="2494613" cy="343525"/>
            </a:xfrm>
          </p:grpSpPr>
          <p:sp>
            <p:nvSpPr>
              <p:cNvPr id="310" name="Rounded Rectangle 309"/>
              <p:cNvSpPr/>
              <p:nvPr/>
            </p:nvSpPr>
            <p:spPr>
              <a:xfrm>
                <a:off x="35052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a:off x="40386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ed Rectangle 311"/>
              <p:cNvSpPr/>
              <p:nvPr/>
            </p:nvSpPr>
            <p:spPr>
              <a:xfrm>
                <a:off x="45720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p:cNvSpPr/>
              <p:nvPr/>
            </p:nvSpPr>
            <p:spPr>
              <a:xfrm>
                <a:off x="51054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56388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Rounded Rectangle 278"/>
            <p:cNvSpPr/>
            <p:nvPr/>
          </p:nvSpPr>
          <p:spPr>
            <a:xfrm>
              <a:off x="3429000" y="1752600"/>
              <a:ext cx="2819400" cy="4267200"/>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lowchart: Delay 279"/>
            <p:cNvSpPr/>
            <p:nvPr/>
          </p:nvSpPr>
          <p:spPr>
            <a:xfrm rot="16200000">
              <a:off x="3086100" y="3390900"/>
              <a:ext cx="3581400" cy="1676400"/>
            </a:xfrm>
            <a:prstGeom prst="flowChartDelay">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75"/>
            <p:cNvGrpSpPr/>
            <p:nvPr/>
          </p:nvGrpSpPr>
          <p:grpSpPr>
            <a:xfrm>
              <a:off x="3429000" y="1752600"/>
              <a:ext cx="1981200" cy="536289"/>
              <a:chOff x="4800600" y="1267918"/>
              <a:chExt cx="5502838" cy="1399082"/>
            </a:xfrm>
          </p:grpSpPr>
          <p:grpSp>
            <p:nvGrpSpPr>
              <p:cNvPr id="291" name="Group 250"/>
              <p:cNvGrpSpPr/>
              <p:nvPr/>
            </p:nvGrpSpPr>
            <p:grpSpPr>
              <a:xfrm>
                <a:off x="4800600" y="1295400"/>
                <a:ext cx="2362200" cy="1371600"/>
                <a:chOff x="4800600" y="1295400"/>
                <a:chExt cx="2362200" cy="1371600"/>
              </a:xfrm>
            </p:grpSpPr>
            <p:sp>
              <p:nvSpPr>
                <p:cNvPr id="304" name="Trapezoid 303"/>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Quad Arrow 305"/>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Equal 30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Oval 308"/>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51"/>
              <p:cNvGrpSpPr/>
              <p:nvPr/>
            </p:nvGrpSpPr>
            <p:grpSpPr>
              <a:xfrm>
                <a:off x="6877987" y="1267918"/>
                <a:ext cx="2362200" cy="1371600"/>
                <a:chOff x="4800600" y="1295400"/>
                <a:chExt cx="2362200" cy="1371600"/>
              </a:xfrm>
            </p:grpSpPr>
            <p:sp>
              <p:nvSpPr>
                <p:cNvPr id="298" name="Trapezoid 297"/>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rapezoid 298"/>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Quad Arrow 29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Equal 30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58"/>
              <p:cNvGrpSpPr/>
              <p:nvPr/>
            </p:nvGrpSpPr>
            <p:grpSpPr>
              <a:xfrm>
                <a:off x="8979108" y="1270416"/>
                <a:ext cx="1324330" cy="1295400"/>
                <a:chOff x="4800600" y="1295400"/>
                <a:chExt cx="1324330" cy="1295400"/>
              </a:xfrm>
            </p:grpSpPr>
            <p:sp>
              <p:nvSpPr>
                <p:cNvPr id="294" name="Trapezoid 293"/>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Equal 29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Oval 296"/>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95"/>
            <p:cNvGrpSpPr/>
            <p:nvPr/>
          </p:nvGrpSpPr>
          <p:grpSpPr>
            <a:xfrm>
              <a:off x="5334000" y="1752600"/>
              <a:ext cx="840646" cy="536289"/>
              <a:chOff x="5867400" y="1267918"/>
              <a:chExt cx="2334917" cy="1399082"/>
            </a:xfrm>
          </p:grpSpPr>
          <p:grpSp>
            <p:nvGrpSpPr>
              <p:cNvPr id="283" name="Group 250"/>
              <p:cNvGrpSpPr/>
              <p:nvPr/>
            </p:nvGrpSpPr>
            <p:grpSpPr>
              <a:xfrm>
                <a:off x="5867400" y="1295400"/>
                <a:ext cx="1295400" cy="1371600"/>
                <a:chOff x="5867400" y="1295400"/>
                <a:chExt cx="1295400" cy="1371600"/>
              </a:xfrm>
            </p:grpSpPr>
            <p:sp>
              <p:nvSpPr>
                <p:cNvPr id="289" name="Quad Arrow 28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51"/>
              <p:cNvGrpSpPr/>
              <p:nvPr/>
            </p:nvGrpSpPr>
            <p:grpSpPr>
              <a:xfrm>
                <a:off x="6877987" y="1267918"/>
                <a:ext cx="1324330" cy="1295400"/>
                <a:chOff x="4800600" y="1295400"/>
                <a:chExt cx="1324330" cy="1295400"/>
              </a:xfrm>
            </p:grpSpPr>
            <p:sp>
              <p:nvSpPr>
                <p:cNvPr id="285" name="Trapezoid 284"/>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Equal 28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8" name="Oval 287"/>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7" name="Group 316"/>
          <p:cNvGrpSpPr/>
          <p:nvPr/>
        </p:nvGrpSpPr>
        <p:grpSpPr>
          <a:xfrm>
            <a:off x="4953000" y="4724400"/>
            <a:ext cx="1981200" cy="2133600"/>
            <a:chOff x="762000" y="4724400"/>
            <a:chExt cx="1981200" cy="2133600"/>
          </a:xfrm>
        </p:grpSpPr>
        <p:grpSp>
          <p:nvGrpSpPr>
            <p:cNvPr id="8" name="Group 106"/>
            <p:cNvGrpSpPr/>
            <p:nvPr/>
          </p:nvGrpSpPr>
          <p:grpSpPr>
            <a:xfrm>
              <a:off x="1676400" y="4724400"/>
              <a:ext cx="1066800" cy="2133600"/>
              <a:chOff x="3581400" y="381000"/>
              <a:chExt cx="2286000" cy="4953000"/>
            </a:xfrm>
          </p:grpSpPr>
          <p:sp>
            <p:nvSpPr>
              <p:cNvPr id="77" name="Cloud 76"/>
              <p:cNvSpPr/>
              <p:nvPr/>
            </p:nvSpPr>
            <p:spPr>
              <a:xfrm>
                <a:off x="3657600" y="381000"/>
                <a:ext cx="1905000"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4114800" y="3810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419600" y="16764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5"/>
            <p:cNvGrpSpPr/>
            <p:nvPr/>
          </p:nvGrpSpPr>
          <p:grpSpPr>
            <a:xfrm>
              <a:off x="762000" y="4953000"/>
              <a:ext cx="958636" cy="1905000"/>
              <a:chOff x="634635" y="609600"/>
              <a:chExt cx="2404519" cy="4953000"/>
            </a:xfrm>
          </p:grpSpPr>
          <p:sp>
            <p:nvSpPr>
              <p:cNvPr id="41" name="Rounded Rectangle 40"/>
              <p:cNvSpPr/>
              <p:nvPr/>
            </p:nvSpPr>
            <p:spPr>
              <a:xfrm>
                <a:off x="990600" y="609600"/>
                <a:ext cx="1676400" cy="2438400"/>
              </a:xfrm>
              <a:prstGeom prst="round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671902">
                <a:off x="2468091" y="3062714"/>
                <a:ext cx="57106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647766">
                <a:off x="634635" y="2960280"/>
                <a:ext cx="50912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169292">
                <a:off x="1909971" y="2059134"/>
                <a:ext cx="946541" cy="1564711"/>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790291">
                <a:off x="876844" y="2007867"/>
                <a:ext cx="946541" cy="1564711"/>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155300" y="2260490"/>
                <a:ext cx="1412091" cy="285893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1143000" y="1143000"/>
                <a:ext cx="1295400" cy="3810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143000" y="838200"/>
                <a:ext cx="1447800" cy="533400"/>
              </a:xfrm>
              <a:prstGeom prst="round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066800" y="685800"/>
                <a:ext cx="1600200" cy="533400"/>
              </a:xfrm>
              <a:prstGeom prst="roundRect">
                <a:avLst/>
              </a:prstGeom>
              <a:solidFill>
                <a:srgbClr val="E7C5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8" name="Group 317"/>
          <p:cNvGrpSpPr/>
          <p:nvPr/>
        </p:nvGrpSpPr>
        <p:grpSpPr>
          <a:xfrm>
            <a:off x="7696200" y="4572001"/>
            <a:ext cx="1295400" cy="1467633"/>
            <a:chOff x="4495800" y="4495800"/>
            <a:chExt cx="1295400" cy="1467633"/>
          </a:xfrm>
        </p:grpSpPr>
        <p:grpSp>
          <p:nvGrpSpPr>
            <p:cNvPr id="6" name="Group 91"/>
            <p:cNvGrpSpPr/>
            <p:nvPr/>
          </p:nvGrpSpPr>
          <p:grpSpPr>
            <a:xfrm>
              <a:off x="4495800" y="4495800"/>
              <a:ext cx="605364" cy="1466574"/>
              <a:chOff x="4038600" y="2362200"/>
              <a:chExt cx="1380536" cy="3344532"/>
            </a:xfrm>
          </p:grpSpPr>
          <p:sp>
            <p:nvSpPr>
              <p:cNvPr id="102" name="Round Diagonal Corner Rectangle 101"/>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102"/>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112"/>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115"/>
              <p:cNvSpPr/>
              <p:nvPr/>
            </p:nvSpPr>
            <p:spPr>
              <a:xfrm rot="8272682">
                <a:off x="4538336" y="3334510"/>
                <a:ext cx="362829" cy="493781"/>
              </a:xfrm>
              <a:prstGeom prst="round2DiagRect">
                <a:avLst>
                  <a:gd name="adj1" fmla="val 50000"/>
                  <a:gd name="adj2" fmla="val 33772"/>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74"/>
            <p:cNvGrpSpPr/>
            <p:nvPr/>
          </p:nvGrpSpPr>
          <p:grpSpPr>
            <a:xfrm>
              <a:off x="5105400" y="4724400"/>
              <a:ext cx="685800" cy="1239033"/>
              <a:chOff x="4114800" y="533400"/>
              <a:chExt cx="2217821" cy="4876800"/>
            </a:xfrm>
          </p:grpSpPr>
          <p:sp>
            <p:nvSpPr>
              <p:cNvPr id="14" name="Oval 13"/>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6" name="Group 315"/>
          <p:cNvGrpSpPr/>
          <p:nvPr/>
        </p:nvGrpSpPr>
        <p:grpSpPr>
          <a:xfrm>
            <a:off x="9751492" y="3657600"/>
            <a:ext cx="916508" cy="1107628"/>
            <a:chOff x="6705600" y="3505200"/>
            <a:chExt cx="916508" cy="1107628"/>
          </a:xfrm>
        </p:grpSpPr>
        <p:grpSp>
          <p:nvGrpSpPr>
            <p:cNvPr id="7" name="Group 93"/>
            <p:cNvGrpSpPr/>
            <p:nvPr/>
          </p:nvGrpSpPr>
          <p:grpSpPr>
            <a:xfrm>
              <a:off x="6705600" y="3505200"/>
              <a:ext cx="457200" cy="1107628"/>
              <a:chOff x="4796444" y="836392"/>
              <a:chExt cx="1380536" cy="3344532"/>
            </a:xfrm>
          </p:grpSpPr>
          <p:sp>
            <p:nvSpPr>
              <p:cNvPr id="90" name="Oval 89"/>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257800" y="914400"/>
                <a:ext cx="381000" cy="381000"/>
              </a:xfrm>
              <a:prstGeom prst="ellipse">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9"/>
            <p:cNvGrpSpPr/>
            <p:nvPr/>
          </p:nvGrpSpPr>
          <p:grpSpPr>
            <a:xfrm>
              <a:off x="7162800" y="3505200"/>
              <a:ext cx="459308" cy="1082458"/>
              <a:chOff x="685800" y="609600"/>
              <a:chExt cx="2404519" cy="4949716"/>
            </a:xfrm>
          </p:grpSpPr>
          <p:sp>
            <p:nvSpPr>
              <p:cNvPr id="27" name="Cloud 26"/>
              <p:cNvSpPr/>
              <p:nvPr/>
            </p:nvSpPr>
            <p:spPr>
              <a:xfrm>
                <a:off x="914400" y="838200"/>
                <a:ext cx="1981200" cy="1676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671902">
                <a:off x="2519256" y="3059430"/>
                <a:ext cx="57106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647766">
                <a:off x="685800" y="2956996"/>
                <a:ext cx="50912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352409">
                <a:off x="2012467" y="4682102"/>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647766">
                <a:off x="1502939" y="4664751"/>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169292">
                <a:off x="1961136" y="2055850"/>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790291">
                <a:off x="928009" y="2004583"/>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206465" y="2257206"/>
                <a:ext cx="1412091" cy="2858930"/>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28597" y="1768824"/>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206465" y="762000"/>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1219200" y="609600"/>
                <a:ext cx="1295400" cy="533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evron 37"/>
              <p:cNvSpPr/>
              <p:nvPr/>
            </p:nvSpPr>
            <p:spPr>
              <a:xfrm rot="16005868">
                <a:off x="1511995" y="1839701"/>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16048636">
                <a:off x="368994" y="1827765"/>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39"/>
              <p:cNvSpPr/>
              <p:nvPr/>
            </p:nvSpPr>
            <p:spPr>
              <a:xfrm>
                <a:off x="1219200" y="990600"/>
                <a:ext cx="1447800" cy="22860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3043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2">
                                            <p:txEl>
                                              <p:pRg st="1" end="1"/>
                                            </p:txEl>
                                          </p:spTgt>
                                        </p:tgtEl>
                                        <p:attrNameLst>
                                          <p:attrName>style.visibility</p:attrName>
                                        </p:attrNameLst>
                                      </p:cBhvr>
                                      <p:to>
                                        <p:strVal val="visible"/>
                                      </p:to>
                                    </p:set>
                                    <p:animEffect transition="in" filter="wipe(down)">
                                      <p:cBhvr>
                                        <p:cTn id="7" dur="500"/>
                                        <p:tgtEl>
                                          <p:spTgt spid="1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wedge">
                                      <p:cBhvr>
                                        <p:cTn id="12" dur="2000"/>
                                        <p:tgtEl>
                                          <p:spTgt spid="201"/>
                                        </p:tgtEl>
                                      </p:cBhvr>
                                    </p:animEffect>
                                  </p:childTnLst>
                                </p:cTn>
                              </p:par>
                              <p:par>
                                <p:cTn id="13" presetID="20" presetClass="entr" presetSubtype="0" fill="hold" nodeType="withEffect">
                                  <p:stCondLst>
                                    <p:cond delay="0"/>
                                  </p:stCondLst>
                                  <p:childTnLst>
                                    <p:set>
                                      <p:cBhvr>
                                        <p:cTn id="14" dur="1" fill="hold">
                                          <p:stCondLst>
                                            <p:cond delay="0"/>
                                          </p:stCondLst>
                                        </p:cTn>
                                        <p:tgtEl>
                                          <p:spTgt spid="239"/>
                                        </p:tgtEl>
                                        <p:attrNameLst>
                                          <p:attrName>style.visibility</p:attrName>
                                        </p:attrNameLst>
                                      </p:cBhvr>
                                      <p:to>
                                        <p:strVal val="visible"/>
                                      </p:to>
                                    </p:set>
                                    <p:animEffect transition="in" filter="wedge">
                                      <p:cBhvr>
                                        <p:cTn id="15" dur="2000"/>
                                        <p:tgtEl>
                                          <p:spTgt spid="239"/>
                                        </p:tgtEl>
                                      </p:cBhvr>
                                    </p:animEffect>
                                  </p:childTnLst>
                                </p:cTn>
                              </p:par>
                              <p:par>
                                <p:cTn id="16" presetID="20" presetClass="entr" presetSubtype="0" fill="hold" nodeType="withEffect">
                                  <p:stCondLst>
                                    <p:cond delay="0"/>
                                  </p:stCondLst>
                                  <p:childTnLst>
                                    <p:set>
                                      <p:cBhvr>
                                        <p:cTn id="17" dur="1" fill="hold">
                                          <p:stCondLst>
                                            <p:cond delay="0"/>
                                          </p:stCondLst>
                                        </p:cTn>
                                        <p:tgtEl>
                                          <p:spTgt spid="277"/>
                                        </p:tgtEl>
                                        <p:attrNameLst>
                                          <p:attrName>style.visibility</p:attrName>
                                        </p:attrNameLst>
                                      </p:cBhvr>
                                      <p:to>
                                        <p:strVal val="visible"/>
                                      </p:to>
                                    </p:set>
                                    <p:animEffect transition="in" filter="wedge">
                                      <p:cBhvr>
                                        <p:cTn id="18" dur="2000"/>
                                        <p:tgtEl>
                                          <p:spTgt spid="277"/>
                                        </p:tgtEl>
                                      </p:cBhvr>
                                    </p:animEffect>
                                  </p:childTnLst>
                                </p:cTn>
                              </p:par>
                              <p:par>
                                <p:cTn id="19" presetID="20" presetClass="entr" presetSubtype="0" fill="hold" nodeType="withEffect">
                                  <p:stCondLst>
                                    <p:cond delay="0"/>
                                  </p:stCondLst>
                                  <p:childTnLst>
                                    <p:set>
                                      <p:cBhvr>
                                        <p:cTn id="20" dur="1" fill="hold">
                                          <p:stCondLst>
                                            <p:cond delay="0"/>
                                          </p:stCondLst>
                                        </p:cTn>
                                        <p:tgtEl>
                                          <p:spTgt spid="317"/>
                                        </p:tgtEl>
                                        <p:attrNameLst>
                                          <p:attrName>style.visibility</p:attrName>
                                        </p:attrNameLst>
                                      </p:cBhvr>
                                      <p:to>
                                        <p:strVal val="visible"/>
                                      </p:to>
                                    </p:set>
                                    <p:animEffect transition="in" filter="wedge">
                                      <p:cBhvr>
                                        <p:cTn id="21" dur="2000"/>
                                        <p:tgtEl>
                                          <p:spTgt spid="317"/>
                                        </p:tgtEl>
                                      </p:cBhvr>
                                    </p:animEffect>
                                  </p:childTnLst>
                                </p:cTn>
                              </p:par>
                              <p:par>
                                <p:cTn id="22" presetID="20" presetClass="entr" presetSubtype="0" fill="hold" nodeType="withEffect">
                                  <p:stCondLst>
                                    <p:cond delay="0"/>
                                  </p:stCondLst>
                                  <p:childTnLst>
                                    <p:set>
                                      <p:cBhvr>
                                        <p:cTn id="23" dur="1" fill="hold">
                                          <p:stCondLst>
                                            <p:cond delay="0"/>
                                          </p:stCondLst>
                                        </p:cTn>
                                        <p:tgtEl>
                                          <p:spTgt spid="318"/>
                                        </p:tgtEl>
                                        <p:attrNameLst>
                                          <p:attrName>style.visibility</p:attrName>
                                        </p:attrNameLst>
                                      </p:cBhvr>
                                      <p:to>
                                        <p:strVal val="visible"/>
                                      </p:to>
                                    </p:set>
                                    <p:animEffect transition="in" filter="wedge">
                                      <p:cBhvr>
                                        <p:cTn id="24" dur="2000"/>
                                        <p:tgtEl>
                                          <p:spTgt spid="318"/>
                                        </p:tgtEl>
                                      </p:cBhvr>
                                    </p:animEffect>
                                  </p:childTnLst>
                                </p:cTn>
                              </p:par>
                              <p:par>
                                <p:cTn id="25" presetID="20" presetClass="entr" presetSubtype="0" fill="hold" nodeType="withEffect">
                                  <p:stCondLst>
                                    <p:cond delay="0"/>
                                  </p:stCondLst>
                                  <p:childTnLst>
                                    <p:set>
                                      <p:cBhvr>
                                        <p:cTn id="26" dur="1" fill="hold">
                                          <p:stCondLst>
                                            <p:cond delay="0"/>
                                          </p:stCondLst>
                                        </p:cTn>
                                        <p:tgtEl>
                                          <p:spTgt spid="316"/>
                                        </p:tgtEl>
                                        <p:attrNameLst>
                                          <p:attrName>style.visibility</p:attrName>
                                        </p:attrNameLst>
                                      </p:cBhvr>
                                      <p:to>
                                        <p:strVal val="visible"/>
                                      </p:to>
                                    </p:set>
                                    <p:animEffect transition="in" filter="wedge">
                                      <p:cBhvr>
                                        <p:cTn id="27" dur="2000"/>
                                        <p:tgtEl>
                                          <p:spTgt spid="316"/>
                                        </p:tgtEl>
                                      </p:cBhvr>
                                    </p:animEffect>
                                  </p:childTnLst>
                                </p:cTn>
                              </p:par>
                              <p:par>
                                <p:cTn id="28" presetID="20" presetClass="entr" presetSubtype="0" fill="hold" nodeType="withEffect">
                                  <p:stCondLst>
                                    <p:cond delay="0"/>
                                  </p:stCondLst>
                                  <p:childTnLst>
                                    <p:set>
                                      <p:cBhvr>
                                        <p:cTn id="29" dur="1" fill="hold">
                                          <p:stCondLst>
                                            <p:cond delay="0"/>
                                          </p:stCondLst>
                                        </p:cTn>
                                        <p:tgtEl>
                                          <p:spTgt spid="319"/>
                                        </p:tgtEl>
                                        <p:attrNameLst>
                                          <p:attrName>style.visibility</p:attrName>
                                        </p:attrNameLst>
                                      </p:cBhvr>
                                      <p:to>
                                        <p:strVal val="visible"/>
                                      </p:to>
                                    </p:set>
                                    <p:animEffect transition="in" filter="wedge">
                                      <p:cBhvr>
                                        <p:cTn id="30" dur="2000"/>
                                        <p:tgtEl>
                                          <p:spTgt spid="319"/>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 0 L -0.16666 -0.0111 " pathEditMode="relative" ptsTypes="AA">
                                      <p:cBhvr>
                                        <p:cTn id="34" dur="2000" fill="hold"/>
                                        <p:tgtEl>
                                          <p:spTgt spid="317"/>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 0 L -0.16666 -0.0111 " pathEditMode="relative" ptsTypes="AA">
                                      <p:cBhvr>
                                        <p:cTn id="36" dur="2000" fill="hold"/>
                                        <p:tgtEl>
                                          <p:spTgt spid="318"/>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 0 L -0.16666 -0.0111 " pathEditMode="relative" ptsTypes="AA">
                                      <p:cBhvr>
                                        <p:cTn id="38" dur="2000" fill="hold"/>
                                        <p:tgtEl>
                                          <p:spTgt spid="3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2" name="TextBox 141"/>
          <p:cNvSpPr txBox="1"/>
          <p:nvPr/>
        </p:nvSpPr>
        <p:spPr>
          <a:xfrm>
            <a:off x="923365" y="1013012"/>
            <a:ext cx="6934200" cy="5078313"/>
          </a:xfrm>
          <a:prstGeom prst="rect">
            <a:avLst/>
          </a:prstGeom>
          <a:noFill/>
        </p:spPr>
        <p:txBody>
          <a:bodyPr wrap="square" rtlCol="0">
            <a:spAutoFit/>
          </a:bodyPr>
          <a:lstStyle/>
          <a:p>
            <a:r>
              <a:rPr lang="en-US" sz="3600" dirty="0">
                <a:solidFill>
                  <a:schemeClr val="bg1"/>
                </a:solidFill>
              </a:rPr>
              <a:t>Unused faculties are lost; rightly used abilities can be increased until perfection is attained. </a:t>
            </a:r>
          </a:p>
          <a:p>
            <a:endParaRPr lang="en-US" sz="3600" dirty="0">
              <a:solidFill>
                <a:schemeClr val="bg1"/>
              </a:solidFill>
            </a:endParaRPr>
          </a:p>
          <a:p>
            <a:r>
              <a:rPr lang="en-US" sz="3600" dirty="0">
                <a:solidFill>
                  <a:schemeClr val="bg1"/>
                </a:solidFill>
              </a:rPr>
              <a:t>“Unto every servant who is diligent shall be given great reward; and from him who is slothful shall be taken away even the light, abilities, and faculties which he had.</a:t>
            </a:r>
            <a:endParaRPr lang="en-US" sz="24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0929" y="1211354"/>
            <a:ext cx="2099347" cy="2930339"/>
          </a:xfrm>
          <a:prstGeom prst="rect">
            <a:avLst/>
          </a:prstGeom>
        </p:spPr>
      </p:pic>
      <p:sp>
        <p:nvSpPr>
          <p:cNvPr id="5" name="TextBox 4"/>
          <p:cNvSpPr txBox="1"/>
          <p:nvPr/>
        </p:nvSpPr>
        <p:spPr>
          <a:xfrm>
            <a:off x="11617557" y="6457263"/>
            <a:ext cx="574443" cy="369332"/>
          </a:xfrm>
          <a:prstGeom prst="rect">
            <a:avLst/>
          </a:prstGeom>
          <a:noFill/>
        </p:spPr>
        <p:txBody>
          <a:bodyPr wrap="square" rtlCol="0">
            <a:spAutoFit/>
          </a:bodyPr>
          <a:lstStyle/>
          <a:p>
            <a:r>
              <a:rPr lang="en-US" dirty="0">
                <a:solidFill>
                  <a:schemeClr val="bg1"/>
                </a:solidFill>
              </a:rPr>
              <a:t>(8)</a:t>
            </a:r>
          </a:p>
        </p:txBody>
      </p:sp>
    </p:spTree>
    <p:extLst>
      <p:ext uri="{BB962C8B-B14F-4D97-AF65-F5344CB8AC3E}">
        <p14:creationId xmlns:p14="http://schemas.microsoft.com/office/powerpoint/2010/main" val="4592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28800" y="228600"/>
            <a:ext cx="6248400" cy="2862322"/>
          </a:xfrm>
          <a:prstGeom prst="rect">
            <a:avLst/>
          </a:prstGeom>
          <a:noFill/>
        </p:spPr>
        <p:txBody>
          <a:bodyPr wrap="square" rtlCol="0">
            <a:spAutoFit/>
          </a:bodyPr>
          <a:lstStyle/>
          <a:p>
            <a:pPr algn="ctr"/>
            <a:r>
              <a:rPr lang="en-US" sz="6000" dirty="0">
                <a:solidFill>
                  <a:schemeClr val="bg1"/>
                </a:solidFill>
                <a:latin typeface="Narkisim" pitchFamily="34" charset="-79"/>
                <a:cs typeface="Narkisim" pitchFamily="34" charset="-79"/>
              </a:rPr>
              <a:t>The Triumphal Entry</a:t>
            </a:r>
          </a:p>
          <a:p>
            <a:pPr algn="ctr"/>
            <a:r>
              <a:rPr lang="en-US" sz="6000" dirty="0">
                <a:solidFill>
                  <a:schemeClr val="bg1"/>
                </a:solidFill>
                <a:latin typeface="Narkisim" pitchFamily="34" charset="-79"/>
                <a:cs typeface="Narkisim" pitchFamily="34" charset="-79"/>
              </a:rPr>
              <a:t>Luke 19:30-35</a:t>
            </a:r>
          </a:p>
        </p:txBody>
      </p:sp>
      <p:pic>
        <p:nvPicPr>
          <p:cNvPr id="4" name="Picture 2" descr="http://media.ldscdn.org/images/media-library/gospel-art/new-testament/triumphant-entry-39581-gallery.jpg"/>
          <p:cNvPicPr>
            <a:picLocks noChangeAspect="1" noChangeArrowheads="1"/>
          </p:cNvPicPr>
          <p:nvPr/>
        </p:nvPicPr>
        <p:blipFill>
          <a:blip r:embed="rId3" cstate="print"/>
          <a:srcRect/>
          <a:stretch>
            <a:fillRect/>
          </a:stretch>
        </p:blipFill>
        <p:spPr bwMode="auto">
          <a:xfrm>
            <a:off x="5562600" y="3048000"/>
            <a:ext cx="4142246" cy="3581400"/>
          </a:xfrm>
          <a:prstGeom prst="rect">
            <a:avLst/>
          </a:prstGeom>
          <a:noFill/>
        </p:spPr>
      </p:pic>
    </p:spTree>
    <p:extLst>
      <p:ext uri="{BB962C8B-B14F-4D97-AF65-F5344CB8AC3E}">
        <p14:creationId xmlns:p14="http://schemas.microsoft.com/office/powerpoint/2010/main" val="3510282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28800" y="1219201"/>
            <a:ext cx="3810000" cy="4431983"/>
          </a:xfrm>
          <a:prstGeom prst="rect">
            <a:avLst/>
          </a:prstGeom>
          <a:noFill/>
        </p:spPr>
        <p:txBody>
          <a:bodyPr wrap="square" rtlCol="0">
            <a:spAutoFit/>
          </a:bodyPr>
          <a:lstStyle/>
          <a:p>
            <a:pPr algn="ctr"/>
            <a:r>
              <a:rPr lang="en-US" sz="4800" dirty="0">
                <a:solidFill>
                  <a:schemeClr val="bg1"/>
                </a:solidFill>
                <a:latin typeface="Narkisim" pitchFamily="34" charset="-79"/>
                <a:cs typeface="Narkisim" pitchFamily="34" charset="-79"/>
              </a:rPr>
              <a:t>“A colt tied, whereon yet never man sat”</a:t>
            </a:r>
          </a:p>
          <a:p>
            <a:pPr algn="ctr"/>
            <a:endParaRPr lang="en-US" dirty="0">
              <a:solidFill>
                <a:schemeClr val="bg1"/>
              </a:solidFill>
              <a:latin typeface="Narkisim" pitchFamily="34" charset="-79"/>
              <a:cs typeface="Narkisim" pitchFamily="34" charset="-79"/>
            </a:endParaRPr>
          </a:p>
          <a:p>
            <a:pPr algn="ctr"/>
            <a:r>
              <a:rPr lang="en-US" dirty="0">
                <a:solidFill>
                  <a:schemeClr val="bg1"/>
                </a:solidFill>
                <a:latin typeface="Narkisim" pitchFamily="34" charset="-79"/>
                <a:cs typeface="Narkisim" pitchFamily="34" charset="-79"/>
              </a:rPr>
              <a:t>Zechariah 9:9</a:t>
            </a:r>
          </a:p>
          <a:p>
            <a:pPr algn="ctr"/>
            <a:r>
              <a:rPr lang="en-US" dirty="0">
                <a:solidFill>
                  <a:schemeClr val="bg1"/>
                </a:solidFill>
                <a:latin typeface="Narkisim" pitchFamily="34" charset="-79"/>
                <a:cs typeface="Narkisim" pitchFamily="34" charset="-79"/>
              </a:rPr>
              <a:t>Matthew 21:2-7</a:t>
            </a:r>
          </a:p>
          <a:p>
            <a:pPr algn="ctr"/>
            <a:r>
              <a:rPr lang="en-US" dirty="0">
                <a:solidFill>
                  <a:schemeClr val="bg1"/>
                </a:solidFill>
                <a:latin typeface="Narkisim" pitchFamily="34" charset="-79"/>
                <a:cs typeface="Narkisim" pitchFamily="34" charset="-79"/>
              </a:rPr>
              <a:t>Mark 11:2-7</a:t>
            </a:r>
          </a:p>
          <a:p>
            <a:pPr algn="ctr"/>
            <a:r>
              <a:rPr lang="en-US" dirty="0">
                <a:solidFill>
                  <a:schemeClr val="bg1"/>
                </a:solidFill>
                <a:latin typeface="Narkisim" pitchFamily="34" charset="-79"/>
                <a:cs typeface="Narkisim" pitchFamily="34" charset="-79"/>
              </a:rPr>
              <a:t>John 12:14-15</a:t>
            </a:r>
          </a:p>
        </p:txBody>
      </p:sp>
      <p:sp>
        <p:nvSpPr>
          <p:cNvPr id="4" name="TextBox 3"/>
          <p:cNvSpPr txBox="1"/>
          <p:nvPr/>
        </p:nvSpPr>
        <p:spPr>
          <a:xfrm>
            <a:off x="6019800" y="304801"/>
            <a:ext cx="4648200" cy="954107"/>
          </a:xfrm>
          <a:prstGeom prst="rect">
            <a:avLst/>
          </a:prstGeom>
          <a:noFill/>
        </p:spPr>
        <p:txBody>
          <a:bodyPr wrap="square" rtlCol="0">
            <a:spAutoFit/>
          </a:bodyPr>
          <a:lstStyle/>
          <a:p>
            <a:pPr algn="ctr"/>
            <a:endParaRPr lang="en-US" sz="2800" dirty="0">
              <a:solidFill>
                <a:schemeClr val="bg1"/>
              </a:solidFill>
              <a:latin typeface="Narkisim" pitchFamily="34" charset="-79"/>
              <a:cs typeface="Narkisim" pitchFamily="34" charset="-79"/>
            </a:endParaRPr>
          </a:p>
          <a:p>
            <a:pPr algn="ctr"/>
            <a:endParaRPr lang="en-US" sz="2800" dirty="0">
              <a:solidFill>
                <a:schemeClr val="bg1"/>
              </a:solidFill>
              <a:latin typeface="Narkisim" pitchFamily="34" charset="-79"/>
              <a:cs typeface="Narkisim" pitchFamily="34" charset="-79"/>
            </a:endParaRPr>
          </a:p>
        </p:txBody>
      </p:sp>
      <p:grpSp>
        <p:nvGrpSpPr>
          <p:cNvPr id="5" name="Group 4"/>
          <p:cNvGrpSpPr/>
          <p:nvPr/>
        </p:nvGrpSpPr>
        <p:grpSpPr>
          <a:xfrm>
            <a:off x="5953593" y="1200462"/>
            <a:ext cx="3185410" cy="4540771"/>
            <a:chOff x="3429000" y="1477780"/>
            <a:chExt cx="2819400" cy="4542020"/>
          </a:xfrm>
        </p:grpSpPr>
        <p:grpSp>
          <p:nvGrpSpPr>
            <p:cNvPr id="6" name="Group 120"/>
            <p:cNvGrpSpPr/>
            <p:nvPr/>
          </p:nvGrpSpPr>
          <p:grpSpPr>
            <a:xfrm>
              <a:off x="3595141" y="1477780"/>
              <a:ext cx="2494613" cy="343525"/>
              <a:chOff x="3505200" y="1371600"/>
              <a:chExt cx="2494613" cy="343525"/>
            </a:xfrm>
          </p:grpSpPr>
          <p:sp>
            <p:nvSpPr>
              <p:cNvPr id="38" name="Rounded Rectangle 37"/>
              <p:cNvSpPr/>
              <p:nvPr/>
            </p:nvSpPr>
            <p:spPr>
              <a:xfrm>
                <a:off x="35052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0386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5720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1054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6388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3429000" y="1752600"/>
              <a:ext cx="2819400" cy="4267200"/>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lay 7"/>
            <p:cNvSpPr/>
            <p:nvPr/>
          </p:nvSpPr>
          <p:spPr>
            <a:xfrm rot="16200000">
              <a:off x="3086100" y="3390900"/>
              <a:ext cx="3581400" cy="1676400"/>
            </a:xfrm>
            <a:prstGeom prst="flowChartDelay">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75"/>
            <p:cNvGrpSpPr/>
            <p:nvPr/>
          </p:nvGrpSpPr>
          <p:grpSpPr>
            <a:xfrm>
              <a:off x="3429000" y="1752600"/>
              <a:ext cx="1981200" cy="536289"/>
              <a:chOff x="4800600" y="1267918"/>
              <a:chExt cx="5502838" cy="1399082"/>
            </a:xfrm>
          </p:grpSpPr>
          <p:grpSp>
            <p:nvGrpSpPr>
              <p:cNvPr id="19" name="Group 250"/>
              <p:cNvGrpSpPr/>
              <p:nvPr/>
            </p:nvGrpSpPr>
            <p:grpSpPr>
              <a:xfrm>
                <a:off x="4800600" y="1295400"/>
                <a:ext cx="2362200" cy="1371600"/>
                <a:chOff x="4800600" y="1295400"/>
                <a:chExt cx="2362200" cy="1371600"/>
              </a:xfrm>
            </p:grpSpPr>
            <p:sp>
              <p:nvSpPr>
                <p:cNvPr id="32" name="Trapezoid 3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qual 3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51"/>
              <p:cNvGrpSpPr/>
              <p:nvPr/>
            </p:nvGrpSpPr>
            <p:grpSpPr>
              <a:xfrm>
                <a:off x="6877987" y="1267918"/>
                <a:ext cx="2362200" cy="1371600"/>
                <a:chOff x="4800600" y="1295400"/>
                <a:chExt cx="2362200" cy="1371600"/>
              </a:xfrm>
            </p:grpSpPr>
            <p:sp>
              <p:nvSpPr>
                <p:cNvPr id="26" name="Trapezoid 2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2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qual 2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58"/>
              <p:cNvGrpSpPr/>
              <p:nvPr/>
            </p:nvGrpSpPr>
            <p:grpSpPr>
              <a:xfrm>
                <a:off x="8979108" y="1270416"/>
                <a:ext cx="1324330" cy="1295400"/>
                <a:chOff x="4800600" y="1295400"/>
                <a:chExt cx="1324330" cy="1295400"/>
              </a:xfrm>
            </p:grpSpPr>
            <p:sp>
              <p:nvSpPr>
                <p:cNvPr id="22" name="Trapezoid 2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qual 2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5"/>
            <p:cNvGrpSpPr/>
            <p:nvPr/>
          </p:nvGrpSpPr>
          <p:grpSpPr>
            <a:xfrm>
              <a:off x="5334000" y="1752600"/>
              <a:ext cx="840646" cy="536289"/>
              <a:chOff x="5867400" y="1267918"/>
              <a:chExt cx="2334917" cy="1399082"/>
            </a:xfrm>
          </p:grpSpPr>
          <p:grpSp>
            <p:nvGrpSpPr>
              <p:cNvPr id="11" name="Group 250"/>
              <p:cNvGrpSpPr/>
              <p:nvPr/>
            </p:nvGrpSpPr>
            <p:grpSpPr>
              <a:xfrm>
                <a:off x="5867400" y="1295400"/>
                <a:ext cx="1295400" cy="1371600"/>
                <a:chOff x="5867400" y="1295400"/>
                <a:chExt cx="1295400" cy="1371600"/>
              </a:xfrm>
            </p:grpSpPr>
            <p:sp>
              <p:nvSpPr>
                <p:cNvPr id="17" name="Quad Arrow 1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51"/>
              <p:cNvGrpSpPr/>
              <p:nvPr/>
            </p:nvGrpSpPr>
            <p:grpSpPr>
              <a:xfrm>
                <a:off x="6877987" y="1267918"/>
                <a:ext cx="1324330" cy="1295400"/>
                <a:chOff x="4800600" y="1295400"/>
                <a:chExt cx="1324330" cy="1295400"/>
              </a:xfrm>
            </p:grpSpPr>
            <p:sp>
              <p:nvSpPr>
                <p:cNvPr id="13" name="Trapezoid 1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qual 1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 name="Group 42"/>
          <p:cNvGrpSpPr/>
          <p:nvPr/>
        </p:nvGrpSpPr>
        <p:grpSpPr>
          <a:xfrm>
            <a:off x="6477000" y="1371600"/>
            <a:ext cx="2060028" cy="4724400"/>
            <a:chOff x="4724400" y="1447800"/>
            <a:chExt cx="1783058" cy="4267200"/>
          </a:xfrm>
        </p:grpSpPr>
        <p:grpSp>
          <p:nvGrpSpPr>
            <p:cNvPr id="44" name="Group 49"/>
            <p:cNvGrpSpPr/>
            <p:nvPr/>
          </p:nvGrpSpPr>
          <p:grpSpPr>
            <a:xfrm>
              <a:off x="4724400" y="1447800"/>
              <a:ext cx="1783058" cy="3669792"/>
              <a:chOff x="1586246" y="1066800"/>
              <a:chExt cx="1650842" cy="3733800"/>
            </a:xfrm>
          </p:grpSpPr>
          <p:sp>
            <p:nvSpPr>
              <p:cNvPr id="87" name="Oval 86"/>
              <p:cNvSpPr/>
              <p:nvPr/>
            </p:nvSpPr>
            <p:spPr>
              <a:xfrm rot="19231343">
                <a:off x="2902857" y="2949569"/>
                <a:ext cx="334231" cy="4373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976600">
                <a:off x="1586246" y="2933286"/>
                <a:ext cx="347668" cy="4938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138027" flipH="1">
                <a:off x="2501980" y="2049276"/>
                <a:ext cx="583247" cy="1172928"/>
              </a:xfrm>
              <a:prstGeom prst="trapezoid">
                <a:avLst>
                  <a:gd name="adj" fmla="val 3741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461973">
                <a:off x="1739981" y="2049275"/>
                <a:ext cx="583247" cy="1172928"/>
              </a:xfrm>
              <a:prstGeom prst="trapezoid">
                <a:avLst>
                  <a:gd name="adj" fmla="val 3741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2064891" y="2101920"/>
                <a:ext cx="685601" cy="931760"/>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886948" flipH="1">
                <a:off x="2390016" y="4438816"/>
                <a:ext cx="358596" cy="3617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0713052">
                <a:off x="1954714" y="4438816"/>
                <a:ext cx="358596" cy="3617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135"/>
              <p:cNvSpPr/>
              <p:nvPr/>
            </p:nvSpPr>
            <p:spPr>
              <a:xfrm>
                <a:off x="1771062" y="1983420"/>
                <a:ext cx="1273259" cy="2619538"/>
              </a:xfrm>
              <a:prstGeom prst="trapezoid">
                <a:avLst>
                  <a:gd name="adj" fmla="val 3345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057400" y="2971800"/>
                <a:ext cx="685601" cy="147119"/>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2130186" y="3033678"/>
                <a:ext cx="97943" cy="68656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61"/>
              <p:cNvSpPr/>
              <p:nvPr/>
            </p:nvSpPr>
            <p:spPr>
              <a:xfrm rot="20563410">
                <a:off x="2198302" y="2963482"/>
                <a:ext cx="103527" cy="833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2097539" y="2935599"/>
                <a:ext cx="130591" cy="14711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122433" y="1185438"/>
                <a:ext cx="536573" cy="10084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64"/>
              <p:cNvSpPr/>
              <p:nvPr/>
            </p:nvSpPr>
            <p:spPr>
              <a:xfrm>
                <a:off x="2045780" y="1066800"/>
                <a:ext cx="383267" cy="35591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390720" y="1066800"/>
                <a:ext cx="383267" cy="35591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Block Arc 101"/>
              <p:cNvSpPr/>
              <p:nvPr/>
            </p:nvSpPr>
            <p:spPr>
              <a:xfrm rot="10800000">
                <a:off x="2122433" y="1145564"/>
                <a:ext cx="574900" cy="1023943"/>
              </a:xfrm>
              <a:prstGeom prst="blockArc">
                <a:avLst>
                  <a:gd name="adj1" fmla="val 10379194"/>
                  <a:gd name="adj2" fmla="val 20911045"/>
                  <a:gd name="adj3" fmla="val 14867"/>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Block Arc 102"/>
              <p:cNvSpPr/>
              <p:nvPr/>
            </p:nvSpPr>
            <p:spPr>
              <a:xfrm rot="21435521">
                <a:off x="2239899" y="1849009"/>
                <a:ext cx="301640" cy="172112"/>
              </a:xfrm>
              <a:prstGeom prst="blockArc">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Cloud 103"/>
              <p:cNvSpPr/>
              <p:nvPr/>
            </p:nvSpPr>
            <p:spPr>
              <a:xfrm rot="21271638">
                <a:off x="2548370" y="1114859"/>
                <a:ext cx="360984" cy="126159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oud 69"/>
              <p:cNvSpPr/>
              <p:nvPr/>
            </p:nvSpPr>
            <p:spPr>
              <a:xfrm rot="273561">
                <a:off x="1905000" y="1177837"/>
                <a:ext cx="328513" cy="1208205"/>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70"/>
              <p:cNvSpPr/>
              <p:nvPr/>
            </p:nvSpPr>
            <p:spPr>
              <a:xfrm>
                <a:off x="2077718" y="1124447"/>
                <a:ext cx="223573" cy="288238"/>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48"/>
              <p:cNvSpPr/>
              <p:nvPr/>
            </p:nvSpPr>
            <p:spPr>
              <a:xfrm>
                <a:off x="2524864" y="1124447"/>
                <a:ext cx="223573" cy="288238"/>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9"/>
            <p:cNvGrpSpPr/>
            <p:nvPr/>
          </p:nvGrpSpPr>
          <p:grpSpPr>
            <a:xfrm>
              <a:off x="4724400" y="2819400"/>
              <a:ext cx="1671208" cy="2895600"/>
              <a:chOff x="2958668" y="533400"/>
              <a:chExt cx="3518332" cy="6096000"/>
            </a:xfrm>
          </p:grpSpPr>
          <p:grpSp>
            <p:nvGrpSpPr>
              <p:cNvPr id="46" name="Group 48"/>
              <p:cNvGrpSpPr/>
              <p:nvPr/>
            </p:nvGrpSpPr>
            <p:grpSpPr>
              <a:xfrm rot="817137">
                <a:off x="2958668" y="3559059"/>
                <a:ext cx="685800" cy="1912047"/>
                <a:chOff x="7031746" y="2362200"/>
                <a:chExt cx="685800" cy="1912047"/>
              </a:xfrm>
            </p:grpSpPr>
            <p:sp>
              <p:nvSpPr>
                <p:cNvPr id="85" name="Round Same Side Corner Rectangle 47"/>
                <p:cNvSpPr/>
                <p:nvPr/>
              </p:nvSpPr>
              <p:spPr>
                <a:xfrm>
                  <a:off x="7162800" y="2362200"/>
                  <a:ext cx="381000" cy="1371600"/>
                </a:xfrm>
                <a:prstGeom prst="round2Same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46"/>
                <p:cNvSpPr/>
                <p:nvPr/>
              </p:nvSpPr>
              <p:spPr>
                <a:xfrm rot="19248934">
                  <a:off x="7031746" y="3480162"/>
                  <a:ext cx="685800" cy="794085"/>
                </a:xfrm>
                <a:prstGeom prst="round2DiagRect">
                  <a:avLst>
                    <a:gd name="adj1" fmla="val 50000"/>
                    <a:gd name="adj2"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08"/>
              <p:cNvGrpSpPr/>
              <p:nvPr/>
            </p:nvGrpSpPr>
            <p:grpSpPr>
              <a:xfrm>
                <a:off x="5181600" y="4419600"/>
                <a:ext cx="1066800" cy="2057400"/>
                <a:chOff x="6248400" y="990600"/>
                <a:chExt cx="1066800" cy="2057400"/>
              </a:xfrm>
            </p:grpSpPr>
            <p:sp>
              <p:nvSpPr>
                <p:cNvPr id="83" name="Trapezoid 44"/>
                <p:cNvSpPr/>
                <p:nvPr/>
              </p:nvSpPr>
              <p:spPr>
                <a:xfrm>
                  <a:off x="6324600" y="990600"/>
                  <a:ext cx="914400" cy="19812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6248400" y="2514600"/>
                  <a:ext cx="1066800" cy="533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39"/>
              <p:cNvGrpSpPr/>
              <p:nvPr/>
            </p:nvGrpSpPr>
            <p:grpSpPr>
              <a:xfrm>
                <a:off x="4038600" y="4419600"/>
                <a:ext cx="1066800" cy="2057400"/>
                <a:chOff x="6248400" y="990600"/>
                <a:chExt cx="1066800" cy="2057400"/>
              </a:xfrm>
            </p:grpSpPr>
            <p:sp>
              <p:nvSpPr>
                <p:cNvPr id="81" name="Trapezoid 40"/>
                <p:cNvSpPr/>
                <p:nvPr/>
              </p:nvSpPr>
              <p:spPr>
                <a:xfrm>
                  <a:off x="6324600" y="990600"/>
                  <a:ext cx="914400" cy="19812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41"/>
                <p:cNvSpPr/>
                <p:nvPr/>
              </p:nvSpPr>
              <p:spPr>
                <a:xfrm>
                  <a:off x="6248400" y="2514600"/>
                  <a:ext cx="1066800" cy="533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Oval 2"/>
              <p:cNvSpPr/>
              <p:nvPr/>
            </p:nvSpPr>
            <p:spPr>
              <a:xfrm>
                <a:off x="3200400" y="2438399"/>
                <a:ext cx="3276600" cy="3036849"/>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31"/>
              <p:cNvGrpSpPr/>
              <p:nvPr/>
            </p:nvGrpSpPr>
            <p:grpSpPr>
              <a:xfrm>
                <a:off x="3657600" y="533400"/>
                <a:ext cx="2177158" cy="3581400"/>
                <a:chOff x="5923022" y="533400"/>
                <a:chExt cx="2177158" cy="3581400"/>
              </a:xfrm>
            </p:grpSpPr>
            <p:sp>
              <p:nvSpPr>
                <p:cNvPr id="57" name="Round Diagonal Corner Rectangle 56"/>
                <p:cNvSpPr/>
                <p:nvPr/>
              </p:nvSpPr>
              <p:spPr>
                <a:xfrm rot="20854164">
                  <a:off x="7294622" y="841616"/>
                  <a:ext cx="805558" cy="604532"/>
                </a:xfrm>
                <a:prstGeom prst="round2DiagRect">
                  <a:avLst>
                    <a:gd name="adj1" fmla="val 50000"/>
                    <a:gd name="adj2" fmla="val 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3262727" flipH="1">
                  <a:off x="7500153" y="848686"/>
                  <a:ext cx="352603" cy="63618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745836" flipH="1">
                  <a:off x="5923022" y="917815"/>
                  <a:ext cx="805558" cy="604532"/>
                </a:xfrm>
                <a:prstGeom prst="round2DiagRect">
                  <a:avLst>
                    <a:gd name="adj1" fmla="val 50000"/>
                    <a:gd name="adj2" fmla="val 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337273">
                  <a:off x="6204753" y="924886"/>
                  <a:ext cx="352603" cy="63618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
                <p:cNvSpPr/>
                <p:nvPr/>
              </p:nvSpPr>
              <p:spPr>
                <a:xfrm>
                  <a:off x="6553200" y="2895600"/>
                  <a:ext cx="1016000" cy="1219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3"/>
                <p:cNvSpPr/>
                <p:nvPr/>
              </p:nvSpPr>
              <p:spPr>
                <a:xfrm>
                  <a:off x="6172200" y="1066800"/>
                  <a:ext cx="1694329" cy="20574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4"/>
                <p:cNvSpPr/>
                <p:nvPr/>
              </p:nvSpPr>
              <p:spPr>
                <a:xfrm>
                  <a:off x="6324600" y="2514600"/>
                  <a:ext cx="1447800" cy="14478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5"/>
                <p:cNvSpPr/>
                <p:nvPr/>
              </p:nvSpPr>
              <p:spPr>
                <a:xfrm>
                  <a:off x="6477000" y="2286000"/>
                  <a:ext cx="1143000" cy="1143000"/>
                </a:xfrm>
                <a:prstGeom prst="ellips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5"/>
                <p:cNvGrpSpPr/>
                <p:nvPr/>
              </p:nvGrpSpPr>
              <p:grpSpPr>
                <a:xfrm>
                  <a:off x="6477000" y="1600200"/>
                  <a:ext cx="1066800" cy="762000"/>
                  <a:chOff x="3810000" y="914400"/>
                  <a:chExt cx="3962400" cy="1828800"/>
                </a:xfrm>
              </p:grpSpPr>
              <p:grpSp>
                <p:nvGrpSpPr>
                  <p:cNvPr id="73" name="Group 56"/>
                  <p:cNvGrpSpPr/>
                  <p:nvPr/>
                </p:nvGrpSpPr>
                <p:grpSpPr>
                  <a:xfrm>
                    <a:off x="3810000" y="914400"/>
                    <a:ext cx="1676400" cy="1752600"/>
                    <a:chOff x="5029200" y="1905000"/>
                    <a:chExt cx="1752600" cy="1828800"/>
                  </a:xfrm>
                </p:grpSpPr>
                <p:sp>
                  <p:nvSpPr>
                    <p:cNvPr id="78" name="Oval 77"/>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60"/>
                  <p:cNvGrpSpPr/>
                  <p:nvPr/>
                </p:nvGrpSpPr>
                <p:grpSpPr>
                  <a:xfrm>
                    <a:off x="6096000" y="990600"/>
                    <a:ext cx="1676400" cy="1752600"/>
                    <a:chOff x="5029200" y="1905000"/>
                    <a:chExt cx="1752600" cy="1828800"/>
                  </a:xfrm>
                </p:grpSpPr>
                <p:sp>
                  <p:nvSpPr>
                    <p:cNvPr id="75" name="Oval 7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Oval 65"/>
                <p:cNvSpPr/>
                <p:nvPr/>
              </p:nvSpPr>
              <p:spPr>
                <a:xfrm rot="19809659">
                  <a:off x="6776589" y="3285373"/>
                  <a:ext cx="197328" cy="43919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790341" flipH="1">
                  <a:off x="7213802" y="3302863"/>
                  <a:ext cx="197328" cy="43919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30"/>
                <p:cNvGrpSpPr/>
                <p:nvPr/>
              </p:nvGrpSpPr>
              <p:grpSpPr>
                <a:xfrm>
                  <a:off x="6781800" y="533400"/>
                  <a:ext cx="381000" cy="762000"/>
                  <a:chOff x="3810000" y="914400"/>
                  <a:chExt cx="1524000" cy="2286000"/>
                </a:xfrm>
              </p:grpSpPr>
              <p:sp>
                <p:nvSpPr>
                  <p:cNvPr id="69" name="Moon 68"/>
                  <p:cNvSpPr/>
                  <p:nvPr/>
                </p:nvSpPr>
                <p:spPr>
                  <a:xfrm>
                    <a:off x="3810000" y="914400"/>
                    <a:ext cx="609600" cy="2209800"/>
                  </a:xfrm>
                  <a:prstGeom prst="moon">
                    <a:avLst>
                      <a:gd name="adj" fmla="val 87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a:off x="4114800" y="990600"/>
                    <a:ext cx="609600" cy="2209800"/>
                  </a:xfrm>
                  <a:prstGeom prst="moon">
                    <a:avLst>
                      <a:gd name="adj" fmla="val 87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a:off x="4419600" y="990600"/>
                    <a:ext cx="609600" cy="2209800"/>
                  </a:xfrm>
                  <a:prstGeom prst="moon">
                    <a:avLst>
                      <a:gd name="adj" fmla="val 87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a:off x="4724400" y="990600"/>
                    <a:ext cx="609600" cy="2209800"/>
                  </a:xfrm>
                  <a:prstGeom prst="moon">
                    <a:avLst>
                      <a:gd name="adj" fmla="val 87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34"/>
              <p:cNvGrpSpPr/>
              <p:nvPr/>
            </p:nvGrpSpPr>
            <p:grpSpPr>
              <a:xfrm>
                <a:off x="3733800" y="4572000"/>
                <a:ext cx="1066800" cy="2057400"/>
                <a:chOff x="6248400" y="990600"/>
                <a:chExt cx="1066800" cy="2057400"/>
              </a:xfrm>
            </p:grpSpPr>
            <p:sp>
              <p:nvSpPr>
                <p:cNvPr id="55" name="Trapezoid 54"/>
                <p:cNvSpPr/>
                <p:nvPr/>
              </p:nvSpPr>
              <p:spPr>
                <a:xfrm>
                  <a:off x="6324600" y="990600"/>
                  <a:ext cx="914400" cy="19812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6248400" y="2514600"/>
                  <a:ext cx="1066800" cy="533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36"/>
              <p:cNvGrpSpPr/>
              <p:nvPr/>
            </p:nvGrpSpPr>
            <p:grpSpPr>
              <a:xfrm>
                <a:off x="4953000" y="4572000"/>
                <a:ext cx="1066800" cy="2057400"/>
                <a:chOff x="6248400" y="990600"/>
                <a:chExt cx="1066800" cy="2057400"/>
              </a:xfrm>
            </p:grpSpPr>
            <p:sp>
              <p:nvSpPr>
                <p:cNvPr id="53" name="Trapezoid 52"/>
                <p:cNvSpPr/>
                <p:nvPr/>
              </p:nvSpPr>
              <p:spPr>
                <a:xfrm>
                  <a:off x="6324600" y="990600"/>
                  <a:ext cx="914400" cy="19812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6248400" y="2514600"/>
                  <a:ext cx="1066800" cy="533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14289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edge">
                                      <p:cBhvr>
                                        <p:cTn id="10" dur="2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752600" y="1676401"/>
            <a:ext cx="3810000" cy="3139321"/>
          </a:xfrm>
          <a:prstGeom prst="rect">
            <a:avLst/>
          </a:prstGeom>
          <a:noFill/>
        </p:spPr>
        <p:txBody>
          <a:bodyPr wrap="square" rtlCol="0">
            <a:spAutoFit/>
          </a:bodyPr>
          <a:lstStyle/>
          <a:p>
            <a:pPr algn="ctr"/>
            <a:r>
              <a:rPr lang="en-US" sz="4800" dirty="0">
                <a:solidFill>
                  <a:schemeClr val="bg1"/>
                </a:solidFill>
                <a:latin typeface="Narkisim" pitchFamily="34" charset="-79"/>
                <a:cs typeface="Narkisim" pitchFamily="34" charset="-79"/>
              </a:rPr>
              <a:t>“They spread their clothes in the way”</a:t>
            </a:r>
          </a:p>
          <a:p>
            <a:pPr algn="ctr"/>
            <a:r>
              <a:rPr lang="en-US" dirty="0">
                <a:solidFill>
                  <a:schemeClr val="bg1"/>
                </a:solidFill>
                <a:latin typeface="Narkisim" pitchFamily="34" charset="-79"/>
                <a:cs typeface="Narkisim" pitchFamily="34" charset="-79"/>
              </a:rPr>
              <a:t>Luke 19:36</a:t>
            </a:r>
          </a:p>
          <a:p>
            <a:pPr algn="ctr"/>
            <a:r>
              <a:rPr lang="en-US" dirty="0">
                <a:solidFill>
                  <a:schemeClr val="bg1"/>
                </a:solidFill>
                <a:latin typeface="Narkisim" pitchFamily="34" charset="-79"/>
                <a:cs typeface="Narkisim" pitchFamily="34" charset="-79"/>
              </a:rPr>
              <a:t>Matthew 21:8</a:t>
            </a:r>
          </a:p>
          <a:p>
            <a:pPr algn="ctr"/>
            <a:r>
              <a:rPr lang="en-US" dirty="0">
                <a:solidFill>
                  <a:schemeClr val="bg1"/>
                </a:solidFill>
                <a:latin typeface="Narkisim" pitchFamily="34" charset="-79"/>
                <a:cs typeface="Narkisim" pitchFamily="34" charset="-79"/>
              </a:rPr>
              <a:t>Mark 1:8</a:t>
            </a:r>
          </a:p>
        </p:txBody>
      </p:sp>
      <p:grpSp>
        <p:nvGrpSpPr>
          <p:cNvPr id="5" name="Group 4"/>
          <p:cNvGrpSpPr/>
          <p:nvPr/>
        </p:nvGrpSpPr>
        <p:grpSpPr>
          <a:xfrm>
            <a:off x="5715000" y="1828800"/>
            <a:ext cx="4267200" cy="2895600"/>
            <a:chOff x="533400" y="1371600"/>
            <a:chExt cx="3886200" cy="2667000"/>
          </a:xfrm>
        </p:grpSpPr>
        <p:sp>
          <p:nvSpPr>
            <p:cNvPr id="6" name="Double Wave 5"/>
            <p:cNvSpPr/>
            <p:nvPr/>
          </p:nvSpPr>
          <p:spPr>
            <a:xfrm>
              <a:off x="1524000" y="2133600"/>
              <a:ext cx="2895600" cy="1600200"/>
            </a:xfrm>
            <a:prstGeom prst="doubleWave">
              <a:avLst/>
            </a:prstGeom>
            <a:solidFill>
              <a:srgbClr val="E4BF20"/>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1752600"/>
              <a:ext cx="1905000" cy="2286000"/>
            </a:xfrm>
            <a:prstGeom prst="rect">
              <a:avLst/>
            </a:prstGeom>
            <a:solidFill>
              <a:srgbClr val="C05B08"/>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6528261">
              <a:off x="1808864" y="2055988"/>
              <a:ext cx="961805" cy="2438400"/>
            </a:xfrm>
            <a:prstGeom prst="moon">
              <a:avLst>
                <a:gd name="adj" fmla="val 87500"/>
              </a:avLst>
            </a:prstGeom>
            <a:solidFill>
              <a:srgbClr val="E7C535"/>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7"/>
            <p:cNvGrpSpPr/>
            <p:nvPr/>
          </p:nvGrpSpPr>
          <p:grpSpPr>
            <a:xfrm rot="20600095">
              <a:off x="1981200" y="1371600"/>
              <a:ext cx="2360366" cy="2209800"/>
              <a:chOff x="4977070" y="1447800"/>
              <a:chExt cx="2360366" cy="2209800"/>
            </a:xfrm>
            <a:scene3d>
              <a:camera prst="isometricOffAxis1Top"/>
              <a:lightRig rig="threePt" dir="t"/>
            </a:scene3d>
          </p:grpSpPr>
          <p:sp>
            <p:nvSpPr>
              <p:cNvPr id="10" name="Trapezoid 5"/>
              <p:cNvSpPr/>
              <p:nvPr/>
            </p:nvSpPr>
            <p:spPr>
              <a:xfrm rot="1468383">
                <a:off x="4977070" y="1452663"/>
                <a:ext cx="990600" cy="106680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153934">
                <a:off x="6346836" y="1451157"/>
                <a:ext cx="990600" cy="106680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4"/>
              <p:cNvSpPr/>
              <p:nvPr/>
            </p:nvSpPr>
            <p:spPr>
              <a:xfrm>
                <a:off x="5105400" y="1447800"/>
                <a:ext cx="1981200" cy="220980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9894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1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095500" y="0"/>
            <a:ext cx="8001000" cy="769441"/>
          </a:xfrm>
          <a:prstGeom prst="rect">
            <a:avLst/>
          </a:prstGeom>
          <a:noFill/>
        </p:spPr>
        <p:txBody>
          <a:bodyPr wrap="square" rtlCol="0">
            <a:spAutoFit/>
          </a:bodyPr>
          <a:lstStyle/>
          <a:p>
            <a:pPr algn="ctr"/>
            <a:r>
              <a:rPr lang="en-US" sz="4400" dirty="0">
                <a:solidFill>
                  <a:schemeClr val="bg1"/>
                </a:solidFill>
                <a:latin typeface="Lucida Fax" panose="02060602050505020204" pitchFamily="18" charset="0"/>
              </a:rPr>
              <a:t>Pray Always and Not Faint</a:t>
            </a:r>
          </a:p>
        </p:txBody>
      </p:sp>
      <p:sp>
        <p:nvSpPr>
          <p:cNvPr id="5" name="TextBox 4"/>
          <p:cNvSpPr txBox="1"/>
          <p:nvPr/>
        </p:nvSpPr>
        <p:spPr>
          <a:xfrm>
            <a:off x="0" y="6385565"/>
            <a:ext cx="4953000" cy="338554"/>
          </a:xfrm>
          <a:prstGeom prst="rect">
            <a:avLst/>
          </a:prstGeom>
          <a:noFill/>
        </p:spPr>
        <p:txBody>
          <a:bodyPr wrap="square" rtlCol="0">
            <a:spAutoFit/>
          </a:bodyPr>
          <a:lstStyle/>
          <a:p>
            <a:r>
              <a:rPr lang="en-US" sz="1600" dirty="0">
                <a:solidFill>
                  <a:schemeClr val="bg1"/>
                </a:solidFill>
                <a:latin typeface="Comic Sans MS" pitchFamily="66" charset="0"/>
              </a:rPr>
              <a:t>Luke 18:1-8; 2 Nephi 32:9</a:t>
            </a:r>
          </a:p>
        </p:txBody>
      </p:sp>
      <p:sp>
        <p:nvSpPr>
          <p:cNvPr id="169" name="TextBox 168"/>
          <p:cNvSpPr txBox="1"/>
          <p:nvPr/>
        </p:nvSpPr>
        <p:spPr>
          <a:xfrm>
            <a:off x="297997" y="865983"/>
            <a:ext cx="6783865" cy="2554545"/>
          </a:xfrm>
          <a:prstGeom prst="rect">
            <a:avLst/>
          </a:prstGeom>
          <a:noFill/>
        </p:spPr>
        <p:txBody>
          <a:bodyPr wrap="square" rtlCol="0">
            <a:spAutoFit/>
          </a:bodyPr>
          <a:lstStyle/>
          <a:p>
            <a:r>
              <a:rPr lang="en-US" sz="2000" dirty="0">
                <a:solidFill>
                  <a:schemeClr val="bg1"/>
                </a:solidFill>
                <a:latin typeface="Comic Sans MS" pitchFamily="66" charset="0"/>
              </a:rPr>
              <a:t>The parable teaches us to be persistent…keep praying for those in need, those whom we love, for guidance and safety, for health and strength.</a:t>
            </a:r>
          </a:p>
          <a:p>
            <a:endParaRPr lang="en-US" sz="2000" dirty="0">
              <a:solidFill>
                <a:schemeClr val="bg1"/>
              </a:solidFill>
              <a:latin typeface="Comic Sans MS" pitchFamily="66" charset="0"/>
            </a:endParaRPr>
          </a:p>
          <a:p>
            <a:r>
              <a:rPr lang="en-US" sz="2000" dirty="0">
                <a:solidFill>
                  <a:schemeClr val="bg1"/>
                </a:solidFill>
                <a:latin typeface="Comic Sans MS" pitchFamily="66" charset="0"/>
              </a:rPr>
              <a:t>However…</a:t>
            </a:r>
          </a:p>
          <a:p>
            <a:endParaRPr lang="en-US" sz="2000" dirty="0">
              <a:solidFill>
                <a:schemeClr val="bg1"/>
              </a:solidFill>
              <a:latin typeface="Comic Sans MS" pitchFamily="66" charset="0"/>
            </a:endParaRPr>
          </a:p>
          <a:p>
            <a:r>
              <a:rPr lang="en-US" sz="2000" dirty="0">
                <a:solidFill>
                  <a:schemeClr val="bg1"/>
                </a:solidFill>
                <a:latin typeface="Comic Sans MS" pitchFamily="66" charset="0"/>
              </a:rPr>
              <a:t>“This does not mean that we continually ask for something when we’ve already received an answer…” (3)</a:t>
            </a:r>
          </a:p>
        </p:txBody>
      </p:sp>
      <p:sp>
        <p:nvSpPr>
          <p:cNvPr id="2" name="Rectangle 1"/>
          <p:cNvSpPr/>
          <p:nvPr/>
        </p:nvSpPr>
        <p:spPr>
          <a:xfrm>
            <a:off x="770393" y="3642682"/>
            <a:ext cx="3647567" cy="923330"/>
          </a:xfrm>
          <a:prstGeom prst="rect">
            <a:avLst/>
          </a:prstGeom>
        </p:spPr>
        <p:txBody>
          <a:bodyPr wrap="square">
            <a:spAutoFit/>
          </a:bodyPr>
          <a:lstStyle/>
          <a:p>
            <a:r>
              <a:rPr lang="en-US" i="1" dirty="0">
                <a:solidFill>
                  <a:srgbClr val="FFFF00"/>
                </a:solidFill>
                <a:latin typeface="Palatino"/>
              </a:rPr>
              <a:t>…wherefore, trouble me no more concerning this matter.</a:t>
            </a:r>
          </a:p>
          <a:p>
            <a:r>
              <a:rPr lang="en-US" i="1" dirty="0">
                <a:solidFill>
                  <a:srgbClr val="FFFF00"/>
                </a:solidFill>
                <a:latin typeface="Palatino"/>
              </a:rPr>
              <a:t>D&amp;C 59:22</a:t>
            </a:r>
            <a:endParaRPr lang="en-US" i="1" dirty="0">
              <a:solidFill>
                <a:srgbClr val="FFFF00"/>
              </a:solidFill>
            </a:endParaRPr>
          </a:p>
        </p:txBody>
      </p:sp>
      <p:pic>
        <p:nvPicPr>
          <p:cNvPr id="3074" name="Picture 2" descr="Image result for constant pray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98" t="1043"/>
          <a:stretch/>
        </p:blipFill>
        <p:spPr bwMode="auto">
          <a:xfrm>
            <a:off x="7081862" y="777961"/>
            <a:ext cx="4377260" cy="352958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605412" y="4307545"/>
            <a:ext cx="7016124" cy="2484356"/>
            <a:chOff x="4605412" y="4307545"/>
            <a:chExt cx="7016124" cy="2484356"/>
          </a:xfrm>
        </p:grpSpPr>
        <p:sp>
          <p:nvSpPr>
            <p:cNvPr id="3" name="Rectangle 2"/>
            <p:cNvSpPr/>
            <p:nvPr/>
          </p:nvSpPr>
          <p:spPr>
            <a:xfrm>
              <a:off x="6894410" y="5236134"/>
              <a:ext cx="4727126" cy="1477328"/>
            </a:xfrm>
            <a:prstGeom prst="rect">
              <a:avLst/>
            </a:prstGeom>
          </p:spPr>
          <p:txBody>
            <a:bodyPr wrap="square">
              <a:spAutoFit/>
            </a:bodyPr>
            <a:lstStyle/>
            <a:p>
              <a:r>
                <a:rPr lang="en-US" i="1" dirty="0">
                  <a:solidFill>
                    <a:srgbClr val="FFFF00"/>
                  </a:solidFill>
                  <a:latin typeface="Palatino"/>
                </a:rPr>
                <a:t> Joseph, my son, if thou </a:t>
              </a:r>
              <a:r>
                <a:rPr lang="en-US" i="1" dirty="0" err="1">
                  <a:solidFill>
                    <a:srgbClr val="FFFF00"/>
                  </a:solidFill>
                  <a:latin typeface="Palatino"/>
                </a:rPr>
                <a:t>livest</a:t>
              </a:r>
              <a:r>
                <a:rPr lang="en-US" i="1" dirty="0">
                  <a:solidFill>
                    <a:srgbClr val="FFFF00"/>
                  </a:solidFill>
                  <a:latin typeface="Palatino"/>
                </a:rPr>
                <a:t> until thou art eighty-five years old, thou shalt see the face of the Son of Man; therefore let this suffice, and trouble me no more on this matter.</a:t>
              </a:r>
            </a:p>
            <a:p>
              <a:r>
                <a:rPr lang="en-US" i="1" dirty="0">
                  <a:solidFill>
                    <a:srgbClr val="FFFF00"/>
                  </a:solidFill>
                  <a:latin typeface="Palatino"/>
                </a:rPr>
                <a:t>D&amp;C 130:15</a:t>
              </a:r>
              <a:endParaRPr lang="en-US" i="1" dirty="0">
                <a:solidFill>
                  <a:srgbClr val="FFFF00"/>
                </a:solidFill>
              </a:endParaRPr>
            </a:p>
          </p:txBody>
        </p:sp>
        <p:pic>
          <p:nvPicPr>
            <p:cNvPr id="3076" name="Picture 4" descr="Image result for joseph smith pray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5412" y="4307545"/>
              <a:ext cx="2101546" cy="24843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23946" y="4528248"/>
              <a:ext cx="4171713" cy="707886"/>
            </a:xfrm>
            <a:prstGeom prst="rect">
              <a:avLst/>
            </a:prstGeom>
            <a:noFill/>
          </p:spPr>
          <p:txBody>
            <a:bodyPr wrap="square" rtlCol="0">
              <a:spAutoFit/>
            </a:bodyPr>
            <a:lstStyle/>
            <a:p>
              <a:pPr algn="ctr"/>
              <a:r>
                <a:rPr lang="en-US" sz="2000" dirty="0">
                  <a:solidFill>
                    <a:schemeClr val="bg1"/>
                  </a:solidFill>
                  <a:latin typeface="Lucida Fax" panose="02060602050505020204" pitchFamily="18" charset="0"/>
                </a:rPr>
                <a:t>Joseph prays for when the Second Coming will be</a:t>
              </a:r>
            </a:p>
          </p:txBody>
        </p:sp>
      </p:grpSp>
    </p:spTree>
    <p:extLst>
      <p:ext uri="{BB962C8B-B14F-4D97-AF65-F5344CB8AC3E}">
        <p14:creationId xmlns:p14="http://schemas.microsoft.com/office/powerpoint/2010/main" val="189196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28800" y="990600"/>
            <a:ext cx="3810000" cy="5355312"/>
          </a:xfrm>
          <a:prstGeom prst="rect">
            <a:avLst/>
          </a:prstGeom>
          <a:noFill/>
        </p:spPr>
        <p:txBody>
          <a:bodyPr wrap="square" rtlCol="0">
            <a:spAutoFit/>
          </a:bodyPr>
          <a:lstStyle/>
          <a:p>
            <a:pPr algn="ctr"/>
            <a:r>
              <a:rPr lang="en-US" sz="4800" dirty="0">
                <a:solidFill>
                  <a:schemeClr val="bg1"/>
                </a:solidFill>
                <a:latin typeface="Narkisim" pitchFamily="34" charset="-79"/>
                <a:cs typeface="Narkisim" pitchFamily="34" charset="-79"/>
              </a:rPr>
              <a:t>“Took branches of palm trees, and went forth to meet him”</a:t>
            </a:r>
          </a:p>
          <a:p>
            <a:pPr algn="ctr"/>
            <a:r>
              <a:rPr lang="en-US" dirty="0">
                <a:solidFill>
                  <a:schemeClr val="bg1"/>
                </a:solidFill>
                <a:latin typeface="Narkisim" pitchFamily="34" charset="-79"/>
                <a:cs typeface="Narkisim" pitchFamily="34" charset="-79"/>
              </a:rPr>
              <a:t>John 12:13</a:t>
            </a:r>
          </a:p>
          <a:p>
            <a:pPr algn="ctr"/>
            <a:r>
              <a:rPr lang="en-US" dirty="0">
                <a:solidFill>
                  <a:schemeClr val="bg1"/>
                </a:solidFill>
                <a:latin typeface="Narkisim" pitchFamily="34" charset="-79"/>
                <a:cs typeface="Narkisim" pitchFamily="34" charset="-79"/>
              </a:rPr>
              <a:t>Matthew 21:8</a:t>
            </a:r>
          </a:p>
          <a:p>
            <a:pPr algn="ctr"/>
            <a:r>
              <a:rPr lang="en-US" dirty="0">
                <a:solidFill>
                  <a:schemeClr val="bg1"/>
                </a:solidFill>
                <a:latin typeface="Narkisim" pitchFamily="34" charset="-79"/>
                <a:cs typeface="Narkisim" pitchFamily="34" charset="-79"/>
              </a:rPr>
              <a:t>Mark 11:8</a:t>
            </a:r>
          </a:p>
        </p:txBody>
      </p:sp>
      <p:grpSp>
        <p:nvGrpSpPr>
          <p:cNvPr id="5" name="Group 4"/>
          <p:cNvGrpSpPr/>
          <p:nvPr/>
        </p:nvGrpSpPr>
        <p:grpSpPr>
          <a:xfrm rot="20050647">
            <a:off x="4651905" y="862323"/>
            <a:ext cx="6039093" cy="4558968"/>
            <a:chOff x="2581376" y="1225449"/>
            <a:chExt cx="6039093" cy="4558968"/>
          </a:xfrm>
        </p:grpSpPr>
        <p:grpSp>
          <p:nvGrpSpPr>
            <p:cNvPr id="6" name="Group 20"/>
            <p:cNvGrpSpPr/>
            <p:nvPr/>
          </p:nvGrpSpPr>
          <p:grpSpPr>
            <a:xfrm>
              <a:off x="4568530" y="2743200"/>
              <a:ext cx="4051939" cy="3041217"/>
              <a:chOff x="4565059" y="1001799"/>
              <a:chExt cx="4051939" cy="3041217"/>
            </a:xfrm>
          </p:grpSpPr>
          <p:sp>
            <p:nvSpPr>
              <p:cNvPr id="18" name="Moon 17"/>
              <p:cNvSpPr/>
              <p:nvPr/>
            </p:nvSpPr>
            <p:spPr>
              <a:xfrm rot="4030531">
                <a:off x="6928609" y="176735"/>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4470773" flipH="1">
                <a:off x="7325869" y="820610"/>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6047184" flipH="1">
                <a:off x="7098381" y="1121440"/>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6817181" flipH="1">
                <a:off x="6773390" y="1408156"/>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7689385" flipH="1">
                <a:off x="6076947" y="1760046"/>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8571071" flipH="1">
                <a:off x="5620881" y="1754805"/>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10413535" flipH="1">
                <a:off x="5146427" y="1848263"/>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12112805" flipH="1">
                <a:off x="4565059" y="1926823"/>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8228184" flipH="1">
                <a:off x="6296350" y="1476184"/>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1"/>
            <p:cNvGrpSpPr/>
            <p:nvPr/>
          </p:nvGrpSpPr>
          <p:grpSpPr>
            <a:xfrm rot="8725429" flipH="1">
              <a:off x="3929368" y="1225449"/>
              <a:ext cx="3821918" cy="2985015"/>
              <a:chOff x="4795080" y="1001799"/>
              <a:chExt cx="3821918" cy="2985015"/>
            </a:xfrm>
          </p:grpSpPr>
          <p:sp>
            <p:nvSpPr>
              <p:cNvPr id="9" name="Moon 8"/>
              <p:cNvSpPr/>
              <p:nvPr/>
            </p:nvSpPr>
            <p:spPr>
              <a:xfrm rot="4030531">
                <a:off x="6928609" y="176735"/>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oon 9"/>
              <p:cNvSpPr/>
              <p:nvPr/>
            </p:nvSpPr>
            <p:spPr>
              <a:xfrm rot="4470773" flipH="1">
                <a:off x="7325869" y="820610"/>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p:cNvSpPr/>
              <p:nvPr/>
            </p:nvSpPr>
            <p:spPr>
              <a:xfrm rot="6047184" flipH="1">
                <a:off x="7098381" y="1121440"/>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oon 11"/>
              <p:cNvSpPr/>
              <p:nvPr/>
            </p:nvSpPr>
            <p:spPr>
              <a:xfrm rot="6817181" flipH="1">
                <a:off x="6773390" y="1408156"/>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7689385" flipH="1">
                <a:off x="6076947" y="1760046"/>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8571071" flipH="1">
                <a:off x="5620881" y="1754805"/>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10413535" flipH="1">
                <a:off x="5146427" y="1848263"/>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rot="11305267" flipH="1">
                <a:off x="4795080" y="1870621"/>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8228184" flipH="1">
                <a:off x="6296350" y="1476184"/>
                <a:ext cx="466066" cy="2116193"/>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Moon 7"/>
            <p:cNvSpPr/>
            <p:nvPr/>
          </p:nvSpPr>
          <p:spPr>
            <a:xfrm rot="4051235">
              <a:off x="5090619" y="1161336"/>
              <a:ext cx="528056" cy="5546541"/>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489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Clr clrSpc="rgb" dir="cw">
                                      <p:cBhvr override="childStyle">
                                        <p:cTn id="11" dur="100" fill="hold"/>
                                        <p:tgtEl>
                                          <p:spTgt spid="5"/>
                                        </p:tgtEl>
                                        <p:attrNameLst>
                                          <p:attrName>style.color</p:attrName>
                                        </p:attrNameLst>
                                      </p:cBhvr>
                                      <p:to>
                                        <a:schemeClr val="accent2"/>
                                      </p:to>
                                    </p:animClr>
                                    <p:animClr clrSpc="rgb" dir="cw">
                                      <p:cBhvr>
                                        <p:cTn id="12" dur="100" fill="hold"/>
                                        <p:tgtEl>
                                          <p:spTgt spid="5"/>
                                        </p:tgtEl>
                                        <p:attrNameLst>
                                          <p:attrName>fillcolor</p:attrName>
                                        </p:attrNameLst>
                                      </p:cBhvr>
                                      <p:to>
                                        <a:schemeClr val="accent2"/>
                                      </p:to>
                                    </p:animClr>
                                    <p:set>
                                      <p:cBhvr>
                                        <p:cTn id="13" dur="100" fill="hold"/>
                                        <p:tgtEl>
                                          <p:spTgt spid="5"/>
                                        </p:tgtEl>
                                        <p:attrNameLst>
                                          <p:attrName>fill.type</p:attrName>
                                        </p:attrNameLst>
                                      </p:cBhvr>
                                      <p:to>
                                        <p:strVal val="solid"/>
                                      </p:to>
                                    </p:set>
                                    <p:set>
                                      <p:cBhvr>
                                        <p:cTn id="14" dur="100" fill="hold"/>
                                        <p:tgtEl>
                                          <p:spTgt spid="5"/>
                                        </p:tgtEl>
                                        <p:attrNameLst>
                                          <p:attrName>fill.on</p:attrName>
                                        </p:attrNameLst>
                                      </p:cBhvr>
                                      <p:to>
                                        <p:strVal val="true"/>
                                      </p:to>
                                    </p:se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icture 2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75" name="Group 174"/>
          <p:cNvGrpSpPr/>
          <p:nvPr/>
        </p:nvGrpSpPr>
        <p:grpSpPr>
          <a:xfrm>
            <a:off x="5791200" y="609600"/>
            <a:ext cx="1371600" cy="1828800"/>
            <a:chOff x="3429000" y="1477780"/>
            <a:chExt cx="2819400" cy="4542020"/>
          </a:xfrm>
        </p:grpSpPr>
        <p:grpSp>
          <p:nvGrpSpPr>
            <p:cNvPr id="176" name="Group 120"/>
            <p:cNvGrpSpPr/>
            <p:nvPr/>
          </p:nvGrpSpPr>
          <p:grpSpPr>
            <a:xfrm>
              <a:off x="3595141" y="1477780"/>
              <a:ext cx="2494613" cy="343525"/>
              <a:chOff x="3505200" y="1371600"/>
              <a:chExt cx="2494613" cy="343525"/>
            </a:xfrm>
          </p:grpSpPr>
          <p:sp>
            <p:nvSpPr>
              <p:cNvPr id="208" name="Rounded Rectangle 207"/>
              <p:cNvSpPr/>
              <p:nvPr/>
            </p:nvSpPr>
            <p:spPr>
              <a:xfrm>
                <a:off x="35052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a:off x="40386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a:off x="45720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a:off x="51054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56388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Rounded Rectangle 176"/>
            <p:cNvSpPr/>
            <p:nvPr/>
          </p:nvSpPr>
          <p:spPr>
            <a:xfrm>
              <a:off x="3429000" y="1752600"/>
              <a:ext cx="2819400" cy="4267200"/>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Delay 177"/>
            <p:cNvSpPr/>
            <p:nvPr/>
          </p:nvSpPr>
          <p:spPr>
            <a:xfrm rot="16200000">
              <a:off x="3086100" y="3390900"/>
              <a:ext cx="3581400" cy="1676400"/>
            </a:xfrm>
            <a:prstGeom prst="flowChartDelay">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75"/>
            <p:cNvGrpSpPr/>
            <p:nvPr/>
          </p:nvGrpSpPr>
          <p:grpSpPr>
            <a:xfrm>
              <a:off x="3429000" y="1752600"/>
              <a:ext cx="1981200" cy="536289"/>
              <a:chOff x="4800600" y="1267918"/>
              <a:chExt cx="5502838" cy="1399082"/>
            </a:xfrm>
          </p:grpSpPr>
          <p:grpSp>
            <p:nvGrpSpPr>
              <p:cNvPr id="189" name="Group 250"/>
              <p:cNvGrpSpPr/>
              <p:nvPr/>
            </p:nvGrpSpPr>
            <p:grpSpPr>
              <a:xfrm>
                <a:off x="4800600" y="1295400"/>
                <a:ext cx="2362200" cy="1371600"/>
                <a:chOff x="4800600" y="1295400"/>
                <a:chExt cx="2362200" cy="1371600"/>
              </a:xfrm>
            </p:grpSpPr>
            <p:sp>
              <p:nvSpPr>
                <p:cNvPr id="202" name="Trapezoid 20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Quad Arrow 20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Equal 20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Oval 206"/>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251"/>
              <p:cNvGrpSpPr/>
              <p:nvPr/>
            </p:nvGrpSpPr>
            <p:grpSpPr>
              <a:xfrm>
                <a:off x="6877987" y="1267918"/>
                <a:ext cx="2362200" cy="1371600"/>
                <a:chOff x="4800600" y="1295400"/>
                <a:chExt cx="2362200" cy="1371600"/>
              </a:xfrm>
            </p:grpSpPr>
            <p:sp>
              <p:nvSpPr>
                <p:cNvPr id="196" name="Trapezoid 19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Quad Arrow 19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Equal 19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Oval 20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258"/>
              <p:cNvGrpSpPr/>
              <p:nvPr/>
            </p:nvGrpSpPr>
            <p:grpSpPr>
              <a:xfrm>
                <a:off x="8979108" y="1270416"/>
                <a:ext cx="1324330" cy="1295400"/>
                <a:chOff x="4800600" y="1295400"/>
                <a:chExt cx="1324330" cy="1295400"/>
              </a:xfrm>
            </p:grpSpPr>
            <p:sp>
              <p:nvSpPr>
                <p:cNvPr id="192" name="Trapezoid 19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Equal 19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Oval 194"/>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95"/>
            <p:cNvGrpSpPr/>
            <p:nvPr/>
          </p:nvGrpSpPr>
          <p:grpSpPr>
            <a:xfrm>
              <a:off x="5334000" y="1752600"/>
              <a:ext cx="840646" cy="536289"/>
              <a:chOff x="5867400" y="1267918"/>
              <a:chExt cx="2334917" cy="1399082"/>
            </a:xfrm>
          </p:grpSpPr>
          <p:grpSp>
            <p:nvGrpSpPr>
              <p:cNvPr id="181" name="Group 250"/>
              <p:cNvGrpSpPr/>
              <p:nvPr/>
            </p:nvGrpSpPr>
            <p:grpSpPr>
              <a:xfrm>
                <a:off x="5867400" y="1295400"/>
                <a:ext cx="1295400" cy="1371600"/>
                <a:chOff x="5867400" y="1295400"/>
                <a:chExt cx="1295400" cy="1371600"/>
              </a:xfrm>
            </p:grpSpPr>
            <p:sp>
              <p:nvSpPr>
                <p:cNvPr id="187" name="Quad Arrow 18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251"/>
              <p:cNvGrpSpPr/>
              <p:nvPr/>
            </p:nvGrpSpPr>
            <p:grpSpPr>
              <a:xfrm>
                <a:off x="6877987" y="1267918"/>
                <a:ext cx="1324330" cy="1295400"/>
                <a:chOff x="4800600" y="1295400"/>
                <a:chExt cx="1324330" cy="1295400"/>
              </a:xfrm>
            </p:grpSpPr>
            <p:sp>
              <p:nvSpPr>
                <p:cNvPr id="183" name="Trapezoid 18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Equal 18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Oval 185"/>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TextBox 2"/>
          <p:cNvSpPr txBox="1"/>
          <p:nvPr/>
        </p:nvSpPr>
        <p:spPr>
          <a:xfrm>
            <a:off x="1752600" y="685801"/>
            <a:ext cx="3810000" cy="5632311"/>
          </a:xfrm>
          <a:prstGeom prst="rect">
            <a:avLst/>
          </a:prstGeom>
          <a:noFill/>
        </p:spPr>
        <p:txBody>
          <a:bodyPr wrap="square" rtlCol="0">
            <a:spAutoFit/>
          </a:bodyPr>
          <a:lstStyle/>
          <a:p>
            <a:pPr algn="ctr"/>
            <a:r>
              <a:rPr lang="en-US" sz="4800" dirty="0">
                <a:solidFill>
                  <a:schemeClr val="bg1"/>
                </a:solidFill>
                <a:latin typeface="Narkisim" pitchFamily="34" charset="-79"/>
                <a:cs typeface="Narkisim" pitchFamily="34" charset="-79"/>
              </a:rPr>
              <a:t>Hosanna to the Son of David: Blessed is he that cometh in the name of the Lord”</a:t>
            </a:r>
          </a:p>
          <a:p>
            <a:pPr algn="ctr"/>
            <a:r>
              <a:rPr lang="en-US" dirty="0">
                <a:solidFill>
                  <a:schemeClr val="bg1"/>
                </a:solidFill>
                <a:latin typeface="Narkisim" pitchFamily="34" charset="-79"/>
                <a:cs typeface="Narkisim" pitchFamily="34" charset="-79"/>
              </a:rPr>
              <a:t>Matthew 21:9</a:t>
            </a:r>
          </a:p>
          <a:p>
            <a:pPr algn="ctr"/>
            <a:r>
              <a:rPr lang="en-US" dirty="0">
                <a:solidFill>
                  <a:schemeClr val="bg1"/>
                </a:solidFill>
                <a:latin typeface="Narkisim" pitchFamily="34" charset="-79"/>
                <a:cs typeface="Narkisim" pitchFamily="34" charset="-79"/>
              </a:rPr>
              <a:t>Mark 11:9-10</a:t>
            </a:r>
          </a:p>
          <a:p>
            <a:pPr algn="ctr"/>
            <a:r>
              <a:rPr lang="en-US" dirty="0">
                <a:solidFill>
                  <a:schemeClr val="bg1"/>
                </a:solidFill>
                <a:latin typeface="Narkisim" pitchFamily="34" charset="-79"/>
                <a:cs typeface="Narkisim" pitchFamily="34" charset="-79"/>
              </a:rPr>
              <a:t>Luke 19:38</a:t>
            </a:r>
          </a:p>
          <a:p>
            <a:pPr algn="ctr"/>
            <a:r>
              <a:rPr lang="en-US" dirty="0">
                <a:solidFill>
                  <a:schemeClr val="bg1"/>
                </a:solidFill>
                <a:latin typeface="Narkisim" pitchFamily="34" charset="-79"/>
                <a:cs typeface="Narkisim" pitchFamily="34" charset="-79"/>
              </a:rPr>
              <a:t>John 12:13</a:t>
            </a:r>
          </a:p>
        </p:txBody>
      </p:sp>
      <p:sp>
        <p:nvSpPr>
          <p:cNvPr id="6" name="Rounded Rectangular Callout 5"/>
          <p:cNvSpPr/>
          <p:nvPr/>
        </p:nvSpPr>
        <p:spPr>
          <a:xfrm flipH="1">
            <a:off x="6705600" y="228600"/>
            <a:ext cx="3124200" cy="1066800"/>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6934200" y="304800"/>
            <a:ext cx="2696572" cy="923330"/>
          </a:xfrm>
          <a:prstGeom prst="rect">
            <a:avLst/>
          </a:prstGeom>
          <a:noFill/>
        </p:spPr>
        <p:txBody>
          <a:bodyPr wrap="none" lIns="91440" tIns="45720" rIns="91440" bIns="45720">
            <a:spAutoFit/>
            <a:scene3d>
              <a:camera prst="perspectiveRelaxedModerately"/>
              <a:lightRig rig="threePt" dir="t"/>
            </a:scene3d>
          </a:bodyPr>
          <a:lstStyle/>
          <a:p>
            <a:pPr algn="ctr"/>
            <a:r>
              <a:rPr lang="en-US" sz="54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rPr>
              <a:t>Hosanna</a:t>
            </a:r>
          </a:p>
        </p:txBody>
      </p:sp>
      <p:grpSp>
        <p:nvGrpSpPr>
          <p:cNvPr id="8" name="Group 66"/>
          <p:cNvGrpSpPr/>
          <p:nvPr/>
        </p:nvGrpSpPr>
        <p:grpSpPr>
          <a:xfrm>
            <a:off x="6096001" y="1447800"/>
            <a:ext cx="1112073" cy="2438400"/>
            <a:chOff x="2760541" y="304800"/>
            <a:chExt cx="2439647" cy="3771554"/>
          </a:xfrm>
        </p:grpSpPr>
        <p:sp>
          <p:nvSpPr>
            <p:cNvPr id="9" name="Oval 8"/>
            <p:cNvSpPr/>
            <p:nvPr/>
          </p:nvSpPr>
          <p:spPr>
            <a:xfrm>
              <a:off x="2971798" y="304800"/>
              <a:ext cx="1981198" cy="2601072"/>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4427519">
              <a:off x="3535734" y="3434032"/>
              <a:ext cx="466193" cy="818451"/>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7172481" flipH="1">
              <a:off x="4069134" y="3434032"/>
              <a:ext cx="466193" cy="818451"/>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234606" y="1676400"/>
              <a:ext cx="1676400" cy="2133600"/>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0800000">
              <a:off x="3844206" y="1905000"/>
              <a:ext cx="381000" cy="457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411276">
              <a:off x="4566449" y="2220993"/>
              <a:ext cx="633739" cy="7517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820608">
              <a:off x="2979219" y="2292648"/>
              <a:ext cx="316522" cy="75387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915606">
              <a:off x="3208538" y="1520222"/>
              <a:ext cx="914399" cy="1255679"/>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9284057">
              <a:off x="3983610" y="1519669"/>
              <a:ext cx="914400" cy="1255680"/>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39406" y="609600"/>
              <a:ext cx="9906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3539406" y="609600"/>
              <a:ext cx="990600" cy="381000"/>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5107997">
              <a:off x="4041679" y="1076272"/>
              <a:ext cx="1200554" cy="570062"/>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6038579">
              <a:off x="2795611" y="1017359"/>
              <a:ext cx="1206533" cy="641052"/>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062586">
              <a:off x="2948999" y="461940"/>
              <a:ext cx="462280" cy="1844703"/>
            </a:xfrm>
            <a:prstGeom prst="trapezoid">
              <a:avLst>
                <a:gd name="adj" fmla="val 2193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3505200" y="2895600"/>
              <a:ext cx="1143000" cy="2286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537414" flipH="1">
              <a:off x="4619816" y="482741"/>
              <a:ext cx="462280" cy="1889380"/>
            </a:xfrm>
            <a:prstGeom prst="trapezoid">
              <a:avLst>
                <a:gd name="adj" fmla="val 2193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tored Data 24"/>
            <p:cNvSpPr/>
            <p:nvPr/>
          </p:nvSpPr>
          <p:spPr>
            <a:xfrm rot="5400000">
              <a:off x="3657600" y="-228600"/>
              <a:ext cx="685800" cy="1752600"/>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84"/>
          <p:cNvGrpSpPr/>
          <p:nvPr/>
        </p:nvGrpSpPr>
        <p:grpSpPr>
          <a:xfrm>
            <a:off x="9220200" y="1371600"/>
            <a:ext cx="1066800" cy="2057400"/>
            <a:chOff x="2362199" y="1066800"/>
            <a:chExt cx="2133601" cy="3200400"/>
          </a:xfrm>
        </p:grpSpPr>
        <p:sp>
          <p:nvSpPr>
            <p:cNvPr id="27" name="Oval 26"/>
            <p:cNvSpPr/>
            <p:nvPr/>
          </p:nvSpPr>
          <p:spPr>
            <a:xfrm rot="4427519">
              <a:off x="3040591" y="3633251"/>
              <a:ext cx="430375" cy="83752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7172481" flipH="1">
              <a:off x="3586421" y="3633251"/>
              <a:ext cx="430375" cy="83752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2709106" y="2051637"/>
              <a:ext cx="1715464" cy="1969673"/>
            </a:xfrm>
            <a:prstGeom prst="triangle">
              <a:avLst/>
            </a:prstGeom>
            <a:solidFill>
              <a:srgbClr val="DFFA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0800000">
              <a:off x="3332911" y="2262673"/>
              <a:ext cx="389878" cy="422073"/>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411276">
              <a:off x="4065955" y="2731843"/>
              <a:ext cx="429845" cy="6959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820608">
              <a:off x="2554030" y="2678126"/>
              <a:ext cx="387784" cy="77144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2242960">
              <a:off x="2682434" y="1907459"/>
              <a:ext cx="935708" cy="1159205"/>
            </a:xfrm>
            <a:prstGeom prst="triangle">
              <a:avLst/>
            </a:prstGeom>
            <a:solidFill>
              <a:srgbClr val="DFFA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9284057">
              <a:off x="3475563" y="1906948"/>
              <a:ext cx="935708" cy="1159205"/>
            </a:xfrm>
            <a:prstGeom prst="triangle">
              <a:avLst/>
            </a:prstGeom>
            <a:solidFill>
              <a:srgbClr val="DFFA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021008" y="1066800"/>
              <a:ext cx="1013683" cy="133656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a:off x="3021008" y="1066800"/>
              <a:ext cx="1013683" cy="35172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5107997">
              <a:off x="3150031" y="1869509"/>
              <a:ext cx="1696322" cy="39552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6038579">
              <a:off x="2263358" y="1857920"/>
              <a:ext cx="1658907" cy="37561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83094">
              <a:off x="2792445" y="1171196"/>
              <a:ext cx="467854" cy="1195873"/>
            </a:xfrm>
            <a:prstGeom prst="trapezoid">
              <a:avLst>
                <a:gd name="adj" fmla="val 4365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363997">
              <a:off x="3845679" y="1150214"/>
              <a:ext cx="467854" cy="1195873"/>
            </a:xfrm>
            <a:prstGeom prst="trapezoid">
              <a:avLst>
                <a:gd name="adj" fmla="val 4341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Stored Data 40"/>
            <p:cNvSpPr/>
            <p:nvPr/>
          </p:nvSpPr>
          <p:spPr>
            <a:xfrm rot="5400000">
              <a:off x="3285456" y="724377"/>
              <a:ext cx="562764" cy="1247610"/>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llate 41"/>
            <p:cNvSpPr/>
            <p:nvPr/>
          </p:nvSpPr>
          <p:spPr>
            <a:xfrm rot="5400000">
              <a:off x="3014704" y="3538497"/>
              <a:ext cx="371391" cy="609600"/>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lowchart: Collate 42"/>
            <p:cNvSpPr/>
            <p:nvPr/>
          </p:nvSpPr>
          <p:spPr>
            <a:xfrm rot="5400000">
              <a:off x="3776704" y="3538497"/>
              <a:ext cx="371391" cy="609600"/>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2"/>
          <p:cNvGrpSpPr/>
          <p:nvPr/>
        </p:nvGrpSpPr>
        <p:grpSpPr>
          <a:xfrm>
            <a:off x="5029201" y="3581401"/>
            <a:ext cx="1502209" cy="3106207"/>
            <a:chOff x="4627544" y="457200"/>
            <a:chExt cx="1976733" cy="3334851"/>
          </a:xfrm>
        </p:grpSpPr>
        <p:sp>
          <p:nvSpPr>
            <p:cNvPr id="45" name="Oval 44"/>
            <p:cNvSpPr/>
            <p:nvPr/>
          </p:nvSpPr>
          <p:spPr>
            <a:xfrm rot="20226769">
              <a:off x="6289490" y="2375663"/>
              <a:ext cx="314787" cy="38956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249249">
              <a:off x="5992728" y="1608284"/>
              <a:ext cx="380432" cy="10491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20345433" flipH="1">
              <a:off x="5892583" y="729020"/>
              <a:ext cx="533400" cy="10668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6128217">
              <a:off x="5845811" y="3405957"/>
              <a:ext cx="301986" cy="423755"/>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4472555">
              <a:off x="5575834" y="3412500"/>
              <a:ext cx="313720" cy="4453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901859">
              <a:off x="4745608" y="2402615"/>
              <a:ext cx="253191" cy="48931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5121013" y="1579044"/>
              <a:ext cx="1364078" cy="2002356"/>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442139">
              <a:off x="4963492" y="1606735"/>
              <a:ext cx="380432" cy="10491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5400000">
              <a:off x="5562600" y="76200"/>
              <a:ext cx="381000" cy="11430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1093752">
              <a:off x="4850935" y="1718261"/>
              <a:ext cx="1277816" cy="1818971"/>
            </a:xfrm>
            <a:prstGeom prst="trapezoid">
              <a:avLst>
                <a:gd name="adj" fmla="val 42843"/>
              </a:avLst>
            </a:prstGeom>
            <a:solidFill>
              <a:srgbClr val="E4D6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257800" y="685800"/>
              <a:ext cx="996826" cy="11199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1254567">
              <a:off x="5049603" y="669656"/>
              <a:ext cx="533400" cy="10668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181600" y="685800"/>
              <a:ext cx="1154219" cy="19478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1093752">
              <a:off x="5082248" y="1747654"/>
              <a:ext cx="776434" cy="1818971"/>
            </a:xfrm>
            <a:prstGeom prst="trapezoid">
              <a:avLst>
                <a:gd name="adj" fmla="val 42843"/>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256"/>
          <p:cNvGrpSpPr/>
          <p:nvPr/>
        </p:nvGrpSpPr>
        <p:grpSpPr>
          <a:xfrm>
            <a:off x="7848601" y="3913632"/>
            <a:ext cx="1341713" cy="2944368"/>
            <a:chOff x="1239994" y="1409792"/>
            <a:chExt cx="2722455" cy="4589897"/>
          </a:xfrm>
        </p:grpSpPr>
        <p:sp>
          <p:nvSpPr>
            <p:cNvPr id="60" name="Oval 59"/>
            <p:cNvSpPr/>
            <p:nvPr/>
          </p:nvSpPr>
          <p:spPr>
            <a:xfrm rot="528476">
              <a:off x="2099622" y="4997301"/>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854625">
              <a:off x="2614534" y="5009089"/>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239994" y="4131474"/>
              <a:ext cx="702905" cy="7991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76649" y="4131474"/>
              <a:ext cx="6858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1904999" y="5314814"/>
              <a:ext cx="1600201" cy="476385"/>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88477">
              <a:off x="1669303" y="3022632"/>
              <a:ext cx="944151" cy="1751918"/>
            </a:xfrm>
            <a:prstGeom prst="trapezoid">
              <a:avLst>
                <a:gd name="adj" fmla="val 7670"/>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9932635">
              <a:off x="2521696" y="2514749"/>
              <a:ext cx="986357"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1905000" y="3048000"/>
              <a:ext cx="1447800" cy="2286000"/>
            </a:xfrm>
            <a:prstGeom prst="trapezoid">
              <a:avLst>
                <a:gd name="adj" fmla="val 3598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362200" y="27432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057400" y="1447800"/>
              <a:ext cx="12192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400000">
              <a:off x="1712055" y="1543012"/>
              <a:ext cx="1893343" cy="162690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370"/>
          <p:cNvGrpSpPr/>
          <p:nvPr/>
        </p:nvGrpSpPr>
        <p:grpSpPr>
          <a:xfrm>
            <a:off x="9677400" y="3733800"/>
            <a:ext cx="799588" cy="2326520"/>
            <a:chOff x="8598567" y="1981200"/>
            <a:chExt cx="1340984" cy="3733800"/>
          </a:xfrm>
        </p:grpSpPr>
        <p:sp>
          <p:nvSpPr>
            <p:cNvPr id="72" name="Cloud 71"/>
            <p:cNvSpPr/>
            <p:nvPr/>
          </p:nvSpPr>
          <p:spPr>
            <a:xfrm rot="17799699">
              <a:off x="8501989" y="2521902"/>
              <a:ext cx="621861" cy="42870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9144000" y="54864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973176" y="5562600"/>
              <a:ext cx="341648" cy="14732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8868157" y="3433119"/>
              <a:ext cx="936899" cy="1935892"/>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8868157" y="1981200"/>
              <a:ext cx="936899" cy="16455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a:off x="8782984" y="1981200"/>
              <a:ext cx="1022072" cy="871151"/>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9038502" y="5369011"/>
              <a:ext cx="340691" cy="193589"/>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9296400" y="5334000"/>
              <a:ext cx="340691" cy="193589"/>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3800301" flipH="1">
              <a:off x="9132181" y="2657424"/>
              <a:ext cx="1015039" cy="599701"/>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21237665">
              <a:off x="9050971" y="3588835"/>
              <a:ext cx="186056" cy="847072"/>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5400000" flipH="1">
              <a:off x="9108666" y="1940334"/>
              <a:ext cx="304799" cy="1300932"/>
            </a:xfrm>
            <a:prstGeom prst="roundRect">
              <a:avLst>
                <a:gd name="adj" fmla="val 48432"/>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8889460" y="4401065"/>
              <a:ext cx="851726" cy="193589"/>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5149958" flipH="1">
              <a:off x="9245499" y="4546074"/>
              <a:ext cx="451216" cy="2279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Display 84"/>
            <p:cNvSpPr/>
            <p:nvPr/>
          </p:nvSpPr>
          <p:spPr>
            <a:xfrm rot="5087346" flipH="1">
              <a:off x="8877863" y="4041057"/>
              <a:ext cx="1106917" cy="272489"/>
            </a:xfrm>
            <a:prstGeom prst="flowChartDisplay">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Delay 85"/>
            <p:cNvSpPr/>
            <p:nvPr/>
          </p:nvSpPr>
          <p:spPr>
            <a:xfrm rot="5165064" flipH="1">
              <a:off x="9140357" y="3534643"/>
              <a:ext cx="408328" cy="374029"/>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rot="20050647">
            <a:off x="6008958" y="4228763"/>
            <a:ext cx="1902036" cy="1435865"/>
            <a:chOff x="2581376" y="1225449"/>
            <a:chExt cx="6039093" cy="4558968"/>
          </a:xfrm>
        </p:grpSpPr>
        <p:grpSp>
          <p:nvGrpSpPr>
            <p:cNvPr id="88" name="Group 20"/>
            <p:cNvGrpSpPr/>
            <p:nvPr/>
          </p:nvGrpSpPr>
          <p:grpSpPr>
            <a:xfrm>
              <a:off x="4568530" y="2743200"/>
              <a:ext cx="4051939" cy="3041217"/>
              <a:chOff x="4565059" y="1001799"/>
              <a:chExt cx="4051939" cy="3041217"/>
            </a:xfrm>
          </p:grpSpPr>
          <p:sp>
            <p:nvSpPr>
              <p:cNvPr id="100" name="Moon 99"/>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12112805" flipH="1">
                <a:off x="4565059" y="192682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21"/>
            <p:cNvGrpSpPr/>
            <p:nvPr/>
          </p:nvGrpSpPr>
          <p:grpSpPr>
            <a:xfrm rot="8725429" flipH="1">
              <a:off x="3929368" y="1225449"/>
              <a:ext cx="3821918" cy="2985015"/>
              <a:chOff x="4795080" y="1001799"/>
              <a:chExt cx="3821918" cy="2985015"/>
            </a:xfrm>
          </p:grpSpPr>
          <p:sp>
            <p:nvSpPr>
              <p:cNvPr id="91" name="Moon 90"/>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11305267" flipH="1">
                <a:off x="4795080" y="1870621"/>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Moon 89"/>
            <p:cNvSpPr/>
            <p:nvPr/>
          </p:nvSpPr>
          <p:spPr>
            <a:xfrm rot="4051235">
              <a:off x="5090619" y="1161336"/>
              <a:ext cx="528056" cy="5546541"/>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rot="1549353" flipH="1">
            <a:off x="8427932" y="1868528"/>
            <a:ext cx="1066765" cy="805311"/>
            <a:chOff x="2581376" y="1225449"/>
            <a:chExt cx="6039093" cy="4558968"/>
          </a:xfrm>
        </p:grpSpPr>
        <p:grpSp>
          <p:nvGrpSpPr>
            <p:cNvPr id="110" name="Group 20"/>
            <p:cNvGrpSpPr/>
            <p:nvPr/>
          </p:nvGrpSpPr>
          <p:grpSpPr>
            <a:xfrm>
              <a:off x="4568530" y="2743200"/>
              <a:ext cx="4051939" cy="3041217"/>
              <a:chOff x="4565059" y="1001799"/>
              <a:chExt cx="4051939" cy="3041217"/>
            </a:xfrm>
          </p:grpSpPr>
          <p:sp>
            <p:nvSpPr>
              <p:cNvPr id="122" name="Moon 121"/>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12112805" flipH="1">
                <a:off x="4565059" y="192682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21"/>
            <p:cNvGrpSpPr/>
            <p:nvPr/>
          </p:nvGrpSpPr>
          <p:grpSpPr>
            <a:xfrm rot="8725429" flipH="1">
              <a:off x="3929368" y="1225449"/>
              <a:ext cx="3821918" cy="2985015"/>
              <a:chOff x="4795080" y="1001799"/>
              <a:chExt cx="3821918" cy="2985015"/>
            </a:xfrm>
          </p:grpSpPr>
          <p:sp>
            <p:nvSpPr>
              <p:cNvPr id="113" name="Moon 112"/>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1305267" flipH="1">
                <a:off x="4795080" y="1870621"/>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Moon 111"/>
            <p:cNvSpPr/>
            <p:nvPr/>
          </p:nvSpPr>
          <p:spPr>
            <a:xfrm rot="4051235">
              <a:off x="5090619" y="1161336"/>
              <a:ext cx="528056" cy="5546541"/>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rot="1549353" flipH="1">
            <a:off x="9479104" y="4764129"/>
            <a:ext cx="1066765" cy="805311"/>
            <a:chOff x="2581376" y="1225449"/>
            <a:chExt cx="6039093" cy="4558968"/>
          </a:xfrm>
        </p:grpSpPr>
        <p:grpSp>
          <p:nvGrpSpPr>
            <p:cNvPr id="132" name="Group 20"/>
            <p:cNvGrpSpPr/>
            <p:nvPr/>
          </p:nvGrpSpPr>
          <p:grpSpPr>
            <a:xfrm>
              <a:off x="4568530" y="2743200"/>
              <a:ext cx="4051939" cy="3041217"/>
              <a:chOff x="4565059" y="1001799"/>
              <a:chExt cx="4051939" cy="3041217"/>
            </a:xfrm>
          </p:grpSpPr>
          <p:sp>
            <p:nvSpPr>
              <p:cNvPr id="144" name="Moon 143"/>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12112805" flipH="1">
                <a:off x="4565059" y="192682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21"/>
            <p:cNvGrpSpPr/>
            <p:nvPr/>
          </p:nvGrpSpPr>
          <p:grpSpPr>
            <a:xfrm rot="8725429" flipH="1">
              <a:off x="3929368" y="1225449"/>
              <a:ext cx="3821918" cy="2985015"/>
              <a:chOff x="4795080" y="1001799"/>
              <a:chExt cx="3821918" cy="2985015"/>
            </a:xfrm>
          </p:grpSpPr>
          <p:sp>
            <p:nvSpPr>
              <p:cNvPr id="135" name="Moon 134"/>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11305267" flipH="1">
                <a:off x="4795080" y="1870621"/>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Moon 133"/>
            <p:cNvSpPr/>
            <p:nvPr/>
          </p:nvSpPr>
          <p:spPr>
            <a:xfrm rot="4051235">
              <a:off x="5090619" y="1161336"/>
              <a:ext cx="528056" cy="5546541"/>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rot="20050647">
            <a:off x="6218132" y="2401928"/>
            <a:ext cx="1066765" cy="805311"/>
            <a:chOff x="2581376" y="1225449"/>
            <a:chExt cx="6039093" cy="4558968"/>
          </a:xfrm>
        </p:grpSpPr>
        <p:grpSp>
          <p:nvGrpSpPr>
            <p:cNvPr id="154" name="Group 20"/>
            <p:cNvGrpSpPr/>
            <p:nvPr/>
          </p:nvGrpSpPr>
          <p:grpSpPr>
            <a:xfrm>
              <a:off x="4568530" y="2743200"/>
              <a:ext cx="4051939" cy="3041217"/>
              <a:chOff x="4565059" y="1001799"/>
              <a:chExt cx="4051939" cy="3041217"/>
            </a:xfrm>
          </p:grpSpPr>
          <p:sp>
            <p:nvSpPr>
              <p:cNvPr id="166" name="Moon 165"/>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12112805" flipH="1">
                <a:off x="4565059" y="192682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21"/>
            <p:cNvGrpSpPr/>
            <p:nvPr/>
          </p:nvGrpSpPr>
          <p:grpSpPr>
            <a:xfrm rot="8725429" flipH="1">
              <a:off x="3929368" y="1225449"/>
              <a:ext cx="3821918" cy="2985015"/>
              <a:chOff x="4795080" y="1001799"/>
              <a:chExt cx="3821918" cy="2985015"/>
            </a:xfrm>
          </p:grpSpPr>
          <p:sp>
            <p:nvSpPr>
              <p:cNvPr id="157" name="Moon 156"/>
              <p:cNvSpPr/>
              <p:nvPr/>
            </p:nvSpPr>
            <p:spPr>
              <a:xfrm rot="4030531">
                <a:off x="6928609" y="17673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4470773" flipH="1">
                <a:off x="7325869" y="82061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6047184" flipH="1">
                <a:off x="7098381" y="1121440"/>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6817181" flipH="1">
                <a:off x="6773390" y="140815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7689385" flipH="1">
                <a:off x="6076947" y="1760046"/>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8571071" flipH="1">
                <a:off x="5620881" y="1754805"/>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10413535" flipH="1">
                <a:off x="5146427" y="1848263"/>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11305267" flipH="1">
                <a:off x="4795080" y="1870621"/>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8228184" flipH="1">
                <a:off x="6296350" y="1476184"/>
                <a:ext cx="466066" cy="2116193"/>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Moon 155"/>
            <p:cNvSpPr/>
            <p:nvPr/>
          </p:nvSpPr>
          <p:spPr>
            <a:xfrm rot="4051235">
              <a:off x="5090619" y="1161336"/>
              <a:ext cx="528056" cy="5546541"/>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436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grpId="0" nodeType="clickEffect">
                                  <p:stCondLst>
                                    <p:cond delay="0"/>
                                  </p:stCondLst>
                                  <p:childTnLst>
                                    <p:animClr clrSpc="rgb" dir="cw">
                                      <p:cBhvr override="childStyle">
                                        <p:cTn id="6" dur="1500" accel="50000" autoRev="1" fill="hold" tmFilter="0, 0; .33333, 1; 1, 1">
                                          <p:stCondLst>
                                            <p:cond delay="0"/>
                                          </p:stCondLst>
                                        </p:cTn>
                                        <p:tgtEl>
                                          <p:spTgt spid="6"/>
                                        </p:tgtEl>
                                        <p:attrNameLst>
                                          <p:attrName>style.color</p:attrName>
                                        </p:attrNameLst>
                                      </p:cBhvr>
                                      <p:to>
                                        <a:schemeClr val="accent2"/>
                                      </p:to>
                                    </p:animClr>
                                    <p:animClr clrSpc="rgb" dir="cw">
                                      <p:cBhvr>
                                        <p:cTn id="7" dur="1500" accel="50000" autoRev="1" fill="hold" tmFilter="0, 0; .33333, 1; 1, 1">
                                          <p:stCondLst>
                                            <p:cond delay="0"/>
                                          </p:stCondLst>
                                        </p:cTn>
                                        <p:tgtEl>
                                          <p:spTgt spid="6"/>
                                        </p:tgtEl>
                                        <p:attrNameLst>
                                          <p:attrName>fillcolor</p:attrName>
                                        </p:attrNameLst>
                                      </p:cBhvr>
                                      <p:to>
                                        <a:schemeClr val="accent2"/>
                                      </p:to>
                                    </p:animClr>
                                    <p:set>
                                      <p:cBhvr>
                                        <p:cTn id="8" dur="3000" fill="hold"/>
                                        <p:tgtEl>
                                          <p:spTgt spid="6"/>
                                        </p:tgtEl>
                                        <p:attrNameLst>
                                          <p:attrName>fill.type</p:attrName>
                                        </p:attrNameLst>
                                      </p:cBhvr>
                                      <p:to>
                                        <p:strVal val="solid"/>
                                      </p:to>
                                    </p:set>
                                    <p:set>
                                      <p:cBhvr>
                                        <p:cTn id="9" dur="3000" fill="hold"/>
                                        <p:tgtEl>
                                          <p:spTgt spid="6"/>
                                        </p:tgtEl>
                                        <p:attrNameLst>
                                          <p:attrName>fill.on</p:attrName>
                                        </p:attrNameLst>
                                      </p:cBhvr>
                                      <p:to>
                                        <p:strVal val="true"/>
                                      </p:to>
                                    </p:set>
                                    <p:animScale>
                                      <p:cBhvr>
                                        <p:cTn id="10" dur="1500" accel="50000" autoRev="1" fill="hold" tmFilter="0, 0; .33333, 1; 1, 1">
                                          <p:stCondLst>
                                            <p:cond delay="0"/>
                                          </p:stCondLst>
                                        </p:cTn>
                                        <p:tgtEl>
                                          <p:spTgt spid="6"/>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Clr clrSpc="rgb" dir="cw">
                                      <p:cBhvr override="childStyle">
                                        <p:cTn id="14" dur="200" fill="hold"/>
                                        <p:tgtEl>
                                          <p:spTgt spid="153"/>
                                        </p:tgtEl>
                                        <p:attrNameLst>
                                          <p:attrName>style.color</p:attrName>
                                        </p:attrNameLst>
                                      </p:cBhvr>
                                      <p:to>
                                        <a:schemeClr val="accent2"/>
                                      </p:to>
                                    </p:animClr>
                                    <p:animClr clrSpc="rgb" dir="cw">
                                      <p:cBhvr>
                                        <p:cTn id="15" dur="200" fill="hold"/>
                                        <p:tgtEl>
                                          <p:spTgt spid="153"/>
                                        </p:tgtEl>
                                        <p:attrNameLst>
                                          <p:attrName>fillcolor</p:attrName>
                                        </p:attrNameLst>
                                      </p:cBhvr>
                                      <p:to>
                                        <a:schemeClr val="accent2"/>
                                      </p:to>
                                    </p:animClr>
                                    <p:set>
                                      <p:cBhvr>
                                        <p:cTn id="16" dur="200" fill="hold"/>
                                        <p:tgtEl>
                                          <p:spTgt spid="153"/>
                                        </p:tgtEl>
                                        <p:attrNameLst>
                                          <p:attrName>fill.type</p:attrName>
                                        </p:attrNameLst>
                                      </p:cBhvr>
                                      <p:to>
                                        <p:strVal val="solid"/>
                                      </p:to>
                                    </p:set>
                                    <p:set>
                                      <p:cBhvr>
                                        <p:cTn id="17" dur="200" fill="hold"/>
                                        <p:tgtEl>
                                          <p:spTgt spid="153"/>
                                        </p:tgtEl>
                                        <p:attrNameLst>
                                          <p:attrName>fill.on</p:attrName>
                                        </p:attrNameLst>
                                      </p:cBhvr>
                                      <p:to>
                                        <p:strVal val="true"/>
                                      </p:to>
                                    </p:set>
                                    <p:animRot by="120000">
                                      <p:cBhvr>
                                        <p:cTn id="18" dur="200" fill="hold">
                                          <p:stCondLst>
                                            <p:cond delay="0"/>
                                          </p:stCondLst>
                                        </p:cTn>
                                        <p:tgtEl>
                                          <p:spTgt spid="153"/>
                                        </p:tgtEl>
                                        <p:attrNameLst>
                                          <p:attrName>r</p:attrName>
                                        </p:attrNameLst>
                                      </p:cBhvr>
                                    </p:animRot>
                                    <p:animRot by="-240000">
                                      <p:cBhvr>
                                        <p:cTn id="19" dur="400" fill="hold">
                                          <p:stCondLst>
                                            <p:cond delay="400"/>
                                          </p:stCondLst>
                                        </p:cTn>
                                        <p:tgtEl>
                                          <p:spTgt spid="153"/>
                                        </p:tgtEl>
                                        <p:attrNameLst>
                                          <p:attrName>r</p:attrName>
                                        </p:attrNameLst>
                                      </p:cBhvr>
                                    </p:animRot>
                                    <p:animRot by="240000">
                                      <p:cBhvr>
                                        <p:cTn id="20" dur="400" fill="hold">
                                          <p:stCondLst>
                                            <p:cond delay="800"/>
                                          </p:stCondLst>
                                        </p:cTn>
                                        <p:tgtEl>
                                          <p:spTgt spid="153"/>
                                        </p:tgtEl>
                                        <p:attrNameLst>
                                          <p:attrName>r</p:attrName>
                                        </p:attrNameLst>
                                      </p:cBhvr>
                                    </p:animRot>
                                    <p:animRot by="-240000">
                                      <p:cBhvr>
                                        <p:cTn id="21" dur="400" fill="hold">
                                          <p:stCondLst>
                                            <p:cond delay="1200"/>
                                          </p:stCondLst>
                                        </p:cTn>
                                        <p:tgtEl>
                                          <p:spTgt spid="153"/>
                                        </p:tgtEl>
                                        <p:attrNameLst>
                                          <p:attrName>r</p:attrName>
                                        </p:attrNameLst>
                                      </p:cBhvr>
                                    </p:animRot>
                                    <p:animRot by="120000">
                                      <p:cBhvr>
                                        <p:cTn id="22" dur="400" fill="hold">
                                          <p:stCondLst>
                                            <p:cond delay="1600"/>
                                          </p:stCondLst>
                                        </p:cTn>
                                        <p:tgtEl>
                                          <p:spTgt spid="153"/>
                                        </p:tgtEl>
                                        <p:attrNameLst>
                                          <p:attrName>r</p:attrName>
                                        </p:attrNameLst>
                                      </p:cBhvr>
                                    </p:animRot>
                                  </p:childTnLst>
                                </p:cTn>
                              </p:par>
                              <p:par>
                                <p:cTn id="23" presetID="32" presetClass="emph" presetSubtype="0" fill="hold" nodeType="withEffect">
                                  <p:stCondLst>
                                    <p:cond delay="0"/>
                                  </p:stCondLst>
                                  <p:childTnLst>
                                    <p:animClr clrSpc="rgb" dir="cw">
                                      <p:cBhvr override="childStyle">
                                        <p:cTn id="24" dur="200" fill="hold"/>
                                        <p:tgtEl>
                                          <p:spTgt spid="109"/>
                                        </p:tgtEl>
                                        <p:attrNameLst>
                                          <p:attrName>style.color</p:attrName>
                                        </p:attrNameLst>
                                      </p:cBhvr>
                                      <p:to>
                                        <a:schemeClr val="accent2"/>
                                      </p:to>
                                    </p:animClr>
                                    <p:animClr clrSpc="rgb" dir="cw">
                                      <p:cBhvr>
                                        <p:cTn id="25" dur="200" fill="hold"/>
                                        <p:tgtEl>
                                          <p:spTgt spid="109"/>
                                        </p:tgtEl>
                                        <p:attrNameLst>
                                          <p:attrName>fillcolor</p:attrName>
                                        </p:attrNameLst>
                                      </p:cBhvr>
                                      <p:to>
                                        <a:schemeClr val="accent2"/>
                                      </p:to>
                                    </p:animClr>
                                    <p:set>
                                      <p:cBhvr>
                                        <p:cTn id="26" dur="200" fill="hold"/>
                                        <p:tgtEl>
                                          <p:spTgt spid="109"/>
                                        </p:tgtEl>
                                        <p:attrNameLst>
                                          <p:attrName>fill.type</p:attrName>
                                        </p:attrNameLst>
                                      </p:cBhvr>
                                      <p:to>
                                        <p:strVal val="solid"/>
                                      </p:to>
                                    </p:set>
                                    <p:set>
                                      <p:cBhvr>
                                        <p:cTn id="27" dur="200" fill="hold"/>
                                        <p:tgtEl>
                                          <p:spTgt spid="109"/>
                                        </p:tgtEl>
                                        <p:attrNameLst>
                                          <p:attrName>fill.on</p:attrName>
                                        </p:attrNameLst>
                                      </p:cBhvr>
                                      <p:to>
                                        <p:strVal val="true"/>
                                      </p:to>
                                    </p:set>
                                    <p:animRot by="120000">
                                      <p:cBhvr>
                                        <p:cTn id="28" dur="200" fill="hold">
                                          <p:stCondLst>
                                            <p:cond delay="0"/>
                                          </p:stCondLst>
                                        </p:cTn>
                                        <p:tgtEl>
                                          <p:spTgt spid="109"/>
                                        </p:tgtEl>
                                        <p:attrNameLst>
                                          <p:attrName>r</p:attrName>
                                        </p:attrNameLst>
                                      </p:cBhvr>
                                    </p:animRot>
                                    <p:animRot by="-240000">
                                      <p:cBhvr>
                                        <p:cTn id="29" dur="400" fill="hold">
                                          <p:stCondLst>
                                            <p:cond delay="400"/>
                                          </p:stCondLst>
                                        </p:cTn>
                                        <p:tgtEl>
                                          <p:spTgt spid="109"/>
                                        </p:tgtEl>
                                        <p:attrNameLst>
                                          <p:attrName>r</p:attrName>
                                        </p:attrNameLst>
                                      </p:cBhvr>
                                    </p:animRot>
                                    <p:animRot by="240000">
                                      <p:cBhvr>
                                        <p:cTn id="30" dur="400" fill="hold">
                                          <p:stCondLst>
                                            <p:cond delay="800"/>
                                          </p:stCondLst>
                                        </p:cTn>
                                        <p:tgtEl>
                                          <p:spTgt spid="109"/>
                                        </p:tgtEl>
                                        <p:attrNameLst>
                                          <p:attrName>r</p:attrName>
                                        </p:attrNameLst>
                                      </p:cBhvr>
                                    </p:animRot>
                                    <p:animRot by="-240000">
                                      <p:cBhvr>
                                        <p:cTn id="31" dur="400" fill="hold">
                                          <p:stCondLst>
                                            <p:cond delay="1200"/>
                                          </p:stCondLst>
                                        </p:cTn>
                                        <p:tgtEl>
                                          <p:spTgt spid="109"/>
                                        </p:tgtEl>
                                        <p:attrNameLst>
                                          <p:attrName>r</p:attrName>
                                        </p:attrNameLst>
                                      </p:cBhvr>
                                    </p:animRot>
                                    <p:animRot by="120000">
                                      <p:cBhvr>
                                        <p:cTn id="32" dur="400" fill="hold">
                                          <p:stCondLst>
                                            <p:cond delay="1600"/>
                                          </p:stCondLst>
                                        </p:cTn>
                                        <p:tgtEl>
                                          <p:spTgt spid="109"/>
                                        </p:tgtEl>
                                        <p:attrNameLst>
                                          <p:attrName>r</p:attrName>
                                        </p:attrNameLst>
                                      </p:cBhvr>
                                    </p:animRot>
                                  </p:childTnLst>
                                </p:cTn>
                              </p:par>
                              <p:par>
                                <p:cTn id="33" presetID="32" presetClass="emph" presetSubtype="0" fill="hold" nodeType="withEffect">
                                  <p:stCondLst>
                                    <p:cond delay="0"/>
                                  </p:stCondLst>
                                  <p:childTnLst>
                                    <p:animClr clrSpc="rgb" dir="cw">
                                      <p:cBhvr override="childStyle">
                                        <p:cTn id="34" dur="200" fill="hold"/>
                                        <p:tgtEl>
                                          <p:spTgt spid="87"/>
                                        </p:tgtEl>
                                        <p:attrNameLst>
                                          <p:attrName>style.color</p:attrName>
                                        </p:attrNameLst>
                                      </p:cBhvr>
                                      <p:to>
                                        <a:schemeClr val="accent2"/>
                                      </p:to>
                                    </p:animClr>
                                    <p:animClr clrSpc="rgb" dir="cw">
                                      <p:cBhvr>
                                        <p:cTn id="35" dur="200" fill="hold"/>
                                        <p:tgtEl>
                                          <p:spTgt spid="87"/>
                                        </p:tgtEl>
                                        <p:attrNameLst>
                                          <p:attrName>fillcolor</p:attrName>
                                        </p:attrNameLst>
                                      </p:cBhvr>
                                      <p:to>
                                        <a:schemeClr val="accent2"/>
                                      </p:to>
                                    </p:animClr>
                                    <p:set>
                                      <p:cBhvr>
                                        <p:cTn id="36" dur="200" fill="hold"/>
                                        <p:tgtEl>
                                          <p:spTgt spid="87"/>
                                        </p:tgtEl>
                                        <p:attrNameLst>
                                          <p:attrName>fill.type</p:attrName>
                                        </p:attrNameLst>
                                      </p:cBhvr>
                                      <p:to>
                                        <p:strVal val="solid"/>
                                      </p:to>
                                    </p:set>
                                    <p:set>
                                      <p:cBhvr>
                                        <p:cTn id="37" dur="200" fill="hold"/>
                                        <p:tgtEl>
                                          <p:spTgt spid="87"/>
                                        </p:tgtEl>
                                        <p:attrNameLst>
                                          <p:attrName>fill.on</p:attrName>
                                        </p:attrNameLst>
                                      </p:cBhvr>
                                      <p:to>
                                        <p:strVal val="true"/>
                                      </p:to>
                                    </p:set>
                                    <p:animRot by="120000">
                                      <p:cBhvr>
                                        <p:cTn id="38" dur="200" fill="hold">
                                          <p:stCondLst>
                                            <p:cond delay="0"/>
                                          </p:stCondLst>
                                        </p:cTn>
                                        <p:tgtEl>
                                          <p:spTgt spid="87"/>
                                        </p:tgtEl>
                                        <p:attrNameLst>
                                          <p:attrName>r</p:attrName>
                                        </p:attrNameLst>
                                      </p:cBhvr>
                                    </p:animRot>
                                    <p:animRot by="-240000">
                                      <p:cBhvr>
                                        <p:cTn id="39" dur="400" fill="hold">
                                          <p:stCondLst>
                                            <p:cond delay="400"/>
                                          </p:stCondLst>
                                        </p:cTn>
                                        <p:tgtEl>
                                          <p:spTgt spid="87"/>
                                        </p:tgtEl>
                                        <p:attrNameLst>
                                          <p:attrName>r</p:attrName>
                                        </p:attrNameLst>
                                      </p:cBhvr>
                                    </p:animRot>
                                    <p:animRot by="240000">
                                      <p:cBhvr>
                                        <p:cTn id="40" dur="400" fill="hold">
                                          <p:stCondLst>
                                            <p:cond delay="800"/>
                                          </p:stCondLst>
                                        </p:cTn>
                                        <p:tgtEl>
                                          <p:spTgt spid="87"/>
                                        </p:tgtEl>
                                        <p:attrNameLst>
                                          <p:attrName>r</p:attrName>
                                        </p:attrNameLst>
                                      </p:cBhvr>
                                    </p:animRot>
                                    <p:animRot by="-240000">
                                      <p:cBhvr>
                                        <p:cTn id="41" dur="400" fill="hold">
                                          <p:stCondLst>
                                            <p:cond delay="1200"/>
                                          </p:stCondLst>
                                        </p:cTn>
                                        <p:tgtEl>
                                          <p:spTgt spid="87"/>
                                        </p:tgtEl>
                                        <p:attrNameLst>
                                          <p:attrName>r</p:attrName>
                                        </p:attrNameLst>
                                      </p:cBhvr>
                                    </p:animRot>
                                    <p:animRot by="120000">
                                      <p:cBhvr>
                                        <p:cTn id="42" dur="400" fill="hold">
                                          <p:stCondLst>
                                            <p:cond delay="1600"/>
                                          </p:stCondLst>
                                        </p:cTn>
                                        <p:tgtEl>
                                          <p:spTgt spid="87"/>
                                        </p:tgtEl>
                                        <p:attrNameLst>
                                          <p:attrName>r</p:attrName>
                                        </p:attrNameLst>
                                      </p:cBhvr>
                                    </p:animRot>
                                  </p:childTnLst>
                                </p:cTn>
                              </p:par>
                              <p:par>
                                <p:cTn id="43" presetID="32" presetClass="emph" presetSubtype="0" fill="hold" nodeType="withEffect">
                                  <p:stCondLst>
                                    <p:cond delay="0"/>
                                  </p:stCondLst>
                                  <p:childTnLst>
                                    <p:animClr clrSpc="rgb" dir="cw">
                                      <p:cBhvr override="childStyle">
                                        <p:cTn id="44" dur="200" fill="hold"/>
                                        <p:tgtEl>
                                          <p:spTgt spid="131"/>
                                        </p:tgtEl>
                                        <p:attrNameLst>
                                          <p:attrName>style.color</p:attrName>
                                        </p:attrNameLst>
                                      </p:cBhvr>
                                      <p:to>
                                        <a:schemeClr val="accent2"/>
                                      </p:to>
                                    </p:animClr>
                                    <p:animClr clrSpc="rgb" dir="cw">
                                      <p:cBhvr>
                                        <p:cTn id="45" dur="200" fill="hold"/>
                                        <p:tgtEl>
                                          <p:spTgt spid="131"/>
                                        </p:tgtEl>
                                        <p:attrNameLst>
                                          <p:attrName>fillcolor</p:attrName>
                                        </p:attrNameLst>
                                      </p:cBhvr>
                                      <p:to>
                                        <a:schemeClr val="accent2"/>
                                      </p:to>
                                    </p:animClr>
                                    <p:set>
                                      <p:cBhvr>
                                        <p:cTn id="46" dur="200" fill="hold"/>
                                        <p:tgtEl>
                                          <p:spTgt spid="131"/>
                                        </p:tgtEl>
                                        <p:attrNameLst>
                                          <p:attrName>fill.type</p:attrName>
                                        </p:attrNameLst>
                                      </p:cBhvr>
                                      <p:to>
                                        <p:strVal val="solid"/>
                                      </p:to>
                                    </p:set>
                                    <p:set>
                                      <p:cBhvr>
                                        <p:cTn id="47" dur="200" fill="hold"/>
                                        <p:tgtEl>
                                          <p:spTgt spid="131"/>
                                        </p:tgtEl>
                                        <p:attrNameLst>
                                          <p:attrName>fill.on</p:attrName>
                                        </p:attrNameLst>
                                      </p:cBhvr>
                                      <p:to>
                                        <p:strVal val="true"/>
                                      </p:to>
                                    </p:set>
                                    <p:animRot by="120000">
                                      <p:cBhvr>
                                        <p:cTn id="48" dur="200" fill="hold">
                                          <p:stCondLst>
                                            <p:cond delay="0"/>
                                          </p:stCondLst>
                                        </p:cTn>
                                        <p:tgtEl>
                                          <p:spTgt spid="131"/>
                                        </p:tgtEl>
                                        <p:attrNameLst>
                                          <p:attrName>r</p:attrName>
                                        </p:attrNameLst>
                                      </p:cBhvr>
                                    </p:animRot>
                                    <p:animRot by="-240000">
                                      <p:cBhvr>
                                        <p:cTn id="49" dur="400" fill="hold">
                                          <p:stCondLst>
                                            <p:cond delay="400"/>
                                          </p:stCondLst>
                                        </p:cTn>
                                        <p:tgtEl>
                                          <p:spTgt spid="131"/>
                                        </p:tgtEl>
                                        <p:attrNameLst>
                                          <p:attrName>r</p:attrName>
                                        </p:attrNameLst>
                                      </p:cBhvr>
                                    </p:animRot>
                                    <p:animRot by="240000">
                                      <p:cBhvr>
                                        <p:cTn id="50" dur="400" fill="hold">
                                          <p:stCondLst>
                                            <p:cond delay="800"/>
                                          </p:stCondLst>
                                        </p:cTn>
                                        <p:tgtEl>
                                          <p:spTgt spid="131"/>
                                        </p:tgtEl>
                                        <p:attrNameLst>
                                          <p:attrName>r</p:attrName>
                                        </p:attrNameLst>
                                      </p:cBhvr>
                                    </p:animRot>
                                    <p:animRot by="-240000">
                                      <p:cBhvr>
                                        <p:cTn id="51" dur="400" fill="hold">
                                          <p:stCondLst>
                                            <p:cond delay="1200"/>
                                          </p:stCondLst>
                                        </p:cTn>
                                        <p:tgtEl>
                                          <p:spTgt spid="131"/>
                                        </p:tgtEl>
                                        <p:attrNameLst>
                                          <p:attrName>r</p:attrName>
                                        </p:attrNameLst>
                                      </p:cBhvr>
                                    </p:animRot>
                                    <p:animRot by="120000">
                                      <p:cBhvr>
                                        <p:cTn id="52" dur="400" fill="hold">
                                          <p:stCondLst>
                                            <p:cond delay="1600"/>
                                          </p:stCondLst>
                                        </p:cTn>
                                        <p:tgtEl>
                                          <p:spTgt spid="1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p:cNvGrpSpPr/>
          <p:nvPr/>
        </p:nvGrpSpPr>
        <p:grpSpPr>
          <a:xfrm>
            <a:off x="5791200" y="609600"/>
            <a:ext cx="3886200" cy="5638800"/>
            <a:chOff x="3429000" y="1477780"/>
            <a:chExt cx="2819400" cy="4542020"/>
          </a:xfrm>
        </p:grpSpPr>
        <p:grpSp>
          <p:nvGrpSpPr>
            <p:cNvPr id="9" name="Group 120"/>
            <p:cNvGrpSpPr/>
            <p:nvPr/>
          </p:nvGrpSpPr>
          <p:grpSpPr>
            <a:xfrm>
              <a:off x="3595141" y="1477780"/>
              <a:ext cx="2494613" cy="343525"/>
              <a:chOff x="3505200" y="1371600"/>
              <a:chExt cx="2494613" cy="343525"/>
            </a:xfrm>
          </p:grpSpPr>
          <p:sp>
            <p:nvSpPr>
              <p:cNvPr id="41" name="Rounded Rectangle 40"/>
              <p:cNvSpPr/>
              <p:nvPr/>
            </p:nvSpPr>
            <p:spPr>
              <a:xfrm>
                <a:off x="35052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0386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5720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1054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6388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429000" y="1752600"/>
              <a:ext cx="2819400" cy="4267200"/>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p:cNvSpPr/>
            <p:nvPr/>
          </p:nvSpPr>
          <p:spPr>
            <a:xfrm rot="16200000">
              <a:off x="3086100" y="3390900"/>
              <a:ext cx="3581400" cy="1676400"/>
            </a:xfrm>
            <a:prstGeom prst="flowChartDelay">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75"/>
            <p:cNvGrpSpPr/>
            <p:nvPr/>
          </p:nvGrpSpPr>
          <p:grpSpPr>
            <a:xfrm>
              <a:off x="3429000" y="1752600"/>
              <a:ext cx="1981200" cy="536289"/>
              <a:chOff x="4800600" y="1267918"/>
              <a:chExt cx="5502838" cy="1399082"/>
            </a:xfrm>
          </p:grpSpPr>
          <p:grpSp>
            <p:nvGrpSpPr>
              <p:cNvPr id="22" name="Group 250"/>
              <p:cNvGrpSpPr/>
              <p:nvPr/>
            </p:nvGrpSpPr>
            <p:grpSpPr>
              <a:xfrm>
                <a:off x="4800600" y="1295400"/>
                <a:ext cx="2362200" cy="1371600"/>
                <a:chOff x="4800600" y="1295400"/>
                <a:chExt cx="2362200" cy="1371600"/>
              </a:xfrm>
            </p:grpSpPr>
            <p:sp>
              <p:nvSpPr>
                <p:cNvPr id="35" name="Trapezoid 34"/>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qual 3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51"/>
              <p:cNvGrpSpPr/>
              <p:nvPr/>
            </p:nvGrpSpPr>
            <p:grpSpPr>
              <a:xfrm>
                <a:off x="6877987" y="1267918"/>
                <a:ext cx="2362200" cy="1371600"/>
                <a:chOff x="4800600" y="1295400"/>
                <a:chExt cx="2362200" cy="1371600"/>
              </a:xfrm>
            </p:grpSpPr>
            <p:sp>
              <p:nvSpPr>
                <p:cNvPr id="29" name="Trapezoid 28"/>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3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qual 3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Oval 33"/>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58"/>
              <p:cNvGrpSpPr/>
              <p:nvPr/>
            </p:nvGrpSpPr>
            <p:grpSpPr>
              <a:xfrm>
                <a:off x="8979108" y="1270416"/>
                <a:ext cx="1324330" cy="1295400"/>
                <a:chOff x="4800600" y="1295400"/>
                <a:chExt cx="1324330" cy="1295400"/>
              </a:xfrm>
            </p:grpSpPr>
            <p:sp>
              <p:nvSpPr>
                <p:cNvPr id="25" name="Trapezoid 24"/>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qual 2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95"/>
            <p:cNvGrpSpPr/>
            <p:nvPr/>
          </p:nvGrpSpPr>
          <p:grpSpPr>
            <a:xfrm>
              <a:off x="5334000" y="1752600"/>
              <a:ext cx="840646" cy="536289"/>
              <a:chOff x="5867400" y="1267918"/>
              <a:chExt cx="2334917" cy="1399082"/>
            </a:xfrm>
          </p:grpSpPr>
          <p:grpSp>
            <p:nvGrpSpPr>
              <p:cNvPr id="14" name="Group 250"/>
              <p:cNvGrpSpPr/>
              <p:nvPr/>
            </p:nvGrpSpPr>
            <p:grpSpPr>
              <a:xfrm>
                <a:off x="5867400" y="1295400"/>
                <a:ext cx="1295400" cy="1371600"/>
                <a:chOff x="5867400" y="1295400"/>
                <a:chExt cx="1295400" cy="1371600"/>
              </a:xfrm>
            </p:grpSpPr>
            <p:sp>
              <p:nvSpPr>
                <p:cNvPr id="20" name="Quad Arrow 1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51"/>
              <p:cNvGrpSpPr/>
              <p:nvPr/>
            </p:nvGrpSpPr>
            <p:grpSpPr>
              <a:xfrm>
                <a:off x="6877987" y="1267918"/>
                <a:ext cx="1324330" cy="1295400"/>
                <a:chOff x="4800600" y="1295400"/>
                <a:chExt cx="1324330" cy="1295400"/>
              </a:xfrm>
            </p:grpSpPr>
            <p:sp>
              <p:nvSpPr>
                <p:cNvPr id="16" name="Trapezoid 1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qual 1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TextBox 2"/>
          <p:cNvSpPr txBox="1"/>
          <p:nvPr/>
        </p:nvSpPr>
        <p:spPr>
          <a:xfrm>
            <a:off x="1905000" y="533401"/>
            <a:ext cx="3810000" cy="5816977"/>
          </a:xfrm>
          <a:prstGeom prst="rect">
            <a:avLst/>
          </a:prstGeom>
          <a:noFill/>
        </p:spPr>
        <p:txBody>
          <a:bodyPr wrap="square" rtlCol="0">
            <a:spAutoFit/>
          </a:bodyPr>
          <a:lstStyle/>
          <a:p>
            <a:pPr algn="ctr"/>
            <a:r>
              <a:rPr lang="en-US" sz="4800" dirty="0">
                <a:solidFill>
                  <a:schemeClr val="bg1"/>
                </a:solidFill>
                <a:latin typeface="Narkisim" pitchFamily="34" charset="-79"/>
                <a:cs typeface="Narkisim" pitchFamily="34" charset="-79"/>
              </a:rPr>
              <a:t>“If these should hold their peace, the stones, would immediately cry out”</a:t>
            </a:r>
          </a:p>
          <a:p>
            <a:pPr algn="ctr"/>
            <a:r>
              <a:rPr lang="en-US" dirty="0">
                <a:solidFill>
                  <a:schemeClr val="bg1"/>
                </a:solidFill>
                <a:latin typeface="Narkisim" pitchFamily="34" charset="-79"/>
                <a:cs typeface="Narkisim" pitchFamily="34" charset="-79"/>
              </a:rPr>
              <a:t>Luke 19:40</a:t>
            </a:r>
          </a:p>
          <a:p>
            <a:pPr algn="ctr"/>
            <a:r>
              <a:rPr lang="en-US" dirty="0">
                <a:solidFill>
                  <a:schemeClr val="bg1"/>
                </a:solidFill>
                <a:latin typeface="Narkisim" pitchFamily="34" charset="-79"/>
                <a:cs typeface="Narkisim" pitchFamily="34" charset="-79"/>
              </a:rPr>
              <a:t>John 12:19</a:t>
            </a:r>
          </a:p>
        </p:txBody>
      </p:sp>
      <p:sp>
        <p:nvSpPr>
          <p:cNvPr id="6" name="Freeform 5"/>
          <p:cNvSpPr/>
          <p:nvPr/>
        </p:nvSpPr>
        <p:spPr>
          <a:xfrm rot="11448628">
            <a:off x="8672713" y="5350108"/>
            <a:ext cx="1905000" cy="1143000"/>
          </a:xfrm>
          <a:custGeom>
            <a:avLst/>
            <a:gdLst>
              <a:gd name="connsiteX0" fmla="*/ 754703 w 1400660"/>
              <a:gd name="connsiteY0" fmla="*/ 0 h 794479"/>
              <a:gd name="connsiteX1" fmla="*/ 754703 w 1400660"/>
              <a:gd name="connsiteY1" fmla="*/ 0 h 794479"/>
              <a:gd name="connsiteX2" fmla="*/ 484880 w 1400660"/>
              <a:gd name="connsiteY2" fmla="*/ 89941 h 794479"/>
              <a:gd name="connsiteX3" fmla="*/ 409929 w 1400660"/>
              <a:gd name="connsiteY3" fmla="*/ 134911 h 794479"/>
              <a:gd name="connsiteX4" fmla="*/ 364959 w 1400660"/>
              <a:gd name="connsiteY4" fmla="*/ 164892 h 794479"/>
              <a:gd name="connsiteX5" fmla="*/ 319988 w 1400660"/>
              <a:gd name="connsiteY5" fmla="*/ 179882 h 794479"/>
              <a:gd name="connsiteX6" fmla="*/ 260028 w 1400660"/>
              <a:gd name="connsiteY6" fmla="*/ 224852 h 794479"/>
              <a:gd name="connsiteX7" fmla="*/ 230047 w 1400660"/>
              <a:gd name="connsiteY7" fmla="*/ 254833 h 794479"/>
              <a:gd name="connsiteX8" fmla="*/ 185077 w 1400660"/>
              <a:gd name="connsiteY8" fmla="*/ 269823 h 794479"/>
              <a:gd name="connsiteX9" fmla="*/ 140106 w 1400660"/>
              <a:gd name="connsiteY9" fmla="*/ 299803 h 794479"/>
              <a:gd name="connsiteX10" fmla="*/ 110126 w 1400660"/>
              <a:gd name="connsiteY10" fmla="*/ 359764 h 794479"/>
              <a:gd name="connsiteX11" fmla="*/ 35175 w 1400660"/>
              <a:gd name="connsiteY11" fmla="*/ 434715 h 794479"/>
              <a:gd name="connsiteX12" fmla="*/ 5195 w 1400660"/>
              <a:gd name="connsiteY12" fmla="*/ 524656 h 794479"/>
              <a:gd name="connsiteX13" fmla="*/ 20185 w 1400660"/>
              <a:gd name="connsiteY13" fmla="*/ 614597 h 794479"/>
              <a:gd name="connsiteX14" fmla="*/ 125116 w 1400660"/>
              <a:gd name="connsiteY14" fmla="*/ 704538 h 794479"/>
              <a:gd name="connsiteX15" fmla="*/ 155097 w 1400660"/>
              <a:gd name="connsiteY15" fmla="*/ 734518 h 794479"/>
              <a:gd name="connsiteX16" fmla="*/ 215057 w 1400660"/>
              <a:gd name="connsiteY16" fmla="*/ 764498 h 794479"/>
              <a:gd name="connsiteX17" fmla="*/ 334979 w 1400660"/>
              <a:gd name="connsiteY17" fmla="*/ 794479 h 794479"/>
              <a:gd name="connsiteX18" fmla="*/ 934585 w 1400660"/>
              <a:gd name="connsiteY18" fmla="*/ 779488 h 794479"/>
              <a:gd name="connsiteX19" fmla="*/ 979556 w 1400660"/>
              <a:gd name="connsiteY19" fmla="*/ 764498 h 794479"/>
              <a:gd name="connsiteX20" fmla="*/ 1099477 w 1400660"/>
              <a:gd name="connsiteY20" fmla="*/ 734518 h 794479"/>
              <a:gd name="connsiteX21" fmla="*/ 1219398 w 1400660"/>
              <a:gd name="connsiteY21" fmla="*/ 719528 h 794479"/>
              <a:gd name="connsiteX22" fmla="*/ 1294349 w 1400660"/>
              <a:gd name="connsiteY22" fmla="*/ 659567 h 794479"/>
              <a:gd name="connsiteX23" fmla="*/ 1354310 w 1400660"/>
              <a:gd name="connsiteY23" fmla="*/ 614597 h 794479"/>
              <a:gd name="connsiteX24" fmla="*/ 1384290 w 1400660"/>
              <a:gd name="connsiteY24" fmla="*/ 569626 h 794479"/>
              <a:gd name="connsiteX25" fmla="*/ 1399280 w 1400660"/>
              <a:gd name="connsiteY25" fmla="*/ 479685 h 794479"/>
              <a:gd name="connsiteX26" fmla="*/ 1324329 w 1400660"/>
              <a:gd name="connsiteY26" fmla="*/ 164892 h 794479"/>
              <a:gd name="connsiteX27" fmla="*/ 1249379 w 1400660"/>
              <a:gd name="connsiteY27" fmla="*/ 104931 h 794479"/>
              <a:gd name="connsiteX28" fmla="*/ 1204408 w 1400660"/>
              <a:gd name="connsiteY28" fmla="*/ 59961 h 794479"/>
              <a:gd name="connsiteX29" fmla="*/ 1114467 w 1400660"/>
              <a:gd name="connsiteY29" fmla="*/ 29980 h 794479"/>
              <a:gd name="connsiteX30" fmla="*/ 964565 w 1400660"/>
              <a:gd name="connsiteY30" fmla="*/ 44970 h 794479"/>
              <a:gd name="connsiteX31" fmla="*/ 904605 w 1400660"/>
              <a:gd name="connsiteY31" fmla="*/ 59961 h 794479"/>
              <a:gd name="connsiteX32" fmla="*/ 604802 w 1400660"/>
              <a:gd name="connsiteY32" fmla="*/ 59961 h 794479"/>
              <a:gd name="connsiteX33" fmla="*/ 694743 w 1400660"/>
              <a:gd name="connsiteY33" fmla="*/ 1499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00660" h="794479">
                <a:moveTo>
                  <a:pt x="754703" y="0"/>
                </a:moveTo>
                <a:lnTo>
                  <a:pt x="754703" y="0"/>
                </a:lnTo>
                <a:cubicBezTo>
                  <a:pt x="664762" y="29980"/>
                  <a:pt x="566176" y="41164"/>
                  <a:pt x="484880" y="89941"/>
                </a:cubicBezTo>
                <a:cubicBezTo>
                  <a:pt x="459896" y="104931"/>
                  <a:pt x="434636" y="119469"/>
                  <a:pt x="409929" y="134911"/>
                </a:cubicBezTo>
                <a:cubicBezTo>
                  <a:pt x="394652" y="144459"/>
                  <a:pt x="381073" y="156835"/>
                  <a:pt x="364959" y="164892"/>
                </a:cubicBezTo>
                <a:cubicBezTo>
                  <a:pt x="350826" y="171959"/>
                  <a:pt x="334978" y="174885"/>
                  <a:pt x="319988" y="179882"/>
                </a:cubicBezTo>
                <a:cubicBezTo>
                  <a:pt x="300001" y="194872"/>
                  <a:pt x="279221" y="208858"/>
                  <a:pt x="260028" y="224852"/>
                </a:cubicBezTo>
                <a:cubicBezTo>
                  <a:pt x="249171" y="233900"/>
                  <a:pt x="242166" y="247561"/>
                  <a:pt x="230047" y="254833"/>
                </a:cubicBezTo>
                <a:cubicBezTo>
                  <a:pt x="216498" y="262963"/>
                  <a:pt x="199210" y="262757"/>
                  <a:pt x="185077" y="269823"/>
                </a:cubicBezTo>
                <a:cubicBezTo>
                  <a:pt x="168963" y="277880"/>
                  <a:pt x="155096" y="289810"/>
                  <a:pt x="140106" y="299803"/>
                </a:cubicBezTo>
                <a:cubicBezTo>
                  <a:pt x="130113" y="319790"/>
                  <a:pt x="123845" y="342125"/>
                  <a:pt x="110126" y="359764"/>
                </a:cubicBezTo>
                <a:cubicBezTo>
                  <a:pt x="88434" y="387654"/>
                  <a:pt x="35175" y="434715"/>
                  <a:pt x="35175" y="434715"/>
                </a:cubicBezTo>
                <a:cubicBezTo>
                  <a:pt x="25182" y="464695"/>
                  <a:pt x="0" y="493484"/>
                  <a:pt x="5195" y="524656"/>
                </a:cubicBezTo>
                <a:cubicBezTo>
                  <a:pt x="10192" y="554636"/>
                  <a:pt x="7841" y="586823"/>
                  <a:pt x="20185" y="614597"/>
                </a:cubicBezTo>
                <a:cubicBezTo>
                  <a:pt x="31392" y="639812"/>
                  <a:pt x="108808" y="690948"/>
                  <a:pt x="125116" y="704538"/>
                </a:cubicBezTo>
                <a:cubicBezTo>
                  <a:pt x="135973" y="713586"/>
                  <a:pt x="143338" y="726679"/>
                  <a:pt x="155097" y="734518"/>
                </a:cubicBezTo>
                <a:cubicBezTo>
                  <a:pt x="173690" y="746913"/>
                  <a:pt x="193858" y="757432"/>
                  <a:pt x="215057" y="764498"/>
                </a:cubicBezTo>
                <a:cubicBezTo>
                  <a:pt x="254147" y="777528"/>
                  <a:pt x="334979" y="794479"/>
                  <a:pt x="334979" y="794479"/>
                </a:cubicBezTo>
                <a:cubicBezTo>
                  <a:pt x="534848" y="789482"/>
                  <a:pt x="734870" y="788777"/>
                  <a:pt x="934585" y="779488"/>
                </a:cubicBezTo>
                <a:cubicBezTo>
                  <a:pt x="950369" y="778754"/>
                  <a:pt x="964312" y="768656"/>
                  <a:pt x="979556" y="764498"/>
                </a:cubicBezTo>
                <a:cubicBezTo>
                  <a:pt x="1019308" y="753657"/>
                  <a:pt x="1058979" y="742111"/>
                  <a:pt x="1099477" y="734518"/>
                </a:cubicBezTo>
                <a:cubicBezTo>
                  <a:pt x="1139072" y="727094"/>
                  <a:pt x="1179424" y="724525"/>
                  <a:pt x="1219398" y="719528"/>
                </a:cubicBezTo>
                <a:cubicBezTo>
                  <a:pt x="1306948" y="690345"/>
                  <a:pt x="1226544" y="727372"/>
                  <a:pt x="1294349" y="659567"/>
                </a:cubicBezTo>
                <a:cubicBezTo>
                  <a:pt x="1312015" y="641901"/>
                  <a:pt x="1334323" y="629587"/>
                  <a:pt x="1354310" y="614597"/>
                </a:cubicBezTo>
                <a:cubicBezTo>
                  <a:pt x="1364303" y="599607"/>
                  <a:pt x="1378593" y="586718"/>
                  <a:pt x="1384290" y="569626"/>
                </a:cubicBezTo>
                <a:cubicBezTo>
                  <a:pt x="1393901" y="540792"/>
                  <a:pt x="1400660" y="510048"/>
                  <a:pt x="1399280" y="479685"/>
                </a:cubicBezTo>
                <a:cubicBezTo>
                  <a:pt x="1394417" y="372700"/>
                  <a:pt x="1400364" y="250431"/>
                  <a:pt x="1324329" y="164892"/>
                </a:cubicBezTo>
                <a:cubicBezTo>
                  <a:pt x="1303073" y="140979"/>
                  <a:pt x="1273457" y="126000"/>
                  <a:pt x="1249379" y="104931"/>
                </a:cubicBezTo>
                <a:cubicBezTo>
                  <a:pt x="1233425" y="90971"/>
                  <a:pt x="1222940" y="70256"/>
                  <a:pt x="1204408" y="59961"/>
                </a:cubicBezTo>
                <a:cubicBezTo>
                  <a:pt x="1176783" y="44614"/>
                  <a:pt x="1114467" y="29980"/>
                  <a:pt x="1114467" y="29980"/>
                </a:cubicBezTo>
                <a:cubicBezTo>
                  <a:pt x="1064500" y="34977"/>
                  <a:pt x="1014277" y="37868"/>
                  <a:pt x="964565" y="44970"/>
                </a:cubicBezTo>
                <a:cubicBezTo>
                  <a:pt x="944170" y="47884"/>
                  <a:pt x="925189" y="59103"/>
                  <a:pt x="904605" y="59961"/>
                </a:cubicBezTo>
                <a:cubicBezTo>
                  <a:pt x="804757" y="64122"/>
                  <a:pt x="704736" y="59961"/>
                  <a:pt x="604802" y="59961"/>
                </a:cubicBezTo>
                <a:lnTo>
                  <a:pt x="694743" y="14990"/>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ectangle 45"/>
          <p:cNvSpPr/>
          <p:nvPr/>
        </p:nvSpPr>
        <p:spPr>
          <a:xfrm>
            <a:off x="6705600" y="5867400"/>
            <a:ext cx="1295400" cy="685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5867400" y="5943600"/>
            <a:ext cx="1143000" cy="565879"/>
          </a:xfrm>
          <a:custGeom>
            <a:avLst/>
            <a:gdLst>
              <a:gd name="connsiteX0" fmla="*/ 754703 w 1400660"/>
              <a:gd name="connsiteY0" fmla="*/ 0 h 794479"/>
              <a:gd name="connsiteX1" fmla="*/ 754703 w 1400660"/>
              <a:gd name="connsiteY1" fmla="*/ 0 h 794479"/>
              <a:gd name="connsiteX2" fmla="*/ 484880 w 1400660"/>
              <a:gd name="connsiteY2" fmla="*/ 89941 h 794479"/>
              <a:gd name="connsiteX3" fmla="*/ 409929 w 1400660"/>
              <a:gd name="connsiteY3" fmla="*/ 134911 h 794479"/>
              <a:gd name="connsiteX4" fmla="*/ 364959 w 1400660"/>
              <a:gd name="connsiteY4" fmla="*/ 164892 h 794479"/>
              <a:gd name="connsiteX5" fmla="*/ 319988 w 1400660"/>
              <a:gd name="connsiteY5" fmla="*/ 179882 h 794479"/>
              <a:gd name="connsiteX6" fmla="*/ 260028 w 1400660"/>
              <a:gd name="connsiteY6" fmla="*/ 224852 h 794479"/>
              <a:gd name="connsiteX7" fmla="*/ 230047 w 1400660"/>
              <a:gd name="connsiteY7" fmla="*/ 254833 h 794479"/>
              <a:gd name="connsiteX8" fmla="*/ 185077 w 1400660"/>
              <a:gd name="connsiteY8" fmla="*/ 269823 h 794479"/>
              <a:gd name="connsiteX9" fmla="*/ 140106 w 1400660"/>
              <a:gd name="connsiteY9" fmla="*/ 299803 h 794479"/>
              <a:gd name="connsiteX10" fmla="*/ 110126 w 1400660"/>
              <a:gd name="connsiteY10" fmla="*/ 359764 h 794479"/>
              <a:gd name="connsiteX11" fmla="*/ 35175 w 1400660"/>
              <a:gd name="connsiteY11" fmla="*/ 434715 h 794479"/>
              <a:gd name="connsiteX12" fmla="*/ 5195 w 1400660"/>
              <a:gd name="connsiteY12" fmla="*/ 524656 h 794479"/>
              <a:gd name="connsiteX13" fmla="*/ 20185 w 1400660"/>
              <a:gd name="connsiteY13" fmla="*/ 614597 h 794479"/>
              <a:gd name="connsiteX14" fmla="*/ 125116 w 1400660"/>
              <a:gd name="connsiteY14" fmla="*/ 704538 h 794479"/>
              <a:gd name="connsiteX15" fmla="*/ 155097 w 1400660"/>
              <a:gd name="connsiteY15" fmla="*/ 734518 h 794479"/>
              <a:gd name="connsiteX16" fmla="*/ 215057 w 1400660"/>
              <a:gd name="connsiteY16" fmla="*/ 764498 h 794479"/>
              <a:gd name="connsiteX17" fmla="*/ 334979 w 1400660"/>
              <a:gd name="connsiteY17" fmla="*/ 794479 h 794479"/>
              <a:gd name="connsiteX18" fmla="*/ 934585 w 1400660"/>
              <a:gd name="connsiteY18" fmla="*/ 779488 h 794479"/>
              <a:gd name="connsiteX19" fmla="*/ 979556 w 1400660"/>
              <a:gd name="connsiteY19" fmla="*/ 764498 h 794479"/>
              <a:gd name="connsiteX20" fmla="*/ 1099477 w 1400660"/>
              <a:gd name="connsiteY20" fmla="*/ 734518 h 794479"/>
              <a:gd name="connsiteX21" fmla="*/ 1219398 w 1400660"/>
              <a:gd name="connsiteY21" fmla="*/ 719528 h 794479"/>
              <a:gd name="connsiteX22" fmla="*/ 1294349 w 1400660"/>
              <a:gd name="connsiteY22" fmla="*/ 659567 h 794479"/>
              <a:gd name="connsiteX23" fmla="*/ 1354310 w 1400660"/>
              <a:gd name="connsiteY23" fmla="*/ 614597 h 794479"/>
              <a:gd name="connsiteX24" fmla="*/ 1384290 w 1400660"/>
              <a:gd name="connsiteY24" fmla="*/ 569626 h 794479"/>
              <a:gd name="connsiteX25" fmla="*/ 1399280 w 1400660"/>
              <a:gd name="connsiteY25" fmla="*/ 479685 h 794479"/>
              <a:gd name="connsiteX26" fmla="*/ 1324329 w 1400660"/>
              <a:gd name="connsiteY26" fmla="*/ 164892 h 794479"/>
              <a:gd name="connsiteX27" fmla="*/ 1249379 w 1400660"/>
              <a:gd name="connsiteY27" fmla="*/ 104931 h 794479"/>
              <a:gd name="connsiteX28" fmla="*/ 1204408 w 1400660"/>
              <a:gd name="connsiteY28" fmla="*/ 59961 h 794479"/>
              <a:gd name="connsiteX29" fmla="*/ 1114467 w 1400660"/>
              <a:gd name="connsiteY29" fmla="*/ 29980 h 794479"/>
              <a:gd name="connsiteX30" fmla="*/ 964565 w 1400660"/>
              <a:gd name="connsiteY30" fmla="*/ 44970 h 794479"/>
              <a:gd name="connsiteX31" fmla="*/ 904605 w 1400660"/>
              <a:gd name="connsiteY31" fmla="*/ 59961 h 794479"/>
              <a:gd name="connsiteX32" fmla="*/ 604802 w 1400660"/>
              <a:gd name="connsiteY32" fmla="*/ 59961 h 794479"/>
              <a:gd name="connsiteX33" fmla="*/ 694743 w 1400660"/>
              <a:gd name="connsiteY33" fmla="*/ 1499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00660" h="794479">
                <a:moveTo>
                  <a:pt x="754703" y="0"/>
                </a:moveTo>
                <a:lnTo>
                  <a:pt x="754703" y="0"/>
                </a:lnTo>
                <a:cubicBezTo>
                  <a:pt x="664762" y="29980"/>
                  <a:pt x="566176" y="41164"/>
                  <a:pt x="484880" y="89941"/>
                </a:cubicBezTo>
                <a:cubicBezTo>
                  <a:pt x="459896" y="104931"/>
                  <a:pt x="434636" y="119469"/>
                  <a:pt x="409929" y="134911"/>
                </a:cubicBezTo>
                <a:cubicBezTo>
                  <a:pt x="394652" y="144459"/>
                  <a:pt x="381073" y="156835"/>
                  <a:pt x="364959" y="164892"/>
                </a:cubicBezTo>
                <a:cubicBezTo>
                  <a:pt x="350826" y="171959"/>
                  <a:pt x="334978" y="174885"/>
                  <a:pt x="319988" y="179882"/>
                </a:cubicBezTo>
                <a:cubicBezTo>
                  <a:pt x="300001" y="194872"/>
                  <a:pt x="279221" y="208858"/>
                  <a:pt x="260028" y="224852"/>
                </a:cubicBezTo>
                <a:cubicBezTo>
                  <a:pt x="249171" y="233900"/>
                  <a:pt x="242166" y="247561"/>
                  <a:pt x="230047" y="254833"/>
                </a:cubicBezTo>
                <a:cubicBezTo>
                  <a:pt x="216498" y="262963"/>
                  <a:pt x="199210" y="262757"/>
                  <a:pt x="185077" y="269823"/>
                </a:cubicBezTo>
                <a:cubicBezTo>
                  <a:pt x="168963" y="277880"/>
                  <a:pt x="155096" y="289810"/>
                  <a:pt x="140106" y="299803"/>
                </a:cubicBezTo>
                <a:cubicBezTo>
                  <a:pt x="130113" y="319790"/>
                  <a:pt x="123845" y="342125"/>
                  <a:pt x="110126" y="359764"/>
                </a:cubicBezTo>
                <a:cubicBezTo>
                  <a:pt x="88434" y="387654"/>
                  <a:pt x="35175" y="434715"/>
                  <a:pt x="35175" y="434715"/>
                </a:cubicBezTo>
                <a:cubicBezTo>
                  <a:pt x="25182" y="464695"/>
                  <a:pt x="0" y="493484"/>
                  <a:pt x="5195" y="524656"/>
                </a:cubicBezTo>
                <a:cubicBezTo>
                  <a:pt x="10192" y="554636"/>
                  <a:pt x="7841" y="586823"/>
                  <a:pt x="20185" y="614597"/>
                </a:cubicBezTo>
                <a:cubicBezTo>
                  <a:pt x="31392" y="639812"/>
                  <a:pt x="108808" y="690948"/>
                  <a:pt x="125116" y="704538"/>
                </a:cubicBezTo>
                <a:cubicBezTo>
                  <a:pt x="135973" y="713586"/>
                  <a:pt x="143338" y="726679"/>
                  <a:pt x="155097" y="734518"/>
                </a:cubicBezTo>
                <a:cubicBezTo>
                  <a:pt x="173690" y="746913"/>
                  <a:pt x="193858" y="757432"/>
                  <a:pt x="215057" y="764498"/>
                </a:cubicBezTo>
                <a:cubicBezTo>
                  <a:pt x="254147" y="777528"/>
                  <a:pt x="334979" y="794479"/>
                  <a:pt x="334979" y="794479"/>
                </a:cubicBezTo>
                <a:cubicBezTo>
                  <a:pt x="534848" y="789482"/>
                  <a:pt x="734870" y="788777"/>
                  <a:pt x="934585" y="779488"/>
                </a:cubicBezTo>
                <a:cubicBezTo>
                  <a:pt x="950369" y="778754"/>
                  <a:pt x="964312" y="768656"/>
                  <a:pt x="979556" y="764498"/>
                </a:cubicBezTo>
                <a:cubicBezTo>
                  <a:pt x="1019308" y="753657"/>
                  <a:pt x="1058979" y="742111"/>
                  <a:pt x="1099477" y="734518"/>
                </a:cubicBezTo>
                <a:cubicBezTo>
                  <a:pt x="1139072" y="727094"/>
                  <a:pt x="1179424" y="724525"/>
                  <a:pt x="1219398" y="719528"/>
                </a:cubicBezTo>
                <a:cubicBezTo>
                  <a:pt x="1306948" y="690345"/>
                  <a:pt x="1226544" y="727372"/>
                  <a:pt x="1294349" y="659567"/>
                </a:cubicBezTo>
                <a:cubicBezTo>
                  <a:pt x="1312015" y="641901"/>
                  <a:pt x="1334323" y="629587"/>
                  <a:pt x="1354310" y="614597"/>
                </a:cubicBezTo>
                <a:cubicBezTo>
                  <a:pt x="1364303" y="599607"/>
                  <a:pt x="1378593" y="586718"/>
                  <a:pt x="1384290" y="569626"/>
                </a:cubicBezTo>
                <a:cubicBezTo>
                  <a:pt x="1393901" y="540792"/>
                  <a:pt x="1400660" y="510048"/>
                  <a:pt x="1399280" y="479685"/>
                </a:cubicBezTo>
                <a:cubicBezTo>
                  <a:pt x="1394417" y="372700"/>
                  <a:pt x="1400364" y="250431"/>
                  <a:pt x="1324329" y="164892"/>
                </a:cubicBezTo>
                <a:cubicBezTo>
                  <a:pt x="1303073" y="140979"/>
                  <a:pt x="1273457" y="126000"/>
                  <a:pt x="1249379" y="104931"/>
                </a:cubicBezTo>
                <a:cubicBezTo>
                  <a:pt x="1233425" y="90971"/>
                  <a:pt x="1222940" y="70256"/>
                  <a:pt x="1204408" y="59961"/>
                </a:cubicBezTo>
                <a:cubicBezTo>
                  <a:pt x="1176783" y="44614"/>
                  <a:pt x="1114467" y="29980"/>
                  <a:pt x="1114467" y="29980"/>
                </a:cubicBezTo>
                <a:cubicBezTo>
                  <a:pt x="1064500" y="34977"/>
                  <a:pt x="1014277" y="37868"/>
                  <a:pt x="964565" y="44970"/>
                </a:cubicBezTo>
                <a:cubicBezTo>
                  <a:pt x="944170" y="47884"/>
                  <a:pt x="925189" y="59103"/>
                  <a:pt x="904605" y="59961"/>
                </a:cubicBezTo>
                <a:cubicBezTo>
                  <a:pt x="804757" y="64122"/>
                  <a:pt x="704736" y="59961"/>
                  <a:pt x="604802" y="59961"/>
                </a:cubicBezTo>
                <a:lnTo>
                  <a:pt x="694743" y="14990"/>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876800" y="6019801"/>
            <a:ext cx="1932894" cy="618457"/>
          </a:xfrm>
          <a:custGeom>
            <a:avLst/>
            <a:gdLst>
              <a:gd name="connsiteX0" fmla="*/ 779489 w 1932894"/>
              <a:gd name="connsiteY0" fmla="*/ 14991 h 618457"/>
              <a:gd name="connsiteX1" fmla="*/ 779489 w 1932894"/>
              <a:gd name="connsiteY1" fmla="*/ 14991 h 618457"/>
              <a:gd name="connsiteX2" fmla="*/ 509666 w 1932894"/>
              <a:gd name="connsiteY2" fmla="*/ 29981 h 618457"/>
              <a:gd name="connsiteX3" fmla="*/ 314794 w 1932894"/>
              <a:gd name="connsiteY3" fmla="*/ 0 h 618457"/>
              <a:gd name="connsiteX4" fmla="*/ 164892 w 1932894"/>
              <a:gd name="connsiteY4" fmla="*/ 44971 h 618457"/>
              <a:gd name="connsiteX5" fmla="*/ 29980 w 1932894"/>
              <a:gd name="connsiteY5" fmla="*/ 149902 h 618457"/>
              <a:gd name="connsiteX6" fmla="*/ 0 w 1932894"/>
              <a:gd name="connsiteY6" fmla="*/ 254833 h 618457"/>
              <a:gd name="connsiteX7" fmla="*/ 14990 w 1932894"/>
              <a:gd name="connsiteY7" fmla="*/ 374755 h 618457"/>
              <a:gd name="connsiteX8" fmla="*/ 59961 w 1932894"/>
              <a:gd name="connsiteY8" fmla="*/ 419725 h 618457"/>
              <a:gd name="connsiteX9" fmla="*/ 269823 w 1932894"/>
              <a:gd name="connsiteY9" fmla="*/ 509666 h 618457"/>
              <a:gd name="connsiteX10" fmla="*/ 329784 w 1932894"/>
              <a:gd name="connsiteY10" fmla="*/ 539646 h 618457"/>
              <a:gd name="connsiteX11" fmla="*/ 584616 w 1932894"/>
              <a:gd name="connsiteY11" fmla="*/ 554637 h 618457"/>
              <a:gd name="connsiteX12" fmla="*/ 749508 w 1932894"/>
              <a:gd name="connsiteY12" fmla="*/ 584617 h 618457"/>
              <a:gd name="connsiteX13" fmla="*/ 1558977 w 1932894"/>
              <a:gd name="connsiteY13" fmla="*/ 584617 h 618457"/>
              <a:gd name="connsiteX14" fmla="*/ 1708879 w 1932894"/>
              <a:gd name="connsiteY14" fmla="*/ 569627 h 618457"/>
              <a:gd name="connsiteX15" fmla="*/ 1738859 w 1932894"/>
              <a:gd name="connsiteY15" fmla="*/ 539646 h 618457"/>
              <a:gd name="connsiteX16" fmla="*/ 1828800 w 1932894"/>
              <a:gd name="connsiteY16" fmla="*/ 509666 h 618457"/>
              <a:gd name="connsiteX17" fmla="*/ 1858780 w 1932894"/>
              <a:gd name="connsiteY17" fmla="*/ 464696 h 618457"/>
              <a:gd name="connsiteX18" fmla="*/ 1888761 w 1932894"/>
              <a:gd name="connsiteY18" fmla="*/ 434715 h 618457"/>
              <a:gd name="connsiteX19" fmla="*/ 1903751 w 1932894"/>
              <a:gd name="connsiteY19" fmla="*/ 389745 h 618457"/>
              <a:gd name="connsiteX20" fmla="*/ 1828800 w 1932894"/>
              <a:gd name="connsiteY20" fmla="*/ 209863 h 618457"/>
              <a:gd name="connsiteX21" fmla="*/ 1783830 w 1932894"/>
              <a:gd name="connsiteY21" fmla="*/ 194873 h 618457"/>
              <a:gd name="connsiteX22" fmla="*/ 1678898 w 1932894"/>
              <a:gd name="connsiteY22" fmla="*/ 134912 h 618457"/>
              <a:gd name="connsiteX23" fmla="*/ 1633928 w 1932894"/>
              <a:gd name="connsiteY23" fmla="*/ 104932 h 618457"/>
              <a:gd name="connsiteX24" fmla="*/ 1543987 w 1932894"/>
              <a:gd name="connsiteY24" fmla="*/ 74951 h 618457"/>
              <a:gd name="connsiteX25" fmla="*/ 1394085 w 1932894"/>
              <a:gd name="connsiteY25" fmla="*/ 104932 h 618457"/>
              <a:gd name="connsiteX26" fmla="*/ 1259174 w 1932894"/>
              <a:gd name="connsiteY26" fmla="*/ 134912 h 618457"/>
              <a:gd name="connsiteX27" fmla="*/ 1124262 w 1932894"/>
              <a:gd name="connsiteY27" fmla="*/ 104932 h 618457"/>
              <a:gd name="connsiteX28" fmla="*/ 1064302 w 1932894"/>
              <a:gd name="connsiteY28" fmla="*/ 74951 h 618457"/>
              <a:gd name="connsiteX29" fmla="*/ 989351 w 1932894"/>
              <a:gd name="connsiteY29" fmla="*/ 59961 h 618457"/>
              <a:gd name="connsiteX30" fmla="*/ 944380 w 1932894"/>
              <a:gd name="connsiteY30" fmla="*/ 44971 h 618457"/>
              <a:gd name="connsiteX31" fmla="*/ 884420 w 1932894"/>
              <a:gd name="connsiteY31" fmla="*/ 29981 h 618457"/>
              <a:gd name="connsiteX32" fmla="*/ 794479 w 1932894"/>
              <a:gd name="connsiteY32" fmla="*/ 0 h 618457"/>
              <a:gd name="connsiteX33" fmla="*/ 719528 w 1932894"/>
              <a:gd name="connsiteY33" fmla="*/ 29981 h 618457"/>
              <a:gd name="connsiteX34" fmla="*/ 719528 w 1932894"/>
              <a:gd name="connsiteY34" fmla="*/ 44971 h 618457"/>
              <a:gd name="connsiteX35" fmla="*/ 704538 w 1932894"/>
              <a:gd name="connsiteY35" fmla="*/ 29981 h 6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32894" h="618457">
                <a:moveTo>
                  <a:pt x="779489" y="14991"/>
                </a:moveTo>
                <a:lnTo>
                  <a:pt x="779489" y="14991"/>
                </a:lnTo>
                <a:cubicBezTo>
                  <a:pt x="689548" y="19988"/>
                  <a:pt x="599746" y="29981"/>
                  <a:pt x="509666" y="29981"/>
                </a:cubicBezTo>
                <a:cubicBezTo>
                  <a:pt x="423334" y="29981"/>
                  <a:pt x="387208" y="18105"/>
                  <a:pt x="314794" y="0"/>
                </a:cubicBezTo>
                <a:cubicBezTo>
                  <a:pt x="281279" y="8379"/>
                  <a:pt x="186785" y="30375"/>
                  <a:pt x="164892" y="44971"/>
                </a:cubicBezTo>
                <a:cubicBezTo>
                  <a:pt x="57312" y="116691"/>
                  <a:pt x="100430" y="79454"/>
                  <a:pt x="29980" y="149902"/>
                </a:cubicBezTo>
                <a:cubicBezTo>
                  <a:pt x="22912" y="171108"/>
                  <a:pt x="0" y="236012"/>
                  <a:pt x="0" y="254833"/>
                </a:cubicBezTo>
                <a:cubicBezTo>
                  <a:pt x="0" y="295118"/>
                  <a:pt x="1223" y="336895"/>
                  <a:pt x="14990" y="374755"/>
                </a:cubicBezTo>
                <a:cubicBezTo>
                  <a:pt x="22235" y="394678"/>
                  <a:pt x="42076" y="408344"/>
                  <a:pt x="59961" y="419725"/>
                </a:cubicBezTo>
                <a:cubicBezTo>
                  <a:pt x="288704" y="565288"/>
                  <a:pt x="80522" y="415017"/>
                  <a:pt x="269823" y="509666"/>
                </a:cubicBezTo>
                <a:cubicBezTo>
                  <a:pt x="289810" y="519659"/>
                  <a:pt x="307663" y="536486"/>
                  <a:pt x="329784" y="539646"/>
                </a:cubicBezTo>
                <a:cubicBezTo>
                  <a:pt x="414020" y="551680"/>
                  <a:pt x="499672" y="549640"/>
                  <a:pt x="584616" y="554637"/>
                </a:cubicBezTo>
                <a:cubicBezTo>
                  <a:pt x="639580" y="564630"/>
                  <a:pt x="694074" y="577688"/>
                  <a:pt x="749508" y="584617"/>
                </a:cubicBezTo>
                <a:cubicBezTo>
                  <a:pt x="1020234" y="618457"/>
                  <a:pt x="1283349" y="591340"/>
                  <a:pt x="1558977" y="584617"/>
                </a:cubicBezTo>
                <a:cubicBezTo>
                  <a:pt x="1608944" y="579620"/>
                  <a:pt x="1660162" y="581806"/>
                  <a:pt x="1708879" y="569627"/>
                </a:cubicBezTo>
                <a:cubicBezTo>
                  <a:pt x="1722590" y="566199"/>
                  <a:pt x="1726218" y="545966"/>
                  <a:pt x="1738859" y="539646"/>
                </a:cubicBezTo>
                <a:cubicBezTo>
                  <a:pt x="1767125" y="525513"/>
                  <a:pt x="1828800" y="509666"/>
                  <a:pt x="1828800" y="509666"/>
                </a:cubicBezTo>
                <a:cubicBezTo>
                  <a:pt x="1838793" y="494676"/>
                  <a:pt x="1847526" y="478764"/>
                  <a:pt x="1858780" y="464696"/>
                </a:cubicBezTo>
                <a:cubicBezTo>
                  <a:pt x="1867609" y="453660"/>
                  <a:pt x="1881489" y="446834"/>
                  <a:pt x="1888761" y="434715"/>
                </a:cubicBezTo>
                <a:cubicBezTo>
                  <a:pt x="1896891" y="421166"/>
                  <a:pt x="1898754" y="404735"/>
                  <a:pt x="1903751" y="389745"/>
                </a:cubicBezTo>
                <a:cubicBezTo>
                  <a:pt x="1888296" y="235195"/>
                  <a:pt x="1932894" y="254474"/>
                  <a:pt x="1828800" y="209863"/>
                </a:cubicBezTo>
                <a:cubicBezTo>
                  <a:pt x="1814277" y="203639"/>
                  <a:pt x="1798820" y="199870"/>
                  <a:pt x="1783830" y="194873"/>
                </a:cubicBezTo>
                <a:cubicBezTo>
                  <a:pt x="1674269" y="121832"/>
                  <a:pt x="1812024" y="210983"/>
                  <a:pt x="1678898" y="134912"/>
                </a:cubicBezTo>
                <a:cubicBezTo>
                  <a:pt x="1663256" y="125974"/>
                  <a:pt x="1650391" y="112249"/>
                  <a:pt x="1633928" y="104932"/>
                </a:cubicBezTo>
                <a:cubicBezTo>
                  <a:pt x="1605050" y="92097"/>
                  <a:pt x="1543987" y="74951"/>
                  <a:pt x="1543987" y="74951"/>
                </a:cubicBezTo>
                <a:cubicBezTo>
                  <a:pt x="1367738" y="104326"/>
                  <a:pt x="1528261" y="75114"/>
                  <a:pt x="1394085" y="104932"/>
                </a:cubicBezTo>
                <a:cubicBezTo>
                  <a:pt x="1222764" y="143004"/>
                  <a:pt x="1405444" y="98345"/>
                  <a:pt x="1259174" y="134912"/>
                </a:cubicBezTo>
                <a:cubicBezTo>
                  <a:pt x="1205276" y="125929"/>
                  <a:pt x="1171226" y="125060"/>
                  <a:pt x="1124262" y="104932"/>
                </a:cubicBezTo>
                <a:cubicBezTo>
                  <a:pt x="1103723" y="96129"/>
                  <a:pt x="1085501" y="82017"/>
                  <a:pt x="1064302" y="74951"/>
                </a:cubicBezTo>
                <a:cubicBezTo>
                  <a:pt x="1040131" y="66894"/>
                  <a:pt x="1014069" y="66140"/>
                  <a:pt x="989351" y="59961"/>
                </a:cubicBezTo>
                <a:cubicBezTo>
                  <a:pt x="974022" y="56129"/>
                  <a:pt x="959573" y="49312"/>
                  <a:pt x="944380" y="44971"/>
                </a:cubicBezTo>
                <a:cubicBezTo>
                  <a:pt x="924571" y="39311"/>
                  <a:pt x="904153" y="35901"/>
                  <a:pt x="884420" y="29981"/>
                </a:cubicBezTo>
                <a:cubicBezTo>
                  <a:pt x="854151" y="20900"/>
                  <a:pt x="794479" y="0"/>
                  <a:pt x="794479" y="0"/>
                </a:cubicBezTo>
                <a:cubicBezTo>
                  <a:pt x="727663" y="16705"/>
                  <a:pt x="749086" y="423"/>
                  <a:pt x="719528" y="29981"/>
                </a:cubicBezTo>
                <a:lnTo>
                  <a:pt x="719528" y="44971"/>
                </a:lnTo>
                <a:lnTo>
                  <a:pt x="704538" y="29981"/>
                </a:lnTo>
              </a:path>
            </a:pathLst>
          </a:custGeom>
          <a:solidFill>
            <a:schemeClr val="tx1">
              <a:lumMod val="50000"/>
              <a:lumOff val="5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rot="10800000">
            <a:off x="7772400" y="5715001"/>
            <a:ext cx="1400660" cy="794479"/>
          </a:xfrm>
          <a:custGeom>
            <a:avLst/>
            <a:gdLst>
              <a:gd name="connsiteX0" fmla="*/ 754703 w 1400660"/>
              <a:gd name="connsiteY0" fmla="*/ 0 h 794479"/>
              <a:gd name="connsiteX1" fmla="*/ 754703 w 1400660"/>
              <a:gd name="connsiteY1" fmla="*/ 0 h 794479"/>
              <a:gd name="connsiteX2" fmla="*/ 484880 w 1400660"/>
              <a:gd name="connsiteY2" fmla="*/ 89941 h 794479"/>
              <a:gd name="connsiteX3" fmla="*/ 409929 w 1400660"/>
              <a:gd name="connsiteY3" fmla="*/ 134911 h 794479"/>
              <a:gd name="connsiteX4" fmla="*/ 364959 w 1400660"/>
              <a:gd name="connsiteY4" fmla="*/ 164892 h 794479"/>
              <a:gd name="connsiteX5" fmla="*/ 319988 w 1400660"/>
              <a:gd name="connsiteY5" fmla="*/ 179882 h 794479"/>
              <a:gd name="connsiteX6" fmla="*/ 260028 w 1400660"/>
              <a:gd name="connsiteY6" fmla="*/ 224852 h 794479"/>
              <a:gd name="connsiteX7" fmla="*/ 230047 w 1400660"/>
              <a:gd name="connsiteY7" fmla="*/ 254833 h 794479"/>
              <a:gd name="connsiteX8" fmla="*/ 185077 w 1400660"/>
              <a:gd name="connsiteY8" fmla="*/ 269823 h 794479"/>
              <a:gd name="connsiteX9" fmla="*/ 140106 w 1400660"/>
              <a:gd name="connsiteY9" fmla="*/ 299803 h 794479"/>
              <a:gd name="connsiteX10" fmla="*/ 110126 w 1400660"/>
              <a:gd name="connsiteY10" fmla="*/ 359764 h 794479"/>
              <a:gd name="connsiteX11" fmla="*/ 35175 w 1400660"/>
              <a:gd name="connsiteY11" fmla="*/ 434715 h 794479"/>
              <a:gd name="connsiteX12" fmla="*/ 5195 w 1400660"/>
              <a:gd name="connsiteY12" fmla="*/ 524656 h 794479"/>
              <a:gd name="connsiteX13" fmla="*/ 20185 w 1400660"/>
              <a:gd name="connsiteY13" fmla="*/ 614597 h 794479"/>
              <a:gd name="connsiteX14" fmla="*/ 125116 w 1400660"/>
              <a:gd name="connsiteY14" fmla="*/ 704538 h 794479"/>
              <a:gd name="connsiteX15" fmla="*/ 155097 w 1400660"/>
              <a:gd name="connsiteY15" fmla="*/ 734518 h 794479"/>
              <a:gd name="connsiteX16" fmla="*/ 215057 w 1400660"/>
              <a:gd name="connsiteY16" fmla="*/ 764498 h 794479"/>
              <a:gd name="connsiteX17" fmla="*/ 334979 w 1400660"/>
              <a:gd name="connsiteY17" fmla="*/ 794479 h 794479"/>
              <a:gd name="connsiteX18" fmla="*/ 934585 w 1400660"/>
              <a:gd name="connsiteY18" fmla="*/ 779488 h 794479"/>
              <a:gd name="connsiteX19" fmla="*/ 979556 w 1400660"/>
              <a:gd name="connsiteY19" fmla="*/ 764498 h 794479"/>
              <a:gd name="connsiteX20" fmla="*/ 1099477 w 1400660"/>
              <a:gd name="connsiteY20" fmla="*/ 734518 h 794479"/>
              <a:gd name="connsiteX21" fmla="*/ 1219398 w 1400660"/>
              <a:gd name="connsiteY21" fmla="*/ 719528 h 794479"/>
              <a:gd name="connsiteX22" fmla="*/ 1294349 w 1400660"/>
              <a:gd name="connsiteY22" fmla="*/ 659567 h 794479"/>
              <a:gd name="connsiteX23" fmla="*/ 1354310 w 1400660"/>
              <a:gd name="connsiteY23" fmla="*/ 614597 h 794479"/>
              <a:gd name="connsiteX24" fmla="*/ 1384290 w 1400660"/>
              <a:gd name="connsiteY24" fmla="*/ 569626 h 794479"/>
              <a:gd name="connsiteX25" fmla="*/ 1399280 w 1400660"/>
              <a:gd name="connsiteY25" fmla="*/ 479685 h 794479"/>
              <a:gd name="connsiteX26" fmla="*/ 1324329 w 1400660"/>
              <a:gd name="connsiteY26" fmla="*/ 164892 h 794479"/>
              <a:gd name="connsiteX27" fmla="*/ 1249379 w 1400660"/>
              <a:gd name="connsiteY27" fmla="*/ 104931 h 794479"/>
              <a:gd name="connsiteX28" fmla="*/ 1204408 w 1400660"/>
              <a:gd name="connsiteY28" fmla="*/ 59961 h 794479"/>
              <a:gd name="connsiteX29" fmla="*/ 1114467 w 1400660"/>
              <a:gd name="connsiteY29" fmla="*/ 29980 h 794479"/>
              <a:gd name="connsiteX30" fmla="*/ 964565 w 1400660"/>
              <a:gd name="connsiteY30" fmla="*/ 44970 h 794479"/>
              <a:gd name="connsiteX31" fmla="*/ 904605 w 1400660"/>
              <a:gd name="connsiteY31" fmla="*/ 59961 h 794479"/>
              <a:gd name="connsiteX32" fmla="*/ 604802 w 1400660"/>
              <a:gd name="connsiteY32" fmla="*/ 59961 h 794479"/>
              <a:gd name="connsiteX33" fmla="*/ 694743 w 1400660"/>
              <a:gd name="connsiteY33" fmla="*/ 1499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00660" h="794479">
                <a:moveTo>
                  <a:pt x="754703" y="0"/>
                </a:moveTo>
                <a:lnTo>
                  <a:pt x="754703" y="0"/>
                </a:lnTo>
                <a:cubicBezTo>
                  <a:pt x="664762" y="29980"/>
                  <a:pt x="566176" y="41164"/>
                  <a:pt x="484880" y="89941"/>
                </a:cubicBezTo>
                <a:cubicBezTo>
                  <a:pt x="459896" y="104931"/>
                  <a:pt x="434636" y="119469"/>
                  <a:pt x="409929" y="134911"/>
                </a:cubicBezTo>
                <a:cubicBezTo>
                  <a:pt x="394652" y="144459"/>
                  <a:pt x="381073" y="156835"/>
                  <a:pt x="364959" y="164892"/>
                </a:cubicBezTo>
                <a:cubicBezTo>
                  <a:pt x="350826" y="171959"/>
                  <a:pt x="334978" y="174885"/>
                  <a:pt x="319988" y="179882"/>
                </a:cubicBezTo>
                <a:cubicBezTo>
                  <a:pt x="300001" y="194872"/>
                  <a:pt x="279221" y="208858"/>
                  <a:pt x="260028" y="224852"/>
                </a:cubicBezTo>
                <a:cubicBezTo>
                  <a:pt x="249171" y="233900"/>
                  <a:pt x="242166" y="247561"/>
                  <a:pt x="230047" y="254833"/>
                </a:cubicBezTo>
                <a:cubicBezTo>
                  <a:pt x="216498" y="262963"/>
                  <a:pt x="199210" y="262757"/>
                  <a:pt x="185077" y="269823"/>
                </a:cubicBezTo>
                <a:cubicBezTo>
                  <a:pt x="168963" y="277880"/>
                  <a:pt x="155096" y="289810"/>
                  <a:pt x="140106" y="299803"/>
                </a:cubicBezTo>
                <a:cubicBezTo>
                  <a:pt x="130113" y="319790"/>
                  <a:pt x="123845" y="342125"/>
                  <a:pt x="110126" y="359764"/>
                </a:cubicBezTo>
                <a:cubicBezTo>
                  <a:pt x="88434" y="387654"/>
                  <a:pt x="35175" y="434715"/>
                  <a:pt x="35175" y="434715"/>
                </a:cubicBezTo>
                <a:cubicBezTo>
                  <a:pt x="25182" y="464695"/>
                  <a:pt x="0" y="493484"/>
                  <a:pt x="5195" y="524656"/>
                </a:cubicBezTo>
                <a:cubicBezTo>
                  <a:pt x="10192" y="554636"/>
                  <a:pt x="7841" y="586823"/>
                  <a:pt x="20185" y="614597"/>
                </a:cubicBezTo>
                <a:cubicBezTo>
                  <a:pt x="31392" y="639812"/>
                  <a:pt x="108808" y="690948"/>
                  <a:pt x="125116" y="704538"/>
                </a:cubicBezTo>
                <a:cubicBezTo>
                  <a:pt x="135973" y="713586"/>
                  <a:pt x="143338" y="726679"/>
                  <a:pt x="155097" y="734518"/>
                </a:cubicBezTo>
                <a:cubicBezTo>
                  <a:pt x="173690" y="746913"/>
                  <a:pt x="193858" y="757432"/>
                  <a:pt x="215057" y="764498"/>
                </a:cubicBezTo>
                <a:cubicBezTo>
                  <a:pt x="254147" y="777528"/>
                  <a:pt x="334979" y="794479"/>
                  <a:pt x="334979" y="794479"/>
                </a:cubicBezTo>
                <a:cubicBezTo>
                  <a:pt x="534848" y="789482"/>
                  <a:pt x="734870" y="788777"/>
                  <a:pt x="934585" y="779488"/>
                </a:cubicBezTo>
                <a:cubicBezTo>
                  <a:pt x="950369" y="778754"/>
                  <a:pt x="964312" y="768656"/>
                  <a:pt x="979556" y="764498"/>
                </a:cubicBezTo>
                <a:cubicBezTo>
                  <a:pt x="1019308" y="753657"/>
                  <a:pt x="1058979" y="742111"/>
                  <a:pt x="1099477" y="734518"/>
                </a:cubicBezTo>
                <a:cubicBezTo>
                  <a:pt x="1139072" y="727094"/>
                  <a:pt x="1179424" y="724525"/>
                  <a:pt x="1219398" y="719528"/>
                </a:cubicBezTo>
                <a:cubicBezTo>
                  <a:pt x="1306948" y="690345"/>
                  <a:pt x="1226544" y="727372"/>
                  <a:pt x="1294349" y="659567"/>
                </a:cubicBezTo>
                <a:cubicBezTo>
                  <a:pt x="1312015" y="641901"/>
                  <a:pt x="1334323" y="629587"/>
                  <a:pt x="1354310" y="614597"/>
                </a:cubicBezTo>
                <a:cubicBezTo>
                  <a:pt x="1364303" y="599607"/>
                  <a:pt x="1378593" y="586718"/>
                  <a:pt x="1384290" y="569626"/>
                </a:cubicBezTo>
                <a:cubicBezTo>
                  <a:pt x="1393901" y="540792"/>
                  <a:pt x="1400660" y="510048"/>
                  <a:pt x="1399280" y="479685"/>
                </a:cubicBezTo>
                <a:cubicBezTo>
                  <a:pt x="1394417" y="372700"/>
                  <a:pt x="1400364" y="250431"/>
                  <a:pt x="1324329" y="164892"/>
                </a:cubicBezTo>
                <a:cubicBezTo>
                  <a:pt x="1303073" y="140979"/>
                  <a:pt x="1273457" y="126000"/>
                  <a:pt x="1249379" y="104931"/>
                </a:cubicBezTo>
                <a:cubicBezTo>
                  <a:pt x="1233425" y="90971"/>
                  <a:pt x="1222940" y="70256"/>
                  <a:pt x="1204408" y="59961"/>
                </a:cubicBezTo>
                <a:cubicBezTo>
                  <a:pt x="1176783" y="44614"/>
                  <a:pt x="1114467" y="29980"/>
                  <a:pt x="1114467" y="29980"/>
                </a:cubicBezTo>
                <a:cubicBezTo>
                  <a:pt x="1064500" y="34977"/>
                  <a:pt x="1014277" y="37868"/>
                  <a:pt x="964565" y="44970"/>
                </a:cubicBezTo>
                <a:cubicBezTo>
                  <a:pt x="944170" y="47884"/>
                  <a:pt x="925189" y="59103"/>
                  <a:pt x="904605" y="59961"/>
                </a:cubicBezTo>
                <a:cubicBezTo>
                  <a:pt x="804757" y="64122"/>
                  <a:pt x="704736" y="59961"/>
                  <a:pt x="604802" y="59961"/>
                </a:cubicBezTo>
                <a:lnTo>
                  <a:pt x="694743" y="14990"/>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8382000" y="5943601"/>
            <a:ext cx="1932894" cy="618457"/>
          </a:xfrm>
          <a:custGeom>
            <a:avLst/>
            <a:gdLst>
              <a:gd name="connsiteX0" fmla="*/ 779489 w 1932894"/>
              <a:gd name="connsiteY0" fmla="*/ 14991 h 618457"/>
              <a:gd name="connsiteX1" fmla="*/ 779489 w 1932894"/>
              <a:gd name="connsiteY1" fmla="*/ 14991 h 618457"/>
              <a:gd name="connsiteX2" fmla="*/ 509666 w 1932894"/>
              <a:gd name="connsiteY2" fmla="*/ 29981 h 618457"/>
              <a:gd name="connsiteX3" fmla="*/ 314794 w 1932894"/>
              <a:gd name="connsiteY3" fmla="*/ 0 h 618457"/>
              <a:gd name="connsiteX4" fmla="*/ 164892 w 1932894"/>
              <a:gd name="connsiteY4" fmla="*/ 44971 h 618457"/>
              <a:gd name="connsiteX5" fmla="*/ 29980 w 1932894"/>
              <a:gd name="connsiteY5" fmla="*/ 149902 h 618457"/>
              <a:gd name="connsiteX6" fmla="*/ 0 w 1932894"/>
              <a:gd name="connsiteY6" fmla="*/ 254833 h 618457"/>
              <a:gd name="connsiteX7" fmla="*/ 14990 w 1932894"/>
              <a:gd name="connsiteY7" fmla="*/ 374755 h 618457"/>
              <a:gd name="connsiteX8" fmla="*/ 59961 w 1932894"/>
              <a:gd name="connsiteY8" fmla="*/ 419725 h 618457"/>
              <a:gd name="connsiteX9" fmla="*/ 269823 w 1932894"/>
              <a:gd name="connsiteY9" fmla="*/ 509666 h 618457"/>
              <a:gd name="connsiteX10" fmla="*/ 329784 w 1932894"/>
              <a:gd name="connsiteY10" fmla="*/ 539646 h 618457"/>
              <a:gd name="connsiteX11" fmla="*/ 584616 w 1932894"/>
              <a:gd name="connsiteY11" fmla="*/ 554637 h 618457"/>
              <a:gd name="connsiteX12" fmla="*/ 749508 w 1932894"/>
              <a:gd name="connsiteY12" fmla="*/ 584617 h 618457"/>
              <a:gd name="connsiteX13" fmla="*/ 1558977 w 1932894"/>
              <a:gd name="connsiteY13" fmla="*/ 584617 h 618457"/>
              <a:gd name="connsiteX14" fmla="*/ 1708879 w 1932894"/>
              <a:gd name="connsiteY14" fmla="*/ 569627 h 618457"/>
              <a:gd name="connsiteX15" fmla="*/ 1738859 w 1932894"/>
              <a:gd name="connsiteY15" fmla="*/ 539646 h 618457"/>
              <a:gd name="connsiteX16" fmla="*/ 1828800 w 1932894"/>
              <a:gd name="connsiteY16" fmla="*/ 509666 h 618457"/>
              <a:gd name="connsiteX17" fmla="*/ 1858780 w 1932894"/>
              <a:gd name="connsiteY17" fmla="*/ 464696 h 618457"/>
              <a:gd name="connsiteX18" fmla="*/ 1888761 w 1932894"/>
              <a:gd name="connsiteY18" fmla="*/ 434715 h 618457"/>
              <a:gd name="connsiteX19" fmla="*/ 1903751 w 1932894"/>
              <a:gd name="connsiteY19" fmla="*/ 389745 h 618457"/>
              <a:gd name="connsiteX20" fmla="*/ 1828800 w 1932894"/>
              <a:gd name="connsiteY20" fmla="*/ 209863 h 618457"/>
              <a:gd name="connsiteX21" fmla="*/ 1783830 w 1932894"/>
              <a:gd name="connsiteY21" fmla="*/ 194873 h 618457"/>
              <a:gd name="connsiteX22" fmla="*/ 1678898 w 1932894"/>
              <a:gd name="connsiteY22" fmla="*/ 134912 h 618457"/>
              <a:gd name="connsiteX23" fmla="*/ 1633928 w 1932894"/>
              <a:gd name="connsiteY23" fmla="*/ 104932 h 618457"/>
              <a:gd name="connsiteX24" fmla="*/ 1543987 w 1932894"/>
              <a:gd name="connsiteY24" fmla="*/ 74951 h 618457"/>
              <a:gd name="connsiteX25" fmla="*/ 1394085 w 1932894"/>
              <a:gd name="connsiteY25" fmla="*/ 104932 h 618457"/>
              <a:gd name="connsiteX26" fmla="*/ 1259174 w 1932894"/>
              <a:gd name="connsiteY26" fmla="*/ 134912 h 618457"/>
              <a:gd name="connsiteX27" fmla="*/ 1124262 w 1932894"/>
              <a:gd name="connsiteY27" fmla="*/ 104932 h 618457"/>
              <a:gd name="connsiteX28" fmla="*/ 1064302 w 1932894"/>
              <a:gd name="connsiteY28" fmla="*/ 74951 h 618457"/>
              <a:gd name="connsiteX29" fmla="*/ 989351 w 1932894"/>
              <a:gd name="connsiteY29" fmla="*/ 59961 h 618457"/>
              <a:gd name="connsiteX30" fmla="*/ 944380 w 1932894"/>
              <a:gd name="connsiteY30" fmla="*/ 44971 h 618457"/>
              <a:gd name="connsiteX31" fmla="*/ 884420 w 1932894"/>
              <a:gd name="connsiteY31" fmla="*/ 29981 h 618457"/>
              <a:gd name="connsiteX32" fmla="*/ 794479 w 1932894"/>
              <a:gd name="connsiteY32" fmla="*/ 0 h 618457"/>
              <a:gd name="connsiteX33" fmla="*/ 719528 w 1932894"/>
              <a:gd name="connsiteY33" fmla="*/ 29981 h 618457"/>
              <a:gd name="connsiteX34" fmla="*/ 719528 w 1932894"/>
              <a:gd name="connsiteY34" fmla="*/ 44971 h 618457"/>
              <a:gd name="connsiteX35" fmla="*/ 704538 w 1932894"/>
              <a:gd name="connsiteY35" fmla="*/ 29981 h 6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32894" h="618457">
                <a:moveTo>
                  <a:pt x="779489" y="14991"/>
                </a:moveTo>
                <a:lnTo>
                  <a:pt x="779489" y="14991"/>
                </a:lnTo>
                <a:cubicBezTo>
                  <a:pt x="689548" y="19988"/>
                  <a:pt x="599746" y="29981"/>
                  <a:pt x="509666" y="29981"/>
                </a:cubicBezTo>
                <a:cubicBezTo>
                  <a:pt x="423334" y="29981"/>
                  <a:pt x="387208" y="18105"/>
                  <a:pt x="314794" y="0"/>
                </a:cubicBezTo>
                <a:cubicBezTo>
                  <a:pt x="281279" y="8379"/>
                  <a:pt x="186785" y="30375"/>
                  <a:pt x="164892" y="44971"/>
                </a:cubicBezTo>
                <a:cubicBezTo>
                  <a:pt x="57312" y="116691"/>
                  <a:pt x="100430" y="79454"/>
                  <a:pt x="29980" y="149902"/>
                </a:cubicBezTo>
                <a:cubicBezTo>
                  <a:pt x="22912" y="171108"/>
                  <a:pt x="0" y="236012"/>
                  <a:pt x="0" y="254833"/>
                </a:cubicBezTo>
                <a:cubicBezTo>
                  <a:pt x="0" y="295118"/>
                  <a:pt x="1223" y="336895"/>
                  <a:pt x="14990" y="374755"/>
                </a:cubicBezTo>
                <a:cubicBezTo>
                  <a:pt x="22235" y="394678"/>
                  <a:pt x="42076" y="408344"/>
                  <a:pt x="59961" y="419725"/>
                </a:cubicBezTo>
                <a:cubicBezTo>
                  <a:pt x="288704" y="565288"/>
                  <a:pt x="80522" y="415017"/>
                  <a:pt x="269823" y="509666"/>
                </a:cubicBezTo>
                <a:cubicBezTo>
                  <a:pt x="289810" y="519659"/>
                  <a:pt x="307663" y="536486"/>
                  <a:pt x="329784" y="539646"/>
                </a:cubicBezTo>
                <a:cubicBezTo>
                  <a:pt x="414020" y="551680"/>
                  <a:pt x="499672" y="549640"/>
                  <a:pt x="584616" y="554637"/>
                </a:cubicBezTo>
                <a:cubicBezTo>
                  <a:pt x="639580" y="564630"/>
                  <a:pt x="694074" y="577688"/>
                  <a:pt x="749508" y="584617"/>
                </a:cubicBezTo>
                <a:cubicBezTo>
                  <a:pt x="1020234" y="618457"/>
                  <a:pt x="1283349" y="591340"/>
                  <a:pt x="1558977" y="584617"/>
                </a:cubicBezTo>
                <a:cubicBezTo>
                  <a:pt x="1608944" y="579620"/>
                  <a:pt x="1660162" y="581806"/>
                  <a:pt x="1708879" y="569627"/>
                </a:cubicBezTo>
                <a:cubicBezTo>
                  <a:pt x="1722590" y="566199"/>
                  <a:pt x="1726218" y="545966"/>
                  <a:pt x="1738859" y="539646"/>
                </a:cubicBezTo>
                <a:cubicBezTo>
                  <a:pt x="1767125" y="525513"/>
                  <a:pt x="1828800" y="509666"/>
                  <a:pt x="1828800" y="509666"/>
                </a:cubicBezTo>
                <a:cubicBezTo>
                  <a:pt x="1838793" y="494676"/>
                  <a:pt x="1847526" y="478764"/>
                  <a:pt x="1858780" y="464696"/>
                </a:cubicBezTo>
                <a:cubicBezTo>
                  <a:pt x="1867609" y="453660"/>
                  <a:pt x="1881489" y="446834"/>
                  <a:pt x="1888761" y="434715"/>
                </a:cubicBezTo>
                <a:cubicBezTo>
                  <a:pt x="1896891" y="421166"/>
                  <a:pt x="1898754" y="404735"/>
                  <a:pt x="1903751" y="389745"/>
                </a:cubicBezTo>
                <a:cubicBezTo>
                  <a:pt x="1888296" y="235195"/>
                  <a:pt x="1932894" y="254474"/>
                  <a:pt x="1828800" y="209863"/>
                </a:cubicBezTo>
                <a:cubicBezTo>
                  <a:pt x="1814277" y="203639"/>
                  <a:pt x="1798820" y="199870"/>
                  <a:pt x="1783830" y="194873"/>
                </a:cubicBezTo>
                <a:cubicBezTo>
                  <a:pt x="1674269" y="121832"/>
                  <a:pt x="1812024" y="210983"/>
                  <a:pt x="1678898" y="134912"/>
                </a:cubicBezTo>
                <a:cubicBezTo>
                  <a:pt x="1663256" y="125974"/>
                  <a:pt x="1650391" y="112249"/>
                  <a:pt x="1633928" y="104932"/>
                </a:cubicBezTo>
                <a:cubicBezTo>
                  <a:pt x="1605050" y="92097"/>
                  <a:pt x="1543987" y="74951"/>
                  <a:pt x="1543987" y="74951"/>
                </a:cubicBezTo>
                <a:cubicBezTo>
                  <a:pt x="1367738" y="104326"/>
                  <a:pt x="1528261" y="75114"/>
                  <a:pt x="1394085" y="104932"/>
                </a:cubicBezTo>
                <a:cubicBezTo>
                  <a:pt x="1222764" y="143004"/>
                  <a:pt x="1405444" y="98345"/>
                  <a:pt x="1259174" y="134912"/>
                </a:cubicBezTo>
                <a:cubicBezTo>
                  <a:pt x="1205276" y="125929"/>
                  <a:pt x="1171226" y="125060"/>
                  <a:pt x="1124262" y="104932"/>
                </a:cubicBezTo>
                <a:cubicBezTo>
                  <a:pt x="1103723" y="96129"/>
                  <a:pt x="1085501" y="82017"/>
                  <a:pt x="1064302" y="74951"/>
                </a:cubicBezTo>
                <a:cubicBezTo>
                  <a:pt x="1040131" y="66894"/>
                  <a:pt x="1014069" y="66140"/>
                  <a:pt x="989351" y="59961"/>
                </a:cubicBezTo>
                <a:cubicBezTo>
                  <a:pt x="974022" y="56129"/>
                  <a:pt x="959573" y="49312"/>
                  <a:pt x="944380" y="44971"/>
                </a:cubicBezTo>
                <a:cubicBezTo>
                  <a:pt x="924571" y="39311"/>
                  <a:pt x="904153" y="35901"/>
                  <a:pt x="884420" y="29981"/>
                </a:cubicBezTo>
                <a:cubicBezTo>
                  <a:pt x="854151" y="20900"/>
                  <a:pt x="794479" y="0"/>
                  <a:pt x="794479" y="0"/>
                </a:cubicBezTo>
                <a:cubicBezTo>
                  <a:pt x="727663" y="16705"/>
                  <a:pt x="749086" y="423"/>
                  <a:pt x="719528" y="29981"/>
                </a:cubicBezTo>
                <a:lnTo>
                  <a:pt x="719528" y="44971"/>
                </a:lnTo>
                <a:lnTo>
                  <a:pt x="704538" y="29981"/>
                </a:lnTo>
              </a:path>
            </a:pathLst>
          </a:custGeom>
          <a:solidFill>
            <a:schemeClr val="tx1">
              <a:lumMod val="50000"/>
              <a:lumOff val="5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2255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BEC7D"/>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FBEC7D"/>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7"/>
                                        </p:tgtEl>
                                        <p:attrNameLst>
                                          <p:attrName>fillcolor</p:attrName>
                                        </p:attrNameLst>
                                      </p:cBhvr>
                                      <p:to>
                                        <a:srgbClr val="FBEC7D"/>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47"/>
                                        </p:tgtEl>
                                        <p:attrNameLst>
                                          <p:attrName>fillcolor</p:attrName>
                                        </p:attrNameLst>
                                      </p:cBhvr>
                                      <p:to>
                                        <a:srgbClr val="FBEC7D"/>
                                      </p:to>
                                    </p:animClr>
                                    <p:set>
                                      <p:cBhvr>
                                        <p:cTn id="19" dur="2000" fill="hold"/>
                                        <p:tgtEl>
                                          <p:spTgt spid="47"/>
                                        </p:tgtEl>
                                        <p:attrNameLst>
                                          <p:attrName>fill.type</p:attrName>
                                        </p:attrNameLst>
                                      </p:cBhvr>
                                      <p:to>
                                        <p:strVal val="solid"/>
                                      </p:to>
                                    </p:set>
                                    <p:set>
                                      <p:cBhvr>
                                        <p:cTn id="20" dur="2000" fill="hold"/>
                                        <p:tgtEl>
                                          <p:spTgt spid="47"/>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48"/>
                                        </p:tgtEl>
                                        <p:attrNameLst>
                                          <p:attrName>fillcolor</p:attrName>
                                        </p:attrNameLst>
                                      </p:cBhvr>
                                      <p:to>
                                        <a:srgbClr val="FBEC7D"/>
                                      </p:to>
                                    </p:animClr>
                                    <p:set>
                                      <p:cBhvr>
                                        <p:cTn id="23" dur="2000" fill="hold"/>
                                        <p:tgtEl>
                                          <p:spTgt spid="48"/>
                                        </p:tgtEl>
                                        <p:attrNameLst>
                                          <p:attrName>fill.type</p:attrName>
                                        </p:attrNameLst>
                                      </p:cBhvr>
                                      <p:to>
                                        <p:strVal val="solid"/>
                                      </p:to>
                                    </p:set>
                                    <p:set>
                                      <p:cBhvr>
                                        <p:cTn id="24" dur="20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30"/>
          <p:cNvGrpSpPr/>
          <p:nvPr/>
        </p:nvGrpSpPr>
        <p:grpSpPr>
          <a:xfrm>
            <a:off x="2667000" y="3505200"/>
            <a:ext cx="6858000" cy="2667000"/>
            <a:chOff x="1219200" y="2667000"/>
            <a:chExt cx="6858000" cy="2667000"/>
          </a:xfrm>
        </p:grpSpPr>
        <p:grpSp>
          <p:nvGrpSpPr>
            <p:cNvPr id="3" name="Group 4"/>
            <p:cNvGrpSpPr/>
            <p:nvPr/>
          </p:nvGrpSpPr>
          <p:grpSpPr>
            <a:xfrm>
              <a:off x="1219200" y="2667000"/>
              <a:ext cx="6858000" cy="2596288"/>
              <a:chOff x="1066800" y="1565224"/>
              <a:chExt cx="7942288" cy="3006776"/>
            </a:xfrm>
          </p:grpSpPr>
          <p:grpSp>
            <p:nvGrpSpPr>
              <p:cNvPr id="5" name="Group 12"/>
              <p:cNvGrpSpPr/>
              <p:nvPr/>
            </p:nvGrpSpPr>
            <p:grpSpPr>
              <a:xfrm>
                <a:off x="1066800" y="4102308"/>
                <a:ext cx="7942288" cy="469692"/>
                <a:chOff x="1066800" y="4102308"/>
                <a:chExt cx="7942288" cy="926892"/>
              </a:xfrm>
            </p:grpSpPr>
            <p:sp>
              <p:nvSpPr>
                <p:cNvPr id="25" name="Rectangle 1"/>
                <p:cNvSpPr/>
                <p:nvPr/>
              </p:nvSpPr>
              <p:spPr>
                <a:xfrm>
                  <a:off x="1066800" y="4114800"/>
                  <a:ext cx="1981200" cy="9144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p:cNvSpPr/>
                <p:nvPr/>
              </p:nvSpPr>
              <p:spPr>
                <a:xfrm>
                  <a:off x="3075482" y="4102308"/>
                  <a:ext cx="1981200" cy="9144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
                <p:cNvSpPr/>
                <p:nvPr/>
              </p:nvSpPr>
              <p:spPr>
                <a:xfrm>
                  <a:off x="5051685" y="4103557"/>
                  <a:ext cx="1981200" cy="9144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p:cNvSpPr/>
                <p:nvPr/>
              </p:nvSpPr>
              <p:spPr>
                <a:xfrm>
                  <a:off x="7027888" y="4104806"/>
                  <a:ext cx="1981200" cy="9144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rot="5400000">
                <a:off x="4113551" y="553387"/>
                <a:ext cx="1981200" cy="5141626"/>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03226" y="1571469"/>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5167" y="1570220"/>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07108" y="1568971"/>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59049" y="1567722"/>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10990" y="1566473"/>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62931" y="1565224"/>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1235440" y="2801911"/>
                <a:ext cx="1149246" cy="1451547"/>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7763656" y="2904346"/>
                <a:ext cx="1147995" cy="1282908"/>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5400000">
                <a:off x="4394616" y="2968053"/>
                <a:ext cx="1149246" cy="8244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3"/>
              <p:cNvGrpSpPr/>
              <p:nvPr/>
            </p:nvGrpSpPr>
            <p:grpSpPr>
              <a:xfrm>
                <a:off x="2625777" y="2108616"/>
                <a:ext cx="5070424" cy="697803"/>
                <a:chOff x="762000" y="304800"/>
                <a:chExt cx="5289030" cy="1003095"/>
              </a:xfrm>
            </p:grpSpPr>
            <p:sp>
              <p:nvSpPr>
                <p:cNvPr id="19" name="Quad Arrow 16"/>
                <p:cNvSpPr/>
                <p:nvPr/>
              </p:nvSpPr>
              <p:spPr>
                <a:xfrm>
                  <a:off x="762000" y="304800"/>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ad Arrow 19"/>
                <p:cNvSpPr/>
                <p:nvPr/>
              </p:nvSpPr>
              <p:spPr>
                <a:xfrm>
                  <a:off x="1648918" y="307299"/>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Quad Arrow 20"/>
                <p:cNvSpPr/>
                <p:nvPr/>
              </p:nvSpPr>
              <p:spPr>
                <a:xfrm>
                  <a:off x="2520846" y="309798"/>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ad Arrow 21"/>
                <p:cNvSpPr/>
                <p:nvPr/>
              </p:nvSpPr>
              <p:spPr>
                <a:xfrm>
                  <a:off x="3392774" y="312297"/>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22"/>
                <p:cNvSpPr/>
                <p:nvPr/>
              </p:nvSpPr>
              <p:spPr>
                <a:xfrm>
                  <a:off x="4264702" y="314796"/>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Quad Arrow 23"/>
                <p:cNvSpPr/>
                <p:nvPr/>
              </p:nvSpPr>
              <p:spPr>
                <a:xfrm>
                  <a:off x="5136630" y="317295"/>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337154" y="3894944"/>
                <a:ext cx="1254177" cy="272322"/>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3810000" y="4876800"/>
              <a:ext cx="1524000" cy="3048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733800" y="5029200"/>
              <a:ext cx="1676400" cy="3048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3048000" y="0"/>
            <a:ext cx="6324600" cy="3600986"/>
          </a:xfrm>
          <a:prstGeom prst="rect">
            <a:avLst/>
          </a:prstGeom>
          <a:noFill/>
        </p:spPr>
        <p:txBody>
          <a:bodyPr wrap="square" rtlCol="0">
            <a:spAutoFit/>
          </a:bodyPr>
          <a:lstStyle/>
          <a:p>
            <a:pPr algn="ctr"/>
            <a:r>
              <a:rPr lang="en-US" sz="4800" dirty="0">
                <a:solidFill>
                  <a:schemeClr val="bg2"/>
                </a:solidFill>
                <a:latin typeface="Eras Demi ITC" pitchFamily="34" charset="0"/>
              </a:rPr>
              <a:t>The Parable of the Wicked Husbandmen</a:t>
            </a:r>
          </a:p>
          <a:p>
            <a:pPr algn="ctr"/>
            <a:r>
              <a:rPr lang="en-US" sz="2800" dirty="0">
                <a:solidFill>
                  <a:schemeClr val="bg2"/>
                </a:solidFill>
                <a:latin typeface="Eras Demi ITC" pitchFamily="34" charset="0"/>
              </a:rPr>
              <a:t>Luke 20:9-18</a:t>
            </a:r>
          </a:p>
          <a:p>
            <a:pPr algn="ctr"/>
            <a:r>
              <a:rPr lang="en-US" sz="2800" dirty="0">
                <a:solidFill>
                  <a:schemeClr val="bg2"/>
                </a:solidFill>
                <a:latin typeface="Eras Demi ITC" pitchFamily="34" charset="0"/>
              </a:rPr>
              <a:t>Also see Matthew 21:33-46</a:t>
            </a:r>
          </a:p>
          <a:p>
            <a:pPr algn="ctr"/>
            <a:r>
              <a:rPr lang="en-US" sz="2800" dirty="0">
                <a:solidFill>
                  <a:schemeClr val="bg2"/>
                </a:solidFill>
                <a:latin typeface="Eras Demi ITC" pitchFamily="34" charset="0"/>
              </a:rPr>
              <a:t>Mark 12:1-12</a:t>
            </a:r>
          </a:p>
        </p:txBody>
      </p:sp>
      <p:grpSp>
        <p:nvGrpSpPr>
          <p:cNvPr id="60" name="Group 59">
            <a:extLst>
              <a:ext uri="{FF2B5EF4-FFF2-40B4-BE49-F238E27FC236}">
                <a16:creationId xmlns:a16="http://schemas.microsoft.com/office/drawing/2014/main" id="{05099972-4095-4529-AE5F-682FCD5E2D00}"/>
              </a:ext>
            </a:extLst>
          </p:cNvPr>
          <p:cNvGrpSpPr/>
          <p:nvPr/>
        </p:nvGrpSpPr>
        <p:grpSpPr>
          <a:xfrm>
            <a:off x="8910044" y="3299137"/>
            <a:ext cx="1443005" cy="3346357"/>
            <a:chOff x="1519855" y="349452"/>
            <a:chExt cx="2655905" cy="6159097"/>
          </a:xfrm>
        </p:grpSpPr>
        <p:sp>
          <p:nvSpPr>
            <p:cNvPr id="61" name="Freeform: Shape 60">
              <a:extLst>
                <a:ext uri="{FF2B5EF4-FFF2-40B4-BE49-F238E27FC236}">
                  <a16:creationId xmlns:a16="http://schemas.microsoft.com/office/drawing/2014/main" id="{50820210-B80D-499D-A953-5D8B2477D7B2}"/>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2" name="Oval 61">
              <a:extLst>
                <a:ext uri="{FF2B5EF4-FFF2-40B4-BE49-F238E27FC236}">
                  <a16:creationId xmlns:a16="http://schemas.microsoft.com/office/drawing/2014/main" id="{85955275-94CC-4CEC-AAEE-FD7436CAE422}"/>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2DEF0347-5B37-492A-B1A1-E5C72DE11F2A}"/>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a:extLst>
                <a:ext uri="{FF2B5EF4-FFF2-40B4-BE49-F238E27FC236}">
                  <a16:creationId xmlns:a16="http://schemas.microsoft.com/office/drawing/2014/main" id="{984F8801-EC22-4FB6-BA84-0D8ADEE8A6B9}"/>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11B84C3-60EE-470A-B39B-FCFD5B6808CB}"/>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5B9D9F6-3891-4929-93B3-30D431F17531}"/>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81E65B60-581E-4674-A846-04C602487191}"/>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BE53940-8020-45B1-ADC3-6CCEE2E9012D}"/>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10">
              <a:extLst>
                <a:ext uri="{FF2B5EF4-FFF2-40B4-BE49-F238E27FC236}">
                  <a16:creationId xmlns:a16="http://schemas.microsoft.com/office/drawing/2014/main" id="{FA2042DA-0C97-4AED-976F-B7EADBB48F52}"/>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11">
              <a:extLst>
                <a:ext uri="{FF2B5EF4-FFF2-40B4-BE49-F238E27FC236}">
                  <a16:creationId xmlns:a16="http://schemas.microsoft.com/office/drawing/2014/main" id="{D02233ED-CEF7-4EBE-9A3E-FE8B64639FF5}"/>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2">
              <a:extLst>
                <a:ext uri="{FF2B5EF4-FFF2-40B4-BE49-F238E27FC236}">
                  <a16:creationId xmlns:a16="http://schemas.microsoft.com/office/drawing/2014/main" id="{FC37AC75-9395-4C6C-8B3E-82AB8480FEA8}"/>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2B4A049-6E06-458F-8B05-EDD6811AC0E9}"/>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5">
              <a:extLst>
                <a:ext uri="{FF2B5EF4-FFF2-40B4-BE49-F238E27FC236}">
                  <a16:creationId xmlns:a16="http://schemas.microsoft.com/office/drawing/2014/main" id="{56EB3DF4-F3AF-4EC4-94DF-75E996DE912F}"/>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478B800B-D2CE-4C31-AEB1-A81C54A62006}"/>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4106B68-C609-4A74-AF5D-120128420337}"/>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729F7CD5-A3B2-452E-A930-0F11A8688A62}"/>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30B9BAD6-BA21-4C44-9C6C-F13E764E7F52}"/>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8" name="Oval 77">
              <a:extLst>
                <a:ext uri="{FF2B5EF4-FFF2-40B4-BE49-F238E27FC236}">
                  <a16:creationId xmlns:a16="http://schemas.microsoft.com/office/drawing/2014/main" id="{DC95E291-0BBB-4276-8F7E-C7E67453A7F8}"/>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7BDF33D-5CA2-4F28-B00F-57AA4398C62A}"/>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0" name="Oval 79">
              <a:extLst>
                <a:ext uri="{FF2B5EF4-FFF2-40B4-BE49-F238E27FC236}">
                  <a16:creationId xmlns:a16="http://schemas.microsoft.com/office/drawing/2014/main" id="{0D518FE2-711F-4F9F-AC0C-12BEF6972083}"/>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3BC607B-E2CC-4D47-A821-6620E004060E}"/>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178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xEl>
                                              <p:pRg st="1" end="1"/>
                                            </p:txEl>
                                          </p:spTgt>
                                        </p:tgtEl>
                                        <p:attrNameLst>
                                          <p:attrName>style.visibility</p:attrName>
                                        </p:attrNameLst>
                                      </p:cBhvr>
                                      <p:to>
                                        <p:strVal val="visible"/>
                                      </p:to>
                                    </p:set>
                                    <p:animEffect transition="in" filter="wipe(down)">
                                      <p:cBhvr>
                                        <p:cTn id="7" dur="500"/>
                                        <p:tgtEl>
                                          <p:spTgt spid="58">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8">
                                            <p:txEl>
                                              <p:pRg st="2" end="2"/>
                                            </p:txEl>
                                          </p:spTgt>
                                        </p:tgtEl>
                                        <p:attrNameLst>
                                          <p:attrName>style.visibility</p:attrName>
                                        </p:attrNameLst>
                                      </p:cBhvr>
                                      <p:to>
                                        <p:strVal val="visible"/>
                                      </p:to>
                                    </p:set>
                                    <p:animEffect transition="in" filter="wipe(down)">
                                      <p:cBhvr>
                                        <p:cTn id="10" dur="500"/>
                                        <p:tgtEl>
                                          <p:spTgt spid="58">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8">
                                            <p:txEl>
                                              <p:pRg st="3" end="3"/>
                                            </p:txEl>
                                          </p:spTgt>
                                        </p:tgtEl>
                                        <p:attrNameLst>
                                          <p:attrName>style.visibility</p:attrName>
                                        </p:attrNameLst>
                                      </p:cBhvr>
                                      <p:to>
                                        <p:strVal val="visible"/>
                                      </p:to>
                                    </p:set>
                                    <p:animEffect transition="in" filter="wipe(down)">
                                      <p:cBhvr>
                                        <p:cTn id="13" dur="500"/>
                                        <p:tgtEl>
                                          <p:spTgt spid="58">
                                            <p:txEl>
                                              <p:pRg st="3" end="3"/>
                                            </p:txEl>
                                          </p:spTgt>
                                        </p:tgtEl>
                                      </p:cBhvr>
                                    </p:animEffect>
                                  </p:childTnLst>
                                </p:cTn>
                              </p:par>
                              <p:par>
                                <p:cTn id="14" presetID="6" presetClass="entr" presetSubtype="3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out)">
                                      <p:cBhvr>
                                        <p:cTn id="16" dur="1600"/>
                                        <p:tgtEl>
                                          <p:spTgt spid="2"/>
                                        </p:tgtEl>
                                      </p:cBhvr>
                                    </p:animEffect>
                                  </p:childTnLst>
                                </p:cTn>
                              </p:par>
                              <p:par>
                                <p:cTn id="17" presetID="6" presetClass="entr" presetSubtype="16"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circle(in)">
                                      <p:cBhvr>
                                        <p:cTn id="19"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30"/>
          <p:cNvGrpSpPr/>
          <p:nvPr/>
        </p:nvGrpSpPr>
        <p:grpSpPr>
          <a:xfrm>
            <a:off x="1524000" y="0"/>
            <a:ext cx="9144000" cy="6858000"/>
            <a:chOff x="0" y="0"/>
            <a:chExt cx="9144000" cy="6858000"/>
          </a:xfrm>
        </p:grpSpPr>
        <p:sp>
          <p:nvSpPr>
            <p:cNvPr id="32" name="Rectangle 31"/>
            <p:cNvSpPr/>
            <p:nvPr/>
          </p:nvSpPr>
          <p:spPr>
            <a:xfrm>
              <a:off x="0" y="2895600"/>
              <a:ext cx="9144000" cy="3962400"/>
            </a:xfrm>
            <a:prstGeom prst="rect">
              <a:avLst/>
            </a:prstGeom>
            <a:solidFill>
              <a:srgbClr val="E7E0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0"/>
              <a:ext cx="91440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0" y="2667000"/>
              <a:ext cx="9144000" cy="1676400"/>
            </a:xfrm>
            <a:prstGeom prst="doubleWav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a:off x="0" y="3962400"/>
              <a:ext cx="9144000" cy="1981200"/>
            </a:xfrm>
            <a:prstGeom prst="doubleWave">
              <a:avLst/>
            </a:prstGeom>
            <a:solidFill>
              <a:srgbClr val="DCBD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290405" y="2286000"/>
              <a:ext cx="1853595" cy="609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0"/>
          <p:cNvGrpSpPr/>
          <p:nvPr/>
        </p:nvGrpSpPr>
        <p:grpSpPr>
          <a:xfrm>
            <a:off x="2133600" y="1676400"/>
            <a:ext cx="1380536" cy="3344532"/>
            <a:chOff x="4796444" y="836392"/>
            <a:chExt cx="1380536" cy="3344532"/>
          </a:xfrm>
        </p:grpSpPr>
        <p:sp>
          <p:nvSpPr>
            <p:cNvPr id="308" name="Oval 307"/>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16"/>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6"/>
          <p:cNvGrpSpPr/>
          <p:nvPr/>
        </p:nvGrpSpPr>
        <p:grpSpPr>
          <a:xfrm>
            <a:off x="3962400" y="1752600"/>
            <a:ext cx="1547446" cy="3352800"/>
            <a:chOff x="3581400" y="381000"/>
            <a:chExt cx="2286000" cy="4953000"/>
          </a:xfrm>
        </p:grpSpPr>
        <p:sp>
          <p:nvSpPr>
            <p:cNvPr id="321" name="Cloud 320"/>
            <p:cNvSpPr/>
            <p:nvPr/>
          </p:nvSpPr>
          <p:spPr>
            <a:xfrm>
              <a:off x="3657601" y="381000"/>
              <a:ext cx="2175163"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a:off x="4114799" y="381000"/>
              <a:ext cx="1155123" cy="761999"/>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439737" y="1732873"/>
              <a:ext cx="514202" cy="2281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90"/>
          <p:cNvGrpSpPr/>
          <p:nvPr/>
        </p:nvGrpSpPr>
        <p:grpSpPr>
          <a:xfrm>
            <a:off x="2057400" y="3276600"/>
            <a:ext cx="4800600" cy="2667000"/>
            <a:chOff x="533400" y="3276600"/>
            <a:chExt cx="4800600" cy="2667000"/>
          </a:xfrm>
        </p:grpSpPr>
        <p:sp>
          <p:nvSpPr>
            <p:cNvPr id="38" name="Rounded Rectangle 37"/>
            <p:cNvSpPr/>
            <p:nvPr/>
          </p:nvSpPr>
          <p:spPr>
            <a:xfrm>
              <a:off x="5334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67000" y="33528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530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a:off x="2743200" y="1981200"/>
              <a:ext cx="381000" cy="4800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3"/>
          <p:cNvGrpSpPr/>
          <p:nvPr/>
        </p:nvGrpSpPr>
        <p:grpSpPr>
          <a:xfrm rot="5174716">
            <a:off x="3302134" y="2208260"/>
            <a:ext cx="1695856" cy="4552593"/>
            <a:chOff x="97208" y="425658"/>
            <a:chExt cx="2661701" cy="8055733"/>
          </a:xfrm>
        </p:grpSpPr>
        <p:sp>
          <p:nvSpPr>
            <p:cNvPr id="77" name="Freeform 7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ound Diagonal Corner Rectangle 7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rot="15378601">
            <a:off x="3774178" y="2591470"/>
            <a:ext cx="1695856" cy="4552593"/>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33"/>
          <p:cNvGrpSpPr/>
          <p:nvPr/>
        </p:nvGrpSpPr>
        <p:grpSpPr>
          <a:xfrm>
            <a:off x="7162801" y="1600200"/>
            <a:ext cx="1968651" cy="4267200"/>
            <a:chOff x="4956451" y="558962"/>
            <a:chExt cx="2202940" cy="4775038"/>
          </a:xfrm>
        </p:grpSpPr>
        <p:sp>
          <p:nvSpPr>
            <p:cNvPr id="335" name="Round Diagonal Corner Rectangle 334"/>
            <p:cNvSpPr/>
            <p:nvPr/>
          </p:nvSpPr>
          <p:spPr>
            <a:xfrm rot="19527262">
              <a:off x="5907466" y="777384"/>
              <a:ext cx="981292" cy="125270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 Diagonal Corner Rectangle 335"/>
            <p:cNvSpPr/>
            <p:nvPr/>
          </p:nvSpPr>
          <p:spPr>
            <a:xfrm rot="19527262">
              <a:off x="5230311" y="927098"/>
              <a:ext cx="981292" cy="128318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9671902">
              <a:off x="6669219" y="2807387"/>
              <a:ext cx="490172"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2647766">
              <a:off x="4956451" y="2714612"/>
              <a:ext cx="486943"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9352409">
              <a:off x="6228502" y="4470077"/>
              <a:ext cx="443210" cy="8639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2647766">
              <a:off x="5718974" y="4452989"/>
              <a:ext cx="441089" cy="8639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rot="20169292">
              <a:off x="6138490" y="1878159"/>
              <a:ext cx="946541" cy="15410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rot="1790291">
              <a:off x="5144044" y="1833127"/>
              <a:ext cx="946541" cy="15410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a:off x="5422500" y="1752600"/>
              <a:ext cx="1412091" cy="3144935"/>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5744632" y="1600940"/>
              <a:ext cx="695013"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5422500" y="609370"/>
              <a:ext cx="1283100"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 Diagonal Corner Rectangle 345"/>
            <p:cNvSpPr/>
            <p:nvPr/>
          </p:nvSpPr>
          <p:spPr>
            <a:xfrm rot="1236535">
              <a:off x="5414155" y="558962"/>
              <a:ext cx="683617" cy="579729"/>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 Diagonal Corner Rectangle 346"/>
            <p:cNvSpPr/>
            <p:nvPr/>
          </p:nvSpPr>
          <p:spPr>
            <a:xfrm rot="5076663">
              <a:off x="6014472" y="444222"/>
              <a:ext cx="522652" cy="77111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5691679" y="685800"/>
              <a:ext cx="672949" cy="374956"/>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rapezoid 348"/>
            <p:cNvSpPr/>
            <p:nvPr/>
          </p:nvSpPr>
          <p:spPr>
            <a:xfrm rot="20999427">
              <a:off x="5649769" y="2018303"/>
              <a:ext cx="673500" cy="2815613"/>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 Diagonal Corner Rectangle 349"/>
            <p:cNvSpPr/>
            <p:nvPr/>
          </p:nvSpPr>
          <p:spPr>
            <a:xfrm rot="8272682">
              <a:off x="5725070" y="1720680"/>
              <a:ext cx="640854" cy="731252"/>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5851161" y="1828800"/>
              <a:ext cx="326767" cy="1879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71"/>
            <p:cNvGrpSpPr/>
            <p:nvPr/>
          </p:nvGrpSpPr>
          <p:grpSpPr>
            <a:xfrm rot="4726068">
              <a:off x="4914540" y="3337425"/>
              <a:ext cx="2209800" cy="648054"/>
              <a:chOff x="4643203" y="2743200"/>
              <a:chExt cx="3490210" cy="1256675"/>
            </a:xfrm>
          </p:grpSpPr>
          <p:grpSp>
            <p:nvGrpSpPr>
              <p:cNvPr id="10" name="Group 23"/>
              <p:cNvGrpSpPr/>
              <p:nvPr/>
            </p:nvGrpSpPr>
            <p:grpSpPr>
              <a:xfrm>
                <a:off x="4643203" y="2743200"/>
                <a:ext cx="1146748" cy="1219200"/>
                <a:chOff x="4643203" y="2743200"/>
                <a:chExt cx="1146748" cy="1219200"/>
              </a:xfrm>
            </p:grpSpPr>
            <p:sp>
              <p:nvSpPr>
                <p:cNvPr id="364" name="Multiply 363"/>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lowchart: Summing Junction 364"/>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Summing Junction 365"/>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lowchart: Summing Junction 366"/>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4"/>
              <p:cNvGrpSpPr/>
              <p:nvPr/>
            </p:nvGrpSpPr>
            <p:grpSpPr>
              <a:xfrm>
                <a:off x="5791200" y="2743200"/>
                <a:ext cx="1146748" cy="1219200"/>
                <a:chOff x="4643203" y="2743200"/>
                <a:chExt cx="1146748" cy="1219200"/>
              </a:xfrm>
            </p:grpSpPr>
            <p:sp>
              <p:nvSpPr>
                <p:cNvPr id="360" name="Multiply 359"/>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lowchart: Summing Junction 360"/>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Summing Junction 361"/>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Summing Junction 362"/>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9"/>
              <p:cNvGrpSpPr/>
              <p:nvPr/>
            </p:nvGrpSpPr>
            <p:grpSpPr>
              <a:xfrm>
                <a:off x="6986665" y="2780675"/>
                <a:ext cx="1146748" cy="1219200"/>
                <a:chOff x="4643203" y="2743200"/>
                <a:chExt cx="1146748" cy="1219200"/>
              </a:xfrm>
            </p:grpSpPr>
            <p:sp>
              <p:nvSpPr>
                <p:cNvPr id="356" name="Multiply 355"/>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lowchart: Summing Junction 356"/>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lowchart: Summing Junction 357"/>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Summing Junction 358"/>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68" name="Sun 367"/>
          <p:cNvSpPr/>
          <p:nvPr/>
        </p:nvSpPr>
        <p:spPr>
          <a:xfrm>
            <a:off x="1752600" y="838200"/>
            <a:ext cx="838200" cy="91440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8552719" y="6248400"/>
            <a:ext cx="1249060" cy="369332"/>
          </a:xfrm>
          <a:prstGeom prst="rect">
            <a:avLst/>
          </a:prstGeom>
        </p:spPr>
        <p:txBody>
          <a:bodyPr wrap="none">
            <a:spAutoFit/>
          </a:bodyPr>
          <a:lstStyle/>
          <a:p>
            <a:pPr algn="ctr"/>
            <a:r>
              <a:rPr lang="en-US" dirty="0">
                <a:latin typeface="Eras Demi ITC" pitchFamily="34" charset="0"/>
              </a:rPr>
              <a:t>Luke 20:9</a:t>
            </a:r>
          </a:p>
        </p:txBody>
      </p:sp>
    </p:spTree>
    <p:extLst>
      <p:ext uri="{BB962C8B-B14F-4D97-AF65-F5344CB8AC3E}">
        <p14:creationId xmlns:p14="http://schemas.microsoft.com/office/powerpoint/2010/main" val="428957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2" fill="hold" nodeType="clickEffect">
                                  <p:stCondLst>
                                    <p:cond delay="0"/>
                                  </p:stCondLst>
                                  <p:childTnLst>
                                    <p:anim calcmode="lin" valueType="num">
                                      <p:cBhvr additive="base">
                                        <p:cTn id="20" dur="2000"/>
                                        <p:tgtEl>
                                          <p:spTgt spid="8"/>
                                        </p:tgtEl>
                                        <p:attrNameLst>
                                          <p:attrName>ppt_x</p:attrName>
                                        </p:attrNameLst>
                                      </p:cBhvr>
                                      <p:tavLst>
                                        <p:tav tm="0">
                                          <p:val>
                                            <p:strVal val="ppt_x"/>
                                          </p:val>
                                        </p:tav>
                                        <p:tav tm="100000">
                                          <p:val>
                                            <p:strVal val="1+ppt_w/2"/>
                                          </p:val>
                                        </p:tav>
                                      </p:tavLst>
                                    </p:anim>
                                    <p:anim calcmode="lin" valueType="num">
                                      <p:cBhvr additive="base">
                                        <p:cTn id="21" dur="2000"/>
                                        <p:tgtEl>
                                          <p:spTgt spid="8"/>
                                        </p:tgtEl>
                                        <p:attrNameLst>
                                          <p:attrName>ppt_y</p:attrName>
                                        </p:attrNameLst>
                                      </p:cBhvr>
                                      <p:tavLst>
                                        <p:tav tm="0">
                                          <p:val>
                                            <p:strVal val="ppt_y"/>
                                          </p:val>
                                        </p:tav>
                                        <p:tav tm="100000">
                                          <p:val>
                                            <p:strVal val="ppt_y"/>
                                          </p:val>
                                        </p:tav>
                                      </p:tavLst>
                                    </p:anim>
                                    <p:set>
                                      <p:cBhvr>
                                        <p:cTn id="2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1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30"/>
          <p:cNvGrpSpPr/>
          <p:nvPr/>
        </p:nvGrpSpPr>
        <p:grpSpPr>
          <a:xfrm>
            <a:off x="1524000" y="0"/>
            <a:ext cx="9144000" cy="6858000"/>
            <a:chOff x="0" y="0"/>
            <a:chExt cx="9144000" cy="6858000"/>
          </a:xfrm>
        </p:grpSpPr>
        <p:sp>
          <p:nvSpPr>
            <p:cNvPr id="32" name="Rectangle 31"/>
            <p:cNvSpPr/>
            <p:nvPr/>
          </p:nvSpPr>
          <p:spPr>
            <a:xfrm>
              <a:off x="0" y="2895600"/>
              <a:ext cx="9144000" cy="3962400"/>
            </a:xfrm>
            <a:prstGeom prst="rect">
              <a:avLst/>
            </a:prstGeom>
            <a:solidFill>
              <a:srgbClr val="E7E0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0"/>
              <a:ext cx="91440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0" y="2667000"/>
              <a:ext cx="9144000" cy="1676400"/>
            </a:xfrm>
            <a:prstGeom prst="doubleWav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a:off x="0" y="3962400"/>
              <a:ext cx="9144000" cy="1981200"/>
            </a:xfrm>
            <a:prstGeom prst="doubleWave">
              <a:avLst/>
            </a:prstGeom>
            <a:solidFill>
              <a:srgbClr val="DCBD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290405" y="2362200"/>
              <a:ext cx="1853595" cy="609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0"/>
          <p:cNvGrpSpPr/>
          <p:nvPr/>
        </p:nvGrpSpPr>
        <p:grpSpPr>
          <a:xfrm>
            <a:off x="4419600" y="1600200"/>
            <a:ext cx="1380536" cy="3344532"/>
            <a:chOff x="4796444" y="836392"/>
            <a:chExt cx="1380536" cy="3344532"/>
          </a:xfrm>
        </p:grpSpPr>
        <p:sp>
          <p:nvSpPr>
            <p:cNvPr id="308" name="Oval 307"/>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16"/>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6"/>
          <p:cNvGrpSpPr/>
          <p:nvPr/>
        </p:nvGrpSpPr>
        <p:grpSpPr>
          <a:xfrm>
            <a:off x="6629400" y="1600200"/>
            <a:ext cx="1547446" cy="3352800"/>
            <a:chOff x="3581400" y="381000"/>
            <a:chExt cx="2286000" cy="4953000"/>
          </a:xfrm>
        </p:grpSpPr>
        <p:sp>
          <p:nvSpPr>
            <p:cNvPr id="321" name="Cloud 320"/>
            <p:cNvSpPr/>
            <p:nvPr/>
          </p:nvSpPr>
          <p:spPr>
            <a:xfrm>
              <a:off x="3657601" y="381000"/>
              <a:ext cx="2175163"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a:off x="4114799" y="381000"/>
              <a:ext cx="1155123" cy="761999"/>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526880" y="1676400"/>
              <a:ext cx="371725" cy="2482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90"/>
          <p:cNvGrpSpPr/>
          <p:nvPr/>
        </p:nvGrpSpPr>
        <p:grpSpPr>
          <a:xfrm>
            <a:off x="2057400" y="3276600"/>
            <a:ext cx="4800600" cy="2667000"/>
            <a:chOff x="533400" y="3276600"/>
            <a:chExt cx="4800600" cy="2667000"/>
          </a:xfrm>
        </p:grpSpPr>
        <p:sp>
          <p:nvSpPr>
            <p:cNvPr id="38" name="Rounded Rectangle 37"/>
            <p:cNvSpPr/>
            <p:nvPr/>
          </p:nvSpPr>
          <p:spPr>
            <a:xfrm>
              <a:off x="5334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67000" y="33528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530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a:off x="2743200" y="1981200"/>
              <a:ext cx="381000" cy="4800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3"/>
          <p:cNvGrpSpPr/>
          <p:nvPr/>
        </p:nvGrpSpPr>
        <p:grpSpPr>
          <a:xfrm rot="5174716">
            <a:off x="3302134" y="2208260"/>
            <a:ext cx="1695856" cy="4552593"/>
            <a:chOff x="97208" y="425658"/>
            <a:chExt cx="2661701" cy="8055733"/>
          </a:xfrm>
        </p:grpSpPr>
        <p:sp>
          <p:nvSpPr>
            <p:cNvPr id="77" name="Freeform 7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ound Diagonal Corner Rectangle 7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rot="15378601">
            <a:off x="3774178" y="2591470"/>
            <a:ext cx="1695856" cy="4552593"/>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4"/>
          <p:cNvGrpSpPr/>
          <p:nvPr/>
        </p:nvGrpSpPr>
        <p:grpSpPr>
          <a:xfrm>
            <a:off x="8382000" y="2895601"/>
            <a:ext cx="1906156" cy="3426919"/>
            <a:chOff x="304800" y="381000"/>
            <a:chExt cx="3353956" cy="5712919"/>
          </a:xfrm>
        </p:grpSpPr>
        <p:sp>
          <p:nvSpPr>
            <p:cNvPr id="106" name="Oval 105"/>
            <p:cNvSpPr/>
            <p:nvPr/>
          </p:nvSpPr>
          <p:spPr>
            <a:xfrm rot="19915039">
              <a:off x="304800" y="3857303"/>
              <a:ext cx="881678" cy="3746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840385" flipH="1">
              <a:off x="2777078" y="3754647"/>
              <a:ext cx="881678" cy="3746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0382913">
              <a:off x="2436892" y="2200419"/>
              <a:ext cx="789718" cy="1781702"/>
            </a:xfrm>
            <a:prstGeom prst="trapezoid">
              <a:avLst/>
            </a:prstGeom>
            <a:solidFill>
              <a:srgbClr val="E3C48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217087" flipH="1">
              <a:off x="738270" y="2209878"/>
              <a:ext cx="859652" cy="1846282"/>
            </a:xfrm>
            <a:prstGeom prst="trapezoid">
              <a:avLst/>
            </a:prstGeom>
            <a:solidFill>
              <a:srgbClr val="E3C48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0950279">
              <a:off x="1111092" y="5538844"/>
              <a:ext cx="881678" cy="55507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773355">
              <a:off x="1955802" y="5476107"/>
              <a:ext cx="881678" cy="55507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1071473" y="2126216"/>
              <a:ext cx="1910495" cy="3563348"/>
            </a:xfrm>
            <a:prstGeom prst="trapezoid">
              <a:avLst/>
            </a:prstGeom>
            <a:solidFill>
              <a:srgbClr val="E3C48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1230682" y="3782316"/>
              <a:ext cx="1592078" cy="368024"/>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rot="10800000">
              <a:off x="1676400" y="2336764"/>
              <a:ext cx="609600" cy="9906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hord 114"/>
            <p:cNvSpPr/>
            <p:nvPr/>
          </p:nvSpPr>
          <p:spPr>
            <a:xfrm rot="7621963">
              <a:off x="1191576" y="216116"/>
              <a:ext cx="1533495" cy="1863264"/>
            </a:xfrm>
            <a:prstGeom prst="chord">
              <a:avLst>
                <a:gd name="adj1" fmla="val 2700000"/>
                <a:gd name="adj2" fmla="val 14305134"/>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Pentagon 115"/>
            <p:cNvSpPr/>
            <p:nvPr/>
          </p:nvSpPr>
          <p:spPr>
            <a:xfrm rot="5400000">
              <a:off x="1078667" y="1186894"/>
              <a:ext cx="1891259" cy="1447800"/>
            </a:xfrm>
            <a:prstGeom prst="homePlate">
              <a:avLst>
                <a:gd name="adj" fmla="val 3163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rot="671737">
              <a:off x="718790" y="671006"/>
              <a:ext cx="682243" cy="2439222"/>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20928263" flipH="1">
              <a:off x="2595389" y="925857"/>
              <a:ext cx="582786" cy="2068709"/>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5400000">
              <a:off x="1676400" y="-177836"/>
              <a:ext cx="533400" cy="2057400"/>
            </a:xfrm>
            <a:prstGeom prst="moon">
              <a:avLst>
                <a:gd name="adj" fmla="val 87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914400" y="965164"/>
              <a:ext cx="2054476" cy="259305"/>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rot="5209834">
              <a:off x="1878864" y="1727609"/>
              <a:ext cx="231242" cy="993682"/>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21"/>
          <p:cNvGrpSpPr/>
          <p:nvPr/>
        </p:nvGrpSpPr>
        <p:grpSpPr>
          <a:xfrm rot="1293364">
            <a:off x="3162861" y="2883566"/>
            <a:ext cx="3559840" cy="3791674"/>
            <a:chOff x="4188033" y="366634"/>
            <a:chExt cx="3559840" cy="3791674"/>
          </a:xfrm>
        </p:grpSpPr>
        <p:grpSp>
          <p:nvGrpSpPr>
            <p:cNvPr id="10" name="Group 23"/>
            <p:cNvGrpSpPr/>
            <p:nvPr/>
          </p:nvGrpSpPr>
          <p:grpSpPr>
            <a:xfrm rot="2623431">
              <a:off x="4885247" y="366634"/>
              <a:ext cx="1479746" cy="3791674"/>
              <a:chOff x="97208" y="425658"/>
              <a:chExt cx="2661701" cy="8055733"/>
            </a:xfrm>
          </p:grpSpPr>
          <p:sp>
            <p:nvSpPr>
              <p:cNvPr id="157" name="Freeform 15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Round Diagonal Corner Rectangle 15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15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6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6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16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16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16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6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6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6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16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8"/>
            <p:cNvGrpSpPr/>
            <p:nvPr/>
          </p:nvGrpSpPr>
          <p:grpSpPr>
            <a:xfrm rot="21134140">
              <a:off x="4188033" y="2488341"/>
              <a:ext cx="816641" cy="1139546"/>
              <a:chOff x="5638800" y="3223341"/>
              <a:chExt cx="1676400" cy="2339259"/>
            </a:xfrm>
          </p:grpSpPr>
          <p:sp>
            <p:nvSpPr>
              <p:cNvPr id="147" name="Oval 14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9"/>
            <p:cNvGrpSpPr/>
            <p:nvPr/>
          </p:nvGrpSpPr>
          <p:grpSpPr>
            <a:xfrm rot="21134140">
              <a:off x="5712032" y="1269140"/>
              <a:ext cx="816641" cy="1139546"/>
              <a:chOff x="5638800" y="3223341"/>
              <a:chExt cx="1676400" cy="2339259"/>
            </a:xfrm>
          </p:grpSpPr>
          <p:sp>
            <p:nvSpPr>
              <p:cNvPr id="137" name="Oval 13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60"/>
            <p:cNvGrpSpPr/>
            <p:nvPr/>
          </p:nvGrpSpPr>
          <p:grpSpPr>
            <a:xfrm rot="21134140">
              <a:off x="6931232" y="1421540"/>
              <a:ext cx="816641" cy="1139546"/>
              <a:chOff x="5638800" y="3223341"/>
              <a:chExt cx="1676400" cy="2339259"/>
            </a:xfrm>
          </p:grpSpPr>
          <p:sp>
            <p:nvSpPr>
              <p:cNvPr id="127" name="Oval 12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0" name="Flowchart: Magnetic Disk 219"/>
          <p:cNvSpPr/>
          <p:nvPr/>
        </p:nvSpPr>
        <p:spPr>
          <a:xfrm rot="2767698">
            <a:off x="8134337" y="2899991"/>
            <a:ext cx="278905" cy="1122888"/>
          </a:xfrm>
          <a:prstGeom prst="flowChartMagneticDisk">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9352409">
            <a:off x="8058307" y="3480561"/>
            <a:ext cx="263769" cy="27787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Sun 221"/>
          <p:cNvSpPr/>
          <p:nvPr/>
        </p:nvSpPr>
        <p:spPr>
          <a:xfrm>
            <a:off x="3352800" y="0"/>
            <a:ext cx="838200" cy="91440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8619598" y="6355830"/>
            <a:ext cx="1390124" cy="369332"/>
          </a:xfrm>
          <a:prstGeom prst="rect">
            <a:avLst/>
          </a:prstGeom>
        </p:spPr>
        <p:txBody>
          <a:bodyPr wrap="none">
            <a:spAutoFit/>
          </a:bodyPr>
          <a:lstStyle/>
          <a:p>
            <a:pPr algn="ctr"/>
            <a:r>
              <a:rPr lang="en-US" dirty="0">
                <a:latin typeface="Eras Demi ITC" pitchFamily="34" charset="0"/>
              </a:rPr>
              <a:t>Luke 20:10</a:t>
            </a:r>
          </a:p>
        </p:txBody>
      </p:sp>
    </p:spTree>
    <p:extLst>
      <p:ext uri="{BB962C8B-B14F-4D97-AF65-F5344CB8AC3E}">
        <p14:creationId xmlns:p14="http://schemas.microsoft.com/office/powerpoint/2010/main" val="256268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220"/>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1+ppt_w/2"/>
                                          </p:val>
                                        </p:tav>
                                      </p:tavLst>
                                    </p:anim>
                                    <p:anim calcmode="lin" valueType="num">
                                      <p:cBhvr additive="base">
                                        <p:cTn id="17" dur="500"/>
                                        <p:tgtEl>
                                          <p:spTgt spid="8"/>
                                        </p:tgtEl>
                                        <p:attrNameLst>
                                          <p:attrName>ppt_y</p:attrName>
                                        </p:attrNameLst>
                                      </p:cBhvr>
                                      <p:tavLst>
                                        <p:tav tm="0">
                                          <p:val>
                                            <p:strVal val="ppt_y"/>
                                          </p:val>
                                        </p:tav>
                                        <p:tav tm="100000">
                                          <p:val>
                                            <p:strVal val="ppt_y"/>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2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30"/>
          <p:cNvGrpSpPr/>
          <p:nvPr/>
        </p:nvGrpSpPr>
        <p:grpSpPr>
          <a:xfrm>
            <a:off x="1524000" y="0"/>
            <a:ext cx="9144000" cy="6858000"/>
            <a:chOff x="0" y="0"/>
            <a:chExt cx="9144000" cy="6858000"/>
          </a:xfrm>
        </p:grpSpPr>
        <p:sp>
          <p:nvSpPr>
            <p:cNvPr id="32" name="Rectangle 31"/>
            <p:cNvSpPr/>
            <p:nvPr/>
          </p:nvSpPr>
          <p:spPr>
            <a:xfrm>
              <a:off x="0" y="2895600"/>
              <a:ext cx="9144000" cy="3962400"/>
            </a:xfrm>
            <a:prstGeom prst="rect">
              <a:avLst/>
            </a:prstGeom>
            <a:solidFill>
              <a:srgbClr val="E7E0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0"/>
              <a:ext cx="91440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0" y="2667000"/>
              <a:ext cx="9144000" cy="1676400"/>
            </a:xfrm>
            <a:prstGeom prst="doubleWav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a:off x="0" y="3962400"/>
              <a:ext cx="9144000" cy="1981200"/>
            </a:xfrm>
            <a:prstGeom prst="doubleWave">
              <a:avLst/>
            </a:prstGeom>
            <a:solidFill>
              <a:srgbClr val="DCBD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290405" y="2286000"/>
              <a:ext cx="1853595" cy="609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0"/>
          <p:cNvGrpSpPr/>
          <p:nvPr/>
        </p:nvGrpSpPr>
        <p:grpSpPr>
          <a:xfrm>
            <a:off x="4419600" y="1600200"/>
            <a:ext cx="1380536" cy="3344532"/>
            <a:chOff x="4796444" y="836392"/>
            <a:chExt cx="1380536" cy="3344532"/>
          </a:xfrm>
        </p:grpSpPr>
        <p:sp>
          <p:nvSpPr>
            <p:cNvPr id="308" name="Oval 307"/>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16"/>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6"/>
          <p:cNvGrpSpPr/>
          <p:nvPr/>
        </p:nvGrpSpPr>
        <p:grpSpPr>
          <a:xfrm>
            <a:off x="6629400" y="1600200"/>
            <a:ext cx="1547446" cy="3352800"/>
            <a:chOff x="3581400" y="381000"/>
            <a:chExt cx="2286000" cy="4953000"/>
          </a:xfrm>
        </p:grpSpPr>
        <p:sp>
          <p:nvSpPr>
            <p:cNvPr id="321" name="Cloud 320"/>
            <p:cNvSpPr/>
            <p:nvPr/>
          </p:nvSpPr>
          <p:spPr>
            <a:xfrm>
              <a:off x="3657601" y="381000"/>
              <a:ext cx="2175163"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a:off x="4114799" y="381000"/>
              <a:ext cx="1155123" cy="761999"/>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519709" y="1674946"/>
              <a:ext cx="378897" cy="2805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90"/>
          <p:cNvGrpSpPr/>
          <p:nvPr/>
        </p:nvGrpSpPr>
        <p:grpSpPr>
          <a:xfrm>
            <a:off x="2057400" y="3276600"/>
            <a:ext cx="4800600" cy="2667000"/>
            <a:chOff x="533400" y="3276600"/>
            <a:chExt cx="4800600" cy="2667000"/>
          </a:xfrm>
        </p:grpSpPr>
        <p:sp>
          <p:nvSpPr>
            <p:cNvPr id="38" name="Rounded Rectangle 37"/>
            <p:cNvSpPr/>
            <p:nvPr/>
          </p:nvSpPr>
          <p:spPr>
            <a:xfrm>
              <a:off x="5334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67000" y="33528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530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a:off x="2743200" y="1981200"/>
              <a:ext cx="381000" cy="4800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3"/>
          <p:cNvGrpSpPr/>
          <p:nvPr/>
        </p:nvGrpSpPr>
        <p:grpSpPr>
          <a:xfrm rot="5174716">
            <a:off x="3302134" y="2208260"/>
            <a:ext cx="1695856" cy="4552593"/>
            <a:chOff x="97208" y="425658"/>
            <a:chExt cx="2661701" cy="8055733"/>
          </a:xfrm>
        </p:grpSpPr>
        <p:sp>
          <p:nvSpPr>
            <p:cNvPr id="77" name="Freeform 7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ound Diagonal Corner Rectangle 7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rot="15378601">
            <a:off x="3774178" y="2591470"/>
            <a:ext cx="1695856" cy="4552593"/>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21"/>
          <p:cNvGrpSpPr/>
          <p:nvPr/>
        </p:nvGrpSpPr>
        <p:grpSpPr>
          <a:xfrm rot="1293364">
            <a:off x="3162861" y="2883566"/>
            <a:ext cx="3559840" cy="3791674"/>
            <a:chOff x="4188033" y="366634"/>
            <a:chExt cx="3559840" cy="3791674"/>
          </a:xfrm>
        </p:grpSpPr>
        <p:grpSp>
          <p:nvGrpSpPr>
            <p:cNvPr id="9" name="Group 23"/>
            <p:cNvGrpSpPr/>
            <p:nvPr/>
          </p:nvGrpSpPr>
          <p:grpSpPr>
            <a:xfrm rot="2623431">
              <a:off x="4885247" y="366634"/>
              <a:ext cx="1479746" cy="3791674"/>
              <a:chOff x="97208" y="425658"/>
              <a:chExt cx="2661701" cy="8055733"/>
            </a:xfrm>
          </p:grpSpPr>
          <p:sp>
            <p:nvSpPr>
              <p:cNvPr id="157" name="Freeform 15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Round Diagonal Corner Rectangle 15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15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6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6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16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16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16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6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6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6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16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8"/>
            <p:cNvGrpSpPr/>
            <p:nvPr/>
          </p:nvGrpSpPr>
          <p:grpSpPr>
            <a:xfrm rot="21134140">
              <a:off x="4188033" y="2488341"/>
              <a:ext cx="816641" cy="1139546"/>
              <a:chOff x="5638800" y="3223341"/>
              <a:chExt cx="1676400" cy="2339259"/>
            </a:xfrm>
          </p:grpSpPr>
          <p:sp>
            <p:nvSpPr>
              <p:cNvPr id="147" name="Oval 14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9"/>
            <p:cNvGrpSpPr/>
            <p:nvPr/>
          </p:nvGrpSpPr>
          <p:grpSpPr>
            <a:xfrm rot="21134140">
              <a:off x="5712032" y="1269140"/>
              <a:ext cx="816641" cy="1139546"/>
              <a:chOff x="5638800" y="3223341"/>
              <a:chExt cx="1676400" cy="2339259"/>
            </a:xfrm>
          </p:grpSpPr>
          <p:sp>
            <p:nvSpPr>
              <p:cNvPr id="137" name="Oval 13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60"/>
            <p:cNvGrpSpPr/>
            <p:nvPr/>
          </p:nvGrpSpPr>
          <p:grpSpPr>
            <a:xfrm rot="21134140">
              <a:off x="6931232" y="1421540"/>
              <a:ext cx="816641" cy="1139546"/>
              <a:chOff x="5638800" y="3223341"/>
              <a:chExt cx="1676400" cy="2339259"/>
            </a:xfrm>
          </p:grpSpPr>
          <p:sp>
            <p:nvSpPr>
              <p:cNvPr id="127" name="Oval 12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0" name="Flowchart: Magnetic Disk 219"/>
          <p:cNvSpPr/>
          <p:nvPr/>
        </p:nvSpPr>
        <p:spPr>
          <a:xfrm rot="2767698">
            <a:off x="8134337" y="2899991"/>
            <a:ext cx="278905" cy="1122888"/>
          </a:xfrm>
          <a:prstGeom prst="flowChartMagneticDisk">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9352409">
            <a:off x="8058307" y="3480561"/>
            <a:ext cx="263769" cy="27787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70"/>
          <p:cNvGrpSpPr/>
          <p:nvPr/>
        </p:nvGrpSpPr>
        <p:grpSpPr>
          <a:xfrm>
            <a:off x="8534400" y="2514600"/>
            <a:ext cx="1905000" cy="3733800"/>
            <a:chOff x="2667000" y="990600"/>
            <a:chExt cx="1909775" cy="4991576"/>
          </a:xfrm>
        </p:grpSpPr>
        <p:sp>
          <p:nvSpPr>
            <p:cNvPr id="172" name="Oval 171"/>
            <p:cNvSpPr/>
            <p:nvPr/>
          </p:nvSpPr>
          <p:spPr>
            <a:xfrm rot="20950279">
              <a:off x="3534981" y="5611991"/>
              <a:ext cx="560874" cy="37018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20950279">
              <a:off x="3001580" y="5611990"/>
              <a:ext cx="560874" cy="37018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20296842" flipH="1">
              <a:off x="4162760" y="3555166"/>
              <a:ext cx="414015" cy="7504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flipH="1">
              <a:off x="2667000" y="3657600"/>
              <a:ext cx="397484" cy="7504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flipH="1">
              <a:off x="2743198" y="4800600"/>
              <a:ext cx="1676401" cy="914400"/>
            </a:xfrm>
            <a:prstGeom prst="trapezoid">
              <a:avLst>
                <a:gd name="adj" fmla="val 4362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1117027" flipH="1">
              <a:off x="2826269" y="2553491"/>
              <a:ext cx="573421" cy="1601788"/>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rot="20275101" flipH="1">
              <a:off x="3831227" y="2553623"/>
              <a:ext cx="573421" cy="1596644"/>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flipH="1">
              <a:off x="2743199" y="2488398"/>
              <a:ext cx="1676400" cy="3074201"/>
            </a:xfrm>
            <a:prstGeom prst="trapezoid">
              <a:avLst>
                <a:gd name="adj" fmla="val 32833"/>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p:cNvSpPr/>
            <p:nvPr/>
          </p:nvSpPr>
          <p:spPr>
            <a:xfrm rot="10800000" flipH="1">
              <a:off x="3178051" y="2500894"/>
              <a:ext cx="708149" cy="928106"/>
            </a:xfrm>
            <a:prstGeom prst="triangle">
              <a:avLst>
                <a:gd name="adj" fmla="val 5454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97"/>
            <p:cNvGrpSpPr/>
            <p:nvPr/>
          </p:nvGrpSpPr>
          <p:grpSpPr>
            <a:xfrm flipH="1">
              <a:off x="2780568" y="990600"/>
              <a:ext cx="1622518" cy="2259979"/>
              <a:chOff x="2147482" y="762000"/>
              <a:chExt cx="1748368" cy="2503339"/>
            </a:xfrm>
          </p:grpSpPr>
          <p:grpSp>
            <p:nvGrpSpPr>
              <p:cNvPr id="15" name="Group 19"/>
              <p:cNvGrpSpPr/>
              <p:nvPr/>
            </p:nvGrpSpPr>
            <p:grpSpPr>
              <a:xfrm rot="5014661">
                <a:off x="2745812" y="1606459"/>
                <a:ext cx="1647298" cy="652779"/>
                <a:chOff x="4850118" y="788842"/>
                <a:chExt cx="2160282" cy="1573358"/>
              </a:xfrm>
            </p:grpSpPr>
            <p:grpSp>
              <p:nvGrpSpPr>
                <p:cNvPr id="16" name="Group 10"/>
                <p:cNvGrpSpPr/>
                <p:nvPr/>
              </p:nvGrpSpPr>
              <p:grpSpPr>
                <a:xfrm rot="10800000">
                  <a:off x="5181600" y="1371600"/>
                  <a:ext cx="1295400" cy="990600"/>
                  <a:chOff x="4850118" y="788842"/>
                  <a:chExt cx="2160282" cy="1497158"/>
                </a:xfrm>
              </p:grpSpPr>
              <p:sp>
                <p:nvSpPr>
                  <p:cNvPr id="248" name="Moon 29"/>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30"/>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31"/>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32"/>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33"/>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34"/>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35"/>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9"/>
                <p:cNvGrpSpPr/>
                <p:nvPr/>
              </p:nvGrpSpPr>
              <p:grpSpPr>
                <a:xfrm>
                  <a:off x="4850118" y="788842"/>
                  <a:ext cx="2160282" cy="1497158"/>
                  <a:chOff x="4850118" y="788842"/>
                  <a:chExt cx="2160282" cy="1497158"/>
                </a:xfrm>
              </p:grpSpPr>
              <p:sp>
                <p:nvSpPr>
                  <p:cNvPr id="241" name="Moon 22"/>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4"/>
                  <p:cNvSpPr/>
                  <p:nvPr/>
                </p:nvSpPr>
                <p:spPr>
                  <a:xfrm rot="4574157">
                    <a:off x="5446810" y="669772"/>
                    <a:ext cx="883020" cy="2044747"/>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3" name="Oval 182"/>
              <p:cNvSpPr/>
              <p:nvPr/>
            </p:nvSpPr>
            <p:spPr>
              <a:xfrm>
                <a:off x="2514600" y="914400"/>
                <a:ext cx="11430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8"/>
              <p:cNvGrpSpPr/>
              <p:nvPr/>
            </p:nvGrpSpPr>
            <p:grpSpPr>
              <a:xfrm>
                <a:off x="2438400" y="762000"/>
                <a:ext cx="1219200" cy="887957"/>
                <a:chOff x="4850118" y="788842"/>
                <a:chExt cx="2160282" cy="1573358"/>
              </a:xfrm>
            </p:grpSpPr>
            <p:grpSp>
              <p:nvGrpSpPr>
                <p:cNvPr id="19" name="Group 10"/>
                <p:cNvGrpSpPr/>
                <p:nvPr/>
              </p:nvGrpSpPr>
              <p:grpSpPr>
                <a:xfrm rot="10800000">
                  <a:off x="5181600" y="1371600"/>
                  <a:ext cx="1295400" cy="990600"/>
                  <a:chOff x="4850118" y="788842"/>
                  <a:chExt cx="2160282" cy="1497158"/>
                </a:xfrm>
              </p:grpSpPr>
              <p:sp>
                <p:nvSpPr>
                  <p:cNvPr id="232" name="Moon 231"/>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1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1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1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1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7"/>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9"/>
                <p:cNvGrpSpPr/>
                <p:nvPr/>
              </p:nvGrpSpPr>
              <p:grpSpPr>
                <a:xfrm>
                  <a:off x="4850118" y="788842"/>
                  <a:ext cx="2160282" cy="1497158"/>
                  <a:chOff x="4850118" y="788842"/>
                  <a:chExt cx="2160282" cy="1497158"/>
                </a:xfrm>
              </p:grpSpPr>
              <p:sp>
                <p:nvSpPr>
                  <p:cNvPr id="225" name="Moon 224"/>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8"/>
                  <p:cNvSpPr/>
                  <p:nvPr/>
                </p:nvSpPr>
                <p:spPr>
                  <a:xfrm rot="16010209">
                    <a:off x="5384585" y="635417"/>
                    <a:ext cx="1019075" cy="1828800"/>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53"/>
              <p:cNvGrpSpPr/>
              <p:nvPr/>
            </p:nvGrpSpPr>
            <p:grpSpPr>
              <a:xfrm rot="16585339" flipH="1">
                <a:off x="1650223" y="1671600"/>
                <a:ext cx="1647298" cy="652779"/>
                <a:chOff x="4850118" y="788842"/>
                <a:chExt cx="2160282" cy="1573358"/>
              </a:xfrm>
            </p:grpSpPr>
            <p:grpSp>
              <p:nvGrpSpPr>
                <p:cNvPr id="22" name="Group 10"/>
                <p:cNvGrpSpPr/>
                <p:nvPr/>
              </p:nvGrpSpPr>
              <p:grpSpPr>
                <a:xfrm rot="10800000">
                  <a:off x="5181600" y="1371600"/>
                  <a:ext cx="1295400" cy="990600"/>
                  <a:chOff x="4850118" y="788842"/>
                  <a:chExt cx="2160282" cy="1497158"/>
                </a:xfrm>
              </p:grpSpPr>
              <p:sp>
                <p:nvSpPr>
                  <p:cNvPr id="214" name="Moon 213"/>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9"/>
                <p:cNvGrpSpPr/>
                <p:nvPr/>
              </p:nvGrpSpPr>
              <p:grpSpPr>
                <a:xfrm>
                  <a:off x="4850118" y="788842"/>
                  <a:ext cx="2160282" cy="1497158"/>
                  <a:chOff x="4850118" y="788842"/>
                  <a:chExt cx="2160282" cy="1497158"/>
                </a:xfrm>
              </p:grpSpPr>
              <p:sp>
                <p:nvSpPr>
                  <p:cNvPr id="207" name="Moon 206"/>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6"/>
                  <p:cNvSpPr/>
                  <p:nvPr/>
                </p:nvSpPr>
                <p:spPr>
                  <a:xfrm rot="3781707">
                    <a:off x="5496264" y="1119362"/>
                    <a:ext cx="1021817" cy="864081"/>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8"/>
                  <p:cNvSpPr/>
                  <p:nvPr/>
                </p:nvSpPr>
                <p:spPr>
                  <a:xfrm rot="16010209">
                    <a:off x="5075868" y="975110"/>
                    <a:ext cx="1019074" cy="1210423"/>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70"/>
              <p:cNvGrpSpPr/>
              <p:nvPr/>
            </p:nvGrpSpPr>
            <p:grpSpPr>
              <a:xfrm>
                <a:off x="2743200" y="2133600"/>
                <a:ext cx="762000" cy="1131739"/>
                <a:chOff x="4850118" y="864958"/>
                <a:chExt cx="2160282" cy="1497242"/>
              </a:xfrm>
            </p:grpSpPr>
            <p:grpSp>
              <p:nvGrpSpPr>
                <p:cNvPr id="25" name="Group 10"/>
                <p:cNvGrpSpPr/>
                <p:nvPr/>
              </p:nvGrpSpPr>
              <p:grpSpPr>
                <a:xfrm rot="10800000">
                  <a:off x="5181600" y="1371600"/>
                  <a:ext cx="1295400" cy="990600"/>
                  <a:chOff x="4850118" y="788842"/>
                  <a:chExt cx="2160282" cy="1497158"/>
                </a:xfrm>
              </p:grpSpPr>
              <p:sp>
                <p:nvSpPr>
                  <p:cNvPr id="198" name="Moon 197"/>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9"/>
                <p:cNvGrpSpPr/>
                <p:nvPr/>
              </p:nvGrpSpPr>
              <p:grpSpPr>
                <a:xfrm>
                  <a:off x="4850118" y="864958"/>
                  <a:ext cx="2160282" cy="1421042"/>
                  <a:chOff x="4850118" y="864958"/>
                  <a:chExt cx="2160282" cy="1421042"/>
                </a:xfrm>
              </p:grpSpPr>
              <p:sp>
                <p:nvSpPr>
                  <p:cNvPr id="192" name="Moon 191"/>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8"/>
                  <p:cNvSpPr/>
                  <p:nvPr/>
                </p:nvSpPr>
                <p:spPr>
                  <a:xfrm rot="16010209">
                    <a:off x="5384585" y="635417"/>
                    <a:ext cx="1019075" cy="1828800"/>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7" name="Oval 186"/>
              <p:cNvSpPr/>
              <p:nvPr/>
            </p:nvSpPr>
            <p:spPr>
              <a:xfrm>
                <a:off x="2362200" y="1143000"/>
                <a:ext cx="685800" cy="533400"/>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3876775">
                <a:off x="3261925" y="1144484"/>
                <a:ext cx="533400" cy="304800"/>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2964305" y="2322226"/>
                <a:ext cx="435964" cy="2523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1" name="Sun 290"/>
          <p:cNvSpPr/>
          <p:nvPr/>
        </p:nvSpPr>
        <p:spPr>
          <a:xfrm>
            <a:off x="5867400" y="0"/>
            <a:ext cx="838200" cy="91440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8482188" y="6248400"/>
            <a:ext cx="1390124" cy="369332"/>
          </a:xfrm>
          <a:prstGeom prst="rect">
            <a:avLst/>
          </a:prstGeom>
        </p:spPr>
        <p:txBody>
          <a:bodyPr wrap="none">
            <a:spAutoFit/>
          </a:bodyPr>
          <a:lstStyle/>
          <a:p>
            <a:pPr algn="ctr"/>
            <a:r>
              <a:rPr lang="en-US" dirty="0">
                <a:latin typeface="Eras Demi ITC" pitchFamily="34" charset="0"/>
              </a:rPr>
              <a:t>Luke 20:11</a:t>
            </a:r>
          </a:p>
        </p:txBody>
      </p:sp>
    </p:spTree>
    <p:extLst>
      <p:ext uri="{BB962C8B-B14F-4D97-AF65-F5344CB8AC3E}">
        <p14:creationId xmlns:p14="http://schemas.microsoft.com/office/powerpoint/2010/main" val="8739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220"/>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0-ppt_w/2"/>
                                          </p:val>
                                        </p:tav>
                                      </p:tavLst>
                                    </p:anim>
                                    <p:anim calcmode="lin" valueType="num">
                                      <p:cBhvr additive="base">
                                        <p:cTn id="17" dur="500"/>
                                        <p:tgtEl>
                                          <p:spTgt spid="13"/>
                                        </p:tgtEl>
                                        <p:attrNameLst>
                                          <p:attrName>ppt_y</p:attrName>
                                        </p:attrNameLst>
                                      </p:cBhvr>
                                      <p:tavLst>
                                        <p:tav tm="0">
                                          <p:val>
                                            <p:strVal val="ppt_y"/>
                                          </p:val>
                                        </p:tav>
                                        <p:tav tm="100000">
                                          <p:val>
                                            <p:strVal val="ppt_y"/>
                                          </p:val>
                                        </p:tav>
                                      </p:tavLst>
                                    </p:anim>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1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30"/>
          <p:cNvGrpSpPr/>
          <p:nvPr/>
        </p:nvGrpSpPr>
        <p:grpSpPr>
          <a:xfrm>
            <a:off x="1524000" y="0"/>
            <a:ext cx="9144000" cy="6858000"/>
            <a:chOff x="0" y="0"/>
            <a:chExt cx="9144000" cy="6858000"/>
          </a:xfrm>
        </p:grpSpPr>
        <p:sp>
          <p:nvSpPr>
            <p:cNvPr id="32" name="Rectangle 31"/>
            <p:cNvSpPr/>
            <p:nvPr/>
          </p:nvSpPr>
          <p:spPr>
            <a:xfrm>
              <a:off x="0" y="2895600"/>
              <a:ext cx="9144000" cy="3962400"/>
            </a:xfrm>
            <a:prstGeom prst="rect">
              <a:avLst/>
            </a:prstGeom>
            <a:solidFill>
              <a:srgbClr val="E7E0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0"/>
              <a:ext cx="91440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0" y="2667000"/>
              <a:ext cx="9144000" cy="1676400"/>
            </a:xfrm>
            <a:prstGeom prst="doubleWav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a:off x="0" y="3962400"/>
              <a:ext cx="9144000" cy="1981200"/>
            </a:xfrm>
            <a:prstGeom prst="doubleWave">
              <a:avLst/>
            </a:prstGeom>
            <a:solidFill>
              <a:srgbClr val="DCBD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290405" y="2286000"/>
              <a:ext cx="1853595" cy="609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0"/>
          <p:cNvGrpSpPr/>
          <p:nvPr/>
        </p:nvGrpSpPr>
        <p:grpSpPr>
          <a:xfrm>
            <a:off x="4419600" y="1600200"/>
            <a:ext cx="1380536" cy="3344532"/>
            <a:chOff x="4796444" y="836392"/>
            <a:chExt cx="1380536" cy="3344532"/>
          </a:xfrm>
        </p:grpSpPr>
        <p:sp>
          <p:nvSpPr>
            <p:cNvPr id="308" name="Oval 307"/>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16"/>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6"/>
          <p:cNvGrpSpPr/>
          <p:nvPr/>
        </p:nvGrpSpPr>
        <p:grpSpPr>
          <a:xfrm>
            <a:off x="6629400" y="1600200"/>
            <a:ext cx="1547446" cy="3352800"/>
            <a:chOff x="3581400" y="381000"/>
            <a:chExt cx="2286000" cy="4953000"/>
          </a:xfrm>
        </p:grpSpPr>
        <p:sp>
          <p:nvSpPr>
            <p:cNvPr id="321" name="Cloud 320"/>
            <p:cNvSpPr/>
            <p:nvPr/>
          </p:nvSpPr>
          <p:spPr>
            <a:xfrm>
              <a:off x="3657601" y="381000"/>
              <a:ext cx="2175163"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a:off x="4114799" y="381000"/>
              <a:ext cx="1155123" cy="761999"/>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526880" y="1710603"/>
              <a:ext cx="345199" cy="2123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90"/>
          <p:cNvGrpSpPr/>
          <p:nvPr/>
        </p:nvGrpSpPr>
        <p:grpSpPr>
          <a:xfrm>
            <a:off x="2057400" y="3276600"/>
            <a:ext cx="4800600" cy="2667000"/>
            <a:chOff x="533400" y="3276600"/>
            <a:chExt cx="4800600" cy="2667000"/>
          </a:xfrm>
        </p:grpSpPr>
        <p:sp>
          <p:nvSpPr>
            <p:cNvPr id="38" name="Rounded Rectangle 37"/>
            <p:cNvSpPr/>
            <p:nvPr/>
          </p:nvSpPr>
          <p:spPr>
            <a:xfrm>
              <a:off x="5334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67000" y="33528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530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a:off x="2743200" y="1981200"/>
              <a:ext cx="381000" cy="4800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3"/>
          <p:cNvGrpSpPr/>
          <p:nvPr/>
        </p:nvGrpSpPr>
        <p:grpSpPr>
          <a:xfrm rot="5174716">
            <a:off x="3302134" y="2208260"/>
            <a:ext cx="1695856" cy="4552593"/>
            <a:chOff x="97208" y="425658"/>
            <a:chExt cx="2661701" cy="8055733"/>
          </a:xfrm>
        </p:grpSpPr>
        <p:sp>
          <p:nvSpPr>
            <p:cNvPr id="77" name="Freeform 7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ound Diagonal Corner Rectangle 7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rot="15378601">
            <a:off x="3774178" y="2591470"/>
            <a:ext cx="1695856" cy="4552593"/>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21"/>
          <p:cNvGrpSpPr/>
          <p:nvPr/>
        </p:nvGrpSpPr>
        <p:grpSpPr>
          <a:xfrm rot="1293364">
            <a:off x="3162861" y="2883566"/>
            <a:ext cx="3559840" cy="3791674"/>
            <a:chOff x="4188033" y="366634"/>
            <a:chExt cx="3559840" cy="3791674"/>
          </a:xfrm>
        </p:grpSpPr>
        <p:grpSp>
          <p:nvGrpSpPr>
            <p:cNvPr id="9" name="Group 23"/>
            <p:cNvGrpSpPr/>
            <p:nvPr/>
          </p:nvGrpSpPr>
          <p:grpSpPr>
            <a:xfrm rot="2623431">
              <a:off x="4885247" y="366634"/>
              <a:ext cx="1479746" cy="3791674"/>
              <a:chOff x="97208" y="425658"/>
              <a:chExt cx="2661701" cy="8055733"/>
            </a:xfrm>
          </p:grpSpPr>
          <p:sp>
            <p:nvSpPr>
              <p:cNvPr id="157" name="Freeform 15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Round Diagonal Corner Rectangle 15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15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6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6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16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16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16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6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6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6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16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8"/>
            <p:cNvGrpSpPr/>
            <p:nvPr/>
          </p:nvGrpSpPr>
          <p:grpSpPr>
            <a:xfrm rot="21134140">
              <a:off x="4188033" y="2488341"/>
              <a:ext cx="816641" cy="1139546"/>
              <a:chOff x="5638800" y="3223341"/>
              <a:chExt cx="1676400" cy="2339259"/>
            </a:xfrm>
          </p:grpSpPr>
          <p:sp>
            <p:nvSpPr>
              <p:cNvPr id="147" name="Oval 14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9"/>
            <p:cNvGrpSpPr/>
            <p:nvPr/>
          </p:nvGrpSpPr>
          <p:grpSpPr>
            <a:xfrm rot="21134140">
              <a:off x="5712032" y="1269140"/>
              <a:ext cx="816641" cy="1139546"/>
              <a:chOff x="5638800" y="3223341"/>
              <a:chExt cx="1676400" cy="2339259"/>
            </a:xfrm>
          </p:grpSpPr>
          <p:sp>
            <p:nvSpPr>
              <p:cNvPr id="137" name="Oval 13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60"/>
            <p:cNvGrpSpPr/>
            <p:nvPr/>
          </p:nvGrpSpPr>
          <p:grpSpPr>
            <a:xfrm rot="21134140">
              <a:off x="6931232" y="1421540"/>
              <a:ext cx="816641" cy="1139546"/>
              <a:chOff x="5638800" y="3223341"/>
              <a:chExt cx="1676400" cy="2339259"/>
            </a:xfrm>
          </p:grpSpPr>
          <p:sp>
            <p:nvSpPr>
              <p:cNvPr id="127" name="Oval 12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0" name="Flowchart: Magnetic Disk 219"/>
          <p:cNvSpPr/>
          <p:nvPr/>
        </p:nvSpPr>
        <p:spPr>
          <a:xfrm rot="2767698">
            <a:off x="8134337" y="2899991"/>
            <a:ext cx="278905" cy="1122888"/>
          </a:xfrm>
          <a:prstGeom prst="flowChartMagneticDisk">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9352409">
            <a:off x="8058307" y="3480561"/>
            <a:ext cx="263769" cy="27787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54"/>
          <p:cNvGrpSpPr/>
          <p:nvPr/>
        </p:nvGrpSpPr>
        <p:grpSpPr>
          <a:xfrm>
            <a:off x="8534400" y="3001234"/>
            <a:ext cx="1524000" cy="3323367"/>
            <a:chOff x="4114800" y="2396316"/>
            <a:chExt cx="2012981" cy="3852084"/>
          </a:xfrm>
        </p:grpSpPr>
        <p:sp>
          <p:nvSpPr>
            <p:cNvPr id="256" name="Cloud 255"/>
            <p:cNvSpPr/>
            <p:nvPr/>
          </p:nvSpPr>
          <p:spPr>
            <a:xfrm>
              <a:off x="5344543" y="2728400"/>
              <a:ext cx="597954" cy="94567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Cloud 256"/>
            <p:cNvSpPr/>
            <p:nvPr/>
          </p:nvSpPr>
          <p:spPr>
            <a:xfrm rot="15789235">
              <a:off x="4796432" y="2171829"/>
              <a:ext cx="794760" cy="151573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loud 257"/>
            <p:cNvSpPr/>
            <p:nvPr/>
          </p:nvSpPr>
          <p:spPr>
            <a:xfrm rot="1486492">
              <a:off x="4269155" y="2622716"/>
              <a:ext cx="1707984" cy="190148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6128217">
              <a:off x="5265104" y="5850239"/>
              <a:ext cx="324143" cy="472179"/>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4472555">
              <a:off x="4823149" y="5837645"/>
              <a:ext cx="296946" cy="496277"/>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a:off x="4451303" y="3897954"/>
              <a:ext cx="1519958" cy="2149268"/>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2901859">
              <a:off x="4221747" y="4536732"/>
              <a:ext cx="331341" cy="5452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20226769">
              <a:off x="5777022" y="4646071"/>
              <a:ext cx="350759" cy="41814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442139">
              <a:off x="4397131" y="3769514"/>
              <a:ext cx="423905" cy="1126115"/>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20249249">
              <a:off x="5553176" y="3770800"/>
              <a:ext cx="423905" cy="1126115"/>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rot="316245">
              <a:off x="4747938" y="3900063"/>
              <a:ext cx="402648" cy="2189988"/>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15844898">
              <a:off x="4698632" y="3738490"/>
              <a:ext cx="985207" cy="95375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16400088">
              <a:off x="4794295" y="3892367"/>
              <a:ext cx="726199" cy="945863"/>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4603722" y="2693801"/>
              <a:ext cx="1110738" cy="14475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loud 269"/>
            <p:cNvSpPr/>
            <p:nvPr/>
          </p:nvSpPr>
          <p:spPr>
            <a:xfrm rot="15091360">
              <a:off x="4722086" y="2235927"/>
              <a:ext cx="657692" cy="97847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Cloud 270"/>
            <p:cNvSpPr/>
            <p:nvPr/>
          </p:nvSpPr>
          <p:spPr>
            <a:xfrm>
              <a:off x="4800948" y="3621534"/>
              <a:ext cx="751334" cy="63044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4964027" y="3726609"/>
              <a:ext cx="387312" cy="2041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Sun 239"/>
          <p:cNvSpPr/>
          <p:nvPr/>
        </p:nvSpPr>
        <p:spPr>
          <a:xfrm>
            <a:off x="8305800" y="304800"/>
            <a:ext cx="838200" cy="91440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8610600" y="6324600"/>
            <a:ext cx="1390124" cy="369332"/>
          </a:xfrm>
          <a:prstGeom prst="rect">
            <a:avLst/>
          </a:prstGeom>
        </p:spPr>
        <p:txBody>
          <a:bodyPr wrap="none">
            <a:spAutoFit/>
          </a:bodyPr>
          <a:lstStyle/>
          <a:p>
            <a:pPr algn="ctr"/>
            <a:r>
              <a:rPr lang="en-US" dirty="0">
                <a:latin typeface="Eras Demi ITC" pitchFamily="34" charset="0"/>
              </a:rPr>
              <a:t>Luke 20:12</a:t>
            </a:r>
          </a:p>
        </p:txBody>
      </p:sp>
    </p:spTree>
    <p:extLst>
      <p:ext uri="{BB962C8B-B14F-4D97-AF65-F5344CB8AC3E}">
        <p14:creationId xmlns:p14="http://schemas.microsoft.com/office/powerpoint/2010/main" val="200274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220"/>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1+ppt_w/2"/>
                                          </p:val>
                                        </p:tav>
                                      </p:tavLst>
                                    </p:anim>
                                    <p:anim calcmode="lin" valueType="num">
                                      <p:cBhvr additive="base">
                                        <p:cTn id="17" dur="500"/>
                                        <p:tgtEl>
                                          <p:spTgt spid="13"/>
                                        </p:tgtEl>
                                        <p:attrNameLst>
                                          <p:attrName>ppt_y</p:attrName>
                                        </p:attrNameLst>
                                      </p:cBhvr>
                                      <p:tavLst>
                                        <p:tav tm="0">
                                          <p:val>
                                            <p:strVal val="ppt_y"/>
                                          </p:val>
                                        </p:tav>
                                        <p:tav tm="100000">
                                          <p:val>
                                            <p:strVal val="ppt_y"/>
                                          </p:val>
                                        </p:tav>
                                      </p:tavLst>
                                    </p:anim>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Picture 2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0"/>
            <a:ext cx="9144000" cy="3810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1524000" y="3124200"/>
            <a:ext cx="9144000" cy="3352800"/>
          </a:xfrm>
          <a:prstGeom prst="doubleWav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0" y="5181600"/>
            <a:ext cx="9144000" cy="1676400"/>
          </a:xfrm>
          <a:prstGeom prst="rect">
            <a:avLst/>
          </a:prstGeom>
          <a:solidFill>
            <a:srgbClr val="DCD2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705600" y="2895600"/>
            <a:ext cx="1981200" cy="2286000"/>
            <a:chOff x="3429000" y="1477780"/>
            <a:chExt cx="2819400" cy="4542020"/>
          </a:xfrm>
        </p:grpSpPr>
        <p:grpSp>
          <p:nvGrpSpPr>
            <p:cNvPr id="6" name="Group 120"/>
            <p:cNvGrpSpPr/>
            <p:nvPr/>
          </p:nvGrpSpPr>
          <p:grpSpPr>
            <a:xfrm>
              <a:off x="3595141" y="1477780"/>
              <a:ext cx="2494613" cy="343525"/>
              <a:chOff x="3505200" y="1371600"/>
              <a:chExt cx="2494613" cy="343525"/>
            </a:xfrm>
          </p:grpSpPr>
          <p:sp>
            <p:nvSpPr>
              <p:cNvPr id="38" name="Rounded Rectangle 37"/>
              <p:cNvSpPr/>
              <p:nvPr/>
            </p:nvSpPr>
            <p:spPr>
              <a:xfrm>
                <a:off x="35052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0386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5720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1054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6388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3429000" y="1752600"/>
              <a:ext cx="2819400" cy="4267200"/>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5"/>
            <p:cNvGrpSpPr/>
            <p:nvPr/>
          </p:nvGrpSpPr>
          <p:grpSpPr>
            <a:xfrm>
              <a:off x="3429000" y="1752600"/>
              <a:ext cx="1981200" cy="536289"/>
              <a:chOff x="4800600" y="1267918"/>
              <a:chExt cx="5502838" cy="1399082"/>
            </a:xfrm>
          </p:grpSpPr>
          <p:grpSp>
            <p:nvGrpSpPr>
              <p:cNvPr id="9" name="Group 250"/>
              <p:cNvGrpSpPr/>
              <p:nvPr/>
            </p:nvGrpSpPr>
            <p:grpSpPr>
              <a:xfrm>
                <a:off x="4800600" y="1295400"/>
                <a:ext cx="2362200" cy="1371600"/>
                <a:chOff x="4800600" y="1295400"/>
                <a:chExt cx="2362200" cy="1371600"/>
              </a:xfrm>
            </p:grpSpPr>
            <p:sp>
              <p:nvSpPr>
                <p:cNvPr id="32" name="Trapezoid 3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qual 3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51"/>
              <p:cNvGrpSpPr/>
              <p:nvPr/>
            </p:nvGrpSpPr>
            <p:grpSpPr>
              <a:xfrm>
                <a:off x="6877987" y="1267918"/>
                <a:ext cx="2362200" cy="1371600"/>
                <a:chOff x="4800600" y="1295400"/>
                <a:chExt cx="2362200" cy="1371600"/>
              </a:xfrm>
            </p:grpSpPr>
            <p:sp>
              <p:nvSpPr>
                <p:cNvPr id="26" name="Trapezoid 2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2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qual 2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58"/>
              <p:cNvGrpSpPr/>
              <p:nvPr/>
            </p:nvGrpSpPr>
            <p:grpSpPr>
              <a:xfrm>
                <a:off x="8979108" y="1270416"/>
                <a:ext cx="1324330" cy="1295400"/>
                <a:chOff x="4800600" y="1295400"/>
                <a:chExt cx="1324330" cy="1295400"/>
              </a:xfrm>
            </p:grpSpPr>
            <p:sp>
              <p:nvSpPr>
                <p:cNvPr id="22" name="Trapezoid 2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qual 2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95"/>
            <p:cNvGrpSpPr/>
            <p:nvPr/>
          </p:nvGrpSpPr>
          <p:grpSpPr>
            <a:xfrm>
              <a:off x="5334000" y="1752600"/>
              <a:ext cx="840646" cy="536289"/>
              <a:chOff x="5867400" y="1267918"/>
              <a:chExt cx="2334917" cy="1399082"/>
            </a:xfrm>
          </p:grpSpPr>
          <p:grpSp>
            <p:nvGrpSpPr>
              <p:cNvPr id="19" name="Group 250"/>
              <p:cNvGrpSpPr/>
              <p:nvPr/>
            </p:nvGrpSpPr>
            <p:grpSpPr>
              <a:xfrm>
                <a:off x="5867400" y="1295400"/>
                <a:ext cx="1295400" cy="1371600"/>
                <a:chOff x="5867400" y="1295400"/>
                <a:chExt cx="1295400" cy="1371600"/>
              </a:xfrm>
            </p:grpSpPr>
            <p:sp>
              <p:nvSpPr>
                <p:cNvPr id="17" name="Quad Arrow 1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51"/>
              <p:cNvGrpSpPr/>
              <p:nvPr/>
            </p:nvGrpSpPr>
            <p:grpSpPr>
              <a:xfrm>
                <a:off x="6877987" y="1267918"/>
                <a:ext cx="1324330" cy="1295400"/>
                <a:chOff x="4800600" y="1295400"/>
                <a:chExt cx="1324330" cy="1295400"/>
              </a:xfrm>
            </p:grpSpPr>
            <p:sp>
              <p:nvSpPr>
                <p:cNvPr id="13" name="Trapezoid 1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qual 1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 name="Flowchart: Delay 42"/>
          <p:cNvSpPr/>
          <p:nvPr/>
        </p:nvSpPr>
        <p:spPr>
          <a:xfrm rot="16200000">
            <a:off x="7200900" y="4229100"/>
            <a:ext cx="914400" cy="9906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20"/>
          <p:cNvGrpSpPr/>
          <p:nvPr/>
        </p:nvGrpSpPr>
        <p:grpSpPr>
          <a:xfrm>
            <a:off x="1945549" y="3505201"/>
            <a:ext cx="1752971" cy="126791"/>
            <a:chOff x="3505200" y="1371600"/>
            <a:chExt cx="2494613" cy="343525"/>
          </a:xfrm>
        </p:grpSpPr>
        <p:sp>
          <p:nvSpPr>
            <p:cNvPr id="76" name="Rounded Rectangle 75"/>
            <p:cNvSpPr/>
            <p:nvPr/>
          </p:nvSpPr>
          <p:spPr>
            <a:xfrm>
              <a:off x="35052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40386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45720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51054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56388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ounded Rectangle 45"/>
          <p:cNvSpPr/>
          <p:nvPr/>
        </p:nvSpPr>
        <p:spPr>
          <a:xfrm>
            <a:off x="1828800" y="3606632"/>
            <a:ext cx="1981200" cy="1574968"/>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80"/>
          <p:cNvGrpSpPr/>
          <p:nvPr/>
        </p:nvGrpSpPr>
        <p:grpSpPr>
          <a:xfrm>
            <a:off x="1793824" y="3657601"/>
            <a:ext cx="2016177" cy="228600"/>
            <a:chOff x="5867400" y="3429000"/>
            <a:chExt cx="3200400" cy="762000"/>
          </a:xfrm>
        </p:grpSpPr>
        <p:grpSp>
          <p:nvGrpSpPr>
            <p:cNvPr id="246" name="Group 78"/>
            <p:cNvGrpSpPr/>
            <p:nvPr/>
          </p:nvGrpSpPr>
          <p:grpSpPr>
            <a:xfrm>
              <a:off x="5867400" y="3429000"/>
              <a:ext cx="762000" cy="762000"/>
              <a:chOff x="5867400" y="3429000"/>
              <a:chExt cx="762000" cy="762000"/>
            </a:xfrm>
          </p:grpSpPr>
          <p:sp>
            <p:nvSpPr>
              <p:cNvPr id="95" name="Left-Right Arrow Callout 94"/>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79"/>
            <p:cNvGrpSpPr/>
            <p:nvPr/>
          </p:nvGrpSpPr>
          <p:grpSpPr>
            <a:xfrm>
              <a:off x="6477000" y="3429000"/>
              <a:ext cx="762000" cy="762000"/>
              <a:chOff x="5867400" y="3429000"/>
              <a:chExt cx="762000" cy="762000"/>
            </a:xfrm>
          </p:grpSpPr>
          <p:sp>
            <p:nvSpPr>
              <p:cNvPr id="93" name="Left-Right Arrow Callout 92"/>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82"/>
            <p:cNvGrpSpPr/>
            <p:nvPr/>
          </p:nvGrpSpPr>
          <p:grpSpPr>
            <a:xfrm>
              <a:off x="7086600" y="3429000"/>
              <a:ext cx="762000" cy="762000"/>
              <a:chOff x="5867400" y="3429000"/>
              <a:chExt cx="762000" cy="762000"/>
            </a:xfrm>
          </p:grpSpPr>
          <p:sp>
            <p:nvSpPr>
              <p:cNvPr id="91" name="Left-Right Arrow Callout 90"/>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85"/>
            <p:cNvGrpSpPr/>
            <p:nvPr/>
          </p:nvGrpSpPr>
          <p:grpSpPr>
            <a:xfrm>
              <a:off x="7696200" y="3429000"/>
              <a:ext cx="762000" cy="762000"/>
              <a:chOff x="5867400" y="3429000"/>
              <a:chExt cx="762000" cy="762000"/>
            </a:xfrm>
          </p:grpSpPr>
          <p:sp>
            <p:nvSpPr>
              <p:cNvPr id="89" name="Left-Right Arrow Callout 88"/>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88"/>
            <p:cNvGrpSpPr/>
            <p:nvPr/>
          </p:nvGrpSpPr>
          <p:grpSpPr>
            <a:xfrm>
              <a:off x="8305800" y="3429000"/>
              <a:ext cx="762000" cy="762000"/>
              <a:chOff x="5867400" y="3429000"/>
              <a:chExt cx="762000" cy="762000"/>
            </a:xfrm>
          </p:grpSpPr>
          <p:sp>
            <p:nvSpPr>
              <p:cNvPr id="87" name="Left-Right Arrow Callout 86"/>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Flowchart: Delay 96"/>
          <p:cNvSpPr/>
          <p:nvPr/>
        </p:nvSpPr>
        <p:spPr>
          <a:xfrm rot="16200000">
            <a:off x="2349084" y="4224103"/>
            <a:ext cx="914400" cy="9906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2056152" y="3963650"/>
            <a:ext cx="292308" cy="28980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Delay 98"/>
          <p:cNvSpPr/>
          <p:nvPr/>
        </p:nvSpPr>
        <p:spPr>
          <a:xfrm rot="16200000">
            <a:off x="2674498" y="3926175"/>
            <a:ext cx="292308" cy="28980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Delay 99"/>
          <p:cNvSpPr/>
          <p:nvPr/>
        </p:nvSpPr>
        <p:spPr>
          <a:xfrm rot="16200000">
            <a:off x="3272854" y="3981140"/>
            <a:ext cx="292308" cy="28980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Delay 100"/>
          <p:cNvSpPr/>
          <p:nvPr/>
        </p:nvSpPr>
        <p:spPr>
          <a:xfrm rot="16200000">
            <a:off x="6915464" y="3966150"/>
            <a:ext cx="292308" cy="28980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Delay 101"/>
          <p:cNvSpPr/>
          <p:nvPr/>
        </p:nvSpPr>
        <p:spPr>
          <a:xfrm rot="16200000">
            <a:off x="8129667" y="3996130"/>
            <a:ext cx="292308" cy="28980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3733800" y="4343400"/>
            <a:ext cx="1219200" cy="885420"/>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03"/>
          <p:cNvGrpSpPr/>
          <p:nvPr/>
        </p:nvGrpSpPr>
        <p:grpSpPr>
          <a:xfrm>
            <a:off x="8659318" y="4114800"/>
            <a:ext cx="2008682" cy="1094282"/>
            <a:chOff x="-106183" y="457200"/>
            <a:chExt cx="9250183" cy="6400800"/>
          </a:xfrm>
          <a:solidFill>
            <a:srgbClr val="E5C569"/>
          </a:solidFill>
        </p:grpSpPr>
        <p:grpSp>
          <p:nvGrpSpPr>
            <p:cNvPr id="49" name="Group 40"/>
            <p:cNvGrpSpPr/>
            <p:nvPr/>
          </p:nvGrpSpPr>
          <p:grpSpPr>
            <a:xfrm>
              <a:off x="-106183" y="3166669"/>
              <a:ext cx="9250183" cy="3691331"/>
              <a:chOff x="-27483" y="1740107"/>
              <a:chExt cx="9250183" cy="3691331"/>
            </a:xfrm>
            <a:grpFill/>
          </p:grpSpPr>
          <p:sp>
            <p:nvSpPr>
              <p:cNvPr id="114" name="Rounded Rectangle 113"/>
              <p:cNvSpPr/>
              <p:nvPr/>
            </p:nvSpPr>
            <p:spPr>
              <a:xfrm>
                <a:off x="3686332" y="451204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5532621" y="451453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7378910" y="451703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2848132" y="359764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4694421" y="360013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6540710" y="360263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8382000" y="3565161"/>
                <a:ext cx="836951"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3701322" y="268448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5547611" y="268698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7393900" y="2689487"/>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29"/>
              <p:cNvGrpSpPr/>
              <p:nvPr/>
            </p:nvGrpSpPr>
            <p:grpSpPr>
              <a:xfrm>
                <a:off x="-27483" y="1740107"/>
                <a:ext cx="4676932" cy="3683834"/>
                <a:chOff x="-27483" y="1740107"/>
                <a:chExt cx="4676932" cy="3683834"/>
              </a:xfrm>
              <a:grpFill/>
            </p:grpSpPr>
            <p:sp>
              <p:nvSpPr>
                <p:cNvPr id="128" name="Rounded Rectangle 3"/>
                <p:cNvSpPr/>
                <p:nvPr/>
              </p:nvSpPr>
              <p:spPr>
                <a:xfrm>
                  <a:off x="0" y="449580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1840043" y="4509541"/>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0" y="3581400"/>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1001843" y="3595141"/>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14990" y="266824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1855033" y="268199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27483" y="1740107"/>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974360" y="175384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2820649" y="1756347"/>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ounded Rectangle 124"/>
              <p:cNvSpPr/>
              <p:nvPr/>
            </p:nvSpPr>
            <p:spPr>
              <a:xfrm>
                <a:off x="4666938" y="1758846"/>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6513227" y="1761345"/>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8358265" y="1778833"/>
                <a:ext cx="836951"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30"/>
            <p:cNvGrpSpPr/>
            <p:nvPr/>
          </p:nvGrpSpPr>
          <p:grpSpPr>
            <a:xfrm rot="10800000">
              <a:off x="4467068" y="457200"/>
              <a:ext cx="4676932" cy="2769434"/>
              <a:chOff x="-27483" y="1740107"/>
              <a:chExt cx="4676932" cy="2769434"/>
            </a:xfrm>
            <a:grpFill/>
          </p:grpSpPr>
          <p:sp>
            <p:nvSpPr>
              <p:cNvPr id="107" name="Rounded Rectangle 106"/>
              <p:cNvSpPr/>
              <p:nvPr/>
            </p:nvSpPr>
            <p:spPr>
              <a:xfrm>
                <a:off x="0" y="3581400"/>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1001843" y="3595141"/>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14990" y="266824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1855033" y="268199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27483" y="1740107"/>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974360" y="175384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2820649" y="1756347"/>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136"/>
          <p:cNvGrpSpPr/>
          <p:nvPr/>
        </p:nvGrpSpPr>
        <p:grpSpPr>
          <a:xfrm>
            <a:off x="4724400" y="4114800"/>
            <a:ext cx="2008682" cy="1094282"/>
            <a:chOff x="-106183" y="457200"/>
            <a:chExt cx="9250183" cy="6400800"/>
          </a:xfrm>
          <a:solidFill>
            <a:srgbClr val="E5C569"/>
          </a:solidFill>
        </p:grpSpPr>
        <p:grpSp>
          <p:nvGrpSpPr>
            <p:cNvPr id="53" name="Group 40"/>
            <p:cNvGrpSpPr/>
            <p:nvPr/>
          </p:nvGrpSpPr>
          <p:grpSpPr>
            <a:xfrm>
              <a:off x="-106183" y="3166669"/>
              <a:ext cx="9250183" cy="3691331"/>
              <a:chOff x="-27483" y="1740107"/>
              <a:chExt cx="9250183" cy="3691331"/>
            </a:xfrm>
            <a:grpFill/>
          </p:grpSpPr>
          <p:sp>
            <p:nvSpPr>
              <p:cNvPr id="147" name="Rounded Rectangle 146"/>
              <p:cNvSpPr/>
              <p:nvPr/>
            </p:nvSpPr>
            <p:spPr>
              <a:xfrm>
                <a:off x="3686332" y="451204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5532621" y="451453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7378910" y="451703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2848132" y="359764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4694421" y="360013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6540710" y="360263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8382000" y="3565161"/>
                <a:ext cx="836951"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3701322" y="268448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5547611" y="268698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393900" y="2689487"/>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9"/>
              <p:cNvGrpSpPr/>
              <p:nvPr/>
            </p:nvGrpSpPr>
            <p:grpSpPr>
              <a:xfrm>
                <a:off x="-27483" y="1740107"/>
                <a:ext cx="4676932" cy="3683834"/>
                <a:chOff x="-27483" y="1740107"/>
                <a:chExt cx="4676932" cy="3683834"/>
              </a:xfrm>
              <a:grpFill/>
            </p:grpSpPr>
            <p:sp>
              <p:nvSpPr>
                <p:cNvPr id="161" name="Rounded Rectangle 3"/>
                <p:cNvSpPr/>
                <p:nvPr/>
              </p:nvSpPr>
              <p:spPr>
                <a:xfrm>
                  <a:off x="0" y="449580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1840043" y="4509541"/>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0" y="3581400"/>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1001843" y="3595141"/>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14990" y="266824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1855033" y="268199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27483" y="1740107"/>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974360" y="175384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2820649" y="1756347"/>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Rounded Rectangle 157"/>
              <p:cNvSpPr/>
              <p:nvPr/>
            </p:nvSpPr>
            <p:spPr>
              <a:xfrm>
                <a:off x="4666938" y="1758846"/>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6513227" y="1761345"/>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8358265" y="1778833"/>
                <a:ext cx="836951"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30"/>
            <p:cNvGrpSpPr/>
            <p:nvPr/>
          </p:nvGrpSpPr>
          <p:grpSpPr>
            <a:xfrm rot="10800000">
              <a:off x="4467068" y="457200"/>
              <a:ext cx="4676932" cy="2769434"/>
              <a:chOff x="-27483" y="1740107"/>
              <a:chExt cx="4676932" cy="2769434"/>
            </a:xfrm>
            <a:grpFill/>
          </p:grpSpPr>
          <p:sp>
            <p:nvSpPr>
              <p:cNvPr id="140" name="Rounded Rectangle 139"/>
              <p:cNvSpPr/>
              <p:nvPr/>
            </p:nvSpPr>
            <p:spPr>
              <a:xfrm>
                <a:off x="0" y="3581400"/>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1001843" y="3595141"/>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14990" y="2668249"/>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1855033" y="2681990"/>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7483" y="1740107"/>
                <a:ext cx="9906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974360" y="1753848"/>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820649" y="1756347"/>
                <a:ext cx="1828800" cy="914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0" name="Rounded Rectangle 169"/>
          <p:cNvSpPr/>
          <p:nvPr/>
        </p:nvSpPr>
        <p:spPr>
          <a:xfrm>
            <a:off x="3733801" y="4227227"/>
            <a:ext cx="188626" cy="149902"/>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4021113" y="4199745"/>
            <a:ext cx="188626" cy="149902"/>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4305925" y="4214735"/>
            <a:ext cx="188626" cy="149902"/>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74"/>
          <p:cNvGrpSpPr/>
          <p:nvPr/>
        </p:nvGrpSpPr>
        <p:grpSpPr>
          <a:xfrm rot="10800000">
            <a:off x="3657601" y="4343400"/>
            <a:ext cx="1274147" cy="228600"/>
            <a:chOff x="3810000" y="419724"/>
            <a:chExt cx="4596984" cy="951876"/>
          </a:xfrm>
        </p:grpSpPr>
        <p:sp>
          <p:nvSpPr>
            <p:cNvPr id="176" name="Left-Right-Up Arrow 175"/>
            <p:cNvSpPr/>
            <p:nvPr/>
          </p:nvSpPr>
          <p:spPr>
            <a:xfrm>
              <a:off x="3810000" y="457200"/>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a:off x="4648200" y="457200"/>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Left-Right-Up Arrow 177"/>
            <p:cNvSpPr/>
            <p:nvPr/>
          </p:nvSpPr>
          <p:spPr>
            <a:xfrm>
              <a:off x="5520128" y="444708"/>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Left-Right-Up Arrow 178"/>
            <p:cNvSpPr/>
            <p:nvPr/>
          </p:nvSpPr>
          <p:spPr>
            <a:xfrm>
              <a:off x="6392056" y="432216"/>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7263984" y="419724"/>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Flowchart: Delay 181"/>
          <p:cNvSpPr/>
          <p:nvPr/>
        </p:nvSpPr>
        <p:spPr>
          <a:xfrm rot="16200000">
            <a:off x="7363919" y="3532681"/>
            <a:ext cx="618344" cy="41098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82"/>
          <p:cNvGrpSpPr/>
          <p:nvPr/>
        </p:nvGrpSpPr>
        <p:grpSpPr>
          <a:xfrm>
            <a:off x="2286000" y="1524000"/>
            <a:ext cx="2209800" cy="4876800"/>
            <a:chOff x="4956451" y="558962"/>
            <a:chExt cx="2202940" cy="4775038"/>
          </a:xfrm>
        </p:grpSpPr>
        <p:sp>
          <p:nvSpPr>
            <p:cNvPr id="184" name="Round Diagonal Corner Rectangle 183"/>
            <p:cNvSpPr/>
            <p:nvPr/>
          </p:nvSpPr>
          <p:spPr>
            <a:xfrm rot="19527262">
              <a:off x="5907466" y="777384"/>
              <a:ext cx="981292" cy="125270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 Diagonal Corner Rectangle 184"/>
            <p:cNvSpPr/>
            <p:nvPr/>
          </p:nvSpPr>
          <p:spPr>
            <a:xfrm rot="19527262">
              <a:off x="5230311" y="927098"/>
              <a:ext cx="981292" cy="128318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9671902">
              <a:off x="6669219" y="2807387"/>
              <a:ext cx="490172"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647766">
              <a:off x="4956451" y="2714612"/>
              <a:ext cx="486943"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9352409">
              <a:off x="6228502" y="4470077"/>
              <a:ext cx="443210" cy="8639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647766">
              <a:off x="5718974" y="4452989"/>
              <a:ext cx="441089" cy="8639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20169292">
              <a:off x="6138490" y="1878159"/>
              <a:ext cx="946541" cy="15410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790291">
              <a:off x="5144044" y="1833127"/>
              <a:ext cx="946541" cy="15410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a:off x="5422500" y="1752600"/>
              <a:ext cx="1412091" cy="3144935"/>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5744632" y="1600940"/>
              <a:ext cx="695013"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5422500" y="609370"/>
              <a:ext cx="1283100"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 Diagonal Corner Rectangle 194"/>
            <p:cNvSpPr/>
            <p:nvPr/>
          </p:nvSpPr>
          <p:spPr>
            <a:xfrm rot="1236535">
              <a:off x="5414155" y="558962"/>
              <a:ext cx="683617" cy="579729"/>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 Diagonal Corner Rectangle 195"/>
            <p:cNvSpPr/>
            <p:nvPr/>
          </p:nvSpPr>
          <p:spPr>
            <a:xfrm rot="5076663">
              <a:off x="6014472" y="444222"/>
              <a:ext cx="522652" cy="77111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691679" y="685800"/>
              <a:ext cx="672949" cy="374956"/>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20999427">
              <a:off x="5649769" y="2018303"/>
              <a:ext cx="673500" cy="2815613"/>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 Diagonal Corner Rectangle 198"/>
            <p:cNvSpPr/>
            <p:nvPr/>
          </p:nvSpPr>
          <p:spPr>
            <a:xfrm rot="8272682">
              <a:off x="5725070" y="1720680"/>
              <a:ext cx="640854" cy="731252"/>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5851160" y="1828800"/>
              <a:ext cx="371408" cy="241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71"/>
            <p:cNvGrpSpPr/>
            <p:nvPr/>
          </p:nvGrpSpPr>
          <p:grpSpPr>
            <a:xfrm rot="4726068">
              <a:off x="4914540" y="3337425"/>
              <a:ext cx="2209800" cy="648054"/>
              <a:chOff x="4643203" y="2743200"/>
              <a:chExt cx="3490210" cy="1256675"/>
            </a:xfrm>
          </p:grpSpPr>
          <p:grpSp>
            <p:nvGrpSpPr>
              <p:cNvPr id="59" name="Group 23"/>
              <p:cNvGrpSpPr/>
              <p:nvPr/>
            </p:nvGrpSpPr>
            <p:grpSpPr>
              <a:xfrm>
                <a:off x="4643203" y="2743200"/>
                <a:ext cx="1146748" cy="1219200"/>
                <a:chOff x="4643203" y="2743200"/>
                <a:chExt cx="1146748" cy="1219200"/>
              </a:xfrm>
            </p:grpSpPr>
            <p:sp>
              <p:nvSpPr>
                <p:cNvPr id="213" name="Multiply 212"/>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Summing Junction 213"/>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lowchart: Summing Junction 214"/>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Summing Junction 215"/>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4"/>
              <p:cNvGrpSpPr/>
              <p:nvPr/>
            </p:nvGrpSpPr>
            <p:grpSpPr>
              <a:xfrm>
                <a:off x="5791200" y="2743200"/>
                <a:ext cx="1146748" cy="1219200"/>
                <a:chOff x="4643203" y="2743200"/>
                <a:chExt cx="1146748" cy="1219200"/>
              </a:xfrm>
            </p:grpSpPr>
            <p:sp>
              <p:nvSpPr>
                <p:cNvPr id="209" name="Multiply 208"/>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Summing Junction 209"/>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Summing Junction 210"/>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Summing Junction 211"/>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9"/>
              <p:cNvGrpSpPr/>
              <p:nvPr/>
            </p:nvGrpSpPr>
            <p:grpSpPr>
              <a:xfrm>
                <a:off x="6986665" y="2780675"/>
                <a:ext cx="1146748" cy="1219200"/>
                <a:chOff x="4643203" y="2743200"/>
                <a:chExt cx="1146748" cy="1219200"/>
              </a:xfrm>
            </p:grpSpPr>
            <p:sp>
              <p:nvSpPr>
                <p:cNvPr id="205" name="Multiply 204"/>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Summing Junction 205"/>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Summing Junction 206"/>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Summing Junction 207"/>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3" name="Rectangle 242"/>
          <p:cNvSpPr/>
          <p:nvPr/>
        </p:nvSpPr>
        <p:spPr>
          <a:xfrm>
            <a:off x="8610601" y="6324600"/>
            <a:ext cx="1390124" cy="369332"/>
          </a:xfrm>
          <a:prstGeom prst="rect">
            <a:avLst/>
          </a:prstGeom>
        </p:spPr>
        <p:txBody>
          <a:bodyPr wrap="none">
            <a:spAutoFit/>
          </a:bodyPr>
          <a:lstStyle/>
          <a:p>
            <a:pPr algn="ctr"/>
            <a:r>
              <a:rPr lang="en-US" dirty="0">
                <a:latin typeface="Eras Demi ITC" pitchFamily="34" charset="0"/>
              </a:rPr>
              <a:t>Luke 20:13</a:t>
            </a:r>
          </a:p>
        </p:txBody>
      </p:sp>
      <p:grpSp>
        <p:nvGrpSpPr>
          <p:cNvPr id="63" name="Group 243"/>
          <p:cNvGrpSpPr/>
          <p:nvPr/>
        </p:nvGrpSpPr>
        <p:grpSpPr>
          <a:xfrm>
            <a:off x="4343400" y="0"/>
            <a:ext cx="3352800" cy="2819400"/>
            <a:chOff x="6400800" y="1600200"/>
            <a:chExt cx="3352800" cy="2819400"/>
          </a:xfrm>
        </p:grpSpPr>
        <p:sp>
          <p:nvSpPr>
            <p:cNvPr id="245" name="Cloud Callout 244"/>
            <p:cNvSpPr/>
            <p:nvPr/>
          </p:nvSpPr>
          <p:spPr>
            <a:xfrm>
              <a:off x="6400800" y="1600200"/>
              <a:ext cx="3352800" cy="28194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34"/>
            <p:cNvGrpSpPr/>
            <p:nvPr/>
          </p:nvGrpSpPr>
          <p:grpSpPr>
            <a:xfrm>
              <a:off x="8093457" y="1828800"/>
              <a:ext cx="1050543" cy="2133600"/>
              <a:chOff x="4417061" y="533400"/>
              <a:chExt cx="1989750" cy="4041084"/>
            </a:xfrm>
          </p:grpSpPr>
          <p:sp>
            <p:nvSpPr>
              <p:cNvPr id="262" name="Oval 261"/>
              <p:cNvSpPr/>
              <p:nvPr/>
            </p:nvSpPr>
            <p:spPr>
              <a:xfrm rot="21206300">
                <a:off x="5866028" y="3493134"/>
                <a:ext cx="401660" cy="6404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573866">
                <a:off x="6007074" y="3609065"/>
                <a:ext cx="399737" cy="7974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a:off x="4837941" y="2103483"/>
                <a:ext cx="1279707" cy="2011318"/>
              </a:xfrm>
              <a:prstGeom prst="trapezoid">
                <a:avLst/>
              </a:prstGeom>
              <a:solidFill>
                <a:srgbClr val="A097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5617745">
                <a:off x="4771095" y="3738352"/>
                <a:ext cx="735576" cy="936687"/>
              </a:xfrm>
              <a:prstGeom prst="ellipse">
                <a:avLst/>
              </a:prstGeom>
              <a:solidFill>
                <a:srgbClr val="A097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5617745">
                <a:off x="5380696" y="3662151"/>
                <a:ext cx="735576" cy="936687"/>
              </a:xfrm>
              <a:prstGeom prst="ellipse">
                <a:avLst/>
              </a:prstGeom>
              <a:solidFill>
                <a:srgbClr val="A097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5617745">
                <a:off x="5127992" y="3317815"/>
                <a:ext cx="735576" cy="1346500"/>
              </a:xfrm>
              <a:prstGeom prst="ellipse">
                <a:avLst/>
              </a:prstGeom>
              <a:solidFill>
                <a:srgbClr val="A0972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056549">
                <a:off x="5300466" y="2153826"/>
                <a:ext cx="857803" cy="1422464"/>
              </a:xfrm>
              <a:prstGeom prst="trapezoid">
                <a:avLst>
                  <a:gd name="adj" fmla="val 42043"/>
                </a:avLst>
              </a:prstGeom>
              <a:solidFill>
                <a:srgbClr val="A097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2647766">
                <a:off x="5066633" y="3228267"/>
                <a:ext cx="622166" cy="7974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9671902">
                <a:off x="4965032" y="2999983"/>
                <a:ext cx="622166" cy="7974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20435203">
                <a:off x="4707814" y="2159521"/>
                <a:ext cx="857803" cy="1422464"/>
              </a:xfrm>
              <a:prstGeom prst="trapezoid">
                <a:avLst>
                  <a:gd name="adj" fmla="val 38280"/>
                </a:avLst>
              </a:prstGeom>
              <a:solidFill>
                <a:srgbClr val="A097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Cloud 271"/>
              <p:cNvSpPr/>
              <p:nvPr/>
            </p:nvSpPr>
            <p:spPr>
              <a:xfrm>
                <a:off x="4417061" y="533400"/>
                <a:ext cx="1907539" cy="2209799"/>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5120390" y="1777584"/>
                <a:ext cx="594610" cy="9656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4800600" y="838200"/>
                <a:ext cx="1219720" cy="1490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Cloud 274"/>
              <p:cNvSpPr/>
              <p:nvPr/>
            </p:nvSpPr>
            <p:spPr>
              <a:xfrm>
                <a:off x="4953000" y="1905000"/>
                <a:ext cx="957580" cy="703385"/>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267270" y="1981199"/>
                <a:ext cx="362298" cy="2854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a:off x="4800600" y="533400"/>
                <a:ext cx="1116619" cy="703384"/>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33"/>
            <p:cNvGrpSpPr/>
            <p:nvPr/>
          </p:nvGrpSpPr>
          <p:grpSpPr>
            <a:xfrm>
              <a:off x="7086600" y="1905000"/>
              <a:ext cx="950919" cy="2265431"/>
              <a:chOff x="1258881" y="633315"/>
              <a:chExt cx="1716165" cy="4088523"/>
            </a:xfrm>
          </p:grpSpPr>
          <p:sp>
            <p:nvSpPr>
              <p:cNvPr id="248" name="Oval 4"/>
              <p:cNvSpPr/>
              <p:nvPr/>
            </p:nvSpPr>
            <p:spPr>
              <a:xfrm rot="185620">
                <a:off x="2460703" y="3744028"/>
                <a:ext cx="401659" cy="837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519137">
                <a:off x="2575309" y="3759103"/>
                <a:ext cx="399737" cy="837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1371600" y="2133600"/>
                <a:ext cx="1279707" cy="2057400"/>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1700873" y="1715803"/>
                <a:ext cx="629856" cy="8229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5617745">
                <a:off x="1359437" y="3814553"/>
                <a:ext cx="735576" cy="936687"/>
              </a:xfrm>
              <a:prstGeom prst="ellipse">
                <a:avLst/>
              </a:prstGeom>
              <a:solidFill>
                <a:srgbClr val="E4DC7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5617745">
                <a:off x="1931168" y="3850094"/>
                <a:ext cx="806801" cy="936687"/>
              </a:xfrm>
              <a:prstGeom prst="ellipse">
                <a:avLst/>
              </a:prstGeom>
              <a:solidFill>
                <a:srgbClr val="E4DC7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21191074">
                <a:off x="1380992" y="2179222"/>
                <a:ext cx="857803" cy="1493587"/>
              </a:xfrm>
              <a:prstGeom prst="trapezoid">
                <a:avLst>
                  <a:gd name="adj" fmla="val 44087"/>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3"/>
              <p:cNvSpPr/>
              <p:nvPr/>
            </p:nvSpPr>
            <p:spPr>
              <a:xfrm rot="2647766">
                <a:off x="1499116" y="3146441"/>
                <a:ext cx="622166" cy="837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
              <p:cNvSpPr/>
              <p:nvPr/>
            </p:nvSpPr>
            <p:spPr>
              <a:xfrm rot="19671902">
                <a:off x="1638361" y="3439928"/>
                <a:ext cx="492283" cy="5717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6"/>
              <p:cNvSpPr/>
              <p:nvPr/>
            </p:nvSpPr>
            <p:spPr>
              <a:xfrm rot="981875">
                <a:off x="1741756" y="2170869"/>
                <a:ext cx="857803" cy="1493587"/>
              </a:xfrm>
              <a:prstGeom prst="trapezoid">
                <a:avLst>
                  <a:gd name="adj" fmla="val 43702"/>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10"/>
              <p:cNvSpPr/>
              <p:nvPr/>
            </p:nvSpPr>
            <p:spPr>
              <a:xfrm>
                <a:off x="1408941" y="754744"/>
                <a:ext cx="1219720" cy="15648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 Diagonal Corner Rectangle 258"/>
              <p:cNvSpPr/>
              <p:nvPr/>
            </p:nvSpPr>
            <p:spPr>
              <a:xfrm rot="5076663">
                <a:off x="2017376" y="588420"/>
                <a:ext cx="626900" cy="805900"/>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 Diagonal Corner Rectangle 11"/>
              <p:cNvSpPr/>
              <p:nvPr/>
            </p:nvSpPr>
            <p:spPr>
              <a:xfrm rot="1236535">
                <a:off x="1324015" y="633315"/>
                <a:ext cx="699106" cy="722664"/>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13"/>
              <p:cNvSpPr/>
              <p:nvPr/>
            </p:nvSpPr>
            <p:spPr>
              <a:xfrm>
                <a:off x="1652885" y="645369"/>
                <a:ext cx="609860" cy="546871"/>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1" name="Group 280">
            <a:extLst>
              <a:ext uri="{FF2B5EF4-FFF2-40B4-BE49-F238E27FC236}">
                <a16:creationId xmlns:a16="http://schemas.microsoft.com/office/drawing/2014/main" id="{C5E4A6B5-E785-40D6-A25C-85C4DC9E4186}"/>
              </a:ext>
            </a:extLst>
          </p:cNvPr>
          <p:cNvGrpSpPr/>
          <p:nvPr/>
        </p:nvGrpSpPr>
        <p:grpSpPr>
          <a:xfrm>
            <a:off x="8264247" y="1596483"/>
            <a:ext cx="1930990" cy="4619040"/>
            <a:chOff x="1519855" y="349452"/>
            <a:chExt cx="2655905" cy="6159097"/>
          </a:xfrm>
        </p:grpSpPr>
        <p:sp>
          <p:nvSpPr>
            <p:cNvPr id="282" name="Freeform: Shape 281">
              <a:extLst>
                <a:ext uri="{FF2B5EF4-FFF2-40B4-BE49-F238E27FC236}">
                  <a16:creationId xmlns:a16="http://schemas.microsoft.com/office/drawing/2014/main" id="{FF9122A1-3EC7-42CD-8570-4169EEED1A38}"/>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83" name="Oval 282">
              <a:extLst>
                <a:ext uri="{FF2B5EF4-FFF2-40B4-BE49-F238E27FC236}">
                  <a16:creationId xmlns:a16="http://schemas.microsoft.com/office/drawing/2014/main" id="{5AB66EE4-30CE-4AA2-88EC-DC0B63F6B555}"/>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a:extLst>
                <a:ext uri="{FF2B5EF4-FFF2-40B4-BE49-F238E27FC236}">
                  <a16:creationId xmlns:a16="http://schemas.microsoft.com/office/drawing/2014/main" id="{41FBABF9-8D54-48F4-892A-4E7E5E53FF3B}"/>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a:extLst>
                <a:ext uri="{FF2B5EF4-FFF2-40B4-BE49-F238E27FC236}">
                  <a16:creationId xmlns:a16="http://schemas.microsoft.com/office/drawing/2014/main" id="{8B5C9502-0C09-4C90-BF94-C9B07C35B606}"/>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083AF71A-E363-4EF5-B007-23AFE6CD0BD2}"/>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4F16CD26-46B0-4B0F-8AC8-E8AC17E7E30F}"/>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a:extLst>
                <a:ext uri="{FF2B5EF4-FFF2-40B4-BE49-F238E27FC236}">
                  <a16:creationId xmlns:a16="http://schemas.microsoft.com/office/drawing/2014/main" id="{4A89F151-9CE8-455F-B6CE-BB5061CDEE93}"/>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4FFDF53E-F5AE-4D27-BBC6-A6F4A6BD9954}"/>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10">
              <a:extLst>
                <a:ext uri="{FF2B5EF4-FFF2-40B4-BE49-F238E27FC236}">
                  <a16:creationId xmlns:a16="http://schemas.microsoft.com/office/drawing/2014/main" id="{BEEF8FF4-9741-419E-9F92-D65E78471575}"/>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le 11">
              <a:extLst>
                <a:ext uri="{FF2B5EF4-FFF2-40B4-BE49-F238E27FC236}">
                  <a16:creationId xmlns:a16="http://schemas.microsoft.com/office/drawing/2014/main" id="{6FF9898F-D431-43EA-85BF-AC6884A19DCB}"/>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12">
              <a:extLst>
                <a:ext uri="{FF2B5EF4-FFF2-40B4-BE49-F238E27FC236}">
                  <a16:creationId xmlns:a16="http://schemas.microsoft.com/office/drawing/2014/main" id="{49242A5A-6268-4719-AA1A-94A275EE666B}"/>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1B625607-E932-47A9-9D3A-9C8189F63B44}"/>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5">
              <a:extLst>
                <a:ext uri="{FF2B5EF4-FFF2-40B4-BE49-F238E27FC236}">
                  <a16:creationId xmlns:a16="http://schemas.microsoft.com/office/drawing/2014/main" id="{A7933594-366C-44DC-96EA-03998F602DB0}"/>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CE9B2F85-DB69-46CA-BC09-260D72CCEE7C}"/>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02B4E3F2-50B4-4F1B-B67F-D1F5458587BA}"/>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3A8493F4-D9BE-4781-AC19-6E14C3F601C1}"/>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Freeform: Shape 297">
              <a:extLst>
                <a:ext uri="{FF2B5EF4-FFF2-40B4-BE49-F238E27FC236}">
                  <a16:creationId xmlns:a16="http://schemas.microsoft.com/office/drawing/2014/main" id="{25F5D18A-9FCB-465B-90BF-6D6A67D32010}"/>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99" name="Oval 298">
              <a:extLst>
                <a:ext uri="{FF2B5EF4-FFF2-40B4-BE49-F238E27FC236}">
                  <a16:creationId xmlns:a16="http://schemas.microsoft.com/office/drawing/2014/main" id="{D1B007AD-8497-414F-B7F2-E60817839331}"/>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4AE724D3-181B-4743-9B9D-B728DB9CD509}"/>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01" name="Oval 300">
              <a:extLst>
                <a:ext uri="{FF2B5EF4-FFF2-40B4-BE49-F238E27FC236}">
                  <a16:creationId xmlns:a16="http://schemas.microsoft.com/office/drawing/2014/main" id="{D00EEC24-C660-4C8D-9F04-ED53936ACE88}"/>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D05948F9-4B66-4CF0-A15A-5B05A5ABAE71}"/>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415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2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wheel(1)">
                                      <p:cBhvr>
                                        <p:cTn id="12" dur="2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1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30"/>
          <p:cNvGrpSpPr/>
          <p:nvPr/>
        </p:nvGrpSpPr>
        <p:grpSpPr>
          <a:xfrm>
            <a:off x="1524000" y="0"/>
            <a:ext cx="9144000" cy="6858000"/>
            <a:chOff x="0" y="0"/>
            <a:chExt cx="9144000" cy="6858000"/>
          </a:xfrm>
        </p:grpSpPr>
        <p:sp>
          <p:nvSpPr>
            <p:cNvPr id="32" name="Rectangle 31"/>
            <p:cNvSpPr/>
            <p:nvPr/>
          </p:nvSpPr>
          <p:spPr>
            <a:xfrm>
              <a:off x="0" y="2895600"/>
              <a:ext cx="9144000" cy="3962400"/>
            </a:xfrm>
            <a:prstGeom prst="rect">
              <a:avLst/>
            </a:prstGeom>
            <a:solidFill>
              <a:srgbClr val="E7E0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0"/>
              <a:ext cx="91440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0" y="2667000"/>
              <a:ext cx="9144000" cy="1676400"/>
            </a:xfrm>
            <a:prstGeom prst="doubleWav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a:off x="0" y="3962400"/>
              <a:ext cx="9144000" cy="1981200"/>
            </a:xfrm>
            <a:prstGeom prst="doubleWave">
              <a:avLst/>
            </a:prstGeom>
            <a:solidFill>
              <a:srgbClr val="DCBD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290405" y="2362200"/>
              <a:ext cx="1853595" cy="609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Sun 196"/>
          <p:cNvSpPr/>
          <p:nvPr/>
        </p:nvSpPr>
        <p:spPr>
          <a:xfrm>
            <a:off x="9829800" y="1524000"/>
            <a:ext cx="838200" cy="91440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0"/>
          <p:cNvGrpSpPr/>
          <p:nvPr/>
        </p:nvGrpSpPr>
        <p:grpSpPr>
          <a:xfrm>
            <a:off x="4419600" y="1600200"/>
            <a:ext cx="1380536" cy="3344532"/>
            <a:chOff x="4796444" y="836392"/>
            <a:chExt cx="1380536" cy="3344532"/>
          </a:xfrm>
        </p:grpSpPr>
        <p:sp>
          <p:nvSpPr>
            <p:cNvPr id="308" name="Oval 307"/>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16"/>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6"/>
          <p:cNvGrpSpPr/>
          <p:nvPr/>
        </p:nvGrpSpPr>
        <p:grpSpPr>
          <a:xfrm>
            <a:off x="6096000" y="1676400"/>
            <a:ext cx="1547446" cy="3352800"/>
            <a:chOff x="3581400" y="381000"/>
            <a:chExt cx="2286000" cy="4953000"/>
          </a:xfrm>
        </p:grpSpPr>
        <p:sp>
          <p:nvSpPr>
            <p:cNvPr id="321" name="Cloud 320"/>
            <p:cNvSpPr/>
            <p:nvPr/>
          </p:nvSpPr>
          <p:spPr>
            <a:xfrm>
              <a:off x="3657601" y="381000"/>
              <a:ext cx="2175163"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a:off x="4114799" y="381000"/>
              <a:ext cx="1155123" cy="761999"/>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499652" y="1676217"/>
              <a:ext cx="371726" cy="2630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90"/>
          <p:cNvGrpSpPr/>
          <p:nvPr/>
        </p:nvGrpSpPr>
        <p:grpSpPr>
          <a:xfrm>
            <a:off x="2057400" y="3276600"/>
            <a:ext cx="4800600" cy="2667000"/>
            <a:chOff x="533400" y="3276600"/>
            <a:chExt cx="4800600" cy="2667000"/>
          </a:xfrm>
        </p:grpSpPr>
        <p:sp>
          <p:nvSpPr>
            <p:cNvPr id="38" name="Rounded Rectangle 37"/>
            <p:cNvSpPr/>
            <p:nvPr/>
          </p:nvSpPr>
          <p:spPr>
            <a:xfrm>
              <a:off x="5334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67000" y="33528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530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a:off x="2743200" y="1981200"/>
              <a:ext cx="381000" cy="4800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3"/>
          <p:cNvGrpSpPr/>
          <p:nvPr/>
        </p:nvGrpSpPr>
        <p:grpSpPr>
          <a:xfrm rot="5174716">
            <a:off x="3302134" y="2208260"/>
            <a:ext cx="1695856" cy="4552593"/>
            <a:chOff x="97208" y="425658"/>
            <a:chExt cx="2661701" cy="8055733"/>
          </a:xfrm>
        </p:grpSpPr>
        <p:sp>
          <p:nvSpPr>
            <p:cNvPr id="77" name="Freeform 7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ound Diagonal Corner Rectangle 7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rot="15378601">
            <a:off x="3774178" y="2591470"/>
            <a:ext cx="1695856" cy="4552593"/>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21"/>
          <p:cNvGrpSpPr/>
          <p:nvPr/>
        </p:nvGrpSpPr>
        <p:grpSpPr>
          <a:xfrm rot="1293364">
            <a:off x="3162861" y="2883566"/>
            <a:ext cx="3559840" cy="3791674"/>
            <a:chOff x="4188033" y="366634"/>
            <a:chExt cx="3559840" cy="3791674"/>
          </a:xfrm>
        </p:grpSpPr>
        <p:grpSp>
          <p:nvGrpSpPr>
            <p:cNvPr id="9" name="Group 23"/>
            <p:cNvGrpSpPr/>
            <p:nvPr/>
          </p:nvGrpSpPr>
          <p:grpSpPr>
            <a:xfrm rot="2623431">
              <a:off x="4885247" y="366634"/>
              <a:ext cx="1479746" cy="3791674"/>
              <a:chOff x="97208" y="425658"/>
              <a:chExt cx="2661701" cy="8055733"/>
            </a:xfrm>
          </p:grpSpPr>
          <p:sp>
            <p:nvSpPr>
              <p:cNvPr id="157" name="Freeform 15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Round Diagonal Corner Rectangle 15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15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6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6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16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16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16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6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6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6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16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8"/>
            <p:cNvGrpSpPr/>
            <p:nvPr/>
          </p:nvGrpSpPr>
          <p:grpSpPr>
            <a:xfrm rot="21134140">
              <a:off x="4188033" y="2488341"/>
              <a:ext cx="816641" cy="1139546"/>
              <a:chOff x="5638800" y="3223341"/>
              <a:chExt cx="1676400" cy="2339259"/>
            </a:xfrm>
          </p:grpSpPr>
          <p:sp>
            <p:nvSpPr>
              <p:cNvPr id="147" name="Oval 14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9"/>
            <p:cNvGrpSpPr/>
            <p:nvPr/>
          </p:nvGrpSpPr>
          <p:grpSpPr>
            <a:xfrm rot="21134140">
              <a:off x="5712032" y="1269140"/>
              <a:ext cx="816641" cy="1139546"/>
              <a:chOff x="5638800" y="3223341"/>
              <a:chExt cx="1676400" cy="2339259"/>
            </a:xfrm>
          </p:grpSpPr>
          <p:sp>
            <p:nvSpPr>
              <p:cNvPr id="137" name="Oval 13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60"/>
            <p:cNvGrpSpPr/>
            <p:nvPr/>
          </p:nvGrpSpPr>
          <p:grpSpPr>
            <a:xfrm rot="21134140">
              <a:off x="6931232" y="1421540"/>
              <a:ext cx="816641" cy="1139546"/>
              <a:chOff x="5638800" y="3223341"/>
              <a:chExt cx="1676400" cy="2339259"/>
            </a:xfrm>
          </p:grpSpPr>
          <p:sp>
            <p:nvSpPr>
              <p:cNvPr id="127" name="Oval 12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8" name="Rectangle 197"/>
          <p:cNvSpPr/>
          <p:nvPr/>
        </p:nvSpPr>
        <p:spPr>
          <a:xfrm>
            <a:off x="8604608" y="6355830"/>
            <a:ext cx="1390124" cy="369332"/>
          </a:xfrm>
          <a:prstGeom prst="rect">
            <a:avLst/>
          </a:prstGeom>
        </p:spPr>
        <p:txBody>
          <a:bodyPr wrap="none">
            <a:spAutoFit/>
          </a:bodyPr>
          <a:lstStyle/>
          <a:p>
            <a:pPr algn="ctr"/>
            <a:r>
              <a:rPr lang="en-US" dirty="0">
                <a:latin typeface="Eras Demi ITC" pitchFamily="34" charset="0"/>
              </a:rPr>
              <a:t>Luke 20:14</a:t>
            </a:r>
          </a:p>
        </p:txBody>
      </p:sp>
      <p:grpSp>
        <p:nvGrpSpPr>
          <p:cNvPr id="199" name="Group 198">
            <a:extLst>
              <a:ext uri="{FF2B5EF4-FFF2-40B4-BE49-F238E27FC236}">
                <a16:creationId xmlns:a16="http://schemas.microsoft.com/office/drawing/2014/main" id="{CEC94614-16E4-404D-9506-58509D7812A6}"/>
              </a:ext>
            </a:extLst>
          </p:cNvPr>
          <p:cNvGrpSpPr/>
          <p:nvPr/>
        </p:nvGrpSpPr>
        <p:grpSpPr>
          <a:xfrm>
            <a:off x="8456826" y="1960610"/>
            <a:ext cx="1586905" cy="3962400"/>
            <a:chOff x="1519855" y="349452"/>
            <a:chExt cx="2655905" cy="6159097"/>
          </a:xfrm>
        </p:grpSpPr>
        <p:sp>
          <p:nvSpPr>
            <p:cNvPr id="200" name="Freeform: Shape 199">
              <a:extLst>
                <a:ext uri="{FF2B5EF4-FFF2-40B4-BE49-F238E27FC236}">
                  <a16:creationId xmlns:a16="http://schemas.microsoft.com/office/drawing/2014/main" id="{75DC83F9-CC84-4394-9794-D4EF3992982A}"/>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1" name="Oval 200">
              <a:extLst>
                <a:ext uri="{FF2B5EF4-FFF2-40B4-BE49-F238E27FC236}">
                  <a16:creationId xmlns:a16="http://schemas.microsoft.com/office/drawing/2014/main" id="{C7B9A84C-43A4-43C5-89C6-7FF99796D7FB}"/>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a:extLst>
                <a:ext uri="{FF2B5EF4-FFF2-40B4-BE49-F238E27FC236}">
                  <a16:creationId xmlns:a16="http://schemas.microsoft.com/office/drawing/2014/main" id="{F812469A-E842-4BA8-9A0B-1BE7578E6E41}"/>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a:extLst>
                <a:ext uri="{FF2B5EF4-FFF2-40B4-BE49-F238E27FC236}">
                  <a16:creationId xmlns:a16="http://schemas.microsoft.com/office/drawing/2014/main" id="{4316692D-CB87-499E-989C-A96F80A459D0}"/>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25C36AE3-AAC8-451B-B9EB-46F549D0FF55}"/>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7C193A0C-EF3A-464F-AAE1-5D39A05C29D8}"/>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a:extLst>
                <a:ext uri="{FF2B5EF4-FFF2-40B4-BE49-F238E27FC236}">
                  <a16:creationId xmlns:a16="http://schemas.microsoft.com/office/drawing/2014/main" id="{6A8A3EA8-AAEB-430E-B07F-EF8928BB4A79}"/>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72545D9C-5CF8-4BB1-8847-0A8D80E0EC9C}"/>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10">
              <a:extLst>
                <a:ext uri="{FF2B5EF4-FFF2-40B4-BE49-F238E27FC236}">
                  <a16:creationId xmlns:a16="http://schemas.microsoft.com/office/drawing/2014/main" id="{3CFAFE19-ECA2-4B4B-BFA5-468B22C19F5B}"/>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11">
              <a:extLst>
                <a:ext uri="{FF2B5EF4-FFF2-40B4-BE49-F238E27FC236}">
                  <a16:creationId xmlns:a16="http://schemas.microsoft.com/office/drawing/2014/main" id="{2C136D39-66CD-4FDF-8FD7-3DDBF9AD5905}"/>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12">
              <a:extLst>
                <a:ext uri="{FF2B5EF4-FFF2-40B4-BE49-F238E27FC236}">
                  <a16:creationId xmlns:a16="http://schemas.microsoft.com/office/drawing/2014/main" id="{0FE0D59A-24BF-49D8-AEC7-7608FBD8FAE6}"/>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9AED3D3A-D98E-4F95-AD91-72D524CD62E1}"/>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5">
              <a:extLst>
                <a:ext uri="{FF2B5EF4-FFF2-40B4-BE49-F238E27FC236}">
                  <a16:creationId xmlns:a16="http://schemas.microsoft.com/office/drawing/2014/main" id="{3A9F531C-8928-47A3-B4A6-5A9DBAF671CA}"/>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a:extLst>
                <a:ext uri="{FF2B5EF4-FFF2-40B4-BE49-F238E27FC236}">
                  <a16:creationId xmlns:a16="http://schemas.microsoft.com/office/drawing/2014/main" id="{D5E33097-6619-481D-972E-5CEB7312AD06}"/>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1888DD2C-4671-4EFF-9801-D8EAE3F51452}"/>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C5FEACE2-21BC-453E-BD35-33C5492DE327}"/>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Freeform: Shape 215">
              <a:extLst>
                <a:ext uri="{FF2B5EF4-FFF2-40B4-BE49-F238E27FC236}">
                  <a16:creationId xmlns:a16="http://schemas.microsoft.com/office/drawing/2014/main" id="{E116CBD5-F71F-4F78-AF3B-7542DDC22BB5}"/>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7" name="Oval 216">
              <a:extLst>
                <a:ext uri="{FF2B5EF4-FFF2-40B4-BE49-F238E27FC236}">
                  <a16:creationId xmlns:a16="http://schemas.microsoft.com/office/drawing/2014/main" id="{49E688DB-E9E4-4656-A223-5DEC08AA7A33}"/>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FA567859-EE92-4228-B939-B33FB1743945}"/>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9" name="Oval 218">
              <a:extLst>
                <a:ext uri="{FF2B5EF4-FFF2-40B4-BE49-F238E27FC236}">
                  <a16:creationId xmlns:a16="http://schemas.microsoft.com/office/drawing/2014/main" id="{E2B281D3-AF85-4221-B348-A625A7BFFCCF}"/>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95722FBD-A233-4BF6-A732-5394CF603B54}"/>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38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additive="base">
                                        <p:cTn id="7" dur="2000" fill="hold"/>
                                        <p:tgtEl>
                                          <p:spTgt spid="199"/>
                                        </p:tgtEl>
                                        <p:attrNameLst>
                                          <p:attrName>ppt_x</p:attrName>
                                        </p:attrNameLst>
                                      </p:cBhvr>
                                      <p:tavLst>
                                        <p:tav tm="0">
                                          <p:val>
                                            <p:strVal val="1+#ppt_w/2"/>
                                          </p:val>
                                        </p:tav>
                                        <p:tav tm="100000">
                                          <p:val>
                                            <p:strVal val="#ppt_x"/>
                                          </p:val>
                                        </p:tav>
                                      </p:tavLst>
                                    </p:anim>
                                    <p:anim calcmode="lin" valueType="num">
                                      <p:cBhvr additive="base">
                                        <p:cTn id="8" dur="2000" fill="hold"/>
                                        <p:tgtEl>
                                          <p:spTgt spid="1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750"/>
                                        <p:tgtEl>
                                          <p:spTgt spid="199"/>
                                        </p:tgtEl>
                                      </p:cBhvr>
                                    </p:animEffect>
                                    <p:set>
                                      <p:cBhvr>
                                        <p:cTn id="13" dur="1" fill="hold">
                                          <p:stCondLst>
                                            <p:cond delay="749"/>
                                          </p:stCondLst>
                                        </p:cTn>
                                        <p:tgtEl>
                                          <p:spTgt spid="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1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133600" y="287710"/>
            <a:ext cx="8001000" cy="2123658"/>
          </a:xfrm>
          <a:prstGeom prst="rect">
            <a:avLst/>
          </a:prstGeom>
          <a:noFill/>
        </p:spPr>
        <p:txBody>
          <a:bodyPr wrap="square" rtlCol="0">
            <a:spAutoFit/>
          </a:bodyPr>
          <a:lstStyle/>
          <a:p>
            <a:pPr algn="ctr"/>
            <a:r>
              <a:rPr lang="en-US" sz="4400" dirty="0">
                <a:solidFill>
                  <a:schemeClr val="bg1"/>
                </a:solidFill>
                <a:latin typeface="Comic Sans MS" pitchFamily="66" charset="0"/>
              </a:rPr>
              <a:t>“One Proud, One Humble”</a:t>
            </a:r>
          </a:p>
          <a:p>
            <a:pPr algn="ctr"/>
            <a:r>
              <a:rPr lang="en-US" sz="4400" dirty="0">
                <a:solidFill>
                  <a:schemeClr val="bg1"/>
                </a:solidFill>
                <a:latin typeface="Comic Sans MS" pitchFamily="66" charset="0"/>
              </a:rPr>
              <a:t>Parable of the Pharisee and The Publican</a:t>
            </a:r>
          </a:p>
        </p:txBody>
      </p:sp>
      <p:sp>
        <p:nvSpPr>
          <p:cNvPr id="5" name="TextBox 4"/>
          <p:cNvSpPr txBox="1"/>
          <p:nvPr/>
        </p:nvSpPr>
        <p:spPr>
          <a:xfrm>
            <a:off x="3657600" y="5638801"/>
            <a:ext cx="4953000" cy="769441"/>
          </a:xfrm>
          <a:prstGeom prst="rect">
            <a:avLst/>
          </a:prstGeom>
          <a:noFill/>
        </p:spPr>
        <p:txBody>
          <a:bodyPr wrap="square" rtlCol="0">
            <a:spAutoFit/>
          </a:bodyPr>
          <a:lstStyle/>
          <a:p>
            <a:pPr algn="ctr"/>
            <a:r>
              <a:rPr lang="en-US" sz="4400" dirty="0">
                <a:solidFill>
                  <a:schemeClr val="bg1"/>
                </a:solidFill>
                <a:latin typeface="Comic Sans MS" pitchFamily="66" charset="0"/>
              </a:rPr>
              <a:t>Luke 18:9-14</a:t>
            </a:r>
          </a:p>
        </p:txBody>
      </p:sp>
      <p:grpSp>
        <p:nvGrpSpPr>
          <p:cNvPr id="2" name="Group 5"/>
          <p:cNvGrpSpPr/>
          <p:nvPr/>
        </p:nvGrpSpPr>
        <p:grpSpPr>
          <a:xfrm>
            <a:off x="1808991" y="1843490"/>
            <a:ext cx="1920987" cy="3969991"/>
            <a:chOff x="228600" y="62544"/>
            <a:chExt cx="2867948" cy="5927023"/>
          </a:xfrm>
        </p:grpSpPr>
        <p:grpSp>
          <p:nvGrpSpPr>
            <p:cNvPr id="3" name="Group 111"/>
            <p:cNvGrpSpPr/>
            <p:nvPr/>
          </p:nvGrpSpPr>
          <p:grpSpPr>
            <a:xfrm>
              <a:off x="304800" y="62544"/>
              <a:ext cx="2791748" cy="5927023"/>
              <a:chOff x="304800" y="62544"/>
              <a:chExt cx="2791748" cy="5927023"/>
            </a:xfrm>
          </p:grpSpPr>
          <p:sp>
            <p:nvSpPr>
              <p:cNvPr id="20" name="Oval 19"/>
              <p:cNvSpPr/>
              <p:nvPr/>
            </p:nvSpPr>
            <p:spPr>
              <a:xfrm rot="4472555">
                <a:off x="1178236" y="5425093"/>
                <a:ext cx="401750" cy="69509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8"/>
              <p:cNvSpPr/>
              <p:nvPr/>
            </p:nvSpPr>
            <p:spPr>
              <a:xfrm rot="6128217">
                <a:off x="1978906" y="5439625"/>
                <a:ext cx="438546" cy="66133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762000" y="2819400"/>
                <a:ext cx="2133600" cy="2907833"/>
              </a:xfrm>
              <a:prstGeom prst="trapezoid">
                <a:avLst>
                  <a:gd name="adj" fmla="val 32041"/>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p:cNvSpPr/>
              <p:nvPr/>
            </p:nvSpPr>
            <p:spPr>
              <a:xfrm rot="20226769">
                <a:off x="2605272" y="3288690"/>
                <a:ext cx="491276" cy="5657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4"/>
              <p:cNvSpPr/>
              <p:nvPr/>
            </p:nvSpPr>
            <p:spPr>
              <a:xfrm rot="19733414">
                <a:off x="2126035" y="2203204"/>
                <a:ext cx="80207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rot="2901859">
                <a:off x="462488" y="3172645"/>
                <a:ext cx="448285" cy="76366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6"/>
              <p:cNvSpPr/>
              <p:nvPr/>
            </p:nvSpPr>
            <p:spPr>
              <a:xfrm rot="1442139">
                <a:off x="691202" y="2190072"/>
                <a:ext cx="80208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10"/>
              <p:cNvSpPr/>
              <p:nvPr/>
            </p:nvSpPr>
            <p:spPr>
              <a:xfrm>
                <a:off x="685801" y="2321411"/>
                <a:ext cx="2219176" cy="2907833"/>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442139">
                <a:off x="802668" y="2017189"/>
                <a:ext cx="802086" cy="1180021"/>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9940628">
                <a:off x="1963714" y="2027909"/>
                <a:ext cx="802086" cy="110707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838200" y="2362200"/>
                <a:ext cx="1905000" cy="2133600"/>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0060537">
                <a:off x="1943844" y="2025041"/>
                <a:ext cx="533400" cy="113554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1921313">
                <a:off x="1232701" y="2038321"/>
                <a:ext cx="533400" cy="104947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1479030" y="2051154"/>
                <a:ext cx="664207" cy="454394"/>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9"/>
              <p:cNvGrpSpPr/>
              <p:nvPr/>
            </p:nvGrpSpPr>
            <p:grpSpPr>
              <a:xfrm>
                <a:off x="1371600" y="2133600"/>
                <a:ext cx="948459" cy="1323992"/>
                <a:chOff x="5925674" y="2935649"/>
                <a:chExt cx="1738841" cy="2703151"/>
              </a:xfrm>
            </p:grpSpPr>
            <p:sp>
              <p:nvSpPr>
                <p:cNvPr id="97" name="Rectangle 20"/>
                <p:cNvSpPr/>
                <p:nvPr/>
              </p:nvSpPr>
              <p:spPr>
                <a:xfrm>
                  <a:off x="5943600" y="3810000"/>
                  <a:ext cx="1676400" cy="1828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nut 21"/>
                <p:cNvSpPr/>
                <p:nvPr/>
              </p:nvSpPr>
              <p:spPr>
                <a:xfrm rot="20640132">
                  <a:off x="5925674" y="2935649"/>
                  <a:ext cx="414036" cy="1048907"/>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98"/>
                <p:cNvSpPr/>
                <p:nvPr/>
              </p:nvSpPr>
              <p:spPr>
                <a:xfrm rot="879369">
                  <a:off x="7213678" y="2938814"/>
                  <a:ext cx="450837" cy="1052698"/>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33"/>
                <p:cNvGrpSpPr/>
                <p:nvPr/>
              </p:nvGrpSpPr>
              <p:grpSpPr>
                <a:xfrm>
                  <a:off x="6096000" y="3953656"/>
                  <a:ext cx="1357859" cy="424381"/>
                  <a:chOff x="6096000" y="3953656"/>
                  <a:chExt cx="1357859" cy="424381"/>
                </a:xfrm>
              </p:grpSpPr>
              <p:sp>
                <p:nvSpPr>
                  <p:cNvPr id="109" name="Rectangle 108"/>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4"/>
                <p:cNvGrpSpPr/>
                <p:nvPr/>
              </p:nvGrpSpPr>
              <p:grpSpPr>
                <a:xfrm>
                  <a:off x="6083509" y="4480810"/>
                  <a:ext cx="1357859" cy="424381"/>
                  <a:chOff x="6096000" y="3953656"/>
                  <a:chExt cx="1357859" cy="424381"/>
                </a:xfrm>
              </p:grpSpPr>
              <p:sp>
                <p:nvSpPr>
                  <p:cNvPr id="106" name="Rectangle 29"/>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30"/>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8"/>
                <p:cNvGrpSpPr/>
                <p:nvPr/>
              </p:nvGrpSpPr>
              <p:grpSpPr>
                <a:xfrm>
                  <a:off x="6098498" y="4975486"/>
                  <a:ext cx="1357859" cy="424381"/>
                  <a:chOff x="6096000" y="3953656"/>
                  <a:chExt cx="1357859" cy="424381"/>
                </a:xfrm>
              </p:grpSpPr>
              <p:sp>
                <p:nvSpPr>
                  <p:cNvPr id="103" name="Rectangle 46"/>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7"/>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28"/>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69"/>
              <p:cNvGrpSpPr/>
              <p:nvPr/>
            </p:nvGrpSpPr>
            <p:grpSpPr>
              <a:xfrm>
                <a:off x="838200" y="4114800"/>
                <a:ext cx="1905000" cy="304800"/>
                <a:chOff x="3401518" y="1371599"/>
                <a:chExt cx="2968053" cy="914400"/>
              </a:xfrm>
            </p:grpSpPr>
            <p:grpSp>
              <p:nvGrpSpPr>
                <p:cNvPr id="34" name="Group 33"/>
                <p:cNvGrpSpPr/>
                <p:nvPr/>
              </p:nvGrpSpPr>
              <p:grpSpPr>
                <a:xfrm flipV="1">
                  <a:off x="3429000" y="1371599"/>
                  <a:ext cx="2895600" cy="914400"/>
                  <a:chOff x="457200" y="3352800"/>
                  <a:chExt cx="4648200" cy="1219200"/>
                </a:xfrm>
              </p:grpSpPr>
              <p:grpSp>
                <p:nvGrpSpPr>
                  <p:cNvPr id="35" name="Group 23"/>
                  <p:cNvGrpSpPr/>
                  <p:nvPr/>
                </p:nvGrpSpPr>
                <p:grpSpPr>
                  <a:xfrm>
                    <a:off x="457200" y="3352800"/>
                    <a:ext cx="1447800" cy="1219200"/>
                    <a:chOff x="457200" y="3352800"/>
                    <a:chExt cx="1447800" cy="1219200"/>
                  </a:xfrm>
                </p:grpSpPr>
                <p:sp>
                  <p:nvSpPr>
                    <p:cNvPr id="95" name="Quad Arrow Callout 3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ross 9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4"/>
                  <p:cNvGrpSpPr/>
                  <p:nvPr/>
                </p:nvGrpSpPr>
                <p:grpSpPr>
                  <a:xfrm>
                    <a:off x="1524000" y="3352800"/>
                    <a:ext cx="1447800" cy="1219200"/>
                    <a:chOff x="457200" y="3352800"/>
                    <a:chExt cx="1447800" cy="1219200"/>
                  </a:xfrm>
                </p:grpSpPr>
                <p:sp>
                  <p:nvSpPr>
                    <p:cNvPr id="93" name="Quad Arrow Callout 9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ross 9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7"/>
                  <p:cNvGrpSpPr/>
                  <p:nvPr/>
                </p:nvGrpSpPr>
                <p:grpSpPr>
                  <a:xfrm>
                    <a:off x="2590800" y="3352800"/>
                    <a:ext cx="1447800" cy="1219200"/>
                    <a:chOff x="457200" y="3352800"/>
                    <a:chExt cx="1447800" cy="1219200"/>
                  </a:xfrm>
                </p:grpSpPr>
                <p:sp>
                  <p:nvSpPr>
                    <p:cNvPr id="91" name="Quad Arrow Callout 9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ross 9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31"/>
                  <p:cNvGrpSpPr/>
                  <p:nvPr/>
                </p:nvGrpSpPr>
                <p:grpSpPr>
                  <a:xfrm>
                    <a:off x="3657600" y="3352800"/>
                    <a:ext cx="1447800" cy="1219200"/>
                    <a:chOff x="457200" y="3352800"/>
                    <a:chExt cx="1447800" cy="1219200"/>
                  </a:xfrm>
                </p:grpSpPr>
                <p:sp>
                  <p:nvSpPr>
                    <p:cNvPr id="89" name="Quad Arrow Callout 3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ross 8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Diamond 63"/>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65"/>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66"/>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67"/>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70"/>
              <p:cNvGrpSpPr/>
              <p:nvPr/>
            </p:nvGrpSpPr>
            <p:grpSpPr>
              <a:xfrm>
                <a:off x="990600" y="3810000"/>
                <a:ext cx="1676400" cy="304800"/>
                <a:chOff x="3401518" y="1371599"/>
                <a:chExt cx="2968053" cy="914400"/>
              </a:xfrm>
            </p:grpSpPr>
            <p:grpSp>
              <p:nvGrpSpPr>
                <p:cNvPr id="50" name="Group 33"/>
                <p:cNvGrpSpPr/>
                <p:nvPr/>
              </p:nvGrpSpPr>
              <p:grpSpPr>
                <a:xfrm flipV="1">
                  <a:off x="3429000" y="1371599"/>
                  <a:ext cx="2895600" cy="914400"/>
                  <a:chOff x="457200" y="3352800"/>
                  <a:chExt cx="4648200" cy="1219200"/>
                </a:xfrm>
              </p:grpSpPr>
              <p:grpSp>
                <p:nvGrpSpPr>
                  <p:cNvPr id="51" name="Group 23"/>
                  <p:cNvGrpSpPr/>
                  <p:nvPr/>
                </p:nvGrpSpPr>
                <p:grpSpPr>
                  <a:xfrm>
                    <a:off x="457200" y="3352800"/>
                    <a:ext cx="1447800" cy="1219200"/>
                    <a:chOff x="457200" y="3352800"/>
                    <a:chExt cx="1447800" cy="1219200"/>
                  </a:xfrm>
                </p:grpSpPr>
                <p:sp>
                  <p:nvSpPr>
                    <p:cNvPr id="77" name="Quad Arrow Callout 7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ross 7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4"/>
                  <p:cNvGrpSpPr/>
                  <p:nvPr/>
                </p:nvGrpSpPr>
                <p:grpSpPr>
                  <a:xfrm>
                    <a:off x="1524000" y="3352800"/>
                    <a:ext cx="1447800" cy="1219200"/>
                    <a:chOff x="457200" y="3352800"/>
                    <a:chExt cx="1447800" cy="1219200"/>
                  </a:xfrm>
                </p:grpSpPr>
                <p:sp>
                  <p:nvSpPr>
                    <p:cNvPr id="75" name="Quad Arrow Callout 7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ross 7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7"/>
                  <p:cNvGrpSpPr/>
                  <p:nvPr/>
                </p:nvGrpSpPr>
                <p:grpSpPr>
                  <a:xfrm>
                    <a:off x="2590800" y="3352800"/>
                    <a:ext cx="1447800" cy="1219200"/>
                    <a:chOff x="457200" y="3352800"/>
                    <a:chExt cx="1447800" cy="1219200"/>
                  </a:xfrm>
                </p:grpSpPr>
                <p:sp>
                  <p:nvSpPr>
                    <p:cNvPr id="73" name="Quad Arrow Callout 7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ross 7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31"/>
                  <p:cNvGrpSpPr/>
                  <p:nvPr/>
                </p:nvGrpSpPr>
                <p:grpSpPr>
                  <a:xfrm>
                    <a:off x="3657600" y="3352800"/>
                    <a:ext cx="1447800" cy="1219200"/>
                    <a:chOff x="457200" y="3352800"/>
                    <a:chExt cx="1447800" cy="1219200"/>
                  </a:xfrm>
                </p:grpSpPr>
                <p:sp>
                  <p:nvSpPr>
                    <p:cNvPr id="71" name="Quad Arrow Callout 7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ross 7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Diamond 61"/>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89"/>
              <p:cNvGrpSpPr/>
              <p:nvPr/>
            </p:nvGrpSpPr>
            <p:grpSpPr>
              <a:xfrm>
                <a:off x="990600" y="3505200"/>
                <a:ext cx="1600200" cy="228600"/>
                <a:chOff x="3401518" y="1371599"/>
                <a:chExt cx="2968053" cy="914400"/>
              </a:xfrm>
            </p:grpSpPr>
            <p:grpSp>
              <p:nvGrpSpPr>
                <p:cNvPr id="69" name="Group 33"/>
                <p:cNvGrpSpPr/>
                <p:nvPr/>
              </p:nvGrpSpPr>
              <p:grpSpPr>
                <a:xfrm flipV="1">
                  <a:off x="3429000" y="1371599"/>
                  <a:ext cx="2895600" cy="914400"/>
                  <a:chOff x="457200" y="3352800"/>
                  <a:chExt cx="4648200" cy="1219200"/>
                </a:xfrm>
              </p:grpSpPr>
              <p:grpSp>
                <p:nvGrpSpPr>
                  <p:cNvPr id="70" name="Group 23"/>
                  <p:cNvGrpSpPr/>
                  <p:nvPr/>
                </p:nvGrpSpPr>
                <p:grpSpPr>
                  <a:xfrm>
                    <a:off x="457200" y="3352800"/>
                    <a:ext cx="1447800" cy="1219200"/>
                    <a:chOff x="457200" y="3352800"/>
                    <a:chExt cx="1447800" cy="1219200"/>
                  </a:xfrm>
                </p:grpSpPr>
                <p:sp>
                  <p:nvSpPr>
                    <p:cNvPr id="59" name="Quad Arrow Callout 5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24"/>
                  <p:cNvGrpSpPr/>
                  <p:nvPr/>
                </p:nvGrpSpPr>
                <p:grpSpPr>
                  <a:xfrm>
                    <a:off x="1524000" y="3352800"/>
                    <a:ext cx="1447800" cy="1219200"/>
                    <a:chOff x="457200" y="3352800"/>
                    <a:chExt cx="1447800" cy="1219200"/>
                  </a:xfrm>
                </p:grpSpPr>
                <p:sp>
                  <p:nvSpPr>
                    <p:cNvPr id="57" name="Quad Arrow Callout 5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7"/>
                  <p:cNvGrpSpPr/>
                  <p:nvPr/>
                </p:nvGrpSpPr>
                <p:grpSpPr>
                  <a:xfrm>
                    <a:off x="2590800" y="3352800"/>
                    <a:ext cx="1447800" cy="1219200"/>
                    <a:chOff x="457200" y="3352800"/>
                    <a:chExt cx="1447800" cy="1219200"/>
                  </a:xfrm>
                </p:grpSpPr>
                <p:sp>
                  <p:nvSpPr>
                    <p:cNvPr id="55" name="Quad Arrow Callout 5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31"/>
                  <p:cNvGrpSpPr/>
                  <p:nvPr/>
                </p:nvGrpSpPr>
                <p:grpSpPr>
                  <a:xfrm>
                    <a:off x="3657600" y="3352800"/>
                    <a:ext cx="1447800" cy="1219200"/>
                    <a:chOff x="457200" y="3352800"/>
                    <a:chExt cx="1447800" cy="1219200"/>
                  </a:xfrm>
                </p:grpSpPr>
                <p:sp>
                  <p:nvSpPr>
                    <p:cNvPr id="53" name="Quad Arrow Callout 5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Diamond 43"/>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1143000" y="381000"/>
                <a:ext cx="1295401" cy="19584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5720381">
                <a:off x="1387015" y="-97729"/>
                <a:ext cx="974174" cy="1294720"/>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5720381">
                <a:off x="1565169" y="73818"/>
                <a:ext cx="618282" cy="1207958"/>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a:off x="1219200" y="1600200"/>
                <a:ext cx="1066800" cy="8382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524000" y="1752600"/>
                <a:ext cx="3810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25"/>
            <p:cNvGrpSpPr/>
            <p:nvPr/>
          </p:nvGrpSpPr>
          <p:grpSpPr>
            <a:xfrm>
              <a:off x="228600" y="3581400"/>
              <a:ext cx="730106" cy="1524000"/>
              <a:chOff x="3940208" y="678701"/>
              <a:chExt cx="1300997" cy="3504063"/>
            </a:xfrm>
          </p:grpSpPr>
          <p:sp>
            <p:nvSpPr>
              <p:cNvPr id="9" name="Rounded Rectangle 8"/>
              <p:cNvSpPr/>
              <p:nvPr/>
            </p:nvSpPr>
            <p:spPr>
              <a:xfrm>
                <a:off x="4385523" y="3387870"/>
                <a:ext cx="4572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elay 9"/>
              <p:cNvSpPr/>
              <p:nvPr/>
            </p:nvSpPr>
            <p:spPr>
              <a:xfrm rot="16200000">
                <a:off x="4417624" y="3583376"/>
                <a:ext cx="372764" cy="826011"/>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p:cNvSpPr/>
              <p:nvPr/>
            </p:nvSpPr>
            <p:spPr>
              <a:xfrm rot="5400000">
                <a:off x="4098246" y="2506899"/>
                <a:ext cx="977031" cy="1293108"/>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20"/>
              <p:cNvGrpSpPr/>
              <p:nvPr/>
            </p:nvGrpSpPr>
            <p:grpSpPr>
              <a:xfrm>
                <a:off x="4042906" y="695631"/>
                <a:ext cx="608437" cy="1981200"/>
                <a:chOff x="4042906" y="695631"/>
                <a:chExt cx="608437" cy="1981200"/>
              </a:xfrm>
            </p:grpSpPr>
            <p:sp>
              <p:nvSpPr>
                <p:cNvPr id="17" name="Donut 16"/>
                <p:cNvSpPr/>
                <p:nvPr/>
              </p:nvSpPr>
              <p:spPr>
                <a:xfrm rot="1153139">
                  <a:off x="4042906" y="16862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rot="1153139">
                  <a:off x="4195305" y="1229029"/>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rot="1153139">
                  <a:off x="4423905" y="6956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0" name="Group 121"/>
              <p:cNvGrpSpPr/>
              <p:nvPr/>
            </p:nvGrpSpPr>
            <p:grpSpPr>
              <a:xfrm rot="19473967">
                <a:off x="4632768" y="678701"/>
                <a:ext cx="608437" cy="1981200"/>
                <a:chOff x="4042906" y="695631"/>
                <a:chExt cx="608437" cy="1981200"/>
              </a:xfrm>
            </p:grpSpPr>
            <p:sp>
              <p:nvSpPr>
                <p:cNvPr id="14" name="Donut 13"/>
                <p:cNvSpPr/>
                <p:nvPr/>
              </p:nvSpPr>
              <p:spPr>
                <a:xfrm rot="1153139">
                  <a:off x="4042906" y="16862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rot="1153139">
                  <a:off x="4195305" y="1229029"/>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rot="1153139">
                  <a:off x="4423905" y="6956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01" name="Group 111"/>
          <p:cNvGrpSpPr/>
          <p:nvPr/>
        </p:nvGrpSpPr>
        <p:grpSpPr>
          <a:xfrm>
            <a:off x="8061513" y="2468144"/>
            <a:ext cx="1559858" cy="3169629"/>
            <a:chOff x="6629400" y="2667000"/>
            <a:chExt cx="1687502" cy="3429000"/>
          </a:xfrm>
        </p:grpSpPr>
        <p:grpSp>
          <p:nvGrpSpPr>
            <p:cNvPr id="102" name="Group 244"/>
            <p:cNvGrpSpPr/>
            <p:nvPr/>
          </p:nvGrpSpPr>
          <p:grpSpPr>
            <a:xfrm>
              <a:off x="6629400" y="2667000"/>
              <a:ext cx="1687502" cy="3429000"/>
              <a:chOff x="4610397" y="457200"/>
              <a:chExt cx="3162002" cy="5562600"/>
            </a:xfrm>
          </p:grpSpPr>
          <p:sp>
            <p:nvSpPr>
              <p:cNvPr id="115" name="Oval 114"/>
              <p:cNvSpPr/>
              <p:nvPr/>
            </p:nvSpPr>
            <p:spPr>
              <a:xfrm rot="17894364">
                <a:off x="6719595" y="5061311"/>
                <a:ext cx="863467" cy="86011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6" name="Oval 115"/>
              <p:cNvSpPr/>
              <p:nvPr/>
            </p:nvSpPr>
            <p:spPr>
              <a:xfrm rot="17894364">
                <a:off x="6756744" y="4874110"/>
                <a:ext cx="856608" cy="117470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Oval 116"/>
              <p:cNvSpPr/>
              <p:nvPr/>
            </p:nvSpPr>
            <p:spPr>
              <a:xfrm rot="17490688">
                <a:off x="6984662" y="5353886"/>
                <a:ext cx="711471" cy="4500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Trapezoid 117"/>
              <p:cNvSpPr/>
              <p:nvPr/>
            </p:nvSpPr>
            <p:spPr>
              <a:xfrm rot="1366412">
                <a:off x="4943206" y="2869458"/>
                <a:ext cx="1421470" cy="1604414"/>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9" name="Trapezoid 118"/>
              <p:cNvSpPr/>
              <p:nvPr/>
            </p:nvSpPr>
            <p:spPr>
              <a:xfrm rot="20678187" flipH="1">
                <a:off x="5734418" y="2817899"/>
                <a:ext cx="1493195" cy="1895381"/>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0" name="Oval 119"/>
              <p:cNvSpPr/>
              <p:nvPr/>
            </p:nvSpPr>
            <p:spPr>
              <a:xfrm>
                <a:off x="5626202" y="5106085"/>
                <a:ext cx="1691007" cy="913715"/>
              </a:xfrm>
              <a:prstGeom prst="ellipse">
                <a:avLst/>
              </a:prstGeom>
              <a:solidFill>
                <a:srgbClr val="E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1" name="Oval 120"/>
              <p:cNvSpPr/>
              <p:nvPr/>
            </p:nvSpPr>
            <p:spPr>
              <a:xfrm>
                <a:off x="4857563" y="5220300"/>
                <a:ext cx="1306688" cy="799500"/>
              </a:xfrm>
              <a:prstGeom prst="ellipse">
                <a:avLst/>
              </a:prstGeom>
              <a:solidFill>
                <a:srgbClr val="E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Isosceles Triangle 121"/>
              <p:cNvSpPr/>
              <p:nvPr/>
            </p:nvSpPr>
            <p:spPr>
              <a:xfrm>
                <a:off x="4831942" y="2611352"/>
                <a:ext cx="2553590" cy="2776106"/>
              </a:xfrm>
              <a:prstGeom prst="triangle">
                <a:avLst>
                  <a:gd name="adj" fmla="val 50000"/>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 name="Oval 122"/>
              <p:cNvSpPr/>
              <p:nvPr/>
            </p:nvSpPr>
            <p:spPr>
              <a:xfrm rot="20629654">
                <a:off x="5655925" y="4183378"/>
                <a:ext cx="982152" cy="4568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4" name="Oval 123"/>
              <p:cNvSpPr/>
              <p:nvPr/>
            </p:nvSpPr>
            <p:spPr>
              <a:xfrm>
                <a:off x="5176991" y="4057901"/>
                <a:ext cx="982152" cy="4568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 name="Isosceles Triangle 124"/>
              <p:cNvSpPr/>
              <p:nvPr/>
            </p:nvSpPr>
            <p:spPr>
              <a:xfrm rot="10800000">
                <a:off x="5697399" y="2437201"/>
                <a:ext cx="780611" cy="13648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165019" y="1143000"/>
                <a:ext cx="1767871" cy="189944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7" name="Trapezoid 126"/>
              <p:cNvSpPr/>
              <p:nvPr/>
            </p:nvSpPr>
            <p:spPr>
              <a:xfrm rot="16406544">
                <a:off x="4697704" y="3650473"/>
                <a:ext cx="1074737" cy="1099586"/>
              </a:xfrm>
              <a:prstGeom prst="trapezoid">
                <a:avLst>
                  <a:gd name="adj" fmla="val 2837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4521983">
                <a:off x="6348967" y="3701972"/>
                <a:ext cx="1023600" cy="1099586"/>
              </a:xfrm>
              <a:prstGeom prst="trapezoid">
                <a:avLst>
                  <a:gd name="adj" fmla="val 2837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1366412">
                <a:off x="4836129" y="3560026"/>
                <a:ext cx="612818" cy="700694"/>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0" name="Trapezoid 129"/>
              <p:cNvSpPr/>
              <p:nvPr/>
            </p:nvSpPr>
            <p:spPr>
              <a:xfrm rot="20754804">
                <a:off x="6543731" y="3797856"/>
                <a:ext cx="651080" cy="817058"/>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2" name="Group 197"/>
              <p:cNvGrpSpPr/>
              <p:nvPr/>
            </p:nvGrpSpPr>
            <p:grpSpPr>
              <a:xfrm>
                <a:off x="4800600" y="457200"/>
                <a:ext cx="2364255" cy="2402007"/>
                <a:chOff x="3050575" y="233979"/>
                <a:chExt cx="2364255" cy="2402007"/>
              </a:xfrm>
            </p:grpSpPr>
            <p:sp>
              <p:nvSpPr>
                <p:cNvPr id="160" name="Moon 159"/>
                <p:cNvSpPr/>
                <p:nvPr/>
              </p:nvSpPr>
              <p:spPr>
                <a:xfrm rot="8506032">
                  <a:off x="4482698" y="563556"/>
                  <a:ext cx="932132" cy="169766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96"/>
                <p:cNvGrpSpPr/>
                <p:nvPr/>
              </p:nvGrpSpPr>
              <p:grpSpPr>
                <a:xfrm>
                  <a:off x="3050575" y="233979"/>
                  <a:ext cx="2012294" cy="2402007"/>
                  <a:chOff x="3050575" y="233979"/>
                  <a:chExt cx="2012294" cy="2402007"/>
                </a:xfrm>
              </p:grpSpPr>
              <p:sp>
                <p:nvSpPr>
                  <p:cNvPr id="162" name="Moon 161"/>
                  <p:cNvSpPr/>
                  <p:nvPr/>
                </p:nvSpPr>
                <p:spPr>
                  <a:xfrm rot="4916172">
                    <a:off x="3645985" y="-204738"/>
                    <a:ext cx="978168" cy="185560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4777610">
                    <a:off x="3446213" y="293467"/>
                    <a:ext cx="751314" cy="154259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20631259">
                    <a:off x="3096895" y="1111735"/>
                    <a:ext cx="539376" cy="152425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20510293">
                    <a:off x="3200339" y="470448"/>
                    <a:ext cx="1710944" cy="762000"/>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132" name="Oval 131"/>
              <p:cNvSpPr/>
              <p:nvPr/>
            </p:nvSpPr>
            <p:spPr>
              <a:xfrm rot="20510293">
                <a:off x="6294241" y="1078338"/>
                <a:ext cx="625963" cy="394188"/>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1" name="Group 216"/>
              <p:cNvGrpSpPr/>
              <p:nvPr/>
            </p:nvGrpSpPr>
            <p:grpSpPr>
              <a:xfrm>
                <a:off x="5029200" y="5029200"/>
                <a:ext cx="2133600" cy="304800"/>
                <a:chOff x="7315200" y="0"/>
                <a:chExt cx="3352800" cy="1066800"/>
              </a:xfrm>
            </p:grpSpPr>
            <p:grpSp>
              <p:nvGrpSpPr>
                <p:cNvPr id="133" name="Group 202"/>
                <p:cNvGrpSpPr/>
                <p:nvPr/>
              </p:nvGrpSpPr>
              <p:grpSpPr>
                <a:xfrm>
                  <a:off x="7315200" y="0"/>
                  <a:ext cx="990600" cy="1066800"/>
                  <a:chOff x="3429000" y="457200"/>
                  <a:chExt cx="990600" cy="1066800"/>
                </a:xfrm>
              </p:grpSpPr>
              <p:sp>
                <p:nvSpPr>
                  <p:cNvPr id="157" name="Chevron 156"/>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Chevron 157"/>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Quad Arrow 158"/>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203"/>
                <p:cNvGrpSpPr/>
                <p:nvPr/>
              </p:nvGrpSpPr>
              <p:grpSpPr>
                <a:xfrm>
                  <a:off x="8153400" y="0"/>
                  <a:ext cx="990600" cy="1066800"/>
                  <a:chOff x="3429000" y="457200"/>
                  <a:chExt cx="990600" cy="1066800"/>
                </a:xfrm>
              </p:grpSpPr>
              <p:sp>
                <p:nvSpPr>
                  <p:cNvPr id="154" name="Chevron 153"/>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Chevron 154"/>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Quad Arrow 155"/>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07"/>
                <p:cNvGrpSpPr/>
                <p:nvPr/>
              </p:nvGrpSpPr>
              <p:grpSpPr>
                <a:xfrm>
                  <a:off x="8915400" y="0"/>
                  <a:ext cx="990600" cy="1066800"/>
                  <a:chOff x="3429000" y="457200"/>
                  <a:chExt cx="990600" cy="1066800"/>
                </a:xfrm>
              </p:grpSpPr>
              <p:sp>
                <p:nvSpPr>
                  <p:cNvPr id="151" name="Chevron 150"/>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Chevron 151"/>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Quad Arrow 152"/>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212"/>
                <p:cNvGrpSpPr/>
                <p:nvPr/>
              </p:nvGrpSpPr>
              <p:grpSpPr>
                <a:xfrm>
                  <a:off x="9677400" y="0"/>
                  <a:ext cx="990600" cy="1066800"/>
                  <a:chOff x="3429000" y="457200"/>
                  <a:chExt cx="990600" cy="1066800"/>
                </a:xfrm>
              </p:grpSpPr>
              <p:sp>
                <p:nvSpPr>
                  <p:cNvPr id="148" name="Chevron 147"/>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Chevron 148"/>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Quad Arrow 149"/>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 name="Group 220"/>
              <p:cNvGrpSpPr/>
              <p:nvPr/>
            </p:nvGrpSpPr>
            <p:grpSpPr>
              <a:xfrm rot="19549874" flipH="1">
                <a:off x="6552852" y="2772813"/>
                <a:ext cx="1060369" cy="2224117"/>
                <a:chOff x="7391400" y="1752600"/>
                <a:chExt cx="1461083" cy="2812402"/>
              </a:xfrm>
            </p:grpSpPr>
            <p:sp>
              <p:nvSpPr>
                <p:cNvPr id="141" name="Moon 140"/>
                <p:cNvSpPr/>
                <p:nvPr/>
              </p:nvSpPr>
              <p:spPr>
                <a:xfrm>
                  <a:off x="7391400" y="1752600"/>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21095813">
                  <a:off x="7656338" y="189800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20801781">
                  <a:off x="7709483" y="184832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221"/>
              <p:cNvGrpSpPr/>
              <p:nvPr/>
            </p:nvGrpSpPr>
            <p:grpSpPr>
              <a:xfrm rot="1775363">
                <a:off x="4610397" y="2800798"/>
                <a:ext cx="820707" cy="2224117"/>
                <a:chOff x="7391404" y="1752600"/>
                <a:chExt cx="1461079" cy="2812402"/>
              </a:xfrm>
            </p:grpSpPr>
            <p:sp>
              <p:nvSpPr>
                <p:cNvPr id="138" name="Moon 137"/>
                <p:cNvSpPr/>
                <p:nvPr/>
              </p:nvSpPr>
              <p:spPr>
                <a:xfrm>
                  <a:off x="7391404" y="1752600"/>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1095813">
                  <a:off x="7656338" y="189800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20801781">
                  <a:off x="7709483" y="184832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Oval 135"/>
              <p:cNvSpPr/>
              <p:nvPr/>
            </p:nvSpPr>
            <p:spPr>
              <a:xfrm rot="10800000">
                <a:off x="5334000" y="2438400"/>
                <a:ext cx="1430357" cy="85238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Oval 136"/>
              <p:cNvSpPr/>
              <p:nvPr/>
            </p:nvSpPr>
            <p:spPr>
              <a:xfrm>
                <a:off x="5715000" y="2514600"/>
                <a:ext cx="705848" cy="37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14" name="Moon 113"/>
            <p:cNvSpPr/>
            <p:nvPr/>
          </p:nvSpPr>
          <p:spPr>
            <a:xfrm rot="4849441" flipH="1">
              <a:off x="7174605" y="4120408"/>
              <a:ext cx="509791" cy="766718"/>
            </a:xfrm>
            <a:prstGeom prst="moon">
              <a:avLst>
                <a:gd name="adj" fmla="val 6234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0114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30"/>
          <p:cNvGrpSpPr/>
          <p:nvPr/>
        </p:nvGrpSpPr>
        <p:grpSpPr>
          <a:xfrm>
            <a:off x="1524000" y="0"/>
            <a:ext cx="9144000" cy="6858000"/>
            <a:chOff x="0" y="0"/>
            <a:chExt cx="9144000" cy="6858000"/>
          </a:xfrm>
        </p:grpSpPr>
        <p:sp>
          <p:nvSpPr>
            <p:cNvPr id="32" name="Rectangle 31"/>
            <p:cNvSpPr/>
            <p:nvPr/>
          </p:nvSpPr>
          <p:spPr>
            <a:xfrm>
              <a:off x="0" y="2895600"/>
              <a:ext cx="9144000" cy="3962400"/>
            </a:xfrm>
            <a:prstGeom prst="rect">
              <a:avLst/>
            </a:prstGeom>
            <a:solidFill>
              <a:srgbClr val="DCD2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0"/>
              <a:ext cx="9144000" cy="2895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0" y="2667000"/>
              <a:ext cx="9144000" cy="1676400"/>
            </a:xfrm>
            <a:prstGeom prst="doubleWave">
              <a:avLst/>
            </a:prstGeom>
            <a:solidFill>
              <a:srgbClr val="86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a:off x="0" y="3962400"/>
              <a:ext cx="9144000" cy="1981200"/>
            </a:xfrm>
            <a:prstGeom prst="doubleWave">
              <a:avLst/>
            </a:prstGeom>
            <a:solidFill>
              <a:srgbClr val="BB8E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038600" y="2362200"/>
              <a:ext cx="1853595" cy="609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257800" y="2209800"/>
              <a:ext cx="2724074" cy="838200"/>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DDB33B"/>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205"/>
          <p:cNvGrpSpPr/>
          <p:nvPr/>
        </p:nvGrpSpPr>
        <p:grpSpPr>
          <a:xfrm>
            <a:off x="2286000" y="2133600"/>
            <a:ext cx="2919046" cy="3496932"/>
            <a:chOff x="762000" y="2133600"/>
            <a:chExt cx="2919046" cy="3496932"/>
          </a:xfrm>
        </p:grpSpPr>
        <p:grpSp>
          <p:nvGrpSpPr>
            <p:cNvPr id="4" name="Group 60"/>
            <p:cNvGrpSpPr/>
            <p:nvPr/>
          </p:nvGrpSpPr>
          <p:grpSpPr>
            <a:xfrm>
              <a:off x="762000" y="2286000"/>
              <a:ext cx="1380536" cy="3344532"/>
              <a:chOff x="4796444" y="836392"/>
              <a:chExt cx="1380536" cy="3344532"/>
            </a:xfrm>
          </p:grpSpPr>
          <p:sp>
            <p:nvSpPr>
              <p:cNvPr id="308" name="Oval 307"/>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16"/>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06"/>
            <p:cNvGrpSpPr/>
            <p:nvPr/>
          </p:nvGrpSpPr>
          <p:grpSpPr>
            <a:xfrm>
              <a:off x="2133600" y="2133600"/>
              <a:ext cx="1547446" cy="3352800"/>
              <a:chOff x="3581400" y="381000"/>
              <a:chExt cx="2286000" cy="4953000"/>
            </a:xfrm>
          </p:grpSpPr>
          <p:sp>
            <p:nvSpPr>
              <p:cNvPr id="321" name="Cloud 320"/>
              <p:cNvSpPr/>
              <p:nvPr/>
            </p:nvSpPr>
            <p:spPr>
              <a:xfrm>
                <a:off x="3657601" y="381000"/>
                <a:ext cx="2175163"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a:off x="4114799" y="381000"/>
                <a:ext cx="1155123" cy="761999"/>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526880" y="1676400"/>
                <a:ext cx="371725" cy="2917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290"/>
          <p:cNvGrpSpPr/>
          <p:nvPr/>
        </p:nvGrpSpPr>
        <p:grpSpPr>
          <a:xfrm>
            <a:off x="1524000" y="3276600"/>
            <a:ext cx="2133600" cy="2667000"/>
            <a:chOff x="533400" y="3276600"/>
            <a:chExt cx="4800600" cy="2667000"/>
          </a:xfrm>
        </p:grpSpPr>
        <p:sp>
          <p:nvSpPr>
            <p:cNvPr id="38" name="Rounded Rectangle 37"/>
            <p:cNvSpPr/>
            <p:nvPr/>
          </p:nvSpPr>
          <p:spPr>
            <a:xfrm>
              <a:off x="5334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67000" y="33528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530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a:off x="2743200" y="1981200"/>
              <a:ext cx="381000" cy="4800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3"/>
          <p:cNvGrpSpPr/>
          <p:nvPr/>
        </p:nvGrpSpPr>
        <p:grpSpPr>
          <a:xfrm rot="15378601">
            <a:off x="2293618" y="3665279"/>
            <a:ext cx="834301" cy="2239713"/>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21"/>
          <p:cNvGrpSpPr/>
          <p:nvPr/>
        </p:nvGrpSpPr>
        <p:grpSpPr>
          <a:xfrm rot="1293364">
            <a:off x="1844654" y="3476325"/>
            <a:ext cx="1903229" cy="2107773"/>
            <a:chOff x="4188033" y="366634"/>
            <a:chExt cx="3559840" cy="3791674"/>
          </a:xfrm>
        </p:grpSpPr>
        <p:grpSp>
          <p:nvGrpSpPr>
            <p:cNvPr id="9" name="Group 23"/>
            <p:cNvGrpSpPr/>
            <p:nvPr/>
          </p:nvGrpSpPr>
          <p:grpSpPr>
            <a:xfrm rot="2623431">
              <a:off x="4885247" y="366634"/>
              <a:ext cx="1479746" cy="3791674"/>
              <a:chOff x="97208" y="425658"/>
              <a:chExt cx="2661701" cy="8055733"/>
            </a:xfrm>
          </p:grpSpPr>
          <p:sp>
            <p:nvSpPr>
              <p:cNvPr id="157" name="Freeform 15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Round Diagonal Corner Rectangle 15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15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6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6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16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16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16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6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6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6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16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8"/>
            <p:cNvGrpSpPr/>
            <p:nvPr/>
          </p:nvGrpSpPr>
          <p:grpSpPr>
            <a:xfrm rot="21134140">
              <a:off x="4188033" y="2488341"/>
              <a:ext cx="816641" cy="1139546"/>
              <a:chOff x="5638800" y="3223341"/>
              <a:chExt cx="1676400" cy="2339259"/>
            </a:xfrm>
          </p:grpSpPr>
          <p:sp>
            <p:nvSpPr>
              <p:cNvPr id="147" name="Oval 14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9"/>
            <p:cNvGrpSpPr/>
            <p:nvPr/>
          </p:nvGrpSpPr>
          <p:grpSpPr>
            <a:xfrm rot="21134140">
              <a:off x="5712032" y="1269140"/>
              <a:ext cx="816641" cy="1139546"/>
              <a:chOff x="5638800" y="3223341"/>
              <a:chExt cx="1676400" cy="2339259"/>
            </a:xfrm>
          </p:grpSpPr>
          <p:sp>
            <p:nvSpPr>
              <p:cNvPr id="137" name="Oval 13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60"/>
            <p:cNvGrpSpPr/>
            <p:nvPr/>
          </p:nvGrpSpPr>
          <p:grpSpPr>
            <a:xfrm rot="21134140">
              <a:off x="6931232" y="1421540"/>
              <a:ext cx="816641" cy="1139546"/>
              <a:chOff x="5638800" y="3223341"/>
              <a:chExt cx="1676400" cy="2339259"/>
            </a:xfrm>
          </p:grpSpPr>
          <p:sp>
            <p:nvSpPr>
              <p:cNvPr id="127" name="Oval 12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97"/>
          <p:cNvGrpSpPr/>
          <p:nvPr/>
        </p:nvGrpSpPr>
        <p:grpSpPr>
          <a:xfrm>
            <a:off x="9448801" y="1499016"/>
            <a:ext cx="838198" cy="1625184"/>
            <a:chOff x="7924801" y="1499016"/>
            <a:chExt cx="838198" cy="1625184"/>
          </a:xfrm>
        </p:grpSpPr>
        <p:sp>
          <p:nvSpPr>
            <p:cNvPr id="171" name="Rounded Rectangle 170"/>
            <p:cNvSpPr/>
            <p:nvPr/>
          </p:nvSpPr>
          <p:spPr>
            <a:xfrm>
              <a:off x="8244590" y="1499016"/>
              <a:ext cx="177751" cy="162518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rot="16200000">
              <a:off x="8250766" y="1502835"/>
              <a:ext cx="186267" cy="8381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98"/>
          <p:cNvGrpSpPr/>
          <p:nvPr/>
        </p:nvGrpSpPr>
        <p:grpSpPr>
          <a:xfrm>
            <a:off x="8839200" y="1905000"/>
            <a:ext cx="602394" cy="1167984"/>
            <a:chOff x="7924801" y="1499016"/>
            <a:chExt cx="838198" cy="1625184"/>
          </a:xfrm>
        </p:grpSpPr>
        <p:sp>
          <p:nvSpPr>
            <p:cNvPr id="200" name="Rounded Rectangle 199"/>
            <p:cNvSpPr/>
            <p:nvPr/>
          </p:nvSpPr>
          <p:spPr>
            <a:xfrm>
              <a:off x="8244590" y="1499016"/>
              <a:ext cx="177751" cy="162518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rot="16200000">
              <a:off x="8250766" y="1502835"/>
              <a:ext cx="186267" cy="8381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01"/>
          <p:cNvGrpSpPr/>
          <p:nvPr/>
        </p:nvGrpSpPr>
        <p:grpSpPr>
          <a:xfrm>
            <a:off x="10104906" y="1828800"/>
            <a:ext cx="563094" cy="1091784"/>
            <a:chOff x="7924801" y="1499016"/>
            <a:chExt cx="838198" cy="1625184"/>
          </a:xfrm>
        </p:grpSpPr>
        <p:sp>
          <p:nvSpPr>
            <p:cNvPr id="203" name="Rounded Rectangle 202"/>
            <p:cNvSpPr/>
            <p:nvPr/>
          </p:nvSpPr>
          <p:spPr>
            <a:xfrm>
              <a:off x="8244590" y="1499016"/>
              <a:ext cx="177751" cy="162518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rot="16200000">
              <a:off x="8250766" y="1502835"/>
              <a:ext cx="186267" cy="8381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Rectangle 204"/>
          <p:cNvSpPr/>
          <p:nvPr/>
        </p:nvSpPr>
        <p:spPr>
          <a:xfrm>
            <a:off x="8604608" y="6355830"/>
            <a:ext cx="1390124" cy="369332"/>
          </a:xfrm>
          <a:prstGeom prst="rect">
            <a:avLst/>
          </a:prstGeom>
        </p:spPr>
        <p:txBody>
          <a:bodyPr wrap="none">
            <a:spAutoFit/>
          </a:bodyPr>
          <a:lstStyle/>
          <a:p>
            <a:pPr algn="ctr"/>
            <a:r>
              <a:rPr lang="en-US" dirty="0">
                <a:latin typeface="Eras Demi ITC" pitchFamily="34" charset="0"/>
              </a:rPr>
              <a:t>Luke 20:15</a:t>
            </a:r>
          </a:p>
        </p:txBody>
      </p:sp>
    </p:spTree>
    <p:extLst>
      <p:ext uri="{BB962C8B-B14F-4D97-AF65-F5344CB8AC3E}">
        <p14:creationId xmlns:p14="http://schemas.microsoft.com/office/powerpoint/2010/main" val="34321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3000"/>
                                        <p:tgtEl>
                                          <p:spTgt spid="13"/>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icture 1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30"/>
          <p:cNvGrpSpPr/>
          <p:nvPr/>
        </p:nvGrpSpPr>
        <p:grpSpPr>
          <a:xfrm>
            <a:off x="1524000" y="0"/>
            <a:ext cx="9144000" cy="6858000"/>
            <a:chOff x="0" y="0"/>
            <a:chExt cx="9144000" cy="6858000"/>
          </a:xfrm>
        </p:grpSpPr>
        <p:sp>
          <p:nvSpPr>
            <p:cNvPr id="32" name="Rectangle 31"/>
            <p:cNvSpPr/>
            <p:nvPr/>
          </p:nvSpPr>
          <p:spPr>
            <a:xfrm>
              <a:off x="0" y="2895600"/>
              <a:ext cx="9144000" cy="3962400"/>
            </a:xfrm>
            <a:prstGeom prst="rect">
              <a:avLst/>
            </a:prstGeom>
            <a:solidFill>
              <a:srgbClr val="E7E0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0"/>
              <a:ext cx="9144000" cy="2895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0" y="2667000"/>
              <a:ext cx="9144000" cy="1676400"/>
            </a:xfrm>
            <a:prstGeom prst="doubleWav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a:off x="0" y="3962400"/>
              <a:ext cx="9144000" cy="1981200"/>
            </a:xfrm>
            <a:prstGeom prst="doubleWave">
              <a:avLst/>
            </a:prstGeom>
            <a:solidFill>
              <a:srgbClr val="DCBD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1"/>
          <p:cNvGrpSpPr/>
          <p:nvPr/>
        </p:nvGrpSpPr>
        <p:grpSpPr>
          <a:xfrm>
            <a:off x="8153400" y="2209801"/>
            <a:ext cx="838200" cy="2030651"/>
            <a:chOff x="4796444" y="836392"/>
            <a:chExt cx="1380536" cy="3344532"/>
          </a:xfrm>
        </p:grpSpPr>
        <p:sp>
          <p:nvSpPr>
            <p:cNvPr id="222" name="Oval 221"/>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rot="20169292">
              <a:off x="5532668" y="1851040"/>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1790291">
              <a:off x="4947748" y="1816946"/>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a:off x="5105400" y="1984946"/>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Diagonal Corner Rectangle 230"/>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231"/>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20"/>
          <p:cNvGrpSpPr/>
          <p:nvPr/>
        </p:nvGrpSpPr>
        <p:grpSpPr>
          <a:xfrm>
            <a:off x="7010400" y="2667000"/>
            <a:ext cx="1065770" cy="1752600"/>
            <a:chOff x="609600" y="685800"/>
            <a:chExt cx="2438400" cy="4876800"/>
          </a:xfrm>
        </p:grpSpPr>
        <p:sp>
          <p:nvSpPr>
            <p:cNvPr id="235" name="Cloud 234"/>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9671902">
              <a:off x="2361472" y="309342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2647766">
              <a:off x="609600" y="302204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31"/>
          <p:cNvGrpSpPr/>
          <p:nvPr/>
        </p:nvGrpSpPr>
        <p:grpSpPr>
          <a:xfrm flipH="1">
            <a:off x="3810000" y="2362200"/>
            <a:ext cx="1091850" cy="2438400"/>
            <a:chOff x="3604364" y="381000"/>
            <a:chExt cx="2217821" cy="4953000"/>
          </a:xfrm>
        </p:grpSpPr>
        <p:sp>
          <p:nvSpPr>
            <p:cNvPr id="246" name="Cloud 245"/>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Cloud 334"/>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Cloud 335"/>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4483869" y="1752600"/>
              <a:ext cx="414737" cy="2770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45"/>
          <p:cNvGrpSpPr/>
          <p:nvPr/>
        </p:nvGrpSpPr>
        <p:grpSpPr>
          <a:xfrm>
            <a:off x="1981201" y="2209800"/>
            <a:ext cx="1257749" cy="2590800"/>
            <a:chOff x="634635" y="609600"/>
            <a:chExt cx="2404519" cy="4953000"/>
          </a:xfrm>
        </p:grpSpPr>
        <p:sp>
          <p:nvSpPr>
            <p:cNvPr id="339" name="Rounded Rectangle 338"/>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loud 348"/>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349"/>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59"/>
          <p:cNvGrpSpPr/>
          <p:nvPr/>
        </p:nvGrpSpPr>
        <p:grpSpPr>
          <a:xfrm>
            <a:off x="8686800" y="3505200"/>
            <a:ext cx="1036480" cy="2133600"/>
            <a:chOff x="685800" y="609600"/>
            <a:chExt cx="2404519" cy="4949716"/>
          </a:xfrm>
        </p:grpSpPr>
        <p:sp>
          <p:nvSpPr>
            <p:cNvPr id="353" name="Cloud 352"/>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rapezoid 357"/>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loud 362"/>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Chevron 363"/>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Chevron 364"/>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Rounded Rectangle 365"/>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74"/>
          <p:cNvGrpSpPr/>
          <p:nvPr/>
        </p:nvGrpSpPr>
        <p:grpSpPr>
          <a:xfrm>
            <a:off x="5334001" y="2438400"/>
            <a:ext cx="935643" cy="2057400"/>
            <a:chOff x="4114800" y="533400"/>
            <a:chExt cx="2217821" cy="4876800"/>
          </a:xfrm>
        </p:grpSpPr>
        <p:sp>
          <p:nvSpPr>
            <p:cNvPr id="368" name="Oval 367"/>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Trapezoid 373"/>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 Diagonal Corner Rectangle 377"/>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 Diagonal Corner Rectangle 378"/>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90"/>
          <p:cNvGrpSpPr/>
          <p:nvPr/>
        </p:nvGrpSpPr>
        <p:grpSpPr>
          <a:xfrm>
            <a:off x="2057400" y="3276600"/>
            <a:ext cx="4800600" cy="2667000"/>
            <a:chOff x="533400" y="3276600"/>
            <a:chExt cx="4800600" cy="2667000"/>
          </a:xfrm>
        </p:grpSpPr>
        <p:sp>
          <p:nvSpPr>
            <p:cNvPr id="38" name="Rounded Rectangle 37"/>
            <p:cNvSpPr/>
            <p:nvPr/>
          </p:nvSpPr>
          <p:spPr>
            <a:xfrm>
              <a:off x="5334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67000" y="33528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953000" y="3276600"/>
              <a:ext cx="381000" cy="2590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a:off x="2743200" y="1981200"/>
              <a:ext cx="381000" cy="4800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3"/>
          <p:cNvGrpSpPr/>
          <p:nvPr/>
        </p:nvGrpSpPr>
        <p:grpSpPr>
          <a:xfrm rot="5174716">
            <a:off x="3302134" y="2208260"/>
            <a:ext cx="1695856" cy="4552593"/>
            <a:chOff x="97208" y="425658"/>
            <a:chExt cx="2661701" cy="8055733"/>
          </a:xfrm>
        </p:grpSpPr>
        <p:sp>
          <p:nvSpPr>
            <p:cNvPr id="77" name="Freeform 7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ound Diagonal Corner Rectangle 7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3"/>
          <p:cNvGrpSpPr/>
          <p:nvPr/>
        </p:nvGrpSpPr>
        <p:grpSpPr>
          <a:xfrm rot="15378601">
            <a:off x="3621778" y="2286672"/>
            <a:ext cx="1695856" cy="4552593"/>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21"/>
          <p:cNvGrpSpPr/>
          <p:nvPr/>
        </p:nvGrpSpPr>
        <p:grpSpPr>
          <a:xfrm rot="1293364">
            <a:off x="3162861" y="2883566"/>
            <a:ext cx="3559840" cy="3791674"/>
            <a:chOff x="4188033" y="366634"/>
            <a:chExt cx="3559840" cy="3791674"/>
          </a:xfrm>
        </p:grpSpPr>
        <p:grpSp>
          <p:nvGrpSpPr>
            <p:cNvPr id="13" name="Group 23"/>
            <p:cNvGrpSpPr/>
            <p:nvPr/>
          </p:nvGrpSpPr>
          <p:grpSpPr>
            <a:xfrm rot="2623431">
              <a:off x="4885247" y="366634"/>
              <a:ext cx="1479746" cy="3791674"/>
              <a:chOff x="97208" y="425658"/>
              <a:chExt cx="2661701" cy="8055733"/>
            </a:xfrm>
          </p:grpSpPr>
          <p:sp>
            <p:nvSpPr>
              <p:cNvPr id="416" name="Freeform 415"/>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Round Diagonal Corner Rectangle 416"/>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 Diagonal Corner Rectangle 417"/>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 Diagonal Corner Rectangle 418"/>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 Diagonal Corner Rectangle 419"/>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 Diagonal Corner Rectangle 420"/>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 Diagonal Corner Rectangle 421"/>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 Diagonal Corner Rectangle 422"/>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 Diagonal Corner Rectangle 423"/>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 Diagonal Corner Rectangle 424"/>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 Diagonal Corner Rectangle 425"/>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 Diagonal Corner Rectangle 426"/>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 Diagonal Corner Rectangle 427"/>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 Diagonal Corner Rectangle 428"/>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48"/>
            <p:cNvGrpSpPr/>
            <p:nvPr/>
          </p:nvGrpSpPr>
          <p:grpSpPr>
            <a:xfrm rot="21134140">
              <a:off x="4188033" y="2488341"/>
              <a:ext cx="816641" cy="1139546"/>
              <a:chOff x="5638800" y="3223341"/>
              <a:chExt cx="1676400" cy="2339259"/>
            </a:xfrm>
          </p:grpSpPr>
          <p:sp>
            <p:nvSpPr>
              <p:cNvPr id="406" name="Oval 405"/>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 Diagonal Corner Rectangle 413"/>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 Diagonal Corner Rectangle 414"/>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9"/>
            <p:cNvGrpSpPr/>
            <p:nvPr/>
          </p:nvGrpSpPr>
          <p:grpSpPr>
            <a:xfrm rot="21134140">
              <a:off x="5712032" y="1269140"/>
              <a:ext cx="816641" cy="1139546"/>
              <a:chOff x="5638800" y="3223341"/>
              <a:chExt cx="1676400" cy="2339259"/>
            </a:xfrm>
          </p:grpSpPr>
          <p:sp>
            <p:nvSpPr>
              <p:cNvPr id="396" name="Oval 395"/>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 Diagonal Corner Rectangle 403"/>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 Diagonal Corner Rectangle 404"/>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60"/>
            <p:cNvGrpSpPr/>
            <p:nvPr/>
          </p:nvGrpSpPr>
          <p:grpSpPr>
            <a:xfrm rot="21134140">
              <a:off x="6931232" y="1421540"/>
              <a:ext cx="816641" cy="1139546"/>
              <a:chOff x="5638800" y="3223341"/>
              <a:chExt cx="1676400" cy="2339259"/>
            </a:xfrm>
          </p:grpSpPr>
          <p:sp>
            <p:nvSpPr>
              <p:cNvPr id="386" name="Oval 385"/>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 Diagonal Corner Rectangle 393"/>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 Diagonal Corner Rectangle 394"/>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0" name="Sun 429"/>
          <p:cNvSpPr/>
          <p:nvPr/>
        </p:nvSpPr>
        <p:spPr>
          <a:xfrm>
            <a:off x="5410200" y="228600"/>
            <a:ext cx="1187450" cy="129540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p:cNvSpPr/>
          <p:nvPr/>
        </p:nvSpPr>
        <p:spPr>
          <a:xfrm>
            <a:off x="8604608" y="6355830"/>
            <a:ext cx="1390124" cy="369332"/>
          </a:xfrm>
          <a:prstGeom prst="rect">
            <a:avLst/>
          </a:prstGeom>
        </p:spPr>
        <p:txBody>
          <a:bodyPr wrap="none">
            <a:spAutoFit/>
          </a:bodyPr>
          <a:lstStyle/>
          <a:p>
            <a:pPr algn="ctr"/>
            <a:r>
              <a:rPr lang="en-US" dirty="0">
                <a:latin typeface="Eras Demi ITC" pitchFamily="34" charset="0"/>
              </a:rPr>
              <a:t>Luke 20:16</a:t>
            </a:r>
          </a:p>
        </p:txBody>
      </p:sp>
    </p:spTree>
    <p:extLst>
      <p:ext uri="{BB962C8B-B14F-4D97-AF65-F5344CB8AC3E}">
        <p14:creationId xmlns:p14="http://schemas.microsoft.com/office/powerpoint/2010/main" val="3195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par>
                                <p:cTn id="11" presetID="2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1+#ppt_w/2"/>
                                          </p:val>
                                        </p:tav>
                                        <p:tav tm="100000">
                                          <p:val>
                                            <p:strVal val="#ppt_x"/>
                                          </p:val>
                                        </p:tav>
                                      </p:tavLst>
                                    </p:anim>
                                    <p:anim calcmode="lin" valueType="num">
                                      <p:cBhvr additive="base">
                                        <p:cTn id="23" dur="10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000" fill="hold"/>
                                        <p:tgtEl>
                                          <p:spTgt spid="7"/>
                                        </p:tgtEl>
                                        <p:attrNameLst>
                                          <p:attrName>ppt_x</p:attrName>
                                        </p:attrNameLst>
                                      </p:cBhvr>
                                      <p:tavLst>
                                        <p:tav tm="0">
                                          <p:val>
                                            <p:strVal val="1+#ppt_w/2"/>
                                          </p:val>
                                        </p:tav>
                                        <p:tav tm="100000">
                                          <p:val>
                                            <p:strVal val="#ppt_x"/>
                                          </p:val>
                                        </p:tav>
                                      </p:tavLst>
                                    </p:anim>
                                    <p:anim calcmode="lin" valueType="num">
                                      <p:cBhvr additive="base">
                                        <p:cTn id="27"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3"/>
          <p:cNvGrpSpPr/>
          <p:nvPr/>
        </p:nvGrpSpPr>
        <p:grpSpPr>
          <a:xfrm rot="16356553">
            <a:off x="2598418" y="5067811"/>
            <a:ext cx="834301" cy="2239713"/>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Rectangle 204"/>
          <p:cNvSpPr/>
          <p:nvPr/>
        </p:nvSpPr>
        <p:spPr>
          <a:xfrm>
            <a:off x="5265295" y="117827"/>
            <a:ext cx="5181600" cy="6494085"/>
          </a:xfrm>
          <a:prstGeom prst="rect">
            <a:avLst/>
          </a:prstGeom>
        </p:spPr>
        <p:txBody>
          <a:bodyPr wrap="square">
            <a:spAutoFit/>
          </a:bodyPr>
          <a:lstStyle/>
          <a:p>
            <a:pPr algn="ctr"/>
            <a:r>
              <a:rPr lang="en-US" sz="3200" dirty="0">
                <a:solidFill>
                  <a:schemeClr val="bg1"/>
                </a:solidFill>
                <a:latin typeface="Eras Demi ITC" pitchFamily="34" charset="0"/>
              </a:rPr>
              <a:t>Luke 20:17</a:t>
            </a:r>
          </a:p>
          <a:p>
            <a:pPr algn="ctr"/>
            <a:r>
              <a:rPr lang="en-US" sz="3200" dirty="0">
                <a:solidFill>
                  <a:schemeClr val="bg1"/>
                </a:solidFill>
                <a:latin typeface="Eras Demi ITC" pitchFamily="34" charset="0"/>
              </a:rPr>
              <a:t>“And he beheld them, and said, What is this then that is written, The stone which the builders rejected, the same is become the head of the corner?</a:t>
            </a:r>
          </a:p>
          <a:p>
            <a:pPr algn="ctr"/>
            <a:r>
              <a:rPr lang="en-US" sz="3200" dirty="0">
                <a:solidFill>
                  <a:schemeClr val="bg1"/>
                </a:solidFill>
                <a:latin typeface="Eras Demi ITC" pitchFamily="34" charset="0"/>
              </a:rPr>
              <a:t>18. Whosoever shall fall upon that stone shall be broken; but on whomsoever it shall fall, it will grind him to powder”</a:t>
            </a:r>
          </a:p>
        </p:txBody>
      </p:sp>
      <p:sp>
        <p:nvSpPr>
          <p:cNvPr id="36" name="Freeform 35"/>
          <p:cNvSpPr/>
          <p:nvPr/>
        </p:nvSpPr>
        <p:spPr>
          <a:xfrm>
            <a:off x="3276601" y="5410200"/>
            <a:ext cx="1853595" cy="609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4"/>
          <p:cNvGrpSpPr/>
          <p:nvPr/>
        </p:nvGrpSpPr>
        <p:grpSpPr>
          <a:xfrm>
            <a:off x="1905000" y="1219200"/>
            <a:ext cx="2209800" cy="4876800"/>
            <a:chOff x="4956451" y="558962"/>
            <a:chExt cx="2202940" cy="4775038"/>
          </a:xfrm>
        </p:grpSpPr>
        <p:sp>
          <p:nvSpPr>
            <p:cNvPr id="116" name="Round Diagonal Corner Rectangle 115"/>
            <p:cNvSpPr/>
            <p:nvPr/>
          </p:nvSpPr>
          <p:spPr>
            <a:xfrm rot="19527262">
              <a:off x="5907466" y="777384"/>
              <a:ext cx="981292" cy="125270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16"/>
            <p:cNvSpPr/>
            <p:nvPr/>
          </p:nvSpPr>
          <p:spPr>
            <a:xfrm rot="19527262">
              <a:off x="5230311" y="927098"/>
              <a:ext cx="981292" cy="128318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9671902">
              <a:off x="6669219" y="2807387"/>
              <a:ext cx="490172"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647766">
              <a:off x="4956451" y="2714612"/>
              <a:ext cx="486943"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9352409">
              <a:off x="6228502" y="4470077"/>
              <a:ext cx="443210" cy="8639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2647766">
              <a:off x="5718974" y="4452989"/>
              <a:ext cx="441089" cy="8639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0169292">
              <a:off x="6138490" y="1878159"/>
              <a:ext cx="946541" cy="15410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790291">
              <a:off x="5144044" y="1833127"/>
              <a:ext cx="946541" cy="15410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5422500" y="1752600"/>
              <a:ext cx="1412091" cy="3144935"/>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744632" y="1600940"/>
              <a:ext cx="695013"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422500" y="609370"/>
              <a:ext cx="1283100"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 Diagonal Corner Rectangle 171"/>
            <p:cNvSpPr/>
            <p:nvPr/>
          </p:nvSpPr>
          <p:spPr>
            <a:xfrm rot="1236535">
              <a:off x="5414155" y="558962"/>
              <a:ext cx="683617" cy="579729"/>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5076663">
              <a:off x="6014472" y="444222"/>
              <a:ext cx="522652" cy="77111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5691679" y="685800"/>
              <a:ext cx="672949" cy="374956"/>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20999427">
              <a:off x="5649769" y="2018303"/>
              <a:ext cx="673500" cy="2815613"/>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 Diagonal Corner Rectangle 175"/>
            <p:cNvSpPr/>
            <p:nvPr/>
          </p:nvSpPr>
          <p:spPr>
            <a:xfrm rot="8272682">
              <a:off x="5725070" y="1720680"/>
              <a:ext cx="640854" cy="731252"/>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5851160" y="1828800"/>
              <a:ext cx="371408" cy="2248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71"/>
            <p:cNvGrpSpPr/>
            <p:nvPr/>
          </p:nvGrpSpPr>
          <p:grpSpPr>
            <a:xfrm rot="4726068">
              <a:off x="4914540" y="3337425"/>
              <a:ext cx="2209800" cy="648054"/>
              <a:chOff x="4643203" y="2743200"/>
              <a:chExt cx="3490210" cy="1256675"/>
            </a:xfrm>
          </p:grpSpPr>
          <p:grpSp>
            <p:nvGrpSpPr>
              <p:cNvPr id="5" name="Group 23"/>
              <p:cNvGrpSpPr/>
              <p:nvPr/>
            </p:nvGrpSpPr>
            <p:grpSpPr>
              <a:xfrm>
                <a:off x="4643203" y="2743200"/>
                <a:ext cx="1146748" cy="1219200"/>
                <a:chOff x="4643203" y="2743200"/>
                <a:chExt cx="1146748" cy="1219200"/>
              </a:xfrm>
            </p:grpSpPr>
            <p:sp>
              <p:nvSpPr>
                <p:cNvPr id="190" name="Multiply 189"/>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Summing Junction 190"/>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Summing Junction 191"/>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Summing Junction 192"/>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4"/>
              <p:cNvGrpSpPr/>
              <p:nvPr/>
            </p:nvGrpSpPr>
            <p:grpSpPr>
              <a:xfrm>
                <a:off x="5791200" y="2743200"/>
                <a:ext cx="1146748" cy="1219200"/>
                <a:chOff x="4643203" y="2743200"/>
                <a:chExt cx="1146748" cy="1219200"/>
              </a:xfrm>
            </p:grpSpPr>
            <p:sp>
              <p:nvSpPr>
                <p:cNvPr id="186" name="Multiply 185"/>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Summing Junction 186"/>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Summing Junction 187"/>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Summing Junction 188"/>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9"/>
              <p:cNvGrpSpPr/>
              <p:nvPr/>
            </p:nvGrpSpPr>
            <p:grpSpPr>
              <a:xfrm>
                <a:off x="6986665" y="2780675"/>
                <a:ext cx="1146748" cy="1219200"/>
                <a:chOff x="4643203" y="2743200"/>
                <a:chExt cx="1146748" cy="1219200"/>
              </a:xfrm>
            </p:grpSpPr>
            <p:sp>
              <p:nvSpPr>
                <p:cNvPr id="182" name="Multiply 181"/>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Summing Junction 182"/>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Summing Junction 183"/>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Summing Junction 184"/>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28104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Effect transition="in" filter="fade">
                                      <p:cBhvr>
                                        <p:cTn id="7" dur="2000"/>
                                        <p:tgtEl>
                                          <p:spTgt spid="205">
                                            <p:txEl>
                                              <p:pRg st="0" end="0"/>
                                            </p:txEl>
                                          </p:spTgt>
                                        </p:tgtEl>
                                      </p:cBhvr>
                                    </p:animEffect>
                                    <p:anim calcmode="lin" valueType="num">
                                      <p:cBhvr>
                                        <p:cTn id="8" dur="2000" fill="hold"/>
                                        <p:tgtEl>
                                          <p:spTgt spid="205">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05">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05">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05">
                                            <p:txEl>
                                              <p:pRg st="1" end="1"/>
                                            </p:txEl>
                                          </p:spTgt>
                                        </p:tgtEl>
                                        <p:attrNameLst>
                                          <p:attrName>style.visibility</p:attrName>
                                        </p:attrNameLst>
                                      </p:cBhvr>
                                      <p:to>
                                        <p:strVal val="visible"/>
                                      </p:to>
                                    </p:set>
                                    <p:animEffect transition="in" filter="fade">
                                      <p:cBhvr>
                                        <p:cTn id="13" dur="2000"/>
                                        <p:tgtEl>
                                          <p:spTgt spid="205">
                                            <p:txEl>
                                              <p:pRg st="1" end="1"/>
                                            </p:txEl>
                                          </p:spTgt>
                                        </p:tgtEl>
                                      </p:cBhvr>
                                    </p:animEffect>
                                    <p:anim calcmode="lin" valueType="num">
                                      <p:cBhvr>
                                        <p:cTn id="14" dur="2000" fill="hold"/>
                                        <p:tgtEl>
                                          <p:spTgt spid="205">
                                            <p:txEl>
                                              <p:pRg st="1" end="1"/>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205">
                                            <p:txEl>
                                              <p:pRg st="1" end="1"/>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20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205">
                                            <p:txEl>
                                              <p:pRg st="2" end="2"/>
                                            </p:txEl>
                                          </p:spTgt>
                                        </p:tgtEl>
                                        <p:attrNameLst>
                                          <p:attrName>style.visibility</p:attrName>
                                        </p:attrNameLst>
                                      </p:cBhvr>
                                      <p:to>
                                        <p:strVal val="visible"/>
                                      </p:to>
                                    </p:set>
                                    <p:animEffect transition="in" filter="fade">
                                      <p:cBhvr>
                                        <p:cTn id="21" dur="2000"/>
                                        <p:tgtEl>
                                          <p:spTgt spid="205">
                                            <p:txEl>
                                              <p:pRg st="2" end="2"/>
                                            </p:txEl>
                                          </p:spTgt>
                                        </p:tgtEl>
                                      </p:cBhvr>
                                    </p:animEffect>
                                    <p:anim calcmode="lin" valueType="num">
                                      <p:cBhvr>
                                        <p:cTn id="22" dur="2000" fill="hold"/>
                                        <p:tgtEl>
                                          <p:spTgt spid="205">
                                            <p:txEl>
                                              <p:pRg st="2" end="2"/>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205">
                                            <p:txEl>
                                              <p:pRg st="2" end="2"/>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205">
                                            <p:txEl>
                                              <p:pRg st="2" end="2"/>
                                            </p:txEl>
                                          </p:spTgt>
                                        </p:tgtEl>
                                        <p:attrNameLst>
                                          <p:attrName>ppt_y</p:attrName>
                                        </p:attrNameLst>
                                      </p:cBhvr>
                                      <p:tavLst>
                                        <p:tav tm="0">
                                          <p:val>
                                            <p:strVal val="#ppt_y-.03"/>
                                          </p:val>
                                        </p:tav>
                                        <p:tav tm="100000">
                                          <p:val>
                                            <p:strVal val="#ppt_y"/>
                                          </p:val>
                                        </p:tav>
                                      </p:tavLst>
                                    </p:anim>
                                  </p:childTnLst>
                                </p:cTn>
                              </p:par>
                              <p:par>
                                <p:cTn id="25" presetID="6"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circle(in)">
                                      <p:cBhvr>
                                        <p:cTn id="2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3"/>
          <p:cNvGrpSpPr/>
          <p:nvPr/>
        </p:nvGrpSpPr>
        <p:grpSpPr>
          <a:xfrm rot="16356553">
            <a:off x="2396936" y="5270446"/>
            <a:ext cx="834301" cy="2239713"/>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a:off x="1752600" y="304801"/>
            <a:ext cx="3276600" cy="6863417"/>
          </a:xfrm>
          <a:prstGeom prst="rect">
            <a:avLst/>
          </a:prstGeom>
        </p:spPr>
        <p:txBody>
          <a:bodyPr wrap="square">
            <a:spAutoFit/>
          </a:bodyPr>
          <a:lstStyle/>
          <a:p>
            <a:r>
              <a:rPr lang="en-US" sz="2000" dirty="0">
                <a:solidFill>
                  <a:schemeClr val="bg1"/>
                </a:solidFill>
                <a:latin typeface="Eras Demi ITC" pitchFamily="34" charset="0"/>
              </a:rPr>
              <a:t>A Certain Man</a:t>
            </a: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Vineyard</a:t>
            </a: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Far country</a:t>
            </a: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Husbandmen (farmers)</a:t>
            </a: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Servants</a:t>
            </a:r>
          </a:p>
          <a:p>
            <a:endParaRPr lang="en-US" sz="2000" dirty="0">
              <a:solidFill>
                <a:schemeClr val="bg1"/>
              </a:solidFill>
              <a:latin typeface="Eras Demi ITC" pitchFamily="34" charset="0"/>
            </a:endParaRP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Beloved Son</a:t>
            </a: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Cast and killed</a:t>
            </a:r>
          </a:p>
          <a:p>
            <a:endParaRPr lang="en-US" sz="2000" dirty="0">
              <a:solidFill>
                <a:schemeClr val="bg1"/>
              </a:solidFill>
              <a:latin typeface="Eras Demi ITC" pitchFamily="34" charset="0"/>
            </a:endParaRP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Destroy vineyard and give to others</a:t>
            </a:r>
          </a:p>
          <a:p>
            <a:endParaRPr lang="en-US" sz="2000" dirty="0">
              <a:solidFill>
                <a:schemeClr val="bg1"/>
              </a:solidFill>
              <a:latin typeface="Eras Demi ITC" pitchFamily="34" charset="0"/>
            </a:endParaRPr>
          </a:p>
          <a:p>
            <a:endParaRPr lang="en-US" sz="2000" dirty="0">
              <a:solidFill>
                <a:schemeClr val="bg1"/>
              </a:solidFill>
              <a:latin typeface="Eras Demi ITC" pitchFamily="34" charset="0"/>
            </a:endParaRPr>
          </a:p>
          <a:p>
            <a:endParaRPr lang="en-US" sz="2000" dirty="0">
              <a:solidFill>
                <a:schemeClr val="bg1"/>
              </a:solidFill>
              <a:latin typeface="Eras Demi ITC" pitchFamily="34" charset="0"/>
            </a:endParaRPr>
          </a:p>
          <a:p>
            <a:endParaRPr lang="en-US" sz="2000" dirty="0">
              <a:solidFill>
                <a:schemeClr val="bg1"/>
              </a:solidFill>
              <a:latin typeface="Eras Demi ITC" pitchFamily="34" charset="0"/>
            </a:endParaRPr>
          </a:p>
        </p:txBody>
      </p:sp>
      <p:grpSp>
        <p:nvGrpSpPr>
          <p:cNvPr id="3" name="Group 23"/>
          <p:cNvGrpSpPr/>
          <p:nvPr/>
        </p:nvGrpSpPr>
        <p:grpSpPr>
          <a:xfrm rot="5807579">
            <a:off x="8907428" y="-533309"/>
            <a:ext cx="834301" cy="2239713"/>
            <a:chOff x="97208" y="425658"/>
            <a:chExt cx="2661701" cy="8055733"/>
          </a:xfrm>
        </p:grpSpPr>
        <p:sp>
          <p:nvSpPr>
            <p:cNvPr id="56" name="Freeform 55"/>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ound Diagonal Corner Rectangle 56"/>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p:cNvSpPr/>
          <p:nvPr/>
        </p:nvSpPr>
        <p:spPr>
          <a:xfrm>
            <a:off x="5029200" y="304801"/>
            <a:ext cx="5257800" cy="6555641"/>
          </a:xfrm>
          <a:prstGeom prst="rect">
            <a:avLst/>
          </a:prstGeom>
        </p:spPr>
        <p:txBody>
          <a:bodyPr wrap="square">
            <a:spAutoFit/>
          </a:bodyPr>
          <a:lstStyle/>
          <a:p>
            <a:r>
              <a:rPr lang="en-US" sz="2000" dirty="0">
                <a:solidFill>
                  <a:schemeClr val="bg1"/>
                </a:solidFill>
                <a:latin typeface="Eras Demi ITC" pitchFamily="34" charset="0"/>
              </a:rPr>
              <a:t>Our Father in Heaven</a:t>
            </a: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The world</a:t>
            </a: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Heaven</a:t>
            </a: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People of the world</a:t>
            </a: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Prophets, Apostles, those who preach the gospel of Jesus Christ</a:t>
            </a: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Jesus Christ</a:t>
            </a: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Rejected Jesus and crucified him. Rejecting the Gospel</a:t>
            </a:r>
          </a:p>
          <a:p>
            <a:endParaRPr lang="en-US" sz="2000" dirty="0">
              <a:solidFill>
                <a:schemeClr val="bg1"/>
              </a:solidFill>
              <a:latin typeface="Eras Demi ITC" pitchFamily="34" charset="0"/>
            </a:endParaRPr>
          </a:p>
          <a:p>
            <a:r>
              <a:rPr lang="en-US" sz="2000" dirty="0">
                <a:solidFill>
                  <a:schemeClr val="bg1"/>
                </a:solidFill>
                <a:latin typeface="Eras Demi ITC" pitchFamily="34" charset="0"/>
              </a:rPr>
              <a:t>Heavenly Father will withdraw His spirit from those who reject the gospel and give it to those who will embrace it. </a:t>
            </a:r>
          </a:p>
          <a:p>
            <a:endParaRPr lang="en-US" sz="2000" dirty="0">
              <a:solidFill>
                <a:schemeClr val="bg1"/>
              </a:solidFill>
              <a:latin typeface="Eras Demi ITC" pitchFamily="34" charset="0"/>
            </a:endParaRPr>
          </a:p>
          <a:p>
            <a:endParaRPr lang="en-US" sz="2000" dirty="0">
              <a:solidFill>
                <a:schemeClr val="bg1"/>
              </a:solidFill>
              <a:latin typeface="Eras Demi ITC" pitchFamily="34" charset="0"/>
            </a:endParaRPr>
          </a:p>
        </p:txBody>
      </p:sp>
      <p:sp>
        <p:nvSpPr>
          <p:cNvPr id="71" name="TextBox 70"/>
          <p:cNvSpPr txBox="1"/>
          <p:nvPr/>
        </p:nvSpPr>
        <p:spPr>
          <a:xfrm>
            <a:off x="7848600" y="1219201"/>
            <a:ext cx="3352800" cy="769441"/>
          </a:xfrm>
          <a:prstGeom prst="rect">
            <a:avLst/>
          </a:prstGeom>
          <a:noFill/>
        </p:spPr>
        <p:txBody>
          <a:bodyPr wrap="square" rtlCol="0">
            <a:spAutoFit/>
          </a:bodyPr>
          <a:lstStyle/>
          <a:p>
            <a:r>
              <a:rPr lang="en-US" sz="4400" dirty="0">
                <a:solidFill>
                  <a:schemeClr val="bg1"/>
                </a:solidFill>
              </a:rPr>
              <a:t>Symbolism</a:t>
            </a:r>
          </a:p>
        </p:txBody>
      </p:sp>
    </p:spTree>
    <p:extLst>
      <p:ext uri="{BB962C8B-B14F-4D97-AF65-F5344CB8AC3E}">
        <p14:creationId xmlns:p14="http://schemas.microsoft.com/office/powerpoint/2010/main" val="410540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0">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0">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0">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983329" y="456579"/>
            <a:ext cx="9657718" cy="5632311"/>
          </a:xfrm>
          <a:prstGeom prst="rect">
            <a:avLst/>
          </a:prstGeom>
        </p:spPr>
        <p:txBody>
          <a:bodyPr wrap="square">
            <a:spAutoFit/>
          </a:bodyPr>
          <a:lstStyle/>
          <a:p>
            <a:pPr algn="ctr"/>
            <a:r>
              <a:rPr lang="en-US" sz="2000" dirty="0">
                <a:solidFill>
                  <a:schemeClr val="bg1"/>
                </a:solidFill>
                <a:latin typeface="Eras Demi ITC" pitchFamily="34" charset="0"/>
              </a:rPr>
              <a:t>A Message from Preach My Gospel</a:t>
            </a:r>
          </a:p>
          <a:p>
            <a:pPr algn="ctr"/>
            <a:endParaRPr lang="en-US" sz="2000" dirty="0">
              <a:solidFill>
                <a:schemeClr val="bg1"/>
              </a:solidFill>
              <a:latin typeface="Eras Demi ITC" pitchFamily="34" charset="0"/>
            </a:endParaRPr>
          </a:p>
          <a:p>
            <a:pPr algn="ctr"/>
            <a:r>
              <a:rPr lang="en-US" sz="2000" dirty="0">
                <a:solidFill>
                  <a:schemeClr val="bg1"/>
                </a:solidFill>
                <a:latin typeface="Eras Demi ITC" pitchFamily="34" charset="0"/>
              </a:rPr>
              <a:t>People have repeatedly chosen to </a:t>
            </a:r>
          </a:p>
          <a:p>
            <a:pPr algn="ctr"/>
            <a:endParaRPr lang="en-US" sz="2000" dirty="0">
              <a:solidFill>
                <a:schemeClr val="bg1"/>
              </a:solidFill>
              <a:latin typeface="Eras Demi ITC" pitchFamily="34" charset="0"/>
            </a:endParaRPr>
          </a:p>
          <a:p>
            <a:pPr algn="ctr"/>
            <a:r>
              <a:rPr lang="en-US" sz="2000" dirty="0">
                <a:solidFill>
                  <a:schemeClr val="bg1"/>
                </a:solidFill>
                <a:latin typeface="Eras Demi ITC" pitchFamily="34" charset="0"/>
              </a:rPr>
              <a:t>reject the Gospel of Jesus Christ, </a:t>
            </a:r>
          </a:p>
          <a:p>
            <a:pPr algn="ctr"/>
            <a:endParaRPr lang="en-US" sz="2000" dirty="0">
              <a:solidFill>
                <a:schemeClr val="bg1"/>
              </a:solidFill>
              <a:latin typeface="Eras Demi ITC" pitchFamily="34" charset="0"/>
            </a:endParaRPr>
          </a:p>
          <a:p>
            <a:pPr algn="ctr"/>
            <a:r>
              <a:rPr lang="en-US" sz="2000" dirty="0">
                <a:solidFill>
                  <a:schemeClr val="bg1"/>
                </a:solidFill>
                <a:latin typeface="Eras Demi ITC" pitchFamily="34" charset="0"/>
              </a:rPr>
              <a:t>messages that have been revealed to </a:t>
            </a:r>
          </a:p>
          <a:p>
            <a:pPr algn="ctr"/>
            <a:endParaRPr lang="en-US" sz="2000" dirty="0">
              <a:solidFill>
                <a:schemeClr val="bg1"/>
              </a:solidFill>
              <a:latin typeface="Eras Demi ITC" pitchFamily="34" charset="0"/>
            </a:endParaRPr>
          </a:p>
          <a:p>
            <a:pPr algn="ctr"/>
            <a:r>
              <a:rPr lang="en-US" sz="2000" dirty="0">
                <a:solidFill>
                  <a:schemeClr val="bg1"/>
                </a:solidFill>
                <a:latin typeface="Eras Demi ITC" pitchFamily="34" charset="0"/>
              </a:rPr>
              <a:t>His servants such as Adam, Noah, </a:t>
            </a:r>
          </a:p>
          <a:p>
            <a:pPr algn="ctr"/>
            <a:endParaRPr lang="en-US" sz="2000" dirty="0">
              <a:solidFill>
                <a:schemeClr val="bg1"/>
              </a:solidFill>
              <a:latin typeface="Eras Demi ITC" pitchFamily="34" charset="0"/>
            </a:endParaRPr>
          </a:p>
          <a:p>
            <a:pPr algn="ctr"/>
            <a:r>
              <a:rPr lang="en-US" sz="2000" dirty="0">
                <a:solidFill>
                  <a:schemeClr val="bg1"/>
                </a:solidFill>
                <a:latin typeface="Eras Demi ITC" pitchFamily="34" charset="0"/>
              </a:rPr>
              <a:t>Abraham, and Moses. If we continue</a:t>
            </a:r>
          </a:p>
          <a:p>
            <a:pPr algn="ctr"/>
            <a:endParaRPr lang="en-US" sz="2000" dirty="0">
              <a:solidFill>
                <a:schemeClr val="bg1"/>
              </a:solidFill>
              <a:latin typeface="Eras Demi ITC" pitchFamily="34" charset="0"/>
            </a:endParaRPr>
          </a:p>
          <a:p>
            <a:pPr algn="ctr"/>
            <a:r>
              <a:rPr lang="en-US" sz="2000" dirty="0">
                <a:solidFill>
                  <a:schemeClr val="bg1"/>
                </a:solidFill>
                <a:latin typeface="Eras Demi ITC" pitchFamily="34" charset="0"/>
              </a:rPr>
              <a:t> to reject, (cast out) His gospel the</a:t>
            </a:r>
          </a:p>
          <a:p>
            <a:pPr algn="ctr"/>
            <a:r>
              <a:rPr lang="en-US" sz="2000" dirty="0">
                <a:solidFill>
                  <a:schemeClr val="bg1"/>
                </a:solidFill>
                <a:latin typeface="Eras Demi ITC" pitchFamily="34" charset="0"/>
              </a:rPr>
              <a:t>Lord</a:t>
            </a:r>
          </a:p>
          <a:p>
            <a:pPr algn="ctr"/>
            <a:endParaRPr lang="en-US" sz="2000" dirty="0">
              <a:solidFill>
                <a:schemeClr val="bg1"/>
              </a:solidFill>
              <a:latin typeface="Eras Demi ITC" pitchFamily="34" charset="0"/>
            </a:endParaRPr>
          </a:p>
          <a:p>
            <a:pPr algn="ctr"/>
            <a:r>
              <a:rPr lang="en-US" sz="2000" dirty="0">
                <a:solidFill>
                  <a:schemeClr val="bg1"/>
                </a:solidFill>
                <a:latin typeface="Eras Demi ITC" pitchFamily="34" charset="0"/>
              </a:rPr>
              <a:t>will withdraw His kingdom and  </a:t>
            </a:r>
          </a:p>
          <a:p>
            <a:pPr algn="ctr"/>
            <a:endParaRPr lang="en-US" sz="2000" dirty="0">
              <a:solidFill>
                <a:schemeClr val="bg1"/>
              </a:solidFill>
              <a:latin typeface="Eras Demi ITC" pitchFamily="34" charset="0"/>
            </a:endParaRPr>
          </a:p>
          <a:p>
            <a:pPr algn="ctr"/>
            <a:r>
              <a:rPr lang="en-US" sz="2000" dirty="0">
                <a:solidFill>
                  <a:schemeClr val="bg1"/>
                </a:solidFill>
                <a:latin typeface="Eras Demi ITC" pitchFamily="34" charset="0"/>
              </a:rPr>
              <a:t>establish His Gospel to those who will listen.</a:t>
            </a:r>
          </a:p>
        </p:txBody>
      </p:sp>
      <p:grpSp>
        <p:nvGrpSpPr>
          <p:cNvPr id="7" name="Group 23"/>
          <p:cNvGrpSpPr/>
          <p:nvPr/>
        </p:nvGrpSpPr>
        <p:grpSpPr>
          <a:xfrm rot="16356553">
            <a:off x="2598418" y="5067811"/>
            <a:ext cx="834301" cy="2239713"/>
            <a:chOff x="97208" y="425658"/>
            <a:chExt cx="2661701" cy="8055733"/>
          </a:xfrm>
        </p:grpSpPr>
        <p:sp>
          <p:nvSpPr>
            <p:cNvPr id="8" name="Freeform 7"/>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 Diagonal Corner Rectangle 8"/>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3"/>
          <p:cNvGrpSpPr/>
          <p:nvPr/>
        </p:nvGrpSpPr>
        <p:grpSpPr>
          <a:xfrm rot="5807579">
            <a:off x="8907428" y="-533309"/>
            <a:ext cx="834301" cy="2239713"/>
            <a:chOff x="97208" y="425658"/>
            <a:chExt cx="2661701" cy="8055733"/>
          </a:xfrm>
        </p:grpSpPr>
        <p:sp>
          <p:nvSpPr>
            <p:cNvPr id="23" name="Freeform 2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ound Diagonal Corner Rectangle 2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37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0" fill="hold"/>
                                        <p:tgtEl>
                                          <p:spTgt spid="6"/>
                                        </p:tgtEl>
                                        <p:attrNameLst>
                                          <p:attrName>ppt_x</p:attrName>
                                        </p:attrNameLst>
                                      </p:cBhvr>
                                      <p:tavLst>
                                        <p:tav tm="0">
                                          <p:val>
                                            <p:strVal val="#ppt_x"/>
                                          </p:val>
                                        </p:tav>
                                        <p:tav tm="100000">
                                          <p:val>
                                            <p:strVal val="#ppt_x"/>
                                          </p:val>
                                        </p:tav>
                                      </p:tavLst>
                                    </p:anim>
                                    <p:anim calcmode="lin" valueType="num">
                                      <p:cBhvr>
                                        <p:cTn id="8" dur="20000" fill="hold"/>
                                        <p:tgtEl>
                                          <p:spTgt spid="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5181600" y="152401"/>
            <a:ext cx="4038600" cy="830997"/>
          </a:xfrm>
          <a:prstGeom prst="rect">
            <a:avLst/>
          </a:prstGeom>
          <a:noFill/>
        </p:spPr>
        <p:txBody>
          <a:bodyPr wrap="square" rtlCol="0">
            <a:spAutoFit/>
          </a:bodyPr>
          <a:lstStyle/>
          <a:p>
            <a:r>
              <a:rPr lang="en-US" sz="4800" b="1" dirty="0">
                <a:solidFill>
                  <a:schemeClr val="bg1"/>
                </a:solidFill>
                <a:latin typeface="Lucida Fax" panose="02060602050505020204" pitchFamily="18" charset="0"/>
              </a:rPr>
              <a:t>Luke 21</a:t>
            </a:r>
          </a:p>
        </p:txBody>
      </p:sp>
      <p:sp>
        <p:nvSpPr>
          <p:cNvPr id="3" name="TextBox 2"/>
          <p:cNvSpPr txBox="1"/>
          <p:nvPr/>
        </p:nvSpPr>
        <p:spPr>
          <a:xfrm>
            <a:off x="1905000" y="1447800"/>
            <a:ext cx="8458200" cy="1569660"/>
          </a:xfrm>
          <a:prstGeom prst="rect">
            <a:avLst/>
          </a:prstGeom>
          <a:noFill/>
        </p:spPr>
        <p:txBody>
          <a:bodyPr wrap="square" rtlCol="0">
            <a:spAutoFit/>
          </a:bodyPr>
          <a:lstStyle/>
          <a:p>
            <a:pPr>
              <a:buFont typeface="Arial" pitchFamily="34" charset="0"/>
              <a:buChar char="•"/>
            </a:pPr>
            <a:r>
              <a:rPr lang="en-US" sz="2400" dirty="0">
                <a:solidFill>
                  <a:schemeClr val="bg1"/>
                </a:solidFill>
              </a:rPr>
              <a:t>Jesus foretells the destruction of the temple and of Jerusalem</a:t>
            </a:r>
          </a:p>
          <a:p>
            <a:pPr>
              <a:buFont typeface="Arial" pitchFamily="34" charset="0"/>
              <a:buChar char="•"/>
            </a:pPr>
            <a:endParaRPr lang="en-US" sz="2400" dirty="0">
              <a:solidFill>
                <a:schemeClr val="bg1"/>
              </a:solidFill>
            </a:endParaRPr>
          </a:p>
          <a:p>
            <a:pPr>
              <a:buFont typeface="Arial" pitchFamily="34" charset="0"/>
              <a:buChar char="•"/>
            </a:pPr>
            <a:r>
              <a:rPr lang="en-US" sz="2400" dirty="0">
                <a:solidFill>
                  <a:schemeClr val="bg1"/>
                </a:solidFill>
              </a:rPr>
              <a:t>He tells of the signs to precede his Second Coming and gives the parable of the fig tree. </a:t>
            </a:r>
            <a:endParaRPr lang="en-US" sz="2800" dirty="0">
              <a:solidFill>
                <a:schemeClr val="bg1"/>
              </a:solidFill>
            </a:endParaRPr>
          </a:p>
        </p:txBody>
      </p:sp>
      <p:grpSp>
        <p:nvGrpSpPr>
          <p:cNvPr id="5" name="Group 1"/>
          <p:cNvGrpSpPr/>
          <p:nvPr/>
        </p:nvGrpSpPr>
        <p:grpSpPr>
          <a:xfrm>
            <a:off x="3352800" y="3581400"/>
            <a:ext cx="4830708" cy="1828800"/>
            <a:chOff x="1066800" y="1565224"/>
            <a:chExt cx="7942288" cy="3006776"/>
          </a:xfrm>
        </p:grpSpPr>
        <p:grpSp>
          <p:nvGrpSpPr>
            <p:cNvPr id="24" name="Group 12"/>
            <p:cNvGrpSpPr/>
            <p:nvPr/>
          </p:nvGrpSpPr>
          <p:grpSpPr>
            <a:xfrm>
              <a:off x="1066800" y="4102308"/>
              <a:ext cx="7942288" cy="469692"/>
              <a:chOff x="1066800" y="4102308"/>
              <a:chExt cx="7942288" cy="926892"/>
            </a:xfrm>
          </p:grpSpPr>
          <p:sp>
            <p:nvSpPr>
              <p:cNvPr id="43" name="Rectangle 1"/>
              <p:cNvSpPr/>
              <p:nvPr/>
            </p:nvSpPr>
            <p:spPr>
              <a:xfrm>
                <a:off x="1066800" y="4114800"/>
                <a:ext cx="1981200" cy="9144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3075482" y="4102308"/>
                <a:ext cx="1981200" cy="9144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
              <p:cNvSpPr/>
              <p:nvPr/>
            </p:nvSpPr>
            <p:spPr>
              <a:xfrm>
                <a:off x="5051685" y="4103557"/>
                <a:ext cx="1981200" cy="9144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p:cNvSpPr/>
              <p:nvPr/>
            </p:nvSpPr>
            <p:spPr>
              <a:xfrm>
                <a:off x="7027888" y="4104806"/>
                <a:ext cx="1981200" cy="914400"/>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3"/>
            <p:cNvSpPr/>
            <p:nvPr/>
          </p:nvSpPr>
          <p:spPr>
            <a:xfrm rot="5400000">
              <a:off x="4113551" y="553387"/>
              <a:ext cx="1981200" cy="5141626"/>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4"/>
            <p:cNvSpPr/>
            <p:nvPr/>
          </p:nvSpPr>
          <p:spPr>
            <a:xfrm>
              <a:off x="2703226" y="1571469"/>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
            <p:cNvSpPr/>
            <p:nvPr/>
          </p:nvSpPr>
          <p:spPr>
            <a:xfrm>
              <a:off x="3555167" y="1570220"/>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
            <p:cNvSpPr/>
            <p:nvPr/>
          </p:nvSpPr>
          <p:spPr>
            <a:xfrm>
              <a:off x="4407108" y="1568971"/>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7"/>
            <p:cNvSpPr/>
            <p:nvPr/>
          </p:nvSpPr>
          <p:spPr>
            <a:xfrm>
              <a:off x="5259049" y="1567722"/>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8"/>
            <p:cNvSpPr/>
            <p:nvPr/>
          </p:nvSpPr>
          <p:spPr>
            <a:xfrm>
              <a:off x="6110990" y="1566473"/>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9"/>
            <p:cNvSpPr/>
            <p:nvPr/>
          </p:nvSpPr>
          <p:spPr>
            <a:xfrm>
              <a:off x="6962931" y="1565224"/>
              <a:ext cx="504669" cy="542144"/>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0"/>
            <p:cNvSpPr/>
            <p:nvPr/>
          </p:nvSpPr>
          <p:spPr>
            <a:xfrm rot="5400000">
              <a:off x="1235440" y="2801911"/>
              <a:ext cx="1149246" cy="1451547"/>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1"/>
            <p:cNvSpPr/>
            <p:nvPr/>
          </p:nvSpPr>
          <p:spPr>
            <a:xfrm rot="5400000">
              <a:off x="7763656" y="2904346"/>
              <a:ext cx="1147995" cy="1282908"/>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2"/>
            <p:cNvSpPr/>
            <p:nvPr/>
          </p:nvSpPr>
          <p:spPr>
            <a:xfrm rot="5400000">
              <a:off x="4394616" y="2968053"/>
              <a:ext cx="1149246" cy="8244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3"/>
            <p:cNvGrpSpPr/>
            <p:nvPr/>
          </p:nvGrpSpPr>
          <p:grpSpPr>
            <a:xfrm>
              <a:off x="2625777" y="2108616"/>
              <a:ext cx="5070424" cy="697803"/>
              <a:chOff x="762000" y="304800"/>
              <a:chExt cx="5289030" cy="1003095"/>
            </a:xfrm>
          </p:grpSpPr>
          <p:sp>
            <p:nvSpPr>
              <p:cNvPr id="37" name="Quad Arrow 16"/>
              <p:cNvSpPr/>
              <p:nvPr/>
            </p:nvSpPr>
            <p:spPr>
              <a:xfrm>
                <a:off x="762000" y="304800"/>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1648918" y="307299"/>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2520846" y="309798"/>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3392774" y="312297"/>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4264702" y="314796"/>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a:off x="5136630" y="317295"/>
                <a:ext cx="914400" cy="990600"/>
              </a:xfrm>
              <a:prstGeom prst="quadArrow">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4337154" y="3894944"/>
              <a:ext cx="1254177" cy="272322"/>
            </a:xfrm>
            <a:prstGeom prst="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8"/>
          <p:cNvGrpSpPr/>
          <p:nvPr/>
        </p:nvGrpSpPr>
        <p:grpSpPr>
          <a:xfrm flipH="1">
            <a:off x="1981200" y="3810000"/>
            <a:ext cx="1295400" cy="1391356"/>
            <a:chOff x="6096000" y="3124200"/>
            <a:chExt cx="2362200" cy="1981200"/>
          </a:xfrm>
        </p:grpSpPr>
        <p:sp>
          <p:nvSpPr>
            <p:cNvPr id="16" name="Rounded Rectangle 15"/>
            <p:cNvSpPr/>
            <p:nvPr/>
          </p:nvSpPr>
          <p:spPr>
            <a:xfrm>
              <a:off x="6096000" y="3581400"/>
              <a:ext cx="2362200" cy="129540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ounded Rectangle 16"/>
            <p:cNvSpPr/>
            <p:nvPr/>
          </p:nvSpPr>
          <p:spPr>
            <a:xfrm>
              <a:off x="6477000" y="4038600"/>
              <a:ext cx="457200" cy="838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ounded Rectangle 17"/>
            <p:cNvSpPr/>
            <p:nvPr/>
          </p:nvSpPr>
          <p:spPr>
            <a:xfrm>
              <a:off x="7543800" y="3886200"/>
              <a:ext cx="457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Flowchart: Delay 18"/>
            <p:cNvSpPr/>
            <p:nvPr/>
          </p:nvSpPr>
          <p:spPr>
            <a:xfrm rot="16200000">
              <a:off x="7010400" y="2209800"/>
              <a:ext cx="533400" cy="2362200"/>
            </a:xfrm>
            <a:prstGeom prst="flowChartDelay">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Cloud 19"/>
            <p:cNvSpPr/>
            <p:nvPr/>
          </p:nvSpPr>
          <p:spPr>
            <a:xfrm>
              <a:off x="73152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Cloud 20"/>
            <p:cNvSpPr/>
            <p:nvPr/>
          </p:nvSpPr>
          <p:spPr>
            <a:xfrm>
              <a:off x="7620000" y="47244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Cloud 21"/>
            <p:cNvSpPr/>
            <p:nvPr/>
          </p:nvSpPr>
          <p:spPr>
            <a:xfrm>
              <a:off x="78486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Cloud 22"/>
            <p:cNvSpPr/>
            <p:nvPr/>
          </p:nvSpPr>
          <p:spPr>
            <a:xfrm>
              <a:off x="7239000" y="48006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 name="Group 57"/>
          <p:cNvGrpSpPr/>
          <p:nvPr/>
        </p:nvGrpSpPr>
        <p:grpSpPr>
          <a:xfrm>
            <a:off x="8305800" y="3276600"/>
            <a:ext cx="1295400" cy="2077156"/>
            <a:chOff x="6096000" y="3124200"/>
            <a:chExt cx="2362200" cy="1981200"/>
          </a:xfrm>
        </p:grpSpPr>
        <p:sp>
          <p:nvSpPr>
            <p:cNvPr id="8" name="Rounded Rectangle 7"/>
            <p:cNvSpPr/>
            <p:nvPr/>
          </p:nvSpPr>
          <p:spPr>
            <a:xfrm>
              <a:off x="6096000" y="3581400"/>
              <a:ext cx="2362200" cy="129540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ounded Rectangle 8"/>
            <p:cNvSpPr/>
            <p:nvPr/>
          </p:nvSpPr>
          <p:spPr>
            <a:xfrm>
              <a:off x="6512859" y="4287078"/>
              <a:ext cx="421341" cy="5897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ounded Rectangle 9"/>
            <p:cNvSpPr/>
            <p:nvPr/>
          </p:nvSpPr>
          <p:spPr>
            <a:xfrm>
              <a:off x="7543800" y="3886200"/>
              <a:ext cx="457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lowchart: Delay 10"/>
            <p:cNvSpPr/>
            <p:nvPr/>
          </p:nvSpPr>
          <p:spPr>
            <a:xfrm rot="16200000">
              <a:off x="7010400" y="2209800"/>
              <a:ext cx="533400" cy="2362200"/>
            </a:xfrm>
            <a:prstGeom prst="flowChartDelay">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Cloud 11"/>
            <p:cNvSpPr/>
            <p:nvPr/>
          </p:nvSpPr>
          <p:spPr>
            <a:xfrm>
              <a:off x="73152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Cloud 12"/>
            <p:cNvSpPr/>
            <p:nvPr/>
          </p:nvSpPr>
          <p:spPr>
            <a:xfrm>
              <a:off x="7620000" y="47244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Cloud 13"/>
            <p:cNvSpPr/>
            <p:nvPr/>
          </p:nvSpPr>
          <p:spPr>
            <a:xfrm>
              <a:off x="78486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Cloud 14"/>
            <p:cNvSpPr/>
            <p:nvPr/>
          </p:nvSpPr>
          <p:spPr>
            <a:xfrm>
              <a:off x="7239000" y="48006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7" name="Group 46"/>
          <p:cNvGrpSpPr/>
          <p:nvPr/>
        </p:nvGrpSpPr>
        <p:grpSpPr>
          <a:xfrm>
            <a:off x="3276601" y="4419600"/>
            <a:ext cx="4593383" cy="2002778"/>
            <a:chOff x="3362589" y="4257446"/>
            <a:chExt cx="4593383" cy="2002778"/>
          </a:xfrm>
        </p:grpSpPr>
        <p:sp>
          <p:nvSpPr>
            <p:cNvPr id="48" name="Rounded Rectangle 47"/>
            <p:cNvSpPr/>
            <p:nvPr/>
          </p:nvSpPr>
          <p:spPr>
            <a:xfrm>
              <a:off x="3429000" y="4648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9108113">
              <a:off x="4191000" y="4267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21226551">
              <a:off x="4434994" y="4613504"/>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20787913">
              <a:off x="4962791" y="4638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13758427">
              <a:off x="55723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673125">
              <a:off x="6120284" y="4568884"/>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24133">
              <a:off x="6639189" y="45620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19108113">
              <a:off x="7096390" y="5019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489289">
              <a:off x="4353190"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3819789" y="5933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19108113">
              <a:off x="3362589" y="5476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19997252">
              <a:off x="5115189" y="57050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1261796">
              <a:off x="5496189" y="5552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6258191" y="5324053"/>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5029200" y="51816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20595127">
              <a:off x="3362589"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20534188">
              <a:off x="4526942" y="498851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2729544">
              <a:off x="5953390"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358400">
              <a:off x="3520065" y="590727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21367672">
              <a:off x="6943990" y="54764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19108113">
              <a:off x="6029589"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71725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50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dissolv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slide(fromBottom)">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152401"/>
            <a:ext cx="12192000" cy="830997"/>
          </a:xfrm>
          <a:prstGeom prst="rect">
            <a:avLst/>
          </a:prstGeom>
          <a:noFill/>
        </p:spPr>
        <p:txBody>
          <a:bodyPr wrap="square" rtlCol="0">
            <a:spAutoFit/>
          </a:bodyPr>
          <a:lstStyle/>
          <a:p>
            <a:pPr algn="ctr"/>
            <a:r>
              <a:rPr lang="en-US" sz="4800" b="1" dirty="0">
                <a:solidFill>
                  <a:schemeClr val="bg1"/>
                </a:solidFill>
                <a:latin typeface="Lucida Fax" panose="02060602050505020204" pitchFamily="18" charset="0"/>
              </a:rPr>
              <a:t>Patience—a Process of Perfection</a:t>
            </a:r>
          </a:p>
        </p:txBody>
      </p:sp>
      <p:sp>
        <p:nvSpPr>
          <p:cNvPr id="3" name="TextBox 2"/>
          <p:cNvSpPr txBox="1"/>
          <p:nvPr/>
        </p:nvSpPr>
        <p:spPr>
          <a:xfrm>
            <a:off x="398930" y="1232647"/>
            <a:ext cx="6956611" cy="4893647"/>
          </a:xfrm>
          <a:prstGeom prst="rect">
            <a:avLst/>
          </a:prstGeom>
          <a:noFill/>
        </p:spPr>
        <p:txBody>
          <a:bodyPr wrap="square" rtlCol="0">
            <a:spAutoFit/>
          </a:bodyPr>
          <a:lstStyle/>
          <a:p>
            <a:r>
              <a:rPr lang="en-US" sz="2400" dirty="0">
                <a:solidFill>
                  <a:schemeClr val="bg1"/>
                </a:solidFill>
              </a:rPr>
              <a:t>The Savior Himself said that in your patience you possess your souls.</a:t>
            </a:r>
          </a:p>
          <a:p>
            <a:endParaRPr lang="en-US" sz="2400" dirty="0">
              <a:solidFill>
                <a:schemeClr val="bg1"/>
              </a:solidFill>
            </a:endParaRPr>
          </a:p>
          <a:p>
            <a:r>
              <a:rPr lang="en-US" sz="2400" dirty="0">
                <a:solidFill>
                  <a:schemeClr val="bg1"/>
                </a:solidFill>
              </a:rPr>
              <a:t>Or, to use another translation of the Greek text, in your patience you win mastery of your souls.</a:t>
            </a:r>
          </a:p>
          <a:p>
            <a:endParaRPr lang="en-US" sz="2400" dirty="0">
              <a:solidFill>
                <a:schemeClr val="bg1"/>
              </a:solidFill>
            </a:endParaRPr>
          </a:p>
          <a:p>
            <a:r>
              <a:rPr lang="en-US" sz="2400" dirty="0">
                <a:solidFill>
                  <a:schemeClr val="bg1"/>
                </a:solidFill>
              </a:rPr>
              <a:t>Patience means to abide in faith, knowing that sometimes it is in the waiting rather than in the receiving that we grow the most. </a:t>
            </a:r>
          </a:p>
          <a:p>
            <a:endParaRPr lang="en-US" sz="2400" dirty="0">
              <a:solidFill>
                <a:schemeClr val="bg1"/>
              </a:solidFill>
            </a:endParaRPr>
          </a:p>
          <a:p>
            <a:r>
              <a:rPr lang="en-US" sz="2400" dirty="0">
                <a:solidFill>
                  <a:schemeClr val="bg1"/>
                </a:solidFill>
              </a:rPr>
              <a:t>This was true in the time of the Savior. It is true in our time as well, for we are commanded in these latter days to ‘continue in patience until ye are perfected’”</a:t>
            </a:r>
          </a:p>
        </p:txBody>
      </p:sp>
      <p:sp>
        <p:nvSpPr>
          <p:cNvPr id="4" name="Rectangle 3"/>
          <p:cNvSpPr/>
          <p:nvPr/>
        </p:nvSpPr>
        <p:spPr>
          <a:xfrm>
            <a:off x="94934" y="6428627"/>
            <a:ext cx="1252843" cy="369332"/>
          </a:xfrm>
          <a:prstGeom prst="rect">
            <a:avLst/>
          </a:prstGeom>
        </p:spPr>
        <p:txBody>
          <a:bodyPr wrap="none">
            <a:spAutoFit/>
          </a:bodyPr>
          <a:lstStyle/>
          <a:p>
            <a:r>
              <a:rPr lang="en-US" dirty="0">
                <a:solidFill>
                  <a:schemeClr val="bg1"/>
                </a:solidFill>
              </a:rPr>
              <a:t>Luke 21:19 </a:t>
            </a:r>
            <a:endParaRPr lang="en-US" dirty="0"/>
          </a:p>
        </p:txBody>
      </p:sp>
      <p:sp>
        <p:nvSpPr>
          <p:cNvPr id="71" name="TextBox 70"/>
          <p:cNvSpPr txBox="1"/>
          <p:nvPr/>
        </p:nvSpPr>
        <p:spPr>
          <a:xfrm>
            <a:off x="11617557" y="6457263"/>
            <a:ext cx="574443" cy="369332"/>
          </a:xfrm>
          <a:prstGeom prst="rect">
            <a:avLst/>
          </a:prstGeom>
          <a:noFill/>
        </p:spPr>
        <p:txBody>
          <a:bodyPr wrap="square" rtlCol="0">
            <a:spAutoFit/>
          </a:bodyPr>
          <a:lstStyle/>
          <a:p>
            <a:r>
              <a:rPr lang="en-US" dirty="0">
                <a:solidFill>
                  <a:schemeClr val="bg1"/>
                </a:solidFill>
              </a:rPr>
              <a:t>(4)</a:t>
            </a:r>
          </a:p>
        </p:txBody>
      </p:sp>
      <p:pic>
        <p:nvPicPr>
          <p:cNvPr id="72" name="Picture 2" descr="http://score.addicaid.com/wp-content/uploads/2015/08/Addicaid-the-Future-of-Addiction-Recovery-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4471" y="3786434"/>
            <a:ext cx="3435099" cy="193224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666" y="1135799"/>
            <a:ext cx="1517904" cy="1895856"/>
          </a:xfrm>
          <a:prstGeom prst="rect">
            <a:avLst/>
          </a:prstGeom>
        </p:spPr>
      </p:pic>
    </p:spTree>
    <p:extLst>
      <p:ext uri="{BB962C8B-B14F-4D97-AF65-F5344CB8AC3E}">
        <p14:creationId xmlns:p14="http://schemas.microsoft.com/office/powerpoint/2010/main" val="150786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#117 </a:t>
            </a:r>
            <a:r>
              <a:rPr lang="en-US" i="1" dirty="0">
                <a:solidFill>
                  <a:schemeClr val="bg1"/>
                </a:solidFill>
              </a:rPr>
              <a:t>Come Unto Jesus</a:t>
            </a:r>
          </a:p>
          <a:p>
            <a:endParaRPr lang="en-US" dirty="0">
              <a:solidFill>
                <a:schemeClr val="bg1"/>
              </a:solidFill>
            </a:endParaRPr>
          </a:p>
          <a:p>
            <a:endParaRPr lang="en-US" i="1" dirty="0">
              <a:solidFill>
                <a:schemeClr val="bg1"/>
              </a:solidFill>
            </a:endParaRPr>
          </a:p>
          <a:p>
            <a:r>
              <a:rPr lang="en-US" i="1" dirty="0">
                <a:solidFill>
                  <a:schemeClr val="bg1"/>
                </a:solidFill>
              </a:rPr>
              <a:t>Video:  </a:t>
            </a:r>
            <a:r>
              <a:rPr lang="en-US" b="1" dirty="0">
                <a:solidFill>
                  <a:schemeClr val="bg1"/>
                </a:solidFill>
              </a:rPr>
              <a:t>Pure and Simple Faith</a:t>
            </a:r>
            <a:r>
              <a:rPr lang="en-US" dirty="0">
                <a:solidFill>
                  <a:schemeClr val="bg1"/>
                </a:solidFill>
              </a:rPr>
              <a:t> (5:22)</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19</a:t>
            </a:r>
          </a:p>
          <a:p>
            <a:pPr marL="342900" indent="-342900">
              <a:buFontTx/>
              <a:buAutoNum type="arabicPeriod"/>
            </a:pPr>
            <a:r>
              <a:rPr lang="en-US" dirty="0">
                <a:solidFill>
                  <a:schemeClr val="bg1"/>
                </a:solidFill>
              </a:rPr>
              <a:t>David Wenham </a:t>
            </a:r>
            <a:r>
              <a:rPr lang="en-US" i="1" dirty="0">
                <a:solidFill>
                  <a:schemeClr val="bg1"/>
                </a:solidFill>
              </a:rPr>
              <a:t>Parable of Jesus </a:t>
            </a:r>
            <a:r>
              <a:rPr lang="en-US" dirty="0">
                <a:solidFill>
                  <a:schemeClr val="bg1"/>
                </a:solidFill>
              </a:rPr>
              <a:t>p. 167</a:t>
            </a:r>
          </a:p>
          <a:p>
            <a:pPr marL="342900" indent="-342900">
              <a:buFontTx/>
              <a:buAutoNum type="arabicPeriod"/>
            </a:pPr>
            <a:r>
              <a:rPr lang="en-US" dirty="0">
                <a:solidFill>
                  <a:schemeClr val="bg1"/>
                </a:solidFill>
              </a:rPr>
              <a:t> John </a:t>
            </a:r>
            <a:r>
              <a:rPr lang="en-US" dirty="0" err="1">
                <a:solidFill>
                  <a:schemeClr val="bg1"/>
                </a:solidFill>
              </a:rPr>
              <a:t>Bytheway</a:t>
            </a:r>
            <a:r>
              <a:rPr lang="en-US" dirty="0">
                <a:solidFill>
                  <a:schemeClr val="bg1"/>
                </a:solidFill>
              </a:rPr>
              <a:t> </a:t>
            </a:r>
            <a:r>
              <a:rPr lang="en-US" i="1" dirty="0">
                <a:solidFill>
                  <a:schemeClr val="bg1"/>
                </a:solidFill>
              </a:rPr>
              <a:t>Of Pigs, Pearls, and Prodigals </a:t>
            </a:r>
            <a:r>
              <a:rPr lang="en-US" dirty="0">
                <a:solidFill>
                  <a:schemeClr val="bg1"/>
                </a:solidFill>
              </a:rPr>
              <a:t>p. 207</a:t>
            </a:r>
          </a:p>
          <a:p>
            <a:pPr marL="342900" indent="-342900">
              <a:buFontTx/>
              <a:buAutoNum type="arabicPeriod"/>
            </a:pPr>
            <a:r>
              <a:rPr lang="en-US" dirty="0">
                <a:solidFill>
                  <a:schemeClr val="bg1"/>
                </a:solidFill>
              </a:rPr>
              <a:t>Dieter F. </a:t>
            </a:r>
            <a:r>
              <a:rPr lang="en-US" dirty="0" err="1">
                <a:solidFill>
                  <a:schemeClr val="bg1"/>
                </a:solidFill>
              </a:rPr>
              <a:t>Uchtodorf</a:t>
            </a:r>
            <a:r>
              <a:rPr lang="en-US" dirty="0">
                <a:solidFill>
                  <a:schemeClr val="bg1"/>
                </a:solidFill>
              </a:rPr>
              <a:t> </a:t>
            </a:r>
            <a:r>
              <a:rPr lang="en-US" i="1" dirty="0">
                <a:solidFill>
                  <a:schemeClr val="bg1"/>
                </a:solidFill>
              </a:rPr>
              <a:t>Pride and the Priesthood </a:t>
            </a:r>
            <a:r>
              <a:rPr lang="en-US" dirty="0">
                <a:solidFill>
                  <a:schemeClr val="bg1"/>
                </a:solidFill>
              </a:rPr>
              <a:t>2010 Oct. Conference  and “Continue in Patience,” Ensign or </a:t>
            </a:r>
            <a:r>
              <a:rPr lang="en-US" dirty="0" err="1">
                <a:solidFill>
                  <a:schemeClr val="bg1"/>
                </a:solidFill>
              </a:rPr>
              <a:t>Liahona</a:t>
            </a:r>
            <a:r>
              <a:rPr lang="en-US" dirty="0">
                <a:solidFill>
                  <a:schemeClr val="bg1"/>
                </a:solidFill>
              </a:rPr>
              <a:t>, May 2010, 59 </a:t>
            </a:r>
          </a:p>
          <a:p>
            <a:pPr marL="342900" indent="-342900">
              <a:buFontTx/>
              <a:buAutoNum type="arabicPeriod"/>
            </a:pPr>
            <a:r>
              <a:rPr lang="en-US" dirty="0">
                <a:solidFill>
                  <a:schemeClr val="bg1"/>
                </a:solidFill>
              </a:rPr>
              <a:t>President Ezra Taft Benson </a:t>
            </a:r>
            <a:r>
              <a:rPr lang="en-US" i="1" dirty="0">
                <a:solidFill>
                  <a:schemeClr val="bg1"/>
                </a:solidFill>
              </a:rPr>
              <a:t>Beware of Pride </a:t>
            </a:r>
            <a:r>
              <a:rPr lang="en-US" dirty="0">
                <a:solidFill>
                  <a:schemeClr val="bg1"/>
                </a:solidFill>
              </a:rPr>
              <a:t>April 1989 Gen. Conf.</a:t>
            </a:r>
          </a:p>
          <a:p>
            <a:pPr marL="342900" indent="-342900">
              <a:buFontTx/>
              <a:buAutoNum type="arabicPeriod"/>
            </a:pPr>
            <a:r>
              <a:rPr lang="en-US" dirty="0">
                <a:solidFill>
                  <a:schemeClr val="bg1"/>
                </a:solidFill>
              </a:rPr>
              <a:t>C. S. Lewis </a:t>
            </a:r>
            <a:r>
              <a:rPr lang="en-US" i="1" dirty="0">
                <a:solidFill>
                  <a:schemeClr val="bg1"/>
                </a:solidFill>
              </a:rPr>
              <a:t>Mere Christianity </a:t>
            </a:r>
            <a:r>
              <a:rPr lang="en-US" dirty="0">
                <a:solidFill>
                  <a:schemeClr val="bg1"/>
                </a:solidFill>
              </a:rPr>
              <a:t>P 109-111</a:t>
            </a:r>
          </a:p>
          <a:p>
            <a:pPr marL="342900" indent="-342900">
              <a:buFontTx/>
              <a:buAutoNum type="arabicPeriod"/>
            </a:pPr>
            <a:r>
              <a:rPr lang="en-US" dirty="0">
                <a:solidFill>
                  <a:schemeClr val="bg1"/>
                </a:solidFill>
              </a:rPr>
              <a:t>President Howard W. Hunter (“The Pharisee and the Publican,”</a:t>
            </a:r>
            <a:r>
              <a:rPr lang="en-US" i="1" dirty="0">
                <a:solidFill>
                  <a:schemeClr val="bg1"/>
                </a:solidFill>
              </a:rPr>
              <a:t> Ensign,</a:t>
            </a:r>
            <a:r>
              <a:rPr lang="en-US" dirty="0">
                <a:solidFill>
                  <a:schemeClr val="bg1"/>
                </a:solidFill>
              </a:rPr>
              <a:t> May 1984, 65–66).</a:t>
            </a:r>
          </a:p>
          <a:p>
            <a:pPr marL="342900" indent="-342900">
              <a:buFontTx/>
              <a:buAutoNum type="arabicPeriod"/>
            </a:pPr>
            <a:r>
              <a:rPr lang="en-US" dirty="0">
                <a:solidFill>
                  <a:schemeClr val="bg1"/>
                </a:solidFill>
              </a:rPr>
              <a:t>Elder Bruce R. McConkie (Doctrinal New Testament Commentary 1:572-73)</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3825394" y="1070650"/>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87470584-5D2E-456F-842C-2DFF3E0FD6E4}"/>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22607514"/>
              </p:ext>
            </p:extLst>
          </p:nvPr>
        </p:nvGraphicFramePr>
        <p:xfrm>
          <a:off x="1676400" y="457200"/>
          <a:ext cx="8763000" cy="4165600"/>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370840">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tc>
                <a:tc>
                  <a:txBody>
                    <a:bodyPr/>
                    <a:lstStyle/>
                    <a:p>
                      <a:pPr algn="ctr"/>
                      <a:r>
                        <a:rPr lang="en-US" sz="1200" b="1" dirty="0"/>
                        <a:t>Luke </a:t>
                      </a:r>
                    </a:p>
                  </a:txBody>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r>
                        <a:rPr lang="en-US" sz="1200" dirty="0"/>
                        <a:t>Jesus Blesses the Little Children</a:t>
                      </a:r>
                    </a:p>
                  </a:txBody>
                  <a:tcPr/>
                </a:tc>
                <a:tc>
                  <a:txBody>
                    <a:bodyPr/>
                    <a:lstStyle/>
                    <a:p>
                      <a:r>
                        <a:rPr lang="en-US" sz="1200" dirty="0"/>
                        <a:t>19:13-15</a:t>
                      </a:r>
                    </a:p>
                  </a:txBody>
                  <a:tcPr/>
                </a:tc>
                <a:tc>
                  <a:txBody>
                    <a:bodyPr/>
                    <a:lstStyle/>
                    <a:p>
                      <a:r>
                        <a:rPr lang="en-US" sz="1200" dirty="0"/>
                        <a:t>10:13-16</a:t>
                      </a:r>
                    </a:p>
                  </a:txBody>
                  <a:tcPr/>
                </a:tc>
                <a:tc>
                  <a:txBody>
                    <a:bodyPr/>
                    <a:lstStyle/>
                    <a:p>
                      <a:r>
                        <a:rPr lang="en-US" sz="1200" dirty="0"/>
                        <a:t>18:15-17</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1"/>
                  </a:ext>
                </a:extLst>
              </a:tr>
              <a:tr h="370840">
                <a:tc>
                  <a:txBody>
                    <a:bodyPr/>
                    <a:lstStyle/>
                    <a:p>
                      <a:r>
                        <a:rPr lang="en-US" sz="1200" dirty="0"/>
                        <a:t>Jesus Teaches a Rich Young Ruler</a:t>
                      </a:r>
                    </a:p>
                  </a:txBody>
                  <a:tcPr/>
                </a:tc>
                <a:tc>
                  <a:txBody>
                    <a:bodyPr/>
                    <a:lstStyle/>
                    <a:p>
                      <a:r>
                        <a:rPr lang="en-US" sz="1200" dirty="0"/>
                        <a:t>19:16-26</a:t>
                      </a:r>
                    </a:p>
                  </a:txBody>
                  <a:tcPr/>
                </a:tc>
                <a:tc>
                  <a:txBody>
                    <a:bodyPr/>
                    <a:lstStyle/>
                    <a:p>
                      <a:r>
                        <a:rPr lang="en-US" sz="1200" dirty="0"/>
                        <a:t>10:17-27</a:t>
                      </a:r>
                    </a:p>
                  </a:txBody>
                  <a:tcPr/>
                </a:tc>
                <a:tc>
                  <a:txBody>
                    <a:bodyPr/>
                    <a:lstStyle/>
                    <a:p>
                      <a:r>
                        <a:rPr lang="en-US" sz="1200" dirty="0"/>
                        <a:t>18:18-27</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2"/>
                  </a:ext>
                </a:extLst>
              </a:tr>
              <a:tr h="370840">
                <a:tc>
                  <a:txBody>
                    <a:bodyPr/>
                    <a:lstStyle/>
                    <a:p>
                      <a:r>
                        <a:rPr lang="en-US" sz="1200" dirty="0"/>
                        <a:t>Results of Following Jesus</a:t>
                      </a:r>
                    </a:p>
                  </a:txBody>
                  <a:tcPr/>
                </a:tc>
                <a:tc>
                  <a:txBody>
                    <a:bodyPr/>
                    <a:lstStyle/>
                    <a:p>
                      <a:r>
                        <a:rPr lang="en-US" sz="1200" dirty="0"/>
                        <a:t>19:27-30</a:t>
                      </a:r>
                    </a:p>
                  </a:txBody>
                  <a:tcPr/>
                </a:tc>
                <a:tc>
                  <a:txBody>
                    <a:bodyPr/>
                    <a:lstStyle/>
                    <a:p>
                      <a:r>
                        <a:rPr lang="en-US" sz="1200" dirty="0"/>
                        <a:t>10:28-31</a:t>
                      </a:r>
                    </a:p>
                  </a:txBody>
                  <a:tcPr/>
                </a:tc>
                <a:tc>
                  <a:txBody>
                    <a:bodyPr/>
                    <a:lstStyle/>
                    <a:p>
                      <a:r>
                        <a:rPr lang="en-US" sz="1200" dirty="0"/>
                        <a:t>18:28-30</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3"/>
                  </a:ext>
                </a:extLst>
              </a:tr>
              <a:tr h="370840">
                <a:tc>
                  <a:txBody>
                    <a:bodyPr/>
                    <a:lstStyle/>
                    <a:p>
                      <a:r>
                        <a:rPr lang="en-US" sz="1200" dirty="0"/>
                        <a:t>Jesus Foretells his Death and Resurrection in Jerusalem</a:t>
                      </a:r>
                    </a:p>
                  </a:txBody>
                  <a:tcPr/>
                </a:tc>
                <a:tc>
                  <a:txBody>
                    <a:bodyPr/>
                    <a:lstStyle/>
                    <a:p>
                      <a:r>
                        <a:rPr lang="en-US" sz="1200" dirty="0"/>
                        <a:t>20:17-19</a:t>
                      </a:r>
                    </a:p>
                  </a:txBody>
                  <a:tcPr/>
                </a:tc>
                <a:tc>
                  <a:txBody>
                    <a:bodyPr/>
                    <a:lstStyle/>
                    <a:p>
                      <a:r>
                        <a:rPr lang="en-US" sz="1200" dirty="0"/>
                        <a:t>10:32-34</a:t>
                      </a:r>
                    </a:p>
                  </a:txBody>
                  <a:tcPr/>
                </a:tc>
                <a:tc>
                  <a:txBody>
                    <a:bodyPr/>
                    <a:lstStyle/>
                    <a:p>
                      <a:r>
                        <a:rPr lang="en-US" sz="1200" dirty="0"/>
                        <a:t>18:31-34</a:t>
                      </a:r>
                    </a:p>
                  </a:txBody>
                  <a:tcPr>
                    <a:solidFill>
                      <a:schemeClr val="accent5">
                        <a:lumMod val="20000"/>
                        <a:lumOff val="80000"/>
                      </a:schemeClr>
                    </a:solidFill>
                  </a:tcPr>
                </a:tc>
                <a:tc>
                  <a:txBody>
                    <a:bodyPr/>
                    <a:lstStyle/>
                    <a:p>
                      <a:endParaRPr lang="en-US" sz="1200" dirty="0"/>
                    </a:p>
                  </a:txBody>
                  <a:tcPr/>
                </a:tc>
                <a:extLst>
                  <a:ext uri="{0D108BD9-81ED-4DB2-BD59-A6C34878D82A}">
                    <a16:rowId xmlns:a16="http://schemas.microsoft.com/office/drawing/2014/main" val="10004"/>
                  </a:ext>
                </a:extLst>
              </a:tr>
              <a:tr h="370840">
                <a:tc>
                  <a:txBody>
                    <a:bodyPr/>
                    <a:lstStyle/>
                    <a:p>
                      <a:r>
                        <a:rPr lang="en-US" sz="1200" dirty="0"/>
                        <a:t>Blind </a:t>
                      </a:r>
                      <a:r>
                        <a:rPr lang="en-US" sz="1200" dirty="0" err="1"/>
                        <a:t>Bartimaeus</a:t>
                      </a:r>
                      <a:r>
                        <a:rPr lang="en-US" sz="1200" dirty="0"/>
                        <a:t> and Another</a:t>
                      </a:r>
                      <a:r>
                        <a:rPr lang="en-US" sz="1200" baseline="0" dirty="0"/>
                        <a:t> Healed Near Jericho</a:t>
                      </a:r>
                      <a:endParaRPr lang="en-US" sz="1200" dirty="0"/>
                    </a:p>
                  </a:txBody>
                  <a:tcPr/>
                </a:tc>
                <a:tc>
                  <a:txBody>
                    <a:bodyPr/>
                    <a:lstStyle/>
                    <a:p>
                      <a:r>
                        <a:rPr lang="en-US" sz="1200" dirty="0"/>
                        <a:t> 20:29-34</a:t>
                      </a:r>
                    </a:p>
                  </a:txBody>
                  <a:tcPr/>
                </a:tc>
                <a:tc>
                  <a:txBody>
                    <a:bodyPr/>
                    <a:lstStyle/>
                    <a:p>
                      <a:r>
                        <a:rPr lang="en-US" sz="1200" dirty="0"/>
                        <a:t>10:46-52</a:t>
                      </a:r>
                    </a:p>
                  </a:txBody>
                  <a:tcPr/>
                </a:tc>
                <a:tc>
                  <a:txBody>
                    <a:bodyPr/>
                    <a:lstStyle/>
                    <a:p>
                      <a:r>
                        <a:rPr lang="en-US" sz="1200" dirty="0"/>
                        <a:t>18:35-43</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5"/>
                  </a:ext>
                </a:extLst>
              </a:tr>
              <a:tr h="370840">
                <a:tc>
                  <a:txBody>
                    <a:bodyPr/>
                    <a:lstStyle/>
                    <a:p>
                      <a:r>
                        <a:rPr lang="en-US" sz="1200" dirty="0" err="1"/>
                        <a:t>Zacchaeus</a:t>
                      </a:r>
                      <a:r>
                        <a:rPr lang="en-US" sz="1200" dirty="0"/>
                        <a:t> the Sinner is Saved</a:t>
                      </a:r>
                    </a:p>
                  </a:txBody>
                  <a:tcPr/>
                </a:tc>
                <a:tc>
                  <a:txBody>
                    <a:bodyPr/>
                    <a:lstStyle/>
                    <a:p>
                      <a:r>
                        <a:rPr lang="en-US" sz="1200" dirty="0"/>
                        <a:t> </a:t>
                      </a:r>
                    </a:p>
                  </a:txBody>
                  <a:tcPr/>
                </a:tc>
                <a:tc>
                  <a:txBody>
                    <a:bodyPr/>
                    <a:lstStyle/>
                    <a:p>
                      <a:r>
                        <a:rPr lang="en-US" sz="1200" dirty="0"/>
                        <a:t> </a:t>
                      </a:r>
                    </a:p>
                  </a:txBody>
                  <a:tcPr/>
                </a:tc>
                <a:tc>
                  <a:txBody>
                    <a:bodyPr/>
                    <a:lstStyle/>
                    <a:p>
                      <a:r>
                        <a:rPr lang="en-US" sz="1200" dirty="0"/>
                        <a:t>19:1-10</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6"/>
                  </a:ext>
                </a:extLst>
              </a:tr>
              <a:tr h="370840">
                <a:tc>
                  <a:txBody>
                    <a:bodyPr/>
                    <a:lstStyle/>
                    <a:p>
                      <a:r>
                        <a:rPr lang="en-US" sz="1200" dirty="0"/>
                        <a:t>Parable Showing the Kingdom of God Not to appear Immediately</a:t>
                      </a:r>
                    </a:p>
                  </a:txBody>
                  <a:tcPr/>
                </a:tc>
                <a:tc>
                  <a:txBody>
                    <a:bodyPr/>
                    <a:lstStyle/>
                    <a:p>
                      <a:r>
                        <a:rPr lang="en-US" sz="1200" dirty="0"/>
                        <a:t> </a:t>
                      </a:r>
                    </a:p>
                  </a:txBody>
                  <a:tcPr/>
                </a:tc>
                <a:tc>
                  <a:txBody>
                    <a:bodyPr/>
                    <a:lstStyle/>
                    <a:p>
                      <a:r>
                        <a:rPr lang="en-US" sz="1200" dirty="0"/>
                        <a:t> </a:t>
                      </a:r>
                    </a:p>
                  </a:txBody>
                  <a:tcPr/>
                </a:tc>
                <a:tc>
                  <a:txBody>
                    <a:bodyPr/>
                    <a:lstStyle/>
                    <a:p>
                      <a:r>
                        <a:rPr lang="en-US" sz="1200" dirty="0"/>
                        <a:t>19:11-27</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7"/>
                  </a:ext>
                </a:extLst>
              </a:tr>
              <a:tr h="370840">
                <a:tc>
                  <a:txBody>
                    <a:bodyPr/>
                    <a:lstStyle/>
                    <a:p>
                      <a:r>
                        <a:rPr lang="en-US" sz="1200" dirty="0"/>
                        <a:t>Jesus Approaches Jerusalem for the Passover</a:t>
                      </a:r>
                    </a:p>
                  </a:txBody>
                  <a:tcPr/>
                </a:tc>
                <a:tc>
                  <a:txBody>
                    <a:bodyPr/>
                    <a:lstStyle/>
                    <a:p>
                      <a:r>
                        <a:rPr lang="en-US" sz="1200" dirty="0"/>
                        <a:t> </a:t>
                      </a:r>
                    </a:p>
                  </a:txBody>
                  <a:tcPr/>
                </a:tc>
                <a:tc>
                  <a:txBody>
                    <a:bodyPr/>
                    <a:lstStyle/>
                    <a:p>
                      <a:r>
                        <a:rPr lang="en-US" sz="1200" dirty="0"/>
                        <a:t> </a:t>
                      </a:r>
                    </a:p>
                  </a:txBody>
                  <a:tcPr/>
                </a:tc>
                <a:tc>
                  <a:txBody>
                    <a:bodyPr/>
                    <a:lstStyle/>
                    <a:p>
                      <a:r>
                        <a:rPr lang="en-US" sz="1200" dirty="0"/>
                        <a:t>19:28</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8"/>
                  </a:ext>
                </a:extLst>
              </a:tr>
              <a:tr h="370840">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Triumphal Entry into Jerusalem and Return to Bethany</a:t>
                      </a:r>
                      <a:endParaRPr lang="en-US" sz="1800" b="0" i="0" u="none" strike="noStrike" dirty="0">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21:1-11</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11:1-11</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19:29-44</a:t>
                      </a:r>
                      <a:endParaRPr lang="en-US" sz="1800" b="0" i="0" u="none" strike="noStrike">
                        <a:effectLst/>
                        <a:latin typeface="Arial" panose="020B0604020202020204" pitchFamily="34" charset="0"/>
                      </a:endParaRPr>
                    </a:p>
                  </a:txBody>
                  <a:tcPr>
                    <a:solidFill>
                      <a:schemeClr val="accent5">
                        <a:lumMod val="20000"/>
                        <a:lumOff val="80000"/>
                      </a:schemeClr>
                    </a:solidFill>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12:12-19</a:t>
                      </a:r>
                      <a:endParaRPr lang="en-US" sz="1800" b="0" i="0" u="none" strike="noStrike">
                        <a:effectLst/>
                        <a:latin typeface="Arial" panose="020B0604020202020204" pitchFamily="34" charset="0"/>
                      </a:endParaRPr>
                    </a:p>
                  </a:txBody>
                  <a:tcPr/>
                </a:tc>
                <a:extLst>
                  <a:ext uri="{0D108BD9-81ED-4DB2-BD59-A6C34878D82A}">
                    <a16:rowId xmlns:a16="http://schemas.microsoft.com/office/drawing/2014/main" val="10009"/>
                  </a:ext>
                </a:extLst>
              </a:tr>
              <a:tr h="370840">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Second Cleansing of the Temple</a:t>
                      </a:r>
                      <a:endParaRPr lang="en-US" sz="1800" b="0" i="0" u="none" strike="noStrike" dirty="0">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21:12-16</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11:15-18</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19:45-48</a:t>
                      </a:r>
                      <a:endParaRPr lang="en-US" sz="1800" b="0" i="0" u="none" strike="noStrike">
                        <a:effectLst/>
                        <a:latin typeface="Arial" panose="020B0604020202020204" pitchFamily="34" charset="0"/>
                      </a:endParaRPr>
                    </a:p>
                  </a:txBody>
                  <a:tcPr>
                    <a:solidFill>
                      <a:schemeClr val="accent5">
                        <a:lumMod val="20000"/>
                        <a:lumOff val="80000"/>
                      </a:schemeClr>
                    </a:solidFill>
                  </a:tcPr>
                </a:tc>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a:t>
                      </a:r>
                      <a:endParaRPr lang="en-US" sz="1800" b="0" i="0" u="none" strike="noStrike" dirty="0">
                        <a:effectLst/>
                        <a:latin typeface="Arial" panose="020B0604020202020204" pitchFamily="34" charset="0"/>
                      </a:endParaRP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1676400" y="76200"/>
            <a:ext cx="8763000" cy="369332"/>
          </a:xfrm>
          <a:prstGeom prst="rect">
            <a:avLst/>
          </a:prstGeom>
          <a:noFill/>
        </p:spPr>
        <p:txBody>
          <a:bodyPr wrap="square" rtlCol="0">
            <a:spAutoFit/>
          </a:bodyPr>
          <a:lstStyle/>
          <a:p>
            <a:pPr algn="ctr"/>
            <a:r>
              <a:rPr lang="en-US" dirty="0" err="1"/>
              <a:t>Perean</a:t>
            </a:r>
            <a:r>
              <a:rPr lang="en-US" dirty="0"/>
              <a:t> Ministry</a:t>
            </a:r>
          </a:p>
        </p:txBody>
      </p:sp>
    </p:spTree>
    <p:extLst>
      <p:ext uri="{BB962C8B-B14F-4D97-AF65-F5344CB8AC3E}">
        <p14:creationId xmlns:p14="http://schemas.microsoft.com/office/powerpoint/2010/main" val="3376359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96808222"/>
              </p:ext>
            </p:extLst>
          </p:nvPr>
        </p:nvGraphicFramePr>
        <p:xfrm>
          <a:off x="1676400" y="457200"/>
          <a:ext cx="8763000" cy="4536440"/>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370840">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tc>
                <a:tc>
                  <a:txBody>
                    <a:bodyPr/>
                    <a:lstStyle/>
                    <a:p>
                      <a:pPr algn="ctr"/>
                      <a:r>
                        <a:rPr lang="en-US" sz="1200" b="1" dirty="0"/>
                        <a:t>Luke </a:t>
                      </a:r>
                    </a:p>
                  </a:txBody>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Return to Bethany</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21:17</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11:19</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21:37</a:t>
                      </a:r>
                      <a:endParaRPr lang="en-US" sz="1800" b="0" i="0" u="none" strike="noStrike">
                        <a:effectLst/>
                        <a:latin typeface="Arial" panose="020B0604020202020204" pitchFamily="34" charset="0"/>
                      </a:endParaRPr>
                    </a:p>
                  </a:txBody>
                  <a:tcPr>
                    <a:solidFill>
                      <a:schemeClr val="accent5">
                        <a:lumMod val="20000"/>
                        <a:lumOff val="80000"/>
                      </a:schemeClr>
                    </a:solidFill>
                  </a:tcPr>
                </a:tc>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a:t>
                      </a:r>
                      <a:endParaRPr lang="en-US" sz="1800" b="0" i="0" u="none" strike="noStrike" dirty="0">
                        <a:effectLst/>
                        <a:latin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1200" dirty="0"/>
                        <a:t>By What Authority?</a:t>
                      </a:r>
                    </a:p>
                  </a:txBody>
                  <a:tcPr/>
                </a:tc>
                <a:tc>
                  <a:txBody>
                    <a:bodyPr/>
                    <a:lstStyle/>
                    <a:p>
                      <a:r>
                        <a:rPr lang="en-US" sz="1200" dirty="0"/>
                        <a:t>21:23-27</a:t>
                      </a:r>
                    </a:p>
                  </a:txBody>
                  <a:tcPr/>
                </a:tc>
                <a:tc>
                  <a:txBody>
                    <a:bodyPr/>
                    <a:lstStyle/>
                    <a:p>
                      <a:r>
                        <a:rPr lang="en-US" sz="1200" dirty="0"/>
                        <a:t>11:27-33</a:t>
                      </a:r>
                    </a:p>
                  </a:txBody>
                  <a:tcPr/>
                </a:tc>
                <a:tc>
                  <a:txBody>
                    <a:bodyPr/>
                    <a:lstStyle/>
                    <a:p>
                      <a:r>
                        <a:rPr lang="en-US" sz="1200" dirty="0"/>
                        <a:t>21:38, 20:1-8</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2"/>
                  </a:ext>
                </a:extLst>
              </a:tr>
              <a:tr h="370840">
                <a:tc>
                  <a:txBody>
                    <a:bodyPr/>
                    <a:lstStyle/>
                    <a:p>
                      <a:r>
                        <a:rPr lang="en-US" sz="1200" dirty="0"/>
                        <a:t>Parable of the Wicked Husbandmen</a:t>
                      </a:r>
                    </a:p>
                  </a:txBody>
                  <a:tcPr/>
                </a:tc>
                <a:tc>
                  <a:txBody>
                    <a:bodyPr/>
                    <a:lstStyle/>
                    <a:p>
                      <a:r>
                        <a:rPr lang="en-US" sz="1200" dirty="0"/>
                        <a:t>21:33-46</a:t>
                      </a:r>
                    </a:p>
                  </a:txBody>
                  <a:tcPr/>
                </a:tc>
                <a:tc>
                  <a:txBody>
                    <a:bodyPr/>
                    <a:lstStyle/>
                    <a:p>
                      <a:r>
                        <a:rPr lang="en-US" sz="1200" dirty="0"/>
                        <a:t>12:1-12</a:t>
                      </a:r>
                    </a:p>
                  </a:txBody>
                  <a:tcPr/>
                </a:tc>
                <a:tc>
                  <a:txBody>
                    <a:bodyPr/>
                    <a:lstStyle/>
                    <a:p>
                      <a:r>
                        <a:rPr lang="en-US" sz="1200" dirty="0"/>
                        <a:t>20:9-19</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3"/>
                  </a:ext>
                </a:extLst>
              </a:tr>
              <a:tr h="370840">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Marriage and Resurrection</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22:23-33</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12:18-27</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20:27-39</a:t>
                      </a:r>
                      <a:endParaRPr lang="en-US" sz="1800" b="0" i="0" u="none" strike="noStrike">
                        <a:effectLst/>
                        <a:latin typeface="Arial" panose="020B0604020202020204" pitchFamily="34" charset="0"/>
                      </a:endParaRPr>
                    </a:p>
                  </a:txBody>
                  <a:tcPr>
                    <a:solidFill>
                      <a:schemeClr val="accent5">
                        <a:lumMod val="20000"/>
                        <a:lumOff val="80000"/>
                      </a:schemeClr>
                    </a:solidFill>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“Which is the Great Commandment in the Law?”</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22:41-46</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12:35-37</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20:41-44</a:t>
                      </a:r>
                      <a:endParaRPr lang="en-US" sz="1800" b="0" i="0" u="none" strike="noStrike">
                        <a:effectLst/>
                        <a:latin typeface="Arial" panose="020B0604020202020204" pitchFamily="34" charset="0"/>
                      </a:endParaRPr>
                    </a:p>
                  </a:txBody>
                  <a:tcPr>
                    <a:solidFill>
                      <a:schemeClr val="accent5">
                        <a:lumMod val="20000"/>
                        <a:lumOff val="80000"/>
                      </a:schemeClr>
                    </a:solidFill>
                  </a:tcPr>
                </a:tc>
                <a:tc>
                  <a:txBody>
                    <a:bodyPr/>
                    <a:lstStyle/>
                    <a:p>
                      <a:pPr marL="0" algn="l" rtl="0" eaLnBrk="1" fontAlgn="t" latinLnBrk="0" hangingPunct="1">
                        <a:spcBef>
                          <a:spcPts val="0"/>
                        </a:spcBef>
                        <a:spcAft>
                          <a:spcPts val="0"/>
                        </a:spcAft>
                      </a:pPr>
                      <a:endParaRPr lang="en-US" sz="1800" b="0" i="0" u="none" strike="noStrike">
                        <a:effectLst/>
                        <a:latin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“What Think Ye of Christ/ Whose Son is He?”</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22:41-46</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12:35-37</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20:41-44</a:t>
                      </a:r>
                      <a:endParaRPr lang="en-US" sz="1800" b="0" i="0" u="none" strike="noStrike">
                        <a:effectLst/>
                        <a:latin typeface="Arial" panose="020B0604020202020204" pitchFamily="34" charset="0"/>
                      </a:endParaRPr>
                    </a:p>
                  </a:txBody>
                  <a:tcPr>
                    <a:solidFill>
                      <a:schemeClr val="accent5">
                        <a:lumMod val="20000"/>
                        <a:lumOff val="80000"/>
                      </a:schemeClr>
                    </a:solidFill>
                  </a:tcPr>
                </a:tc>
                <a:tc>
                  <a:txBody>
                    <a:bodyPr/>
                    <a:lstStyle/>
                    <a:p>
                      <a:pPr marL="0" algn="l" rtl="0" eaLnBrk="1" fontAlgn="t" latinLnBrk="0" hangingPunct="1">
                        <a:spcBef>
                          <a:spcPts val="0"/>
                        </a:spcBef>
                        <a:spcAft>
                          <a:spcPts val="0"/>
                        </a:spcAft>
                      </a:pPr>
                      <a:endParaRPr lang="en-US" sz="1800" b="0" i="0" u="none" strike="noStrike">
                        <a:effectLst/>
                        <a:latin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Jesus’ Warning; Against Scribes</a:t>
                      </a:r>
                      <a:r>
                        <a:rPr lang="en-US" sz="1200" b="0" i="0" u="none" strike="noStrike" kern="1200" baseline="0">
                          <a:solidFill>
                            <a:srgbClr val="000000"/>
                          </a:solidFill>
                          <a:effectLst/>
                          <a:latin typeface="Calibri" panose="020F0502020204030204" pitchFamily="34" charset="0"/>
                        </a:rPr>
                        <a:t> and Pharisees</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23:1-39</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12:38-40</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20:45-47</a:t>
                      </a:r>
                      <a:endParaRPr lang="en-US" sz="1800" b="0" i="0" u="none" strike="noStrike">
                        <a:effectLst/>
                        <a:latin typeface="Arial" panose="020B0604020202020204" pitchFamily="34" charset="0"/>
                      </a:endParaRPr>
                    </a:p>
                  </a:txBody>
                  <a:tcPr>
                    <a:solidFill>
                      <a:schemeClr val="accent5">
                        <a:lumMod val="20000"/>
                        <a:lumOff val="80000"/>
                      </a:schemeClr>
                    </a:solidFill>
                  </a:tcPr>
                </a:tc>
                <a:tc>
                  <a:txBody>
                    <a:bodyPr/>
                    <a:lstStyle/>
                    <a:p>
                      <a:pPr marL="0" algn="l" rtl="0" eaLnBrk="1" fontAlgn="t" latinLnBrk="0" hangingPunct="1">
                        <a:spcBef>
                          <a:spcPts val="0"/>
                        </a:spcBef>
                        <a:spcAft>
                          <a:spcPts val="0"/>
                        </a:spcAft>
                      </a:pPr>
                      <a:endParaRPr lang="en-US" sz="1800" b="0" i="0" u="none" strike="noStrike">
                        <a:effectLst/>
                        <a:latin typeface="Arial" panose="020B0604020202020204" pitchFamily="34" charset="0"/>
                      </a:endParaRPr>
                    </a:p>
                  </a:txBody>
                  <a:tcPr/>
                </a:tc>
                <a:extLst>
                  <a:ext uri="{0D108BD9-81ED-4DB2-BD59-A6C34878D82A}">
                    <a16:rowId xmlns:a16="http://schemas.microsoft.com/office/drawing/2014/main" val="10007"/>
                  </a:ext>
                </a:extLst>
              </a:tr>
              <a:tr h="370840">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The Widow’s Mite</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12:41-44</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21:1-4</a:t>
                      </a:r>
                      <a:endParaRPr lang="en-US" sz="1800" b="0" i="0" u="none" strike="noStrike">
                        <a:effectLst/>
                        <a:latin typeface="Arial" panose="020B0604020202020204" pitchFamily="34" charset="0"/>
                      </a:endParaRPr>
                    </a:p>
                  </a:txBody>
                  <a:tcPr>
                    <a:solidFill>
                      <a:schemeClr val="accent5">
                        <a:lumMod val="20000"/>
                        <a:lumOff val="80000"/>
                      </a:schemeClr>
                    </a:solidFill>
                  </a:tcPr>
                </a:tc>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a:t>
                      </a:r>
                      <a:endParaRPr lang="en-US" sz="1800" b="0" i="0" u="none" strike="noStrike" dirty="0">
                        <a:effectLst/>
                        <a:latin typeface="Arial" panose="020B0604020202020204" pitchFamily="34" charset="0"/>
                      </a:endParaRPr>
                    </a:p>
                  </a:txBody>
                  <a:tcPr/>
                </a:tc>
                <a:extLst>
                  <a:ext uri="{0D108BD9-81ED-4DB2-BD59-A6C34878D82A}">
                    <a16:rowId xmlns:a16="http://schemas.microsoft.com/office/drawing/2014/main" val="10008"/>
                  </a:ext>
                </a:extLst>
              </a:tr>
              <a:tr h="370840">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Signs of the Destruction of the Temple and of Jesus’ Second Coming</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24:1-31</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13:1-27</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21:5-28</a:t>
                      </a:r>
                      <a:endParaRPr lang="en-US" sz="1800" b="0" i="0" u="none" strike="noStrike">
                        <a:effectLst/>
                        <a:latin typeface="Arial" panose="020B0604020202020204" pitchFamily="34" charset="0"/>
                      </a:endParaRPr>
                    </a:p>
                  </a:txBody>
                  <a:tcPr>
                    <a:solidFill>
                      <a:schemeClr val="accent5">
                        <a:lumMod val="20000"/>
                        <a:lumOff val="80000"/>
                      </a:schemeClr>
                    </a:solidFill>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tc>
                <a:extLst>
                  <a:ext uri="{0D108BD9-81ED-4DB2-BD59-A6C34878D82A}">
                    <a16:rowId xmlns:a16="http://schemas.microsoft.com/office/drawing/2014/main" val="10009"/>
                  </a:ext>
                </a:extLst>
              </a:tr>
              <a:tr h="370840">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Parable of the Fig Tree</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24:32-36</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13:28-32</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21:29-33</a:t>
                      </a:r>
                      <a:endParaRPr lang="en-US" sz="1800" b="0" i="0" u="none" strike="noStrike">
                        <a:effectLst/>
                        <a:latin typeface="Arial" panose="020B0604020202020204" pitchFamily="34" charset="0"/>
                      </a:endParaRPr>
                    </a:p>
                  </a:txBody>
                  <a:tcPr>
                    <a:solidFill>
                      <a:schemeClr val="accent5">
                        <a:lumMod val="20000"/>
                        <a:lumOff val="80000"/>
                      </a:schemeClr>
                    </a:solidFill>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tc>
                <a:extLst>
                  <a:ext uri="{0D108BD9-81ED-4DB2-BD59-A6C34878D82A}">
                    <a16:rowId xmlns:a16="http://schemas.microsoft.com/office/drawing/2014/main" val="10010"/>
                  </a:ext>
                </a:extLst>
              </a:tr>
              <a:tr h="370840">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Second Coming Likened to the Days of Noah</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24:37-42</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13:33</a:t>
                      </a:r>
                      <a:endParaRPr lang="en-US"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21:34-36</a:t>
                      </a:r>
                      <a:endParaRPr lang="en-US" sz="1800" b="0" i="0" u="none" strike="noStrike">
                        <a:effectLst/>
                        <a:latin typeface="Arial" panose="020B0604020202020204" pitchFamily="34" charset="0"/>
                      </a:endParaRPr>
                    </a:p>
                  </a:txBody>
                  <a:tcPr>
                    <a:solidFill>
                      <a:schemeClr val="accent5">
                        <a:lumMod val="20000"/>
                        <a:lumOff val="80000"/>
                      </a:schemeClr>
                    </a:solidFill>
                  </a:tcPr>
                </a:tc>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a:t>
                      </a:r>
                      <a:endParaRPr lang="en-US" sz="1800" b="0" i="0" u="none" strike="noStrike" dirty="0">
                        <a:effectLst/>
                        <a:latin typeface="Arial" panose="020B0604020202020204" pitchFamily="34" charset="0"/>
                      </a:endParaRPr>
                    </a:p>
                  </a:txBody>
                  <a:tcPr/>
                </a:tc>
                <a:extLst>
                  <a:ext uri="{0D108BD9-81ED-4DB2-BD59-A6C34878D82A}">
                    <a16:rowId xmlns:a16="http://schemas.microsoft.com/office/drawing/2014/main" val="10011"/>
                  </a:ext>
                </a:extLst>
              </a:tr>
            </a:tbl>
          </a:graphicData>
        </a:graphic>
      </p:graphicFrame>
      <p:sp>
        <p:nvSpPr>
          <p:cNvPr id="3" name="TextBox 2"/>
          <p:cNvSpPr txBox="1"/>
          <p:nvPr/>
        </p:nvSpPr>
        <p:spPr>
          <a:xfrm>
            <a:off x="1676400" y="76200"/>
            <a:ext cx="8763000" cy="369332"/>
          </a:xfrm>
          <a:prstGeom prst="rect">
            <a:avLst/>
          </a:prstGeom>
          <a:noFill/>
        </p:spPr>
        <p:txBody>
          <a:bodyPr wrap="square" rtlCol="0">
            <a:spAutoFit/>
          </a:bodyPr>
          <a:lstStyle/>
          <a:p>
            <a:pPr algn="ctr"/>
            <a:r>
              <a:rPr lang="en-US" dirty="0" err="1"/>
              <a:t>Perean</a:t>
            </a:r>
            <a:r>
              <a:rPr lang="en-US" dirty="0"/>
              <a:t> Ministry Continued</a:t>
            </a:r>
          </a:p>
        </p:txBody>
      </p:sp>
    </p:spTree>
    <p:extLst>
      <p:ext uri="{BB962C8B-B14F-4D97-AF65-F5344CB8AC3E}">
        <p14:creationId xmlns:p14="http://schemas.microsoft.com/office/powerpoint/2010/main" val="246964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Rectangle 29"/>
          <p:cNvSpPr/>
          <p:nvPr/>
        </p:nvSpPr>
        <p:spPr>
          <a:xfrm>
            <a:off x="1524000" y="2667000"/>
            <a:ext cx="9144000" cy="4191000"/>
          </a:xfrm>
          <a:prstGeom prst="rect">
            <a:avLst/>
          </a:prstGeom>
          <a:solidFill>
            <a:srgbClr val="F9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524000" y="0"/>
            <a:ext cx="9144000" cy="26670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0"/>
          <p:cNvGrpSpPr/>
          <p:nvPr/>
        </p:nvGrpSpPr>
        <p:grpSpPr>
          <a:xfrm>
            <a:off x="1524000" y="1905000"/>
            <a:ext cx="9144000" cy="1066800"/>
            <a:chOff x="0" y="1143000"/>
            <a:chExt cx="9677400" cy="1752600"/>
          </a:xfrm>
        </p:grpSpPr>
        <p:sp>
          <p:nvSpPr>
            <p:cNvPr id="32" name="Rounded Rectangle 31"/>
            <p:cNvSpPr/>
            <p:nvPr/>
          </p:nvSpPr>
          <p:spPr>
            <a:xfrm>
              <a:off x="0" y="1371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600200" y="1371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200400" y="1371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800600" y="1371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400800" y="1371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8001000" y="1371600"/>
              <a:ext cx="16764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762000" y="2133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362200" y="2133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3962400" y="2133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562600" y="2133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162800" y="2133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8763000" y="2133600"/>
              <a:ext cx="9144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0" y="2133600"/>
              <a:ext cx="838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0" y="1143000"/>
              <a:ext cx="9677400" cy="4572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le 1"/>
          <p:cNvSpPr/>
          <p:nvPr/>
        </p:nvSpPr>
        <p:spPr>
          <a:xfrm>
            <a:off x="4724400" y="1524000"/>
            <a:ext cx="2514600" cy="3048000"/>
          </a:xfrm>
          <a:prstGeom prst="roundRect">
            <a:avLst>
              <a:gd name="adj" fmla="val 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572000" y="914400"/>
            <a:ext cx="2819400" cy="685800"/>
            <a:chOff x="3048000" y="914400"/>
            <a:chExt cx="2819400" cy="685800"/>
          </a:xfrm>
        </p:grpSpPr>
        <p:sp>
          <p:nvSpPr>
            <p:cNvPr id="3" name="Rounded Rectangle 2"/>
            <p:cNvSpPr/>
            <p:nvPr/>
          </p:nvSpPr>
          <p:spPr>
            <a:xfrm>
              <a:off x="3048000" y="1295400"/>
              <a:ext cx="2819400" cy="304800"/>
            </a:xfrm>
            <a:prstGeom prst="roundRect">
              <a:avLst>
                <a:gd name="adj" fmla="val 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Quad Arrow 4"/>
            <p:cNvSpPr/>
            <p:nvPr/>
          </p:nvSpPr>
          <p:spPr>
            <a:xfrm>
              <a:off x="31242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Quad Arrow 5"/>
            <p:cNvSpPr/>
            <p:nvPr/>
          </p:nvSpPr>
          <p:spPr>
            <a:xfrm>
              <a:off x="37338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Quad Arrow 6"/>
            <p:cNvSpPr/>
            <p:nvPr/>
          </p:nvSpPr>
          <p:spPr>
            <a:xfrm>
              <a:off x="43434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Quad Arrow 7"/>
            <p:cNvSpPr/>
            <p:nvPr/>
          </p:nvSpPr>
          <p:spPr>
            <a:xfrm>
              <a:off x="50292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p:cNvSpPr/>
          <p:nvPr/>
        </p:nvSpPr>
        <p:spPr>
          <a:xfrm>
            <a:off x="5486400" y="2819400"/>
            <a:ext cx="914400" cy="1143000"/>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410200" y="2514600"/>
            <a:ext cx="1066800" cy="259492"/>
            <a:chOff x="3048000" y="914400"/>
            <a:chExt cx="2819400" cy="685800"/>
          </a:xfrm>
        </p:grpSpPr>
        <p:sp>
          <p:nvSpPr>
            <p:cNvPr id="12" name="Rounded Rectangle 11"/>
            <p:cNvSpPr/>
            <p:nvPr/>
          </p:nvSpPr>
          <p:spPr>
            <a:xfrm>
              <a:off x="3048000" y="1295400"/>
              <a:ext cx="2819400" cy="304800"/>
            </a:xfrm>
            <a:prstGeom prst="roundRect">
              <a:avLst>
                <a:gd name="adj" fmla="val 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Quad Arrow 12"/>
            <p:cNvSpPr/>
            <p:nvPr/>
          </p:nvSpPr>
          <p:spPr>
            <a:xfrm>
              <a:off x="31242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Quad Arrow 13"/>
            <p:cNvSpPr/>
            <p:nvPr/>
          </p:nvSpPr>
          <p:spPr>
            <a:xfrm>
              <a:off x="37338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Quad Arrow 14"/>
            <p:cNvSpPr/>
            <p:nvPr/>
          </p:nvSpPr>
          <p:spPr>
            <a:xfrm>
              <a:off x="43434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Quad Arrow 15"/>
            <p:cNvSpPr/>
            <p:nvPr/>
          </p:nvSpPr>
          <p:spPr>
            <a:xfrm>
              <a:off x="50292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ounded Rectangle 16"/>
          <p:cNvSpPr/>
          <p:nvPr/>
        </p:nvSpPr>
        <p:spPr>
          <a:xfrm>
            <a:off x="5334000" y="3886200"/>
            <a:ext cx="1219200" cy="152400"/>
          </a:xfrm>
          <a:prstGeom prst="roundRect">
            <a:avLst>
              <a:gd name="adj" fmla="val 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105400" y="4038600"/>
            <a:ext cx="1676400" cy="152400"/>
          </a:xfrm>
          <a:prstGeom prst="roundRect">
            <a:avLst>
              <a:gd name="adj" fmla="val 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876800" y="4191000"/>
            <a:ext cx="2133600" cy="152400"/>
          </a:xfrm>
          <a:prstGeom prst="roundRect">
            <a:avLst>
              <a:gd name="adj" fmla="val 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648200" y="4343400"/>
            <a:ext cx="2667000" cy="228600"/>
          </a:xfrm>
          <a:prstGeom prst="roundRect">
            <a:avLst>
              <a:gd name="adj" fmla="val 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048000" y="533400"/>
            <a:ext cx="1371600" cy="4343400"/>
            <a:chOff x="1143000" y="457200"/>
            <a:chExt cx="1371600" cy="4343400"/>
          </a:xfrm>
        </p:grpSpPr>
        <p:sp>
          <p:nvSpPr>
            <p:cNvPr id="21" name="Rounded Rectangle 20"/>
            <p:cNvSpPr/>
            <p:nvPr/>
          </p:nvSpPr>
          <p:spPr>
            <a:xfrm>
              <a:off x="1524000" y="838200"/>
              <a:ext cx="609600" cy="3886200"/>
            </a:xfrm>
            <a:prstGeom prst="roundRect">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0800000">
              <a:off x="1143000" y="457200"/>
              <a:ext cx="1371600" cy="533400"/>
            </a:xfrm>
            <a:prstGeom prst="trapezoid">
              <a:avLst>
                <a:gd name="adj" fmla="val 72775"/>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1143000" y="4267200"/>
              <a:ext cx="1371600" cy="533400"/>
            </a:xfrm>
            <a:prstGeom prst="trapezoid">
              <a:avLst>
                <a:gd name="adj" fmla="val 72775"/>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315200" y="533400"/>
            <a:ext cx="1371600" cy="4343400"/>
            <a:chOff x="1143000" y="457200"/>
            <a:chExt cx="1371600" cy="4343400"/>
          </a:xfrm>
        </p:grpSpPr>
        <p:sp>
          <p:nvSpPr>
            <p:cNvPr id="26" name="Rounded Rectangle 25"/>
            <p:cNvSpPr/>
            <p:nvPr/>
          </p:nvSpPr>
          <p:spPr>
            <a:xfrm>
              <a:off x="1524000" y="838200"/>
              <a:ext cx="609600" cy="3886200"/>
            </a:xfrm>
            <a:prstGeom prst="roundRect">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0800000">
              <a:off x="1143000" y="457200"/>
              <a:ext cx="1371600" cy="533400"/>
            </a:xfrm>
            <a:prstGeom prst="trapezoid">
              <a:avLst>
                <a:gd name="adj" fmla="val 72775"/>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143000" y="4267200"/>
              <a:ext cx="1371600" cy="533400"/>
            </a:xfrm>
            <a:prstGeom prst="trapezoid">
              <a:avLst>
                <a:gd name="adj" fmla="val 72775"/>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38"/>
          <p:cNvGrpSpPr/>
          <p:nvPr/>
        </p:nvGrpSpPr>
        <p:grpSpPr>
          <a:xfrm>
            <a:off x="1905001" y="1600200"/>
            <a:ext cx="2175413" cy="4495800"/>
            <a:chOff x="228600" y="62544"/>
            <a:chExt cx="2867948" cy="5927023"/>
          </a:xfrm>
        </p:grpSpPr>
        <p:grpSp>
          <p:nvGrpSpPr>
            <p:cNvPr id="233" name="Group 111"/>
            <p:cNvGrpSpPr/>
            <p:nvPr/>
          </p:nvGrpSpPr>
          <p:grpSpPr>
            <a:xfrm>
              <a:off x="304800" y="62544"/>
              <a:ext cx="2791748" cy="5927023"/>
              <a:chOff x="304800" y="62544"/>
              <a:chExt cx="2791748" cy="5927023"/>
            </a:xfrm>
          </p:grpSpPr>
          <p:sp>
            <p:nvSpPr>
              <p:cNvPr id="153" name="Oval 152"/>
              <p:cNvSpPr/>
              <p:nvPr/>
            </p:nvSpPr>
            <p:spPr>
              <a:xfrm rot="4472555">
                <a:off x="1178236" y="5425093"/>
                <a:ext cx="401750" cy="69509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8"/>
              <p:cNvSpPr/>
              <p:nvPr/>
            </p:nvSpPr>
            <p:spPr>
              <a:xfrm rot="6128217">
                <a:off x="1978906" y="5439625"/>
                <a:ext cx="438546" cy="66133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762000" y="2819400"/>
                <a:ext cx="2133600" cy="2907833"/>
              </a:xfrm>
              <a:prstGeom prst="trapezoid">
                <a:avLst>
                  <a:gd name="adj" fmla="val 32041"/>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3"/>
              <p:cNvSpPr/>
              <p:nvPr/>
            </p:nvSpPr>
            <p:spPr>
              <a:xfrm rot="20226769">
                <a:off x="2605272" y="3288690"/>
                <a:ext cx="491276" cy="5657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4"/>
              <p:cNvSpPr/>
              <p:nvPr/>
            </p:nvSpPr>
            <p:spPr>
              <a:xfrm rot="19733414">
                <a:off x="2126035" y="2203204"/>
                <a:ext cx="80207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5"/>
              <p:cNvSpPr/>
              <p:nvPr/>
            </p:nvSpPr>
            <p:spPr>
              <a:xfrm rot="2901859">
                <a:off x="462488" y="3172645"/>
                <a:ext cx="448285" cy="76366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6"/>
              <p:cNvSpPr/>
              <p:nvPr/>
            </p:nvSpPr>
            <p:spPr>
              <a:xfrm rot="1442139">
                <a:off x="691202" y="2190072"/>
                <a:ext cx="80208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0"/>
              <p:cNvSpPr/>
              <p:nvPr/>
            </p:nvSpPr>
            <p:spPr>
              <a:xfrm>
                <a:off x="685801" y="2321411"/>
                <a:ext cx="2219176" cy="2907833"/>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1442139">
                <a:off x="802668" y="2017189"/>
                <a:ext cx="802086" cy="1180021"/>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19940628">
                <a:off x="1963714" y="2027909"/>
                <a:ext cx="802086" cy="110707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a:off x="838200" y="2362200"/>
                <a:ext cx="1905000" cy="2133600"/>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0060537">
                <a:off x="1943844" y="2025041"/>
                <a:ext cx="533400" cy="113554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1921313">
                <a:off x="1232701" y="2038321"/>
                <a:ext cx="533400" cy="104947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a:off x="1479030" y="2051154"/>
                <a:ext cx="664207" cy="454394"/>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19"/>
              <p:cNvGrpSpPr/>
              <p:nvPr/>
            </p:nvGrpSpPr>
            <p:grpSpPr>
              <a:xfrm>
                <a:off x="1371600" y="2133600"/>
                <a:ext cx="948459" cy="1323992"/>
                <a:chOff x="5925674" y="2935649"/>
                <a:chExt cx="1738841" cy="2703151"/>
              </a:xfrm>
            </p:grpSpPr>
            <p:sp>
              <p:nvSpPr>
                <p:cNvPr id="230" name="Rectangle 20"/>
                <p:cNvSpPr/>
                <p:nvPr/>
              </p:nvSpPr>
              <p:spPr>
                <a:xfrm>
                  <a:off x="5943600" y="3810000"/>
                  <a:ext cx="1676400" cy="1828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onut 21"/>
                <p:cNvSpPr/>
                <p:nvPr/>
              </p:nvSpPr>
              <p:spPr>
                <a:xfrm rot="20640132">
                  <a:off x="5925674" y="2935649"/>
                  <a:ext cx="414036" cy="1048907"/>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Donut 231"/>
                <p:cNvSpPr/>
                <p:nvPr/>
              </p:nvSpPr>
              <p:spPr>
                <a:xfrm rot="879369">
                  <a:off x="7213678" y="2938814"/>
                  <a:ext cx="450837" cy="1052698"/>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5" name="Group 33"/>
                <p:cNvGrpSpPr/>
                <p:nvPr/>
              </p:nvGrpSpPr>
              <p:grpSpPr>
                <a:xfrm>
                  <a:off x="6096000" y="3953656"/>
                  <a:ext cx="1357859" cy="424381"/>
                  <a:chOff x="6096000" y="3953656"/>
                  <a:chExt cx="1357859" cy="424381"/>
                </a:xfrm>
              </p:grpSpPr>
              <p:sp>
                <p:nvSpPr>
                  <p:cNvPr id="242" name="Rectangle 241"/>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34"/>
                <p:cNvGrpSpPr/>
                <p:nvPr/>
              </p:nvGrpSpPr>
              <p:grpSpPr>
                <a:xfrm>
                  <a:off x="6083509" y="4480810"/>
                  <a:ext cx="1357859" cy="424381"/>
                  <a:chOff x="6096000" y="3953656"/>
                  <a:chExt cx="1357859" cy="424381"/>
                </a:xfrm>
              </p:grpSpPr>
              <p:sp>
                <p:nvSpPr>
                  <p:cNvPr id="239" name="Rectangle 29"/>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30"/>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38"/>
                <p:cNvGrpSpPr/>
                <p:nvPr/>
              </p:nvGrpSpPr>
              <p:grpSpPr>
                <a:xfrm>
                  <a:off x="6098498" y="4975486"/>
                  <a:ext cx="1357859" cy="424381"/>
                  <a:chOff x="6096000" y="3953656"/>
                  <a:chExt cx="1357859" cy="424381"/>
                </a:xfrm>
              </p:grpSpPr>
              <p:sp>
                <p:nvSpPr>
                  <p:cNvPr id="236" name="Rectangle 46"/>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7"/>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8"/>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4" name="Group 69"/>
              <p:cNvGrpSpPr/>
              <p:nvPr/>
            </p:nvGrpSpPr>
            <p:grpSpPr>
              <a:xfrm>
                <a:off x="838200" y="4114800"/>
                <a:ext cx="1905000" cy="304800"/>
                <a:chOff x="3401518" y="1371599"/>
                <a:chExt cx="2968053" cy="914400"/>
              </a:xfrm>
            </p:grpSpPr>
            <p:grpSp>
              <p:nvGrpSpPr>
                <p:cNvPr id="265" name="Group 33"/>
                <p:cNvGrpSpPr/>
                <p:nvPr/>
              </p:nvGrpSpPr>
              <p:grpSpPr>
                <a:xfrm flipV="1">
                  <a:off x="3429000" y="1371599"/>
                  <a:ext cx="2895600" cy="914400"/>
                  <a:chOff x="457200" y="3352800"/>
                  <a:chExt cx="4648200" cy="1219200"/>
                </a:xfrm>
              </p:grpSpPr>
              <p:grpSp>
                <p:nvGrpSpPr>
                  <p:cNvPr id="266" name="Group 23"/>
                  <p:cNvGrpSpPr/>
                  <p:nvPr/>
                </p:nvGrpSpPr>
                <p:grpSpPr>
                  <a:xfrm>
                    <a:off x="457200" y="3352800"/>
                    <a:ext cx="1447800" cy="1219200"/>
                    <a:chOff x="457200" y="3352800"/>
                    <a:chExt cx="1447800" cy="1219200"/>
                  </a:xfrm>
                </p:grpSpPr>
                <p:sp>
                  <p:nvSpPr>
                    <p:cNvPr id="228" name="Quad Arrow Callout 3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Cross 22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4"/>
                  <p:cNvGrpSpPr/>
                  <p:nvPr/>
                </p:nvGrpSpPr>
                <p:grpSpPr>
                  <a:xfrm>
                    <a:off x="1524000" y="3352800"/>
                    <a:ext cx="1447800" cy="1219200"/>
                    <a:chOff x="457200" y="3352800"/>
                    <a:chExt cx="1447800" cy="1219200"/>
                  </a:xfrm>
                </p:grpSpPr>
                <p:sp>
                  <p:nvSpPr>
                    <p:cNvPr id="226" name="Quad Arrow Callout 22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ross 22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
                  <p:cNvGrpSpPr/>
                  <p:nvPr/>
                </p:nvGrpSpPr>
                <p:grpSpPr>
                  <a:xfrm>
                    <a:off x="2590800" y="3352800"/>
                    <a:ext cx="1447800" cy="1219200"/>
                    <a:chOff x="457200" y="3352800"/>
                    <a:chExt cx="1447800" cy="1219200"/>
                  </a:xfrm>
                </p:grpSpPr>
                <p:sp>
                  <p:nvSpPr>
                    <p:cNvPr id="224" name="Quad Arrow Callout 22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ross 22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31"/>
                  <p:cNvGrpSpPr/>
                  <p:nvPr/>
                </p:nvGrpSpPr>
                <p:grpSpPr>
                  <a:xfrm>
                    <a:off x="3657600" y="3352800"/>
                    <a:ext cx="1447800" cy="1219200"/>
                    <a:chOff x="457200" y="3352800"/>
                    <a:chExt cx="1447800" cy="1219200"/>
                  </a:xfrm>
                </p:grpSpPr>
                <p:sp>
                  <p:nvSpPr>
                    <p:cNvPr id="222" name="Quad Arrow Callout 3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ross 22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3" name="Diamond 63"/>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65"/>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66"/>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67"/>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70"/>
              <p:cNvGrpSpPr/>
              <p:nvPr/>
            </p:nvGrpSpPr>
            <p:grpSpPr>
              <a:xfrm>
                <a:off x="990600" y="3810000"/>
                <a:ext cx="1676400" cy="304800"/>
                <a:chOff x="3401518" y="1371599"/>
                <a:chExt cx="2968053" cy="914400"/>
              </a:xfrm>
            </p:grpSpPr>
            <p:grpSp>
              <p:nvGrpSpPr>
                <p:cNvPr id="46" name="Group 33"/>
                <p:cNvGrpSpPr/>
                <p:nvPr/>
              </p:nvGrpSpPr>
              <p:grpSpPr>
                <a:xfrm flipV="1">
                  <a:off x="3429000" y="1371599"/>
                  <a:ext cx="2895600" cy="914400"/>
                  <a:chOff x="457200" y="3352800"/>
                  <a:chExt cx="4648200" cy="1219200"/>
                </a:xfrm>
              </p:grpSpPr>
              <p:grpSp>
                <p:nvGrpSpPr>
                  <p:cNvPr id="47" name="Group 23"/>
                  <p:cNvGrpSpPr/>
                  <p:nvPr/>
                </p:nvGrpSpPr>
                <p:grpSpPr>
                  <a:xfrm>
                    <a:off x="457200" y="3352800"/>
                    <a:ext cx="1447800" cy="1219200"/>
                    <a:chOff x="457200" y="3352800"/>
                    <a:chExt cx="1447800" cy="1219200"/>
                  </a:xfrm>
                </p:grpSpPr>
                <p:sp>
                  <p:nvSpPr>
                    <p:cNvPr id="210" name="Quad Arrow Callout 20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ross 21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4"/>
                  <p:cNvGrpSpPr/>
                  <p:nvPr/>
                </p:nvGrpSpPr>
                <p:grpSpPr>
                  <a:xfrm>
                    <a:off x="1524000" y="3352800"/>
                    <a:ext cx="1447800" cy="1219200"/>
                    <a:chOff x="457200" y="3352800"/>
                    <a:chExt cx="1447800" cy="1219200"/>
                  </a:xfrm>
                </p:grpSpPr>
                <p:sp>
                  <p:nvSpPr>
                    <p:cNvPr id="208" name="Quad Arrow Callout 20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ross 20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27"/>
                  <p:cNvGrpSpPr/>
                  <p:nvPr/>
                </p:nvGrpSpPr>
                <p:grpSpPr>
                  <a:xfrm>
                    <a:off x="2590800" y="3352800"/>
                    <a:ext cx="1447800" cy="1219200"/>
                    <a:chOff x="457200" y="3352800"/>
                    <a:chExt cx="1447800" cy="1219200"/>
                  </a:xfrm>
                </p:grpSpPr>
                <p:sp>
                  <p:nvSpPr>
                    <p:cNvPr id="206" name="Quad Arrow Callout 20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ross 20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31"/>
                  <p:cNvGrpSpPr/>
                  <p:nvPr/>
                </p:nvGrpSpPr>
                <p:grpSpPr>
                  <a:xfrm>
                    <a:off x="3657600" y="3352800"/>
                    <a:ext cx="1447800" cy="1219200"/>
                    <a:chOff x="457200" y="3352800"/>
                    <a:chExt cx="1447800" cy="1219200"/>
                  </a:xfrm>
                </p:grpSpPr>
                <p:sp>
                  <p:nvSpPr>
                    <p:cNvPr id="204" name="Quad Arrow Callout 20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ross 20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5" name="Diamond 194"/>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89"/>
              <p:cNvGrpSpPr/>
              <p:nvPr/>
            </p:nvGrpSpPr>
            <p:grpSpPr>
              <a:xfrm>
                <a:off x="990600" y="3505200"/>
                <a:ext cx="1600200" cy="228600"/>
                <a:chOff x="3401518" y="1371599"/>
                <a:chExt cx="2968053" cy="914400"/>
              </a:xfrm>
            </p:grpSpPr>
            <p:grpSp>
              <p:nvGrpSpPr>
                <p:cNvPr id="52" name="Group 33"/>
                <p:cNvGrpSpPr/>
                <p:nvPr/>
              </p:nvGrpSpPr>
              <p:grpSpPr>
                <a:xfrm flipV="1">
                  <a:off x="3429000" y="1371599"/>
                  <a:ext cx="2895600" cy="914400"/>
                  <a:chOff x="457200" y="3352800"/>
                  <a:chExt cx="4648200" cy="1219200"/>
                </a:xfrm>
              </p:grpSpPr>
              <p:grpSp>
                <p:nvGrpSpPr>
                  <p:cNvPr id="53" name="Group 23"/>
                  <p:cNvGrpSpPr/>
                  <p:nvPr/>
                </p:nvGrpSpPr>
                <p:grpSpPr>
                  <a:xfrm>
                    <a:off x="457200" y="3352800"/>
                    <a:ext cx="1447800" cy="1219200"/>
                    <a:chOff x="457200" y="3352800"/>
                    <a:chExt cx="1447800" cy="1219200"/>
                  </a:xfrm>
                </p:grpSpPr>
                <p:sp>
                  <p:nvSpPr>
                    <p:cNvPr id="192" name="Quad Arrow Callout 19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ross 19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4"/>
                  <p:cNvGrpSpPr/>
                  <p:nvPr/>
                </p:nvGrpSpPr>
                <p:grpSpPr>
                  <a:xfrm>
                    <a:off x="1524000" y="3352800"/>
                    <a:ext cx="1447800" cy="1219200"/>
                    <a:chOff x="457200" y="3352800"/>
                    <a:chExt cx="1447800" cy="1219200"/>
                  </a:xfrm>
                </p:grpSpPr>
                <p:sp>
                  <p:nvSpPr>
                    <p:cNvPr id="190" name="Quad Arrow Callout 18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ross 19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27"/>
                  <p:cNvGrpSpPr/>
                  <p:nvPr/>
                </p:nvGrpSpPr>
                <p:grpSpPr>
                  <a:xfrm>
                    <a:off x="2590800" y="3352800"/>
                    <a:ext cx="1447800" cy="1219200"/>
                    <a:chOff x="457200" y="3352800"/>
                    <a:chExt cx="1447800" cy="1219200"/>
                  </a:xfrm>
                </p:grpSpPr>
                <p:sp>
                  <p:nvSpPr>
                    <p:cNvPr id="188" name="Quad Arrow Callout 18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ross 18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31"/>
                  <p:cNvGrpSpPr/>
                  <p:nvPr/>
                </p:nvGrpSpPr>
                <p:grpSpPr>
                  <a:xfrm>
                    <a:off x="3657600" y="3352800"/>
                    <a:ext cx="1447800" cy="1219200"/>
                    <a:chOff x="457200" y="3352800"/>
                    <a:chExt cx="1447800" cy="1219200"/>
                  </a:xfrm>
                </p:grpSpPr>
                <p:sp>
                  <p:nvSpPr>
                    <p:cNvPr id="186" name="Quad Arrow Callout 18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Cross 18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7" name="Diamond 176"/>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Oval 170"/>
              <p:cNvSpPr/>
              <p:nvPr/>
            </p:nvSpPr>
            <p:spPr>
              <a:xfrm>
                <a:off x="1143000" y="381000"/>
                <a:ext cx="1295401" cy="19584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5720381">
                <a:off x="1387015" y="-97729"/>
                <a:ext cx="974174" cy="1294720"/>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5720381">
                <a:off x="1565169" y="73818"/>
                <a:ext cx="618282" cy="1207958"/>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loud 173"/>
              <p:cNvSpPr/>
              <p:nvPr/>
            </p:nvSpPr>
            <p:spPr>
              <a:xfrm>
                <a:off x="1219200" y="1600200"/>
                <a:ext cx="1066800" cy="8382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524000" y="1752600"/>
                <a:ext cx="3810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25"/>
            <p:cNvGrpSpPr/>
            <p:nvPr/>
          </p:nvGrpSpPr>
          <p:grpSpPr>
            <a:xfrm>
              <a:off x="228600" y="3581400"/>
              <a:ext cx="730106" cy="1524000"/>
              <a:chOff x="3940208" y="678701"/>
              <a:chExt cx="1300997" cy="3504063"/>
            </a:xfrm>
          </p:grpSpPr>
          <p:sp>
            <p:nvSpPr>
              <p:cNvPr id="142" name="Rounded Rectangle 141"/>
              <p:cNvSpPr/>
              <p:nvPr/>
            </p:nvSpPr>
            <p:spPr>
              <a:xfrm>
                <a:off x="4385523" y="3387870"/>
                <a:ext cx="4572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Delay 142"/>
              <p:cNvSpPr/>
              <p:nvPr/>
            </p:nvSpPr>
            <p:spPr>
              <a:xfrm rot="16200000">
                <a:off x="4417624" y="3583376"/>
                <a:ext cx="372764" cy="826011"/>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Delay 143"/>
              <p:cNvSpPr/>
              <p:nvPr/>
            </p:nvSpPr>
            <p:spPr>
              <a:xfrm rot="5400000">
                <a:off x="4098246" y="2506899"/>
                <a:ext cx="977031" cy="1293108"/>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20"/>
              <p:cNvGrpSpPr/>
              <p:nvPr/>
            </p:nvGrpSpPr>
            <p:grpSpPr>
              <a:xfrm>
                <a:off x="4042906" y="695631"/>
                <a:ext cx="608437" cy="1981200"/>
                <a:chOff x="4042906" y="695631"/>
                <a:chExt cx="608437" cy="1981200"/>
              </a:xfrm>
            </p:grpSpPr>
            <p:sp>
              <p:nvSpPr>
                <p:cNvPr id="150" name="Donut 149"/>
                <p:cNvSpPr/>
                <p:nvPr/>
              </p:nvSpPr>
              <p:spPr>
                <a:xfrm rot="1153139">
                  <a:off x="4042906" y="16862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Donut 150"/>
                <p:cNvSpPr/>
                <p:nvPr/>
              </p:nvSpPr>
              <p:spPr>
                <a:xfrm rot="1153139">
                  <a:off x="4195305" y="1229029"/>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Donut 151"/>
                <p:cNvSpPr/>
                <p:nvPr/>
              </p:nvSpPr>
              <p:spPr>
                <a:xfrm rot="1153139">
                  <a:off x="4423905" y="6956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121"/>
              <p:cNvGrpSpPr/>
              <p:nvPr/>
            </p:nvGrpSpPr>
            <p:grpSpPr>
              <a:xfrm rot="19473967">
                <a:off x="4632768" y="678701"/>
                <a:ext cx="608437" cy="1981200"/>
                <a:chOff x="4042906" y="695631"/>
                <a:chExt cx="608437" cy="1981200"/>
              </a:xfrm>
            </p:grpSpPr>
            <p:sp>
              <p:nvSpPr>
                <p:cNvPr id="147" name="Donut 146"/>
                <p:cNvSpPr/>
                <p:nvPr/>
              </p:nvSpPr>
              <p:spPr>
                <a:xfrm rot="1153139">
                  <a:off x="4042906" y="16862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Donut 147"/>
                <p:cNvSpPr/>
                <p:nvPr/>
              </p:nvSpPr>
              <p:spPr>
                <a:xfrm rot="1153139">
                  <a:off x="4195305" y="1229029"/>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Donut 148"/>
                <p:cNvSpPr/>
                <p:nvPr/>
              </p:nvSpPr>
              <p:spPr>
                <a:xfrm rot="1153139">
                  <a:off x="4423905" y="6956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97" name="TextBox 296"/>
          <p:cNvSpPr txBox="1"/>
          <p:nvPr/>
        </p:nvSpPr>
        <p:spPr>
          <a:xfrm>
            <a:off x="4191000" y="4800600"/>
            <a:ext cx="3810000" cy="1569660"/>
          </a:xfrm>
          <a:prstGeom prst="rect">
            <a:avLst/>
          </a:prstGeom>
          <a:noFill/>
        </p:spPr>
        <p:txBody>
          <a:bodyPr wrap="square" rtlCol="0">
            <a:spAutoFit/>
          </a:bodyPr>
          <a:lstStyle/>
          <a:p>
            <a:pPr algn="ctr"/>
            <a:r>
              <a:rPr lang="en-US" sz="2400" dirty="0">
                <a:latin typeface="Comic Sans MS" pitchFamily="66" charset="0"/>
              </a:rPr>
              <a:t>“Two men went to the temple to pray, one a Pharisee, and the other a publican”</a:t>
            </a:r>
          </a:p>
        </p:txBody>
      </p:sp>
      <p:sp>
        <p:nvSpPr>
          <p:cNvPr id="298" name="TextBox 297"/>
          <p:cNvSpPr txBox="1"/>
          <p:nvPr/>
        </p:nvSpPr>
        <p:spPr>
          <a:xfrm>
            <a:off x="53241" y="6558608"/>
            <a:ext cx="4953000" cy="338554"/>
          </a:xfrm>
          <a:prstGeom prst="rect">
            <a:avLst/>
          </a:prstGeom>
          <a:noFill/>
        </p:spPr>
        <p:txBody>
          <a:bodyPr wrap="square" rtlCol="0">
            <a:spAutoFit/>
          </a:bodyPr>
          <a:lstStyle/>
          <a:p>
            <a:r>
              <a:rPr lang="en-US" sz="1600" dirty="0">
                <a:solidFill>
                  <a:schemeClr val="bg1"/>
                </a:solidFill>
                <a:latin typeface="Comic Sans MS" pitchFamily="66" charset="0"/>
              </a:rPr>
              <a:t>Luke 18:10</a:t>
            </a:r>
          </a:p>
        </p:txBody>
      </p:sp>
      <p:grpSp>
        <p:nvGrpSpPr>
          <p:cNvPr id="60" name="Group 299"/>
          <p:cNvGrpSpPr/>
          <p:nvPr/>
        </p:nvGrpSpPr>
        <p:grpSpPr>
          <a:xfrm>
            <a:off x="8153400" y="2667000"/>
            <a:ext cx="1687502" cy="3429000"/>
            <a:chOff x="6629400" y="2667000"/>
            <a:chExt cx="1687502" cy="3429000"/>
          </a:xfrm>
        </p:grpSpPr>
        <p:grpSp>
          <p:nvGrpSpPr>
            <p:cNvPr id="61" name="Group 244"/>
            <p:cNvGrpSpPr/>
            <p:nvPr/>
          </p:nvGrpSpPr>
          <p:grpSpPr>
            <a:xfrm>
              <a:off x="6629400" y="2667000"/>
              <a:ext cx="1687502" cy="3429000"/>
              <a:chOff x="4610397" y="457200"/>
              <a:chExt cx="3162002" cy="5562600"/>
            </a:xfrm>
          </p:grpSpPr>
          <p:sp>
            <p:nvSpPr>
              <p:cNvPr id="246" name="Oval 245"/>
              <p:cNvSpPr/>
              <p:nvPr/>
            </p:nvSpPr>
            <p:spPr>
              <a:xfrm rot="17894364">
                <a:off x="6719595" y="5061311"/>
                <a:ext cx="863467" cy="86011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7" name="Oval 246"/>
              <p:cNvSpPr/>
              <p:nvPr/>
            </p:nvSpPr>
            <p:spPr>
              <a:xfrm rot="17894364">
                <a:off x="6756744" y="4874110"/>
                <a:ext cx="856608" cy="117470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8" name="Oval 247"/>
              <p:cNvSpPr/>
              <p:nvPr/>
            </p:nvSpPr>
            <p:spPr>
              <a:xfrm rot="17490688">
                <a:off x="6984662" y="5353886"/>
                <a:ext cx="711471" cy="4500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9" name="Trapezoid 248"/>
              <p:cNvSpPr/>
              <p:nvPr/>
            </p:nvSpPr>
            <p:spPr>
              <a:xfrm rot="1366412">
                <a:off x="4943206" y="2869458"/>
                <a:ext cx="1421470" cy="1604414"/>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0" name="Trapezoid 249"/>
              <p:cNvSpPr/>
              <p:nvPr/>
            </p:nvSpPr>
            <p:spPr>
              <a:xfrm rot="20678187" flipH="1">
                <a:off x="5734418" y="2817899"/>
                <a:ext cx="1493195" cy="1895381"/>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1" name="Oval 250"/>
              <p:cNvSpPr/>
              <p:nvPr/>
            </p:nvSpPr>
            <p:spPr>
              <a:xfrm>
                <a:off x="5626202" y="5106085"/>
                <a:ext cx="1691007" cy="913715"/>
              </a:xfrm>
              <a:prstGeom prst="ellipse">
                <a:avLst/>
              </a:prstGeom>
              <a:solidFill>
                <a:srgbClr val="E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2" name="Oval 251"/>
              <p:cNvSpPr/>
              <p:nvPr/>
            </p:nvSpPr>
            <p:spPr>
              <a:xfrm>
                <a:off x="4857563" y="5220300"/>
                <a:ext cx="1306688" cy="799500"/>
              </a:xfrm>
              <a:prstGeom prst="ellipse">
                <a:avLst/>
              </a:prstGeom>
              <a:solidFill>
                <a:srgbClr val="E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3" name="Isosceles Triangle 252"/>
              <p:cNvSpPr/>
              <p:nvPr/>
            </p:nvSpPr>
            <p:spPr>
              <a:xfrm>
                <a:off x="4831942" y="2611352"/>
                <a:ext cx="2553590" cy="2776106"/>
              </a:xfrm>
              <a:prstGeom prst="triangle">
                <a:avLst>
                  <a:gd name="adj" fmla="val 50000"/>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4" name="Oval 253"/>
              <p:cNvSpPr/>
              <p:nvPr/>
            </p:nvSpPr>
            <p:spPr>
              <a:xfrm rot="20629654">
                <a:off x="5655925" y="4183378"/>
                <a:ext cx="982152" cy="4568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5" name="Oval 254"/>
              <p:cNvSpPr/>
              <p:nvPr/>
            </p:nvSpPr>
            <p:spPr>
              <a:xfrm>
                <a:off x="5176991" y="4057901"/>
                <a:ext cx="982152" cy="4568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6" name="Isosceles Triangle 255"/>
              <p:cNvSpPr/>
              <p:nvPr/>
            </p:nvSpPr>
            <p:spPr>
              <a:xfrm rot="10800000">
                <a:off x="5697399" y="2437201"/>
                <a:ext cx="780611" cy="13648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5029199" y="1123961"/>
                <a:ext cx="1903692" cy="170774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8" name="Trapezoid 257"/>
              <p:cNvSpPr/>
              <p:nvPr/>
            </p:nvSpPr>
            <p:spPr>
              <a:xfrm rot="16406544">
                <a:off x="4697704" y="3650473"/>
                <a:ext cx="1074737" cy="1099586"/>
              </a:xfrm>
              <a:prstGeom prst="trapezoid">
                <a:avLst>
                  <a:gd name="adj" fmla="val 2837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4521983">
                <a:off x="6348967" y="3701972"/>
                <a:ext cx="1023600" cy="1099586"/>
              </a:xfrm>
              <a:prstGeom prst="trapezoid">
                <a:avLst>
                  <a:gd name="adj" fmla="val 2837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1366412">
                <a:off x="4836129" y="3560026"/>
                <a:ext cx="612818" cy="700694"/>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1" name="Trapezoid 260"/>
              <p:cNvSpPr/>
              <p:nvPr/>
            </p:nvSpPr>
            <p:spPr>
              <a:xfrm rot="20754804">
                <a:off x="6543731" y="3797856"/>
                <a:ext cx="651080" cy="817058"/>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2" name="Group 197"/>
              <p:cNvGrpSpPr/>
              <p:nvPr/>
            </p:nvGrpSpPr>
            <p:grpSpPr>
              <a:xfrm>
                <a:off x="4800600" y="457200"/>
                <a:ext cx="2364255" cy="2402007"/>
                <a:chOff x="3050575" y="233979"/>
                <a:chExt cx="2364255" cy="2402007"/>
              </a:xfrm>
            </p:grpSpPr>
            <p:sp>
              <p:nvSpPr>
                <p:cNvPr id="291" name="Moon 290"/>
                <p:cNvSpPr/>
                <p:nvPr/>
              </p:nvSpPr>
              <p:spPr>
                <a:xfrm rot="8506032">
                  <a:off x="4482698" y="563556"/>
                  <a:ext cx="932132" cy="169766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196"/>
                <p:cNvGrpSpPr/>
                <p:nvPr/>
              </p:nvGrpSpPr>
              <p:grpSpPr>
                <a:xfrm>
                  <a:off x="3050575" y="233979"/>
                  <a:ext cx="2012294" cy="2402007"/>
                  <a:chOff x="3050575" y="233979"/>
                  <a:chExt cx="2012294" cy="2402007"/>
                </a:xfrm>
              </p:grpSpPr>
              <p:sp>
                <p:nvSpPr>
                  <p:cNvPr id="293" name="Moon 292"/>
                  <p:cNvSpPr/>
                  <p:nvPr/>
                </p:nvSpPr>
                <p:spPr>
                  <a:xfrm rot="4916172">
                    <a:off x="3645985" y="-204738"/>
                    <a:ext cx="978168" cy="185560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4777610">
                    <a:off x="3446213" y="293467"/>
                    <a:ext cx="751314" cy="154259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20631259">
                    <a:off x="3096895" y="1111735"/>
                    <a:ext cx="539376" cy="152425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rot="20510293">
                    <a:off x="3200339" y="470448"/>
                    <a:ext cx="1710944" cy="762000"/>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263" name="Oval 262"/>
              <p:cNvSpPr/>
              <p:nvPr/>
            </p:nvSpPr>
            <p:spPr>
              <a:xfrm rot="20510293">
                <a:off x="6294241" y="1078338"/>
                <a:ext cx="625963" cy="394188"/>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92" name="Group 216"/>
              <p:cNvGrpSpPr/>
              <p:nvPr/>
            </p:nvGrpSpPr>
            <p:grpSpPr>
              <a:xfrm>
                <a:off x="5029200" y="5029200"/>
                <a:ext cx="2133600" cy="304800"/>
                <a:chOff x="7315200" y="0"/>
                <a:chExt cx="3352800" cy="1066800"/>
              </a:xfrm>
            </p:grpSpPr>
            <p:grpSp>
              <p:nvGrpSpPr>
                <p:cNvPr id="300" name="Group 202"/>
                <p:cNvGrpSpPr/>
                <p:nvPr/>
              </p:nvGrpSpPr>
              <p:grpSpPr>
                <a:xfrm>
                  <a:off x="7315200" y="0"/>
                  <a:ext cx="990600" cy="1066800"/>
                  <a:chOff x="3429000" y="457200"/>
                  <a:chExt cx="990600" cy="1066800"/>
                </a:xfrm>
              </p:grpSpPr>
              <p:sp>
                <p:nvSpPr>
                  <p:cNvPr id="288" name="Chevron 287"/>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9" name="Chevron 288"/>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0" name="Quad Arrow 289"/>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203"/>
                <p:cNvGrpSpPr/>
                <p:nvPr/>
              </p:nvGrpSpPr>
              <p:grpSpPr>
                <a:xfrm>
                  <a:off x="8153400" y="0"/>
                  <a:ext cx="990600" cy="1066800"/>
                  <a:chOff x="3429000" y="457200"/>
                  <a:chExt cx="990600" cy="1066800"/>
                </a:xfrm>
              </p:grpSpPr>
              <p:sp>
                <p:nvSpPr>
                  <p:cNvPr id="285" name="Chevron 284"/>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Chevron 285"/>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Quad Arrow 286"/>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207"/>
                <p:cNvGrpSpPr/>
                <p:nvPr/>
              </p:nvGrpSpPr>
              <p:grpSpPr>
                <a:xfrm>
                  <a:off x="8915400" y="0"/>
                  <a:ext cx="990600" cy="1066800"/>
                  <a:chOff x="3429000" y="457200"/>
                  <a:chExt cx="990600" cy="1066800"/>
                </a:xfrm>
              </p:grpSpPr>
              <p:sp>
                <p:nvSpPr>
                  <p:cNvPr id="282" name="Chevron 281"/>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Chevron 282"/>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Quad Arrow 283"/>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212"/>
                <p:cNvGrpSpPr/>
                <p:nvPr/>
              </p:nvGrpSpPr>
              <p:grpSpPr>
                <a:xfrm>
                  <a:off x="9677400" y="0"/>
                  <a:ext cx="990600" cy="1066800"/>
                  <a:chOff x="3429000" y="457200"/>
                  <a:chExt cx="990600" cy="1066800"/>
                </a:xfrm>
              </p:grpSpPr>
              <p:sp>
                <p:nvSpPr>
                  <p:cNvPr id="279" name="Chevron 278"/>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Chevron 279"/>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Quad Arrow 280"/>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4" name="Group 220"/>
              <p:cNvGrpSpPr/>
              <p:nvPr/>
            </p:nvGrpSpPr>
            <p:grpSpPr>
              <a:xfrm rot="19549874" flipH="1">
                <a:off x="6552852" y="2772813"/>
                <a:ext cx="1060369" cy="2224117"/>
                <a:chOff x="7391400" y="1752600"/>
                <a:chExt cx="1461083" cy="2812402"/>
              </a:xfrm>
            </p:grpSpPr>
            <p:sp>
              <p:nvSpPr>
                <p:cNvPr id="272" name="Moon 271"/>
                <p:cNvSpPr/>
                <p:nvPr/>
              </p:nvSpPr>
              <p:spPr>
                <a:xfrm>
                  <a:off x="7391400" y="1752600"/>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21095813">
                  <a:off x="7656338" y="189800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20801781">
                  <a:off x="7709483" y="184832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221"/>
              <p:cNvGrpSpPr/>
              <p:nvPr/>
            </p:nvGrpSpPr>
            <p:grpSpPr>
              <a:xfrm rot="1775363">
                <a:off x="4610397" y="2800798"/>
                <a:ext cx="820707" cy="2224117"/>
                <a:chOff x="7391404" y="1752600"/>
                <a:chExt cx="1461079" cy="2812402"/>
              </a:xfrm>
            </p:grpSpPr>
            <p:sp>
              <p:nvSpPr>
                <p:cNvPr id="269" name="Moon 268"/>
                <p:cNvSpPr/>
                <p:nvPr/>
              </p:nvSpPr>
              <p:spPr>
                <a:xfrm>
                  <a:off x="7391404" y="1752600"/>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21095813">
                  <a:off x="7656338" y="189800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20801781">
                  <a:off x="7709483" y="184832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7" name="Oval 266"/>
              <p:cNvSpPr/>
              <p:nvPr/>
            </p:nvSpPr>
            <p:spPr>
              <a:xfrm rot="10800000">
                <a:off x="5334000" y="2438400"/>
                <a:ext cx="1430357" cy="85238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8" name="Oval 267"/>
              <p:cNvSpPr/>
              <p:nvPr/>
            </p:nvSpPr>
            <p:spPr>
              <a:xfrm>
                <a:off x="5715000" y="2514600"/>
                <a:ext cx="705848" cy="37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99" name="Moon 298"/>
            <p:cNvSpPr/>
            <p:nvPr/>
          </p:nvSpPr>
          <p:spPr>
            <a:xfrm rot="4849441" flipH="1">
              <a:off x="7174605" y="4120408"/>
              <a:ext cx="509791" cy="766718"/>
            </a:xfrm>
            <a:prstGeom prst="moon">
              <a:avLst>
                <a:gd name="adj" fmla="val 6234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517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789"/>
            <a:ext cx="6096000" cy="1754326"/>
          </a:xfrm>
          <a:prstGeom prst="rect">
            <a:avLst/>
          </a:prstGeom>
          <a:ln>
            <a:solidFill>
              <a:schemeClr val="tx1"/>
            </a:solidFill>
          </a:ln>
        </p:spPr>
        <p:txBody>
          <a:bodyPr wrap="square">
            <a:spAutoFit/>
          </a:bodyPr>
          <a:lstStyle/>
          <a:p>
            <a:r>
              <a:rPr lang="en-US" sz="1200" b="1" dirty="0"/>
              <a:t>Widows Luke 18:1-8</a:t>
            </a:r>
            <a:endParaRPr lang="en-US" sz="1200" dirty="0"/>
          </a:p>
          <a:p>
            <a:r>
              <a:rPr lang="en-US" sz="1200" dirty="0"/>
              <a:t>“Widows were a traditionally vulnerable group in Palestinian society. Girls were regularly married at the age of thirteen or fourteen, and so a widow could be quite young, with no grown-up children to care for her. For such a wife to lose her husband was to lose her position and status in society, and also her natural male protector. Whether your or old, widows were often easy game for the ruthless exploiter, and Jesus speaks in mark 12:40 of teachers of the law who should have been the first to car for the weak “devouring widows’ houses” –presumably a reference to economic exploitation of some kind. David Wenham Parables of Jesus , p. 185-86</a:t>
            </a:r>
          </a:p>
        </p:txBody>
      </p:sp>
      <p:sp>
        <p:nvSpPr>
          <p:cNvPr id="4" name="Rectangle 3"/>
          <p:cNvSpPr/>
          <p:nvPr/>
        </p:nvSpPr>
        <p:spPr>
          <a:xfrm>
            <a:off x="0" y="1763115"/>
            <a:ext cx="6096000" cy="2677656"/>
          </a:xfrm>
          <a:prstGeom prst="rect">
            <a:avLst/>
          </a:prstGeom>
          <a:ln>
            <a:solidFill>
              <a:schemeClr val="tx1"/>
            </a:solidFill>
          </a:ln>
        </p:spPr>
        <p:txBody>
          <a:bodyPr>
            <a:spAutoFit/>
          </a:bodyPr>
          <a:lstStyle/>
          <a:p>
            <a:r>
              <a:rPr lang="en-US" sz="1200" b="1" dirty="0"/>
              <a:t>Keep Knocking Luke 18:1-8</a:t>
            </a:r>
          </a:p>
          <a:p>
            <a:r>
              <a:rPr lang="en-US" sz="1200" dirty="0"/>
              <a:t>“When lonely, cold, hard times come, we have to endure, we have to continue, we have to persist. That was the Savior’s message in the parable of the importuning widow. … Keep knocking on that door. Keep pleading. In the meantime, know that God hears your cries and knows your distress. He is your Father, and you are His child” Elder Jeffrey R. Holland (“Lessons from Liberty Jail,”</a:t>
            </a:r>
            <a:r>
              <a:rPr lang="en-US" sz="1200" i="1" dirty="0"/>
              <a:t> Ensign,</a:t>
            </a:r>
            <a:r>
              <a:rPr lang="en-US" sz="1200" dirty="0"/>
              <a:t> Sept. 2009, 30). </a:t>
            </a:r>
          </a:p>
          <a:p>
            <a:endParaRPr lang="en-US" sz="1200" dirty="0"/>
          </a:p>
          <a:p>
            <a:r>
              <a:rPr lang="en-US" sz="1200" dirty="0"/>
              <a:t>Perseverance is rooted in the foundational gospel principles of faith and hope. Perseverance reflects our faith that our actions will bring the Lord’s blessings into our lives.(1)</a:t>
            </a:r>
          </a:p>
          <a:p>
            <a:endParaRPr lang="en-US" sz="1200" dirty="0"/>
          </a:p>
          <a:p>
            <a:r>
              <a:rPr lang="en-US" sz="1200" dirty="0"/>
              <a:t>Bruce R. McConkie: “If an evil magistrate, caring nothing for a poor widow, will finally adjudge her case, how much more shall the Judge of all the earth, who loves his saints, finally, in the day of vengeance at his coming, avenge his elect upon all their enemies” (</a:t>
            </a:r>
            <a:r>
              <a:rPr lang="en-US" sz="1200" i="1" dirty="0"/>
              <a:t>The Mortal Messiah: From Bethlehem to Calvary,</a:t>
            </a:r>
            <a:r>
              <a:rPr lang="en-US" sz="1200" dirty="0"/>
              <a:t> 4 vols. [1979–81], 3:289).</a:t>
            </a:r>
          </a:p>
        </p:txBody>
      </p:sp>
      <p:sp>
        <p:nvSpPr>
          <p:cNvPr id="5" name="Rectangle 4"/>
          <p:cNvSpPr/>
          <p:nvPr/>
        </p:nvSpPr>
        <p:spPr>
          <a:xfrm>
            <a:off x="6096000" y="8789"/>
            <a:ext cx="6096000" cy="2677656"/>
          </a:xfrm>
          <a:prstGeom prst="rect">
            <a:avLst/>
          </a:prstGeom>
          <a:ln>
            <a:solidFill>
              <a:schemeClr val="tx1"/>
            </a:solidFill>
          </a:ln>
        </p:spPr>
        <p:txBody>
          <a:bodyPr>
            <a:spAutoFit/>
          </a:bodyPr>
          <a:lstStyle/>
          <a:p>
            <a:r>
              <a:rPr lang="en-US" sz="1200" b="1" dirty="0"/>
              <a:t>Pharisees and Publicans Luke 18:9—14</a:t>
            </a:r>
          </a:p>
          <a:p>
            <a:r>
              <a:rPr lang="en-US" sz="1200" dirty="0"/>
              <a:t>Luke stated that the Savior addressed the parable of the Pharisee and the publican to people who “trusted in themselves that they were righteous, and despised others” (Luke 18:9). The parable probably surprised those who heard it, for Pharisees were generally admired and regarded as very obedient to the law, though Jesus had rebuked them for hypocrisy. Publicans, however, were tax collectors and were hated, shunned, and seen as corrupt. Though they were :often grouped with harlots and sinners, many were receptive to Jesus’s teaching  </a:t>
            </a:r>
          </a:p>
          <a:p>
            <a:endParaRPr lang="en-US" sz="1200" dirty="0"/>
          </a:p>
          <a:p>
            <a:r>
              <a:rPr lang="en-US" sz="1200" dirty="0"/>
              <a:t>The four Gospels record no instance of Jesus being critical of those who were willing to listen, to be taught, and to change their lives for good. To the self-righteous, proud, or hypocritical, however, He was often fearless and unyielding in His denunciation of their behavior, as He was in this parable. The Savior stated the moral of the parable in terms of pride and humility: “For every one that </a:t>
            </a:r>
            <a:r>
              <a:rPr lang="en-US" sz="1200" dirty="0" err="1"/>
              <a:t>exalteth</a:t>
            </a:r>
            <a:r>
              <a:rPr lang="en-US" sz="1200" dirty="0"/>
              <a:t> himself shall be abased; and he that </a:t>
            </a:r>
            <a:r>
              <a:rPr lang="en-US" sz="1200" dirty="0" err="1"/>
              <a:t>humbleth</a:t>
            </a:r>
            <a:r>
              <a:rPr lang="en-US" sz="1200" dirty="0"/>
              <a:t> himself shall be exalted”</a:t>
            </a:r>
          </a:p>
          <a:p>
            <a:r>
              <a:rPr lang="en-US" sz="1200" dirty="0"/>
              <a:t>(1) </a:t>
            </a:r>
          </a:p>
        </p:txBody>
      </p:sp>
      <p:sp>
        <p:nvSpPr>
          <p:cNvPr id="6" name="Rectangle 5"/>
          <p:cNvSpPr/>
          <p:nvPr/>
        </p:nvSpPr>
        <p:spPr>
          <a:xfrm>
            <a:off x="0" y="4440771"/>
            <a:ext cx="6096000" cy="1569660"/>
          </a:xfrm>
          <a:prstGeom prst="rect">
            <a:avLst/>
          </a:prstGeom>
          <a:ln>
            <a:solidFill>
              <a:schemeClr val="tx1"/>
            </a:solidFill>
          </a:ln>
        </p:spPr>
        <p:txBody>
          <a:bodyPr>
            <a:spAutoFit/>
          </a:bodyPr>
          <a:lstStyle/>
          <a:p>
            <a:r>
              <a:rPr lang="en-US" sz="1200" b="1" dirty="0"/>
              <a:t>Faith of the Widow Luke 8:1-8:</a:t>
            </a:r>
          </a:p>
          <a:p>
            <a:r>
              <a:rPr lang="en-US" sz="1200" dirty="0"/>
              <a:t>“True faith is focused in and on the Lord Jesus Christ and always leads to righteous action” (“Ask in Faith,” </a:t>
            </a:r>
            <a:r>
              <a:rPr lang="en-US" sz="1200" i="1" dirty="0"/>
              <a:t>Ensign</a:t>
            </a:r>
            <a:r>
              <a:rPr lang="en-US" sz="1200" dirty="0"/>
              <a:t> or </a:t>
            </a:r>
            <a:r>
              <a:rPr lang="en-US" sz="1200" i="1" dirty="0" err="1"/>
              <a:t>Liahona</a:t>
            </a:r>
            <a:r>
              <a:rPr lang="en-US" sz="1200" i="1" dirty="0"/>
              <a:t>,</a:t>
            </a:r>
            <a:r>
              <a:rPr lang="en-US" sz="1200" dirty="0"/>
              <a:t> May 2008, 95).</a:t>
            </a:r>
          </a:p>
          <a:p>
            <a:r>
              <a:rPr lang="en-US" sz="1200" b="1" dirty="0"/>
              <a:t>Mercy of the Lord:</a:t>
            </a:r>
          </a:p>
          <a:p>
            <a:r>
              <a:rPr lang="en-US" sz="1200" dirty="0"/>
              <a:t>“The Lord’s tender mercies are the very personal and individualized blessings, strength, protection, assurances, guidance, loving-kindnesses, consolation, support, and spiritual gifts which we receive from and because of and through the Lord Jesus Christ” Elder David A. Bednar  (“The Tender Mercies of the Lord,” </a:t>
            </a:r>
            <a:r>
              <a:rPr lang="en-US" sz="1200" i="1" dirty="0"/>
              <a:t>Ensign</a:t>
            </a:r>
            <a:r>
              <a:rPr lang="en-US" sz="1200" dirty="0"/>
              <a:t> or </a:t>
            </a:r>
            <a:r>
              <a:rPr lang="en-US" sz="1200" i="1" dirty="0" err="1"/>
              <a:t>Liahona</a:t>
            </a:r>
            <a:r>
              <a:rPr lang="en-US" sz="1200" i="1" dirty="0"/>
              <a:t>,</a:t>
            </a:r>
            <a:r>
              <a:rPr lang="en-US" sz="1200" dirty="0"/>
              <a:t> May 2005, 99).</a:t>
            </a:r>
          </a:p>
        </p:txBody>
      </p:sp>
      <p:sp>
        <p:nvSpPr>
          <p:cNvPr id="7" name="Rectangle 6"/>
          <p:cNvSpPr/>
          <p:nvPr/>
        </p:nvSpPr>
        <p:spPr>
          <a:xfrm>
            <a:off x="6096000" y="2686445"/>
            <a:ext cx="6096000" cy="1754326"/>
          </a:xfrm>
          <a:prstGeom prst="rect">
            <a:avLst/>
          </a:prstGeom>
          <a:ln>
            <a:solidFill>
              <a:schemeClr val="tx1"/>
            </a:solidFill>
          </a:ln>
        </p:spPr>
        <p:txBody>
          <a:bodyPr>
            <a:spAutoFit/>
          </a:bodyPr>
          <a:lstStyle/>
          <a:p>
            <a:pPr fontAlgn="base"/>
            <a:r>
              <a:rPr lang="en-US" sz="1200" b="1" dirty="0"/>
              <a:t>Parable of the Pounds Luke 19:11-27:</a:t>
            </a:r>
          </a:p>
          <a:p>
            <a:pPr fontAlgn="base"/>
            <a:r>
              <a:rPr lang="en-US" sz="1200" dirty="0"/>
              <a:t>To correct the false concept that ‘the kingdom of God’—meaning the political kingdom, the kingdom which should rule all nations with King Messiah at its head, the millennial kingdom—‘should immediately appear,’ Jesus gave the </a:t>
            </a:r>
            <a:r>
              <a:rPr lang="en-US" sz="1200" i="1" dirty="0"/>
              <a:t>Parable of the Pounds. …</a:t>
            </a:r>
            <a:endParaRPr lang="en-US" sz="1200" dirty="0"/>
          </a:p>
          <a:p>
            <a:pPr fontAlgn="base"/>
            <a:r>
              <a:rPr lang="en-US" sz="1200" dirty="0"/>
              <a:t>“Christ is the nobleman; the far off country is heaven; the kingdom there to be given him is ‘all power … in heaven and in earth’ (Matt. 28:18); and his promised return is the glorious Second Coming, when the literal and visible kingdom shall be set up on earth. … The servants are commanded to labor in the vineyard on their Lord’s errand until he returns” Elder Bruce R. McConkie (</a:t>
            </a:r>
            <a:r>
              <a:rPr lang="en-US" sz="1200" i="1" dirty="0"/>
              <a:t>Doctrinal New Testament Commentary</a:t>
            </a:r>
            <a:r>
              <a:rPr lang="en-US" sz="1200" dirty="0"/>
              <a:t> [1965–73], 1:571–72).</a:t>
            </a:r>
          </a:p>
        </p:txBody>
      </p:sp>
      <p:sp>
        <p:nvSpPr>
          <p:cNvPr id="8" name="Rectangle 7"/>
          <p:cNvSpPr/>
          <p:nvPr/>
        </p:nvSpPr>
        <p:spPr>
          <a:xfrm>
            <a:off x="6096000" y="4440771"/>
            <a:ext cx="6096000" cy="2308324"/>
          </a:xfrm>
          <a:prstGeom prst="rect">
            <a:avLst/>
          </a:prstGeom>
          <a:ln>
            <a:solidFill>
              <a:schemeClr val="tx1"/>
            </a:solidFill>
          </a:ln>
        </p:spPr>
        <p:txBody>
          <a:bodyPr>
            <a:spAutoFit/>
          </a:bodyPr>
          <a:lstStyle/>
          <a:p>
            <a:pPr fontAlgn="base"/>
            <a:r>
              <a:rPr lang="en-US" sz="1200" b="1" dirty="0"/>
              <a:t>To Be Fulfilled  Luke 21:24:</a:t>
            </a:r>
          </a:p>
          <a:p>
            <a:pPr fontAlgn="base"/>
            <a:r>
              <a:rPr lang="en-US" sz="1200" dirty="0"/>
              <a:t>Many of the Savior’s teachings about the destruction of Jerusalem and the Second Coming found in Luke 21 are also found in Matthew 24, Mark 13, and Joseph Smith—Matthew. However, only Luke recorded the Savior’s warning that if people were “overcharged [weighed down] with surfeiting [overindulgence of appetites], and drunkenness, and cares of this life [anxieties and stresses]” (Luke 21:34), they would not be prepared for His Second Coming. This warning about self-indulgence and drunkenness in the last days is similar to the Savior’s declaration that the last days would be “as the days of Noe [Noah],” when people “were eating and drinking, … and knew not until the flood came” (Matthew 24:37–39). To protect Saints in the latter days, the Lord revealed the Word of Wisdom, including the commandment to abstain from alcohol and harmful drugs (see D&amp;C 89:4–7, 18–21). Obeying this commandment not only benefits our physical health but also helps us be spiritually prepared to meet the Savior. (1)</a:t>
            </a:r>
          </a:p>
        </p:txBody>
      </p:sp>
    </p:spTree>
    <p:extLst>
      <p:ext uri="{BB962C8B-B14F-4D97-AF65-F5344CB8AC3E}">
        <p14:creationId xmlns:p14="http://schemas.microsoft.com/office/powerpoint/2010/main" val="2012781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rot="16356553">
            <a:off x="2396936" y="5270446"/>
            <a:ext cx="834301" cy="2239713"/>
            <a:chOff x="97208" y="425658"/>
            <a:chExt cx="2661701" cy="8055733"/>
          </a:xfrm>
        </p:grpSpPr>
        <p:sp>
          <p:nvSpPr>
            <p:cNvPr id="293" name="Freeform 29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ound Diagonal Corner Rectangle 29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29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 Diagonal Corner Rectangle 29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0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 Diagonal Corner Rectangle 30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a:off x="1752600" y="304801"/>
            <a:ext cx="3276600" cy="6863417"/>
          </a:xfrm>
          <a:prstGeom prst="rect">
            <a:avLst/>
          </a:prstGeom>
        </p:spPr>
        <p:txBody>
          <a:bodyPr wrap="square">
            <a:spAutoFit/>
          </a:bodyPr>
          <a:lstStyle/>
          <a:p>
            <a:r>
              <a:rPr lang="en-US" sz="2000" dirty="0">
                <a:latin typeface="Eras Demi ITC" pitchFamily="34" charset="0"/>
              </a:rPr>
              <a:t>A Certain Man</a:t>
            </a:r>
          </a:p>
          <a:p>
            <a:endParaRPr lang="en-US" sz="2000" dirty="0">
              <a:latin typeface="Eras Demi ITC" pitchFamily="34" charset="0"/>
            </a:endParaRPr>
          </a:p>
          <a:p>
            <a:r>
              <a:rPr lang="en-US" sz="2000" dirty="0">
                <a:latin typeface="Eras Demi ITC" pitchFamily="34" charset="0"/>
              </a:rPr>
              <a:t>Vineyard</a:t>
            </a:r>
          </a:p>
          <a:p>
            <a:endParaRPr lang="en-US" sz="2000" dirty="0">
              <a:latin typeface="Eras Demi ITC" pitchFamily="34" charset="0"/>
            </a:endParaRPr>
          </a:p>
          <a:p>
            <a:r>
              <a:rPr lang="en-US" sz="2000" dirty="0">
                <a:latin typeface="Eras Demi ITC" pitchFamily="34" charset="0"/>
              </a:rPr>
              <a:t>Far country</a:t>
            </a:r>
          </a:p>
          <a:p>
            <a:endParaRPr lang="en-US" sz="2000" dirty="0">
              <a:latin typeface="Eras Demi ITC" pitchFamily="34" charset="0"/>
            </a:endParaRPr>
          </a:p>
          <a:p>
            <a:r>
              <a:rPr lang="en-US" sz="2000" dirty="0">
                <a:latin typeface="Eras Demi ITC" pitchFamily="34" charset="0"/>
              </a:rPr>
              <a:t>Husbandmen (farmers)</a:t>
            </a:r>
          </a:p>
          <a:p>
            <a:endParaRPr lang="en-US" sz="2000" dirty="0">
              <a:latin typeface="Eras Demi ITC" pitchFamily="34" charset="0"/>
            </a:endParaRPr>
          </a:p>
          <a:p>
            <a:r>
              <a:rPr lang="en-US" sz="2000" dirty="0">
                <a:latin typeface="Eras Demi ITC" pitchFamily="34" charset="0"/>
              </a:rPr>
              <a:t>Servants</a:t>
            </a:r>
          </a:p>
          <a:p>
            <a:endParaRPr lang="en-US" sz="2000" dirty="0">
              <a:latin typeface="Eras Demi ITC" pitchFamily="34" charset="0"/>
            </a:endParaRPr>
          </a:p>
          <a:p>
            <a:endParaRPr lang="en-US" sz="2000" dirty="0">
              <a:latin typeface="Eras Demi ITC" pitchFamily="34" charset="0"/>
            </a:endParaRPr>
          </a:p>
          <a:p>
            <a:r>
              <a:rPr lang="en-US" sz="2000" dirty="0">
                <a:latin typeface="Eras Demi ITC" pitchFamily="34" charset="0"/>
              </a:rPr>
              <a:t>Beloved Son</a:t>
            </a:r>
          </a:p>
          <a:p>
            <a:endParaRPr lang="en-US" sz="2000" dirty="0">
              <a:latin typeface="Eras Demi ITC" pitchFamily="34" charset="0"/>
            </a:endParaRPr>
          </a:p>
          <a:p>
            <a:r>
              <a:rPr lang="en-US" sz="2000" dirty="0">
                <a:latin typeface="Eras Demi ITC" pitchFamily="34" charset="0"/>
              </a:rPr>
              <a:t>Cast and killed</a:t>
            </a:r>
          </a:p>
          <a:p>
            <a:endParaRPr lang="en-US" sz="2000" dirty="0">
              <a:latin typeface="Eras Demi ITC" pitchFamily="34" charset="0"/>
            </a:endParaRPr>
          </a:p>
          <a:p>
            <a:endParaRPr lang="en-US" sz="2000" dirty="0">
              <a:latin typeface="Eras Demi ITC" pitchFamily="34" charset="0"/>
            </a:endParaRPr>
          </a:p>
          <a:p>
            <a:r>
              <a:rPr lang="en-US" sz="2000" dirty="0">
                <a:latin typeface="Eras Demi ITC" pitchFamily="34" charset="0"/>
              </a:rPr>
              <a:t>Destroy vineyard and give to others</a:t>
            </a:r>
          </a:p>
          <a:p>
            <a:endParaRPr lang="en-US" sz="2000" dirty="0">
              <a:latin typeface="Eras Demi ITC" pitchFamily="34" charset="0"/>
            </a:endParaRPr>
          </a:p>
          <a:p>
            <a:endParaRPr lang="en-US" sz="2000" dirty="0">
              <a:latin typeface="Eras Demi ITC" pitchFamily="34" charset="0"/>
            </a:endParaRPr>
          </a:p>
          <a:p>
            <a:endParaRPr lang="en-US" sz="2000" dirty="0">
              <a:latin typeface="Eras Demi ITC" pitchFamily="34" charset="0"/>
            </a:endParaRPr>
          </a:p>
          <a:p>
            <a:endParaRPr lang="en-US" sz="2000" dirty="0">
              <a:latin typeface="Eras Demi ITC" pitchFamily="34" charset="0"/>
            </a:endParaRPr>
          </a:p>
        </p:txBody>
      </p:sp>
      <p:grpSp>
        <p:nvGrpSpPr>
          <p:cNvPr id="3" name="Group 23"/>
          <p:cNvGrpSpPr/>
          <p:nvPr/>
        </p:nvGrpSpPr>
        <p:grpSpPr>
          <a:xfrm rot="5807579">
            <a:off x="8907428" y="-533309"/>
            <a:ext cx="834301" cy="2239713"/>
            <a:chOff x="97208" y="425658"/>
            <a:chExt cx="2661701" cy="8055733"/>
          </a:xfrm>
        </p:grpSpPr>
        <p:sp>
          <p:nvSpPr>
            <p:cNvPr id="56" name="Freeform 55"/>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ound Diagonal Corner Rectangle 56"/>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p:cNvSpPr/>
          <p:nvPr/>
        </p:nvSpPr>
        <p:spPr>
          <a:xfrm>
            <a:off x="5029200" y="304801"/>
            <a:ext cx="5257800" cy="6555641"/>
          </a:xfrm>
          <a:prstGeom prst="rect">
            <a:avLst/>
          </a:prstGeom>
        </p:spPr>
        <p:txBody>
          <a:bodyPr wrap="square">
            <a:spAutoFit/>
          </a:bodyPr>
          <a:lstStyle/>
          <a:p>
            <a:r>
              <a:rPr lang="en-US" sz="2000" dirty="0">
                <a:latin typeface="Eras Demi ITC" pitchFamily="34" charset="0"/>
              </a:rPr>
              <a:t>Our Father in Heaven</a:t>
            </a:r>
          </a:p>
          <a:p>
            <a:endParaRPr lang="en-US" sz="2000" dirty="0">
              <a:latin typeface="Eras Demi ITC" pitchFamily="34" charset="0"/>
            </a:endParaRPr>
          </a:p>
          <a:p>
            <a:r>
              <a:rPr lang="en-US" sz="2000" dirty="0">
                <a:latin typeface="Eras Demi ITC" pitchFamily="34" charset="0"/>
              </a:rPr>
              <a:t>The world</a:t>
            </a:r>
          </a:p>
          <a:p>
            <a:endParaRPr lang="en-US" sz="2000" dirty="0">
              <a:latin typeface="Eras Demi ITC" pitchFamily="34" charset="0"/>
            </a:endParaRPr>
          </a:p>
          <a:p>
            <a:r>
              <a:rPr lang="en-US" sz="2000" dirty="0">
                <a:latin typeface="Eras Demi ITC" pitchFamily="34" charset="0"/>
              </a:rPr>
              <a:t>Heaven</a:t>
            </a:r>
          </a:p>
          <a:p>
            <a:endParaRPr lang="en-US" sz="2000" dirty="0">
              <a:latin typeface="Eras Demi ITC" pitchFamily="34" charset="0"/>
            </a:endParaRPr>
          </a:p>
          <a:p>
            <a:r>
              <a:rPr lang="en-US" sz="2000" dirty="0">
                <a:latin typeface="Eras Demi ITC" pitchFamily="34" charset="0"/>
              </a:rPr>
              <a:t>People of the world</a:t>
            </a:r>
          </a:p>
          <a:p>
            <a:endParaRPr lang="en-US" sz="2000" dirty="0">
              <a:latin typeface="Eras Demi ITC" pitchFamily="34" charset="0"/>
            </a:endParaRPr>
          </a:p>
          <a:p>
            <a:r>
              <a:rPr lang="en-US" sz="2000" dirty="0">
                <a:latin typeface="Eras Demi ITC" pitchFamily="34" charset="0"/>
              </a:rPr>
              <a:t>Prophets, Apostles, those who preach the gospel of Jesus Christ</a:t>
            </a:r>
          </a:p>
          <a:p>
            <a:endParaRPr lang="en-US" sz="2000" dirty="0">
              <a:latin typeface="Eras Demi ITC" pitchFamily="34" charset="0"/>
            </a:endParaRPr>
          </a:p>
          <a:p>
            <a:r>
              <a:rPr lang="en-US" sz="2000" dirty="0">
                <a:latin typeface="Eras Demi ITC" pitchFamily="34" charset="0"/>
              </a:rPr>
              <a:t>Jesus Christ</a:t>
            </a:r>
          </a:p>
          <a:p>
            <a:endParaRPr lang="en-US" sz="2000" dirty="0">
              <a:latin typeface="Eras Demi ITC" pitchFamily="34" charset="0"/>
            </a:endParaRPr>
          </a:p>
          <a:p>
            <a:r>
              <a:rPr lang="en-US" sz="2000" dirty="0">
                <a:latin typeface="Eras Demi ITC" pitchFamily="34" charset="0"/>
              </a:rPr>
              <a:t>Rejected Jesus and crucified him. Rejecting the Gospel</a:t>
            </a:r>
          </a:p>
          <a:p>
            <a:endParaRPr lang="en-US" sz="2000" dirty="0">
              <a:latin typeface="Eras Demi ITC" pitchFamily="34" charset="0"/>
            </a:endParaRPr>
          </a:p>
          <a:p>
            <a:r>
              <a:rPr lang="en-US" sz="2000" dirty="0">
                <a:latin typeface="Eras Demi ITC" pitchFamily="34" charset="0"/>
              </a:rPr>
              <a:t>Heavenly Father will withdraw His spirit from those who reject the gospel and give it to those who will embrace it. </a:t>
            </a:r>
          </a:p>
          <a:p>
            <a:endParaRPr lang="en-US" sz="2000" dirty="0">
              <a:latin typeface="Eras Demi ITC" pitchFamily="34" charset="0"/>
            </a:endParaRPr>
          </a:p>
          <a:p>
            <a:endParaRPr lang="en-US" sz="2000" dirty="0">
              <a:latin typeface="Eras Demi ITC" pitchFamily="34" charset="0"/>
            </a:endParaRPr>
          </a:p>
        </p:txBody>
      </p:sp>
      <p:sp>
        <p:nvSpPr>
          <p:cNvPr id="71" name="TextBox 70"/>
          <p:cNvSpPr txBox="1"/>
          <p:nvPr/>
        </p:nvSpPr>
        <p:spPr>
          <a:xfrm>
            <a:off x="7848600" y="1219201"/>
            <a:ext cx="3352800" cy="769441"/>
          </a:xfrm>
          <a:prstGeom prst="rect">
            <a:avLst/>
          </a:prstGeom>
          <a:noFill/>
        </p:spPr>
        <p:txBody>
          <a:bodyPr wrap="square" rtlCol="0">
            <a:spAutoFit/>
          </a:bodyPr>
          <a:lstStyle/>
          <a:p>
            <a:r>
              <a:rPr lang="en-US" sz="4400" dirty="0">
                <a:solidFill>
                  <a:schemeClr val="bg1"/>
                </a:solidFill>
              </a:rPr>
              <a:t>Symbolism</a:t>
            </a:r>
          </a:p>
        </p:txBody>
      </p:sp>
      <p:sp>
        <p:nvSpPr>
          <p:cNvPr id="4" name="TextBox 3"/>
          <p:cNvSpPr txBox="1"/>
          <p:nvPr/>
        </p:nvSpPr>
        <p:spPr>
          <a:xfrm>
            <a:off x="8528710" y="1219201"/>
            <a:ext cx="2672690" cy="369332"/>
          </a:xfrm>
          <a:prstGeom prst="rect">
            <a:avLst/>
          </a:prstGeom>
          <a:noFill/>
        </p:spPr>
        <p:txBody>
          <a:bodyPr wrap="square" rtlCol="0">
            <a:spAutoFit/>
          </a:bodyPr>
          <a:lstStyle/>
          <a:p>
            <a:r>
              <a:rPr lang="en-US" dirty="0"/>
              <a:t>Symbolism </a:t>
            </a:r>
          </a:p>
        </p:txBody>
      </p:sp>
      <p:sp>
        <p:nvSpPr>
          <p:cNvPr id="5" name="Rectangle 4"/>
          <p:cNvSpPr/>
          <p:nvPr/>
        </p:nvSpPr>
        <p:spPr>
          <a:xfrm>
            <a:off x="7155119" y="1544024"/>
            <a:ext cx="4591320" cy="369332"/>
          </a:xfrm>
          <a:prstGeom prst="rect">
            <a:avLst/>
          </a:prstGeom>
        </p:spPr>
        <p:txBody>
          <a:bodyPr wrap="none">
            <a:spAutoFit/>
          </a:bodyPr>
          <a:lstStyle/>
          <a:p>
            <a:pPr algn="ctr"/>
            <a:r>
              <a:rPr lang="en-US" dirty="0">
                <a:latin typeface="Eras Demi ITC" pitchFamily="34" charset="0"/>
              </a:rPr>
              <a:t>The Parable of the Wicked Husbandmen</a:t>
            </a:r>
          </a:p>
        </p:txBody>
      </p:sp>
    </p:spTree>
    <p:extLst>
      <p:ext uri="{BB962C8B-B14F-4D97-AF65-F5344CB8AC3E}">
        <p14:creationId xmlns:p14="http://schemas.microsoft.com/office/powerpoint/2010/main" val="3328366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733800" y="381000"/>
            <a:ext cx="6553200" cy="1569660"/>
          </a:xfrm>
          <a:prstGeom prst="rect">
            <a:avLst/>
          </a:prstGeom>
          <a:noFill/>
        </p:spPr>
        <p:txBody>
          <a:bodyPr wrap="square" rtlCol="0">
            <a:spAutoFit/>
          </a:bodyPr>
          <a:lstStyle/>
          <a:p>
            <a:pPr algn="ctr"/>
            <a:r>
              <a:rPr lang="en-US" sz="2400" dirty="0">
                <a:solidFill>
                  <a:schemeClr val="bg1"/>
                </a:solidFill>
                <a:latin typeface="Comic Sans MS" pitchFamily="66" charset="0"/>
              </a:rPr>
              <a:t>Pharisee stood and prayed thus with himself, God, I thank thee, that I am not as other men are, </a:t>
            </a:r>
            <a:r>
              <a:rPr lang="en-US" sz="2400" dirty="0" err="1">
                <a:solidFill>
                  <a:schemeClr val="bg1"/>
                </a:solidFill>
                <a:latin typeface="Comic Sans MS" pitchFamily="66" charset="0"/>
              </a:rPr>
              <a:t>extortioners</a:t>
            </a:r>
            <a:r>
              <a:rPr lang="en-US" sz="2400" dirty="0">
                <a:solidFill>
                  <a:schemeClr val="bg1"/>
                </a:solidFill>
                <a:latin typeface="Comic Sans MS" pitchFamily="66" charset="0"/>
              </a:rPr>
              <a:t>, unjust, adulterers, or even as this publican.”</a:t>
            </a:r>
          </a:p>
        </p:txBody>
      </p:sp>
      <p:sp>
        <p:nvSpPr>
          <p:cNvPr id="5" name="TextBox 4"/>
          <p:cNvSpPr txBox="1"/>
          <p:nvPr/>
        </p:nvSpPr>
        <p:spPr>
          <a:xfrm>
            <a:off x="73266" y="6516975"/>
            <a:ext cx="4953000" cy="338554"/>
          </a:xfrm>
          <a:prstGeom prst="rect">
            <a:avLst/>
          </a:prstGeom>
          <a:noFill/>
        </p:spPr>
        <p:txBody>
          <a:bodyPr wrap="square" rtlCol="0">
            <a:spAutoFit/>
          </a:bodyPr>
          <a:lstStyle/>
          <a:p>
            <a:r>
              <a:rPr lang="en-US" sz="1600" dirty="0">
                <a:solidFill>
                  <a:schemeClr val="bg1"/>
                </a:solidFill>
                <a:latin typeface="Comic Sans MS" pitchFamily="66" charset="0"/>
              </a:rPr>
              <a:t>Luke 18:11-12</a:t>
            </a:r>
          </a:p>
        </p:txBody>
      </p:sp>
      <p:grpSp>
        <p:nvGrpSpPr>
          <p:cNvPr id="2" name="Group 5"/>
          <p:cNvGrpSpPr/>
          <p:nvPr/>
        </p:nvGrpSpPr>
        <p:grpSpPr>
          <a:xfrm>
            <a:off x="1905001" y="1600200"/>
            <a:ext cx="2175413" cy="4495800"/>
            <a:chOff x="228600" y="62544"/>
            <a:chExt cx="2867948" cy="5927023"/>
          </a:xfrm>
        </p:grpSpPr>
        <p:grpSp>
          <p:nvGrpSpPr>
            <p:cNvPr id="3" name="Group 111"/>
            <p:cNvGrpSpPr/>
            <p:nvPr/>
          </p:nvGrpSpPr>
          <p:grpSpPr>
            <a:xfrm>
              <a:off x="304800" y="62544"/>
              <a:ext cx="2791748" cy="5927023"/>
              <a:chOff x="304800" y="62544"/>
              <a:chExt cx="2791748" cy="5927023"/>
            </a:xfrm>
          </p:grpSpPr>
          <p:sp>
            <p:nvSpPr>
              <p:cNvPr id="20" name="Oval 19"/>
              <p:cNvSpPr/>
              <p:nvPr/>
            </p:nvSpPr>
            <p:spPr>
              <a:xfrm rot="4472555">
                <a:off x="1178236" y="5425093"/>
                <a:ext cx="401750" cy="69509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8"/>
              <p:cNvSpPr/>
              <p:nvPr/>
            </p:nvSpPr>
            <p:spPr>
              <a:xfrm rot="6128217">
                <a:off x="1978906" y="5439625"/>
                <a:ext cx="438546" cy="66133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762000" y="2819400"/>
                <a:ext cx="2133600" cy="2907833"/>
              </a:xfrm>
              <a:prstGeom prst="trapezoid">
                <a:avLst>
                  <a:gd name="adj" fmla="val 32041"/>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p:cNvSpPr/>
              <p:nvPr/>
            </p:nvSpPr>
            <p:spPr>
              <a:xfrm rot="20226769">
                <a:off x="2605272" y="3288690"/>
                <a:ext cx="491276" cy="5657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4"/>
              <p:cNvSpPr/>
              <p:nvPr/>
            </p:nvSpPr>
            <p:spPr>
              <a:xfrm rot="19733414">
                <a:off x="2126035" y="2203204"/>
                <a:ext cx="80207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rot="2901859">
                <a:off x="462488" y="3172645"/>
                <a:ext cx="448285" cy="76366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6"/>
              <p:cNvSpPr/>
              <p:nvPr/>
            </p:nvSpPr>
            <p:spPr>
              <a:xfrm rot="1442139">
                <a:off x="691202" y="2190072"/>
                <a:ext cx="80208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10"/>
              <p:cNvSpPr/>
              <p:nvPr/>
            </p:nvSpPr>
            <p:spPr>
              <a:xfrm>
                <a:off x="685801" y="2321411"/>
                <a:ext cx="2219176" cy="2907833"/>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442139">
                <a:off x="802668" y="2017189"/>
                <a:ext cx="802086" cy="1180021"/>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9940628">
                <a:off x="1963714" y="2027909"/>
                <a:ext cx="802086" cy="110707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838200" y="2362200"/>
                <a:ext cx="1905000" cy="2133600"/>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0060537">
                <a:off x="1943844" y="2025041"/>
                <a:ext cx="533400" cy="113554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1921313">
                <a:off x="1232701" y="2038321"/>
                <a:ext cx="533400" cy="104947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1479030" y="2051154"/>
                <a:ext cx="664207" cy="454394"/>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9"/>
              <p:cNvGrpSpPr/>
              <p:nvPr/>
            </p:nvGrpSpPr>
            <p:grpSpPr>
              <a:xfrm>
                <a:off x="1371600" y="2133600"/>
                <a:ext cx="948459" cy="1323992"/>
                <a:chOff x="5925674" y="2935649"/>
                <a:chExt cx="1738841" cy="2703151"/>
              </a:xfrm>
            </p:grpSpPr>
            <p:sp>
              <p:nvSpPr>
                <p:cNvPr id="97" name="Rectangle 20"/>
                <p:cNvSpPr/>
                <p:nvPr/>
              </p:nvSpPr>
              <p:spPr>
                <a:xfrm>
                  <a:off x="5943600" y="3810000"/>
                  <a:ext cx="1676400" cy="1828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nut 21"/>
                <p:cNvSpPr/>
                <p:nvPr/>
              </p:nvSpPr>
              <p:spPr>
                <a:xfrm rot="20640132">
                  <a:off x="5925674" y="2935649"/>
                  <a:ext cx="414036" cy="1048907"/>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98"/>
                <p:cNvSpPr/>
                <p:nvPr/>
              </p:nvSpPr>
              <p:spPr>
                <a:xfrm rot="879369">
                  <a:off x="7213678" y="2938814"/>
                  <a:ext cx="450837" cy="1052698"/>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33"/>
                <p:cNvGrpSpPr/>
                <p:nvPr/>
              </p:nvGrpSpPr>
              <p:grpSpPr>
                <a:xfrm>
                  <a:off x="6096000" y="3953656"/>
                  <a:ext cx="1357859" cy="424381"/>
                  <a:chOff x="6096000" y="3953656"/>
                  <a:chExt cx="1357859" cy="424381"/>
                </a:xfrm>
              </p:grpSpPr>
              <p:sp>
                <p:nvSpPr>
                  <p:cNvPr id="109" name="Rectangle 108"/>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4"/>
                <p:cNvGrpSpPr/>
                <p:nvPr/>
              </p:nvGrpSpPr>
              <p:grpSpPr>
                <a:xfrm>
                  <a:off x="6083509" y="4480810"/>
                  <a:ext cx="1357859" cy="424381"/>
                  <a:chOff x="6096000" y="3953656"/>
                  <a:chExt cx="1357859" cy="424381"/>
                </a:xfrm>
              </p:grpSpPr>
              <p:sp>
                <p:nvSpPr>
                  <p:cNvPr id="106" name="Rectangle 29"/>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30"/>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8"/>
                <p:cNvGrpSpPr/>
                <p:nvPr/>
              </p:nvGrpSpPr>
              <p:grpSpPr>
                <a:xfrm>
                  <a:off x="6098498" y="4975486"/>
                  <a:ext cx="1357859" cy="424381"/>
                  <a:chOff x="6096000" y="3953656"/>
                  <a:chExt cx="1357859" cy="424381"/>
                </a:xfrm>
              </p:grpSpPr>
              <p:sp>
                <p:nvSpPr>
                  <p:cNvPr id="103" name="Rectangle 46"/>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7"/>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28"/>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69"/>
              <p:cNvGrpSpPr/>
              <p:nvPr/>
            </p:nvGrpSpPr>
            <p:grpSpPr>
              <a:xfrm>
                <a:off x="838200" y="4114800"/>
                <a:ext cx="1905000" cy="304800"/>
                <a:chOff x="3401518" y="1371599"/>
                <a:chExt cx="2968053" cy="914400"/>
              </a:xfrm>
            </p:grpSpPr>
            <p:grpSp>
              <p:nvGrpSpPr>
                <p:cNvPr id="34" name="Group 33"/>
                <p:cNvGrpSpPr/>
                <p:nvPr/>
              </p:nvGrpSpPr>
              <p:grpSpPr>
                <a:xfrm flipV="1">
                  <a:off x="3429000" y="1371599"/>
                  <a:ext cx="2895600" cy="914400"/>
                  <a:chOff x="457200" y="3352800"/>
                  <a:chExt cx="4648200" cy="1219200"/>
                </a:xfrm>
              </p:grpSpPr>
              <p:grpSp>
                <p:nvGrpSpPr>
                  <p:cNvPr id="35" name="Group 23"/>
                  <p:cNvGrpSpPr/>
                  <p:nvPr/>
                </p:nvGrpSpPr>
                <p:grpSpPr>
                  <a:xfrm>
                    <a:off x="457200" y="3352800"/>
                    <a:ext cx="1447800" cy="1219200"/>
                    <a:chOff x="457200" y="3352800"/>
                    <a:chExt cx="1447800" cy="1219200"/>
                  </a:xfrm>
                </p:grpSpPr>
                <p:sp>
                  <p:nvSpPr>
                    <p:cNvPr id="95" name="Quad Arrow Callout 3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ross 9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4"/>
                  <p:cNvGrpSpPr/>
                  <p:nvPr/>
                </p:nvGrpSpPr>
                <p:grpSpPr>
                  <a:xfrm>
                    <a:off x="1524000" y="3352800"/>
                    <a:ext cx="1447800" cy="1219200"/>
                    <a:chOff x="457200" y="3352800"/>
                    <a:chExt cx="1447800" cy="1219200"/>
                  </a:xfrm>
                </p:grpSpPr>
                <p:sp>
                  <p:nvSpPr>
                    <p:cNvPr id="93" name="Quad Arrow Callout 9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ross 9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7"/>
                  <p:cNvGrpSpPr/>
                  <p:nvPr/>
                </p:nvGrpSpPr>
                <p:grpSpPr>
                  <a:xfrm>
                    <a:off x="2590800" y="3352800"/>
                    <a:ext cx="1447800" cy="1219200"/>
                    <a:chOff x="457200" y="3352800"/>
                    <a:chExt cx="1447800" cy="1219200"/>
                  </a:xfrm>
                </p:grpSpPr>
                <p:sp>
                  <p:nvSpPr>
                    <p:cNvPr id="91" name="Quad Arrow Callout 9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ross 9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31"/>
                  <p:cNvGrpSpPr/>
                  <p:nvPr/>
                </p:nvGrpSpPr>
                <p:grpSpPr>
                  <a:xfrm>
                    <a:off x="3657600" y="3352800"/>
                    <a:ext cx="1447800" cy="1219200"/>
                    <a:chOff x="457200" y="3352800"/>
                    <a:chExt cx="1447800" cy="1219200"/>
                  </a:xfrm>
                </p:grpSpPr>
                <p:sp>
                  <p:nvSpPr>
                    <p:cNvPr id="89" name="Quad Arrow Callout 3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ross 8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Diamond 63"/>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65"/>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66"/>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67"/>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70"/>
              <p:cNvGrpSpPr/>
              <p:nvPr/>
            </p:nvGrpSpPr>
            <p:grpSpPr>
              <a:xfrm>
                <a:off x="990600" y="3810000"/>
                <a:ext cx="1676400" cy="304800"/>
                <a:chOff x="3401518" y="1371599"/>
                <a:chExt cx="2968053" cy="914400"/>
              </a:xfrm>
            </p:grpSpPr>
            <p:grpSp>
              <p:nvGrpSpPr>
                <p:cNvPr id="50" name="Group 33"/>
                <p:cNvGrpSpPr/>
                <p:nvPr/>
              </p:nvGrpSpPr>
              <p:grpSpPr>
                <a:xfrm flipV="1">
                  <a:off x="3429000" y="1371599"/>
                  <a:ext cx="2895600" cy="914400"/>
                  <a:chOff x="457200" y="3352800"/>
                  <a:chExt cx="4648200" cy="1219200"/>
                </a:xfrm>
              </p:grpSpPr>
              <p:grpSp>
                <p:nvGrpSpPr>
                  <p:cNvPr id="51" name="Group 23"/>
                  <p:cNvGrpSpPr/>
                  <p:nvPr/>
                </p:nvGrpSpPr>
                <p:grpSpPr>
                  <a:xfrm>
                    <a:off x="457200" y="3352800"/>
                    <a:ext cx="1447800" cy="1219200"/>
                    <a:chOff x="457200" y="3352800"/>
                    <a:chExt cx="1447800" cy="1219200"/>
                  </a:xfrm>
                </p:grpSpPr>
                <p:sp>
                  <p:nvSpPr>
                    <p:cNvPr id="77" name="Quad Arrow Callout 7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ross 7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4"/>
                  <p:cNvGrpSpPr/>
                  <p:nvPr/>
                </p:nvGrpSpPr>
                <p:grpSpPr>
                  <a:xfrm>
                    <a:off x="1524000" y="3352800"/>
                    <a:ext cx="1447800" cy="1219200"/>
                    <a:chOff x="457200" y="3352800"/>
                    <a:chExt cx="1447800" cy="1219200"/>
                  </a:xfrm>
                </p:grpSpPr>
                <p:sp>
                  <p:nvSpPr>
                    <p:cNvPr id="75" name="Quad Arrow Callout 7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ross 7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7"/>
                  <p:cNvGrpSpPr/>
                  <p:nvPr/>
                </p:nvGrpSpPr>
                <p:grpSpPr>
                  <a:xfrm>
                    <a:off x="2590800" y="3352800"/>
                    <a:ext cx="1447800" cy="1219200"/>
                    <a:chOff x="457200" y="3352800"/>
                    <a:chExt cx="1447800" cy="1219200"/>
                  </a:xfrm>
                </p:grpSpPr>
                <p:sp>
                  <p:nvSpPr>
                    <p:cNvPr id="73" name="Quad Arrow Callout 7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ross 7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31"/>
                  <p:cNvGrpSpPr/>
                  <p:nvPr/>
                </p:nvGrpSpPr>
                <p:grpSpPr>
                  <a:xfrm>
                    <a:off x="3657600" y="3352800"/>
                    <a:ext cx="1447800" cy="1219200"/>
                    <a:chOff x="457200" y="3352800"/>
                    <a:chExt cx="1447800" cy="1219200"/>
                  </a:xfrm>
                </p:grpSpPr>
                <p:sp>
                  <p:nvSpPr>
                    <p:cNvPr id="71" name="Quad Arrow Callout 7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ross 7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Diamond 61"/>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89"/>
              <p:cNvGrpSpPr/>
              <p:nvPr/>
            </p:nvGrpSpPr>
            <p:grpSpPr>
              <a:xfrm>
                <a:off x="990600" y="3505200"/>
                <a:ext cx="1600200" cy="228600"/>
                <a:chOff x="3401518" y="1371599"/>
                <a:chExt cx="2968053" cy="914400"/>
              </a:xfrm>
            </p:grpSpPr>
            <p:grpSp>
              <p:nvGrpSpPr>
                <p:cNvPr id="69" name="Group 33"/>
                <p:cNvGrpSpPr/>
                <p:nvPr/>
              </p:nvGrpSpPr>
              <p:grpSpPr>
                <a:xfrm flipV="1">
                  <a:off x="3429000" y="1371599"/>
                  <a:ext cx="2895600" cy="914400"/>
                  <a:chOff x="457200" y="3352800"/>
                  <a:chExt cx="4648200" cy="1219200"/>
                </a:xfrm>
              </p:grpSpPr>
              <p:grpSp>
                <p:nvGrpSpPr>
                  <p:cNvPr id="70" name="Group 23"/>
                  <p:cNvGrpSpPr/>
                  <p:nvPr/>
                </p:nvGrpSpPr>
                <p:grpSpPr>
                  <a:xfrm>
                    <a:off x="457200" y="3352800"/>
                    <a:ext cx="1447800" cy="1219200"/>
                    <a:chOff x="457200" y="3352800"/>
                    <a:chExt cx="1447800" cy="1219200"/>
                  </a:xfrm>
                </p:grpSpPr>
                <p:sp>
                  <p:nvSpPr>
                    <p:cNvPr id="59" name="Quad Arrow Callout 5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24"/>
                  <p:cNvGrpSpPr/>
                  <p:nvPr/>
                </p:nvGrpSpPr>
                <p:grpSpPr>
                  <a:xfrm>
                    <a:off x="1524000" y="3352800"/>
                    <a:ext cx="1447800" cy="1219200"/>
                    <a:chOff x="457200" y="3352800"/>
                    <a:chExt cx="1447800" cy="1219200"/>
                  </a:xfrm>
                </p:grpSpPr>
                <p:sp>
                  <p:nvSpPr>
                    <p:cNvPr id="57" name="Quad Arrow Callout 5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7"/>
                  <p:cNvGrpSpPr/>
                  <p:nvPr/>
                </p:nvGrpSpPr>
                <p:grpSpPr>
                  <a:xfrm>
                    <a:off x="2590800" y="3352800"/>
                    <a:ext cx="1447800" cy="1219200"/>
                    <a:chOff x="457200" y="3352800"/>
                    <a:chExt cx="1447800" cy="1219200"/>
                  </a:xfrm>
                </p:grpSpPr>
                <p:sp>
                  <p:nvSpPr>
                    <p:cNvPr id="55" name="Quad Arrow Callout 5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31"/>
                  <p:cNvGrpSpPr/>
                  <p:nvPr/>
                </p:nvGrpSpPr>
                <p:grpSpPr>
                  <a:xfrm>
                    <a:off x="3657600" y="3352800"/>
                    <a:ext cx="1447800" cy="1219200"/>
                    <a:chOff x="457200" y="3352800"/>
                    <a:chExt cx="1447800" cy="1219200"/>
                  </a:xfrm>
                </p:grpSpPr>
                <p:sp>
                  <p:nvSpPr>
                    <p:cNvPr id="53" name="Quad Arrow Callout 5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Diamond 43"/>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1143000" y="381000"/>
                <a:ext cx="1295401" cy="19584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5720381">
                <a:off x="1387015" y="-97729"/>
                <a:ext cx="974174" cy="1294720"/>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5720381">
                <a:off x="1565169" y="73818"/>
                <a:ext cx="618282" cy="1207958"/>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a:off x="1219200" y="1600200"/>
                <a:ext cx="1066800" cy="8382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524000" y="1752600"/>
                <a:ext cx="3810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25"/>
            <p:cNvGrpSpPr/>
            <p:nvPr/>
          </p:nvGrpSpPr>
          <p:grpSpPr>
            <a:xfrm>
              <a:off x="228600" y="3581400"/>
              <a:ext cx="730106" cy="1524000"/>
              <a:chOff x="3940208" y="678701"/>
              <a:chExt cx="1300997" cy="3504063"/>
            </a:xfrm>
          </p:grpSpPr>
          <p:sp>
            <p:nvSpPr>
              <p:cNvPr id="9" name="Rounded Rectangle 8"/>
              <p:cNvSpPr/>
              <p:nvPr/>
            </p:nvSpPr>
            <p:spPr>
              <a:xfrm>
                <a:off x="4385523" y="3387870"/>
                <a:ext cx="4572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elay 9"/>
              <p:cNvSpPr/>
              <p:nvPr/>
            </p:nvSpPr>
            <p:spPr>
              <a:xfrm rot="16200000">
                <a:off x="4417624" y="3583376"/>
                <a:ext cx="372764" cy="826011"/>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p:cNvSpPr/>
              <p:nvPr/>
            </p:nvSpPr>
            <p:spPr>
              <a:xfrm rot="5400000">
                <a:off x="4098246" y="2506899"/>
                <a:ext cx="977031" cy="1293108"/>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20"/>
              <p:cNvGrpSpPr/>
              <p:nvPr/>
            </p:nvGrpSpPr>
            <p:grpSpPr>
              <a:xfrm>
                <a:off x="4042906" y="695631"/>
                <a:ext cx="608437" cy="1981200"/>
                <a:chOff x="4042906" y="695631"/>
                <a:chExt cx="608437" cy="1981200"/>
              </a:xfrm>
            </p:grpSpPr>
            <p:sp>
              <p:nvSpPr>
                <p:cNvPr id="17" name="Donut 16"/>
                <p:cNvSpPr/>
                <p:nvPr/>
              </p:nvSpPr>
              <p:spPr>
                <a:xfrm rot="1153139">
                  <a:off x="4042906" y="16862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rot="1153139">
                  <a:off x="4195305" y="1229029"/>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rot="1153139">
                  <a:off x="4423905" y="6956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0" name="Group 121"/>
              <p:cNvGrpSpPr/>
              <p:nvPr/>
            </p:nvGrpSpPr>
            <p:grpSpPr>
              <a:xfrm rot="19473967">
                <a:off x="4632768" y="678701"/>
                <a:ext cx="608437" cy="1981200"/>
                <a:chOff x="4042906" y="695631"/>
                <a:chExt cx="608437" cy="1981200"/>
              </a:xfrm>
            </p:grpSpPr>
            <p:sp>
              <p:nvSpPr>
                <p:cNvPr id="14" name="Donut 13"/>
                <p:cNvSpPr/>
                <p:nvPr/>
              </p:nvSpPr>
              <p:spPr>
                <a:xfrm rot="1153139">
                  <a:off x="4042906" y="16862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rot="1153139">
                  <a:off x="4195305" y="1229029"/>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rot="1153139">
                  <a:off x="4423905" y="6956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12" name="Rounded Rectangle 111"/>
          <p:cNvSpPr/>
          <p:nvPr/>
        </p:nvSpPr>
        <p:spPr>
          <a:xfrm>
            <a:off x="5029200" y="3124200"/>
            <a:ext cx="3886200" cy="4572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5181600" y="3581400"/>
            <a:ext cx="3581400" cy="1295400"/>
          </a:xfrm>
          <a:prstGeom prst="roundRect">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13"/>
          <p:cNvGrpSpPr/>
          <p:nvPr/>
        </p:nvGrpSpPr>
        <p:grpSpPr>
          <a:xfrm>
            <a:off x="5105400" y="3276600"/>
            <a:ext cx="3810000" cy="457200"/>
            <a:chOff x="3048000" y="914400"/>
            <a:chExt cx="2819400" cy="685800"/>
          </a:xfrm>
        </p:grpSpPr>
        <p:sp>
          <p:nvSpPr>
            <p:cNvPr id="115" name="Rounded Rectangle 114"/>
            <p:cNvSpPr/>
            <p:nvPr/>
          </p:nvSpPr>
          <p:spPr>
            <a:xfrm>
              <a:off x="3048000" y="1295400"/>
              <a:ext cx="2819400" cy="304800"/>
            </a:xfrm>
            <a:prstGeom prst="roundRect">
              <a:avLst>
                <a:gd name="adj" fmla="val 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115"/>
            <p:cNvSpPr/>
            <p:nvPr/>
          </p:nvSpPr>
          <p:spPr>
            <a:xfrm>
              <a:off x="31242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116"/>
            <p:cNvSpPr/>
            <p:nvPr/>
          </p:nvSpPr>
          <p:spPr>
            <a:xfrm>
              <a:off x="37338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43434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118"/>
            <p:cNvSpPr/>
            <p:nvPr/>
          </p:nvSpPr>
          <p:spPr>
            <a:xfrm>
              <a:off x="50292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TextBox 120"/>
          <p:cNvSpPr txBox="1"/>
          <p:nvPr/>
        </p:nvSpPr>
        <p:spPr>
          <a:xfrm>
            <a:off x="5257800" y="5105401"/>
            <a:ext cx="3657600" cy="1200329"/>
          </a:xfrm>
          <a:prstGeom prst="rect">
            <a:avLst/>
          </a:prstGeom>
          <a:noFill/>
        </p:spPr>
        <p:txBody>
          <a:bodyPr wrap="square" rtlCol="0">
            <a:spAutoFit/>
          </a:bodyPr>
          <a:lstStyle/>
          <a:p>
            <a:pPr algn="ctr"/>
            <a:r>
              <a:rPr lang="en-US" sz="2400" dirty="0">
                <a:solidFill>
                  <a:schemeClr val="bg1"/>
                </a:solidFill>
                <a:latin typeface="Comic Sans MS" pitchFamily="66" charset="0"/>
              </a:rPr>
              <a:t>“I fast twice in the week, I give tithes of all that I posses”</a:t>
            </a:r>
          </a:p>
        </p:txBody>
      </p:sp>
    </p:spTree>
    <p:extLst>
      <p:ext uri="{BB962C8B-B14F-4D97-AF65-F5344CB8AC3E}">
        <p14:creationId xmlns:p14="http://schemas.microsoft.com/office/powerpoint/2010/main" val="305354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par>
                                <p:cTn id="7" presetID="4" presetClass="entr" presetSubtype="16" fill="hold" grpId="0" nodeType="withEffect">
                                  <p:stCondLst>
                                    <p:cond delay="0"/>
                                  </p:stCondLst>
                                  <p:childTnLst>
                                    <p:set>
                                      <p:cBhvr>
                                        <p:cTn id="8" dur="1" fill="hold">
                                          <p:stCondLst>
                                            <p:cond delay="0"/>
                                          </p:stCondLst>
                                        </p:cTn>
                                        <p:tgtEl>
                                          <p:spTgt spid="121"/>
                                        </p:tgtEl>
                                        <p:attrNameLst>
                                          <p:attrName>style.visibility</p:attrName>
                                        </p:attrNameLst>
                                      </p:cBhvr>
                                      <p:to>
                                        <p:strVal val="visible"/>
                                      </p:to>
                                    </p:set>
                                    <p:animEffect transition="in" filter="box(in)">
                                      <p:cBhvr>
                                        <p:cTn id="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1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217" y="6494510"/>
            <a:ext cx="4953000" cy="338554"/>
          </a:xfrm>
          <a:prstGeom prst="rect">
            <a:avLst/>
          </a:prstGeom>
          <a:noFill/>
        </p:spPr>
        <p:txBody>
          <a:bodyPr wrap="square" rtlCol="0">
            <a:spAutoFit/>
          </a:bodyPr>
          <a:lstStyle/>
          <a:p>
            <a:r>
              <a:rPr lang="en-US" sz="1600" dirty="0">
                <a:solidFill>
                  <a:schemeClr val="bg1"/>
                </a:solidFill>
                <a:latin typeface="Comic Sans MS" pitchFamily="66" charset="0"/>
              </a:rPr>
              <a:t>Luke 18:13</a:t>
            </a:r>
          </a:p>
        </p:txBody>
      </p:sp>
      <p:grpSp>
        <p:nvGrpSpPr>
          <p:cNvPr id="2" name="Group 5"/>
          <p:cNvGrpSpPr/>
          <p:nvPr/>
        </p:nvGrpSpPr>
        <p:grpSpPr>
          <a:xfrm>
            <a:off x="1905000" y="228600"/>
            <a:ext cx="1066800" cy="2133600"/>
            <a:chOff x="228600" y="62544"/>
            <a:chExt cx="2867948" cy="5927023"/>
          </a:xfrm>
        </p:grpSpPr>
        <p:grpSp>
          <p:nvGrpSpPr>
            <p:cNvPr id="3" name="Group 111"/>
            <p:cNvGrpSpPr/>
            <p:nvPr/>
          </p:nvGrpSpPr>
          <p:grpSpPr>
            <a:xfrm>
              <a:off x="304800" y="62544"/>
              <a:ext cx="2791748" cy="5927023"/>
              <a:chOff x="304800" y="62544"/>
              <a:chExt cx="2791748" cy="5927023"/>
            </a:xfrm>
          </p:grpSpPr>
          <p:sp>
            <p:nvSpPr>
              <p:cNvPr id="20" name="Oval 19"/>
              <p:cNvSpPr/>
              <p:nvPr/>
            </p:nvSpPr>
            <p:spPr>
              <a:xfrm rot="4472555">
                <a:off x="1178236" y="5425093"/>
                <a:ext cx="401750" cy="69509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8"/>
              <p:cNvSpPr/>
              <p:nvPr/>
            </p:nvSpPr>
            <p:spPr>
              <a:xfrm rot="6128217">
                <a:off x="1978906" y="5439625"/>
                <a:ext cx="438546" cy="66133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762000" y="2819400"/>
                <a:ext cx="2133600" cy="2907833"/>
              </a:xfrm>
              <a:prstGeom prst="trapezoid">
                <a:avLst>
                  <a:gd name="adj" fmla="val 32041"/>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p:cNvSpPr/>
              <p:nvPr/>
            </p:nvSpPr>
            <p:spPr>
              <a:xfrm rot="20226769">
                <a:off x="2605272" y="3288690"/>
                <a:ext cx="491276" cy="5657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4"/>
              <p:cNvSpPr/>
              <p:nvPr/>
            </p:nvSpPr>
            <p:spPr>
              <a:xfrm rot="19733414">
                <a:off x="2126035" y="2203204"/>
                <a:ext cx="80207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rot="2901859">
                <a:off x="462488" y="3172645"/>
                <a:ext cx="448285" cy="76366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6"/>
              <p:cNvSpPr/>
              <p:nvPr/>
            </p:nvSpPr>
            <p:spPr>
              <a:xfrm rot="1442139">
                <a:off x="691202" y="2190072"/>
                <a:ext cx="80208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10"/>
              <p:cNvSpPr/>
              <p:nvPr/>
            </p:nvSpPr>
            <p:spPr>
              <a:xfrm>
                <a:off x="685801" y="2321411"/>
                <a:ext cx="2219176" cy="2907833"/>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442139">
                <a:off x="802668" y="2017189"/>
                <a:ext cx="802086" cy="1180021"/>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9940628">
                <a:off x="1963714" y="2027909"/>
                <a:ext cx="802086" cy="110707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838200" y="2362200"/>
                <a:ext cx="1905000" cy="2133600"/>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0060537">
                <a:off x="1943844" y="2025041"/>
                <a:ext cx="533400" cy="113554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1921313">
                <a:off x="1232701" y="2038321"/>
                <a:ext cx="533400" cy="104947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1479030" y="2051154"/>
                <a:ext cx="664207" cy="454394"/>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9"/>
              <p:cNvGrpSpPr/>
              <p:nvPr/>
            </p:nvGrpSpPr>
            <p:grpSpPr>
              <a:xfrm>
                <a:off x="1371600" y="2133600"/>
                <a:ext cx="948459" cy="1323992"/>
                <a:chOff x="5925674" y="2935649"/>
                <a:chExt cx="1738841" cy="2703151"/>
              </a:xfrm>
            </p:grpSpPr>
            <p:sp>
              <p:nvSpPr>
                <p:cNvPr id="97" name="Rectangle 20"/>
                <p:cNvSpPr/>
                <p:nvPr/>
              </p:nvSpPr>
              <p:spPr>
                <a:xfrm>
                  <a:off x="5943600" y="3810000"/>
                  <a:ext cx="1676400" cy="1828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nut 21"/>
                <p:cNvSpPr/>
                <p:nvPr/>
              </p:nvSpPr>
              <p:spPr>
                <a:xfrm rot="20640132">
                  <a:off x="5925674" y="2935649"/>
                  <a:ext cx="414036" cy="1048907"/>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98"/>
                <p:cNvSpPr/>
                <p:nvPr/>
              </p:nvSpPr>
              <p:spPr>
                <a:xfrm rot="879369">
                  <a:off x="7213678" y="2938814"/>
                  <a:ext cx="450837" cy="1052698"/>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33"/>
                <p:cNvGrpSpPr/>
                <p:nvPr/>
              </p:nvGrpSpPr>
              <p:grpSpPr>
                <a:xfrm>
                  <a:off x="6096000" y="3953656"/>
                  <a:ext cx="1357859" cy="424381"/>
                  <a:chOff x="6096000" y="3953656"/>
                  <a:chExt cx="1357859" cy="424381"/>
                </a:xfrm>
              </p:grpSpPr>
              <p:sp>
                <p:nvSpPr>
                  <p:cNvPr id="109" name="Rectangle 108"/>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4"/>
                <p:cNvGrpSpPr/>
                <p:nvPr/>
              </p:nvGrpSpPr>
              <p:grpSpPr>
                <a:xfrm>
                  <a:off x="6083509" y="4480810"/>
                  <a:ext cx="1357859" cy="424381"/>
                  <a:chOff x="6096000" y="3953656"/>
                  <a:chExt cx="1357859" cy="424381"/>
                </a:xfrm>
              </p:grpSpPr>
              <p:sp>
                <p:nvSpPr>
                  <p:cNvPr id="106" name="Rectangle 29"/>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30"/>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8"/>
                <p:cNvGrpSpPr/>
                <p:nvPr/>
              </p:nvGrpSpPr>
              <p:grpSpPr>
                <a:xfrm>
                  <a:off x="6098498" y="4975486"/>
                  <a:ext cx="1357859" cy="424381"/>
                  <a:chOff x="6096000" y="3953656"/>
                  <a:chExt cx="1357859" cy="424381"/>
                </a:xfrm>
              </p:grpSpPr>
              <p:sp>
                <p:nvSpPr>
                  <p:cNvPr id="103" name="Rectangle 46"/>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7"/>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28"/>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69"/>
              <p:cNvGrpSpPr/>
              <p:nvPr/>
            </p:nvGrpSpPr>
            <p:grpSpPr>
              <a:xfrm>
                <a:off x="838200" y="4114800"/>
                <a:ext cx="1905000" cy="304800"/>
                <a:chOff x="3401518" y="1371599"/>
                <a:chExt cx="2968053" cy="914400"/>
              </a:xfrm>
            </p:grpSpPr>
            <p:grpSp>
              <p:nvGrpSpPr>
                <p:cNvPr id="13" name="Group 33"/>
                <p:cNvGrpSpPr/>
                <p:nvPr/>
              </p:nvGrpSpPr>
              <p:grpSpPr>
                <a:xfrm flipV="1">
                  <a:off x="3429000" y="1371599"/>
                  <a:ext cx="2895600" cy="914400"/>
                  <a:chOff x="457200" y="3352800"/>
                  <a:chExt cx="4648200" cy="1219200"/>
                </a:xfrm>
              </p:grpSpPr>
              <p:grpSp>
                <p:nvGrpSpPr>
                  <p:cNvPr id="225" name="Group 23"/>
                  <p:cNvGrpSpPr/>
                  <p:nvPr/>
                </p:nvGrpSpPr>
                <p:grpSpPr>
                  <a:xfrm>
                    <a:off x="457200" y="3352800"/>
                    <a:ext cx="1447800" cy="1219200"/>
                    <a:chOff x="457200" y="3352800"/>
                    <a:chExt cx="1447800" cy="1219200"/>
                  </a:xfrm>
                </p:grpSpPr>
                <p:sp>
                  <p:nvSpPr>
                    <p:cNvPr id="95" name="Quad Arrow Callout 3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ross 9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4"/>
                  <p:cNvGrpSpPr/>
                  <p:nvPr/>
                </p:nvGrpSpPr>
                <p:grpSpPr>
                  <a:xfrm>
                    <a:off x="1524000" y="3352800"/>
                    <a:ext cx="1447800" cy="1219200"/>
                    <a:chOff x="457200" y="3352800"/>
                    <a:chExt cx="1447800" cy="1219200"/>
                  </a:xfrm>
                </p:grpSpPr>
                <p:sp>
                  <p:nvSpPr>
                    <p:cNvPr id="93" name="Quad Arrow Callout 9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ross 9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7"/>
                  <p:cNvGrpSpPr/>
                  <p:nvPr/>
                </p:nvGrpSpPr>
                <p:grpSpPr>
                  <a:xfrm>
                    <a:off x="2590800" y="3352800"/>
                    <a:ext cx="1447800" cy="1219200"/>
                    <a:chOff x="457200" y="3352800"/>
                    <a:chExt cx="1447800" cy="1219200"/>
                  </a:xfrm>
                </p:grpSpPr>
                <p:sp>
                  <p:nvSpPr>
                    <p:cNvPr id="91" name="Quad Arrow Callout 9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ross 9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31"/>
                  <p:cNvGrpSpPr/>
                  <p:nvPr/>
                </p:nvGrpSpPr>
                <p:grpSpPr>
                  <a:xfrm>
                    <a:off x="3657600" y="3352800"/>
                    <a:ext cx="1447800" cy="1219200"/>
                    <a:chOff x="457200" y="3352800"/>
                    <a:chExt cx="1447800" cy="1219200"/>
                  </a:xfrm>
                </p:grpSpPr>
                <p:sp>
                  <p:nvSpPr>
                    <p:cNvPr id="89" name="Quad Arrow Callout 3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ross 8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Diamond 63"/>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65"/>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66"/>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67"/>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70"/>
              <p:cNvGrpSpPr/>
              <p:nvPr/>
            </p:nvGrpSpPr>
            <p:grpSpPr>
              <a:xfrm>
                <a:off x="990600" y="3810000"/>
                <a:ext cx="1676400" cy="304800"/>
                <a:chOff x="3401518" y="1371599"/>
                <a:chExt cx="2968053" cy="914400"/>
              </a:xfrm>
            </p:grpSpPr>
            <p:grpSp>
              <p:nvGrpSpPr>
                <p:cNvPr id="234" name="Group 33"/>
                <p:cNvGrpSpPr/>
                <p:nvPr/>
              </p:nvGrpSpPr>
              <p:grpSpPr>
                <a:xfrm flipV="1">
                  <a:off x="3429000" y="1371599"/>
                  <a:ext cx="2895600" cy="914400"/>
                  <a:chOff x="457200" y="3352800"/>
                  <a:chExt cx="4648200" cy="1219200"/>
                </a:xfrm>
              </p:grpSpPr>
              <p:grpSp>
                <p:nvGrpSpPr>
                  <p:cNvPr id="235" name="Group 23"/>
                  <p:cNvGrpSpPr/>
                  <p:nvPr/>
                </p:nvGrpSpPr>
                <p:grpSpPr>
                  <a:xfrm>
                    <a:off x="457200" y="3352800"/>
                    <a:ext cx="1447800" cy="1219200"/>
                    <a:chOff x="457200" y="3352800"/>
                    <a:chExt cx="1447800" cy="1219200"/>
                  </a:xfrm>
                </p:grpSpPr>
                <p:sp>
                  <p:nvSpPr>
                    <p:cNvPr id="77" name="Quad Arrow Callout 7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ross 7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4"/>
                  <p:cNvGrpSpPr/>
                  <p:nvPr/>
                </p:nvGrpSpPr>
                <p:grpSpPr>
                  <a:xfrm>
                    <a:off x="1524000" y="3352800"/>
                    <a:ext cx="1447800" cy="1219200"/>
                    <a:chOff x="457200" y="3352800"/>
                    <a:chExt cx="1447800" cy="1219200"/>
                  </a:xfrm>
                </p:grpSpPr>
                <p:sp>
                  <p:nvSpPr>
                    <p:cNvPr id="75" name="Quad Arrow Callout 7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ross 7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7"/>
                  <p:cNvGrpSpPr/>
                  <p:nvPr/>
                </p:nvGrpSpPr>
                <p:grpSpPr>
                  <a:xfrm>
                    <a:off x="2590800" y="3352800"/>
                    <a:ext cx="1447800" cy="1219200"/>
                    <a:chOff x="457200" y="3352800"/>
                    <a:chExt cx="1447800" cy="1219200"/>
                  </a:xfrm>
                </p:grpSpPr>
                <p:sp>
                  <p:nvSpPr>
                    <p:cNvPr id="73" name="Quad Arrow Callout 7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ross 7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31"/>
                  <p:cNvGrpSpPr/>
                  <p:nvPr/>
                </p:nvGrpSpPr>
                <p:grpSpPr>
                  <a:xfrm>
                    <a:off x="3657600" y="3352800"/>
                    <a:ext cx="1447800" cy="1219200"/>
                    <a:chOff x="457200" y="3352800"/>
                    <a:chExt cx="1447800" cy="1219200"/>
                  </a:xfrm>
                </p:grpSpPr>
                <p:sp>
                  <p:nvSpPr>
                    <p:cNvPr id="71" name="Quad Arrow Callout 7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ross 7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Diamond 61"/>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89"/>
              <p:cNvGrpSpPr/>
              <p:nvPr/>
            </p:nvGrpSpPr>
            <p:grpSpPr>
              <a:xfrm>
                <a:off x="990600" y="3505200"/>
                <a:ext cx="1600200" cy="228600"/>
                <a:chOff x="3401518" y="1371599"/>
                <a:chExt cx="2968053" cy="914400"/>
              </a:xfrm>
            </p:grpSpPr>
            <p:grpSp>
              <p:nvGrpSpPr>
                <p:cNvPr id="240" name="Group 33"/>
                <p:cNvGrpSpPr/>
                <p:nvPr/>
              </p:nvGrpSpPr>
              <p:grpSpPr>
                <a:xfrm flipV="1">
                  <a:off x="3429000" y="1371599"/>
                  <a:ext cx="2895600" cy="914400"/>
                  <a:chOff x="457200" y="3352800"/>
                  <a:chExt cx="4648200" cy="1219200"/>
                </a:xfrm>
              </p:grpSpPr>
              <p:grpSp>
                <p:nvGrpSpPr>
                  <p:cNvPr id="241" name="Group 23"/>
                  <p:cNvGrpSpPr/>
                  <p:nvPr/>
                </p:nvGrpSpPr>
                <p:grpSpPr>
                  <a:xfrm>
                    <a:off x="457200" y="3352800"/>
                    <a:ext cx="1447800" cy="1219200"/>
                    <a:chOff x="457200" y="3352800"/>
                    <a:chExt cx="1447800" cy="1219200"/>
                  </a:xfrm>
                </p:grpSpPr>
                <p:sp>
                  <p:nvSpPr>
                    <p:cNvPr id="59" name="Quad Arrow Callout 5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
                  <p:cNvGrpSpPr/>
                  <p:nvPr/>
                </p:nvGrpSpPr>
                <p:grpSpPr>
                  <a:xfrm>
                    <a:off x="1524000" y="3352800"/>
                    <a:ext cx="1447800" cy="1219200"/>
                    <a:chOff x="457200" y="3352800"/>
                    <a:chExt cx="1447800" cy="1219200"/>
                  </a:xfrm>
                </p:grpSpPr>
                <p:sp>
                  <p:nvSpPr>
                    <p:cNvPr id="57" name="Quad Arrow Callout 5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7"/>
                  <p:cNvGrpSpPr/>
                  <p:nvPr/>
                </p:nvGrpSpPr>
                <p:grpSpPr>
                  <a:xfrm>
                    <a:off x="2590800" y="3352800"/>
                    <a:ext cx="1447800" cy="1219200"/>
                    <a:chOff x="457200" y="3352800"/>
                    <a:chExt cx="1447800" cy="1219200"/>
                  </a:xfrm>
                </p:grpSpPr>
                <p:sp>
                  <p:nvSpPr>
                    <p:cNvPr id="55" name="Quad Arrow Callout 5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31"/>
                  <p:cNvGrpSpPr/>
                  <p:nvPr/>
                </p:nvGrpSpPr>
                <p:grpSpPr>
                  <a:xfrm>
                    <a:off x="3657600" y="3352800"/>
                    <a:ext cx="1447800" cy="1219200"/>
                    <a:chOff x="457200" y="3352800"/>
                    <a:chExt cx="1447800" cy="1219200"/>
                  </a:xfrm>
                </p:grpSpPr>
                <p:sp>
                  <p:nvSpPr>
                    <p:cNvPr id="53" name="Quad Arrow Callout 5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Diamond 43"/>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1143000" y="381000"/>
                <a:ext cx="1295401" cy="19584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5720381">
                <a:off x="1387015" y="-97729"/>
                <a:ext cx="974174" cy="1294720"/>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5720381">
                <a:off x="1565169" y="73818"/>
                <a:ext cx="618282" cy="1207958"/>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a:off x="1219200" y="1600200"/>
                <a:ext cx="1066800" cy="8382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524000" y="1752600"/>
                <a:ext cx="3810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25"/>
            <p:cNvGrpSpPr/>
            <p:nvPr/>
          </p:nvGrpSpPr>
          <p:grpSpPr>
            <a:xfrm>
              <a:off x="228600" y="3581400"/>
              <a:ext cx="730106" cy="1524000"/>
              <a:chOff x="3940208" y="678701"/>
              <a:chExt cx="1300997" cy="3504063"/>
            </a:xfrm>
          </p:grpSpPr>
          <p:sp>
            <p:nvSpPr>
              <p:cNvPr id="9" name="Rounded Rectangle 8"/>
              <p:cNvSpPr/>
              <p:nvPr/>
            </p:nvSpPr>
            <p:spPr>
              <a:xfrm>
                <a:off x="4385523" y="3387870"/>
                <a:ext cx="4572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elay 9"/>
              <p:cNvSpPr/>
              <p:nvPr/>
            </p:nvSpPr>
            <p:spPr>
              <a:xfrm rot="16200000">
                <a:off x="4417624" y="3583376"/>
                <a:ext cx="372764" cy="826011"/>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p:cNvSpPr/>
              <p:nvPr/>
            </p:nvSpPr>
            <p:spPr>
              <a:xfrm rot="5400000">
                <a:off x="4098246" y="2506899"/>
                <a:ext cx="977031" cy="1293108"/>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120"/>
              <p:cNvGrpSpPr/>
              <p:nvPr/>
            </p:nvGrpSpPr>
            <p:grpSpPr>
              <a:xfrm>
                <a:off x="4042906" y="695631"/>
                <a:ext cx="608437" cy="1981200"/>
                <a:chOff x="4042906" y="695631"/>
                <a:chExt cx="608437" cy="1981200"/>
              </a:xfrm>
            </p:grpSpPr>
            <p:sp>
              <p:nvSpPr>
                <p:cNvPr id="17" name="Donut 16"/>
                <p:cNvSpPr/>
                <p:nvPr/>
              </p:nvSpPr>
              <p:spPr>
                <a:xfrm rot="1153139">
                  <a:off x="4042906" y="16862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rot="1153139">
                  <a:off x="4195305" y="1229029"/>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rot="1153139">
                  <a:off x="4423905" y="6956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7" name="Group 121"/>
              <p:cNvGrpSpPr/>
              <p:nvPr/>
            </p:nvGrpSpPr>
            <p:grpSpPr>
              <a:xfrm rot="19473967">
                <a:off x="4632768" y="678701"/>
                <a:ext cx="608437" cy="1981200"/>
                <a:chOff x="4042906" y="695631"/>
                <a:chExt cx="608437" cy="1981200"/>
              </a:xfrm>
            </p:grpSpPr>
            <p:sp>
              <p:nvSpPr>
                <p:cNvPr id="14" name="Donut 13"/>
                <p:cNvSpPr/>
                <p:nvPr/>
              </p:nvSpPr>
              <p:spPr>
                <a:xfrm rot="1153139">
                  <a:off x="4042906" y="16862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rot="1153139">
                  <a:off x="4195305" y="1229029"/>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rot="1153139">
                  <a:off x="4423905" y="695631"/>
                  <a:ext cx="227438" cy="990600"/>
                </a:xfrm>
                <a:prstGeom prst="donut">
                  <a:avLst/>
                </a:prstGeom>
                <a:solidFill>
                  <a:srgbClr val="FFC00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48" name="Group 120"/>
          <p:cNvGrpSpPr/>
          <p:nvPr/>
        </p:nvGrpSpPr>
        <p:grpSpPr>
          <a:xfrm>
            <a:off x="3657600" y="2133600"/>
            <a:ext cx="2819400" cy="1295400"/>
            <a:chOff x="3505200" y="3124200"/>
            <a:chExt cx="3886200" cy="1752600"/>
          </a:xfrm>
        </p:grpSpPr>
        <p:sp>
          <p:nvSpPr>
            <p:cNvPr id="112" name="Rounded Rectangle 111"/>
            <p:cNvSpPr/>
            <p:nvPr/>
          </p:nvSpPr>
          <p:spPr>
            <a:xfrm>
              <a:off x="3505200" y="3124200"/>
              <a:ext cx="3886200" cy="4572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657600" y="3581400"/>
              <a:ext cx="3581400" cy="1295400"/>
            </a:xfrm>
            <a:prstGeom prst="roundRect">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113"/>
            <p:cNvGrpSpPr/>
            <p:nvPr/>
          </p:nvGrpSpPr>
          <p:grpSpPr>
            <a:xfrm>
              <a:off x="3581400" y="3276600"/>
              <a:ext cx="3810000" cy="457200"/>
              <a:chOff x="3048000" y="914400"/>
              <a:chExt cx="2819400" cy="685800"/>
            </a:xfrm>
          </p:grpSpPr>
          <p:sp>
            <p:nvSpPr>
              <p:cNvPr id="115" name="Rounded Rectangle 114"/>
              <p:cNvSpPr/>
              <p:nvPr/>
            </p:nvSpPr>
            <p:spPr>
              <a:xfrm>
                <a:off x="3048000" y="1295400"/>
                <a:ext cx="2819400" cy="304800"/>
              </a:xfrm>
              <a:prstGeom prst="roundRect">
                <a:avLst>
                  <a:gd name="adj" fmla="val 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115"/>
              <p:cNvSpPr/>
              <p:nvPr/>
            </p:nvSpPr>
            <p:spPr>
              <a:xfrm>
                <a:off x="31242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116"/>
              <p:cNvSpPr/>
              <p:nvPr/>
            </p:nvSpPr>
            <p:spPr>
              <a:xfrm>
                <a:off x="37338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43434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118"/>
              <p:cNvSpPr/>
              <p:nvPr/>
            </p:nvSpPr>
            <p:spPr>
              <a:xfrm>
                <a:off x="50292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4" name="TextBox 173"/>
          <p:cNvSpPr txBox="1"/>
          <p:nvPr/>
        </p:nvSpPr>
        <p:spPr>
          <a:xfrm>
            <a:off x="4267200" y="152400"/>
            <a:ext cx="4876800" cy="1815882"/>
          </a:xfrm>
          <a:prstGeom prst="rect">
            <a:avLst/>
          </a:prstGeom>
          <a:noFill/>
        </p:spPr>
        <p:txBody>
          <a:bodyPr wrap="square" rtlCol="0">
            <a:spAutoFit/>
          </a:bodyPr>
          <a:lstStyle/>
          <a:p>
            <a:pPr algn="ctr"/>
            <a:r>
              <a:rPr lang="en-US" sz="2800" dirty="0">
                <a:solidFill>
                  <a:schemeClr val="bg1"/>
                </a:solidFill>
                <a:latin typeface="Comic Sans MS" pitchFamily="66" charset="0"/>
              </a:rPr>
              <a:t>“And the publican, standing afar off, would not lift up so much as his eyes unto heaven…</a:t>
            </a:r>
          </a:p>
        </p:txBody>
      </p:sp>
      <p:sp>
        <p:nvSpPr>
          <p:cNvPr id="175" name="TextBox 174"/>
          <p:cNvSpPr txBox="1"/>
          <p:nvPr/>
        </p:nvSpPr>
        <p:spPr>
          <a:xfrm>
            <a:off x="1538314" y="4624912"/>
            <a:ext cx="5867400" cy="1384995"/>
          </a:xfrm>
          <a:prstGeom prst="rect">
            <a:avLst/>
          </a:prstGeom>
          <a:noFill/>
        </p:spPr>
        <p:txBody>
          <a:bodyPr wrap="square" rtlCol="0">
            <a:spAutoFit/>
          </a:bodyPr>
          <a:lstStyle/>
          <a:p>
            <a:pPr algn="ctr"/>
            <a:r>
              <a:rPr lang="en-US" sz="2800" dirty="0">
                <a:solidFill>
                  <a:schemeClr val="bg1"/>
                </a:solidFill>
                <a:latin typeface="Comic Sans MS" pitchFamily="66" charset="0"/>
              </a:rPr>
              <a:t>…But smote upon his breast, saying, God be merciful to me a sinner”</a:t>
            </a:r>
          </a:p>
        </p:txBody>
      </p:sp>
      <p:grpSp>
        <p:nvGrpSpPr>
          <p:cNvPr id="250" name="Group 175"/>
          <p:cNvGrpSpPr/>
          <p:nvPr/>
        </p:nvGrpSpPr>
        <p:grpSpPr>
          <a:xfrm>
            <a:off x="7162800" y="2057400"/>
            <a:ext cx="2057400" cy="4038600"/>
            <a:chOff x="6629400" y="2667000"/>
            <a:chExt cx="1687502" cy="3429000"/>
          </a:xfrm>
        </p:grpSpPr>
        <p:grpSp>
          <p:nvGrpSpPr>
            <p:cNvPr id="251" name="Group 244"/>
            <p:cNvGrpSpPr/>
            <p:nvPr/>
          </p:nvGrpSpPr>
          <p:grpSpPr>
            <a:xfrm>
              <a:off x="6629400" y="2667000"/>
              <a:ext cx="1687502" cy="3429000"/>
              <a:chOff x="4610397" y="457200"/>
              <a:chExt cx="3162002" cy="5562600"/>
            </a:xfrm>
          </p:grpSpPr>
          <p:sp>
            <p:nvSpPr>
              <p:cNvPr id="179" name="Oval 178"/>
              <p:cNvSpPr/>
              <p:nvPr/>
            </p:nvSpPr>
            <p:spPr>
              <a:xfrm rot="17894364">
                <a:off x="6719595" y="5061311"/>
                <a:ext cx="863467" cy="86011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0" name="Oval 179"/>
              <p:cNvSpPr/>
              <p:nvPr/>
            </p:nvSpPr>
            <p:spPr>
              <a:xfrm rot="17894364">
                <a:off x="6756744" y="4874110"/>
                <a:ext cx="856608" cy="117470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Oval 180"/>
              <p:cNvSpPr/>
              <p:nvPr/>
            </p:nvSpPr>
            <p:spPr>
              <a:xfrm rot="17490688">
                <a:off x="6984662" y="5353886"/>
                <a:ext cx="711471" cy="4500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2" name="Trapezoid 181"/>
              <p:cNvSpPr/>
              <p:nvPr/>
            </p:nvSpPr>
            <p:spPr>
              <a:xfrm rot="1366412">
                <a:off x="4943206" y="2869458"/>
                <a:ext cx="1421470" cy="1604414"/>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3" name="Trapezoid 182"/>
              <p:cNvSpPr/>
              <p:nvPr/>
            </p:nvSpPr>
            <p:spPr>
              <a:xfrm rot="20678187" flipH="1">
                <a:off x="5734418" y="2817899"/>
                <a:ext cx="1493195" cy="1895381"/>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 name="Oval 183"/>
              <p:cNvSpPr/>
              <p:nvPr/>
            </p:nvSpPr>
            <p:spPr>
              <a:xfrm>
                <a:off x="5626202" y="5106085"/>
                <a:ext cx="1691007" cy="913715"/>
              </a:xfrm>
              <a:prstGeom prst="ellipse">
                <a:avLst/>
              </a:prstGeom>
              <a:solidFill>
                <a:srgbClr val="E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5" name="Oval 184"/>
              <p:cNvSpPr/>
              <p:nvPr/>
            </p:nvSpPr>
            <p:spPr>
              <a:xfrm>
                <a:off x="4857563" y="5220300"/>
                <a:ext cx="1306688" cy="799500"/>
              </a:xfrm>
              <a:prstGeom prst="ellipse">
                <a:avLst/>
              </a:prstGeom>
              <a:solidFill>
                <a:srgbClr val="E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6" name="Isosceles Triangle 185"/>
              <p:cNvSpPr/>
              <p:nvPr/>
            </p:nvSpPr>
            <p:spPr>
              <a:xfrm>
                <a:off x="4831942" y="2611352"/>
                <a:ext cx="2553590" cy="2776106"/>
              </a:xfrm>
              <a:prstGeom prst="triangle">
                <a:avLst>
                  <a:gd name="adj" fmla="val 50000"/>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7" name="Oval 186"/>
              <p:cNvSpPr/>
              <p:nvPr/>
            </p:nvSpPr>
            <p:spPr>
              <a:xfrm rot="20629654">
                <a:off x="5655925" y="4183378"/>
                <a:ext cx="982152" cy="4568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8" name="Oval 187"/>
              <p:cNvSpPr/>
              <p:nvPr/>
            </p:nvSpPr>
            <p:spPr>
              <a:xfrm>
                <a:off x="5176991" y="4057901"/>
                <a:ext cx="982152" cy="4568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9" name="Isosceles Triangle 188"/>
              <p:cNvSpPr/>
              <p:nvPr/>
            </p:nvSpPr>
            <p:spPr>
              <a:xfrm rot="10800000">
                <a:off x="5697399" y="2437201"/>
                <a:ext cx="780611" cy="13648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165019" y="1143000"/>
                <a:ext cx="1767871" cy="189944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1" name="Trapezoid 190"/>
              <p:cNvSpPr/>
              <p:nvPr/>
            </p:nvSpPr>
            <p:spPr>
              <a:xfrm rot="16406544">
                <a:off x="4697704" y="3650473"/>
                <a:ext cx="1074737" cy="1099586"/>
              </a:xfrm>
              <a:prstGeom prst="trapezoid">
                <a:avLst>
                  <a:gd name="adj" fmla="val 2837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4521983">
                <a:off x="6348967" y="3701972"/>
                <a:ext cx="1023600" cy="1099586"/>
              </a:xfrm>
              <a:prstGeom prst="trapezoid">
                <a:avLst>
                  <a:gd name="adj" fmla="val 2837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1366412">
                <a:off x="4836129" y="3560026"/>
                <a:ext cx="612818" cy="700694"/>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4" name="Trapezoid 193"/>
              <p:cNvSpPr/>
              <p:nvPr/>
            </p:nvSpPr>
            <p:spPr>
              <a:xfrm rot="20754804">
                <a:off x="6543731" y="3797856"/>
                <a:ext cx="651080" cy="817058"/>
              </a:xfrm>
              <a:prstGeom prst="trapezoid">
                <a:avLst>
                  <a:gd name="adj" fmla="val 34231"/>
                </a:avLst>
              </a:prstGeom>
              <a:solidFill>
                <a:srgbClr val="EBC0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52" name="Group 197"/>
              <p:cNvGrpSpPr/>
              <p:nvPr/>
            </p:nvGrpSpPr>
            <p:grpSpPr>
              <a:xfrm>
                <a:off x="4800600" y="457200"/>
                <a:ext cx="2364255" cy="2402007"/>
                <a:chOff x="3050575" y="233979"/>
                <a:chExt cx="2364255" cy="2402007"/>
              </a:xfrm>
            </p:grpSpPr>
            <p:sp>
              <p:nvSpPr>
                <p:cNvPr id="224" name="Moon 223"/>
                <p:cNvSpPr/>
                <p:nvPr/>
              </p:nvSpPr>
              <p:spPr>
                <a:xfrm rot="8506032">
                  <a:off x="4482698" y="563556"/>
                  <a:ext cx="932132" cy="169766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96"/>
                <p:cNvGrpSpPr/>
                <p:nvPr/>
              </p:nvGrpSpPr>
              <p:grpSpPr>
                <a:xfrm>
                  <a:off x="3050575" y="233979"/>
                  <a:ext cx="2012294" cy="2402007"/>
                  <a:chOff x="3050575" y="233979"/>
                  <a:chExt cx="2012294" cy="2402007"/>
                </a:xfrm>
              </p:grpSpPr>
              <p:sp>
                <p:nvSpPr>
                  <p:cNvPr id="226" name="Moon 225"/>
                  <p:cNvSpPr/>
                  <p:nvPr/>
                </p:nvSpPr>
                <p:spPr>
                  <a:xfrm rot="4916172">
                    <a:off x="3645985" y="-204738"/>
                    <a:ext cx="978168" cy="185560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4777610">
                    <a:off x="3446213" y="293467"/>
                    <a:ext cx="751314" cy="154259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20631259">
                    <a:off x="3096895" y="1111735"/>
                    <a:ext cx="539376" cy="152425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20510293">
                    <a:off x="3200339" y="470448"/>
                    <a:ext cx="1710944" cy="762000"/>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196" name="Oval 195"/>
              <p:cNvSpPr/>
              <p:nvPr/>
            </p:nvSpPr>
            <p:spPr>
              <a:xfrm rot="20510293">
                <a:off x="6294241" y="1078338"/>
                <a:ext cx="625963" cy="394188"/>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54" name="Group 216"/>
              <p:cNvGrpSpPr/>
              <p:nvPr/>
            </p:nvGrpSpPr>
            <p:grpSpPr>
              <a:xfrm>
                <a:off x="5029200" y="5029200"/>
                <a:ext cx="2133600" cy="304800"/>
                <a:chOff x="7315200" y="0"/>
                <a:chExt cx="3352800" cy="1066800"/>
              </a:xfrm>
            </p:grpSpPr>
            <p:grpSp>
              <p:nvGrpSpPr>
                <p:cNvPr id="255" name="Group 202"/>
                <p:cNvGrpSpPr/>
                <p:nvPr/>
              </p:nvGrpSpPr>
              <p:grpSpPr>
                <a:xfrm>
                  <a:off x="7315200" y="0"/>
                  <a:ext cx="990600" cy="1066800"/>
                  <a:chOff x="3429000" y="457200"/>
                  <a:chExt cx="990600" cy="1066800"/>
                </a:xfrm>
              </p:grpSpPr>
              <p:sp>
                <p:nvSpPr>
                  <p:cNvPr id="221" name="Chevron 220"/>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Chevron 221"/>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Quad Arrow 222"/>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03"/>
                <p:cNvGrpSpPr/>
                <p:nvPr/>
              </p:nvGrpSpPr>
              <p:grpSpPr>
                <a:xfrm>
                  <a:off x="8153400" y="0"/>
                  <a:ext cx="990600" cy="1066800"/>
                  <a:chOff x="3429000" y="457200"/>
                  <a:chExt cx="990600" cy="1066800"/>
                </a:xfrm>
              </p:grpSpPr>
              <p:sp>
                <p:nvSpPr>
                  <p:cNvPr id="218" name="Chevron 217"/>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Chevron 218"/>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Quad Arrow 219"/>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07"/>
                <p:cNvGrpSpPr/>
                <p:nvPr/>
              </p:nvGrpSpPr>
              <p:grpSpPr>
                <a:xfrm>
                  <a:off x="8915400" y="0"/>
                  <a:ext cx="990600" cy="1066800"/>
                  <a:chOff x="3429000" y="457200"/>
                  <a:chExt cx="990600" cy="1066800"/>
                </a:xfrm>
              </p:grpSpPr>
              <p:sp>
                <p:nvSpPr>
                  <p:cNvPr id="215" name="Chevron 214"/>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Chevron 215"/>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Quad Arrow 216"/>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12"/>
                <p:cNvGrpSpPr/>
                <p:nvPr/>
              </p:nvGrpSpPr>
              <p:grpSpPr>
                <a:xfrm>
                  <a:off x="9677400" y="0"/>
                  <a:ext cx="990600" cy="1066800"/>
                  <a:chOff x="3429000" y="457200"/>
                  <a:chExt cx="990600" cy="1066800"/>
                </a:xfrm>
              </p:grpSpPr>
              <p:sp>
                <p:nvSpPr>
                  <p:cNvPr id="212" name="Chevron 211"/>
                  <p:cNvSpPr/>
                  <p:nvPr/>
                </p:nvSpPr>
                <p:spPr>
                  <a:xfrm>
                    <a:off x="3429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Chevron 212"/>
                  <p:cNvSpPr/>
                  <p:nvPr/>
                </p:nvSpPr>
                <p:spPr>
                  <a:xfrm rot="10621080">
                    <a:off x="3810000" y="457200"/>
                    <a:ext cx="609600" cy="1066800"/>
                  </a:xfrm>
                  <a:prstGeom prst="chevron">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Quad Arrow 213"/>
                  <p:cNvSpPr/>
                  <p:nvPr/>
                </p:nvSpPr>
                <p:spPr>
                  <a:xfrm>
                    <a:off x="3657600" y="533400"/>
                    <a:ext cx="5334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220"/>
              <p:cNvGrpSpPr/>
              <p:nvPr/>
            </p:nvGrpSpPr>
            <p:grpSpPr>
              <a:xfrm rot="19549874" flipH="1">
                <a:off x="6552852" y="2772813"/>
                <a:ext cx="1060369" cy="2224117"/>
                <a:chOff x="7391400" y="1752600"/>
                <a:chExt cx="1461083" cy="2812402"/>
              </a:xfrm>
            </p:grpSpPr>
            <p:sp>
              <p:nvSpPr>
                <p:cNvPr id="205" name="Moon 204"/>
                <p:cNvSpPr/>
                <p:nvPr/>
              </p:nvSpPr>
              <p:spPr>
                <a:xfrm>
                  <a:off x="7391400" y="1752600"/>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21095813">
                  <a:off x="7656338" y="189800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20801781">
                  <a:off x="7709483" y="184832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21"/>
              <p:cNvGrpSpPr/>
              <p:nvPr/>
            </p:nvGrpSpPr>
            <p:grpSpPr>
              <a:xfrm rot="1775363">
                <a:off x="4610397" y="2800798"/>
                <a:ext cx="820707" cy="2224117"/>
                <a:chOff x="7391404" y="1752600"/>
                <a:chExt cx="1461079" cy="2812402"/>
              </a:xfrm>
            </p:grpSpPr>
            <p:sp>
              <p:nvSpPr>
                <p:cNvPr id="202" name="Moon 201"/>
                <p:cNvSpPr/>
                <p:nvPr/>
              </p:nvSpPr>
              <p:spPr>
                <a:xfrm>
                  <a:off x="7391404" y="1752600"/>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21095813">
                  <a:off x="7656338" y="189800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20801781">
                  <a:off x="7709483" y="1848322"/>
                  <a:ext cx="1143000" cy="2667000"/>
                </a:xfrm>
                <a:prstGeom prst="moon">
                  <a:avLst>
                    <a:gd name="adj" fmla="val 7623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Oval 199"/>
              <p:cNvSpPr/>
              <p:nvPr/>
            </p:nvSpPr>
            <p:spPr>
              <a:xfrm rot="10800000">
                <a:off x="5334000" y="2438400"/>
                <a:ext cx="1430357" cy="85238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1" name="Oval 200"/>
              <p:cNvSpPr/>
              <p:nvPr/>
            </p:nvSpPr>
            <p:spPr>
              <a:xfrm>
                <a:off x="5715000" y="2514600"/>
                <a:ext cx="705848" cy="37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78" name="Moon 177"/>
            <p:cNvSpPr/>
            <p:nvPr/>
          </p:nvSpPr>
          <p:spPr>
            <a:xfrm rot="4849441" flipH="1">
              <a:off x="7188654" y="4063488"/>
              <a:ext cx="509791" cy="766718"/>
            </a:xfrm>
            <a:prstGeom prst="moon">
              <a:avLst>
                <a:gd name="adj" fmla="val 6234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42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circle(in)">
                                      <p:cBhvr>
                                        <p:cTn id="7" dur="2000"/>
                                        <p:tgtEl>
                                          <p:spTgt spid="25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box(in)">
                                      <p:cBhvr>
                                        <p:cTn id="10"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Picture 4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5" name="Rectangle 294"/>
          <p:cNvSpPr/>
          <p:nvPr/>
        </p:nvSpPr>
        <p:spPr>
          <a:xfrm>
            <a:off x="1524000" y="3429000"/>
            <a:ext cx="9144000" cy="3429000"/>
          </a:xfrm>
          <a:prstGeom prst="rect">
            <a:avLst/>
          </a:prstGeom>
          <a:solidFill>
            <a:srgbClr val="F9EBB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524000" y="0"/>
            <a:ext cx="9144000" cy="34290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524000" y="3276600"/>
            <a:ext cx="3886200" cy="1371600"/>
            <a:chOff x="0" y="1143000"/>
            <a:chExt cx="9677400" cy="1752600"/>
          </a:xfrm>
        </p:grpSpPr>
        <p:sp>
          <p:nvSpPr>
            <p:cNvPr id="2" name="Rounded Rectangle 1"/>
            <p:cNvSpPr/>
            <p:nvPr/>
          </p:nvSpPr>
          <p:spPr>
            <a:xfrm>
              <a:off x="0" y="1371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600200" y="1371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200400" y="1371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800600" y="1371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00800" y="1371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001000" y="1371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62000" y="2133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362200" y="2133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962400" y="2133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562600" y="2133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162800" y="2133600"/>
              <a:ext cx="1600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763000" y="2133600"/>
              <a:ext cx="9144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0" y="2133600"/>
              <a:ext cx="838200" cy="7620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0" y="1143000"/>
              <a:ext cx="9677400" cy="457200"/>
            </a:xfrm>
            <a:prstGeom prst="roundRect">
              <a:avLst>
                <a:gd name="adj" fmla="val 14903"/>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ounded Rectangle 16"/>
          <p:cNvSpPr/>
          <p:nvPr/>
        </p:nvSpPr>
        <p:spPr>
          <a:xfrm>
            <a:off x="5029200" y="2209800"/>
            <a:ext cx="2514600" cy="2438400"/>
          </a:xfrm>
          <a:prstGeom prst="roundRect">
            <a:avLst>
              <a:gd name="adj" fmla="val 8141"/>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867400" y="3810000"/>
            <a:ext cx="864394" cy="838200"/>
          </a:xfrm>
          <a:prstGeom prst="roundRect">
            <a:avLst>
              <a:gd name="adj" fmla="val 8141"/>
            </a:avLst>
          </a:prstGeom>
          <a:solidFill>
            <a:srgbClr val="AB8D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181600" y="3048000"/>
            <a:ext cx="533400" cy="381000"/>
          </a:xfrm>
          <a:prstGeom prst="roundRect">
            <a:avLst>
              <a:gd name="adj" fmla="val 8141"/>
            </a:avLst>
          </a:prstGeom>
          <a:solidFill>
            <a:srgbClr val="AB8D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943600" y="3048000"/>
            <a:ext cx="533400" cy="381000"/>
          </a:xfrm>
          <a:prstGeom prst="roundRect">
            <a:avLst>
              <a:gd name="adj" fmla="val 8141"/>
            </a:avLst>
          </a:prstGeom>
          <a:solidFill>
            <a:srgbClr val="AB8D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705600" y="3048000"/>
            <a:ext cx="533400" cy="381000"/>
          </a:xfrm>
          <a:prstGeom prst="roundRect">
            <a:avLst>
              <a:gd name="adj" fmla="val 8141"/>
            </a:avLst>
          </a:prstGeom>
          <a:solidFill>
            <a:srgbClr val="AB8D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21"/>
          <p:cNvSpPr/>
          <p:nvPr/>
        </p:nvSpPr>
        <p:spPr>
          <a:xfrm rot="16200000">
            <a:off x="5943600" y="685800"/>
            <a:ext cx="685800" cy="2819400"/>
          </a:xfrm>
          <a:prstGeom prst="flowChartDelay">
            <a:avLst/>
          </a:prstGeom>
          <a:solidFill>
            <a:srgbClr val="E6A75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029200" y="2209800"/>
            <a:ext cx="2514600" cy="533400"/>
            <a:chOff x="3048000" y="914400"/>
            <a:chExt cx="2819400" cy="685800"/>
          </a:xfrm>
        </p:grpSpPr>
        <p:sp>
          <p:nvSpPr>
            <p:cNvPr id="24" name="Rounded Rectangle 23"/>
            <p:cNvSpPr/>
            <p:nvPr/>
          </p:nvSpPr>
          <p:spPr>
            <a:xfrm>
              <a:off x="3048000" y="1295400"/>
              <a:ext cx="2819400" cy="304800"/>
            </a:xfrm>
            <a:prstGeom prst="roundRect">
              <a:avLst>
                <a:gd name="adj" fmla="val 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Quad Arrow 24"/>
            <p:cNvSpPr/>
            <p:nvPr/>
          </p:nvSpPr>
          <p:spPr>
            <a:xfrm>
              <a:off x="31242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Quad Arrow 25"/>
            <p:cNvSpPr/>
            <p:nvPr/>
          </p:nvSpPr>
          <p:spPr>
            <a:xfrm>
              <a:off x="37338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26"/>
            <p:cNvSpPr/>
            <p:nvPr/>
          </p:nvSpPr>
          <p:spPr>
            <a:xfrm>
              <a:off x="43434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27"/>
            <p:cNvSpPr/>
            <p:nvPr/>
          </p:nvSpPr>
          <p:spPr>
            <a:xfrm>
              <a:off x="5029200" y="914400"/>
              <a:ext cx="685800" cy="685800"/>
            </a:xfrm>
            <a:prstGeom prst="quadArrow">
              <a:avLst>
                <a:gd name="adj1" fmla="val 32894"/>
                <a:gd name="adj2" fmla="val 22500"/>
                <a:gd name="adj3" fmla="val 22500"/>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524000" y="1981200"/>
            <a:ext cx="3048000" cy="3581400"/>
            <a:chOff x="457200" y="2497304"/>
            <a:chExt cx="4781871" cy="4284496"/>
          </a:xfrm>
        </p:grpSpPr>
        <p:grpSp>
          <p:nvGrpSpPr>
            <p:cNvPr id="31" name="Group 230"/>
            <p:cNvGrpSpPr/>
            <p:nvPr/>
          </p:nvGrpSpPr>
          <p:grpSpPr>
            <a:xfrm rot="18989829" flipH="1">
              <a:off x="2994882" y="2720848"/>
              <a:ext cx="1586260" cy="1364114"/>
              <a:chOff x="736597" y="733384"/>
              <a:chExt cx="1807860" cy="1807860"/>
            </a:xfrm>
          </p:grpSpPr>
          <p:grpSp>
            <p:nvGrpSpPr>
              <p:cNvPr id="32" name="Group 15"/>
              <p:cNvGrpSpPr/>
              <p:nvPr/>
            </p:nvGrpSpPr>
            <p:grpSpPr>
              <a:xfrm rot="20238387">
                <a:off x="736597" y="881328"/>
                <a:ext cx="1193804" cy="897916"/>
                <a:chOff x="1111998" y="1862460"/>
                <a:chExt cx="2362200" cy="1921930"/>
              </a:xfrm>
            </p:grpSpPr>
            <p:grpSp>
              <p:nvGrpSpPr>
                <p:cNvPr id="38" name="Group 6"/>
                <p:cNvGrpSpPr/>
                <p:nvPr/>
              </p:nvGrpSpPr>
              <p:grpSpPr>
                <a:xfrm rot="17802976">
                  <a:off x="1912098" y="1823816"/>
                  <a:ext cx="762000" cy="2362200"/>
                  <a:chOff x="1905000" y="1828800"/>
                  <a:chExt cx="762000" cy="2362200"/>
                </a:xfrm>
              </p:grpSpPr>
              <p:sp>
                <p:nvSpPr>
                  <p:cNvPr id="2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9"/>
                <p:cNvGrpSpPr/>
                <p:nvPr/>
              </p:nvGrpSpPr>
              <p:grpSpPr>
                <a:xfrm rot="19123498">
                  <a:off x="2501621" y="1862460"/>
                  <a:ext cx="542170" cy="1782007"/>
                  <a:chOff x="1905000" y="1828800"/>
                  <a:chExt cx="762000" cy="2362200"/>
                </a:xfrm>
              </p:grpSpPr>
              <p:sp>
                <p:nvSpPr>
                  <p:cNvPr id="29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2"/>
                <p:cNvGrpSpPr/>
                <p:nvPr/>
              </p:nvGrpSpPr>
              <p:grpSpPr>
                <a:xfrm rot="15530705">
                  <a:off x="2284581" y="2639655"/>
                  <a:ext cx="405591" cy="1883879"/>
                  <a:chOff x="1905000" y="1828800"/>
                  <a:chExt cx="762000" cy="2362200"/>
                </a:xfrm>
              </p:grpSpPr>
              <p:sp>
                <p:nvSpPr>
                  <p:cNvPr id="28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21"/>
              <p:cNvGrpSpPr/>
              <p:nvPr/>
            </p:nvGrpSpPr>
            <p:grpSpPr>
              <a:xfrm rot="2927600">
                <a:off x="1498597" y="881328"/>
                <a:ext cx="1193804" cy="897916"/>
                <a:chOff x="1111998" y="1862460"/>
                <a:chExt cx="2362200" cy="1921930"/>
              </a:xfrm>
            </p:grpSpPr>
            <p:grpSp>
              <p:nvGrpSpPr>
                <p:cNvPr id="42" name="Group 6"/>
                <p:cNvGrpSpPr/>
                <p:nvPr/>
              </p:nvGrpSpPr>
              <p:grpSpPr>
                <a:xfrm rot="17802976">
                  <a:off x="1912098" y="1823816"/>
                  <a:ext cx="762000" cy="2362200"/>
                  <a:chOff x="1905000" y="1828800"/>
                  <a:chExt cx="762000" cy="2362200"/>
                </a:xfrm>
              </p:grpSpPr>
              <p:sp>
                <p:nvSpPr>
                  <p:cNvPr id="2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9"/>
                <p:cNvGrpSpPr/>
                <p:nvPr/>
              </p:nvGrpSpPr>
              <p:grpSpPr>
                <a:xfrm rot="19123498">
                  <a:off x="2501621" y="1862460"/>
                  <a:ext cx="542170" cy="1782007"/>
                  <a:chOff x="1905000" y="1828800"/>
                  <a:chExt cx="762000" cy="2362200"/>
                </a:xfrm>
              </p:grpSpPr>
              <p:sp>
                <p:nvSpPr>
                  <p:cNvPr id="28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12"/>
                <p:cNvGrpSpPr/>
                <p:nvPr/>
              </p:nvGrpSpPr>
              <p:grpSpPr>
                <a:xfrm rot="15530705">
                  <a:off x="2284581" y="2639655"/>
                  <a:ext cx="405591" cy="1883879"/>
                  <a:chOff x="1905000" y="1828800"/>
                  <a:chExt cx="762000" cy="2362200"/>
                </a:xfrm>
              </p:grpSpPr>
              <p:sp>
                <p:nvSpPr>
                  <p:cNvPr id="280" name="Oval 27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31"/>
              <p:cNvGrpSpPr/>
              <p:nvPr/>
            </p:nvGrpSpPr>
            <p:grpSpPr>
              <a:xfrm rot="20238387">
                <a:off x="1346199" y="1643328"/>
                <a:ext cx="1193804" cy="897916"/>
                <a:chOff x="1111998" y="1862460"/>
                <a:chExt cx="2362200" cy="1921930"/>
              </a:xfrm>
            </p:grpSpPr>
            <p:grpSp>
              <p:nvGrpSpPr>
                <p:cNvPr id="57" name="Group 6"/>
                <p:cNvGrpSpPr/>
                <p:nvPr/>
              </p:nvGrpSpPr>
              <p:grpSpPr>
                <a:xfrm rot="17802976">
                  <a:off x="1912098" y="1823816"/>
                  <a:ext cx="762000" cy="2362200"/>
                  <a:chOff x="1905000" y="1828800"/>
                  <a:chExt cx="762000" cy="2362200"/>
                </a:xfrm>
              </p:grpSpPr>
              <p:sp>
                <p:nvSpPr>
                  <p:cNvPr id="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9"/>
                <p:cNvGrpSpPr/>
                <p:nvPr/>
              </p:nvGrpSpPr>
              <p:grpSpPr>
                <a:xfrm rot="19123498">
                  <a:off x="2501621" y="1862460"/>
                  <a:ext cx="542170" cy="1782007"/>
                  <a:chOff x="1905000" y="1828800"/>
                  <a:chExt cx="762000" cy="2362200"/>
                </a:xfrm>
              </p:grpSpPr>
              <p:sp>
                <p:nvSpPr>
                  <p:cNvPr id="27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2"/>
                <p:cNvGrpSpPr/>
                <p:nvPr/>
              </p:nvGrpSpPr>
              <p:grpSpPr>
                <a:xfrm rot="15530705">
                  <a:off x="2284581" y="2639655"/>
                  <a:ext cx="405591" cy="1883879"/>
                  <a:chOff x="1905000" y="1828800"/>
                  <a:chExt cx="762000" cy="2362200"/>
                </a:xfrm>
              </p:grpSpPr>
              <p:sp>
                <p:nvSpPr>
                  <p:cNvPr id="27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0" name="Group 199"/>
            <p:cNvGrpSpPr/>
            <p:nvPr/>
          </p:nvGrpSpPr>
          <p:grpSpPr>
            <a:xfrm rot="3068959">
              <a:off x="1334455" y="2628335"/>
              <a:ext cx="1820842" cy="1558779"/>
              <a:chOff x="736597" y="733384"/>
              <a:chExt cx="1807860" cy="1807860"/>
            </a:xfrm>
          </p:grpSpPr>
          <p:grpSp>
            <p:nvGrpSpPr>
              <p:cNvPr id="67" name="Group 15"/>
              <p:cNvGrpSpPr/>
              <p:nvPr/>
            </p:nvGrpSpPr>
            <p:grpSpPr>
              <a:xfrm rot="20238387">
                <a:off x="736597" y="881328"/>
                <a:ext cx="1193804" cy="897916"/>
                <a:chOff x="1111998" y="1862460"/>
                <a:chExt cx="2362200" cy="1921930"/>
              </a:xfrm>
            </p:grpSpPr>
            <p:grpSp>
              <p:nvGrpSpPr>
                <p:cNvPr id="68" name="Group 6"/>
                <p:cNvGrpSpPr/>
                <p:nvPr/>
              </p:nvGrpSpPr>
              <p:grpSpPr>
                <a:xfrm rot="17802976">
                  <a:off x="1912098" y="1823816"/>
                  <a:ext cx="762000" cy="2362200"/>
                  <a:chOff x="1905000" y="1828800"/>
                  <a:chExt cx="762000" cy="2362200"/>
                </a:xfrm>
              </p:grpSpPr>
              <p:sp>
                <p:nvSpPr>
                  <p:cNvPr id="2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9"/>
                <p:cNvGrpSpPr/>
                <p:nvPr/>
              </p:nvGrpSpPr>
              <p:grpSpPr>
                <a:xfrm rot="19123498">
                  <a:off x="2501621" y="1862460"/>
                  <a:ext cx="542170" cy="1782007"/>
                  <a:chOff x="1905000" y="1828800"/>
                  <a:chExt cx="762000" cy="2362200"/>
                </a:xfrm>
              </p:grpSpPr>
              <p:sp>
                <p:nvSpPr>
                  <p:cNvPr id="261" name="Oval 2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2"/>
                <p:cNvGrpSpPr/>
                <p:nvPr/>
              </p:nvGrpSpPr>
              <p:grpSpPr>
                <a:xfrm rot="15530705">
                  <a:off x="2284581" y="2639655"/>
                  <a:ext cx="405591" cy="1883879"/>
                  <a:chOff x="1905000" y="1828800"/>
                  <a:chExt cx="762000" cy="2362200"/>
                </a:xfrm>
              </p:grpSpPr>
              <p:sp>
                <p:nvSpPr>
                  <p:cNvPr id="259" name="Oval 2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21"/>
              <p:cNvGrpSpPr/>
              <p:nvPr/>
            </p:nvGrpSpPr>
            <p:grpSpPr>
              <a:xfrm rot="2927600">
                <a:off x="1498597" y="881328"/>
                <a:ext cx="1193804" cy="897916"/>
                <a:chOff x="1111998" y="1862460"/>
                <a:chExt cx="2362200" cy="1921930"/>
              </a:xfrm>
            </p:grpSpPr>
            <p:grpSp>
              <p:nvGrpSpPr>
                <p:cNvPr id="78" name="Group 6"/>
                <p:cNvGrpSpPr/>
                <p:nvPr/>
              </p:nvGrpSpPr>
              <p:grpSpPr>
                <a:xfrm rot="17802976">
                  <a:off x="1912098" y="1823816"/>
                  <a:ext cx="762000" cy="2362200"/>
                  <a:chOff x="1905000" y="1828800"/>
                  <a:chExt cx="762000" cy="2362200"/>
                </a:xfrm>
              </p:grpSpPr>
              <p:sp>
                <p:nvSpPr>
                  <p:cNvPr id="2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9"/>
                <p:cNvGrpSpPr/>
                <p:nvPr/>
              </p:nvGrpSpPr>
              <p:grpSpPr>
                <a:xfrm rot="19123498">
                  <a:off x="2501621" y="1862460"/>
                  <a:ext cx="542170" cy="1782007"/>
                  <a:chOff x="1905000" y="1828800"/>
                  <a:chExt cx="762000" cy="2362200"/>
                </a:xfrm>
              </p:grpSpPr>
              <p:sp>
                <p:nvSpPr>
                  <p:cNvPr id="252" name="Oval 2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2"/>
                <p:cNvGrpSpPr/>
                <p:nvPr/>
              </p:nvGrpSpPr>
              <p:grpSpPr>
                <a:xfrm rot="15530705">
                  <a:off x="2284581" y="2639655"/>
                  <a:ext cx="405591" cy="1883879"/>
                  <a:chOff x="1905000" y="1828800"/>
                  <a:chExt cx="762000" cy="2362200"/>
                </a:xfrm>
              </p:grpSpPr>
              <p:sp>
                <p:nvSpPr>
                  <p:cNvPr id="250" name="Oval 2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31"/>
              <p:cNvGrpSpPr/>
              <p:nvPr/>
            </p:nvGrpSpPr>
            <p:grpSpPr>
              <a:xfrm rot="20238387">
                <a:off x="1346199" y="1643328"/>
                <a:ext cx="1193804" cy="897916"/>
                <a:chOff x="1111998" y="1862460"/>
                <a:chExt cx="2362200" cy="1921930"/>
              </a:xfrm>
            </p:grpSpPr>
            <p:grpSp>
              <p:nvGrpSpPr>
                <p:cNvPr id="88" name="Group 6"/>
                <p:cNvGrpSpPr/>
                <p:nvPr/>
              </p:nvGrpSpPr>
              <p:grpSpPr>
                <a:xfrm rot="17802976">
                  <a:off x="1912098" y="1823816"/>
                  <a:ext cx="762000" cy="2362200"/>
                  <a:chOff x="1905000" y="1828800"/>
                  <a:chExt cx="762000" cy="2362200"/>
                </a:xfrm>
              </p:grpSpPr>
              <p:sp>
                <p:nvSpPr>
                  <p:cNvPr id="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9"/>
                <p:cNvGrpSpPr/>
                <p:nvPr/>
              </p:nvGrpSpPr>
              <p:grpSpPr>
                <a:xfrm rot="19123498">
                  <a:off x="2501621" y="1862460"/>
                  <a:ext cx="542170" cy="1782007"/>
                  <a:chOff x="1905000" y="1828800"/>
                  <a:chExt cx="762000" cy="2362200"/>
                </a:xfrm>
              </p:grpSpPr>
              <p:sp>
                <p:nvSpPr>
                  <p:cNvPr id="24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12"/>
                <p:cNvGrpSpPr/>
                <p:nvPr/>
              </p:nvGrpSpPr>
              <p:grpSpPr>
                <a:xfrm rot="15530705">
                  <a:off x="2284581" y="2639655"/>
                  <a:ext cx="405591" cy="1883879"/>
                  <a:chOff x="1905000" y="1828800"/>
                  <a:chExt cx="762000" cy="2362200"/>
                </a:xfrm>
              </p:grpSpPr>
              <p:sp>
                <p:nvSpPr>
                  <p:cNvPr id="24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3" name="Double Wave 32"/>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41"/>
            <p:cNvGrpSpPr/>
            <p:nvPr/>
          </p:nvGrpSpPr>
          <p:grpSpPr>
            <a:xfrm>
              <a:off x="457200" y="3352800"/>
              <a:ext cx="1397003" cy="1095416"/>
              <a:chOff x="736597" y="733384"/>
              <a:chExt cx="1807860" cy="1807860"/>
            </a:xfrm>
          </p:grpSpPr>
          <p:grpSp>
            <p:nvGrpSpPr>
              <p:cNvPr id="98" name="Group 15"/>
              <p:cNvGrpSpPr/>
              <p:nvPr/>
            </p:nvGrpSpPr>
            <p:grpSpPr>
              <a:xfrm rot="20238387">
                <a:off x="736597" y="881328"/>
                <a:ext cx="1193804" cy="897916"/>
                <a:chOff x="1111998" y="1862460"/>
                <a:chExt cx="2362200" cy="1921930"/>
              </a:xfrm>
            </p:grpSpPr>
            <p:grpSp>
              <p:nvGrpSpPr>
                <p:cNvPr id="99" name="Group 6"/>
                <p:cNvGrpSpPr/>
                <p:nvPr/>
              </p:nvGrpSpPr>
              <p:grpSpPr>
                <a:xfrm rot="17802976">
                  <a:off x="1912098" y="1823816"/>
                  <a:ext cx="762000" cy="2362200"/>
                  <a:chOff x="1905000" y="1828800"/>
                  <a:chExt cx="762000" cy="2362200"/>
                </a:xfrm>
              </p:grpSpPr>
              <p:sp>
                <p:nvSpPr>
                  <p:cNvPr id="23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9"/>
                <p:cNvGrpSpPr/>
                <p:nvPr/>
              </p:nvGrpSpPr>
              <p:grpSpPr>
                <a:xfrm rot="19123498">
                  <a:off x="2501621" y="1862460"/>
                  <a:ext cx="542170" cy="1782007"/>
                  <a:chOff x="1905000" y="1828800"/>
                  <a:chExt cx="762000" cy="2362200"/>
                </a:xfrm>
              </p:grpSpPr>
              <p:sp>
                <p:nvSpPr>
                  <p:cNvPr id="23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2"/>
                <p:cNvGrpSpPr/>
                <p:nvPr/>
              </p:nvGrpSpPr>
              <p:grpSpPr>
                <a:xfrm rot="15530705">
                  <a:off x="2284581" y="2639655"/>
                  <a:ext cx="405591" cy="1883879"/>
                  <a:chOff x="1905000" y="1828800"/>
                  <a:chExt cx="762000" cy="2362200"/>
                </a:xfrm>
              </p:grpSpPr>
              <p:sp>
                <p:nvSpPr>
                  <p:cNvPr id="22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21"/>
              <p:cNvGrpSpPr/>
              <p:nvPr/>
            </p:nvGrpSpPr>
            <p:grpSpPr>
              <a:xfrm rot="2927600">
                <a:off x="1498597" y="881328"/>
                <a:ext cx="1193804" cy="897916"/>
                <a:chOff x="1111998" y="1862460"/>
                <a:chExt cx="2362200" cy="1921930"/>
              </a:xfrm>
            </p:grpSpPr>
            <p:grpSp>
              <p:nvGrpSpPr>
                <p:cNvPr id="115" name="Group 6"/>
                <p:cNvGrpSpPr/>
                <p:nvPr/>
              </p:nvGrpSpPr>
              <p:grpSpPr>
                <a:xfrm rot="17802976">
                  <a:off x="1912098" y="1823816"/>
                  <a:ext cx="762000" cy="2362200"/>
                  <a:chOff x="1905000" y="1828800"/>
                  <a:chExt cx="762000" cy="2362200"/>
                </a:xfrm>
              </p:grpSpPr>
              <p:sp>
                <p:nvSpPr>
                  <p:cNvPr id="22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9"/>
                <p:cNvGrpSpPr/>
                <p:nvPr/>
              </p:nvGrpSpPr>
              <p:grpSpPr>
                <a:xfrm rot="19123498">
                  <a:off x="2501621" y="1862460"/>
                  <a:ext cx="542170" cy="1782007"/>
                  <a:chOff x="1905000" y="1828800"/>
                  <a:chExt cx="762000" cy="2362200"/>
                </a:xfrm>
              </p:grpSpPr>
              <p:sp>
                <p:nvSpPr>
                  <p:cNvPr id="22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2"/>
                <p:cNvGrpSpPr/>
                <p:nvPr/>
              </p:nvGrpSpPr>
              <p:grpSpPr>
                <a:xfrm rot="15530705">
                  <a:off x="2284581" y="2639655"/>
                  <a:ext cx="405591" cy="1883879"/>
                  <a:chOff x="1905000" y="1828800"/>
                  <a:chExt cx="762000" cy="2362200"/>
                </a:xfrm>
              </p:grpSpPr>
              <p:sp>
                <p:nvSpPr>
                  <p:cNvPr id="22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31"/>
              <p:cNvGrpSpPr/>
              <p:nvPr/>
            </p:nvGrpSpPr>
            <p:grpSpPr>
              <a:xfrm rot="20238387">
                <a:off x="1346199" y="1643328"/>
                <a:ext cx="1193804" cy="897916"/>
                <a:chOff x="1111998" y="1862460"/>
                <a:chExt cx="2362200" cy="1921930"/>
              </a:xfrm>
            </p:grpSpPr>
            <p:grpSp>
              <p:nvGrpSpPr>
                <p:cNvPr id="119" name="Group 6"/>
                <p:cNvGrpSpPr/>
                <p:nvPr/>
              </p:nvGrpSpPr>
              <p:grpSpPr>
                <a:xfrm rot="17802976">
                  <a:off x="1912098" y="1823816"/>
                  <a:ext cx="762000" cy="2362200"/>
                  <a:chOff x="1905000" y="1828800"/>
                  <a:chExt cx="762000" cy="2362200"/>
                </a:xfrm>
              </p:grpSpPr>
              <p:sp>
                <p:nvSpPr>
                  <p:cNvPr id="2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9"/>
                <p:cNvGrpSpPr/>
                <p:nvPr/>
              </p:nvGrpSpPr>
              <p:grpSpPr>
                <a:xfrm rot="19123498">
                  <a:off x="2501621" y="1862460"/>
                  <a:ext cx="542170" cy="1782007"/>
                  <a:chOff x="1905000" y="1828800"/>
                  <a:chExt cx="762000" cy="2362200"/>
                </a:xfrm>
              </p:grpSpPr>
              <p:sp>
                <p:nvSpPr>
                  <p:cNvPr id="213" name="Oval 2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
                <p:cNvGrpSpPr/>
                <p:nvPr/>
              </p:nvGrpSpPr>
              <p:grpSpPr>
                <a:xfrm rot="15530705">
                  <a:off x="2284581" y="2639655"/>
                  <a:ext cx="405591" cy="1883879"/>
                  <a:chOff x="1905000" y="1828800"/>
                  <a:chExt cx="762000" cy="2362200"/>
                </a:xfrm>
              </p:grpSpPr>
              <p:sp>
                <p:nvSpPr>
                  <p:cNvPr id="211" name="Oval 2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42"/>
            <p:cNvGrpSpPr/>
            <p:nvPr/>
          </p:nvGrpSpPr>
          <p:grpSpPr>
            <a:xfrm rot="1956276">
              <a:off x="1167495" y="3842653"/>
              <a:ext cx="1397003" cy="1095416"/>
              <a:chOff x="736597" y="733384"/>
              <a:chExt cx="1807860" cy="1807860"/>
            </a:xfrm>
          </p:grpSpPr>
          <p:grpSp>
            <p:nvGrpSpPr>
              <p:cNvPr id="129" name="Group 15"/>
              <p:cNvGrpSpPr/>
              <p:nvPr/>
            </p:nvGrpSpPr>
            <p:grpSpPr>
              <a:xfrm rot="20238387">
                <a:off x="736597" y="881328"/>
                <a:ext cx="1193804" cy="897916"/>
                <a:chOff x="1111998" y="1862460"/>
                <a:chExt cx="2362200" cy="1921930"/>
              </a:xfrm>
            </p:grpSpPr>
            <p:grpSp>
              <p:nvGrpSpPr>
                <p:cNvPr id="136" name="Group 6"/>
                <p:cNvGrpSpPr/>
                <p:nvPr/>
              </p:nvGrpSpPr>
              <p:grpSpPr>
                <a:xfrm rot="17802976">
                  <a:off x="1912098" y="1823816"/>
                  <a:ext cx="762000" cy="2362200"/>
                  <a:chOff x="1905000" y="1828800"/>
                  <a:chExt cx="762000" cy="2362200"/>
                </a:xfrm>
              </p:grpSpPr>
              <p:sp>
                <p:nvSpPr>
                  <p:cNvPr id="2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9"/>
                <p:cNvGrpSpPr/>
                <p:nvPr/>
              </p:nvGrpSpPr>
              <p:grpSpPr>
                <a:xfrm rot="19123498">
                  <a:off x="2501621" y="1862460"/>
                  <a:ext cx="542170" cy="1782007"/>
                  <a:chOff x="1905000" y="1828800"/>
                  <a:chExt cx="762000" cy="2362200"/>
                </a:xfrm>
              </p:grpSpPr>
              <p:sp>
                <p:nvSpPr>
                  <p:cNvPr id="20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2"/>
                <p:cNvGrpSpPr/>
                <p:nvPr/>
              </p:nvGrpSpPr>
              <p:grpSpPr>
                <a:xfrm rot="15530705">
                  <a:off x="2284581" y="2639655"/>
                  <a:ext cx="405591" cy="1883879"/>
                  <a:chOff x="1905000" y="1828800"/>
                  <a:chExt cx="762000" cy="2362200"/>
                </a:xfrm>
              </p:grpSpPr>
              <p:sp>
                <p:nvSpPr>
                  <p:cNvPr id="199" name="Oval 1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 name="Group 21"/>
              <p:cNvGrpSpPr/>
              <p:nvPr/>
            </p:nvGrpSpPr>
            <p:grpSpPr>
              <a:xfrm rot="2927600">
                <a:off x="1498597" y="881328"/>
                <a:ext cx="1193804" cy="897916"/>
                <a:chOff x="1111998" y="1862460"/>
                <a:chExt cx="2362200" cy="1921930"/>
              </a:xfrm>
            </p:grpSpPr>
            <p:grpSp>
              <p:nvGrpSpPr>
                <p:cNvPr id="146" name="Group 6"/>
                <p:cNvGrpSpPr/>
                <p:nvPr/>
              </p:nvGrpSpPr>
              <p:grpSpPr>
                <a:xfrm rot="17802976">
                  <a:off x="1912098" y="1823816"/>
                  <a:ext cx="762000" cy="2362200"/>
                  <a:chOff x="1905000" y="1828800"/>
                  <a:chExt cx="762000" cy="2362200"/>
                </a:xfrm>
              </p:grpSpPr>
              <p:sp>
                <p:nvSpPr>
                  <p:cNvPr id="19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9"/>
                <p:cNvGrpSpPr/>
                <p:nvPr/>
              </p:nvGrpSpPr>
              <p:grpSpPr>
                <a:xfrm rot="19123498">
                  <a:off x="2501621" y="1862460"/>
                  <a:ext cx="542170" cy="1782007"/>
                  <a:chOff x="1905000" y="1828800"/>
                  <a:chExt cx="762000" cy="2362200"/>
                </a:xfrm>
              </p:grpSpPr>
              <p:sp>
                <p:nvSpPr>
                  <p:cNvPr id="19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2"/>
                <p:cNvGrpSpPr/>
                <p:nvPr/>
              </p:nvGrpSpPr>
              <p:grpSpPr>
                <a:xfrm rot="15530705">
                  <a:off x="2284581" y="2639655"/>
                  <a:ext cx="405591" cy="1883879"/>
                  <a:chOff x="1905000" y="1828800"/>
                  <a:chExt cx="762000" cy="2362200"/>
                </a:xfrm>
              </p:grpSpPr>
              <p:sp>
                <p:nvSpPr>
                  <p:cNvPr id="19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9" name="Group 31"/>
              <p:cNvGrpSpPr/>
              <p:nvPr/>
            </p:nvGrpSpPr>
            <p:grpSpPr>
              <a:xfrm rot="20238387">
                <a:off x="1346199" y="1643328"/>
                <a:ext cx="1193804" cy="897916"/>
                <a:chOff x="1111998" y="1862460"/>
                <a:chExt cx="2362200" cy="1921930"/>
              </a:xfrm>
            </p:grpSpPr>
            <p:grpSp>
              <p:nvGrpSpPr>
                <p:cNvPr id="150" name="Group 6"/>
                <p:cNvGrpSpPr/>
                <p:nvPr/>
              </p:nvGrpSpPr>
              <p:grpSpPr>
                <a:xfrm rot="17802976">
                  <a:off x="1912098" y="1823816"/>
                  <a:ext cx="762000" cy="2362200"/>
                  <a:chOff x="1905000" y="1828800"/>
                  <a:chExt cx="762000" cy="2362200"/>
                </a:xfrm>
              </p:grpSpPr>
              <p:sp>
                <p:nvSpPr>
                  <p:cNvPr id="1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9"/>
                <p:cNvGrpSpPr/>
                <p:nvPr/>
              </p:nvGrpSpPr>
              <p:grpSpPr>
                <a:xfrm rot="19123498">
                  <a:off x="2501621" y="1862460"/>
                  <a:ext cx="542170" cy="1782007"/>
                  <a:chOff x="1905000" y="1828800"/>
                  <a:chExt cx="762000" cy="2362200"/>
                </a:xfrm>
              </p:grpSpPr>
              <p:sp>
                <p:nvSpPr>
                  <p:cNvPr id="183" name="Oval 1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2"/>
                <p:cNvGrpSpPr/>
                <p:nvPr/>
              </p:nvGrpSpPr>
              <p:grpSpPr>
                <a:xfrm rot="15530705">
                  <a:off x="2284581" y="2639655"/>
                  <a:ext cx="405591" cy="1883879"/>
                  <a:chOff x="1905000" y="1828800"/>
                  <a:chExt cx="762000" cy="2362200"/>
                </a:xfrm>
              </p:grpSpPr>
              <p:sp>
                <p:nvSpPr>
                  <p:cNvPr id="18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9" name="Group 73"/>
            <p:cNvGrpSpPr/>
            <p:nvPr/>
          </p:nvGrpSpPr>
          <p:grpSpPr>
            <a:xfrm rot="3068959">
              <a:off x="1791654" y="2628338"/>
              <a:ext cx="1820842" cy="1558779"/>
              <a:chOff x="736597" y="733384"/>
              <a:chExt cx="1807860" cy="1807860"/>
            </a:xfrm>
          </p:grpSpPr>
          <p:grpSp>
            <p:nvGrpSpPr>
              <p:cNvPr id="166" name="Group 15"/>
              <p:cNvGrpSpPr/>
              <p:nvPr/>
            </p:nvGrpSpPr>
            <p:grpSpPr>
              <a:xfrm rot="20238387">
                <a:off x="736597" y="881328"/>
                <a:ext cx="1193804" cy="897916"/>
                <a:chOff x="1111998" y="1862460"/>
                <a:chExt cx="2362200" cy="1921930"/>
              </a:xfrm>
            </p:grpSpPr>
            <p:grpSp>
              <p:nvGrpSpPr>
                <p:cNvPr id="167" name="Group 6"/>
                <p:cNvGrpSpPr/>
                <p:nvPr/>
              </p:nvGrpSpPr>
              <p:grpSpPr>
                <a:xfrm rot="17802976">
                  <a:off x="1912098" y="1823816"/>
                  <a:ext cx="762000" cy="2362200"/>
                  <a:chOff x="1905000" y="1828800"/>
                  <a:chExt cx="762000" cy="2362200"/>
                </a:xfrm>
              </p:grpSpPr>
              <p:sp>
                <p:nvSpPr>
                  <p:cNvPr id="1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9"/>
                <p:cNvGrpSpPr/>
                <p:nvPr/>
              </p:nvGrpSpPr>
              <p:grpSpPr>
                <a:xfrm rot="19123498">
                  <a:off x="2501621" y="1862460"/>
                  <a:ext cx="542170" cy="1782007"/>
                  <a:chOff x="1905000" y="1828800"/>
                  <a:chExt cx="762000" cy="2362200"/>
                </a:xfrm>
              </p:grpSpPr>
              <p:sp>
                <p:nvSpPr>
                  <p:cNvPr id="17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2"/>
                <p:cNvGrpSpPr/>
                <p:nvPr/>
              </p:nvGrpSpPr>
              <p:grpSpPr>
                <a:xfrm rot="15530705">
                  <a:off x="2284581" y="2639655"/>
                  <a:ext cx="405591" cy="1883879"/>
                  <a:chOff x="1905000" y="1828800"/>
                  <a:chExt cx="762000" cy="2362200"/>
                </a:xfrm>
              </p:grpSpPr>
              <p:sp>
                <p:nvSpPr>
                  <p:cNvPr id="16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 name="Group 21"/>
              <p:cNvGrpSpPr/>
              <p:nvPr/>
            </p:nvGrpSpPr>
            <p:grpSpPr>
              <a:xfrm rot="2927600">
                <a:off x="1498597" y="881328"/>
                <a:ext cx="1193804" cy="897916"/>
                <a:chOff x="1111998" y="1862460"/>
                <a:chExt cx="2362200" cy="1921930"/>
              </a:xfrm>
            </p:grpSpPr>
            <p:grpSp>
              <p:nvGrpSpPr>
                <p:cNvPr id="177" name="Group 6"/>
                <p:cNvGrpSpPr/>
                <p:nvPr/>
              </p:nvGrpSpPr>
              <p:grpSpPr>
                <a:xfrm rot="17802976">
                  <a:off x="1912098" y="1823816"/>
                  <a:ext cx="762000" cy="2362200"/>
                  <a:chOff x="1905000" y="1828800"/>
                  <a:chExt cx="762000" cy="2362200"/>
                </a:xfrm>
              </p:grpSpPr>
              <p:sp>
                <p:nvSpPr>
                  <p:cNvPr id="1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9"/>
                <p:cNvGrpSpPr/>
                <p:nvPr/>
              </p:nvGrpSpPr>
              <p:grpSpPr>
                <a:xfrm rot="19123498">
                  <a:off x="2501621" y="1862460"/>
                  <a:ext cx="542170" cy="1782007"/>
                  <a:chOff x="1905000" y="1828800"/>
                  <a:chExt cx="762000" cy="2362200"/>
                </a:xfrm>
              </p:grpSpPr>
              <p:sp>
                <p:nvSpPr>
                  <p:cNvPr id="16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2"/>
                <p:cNvGrpSpPr/>
                <p:nvPr/>
              </p:nvGrpSpPr>
              <p:grpSpPr>
                <a:xfrm rot="15530705">
                  <a:off x="2284581" y="2639655"/>
                  <a:ext cx="405591" cy="1883879"/>
                  <a:chOff x="1905000" y="1828800"/>
                  <a:chExt cx="762000" cy="2362200"/>
                </a:xfrm>
              </p:grpSpPr>
              <p:sp>
                <p:nvSpPr>
                  <p:cNvPr id="16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31"/>
              <p:cNvGrpSpPr/>
              <p:nvPr/>
            </p:nvGrpSpPr>
            <p:grpSpPr>
              <a:xfrm rot="20238387">
                <a:off x="1346199" y="1643328"/>
                <a:ext cx="1193804" cy="897916"/>
                <a:chOff x="1111998" y="1862460"/>
                <a:chExt cx="2362200" cy="1921930"/>
              </a:xfrm>
            </p:grpSpPr>
            <p:grpSp>
              <p:nvGrpSpPr>
                <p:cNvPr id="187" name="Group 6"/>
                <p:cNvGrpSpPr/>
                <p:nvPr/>
              </p:nvGrpSpPr>
              <p:grpSpPr>
                <a:xfrm rot="17802976">
                  <a:off x="1912098" y="1823816"/>
                  <a:ext cx="762000" cy="2362200"/>
                  <a:chOff x="1905000" y="1828800"/>
                  <a:chExt cx="762000" cy="2362200"/>
                </a:xfrm>
              </p:grpSpPr>
              <p:sp>
                <p:nvSpPr>
                  <p:cNvPr id="1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9"/>
                <p:cNvGrpSpPr/>
                <p:nvPr/>
              </p:nvGrpSpPr>
              <p:grpSpPr>
                <a:xfrm rot="19123498">
                  <a:off x="2501621" y="1862460"/>
                  <a:ext cx="542170" cy="1782007"/>
                  <a:chOff x="1905000" y="1828800"/>
                  <a:chExt cx="762000" cy="2362200"/>
                </a:xfrm>
              </p:grpSpPr>
              <p:sp>
                <p:nvSpPr>
                  <p:cNvPr id="153" name="Oval 1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2"/>
                <p:cNvGrpSpPr/>
                <p:nvPr/>
              </p:nvGrpSpPr>
              <p:grpSpPr>
                <a:xfrm rot="15530705">
                  <a:off x="2284581" y="2639655"/>
                  <a:ext cx="405591" cy="1883879"/>
                  <a:chOff x="1905000" y="1828800"/>
                  <a:chExt cx="762000" cy="2362200"/>
                </a:xfrm>
              </p:grpSpPr>
              <p:sp>
                <p:nvSpPr>
                  <p:cNvPr id="151" name="Oval 1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6" name="Group 104"/>
            <p:cNvGrpSpPr/>
            <p:nvPr/>
          </p:nvGrpSpPr>
          <p:grpSpPr>
            <a:xfrm rot="3068959">
              <a:off x="2247659" y="3793897"/>
              <a:ext cx="1143483" cy="840157"/>
              <a:chOff x="736597" y="733384"/>
              <a:chExt cx="1807860" cy="1807860"/>
            </a:xfrm>
          </p:grpSpPr>
          <p:grpSp>
            <p:nvGrpSpPr>
              <p:cNvPr id="197" name="Group 15"/>
              <p:cNvGrpSpPr/>
              <p:nvPr/>
            </p:nvGrpSpPr>
            <p:grpSpPr>
              <a:xfrm rot="20238387">
                <a:off x="736597" y="881328"/>
                <a:ext cx="1193804" cy="897916"/>
                <a:chOff x="1111998" y="1862460"/>
                <a:chExt cx="2362200" cy="1921930"/>
              </a:xfrm>
            </p:grpSpPr>
            <p:grpSp>
              <p:nvGrpSpPr>
                <p:cNvPr id="198" name="Group 6"/>
                <p:cNvGrpSpPr/>
                <p:nvPr/>
              </p:nvGrpSpPr>
              <p:grpSpPr>
                <a:xfrm rot="17802976">
                  <a:off x="1912098" y="1823816"/>
                  <a:ext cx="762000" cy="2362200"/>
                  <a:chOff x="1905000" y="1828800"/>
                  <a:chExt cx="762000" cy="2362200"/>
                </a:xfrm>
              </p:grpSpPr>
              <p:sp>
                <p:nvSpPr>
                  <p:cNvPr id="1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9"/>
                <p:cNvGrpSpPr/>
                <p:nvPr/>
              </p:nvGrpSpPr>
              <p:grpSpPr>
                <a:xfrm rot="19123498">
                  <a:off x="2501621" y="1862460"/>
                  <a:ext cx="542170" cy="1782007"/>
                  <a:chOff x="1905000" y="1828800"/>
                  <a:chExt cx="762000" cy="2362200"/>
                </a:xfrm>
              </p:grpSpPr>
              <p:sp>
                <p:nvSpPr>
                  <p:cNvPr id="141" name="Oval 1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2"/>
                <p:cNvGrpSpPr/>
                <p:nvPr/>
              </p:nvGrpSpPr>
              <p:grpSpPr>
                <a:xfrm rot="15530705">
                  <a:off x="2284581" y="2639655"/>
                  <a:ext cx="405591" cy="1883879"/>
                  <a:chOff x="1905000" y="1828800"/>
                  <a:chExt cx="762000" cy="2362200"/>
                </a:xfrm>
              </p:grpSpPr>
              <p:sp>
                <p:nvSpPr>
                  <p:cNvPr id="139" name="Oval 1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7" name="Group 21"/>
              <p:cNvGrpSpPr/>
              <p:nvPr/>
            </p:nvGrpSpPr>
            <p:grpSpPr>
              <a:xfrm rot="2927600">
                <a:off x="1498597" y="881328"/>
                <a:ext cx="1193804" cy="897916"/>
                <a:chOff x="1111998" y="1862460"/>
                <a:chExt cx="2362200" cy="1921930"/>
              </a:xfrm>
            </p:grpSpPr>
            <p:grpSp>
              <p:nvGrpSpPr>
                <p:cNvPr id="208" name="Group 6"/>
                <p:cNvGrpSpPr/>
                <p:nvPr/>
              </p:nvGrpSpPr>
              <p:grpSpPr>
                <a:xfrm rot="17802976">
                  <a:off x="1912098" y="1823816"/>
                  <a:ext cx="762000" cy="2362200"/>
                  <a:chOff x="1905000" y="1828800"/>
                  <a:chExt cx="762000" cy="2362200"/>
                </a:xfrm>
              </p:grpSpPr>
              <p:sp>
                <p:nvSpPr>
                  <p:cNvPr id="13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9"/>
                <p:cNvGrpSpPr/>
                <p:nvPr/>
              </p:nvGrpSpPr>
              <p:grpSpPr>
                <a:xfrm rot="19123498">
                  <a:off x="2501621" y="1862460"/>
                  <a:ext cx="542170" cy="1782007"/>
                  <a:chOff x="1905000" y="1828800"/>
                  <a:chExt cx="762000" cy="2362200"/>
                </a:xfrm>
              </p:grpSpPr>
              <p:sp>
                <p:nvSpPr>
                  <p:cNvPr id="132" name="Oval 13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12"/>
                <p:cNvGrpSpPr/>
                <p:nvPr/>
              </p:nvGrpSpPr>
              <p:grpSpPr>
                <a:xfrm rot="15530705">
                  <a:off x="2284581" y="2639655"/>
                  <a:ext cx="405591" cy="1883879"/>
                  <a:chOff x="1905000" y="1828800"/>
                  <a:chExt cx="762000" cy="2362200"/>
                </a:xfrm>
              </p:grpSpPr>
              <p:sp>
                <p:nvSpPr>
                  <p:cNvPr id="130" name="Oval 1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 name="Group 31"/>
              <p:cNvGrpSpPr/>
              <p:nvPr/>
            </p:nvGrpSpPr>
            <p:grpSpPr>
              <a:xfrm rot="20238387">
                <a:off x="1346199" y="1643328"/>
                <a:ext cx="1193804" cy="897916"/>
                <a:chOff x="1111998" y="1862460"/>
                <a:chExt cx="2362200" cy="1921930"/>
              </a:xfrm>
            </p:grpSpPr>
            <p:grpSp>
              <p:nvGrpSpPr>
                <p:cNvPr id="218" name="Group 6"/>
                <p:cNvGrpSpPr/>
                <p:nvPr/>
              </p:nvGrpSpPr>
              <p:grpSpPr>
                <a:xfrm rot="17802976">
                  <a:off x="1912098" y="1823816"/>
                  <a:ext cx="762000" cy="2362200"/>
                  <a:chOff x="1905000" y="1828800"/>
                  <a:chExt cx="762000" cy="2362200"/>
                </a:xfrm>
              </p:grpSpPr>
              <p:sp>
                <p:nvSpPr>
                  <p:cNvPr id="1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9"/>
                <p:cNvGrpSpPr/>
                <p:nvPr/>
              </p:nvGrpSpPr>
              <p:grpSpPr>
                <a:xfrm rot="19123498">
                  <a:off x="2501621" y="1862460"/>
                  <a:ext cx="542170" cy="1782007"/>
                  <a:chOff x="1905000" y="1828800"/>
                  <a:chExt cx="762000" cy="2362200"/>
                </a:xfrm>
              </p:grpSpPr>
              <p:sp>
                <p:nvSpPr>
                  <p:cNvPr id="123" name="Oval 1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2"/>
                <p:cNvGrpSpPr/>
                <p:nvPr/>
              </p:nvGrpSpPr>
              <p:grpSpPr>
                <a:xfrm rot="15530705">
                  <a:off x="2284581" y="2639655"/>
                  <a:ext cx="405591" cy="1883879"/>
                  <a:chOff x="1905000" y="1828800"/>
                  <a:chExt cx="762000" cy="2362200"/>
                </a:xfrm>
              </p:grpSpPr>
              <p:sp>
                <p:nvSpPr>
                  <p:cNvPr id="121" name="Oval 12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7" name="Group 135"/>
            <p:cNvGrpSpPr/>
            <p:nvPr/>
          </p:nvGrpSpPr>
          <p:grpSpPr>
            <a:xfrm rot="5892673">
              <a:off x="3061159" y="3301846"/>
              <a:ext cx="1528325" cy="1350205"/>
              <a:chOff x="736597" y="733384"/>
              <a:chExt cx="1807860" cy="1807860"/>
            </a:xfrm>
          </p:grpSpPr>
          <p:grpSp>
            <p:nvGrpSpPr>
              <p:cNvPr id="228" name="Group 15"/>
              <p:cNvGrpSpPr/>
              <p:nvPr/>
            </p:nvGrpSpPr>
            <p:grpSpPr>
              <a:xfrm rot="20238387">
                <a:off x="736597" y="881328"/>
                <a:ext cx="1193804" cy="897916"/>
                <a:chOff x="1111998" y="1862460"/>
                <a:chExt cx="2362200" cy="1921930"/>
              </a:xfrm>
            </p:grpSpPr>
            <p:grpSp>
              <p:nvGrpSpPr>
                <p:cNvPr id="235" name="Group 6"/>
                <p:cNvGrpSpPr/>
                <p:nvPr/>
              </p:nvGrpSpPr>
              <p:grpSpPr>
                <a:xfrm rot="17802976">
                  <a:off x="1912098" y="1823816"/>
                  <a:ext cx="762000" cy="2362200"/>
                  <a:chOff x="1905000" y="1828800"/>
                  <a:chExt cx="762000" cy="2362200"/>
                </a:xfrm>
              </p:grpSpPr>
              <p:sp>
                <p:nvSpPr>
                  <p:cNvPr id="1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9"/>
                <p:cNvGrpSpPr/>
                <p:nvPr/>
              </p:nvGrpSpPr>
              <p:grpSpPr>
                <a:xfrm rot="19123498">
                  <a:off x="2501621" y="1862460"/>
                  <a:ext cx="542170" cy="1782007"/>
                  <a:chOff x="1905000" y="1828800"/>
                  <a:chExt cx="762000" cy="2362200"/>
                </a:xfrm>
              </p:grpSpPr>
              <p:sp>
                <p:nvSpPr>
                  <p:cNvPr id="111" name="Oval 1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2"/>
                <p:cNvGrpSpPr/>
                <p:nvPr/>
              </p:nvGrpSpPr>
              <p:grpSpPr>
                <a:xfrm rot="15530705">
                  <a:off x="2284581" y="2639655"/>
                  <a:ext cx="405591" cy="1883879"/>
                  <a:chOff x="1905000" y="1828800"/>
                  <a:chExt cx="762000" cy="2362200"/>
                </a:xfrm>
              </p:grpSpPr>
              <p:sp>
                <p:nvSpPr>
                  <p:cNvPr id="109" name="Oval 1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 name="Group 21"/>
              <p:cNvGrpSpPr/>
              <p:nvPr/>
            </p:nvGrpSpPr>
            <p:grpSpPr>
              <a:xfrm rot="2927600">
                <a:off x="1498597" y="881328"/>
                <a:ext cx="1193804" cy="897916"/>
                <a:chOff x="1111998" y="1862460"/>
                <a:chExt cx="2362200" cy="1921930"/>
              </a:xfrm>
            </p:grpSpPr>
            <p:grpSp>
              <p:nvGrpSpPr>
                <p:cNvPr id="239" name="Group 6"/>
                <p:cNvGrpSpPr/>
                <p:nvPr/>
              </p:nvGrpSpPr>
              <p:grpSpPr>
                <a:xfrm rot="17802976">
                  <a:off x="1912098" y="1823816"/>
                  <a:ext cx="762000" cy="2362200"/>
                  <a:chOff x="1905000" y="1828800"/>
                  <a:chExt cx="762000" cy="2362200"/>
                </a:xfrm>
              </p:grpSpPr>
              <p:sp>
                <p:nvSpPr>
                  <p:cNvPr id="1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9"/>
                <p:cNvGrpSpPr/>
                <p:nvPr/>
              </p:nvGrpSpPr>
              <p:grpSpPr>
                <a:xfrm rot="19123498">
                  <a:off x="2501621" y="1862460"/>
                  <a:ext cx="542170" cy="1782007"/>
                  <a:chOff x="1905000" y="1828800"/>
                  <a:chExt cx="762000" cy="2362200"/>
                </a:xfrm>
              </p:grpSpPr>
              <p:sp>
                <p:nvSpPr>
                  <p:cNvPr id="102" name="Oval 1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12"/>
                <p:cNvGrpSpPr/>
                <p:nvPr/>
              </p:nvGrpSpPr>
              <p:grpSpPr>
                <a:xfrm rot="15530705">
                  <a:off x="2284581" y="2639655"/>
                  <a:ext cx="405591" cy="1883879"/>
                  <a:chOff x="1905000" y="1828800"/>
                  <a:chExt cx="762000" cy="2362200"/>
                </a:xfrm>
              </p:grpSpPr>
              <p:sp>
                <p:nvSpPr>
                  <p:cNvPr id="100" name="Oval 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31"/>
              <p:cNvGrpSpPr/>
              <p:nvPr/>
            </p:nvGrpSpPr>
            <p:grpSpPr>
              <a:xfrm rot="20238387">
                <a:off x="1346199" y="1643328"/>
                <a:ext cx="1193804" cy="897916"/>
                <a:chOff x="1111998" y="1862460"/>
                <a:chExt cx="2362200" cy="1921930"/>
              </a:xfrm>
            </p:grpSpPr>
            <p:grpSp>
              <p:nvGrpSpPr>
                <p:cNvPr id="249" name="Group 6"/>
                <p:cNvGrpSpPr/>
                <p:nvPr/>
              </p:nvGrpSpPr>
              <p:grpSpPr>
                <a:xfrm rot="17802976">
                  <a:off x="1912098" y="1823816"/>
                  <a:ext cx="762000" cy="2362200"/>
                  <a:chOff x="1905000" y="1828800"/>
                  <a:chExt cx="762000" cy="2362200"/>
                </a:xfrm>
              </p:grpSpPr>
              <p:sp>
                <p:nvSpPr>
                  <p:cNvPr id="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9"/>
                <p:cNvGrpSpPr/>
                <p:nvPr/>
              </p:nvGrpSpPr>
              <p:grpSpPr>
                <a:xfrm rot="19123498">
                  <a:off x="2501621" y="1862460"/>
                  <a:ext cx="542170" cy="1782007"/>
                  <a:chOff x="1905000" y="1828800"/>
                  <a:chExt cx="762000" cy="2362200"/>
                </a:xfrm>
              </p:grpSpPr>
              <p:sp>
                <p:nvSpPr>
                  <p:cNvPr id="93" name="Oval 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12"/>
                <p:cNvGrpSpPr/>
                <p:nvPr/>
              </p:nvGrpSpPr>
              <p:grpSpPr>
                <a:xfrm rot="15530705">
                  <a:off x="2284581" y="2639655"/>
                  <a:ext cx="405591" cy="1883879"/>
                  <a:chOff x="1905000" y="1828800"/>
                  <a:chExt cx="762000" cy="2362200"/>
                </a:xfrm>
              </p:grpSpPr>
              <p:sp>
                <p:nvSpPr>
                  <p:cNvPr id="91" name="Oval 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8" name="Group 166"/>
            <p:cNvGrpSpPr/>
            <p:nvPr/>
          </p:nvGrpSpPr>
          <p:grpSpPr>
            <a:xfrm rot="20555714" flipH="1">
              <a:off x="3652811" y="2791157"/>
              <a:ext cx="1586260" cy="1364114"/>
              <a:chOff x="736597" y="733384"/>
              <a:chExt cx="1807860" cy="1807860"/>
            </a:xfrm>
          </p:grpSpPr>
          <p:grpSp>
            <p:nvGrpSpPr>
              <p:cNvPr id="265" name="Group 15"/>
              <p:cNvGrpSpPr/>
              <p:nvPr/>
            </p:nvGrpSpPr>
            <p:grpSpPr>
              <a:xfrm rot="20238387">
                <a:off x="736597" y="881328"/>
                <a:ext cx="1193804" cy="897916"/>
                <a:chOff x="1111998" y="1862460"/>
                <a:chExt cx="2362200" cy="1921930"/>
              </a:xfrm>
            </p:grpSpPr>
            <p:grpSp>
              <p:nvGrpSpPr>
                <p:cNvPr id="266" name="Group 6"/>
                <p:cNvGrpSpPr/>
                <p:nvPr/>
              </p:nvGrpSpPr>
              <p:grpSpPr>
                <a:xfrm rot="17802976">
                  <a:off x="1912098" y="1823816"/>
                  <a:ext cx="762000" cy="2362200"/>
                  <a:chOff x="1905000" y="1828800"/>
                  <a:chExt cx="762000" cy="2362200"/>
                </a:xfrm>
              </p:grpSpPr>
              <p:sp>
                <p:nvSpPr>
                  <p:cNvPr id="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9"/>
                <p:cNvGrpSpPr/>
                <p:nvPr/>
              </p:nvGrpSpPr>
              <p:grpSpPr>
                <a:xfrm rot="19123498">
                  <a:off x="2501621" y="1862460"/>
                  <a:ext cx="542170" cy="1782007"/>
                  <a:chOff x="1905000" y="1828800"/>
                  <a:chExt cx="762000" cy="2362200"/>
                </a:xfrm>
              </p:grpSpPr>
              <p:sp>
                <p:nvSpPr>
                  <p:cNvPr id="81" name="Oval 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12"/>
                <p:cNvGrpSpPr/>
                <p:nvPr/>
              </p:nvGrpSpPr>
              <p:grpSpPr>
                <a:xfrm rot="15530705">
                  <a:off x="2284581" y="2639655"/>
                  <a:ext cx="405591" cy="1883879"/>
                  <a:chOff x="1905000" y="1828800"/>
                  <a:chExt cx="762000" cy="2362200"/>
                </a:xfrm>
              </p:grpSpPr>
              <p:sp>
                <p:nvSpPr>
                  <p:cNvPr id="79" name="Oval 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9" name="Group 21"/>
              <p:cNvGrpSpPr/>
              <p:nvPr/>
            </p:nvGrpSpPr>
            <p:grpSpPr>
              <a:xfrm rot="2927600">
                <a:off x="1498597" y="881328"/>
                <a:ext cx="1193804" cy="897916"/>
                <a:chOff x="1111998" y="1862460"/>
                <a:chExt cx="2362200" cy="1921930"/>
              </a:xfrm>
            </p:grpSpPr>
            <p:grpSp>
              <p:nvGrpSpPr>
                <p:cNvPr id="270" name="Group 6"/>
                <p:cNvGrpSpPr/>
                <p:nvPr/>
              </p:nvGrpSpPr>
              <p:grpSpPr>
                <a:xfrm rot="17802976">
                  <a:off x="1912098" y="1823816"/>
                  <a:ext cx="762000" cy="2362200"/>
                  <a:chOff x="1905000" y="1828800"/>
                  <a:chExt cx="762000" cy="2362200"/>
                </a:xfrm>
              </p:grpSpPr>
              <p:sp>
                <p:nvSpPr>
                  <p:cNvPr id="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9"/>
                <p:cNvGrpSpPr/>
                <p:nvPr/>
              </p:nvGrpSpPr>
              <p:grpSpPr>
                <a:xfrm rot="19123498">
                  <a:off x="2501621" y="1862460"/>
                  <a:ext cx="542170" cy="1782007"/>
                  <a:chOff x="1905000" y="1828800"/>
                  <a:chExt cx="762000" cy="2362200"/>
                </a:xfrm>
              </p:grpSpPr>
              <p:sp>
                <p:nvSpPr>
                  <p:cNvPr id="72" name="Oval 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12"/>
                <p:cNvGrpSpPr/>
                <p:nvPr/>
              </p:nvGrpSpPr>
              <p:grpSpPr>
                <a:xfrm rot="15530705">
                  <a:off x="2284581" y="2639655"/>
                  <a:ext cx="405591" cy="1883879"/>
                  <a:chOff x="1905000" y="1828800"/>
                  <a:chExt cx="762000" cy="2362200"/>
                </a:xfrm>
              </p:grpSpPr>
              <p:sp>
                <p:nvSpPr>
                  <p:cNvPr id="70"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9" name="Group 31"/>
              <p:cNvGrpSpPr/>
              <p:nvPr/>
            </p:nvGrpSpPr>
            <p:grpSpPr>
              <a:xfrm rot="20238387">
                <a:off x="1346199" y="1643328"/>
                <a:ext cx="1193804" cy="897916"/>
                <a:chOff x="1111998" y="1862460"/>
                <a:chExt cx="2362200" cy="1921930"/>
              </a:xfrm>
            </p:grpSpPr>
            <p:grpSp>
              <p:nvGrpSpPr>
                <p:cNvPr id="286" name="Group 6"/>
                <p:cNvGrpSpPr/>
                <p:nvPr/>
              </p:nvGrpSpPr>
              <p:grpSpPr>
                <a:xfrm rot="17802976">
                  <a:off x="1912098" y="1823816"/>
                  <a:ext cx="762000" cy="2362200"/>
                  <a:chOff x="1905000" y="1828800"/>
                  <a:chExt cx="762000" cy="2362200"/>
                </a:xfrm>
              </p:grpSpPr>
              <p:sp>
                <p:nvSpPr>
                  <p:cNvPr id="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9"/>
                <p:cNvGrpSpPr/>
                <p:nvPr/>
              </p:nvGrpSpPr>
              <p:grpSpPr>
                <a:xfrm rot="19123498">
                  <a:off x="2501621" y="1862460"/>
                  <a:ext cx="542170" cy="1782007"/>
                  <a:chOff x="1905000" y="1828800"/>
                  <a:chExt cx="762000" cy="2362200"/>
                </a:xfrm>
              </p:grpSpPr>
              <p:sp>
                <p:nvSpPr>
                  <p:cNvPr id="63" name="Oval 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12"/>
                <p:cNvGrpSpPr/>
                <p:nvPr/>
              </p:nvGrpSpPr>
              <p:grpSpPr>
                <a:xfrm rot="15530705">
                  <a:off x="2284581" y="2639655"/>
                  <a:ext cx="405591" cy="1883879"/>
                  <a:chOff x="1905000" y="1828800"/>
                  <a:chExt cx="762000" cy="2362200"/>
                </a:xfrm>
              </p:grpSpPr>
              <p:sp>
                <p:nvSpPr>
                  <p:cNvPr id="61"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4" name="Double Wave 43"/>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uble Wave 44"/>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1" name="Rounded Rectangle 320"/>
          <p:cNvSpPr/>
          <p:nvPr/>
        </p:nvSpPr>
        <p:spPr>
          <a:xfrm>
            <a:off x="7543800" y="3352800"/>
            <a:ext cx="3124200" cy="533400"/>
          </a:xfrm>
          <a:prstGeom prst="roundRect">
            <a:avLst>
              <a:gd name="adj" fmla="val 8141"/>
            </a:avLst>
          </a:prstGeom>
          <a:solidFill>
            <a:srgbClr val="AB8D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295"/>
          <p:cNvGrpSpPr/>
          <p:nvPr/>
        </p:nvGrpSpPr>
        <p:grpSpPr>
          <a:xfrm>
            <a:off x="9372600" y="2743201"/>
            <a:ext cx="1295400" cy="881743"/>
            <a:chOff x="4495800" y="4191000"/>
            <a:chExt cx="2467432" cy="1034143"/>
          </a:xfrm>
        </p:grpSpPr>
        <p:grpSp>
          <p:nvGrpSpPr>
            <p:cNvPr id="297" name="Group 19"/>
            <p:cNvGrpSpPr/>
            <p:nvPr/>
          </p:nvGrpSpPr>
          <p:grpSpPr>
            <a:xfrm>
              <a:off x="4495800" y="4245429"/>
              <a:ext cx="801911" cy="904424"/>
              <a:chOff x="4028701" y="943609"/>
              <a:chExt cx="1371601" cy="1418591"/>
            </a:xfrm>
            <a:solidFill>
              <a:srgbClr val="FFC000"/>
            </a:solidFill>
          </p:grpSpPr>
          <p:sp>
            <p:nvSpPr>
              <p:cNvPr id="314" name="Teardrop 313"/>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5" name="Teardrop 314"/>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Teardrop 315"/>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7" name="Teardrop 316"/>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8" name="Teardrop 317"/>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Teardrop 318"/>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0" name="Rectangle 319"/>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8" name="Group 20"/>
            <p:cNvGrpSpPr/>
            <p:nvPr/>
          </p:nvGrpSpPr>
          <p:grpSpPr>
            <a:xfrm>
              <a:off x="5421091" y="4191000"/>
              <a:ext cx="740228" cy="904424"/>
              <a:chOff x="4028701" y="943609"/>
              <a:chExt cx="1371601" cy="1418591"/>
            </a:xfrm>
            <a:solidFill>
              <a:srgbClr val="FFC000"/>
            </a:solidFill>
          </p:grpSpPr>
          <p:sp>
            <p:nvSpPr>
              <p:cNvPr id="307" name="Teardrop 306"/>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 name="Teardrop 307"/>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9" name="Teardrop 308"/>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Teardrop 309"/>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1" name="Teardrop 310"/>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2" name="Teardrop 311"/>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Rectangle 312"/>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99" name="Group 21"/>
            <p:cNvGrpSpPr/>
            <p:nvPr/>
          </p:nvGrpSpPr>
          <p:grpSpPr>
            <a:xfrm>
              <a:off x="6223004" y="4245429"/>
              <a:ext cx="740228" cy="979714"/>
              <a:chOff x="4028701" y="943609"/>
              <a:chExt cx="1371601" cy="1418591"/>
            </a:xfrm>
            <a:solidFill>
              <a:srgbClr val="FFC000"/>
            </a:solidFill>
          </p:grpSpPr>
          <p:sp>
            <p:nvSpPr>
              <p:cNvPr id="300" name="Teardrop 299"/>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1" name="Teardrop 300"/>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2" name="Teardrop 301"/>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3" name="Teardrop 302"/>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4" name="Teardrop 303"/>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5" name="Teardrop 304"/>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6" name="Rectangle 305"/>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22" name="Group 321"/>
          <p:cNvGrpSpPr/>
          <p:nvPr/>
        </p:nvGrpSpPr>
        <p:grpSpPr>
          <a:xfrm>
            <a:off x="8458200" y="2895601"/>
            <a:ext cx="1295400" cy="881743"/>
            <a:chOff x="4495800" y="4191000"/>
            <a:chExt cx="2467432" cy="1034143"/>
          </a:xfrm>
        </p:grpSpPr>
        <p:grpSp>
          <p:nvGrpSpPr>
            <p:cNvPr id="323" name="Group 19"/>
            <p:cNvGrpSpPr/>
            <p:nvPr/>
          </p:nvGrpSpPr>
          <p:grpSpPr>
            <a:xfrm>
              <a:off x="4495800" y="4245429"/>
              <a:ext cx="801911" cy="904424"/>
              <a:chOff x="4028701" y="943609"/>
              <a:chExt cx="1371601" cy="1418591"/>
            </a:xfrm>
            <a:solidFill>
              <a:srgbClr val="FFC000"/>
            </a:solidFill>
          </p:grpSpPr>
          <p:sp>
            <p:nvSpPr>
              <p:cNvPr id="340" name="Teardrop 339"/>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1" name="Teardrop 340"/>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2" name="Teardrop 341"/>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3" name="Teardrop 342"/>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4" name="Teardrop 343"/>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5" name="Teardrop 344"/>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6" name="Rectangle 345"/>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4" name="Group 20"/>
            <p:cNvGrpSpPr/>
            <p:nvPr/>
          </p:nvGrpSpPr>
          <p:grpSpPr>
            <a:xfrm>
              <a:off x="5421091" y="4191000"/>
              <a:ext cx="740228" cy="904424"/>
              <a:chOff x="4028701" y="943609"/>
              <a:chExt cx="1371601" cy="1418591"/>
            </a:xfrm>
            <a:solidFill>
              <a:srgbClr val="FFC000"/>
            </a:solidFill>
          </p:grpSpPr>
          <p:sp>
            <p:nvSpPr>
              <p:cNvPr id="333" name="Teardrop 332"/>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4" name="Teardrop 333"/>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5" name="Teardrop 334"/>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6" name="Teardrop 335"/>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7" name="Teardrop 336"/>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8" name="Teardrop 337"/>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9" name="Rectangle 338"/>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25" name="Group 21"/>
            <p:cNvGrpSpPr/>
            <p:nvPr/>
          </p:nvGrpSpPr>
          <p:grpSpPr>
            <a:xfrm>
              <a:off x="6223004" y="4245429"/>
              <a:ext cx="740228" cy="979714"/>
              <a:chOff x="4028701" y="943609"/>
              <a:chExt cx="1371601" cy="1418591"/>
            </a:xfrm>
            <a:solidFill>
              <a:srgbClr val="FFC000"/>
            </a:solidFill>
          </p:grpSpPr>
          <p:sp>
            <p:nvSpPr>
              <p:cNvPr id="326" name="Teardrop 325"/>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7" name="Teardrop 326"/>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Teardrop 327"/>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9" name="Teardrop 328"/>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0" name="Teardrop 329"/>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Teardrop 330"/>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2" name="Rectangle 331"/>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47" name="Group 346"/>
          <p:cNvGrpSpPr/>
          <p:nvPr/>
        </p:nvGrpSpPr>
        <p:grpSpPr>
          <a:xfrm>
            <a:off x="7772400" y="2895601"/>
            <a:ext cx="1295400" cy="881743"/>
            <a:chOff x="4495800" y="4191000"/>
            <a:chExt cx="2467432" cy="1034143"/>
          </a:xfrm>
        </p:grpSpPr>
        <p:grpSp>
          <p:nvGrpSpPr>
            <p:cNvPr id="348" name="Group 19"/>
            <p:cNvGrpSpPr/>
            <p:nvPr/>
          </p:nvGrpSpPr>
          <p:grpSpPr>
            <a:xfrm>
              <a:off x="4495800" y="4245429"/>
              <a:ext cx="801911" cy="904424"/>
              <a:chOff x="4028701" y="943609"/>
              <a:chExt cx="1371601" cy="1418591"/>
            </a:xfrm>
            <a:solidFill>
              <a:srgbClr val="FFC000"/>
            </a:solidFill>
          </p:grpSpPr>
          <p:sp>
            <p:nvSpPr>
              <p:cNvPr id="365" name="Teardrop 364"/>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6" name="Teardrop 365"/>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7" name="Teardrop 366"/>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8" name="Teardrop 367"/>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9" name="Teardrop 368"/>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0" name="Teardrop 369"/>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1" name="Rectangle 370"/>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49" name="Group 20"/>
            <p:cNvGrpSpPr/>
            <p:nvPr/>
          </p:nvGrpSpPr>
          <p:grpSpPr>
            <a:xfrm>
              <a:off x="5421091" y="4191000"/>
              <a:ext cx="740228" cy="904424"/>
              <a:chOff x="4028701" y="943609"/>
              <a:chExt cx="1371601" cy="1418591"/>
            </a:xfrm>
            <a:solidFill>
              <a:srgbClr val="FFC000"/>
            </a:solidFill>
          </p:grpSpPr>
          <p:sp>
            <p:nvSpPr>
              <p:cNvPr id="358" name="Teardrop 357"/>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9" name="Teardrop 358"/>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0" name="Teardrop 359"/>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1" name="Teardrop 360"/>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2" name="Teardrop 361"/>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3" name="Teardrop 362"/>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4" name="Rectangle 363"/>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50" name="Group 21"/>
            <p:cNvGrpSpPr/>
            <p:nvPr/>
          </p:nvGrpSpPr>
          <p:grpSpPr>
            <a:xfrm>
              <a:off x="6223004" y="4245429"/>
              <a:ext cx="740228" cy="979714"/>
              <a:chOff x="4028701" y="943609"/>
              <a:chExt cx="1371601" cy="1418591"/>
            </a:xfrm>
            <a:solidFill>
              <a:srgbClr val="FFC000"/>
            </a:solidFill>
          </p:grpSpPr>
          <p:sp>
            <p:nvSpPr>
              <p:cNvPr id="351" name="Teardrop 350"/>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2" name="Teardrop 351"/>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3" name="Teardrop 352"/>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4" name="Teardrop 353"/>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5" name="Teardrop 354"/>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6" name="Teardrop 355"/>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7" name="Rectangle 356"/>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72" name="Group 371"/>
          <p:cNvGrpSpPr/>
          <p:nvPr/>
        </p:nvGrpSpPr>
        <p:grpSpPr>
          <a:xfrm>
            <a:off x="7239000" y="1905000"/>
            <a:ext cx="1981200" cy="4585656"/>
            <a:chOff x="304800" y="62544"/>
            <a:chExt cx="2791748" cy="5927023"/>
          </a:xfrm>
        </p:grpSpPr>
        <p:sp>
          <p:nvSpPr>
            <p:cNvPr id="373" name="Oval 372"/>
            <p:cNvSpPr/>
            <p:nvPr/>
          </p:nvSpPr>
          <p:spPr>
            <a:xfrm rot="4472555">
              <a:off x="1178236" y="5425093"/>
              <a:ext cx="401750" cy="69509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6128217">
              <a:off x="1978906" y="5439625"/>
              <a:ext cx="438546" cy="66133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p:cNvSpPr/>
            <p:nvPr/>
          </p:nvSpPr>
          <p:spPr>
            <a:xfrm>
              <a:off x="762000" y="2819400"/>
              <a:ext cx="2133600" cy="2907833"/>
            </a:xfrm>
            <a:prstGeom prst="trapezoid">
              <a:avLst>
                <a:gd name="adj" fmla="val 32041"/>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20226769">
              <a:off x="2605272" y="3288690"/>
              <a:ext cx="491276" cy="5657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p:cNvSpPr/>
            <p:nvPr/>
          </p:nvSpPr>
          <p:spPr>
            <a:xfrm rot="19733414">
              <a:off x="2126035" y="2203204"/>
              <a:ext cx="80207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rot="2901859">
              <a:off x="462488" y="3172645"/>
              <a:ext cx="448285" cy="76366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p:cNvSpPr/>
            <p:nvPr/>
          </p:nvSpPr>
          <p:spPr>
            <a:xfrm rot="1442139">
              <a:off x="691202" y="2190072"/>
              <a:ext cx="802086" cy="1523567"/>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p:cNvSpPr/>
            <p:nvPr/>
          </p:nvSpPr>
          <p:spPr>
            <a:xfrm>
              <a:off x="685801" y="2321411"/>
              <a:ext cx="2219176" cy="2907833"/>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rapezoid 380"/>
            <p:cNvSpPr/>
            <p:nvPr/>
          </p:nvSpPr>
          <p:spPr>
            <a:xfrm rot="1442139">
              <a:off x="802668" y="2017189"/>
              <a:ext cx="802086" cy="1180021"/>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rapezoid 381"/>
            <p:cNvSpPr/>
            <p:nvPr/>
          </p:nvSpPr>
          <p:spPr>
            <a:xfrm rot="19940628">
              <a:off x="1963714" y="2027909"/>
              <a:ext cx="802086" cy="110707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rapezoid 382"/>
            <p:cNvSpPr/>
            <p:nvPr/>
          </p:nvSpPr>
          <p:spPr>
            <a:xfrm>
              <a:off x="838200" y="2362200"/>
              <a:ext cx="1905000" cy="2133600"/>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383"/>
            <p:cNvSpPr/>
            <p:nvPr/>
          </p:nvSpPr>
          <p:spPr>
            <a:xfrm rot="10060537">
              <a:off x="1943844" y="2025041"/>
              <a:ext cx="533400" cy="113554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rapezoid 384"/>
            <p:cNvSpPr/>
            <p:nvPr/>
          </p:nvSpPr>
          <p:spPr>
            <a:xfrm rot="11921313">
              <a:off x="1232701" y="2038321"/>
              <a:ext cx="533400" cy="1049478"/>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Trapezoid 385"/>
            <p:cNvSpPr/>
            <p:nvPr/>
          </p:nvSpPr>
          <p:spPr>
            <a:xfrm>
              <a:off x="1479030" y="2051154"/>
              <a:ext cx="664207" cy="454394"/>
            </a:xfrm>
            <a:prstGeom prst="trapezoid">
              <a:avLst>
                <a:gd name="adj" fmla="val 32041"/>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7" name="Group 19"/>
            <p:cNvGrpSpPr/>
            <p:nvPr/>
          </p:nvGrpSpPr>
          <p:grpSpPr>
            <a:xfrm>
              <a:off x="1371600" y="2133600"/>
              <a:ext cx="948459" cy="1323992"/>
              <a:chOff x="5925674" y="2935649"/>
              <a:chExt cx="1738841" cy="2703151"/>
            </a:xfrm>
          </p:grpSpPr>
          <p:sp>
            <p:nvSpPr>
              <p:cNvPr id="450" name="Rectangle 20"/>
              <p:cNvSpPr/>
              <p:nvPr/>
            </p:nvSpPr>
            <p:spPr>
              <a:xfrm>
                <a:off x="5943600" y="3810000"/>
                <a:ext cx="1676400" cy="1828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Donut 21"/>
              <p:cNvSpPr/>
              <p:nvPr/>
            </p:nvSpPr>
            <p:spPr>
              <a:xfrm rot="20640132">
                <a:off x="5925674" y="2935649"/>
                <a:ext cx="414036" cy="1048907"/>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Donut 451"/>
              <p:cNvSpPr/>
              <p:nvPr/>
            </p:nvSpPr>
            <p:spPr>
              <a:xfrm rot="879369">
                <a:off x="7213678" y="2938814"/>
                <a:ext cx="450837" cy="1052698"/>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8" name="Group 33"/>
              <p:cNvGrpSpPr/>
              <p:nvPr/>
            </p:nvGrpSpPr>
            <p:grpSpPr>
              <a:xfrm>
                <a:off x="6096000" y="3953656"/>
                <a:ext cx="1357859" cy="424381"/>
                <a:chOff x="6096000" y="3953656"/>
                <a:chExt cx="1357859" cy="424381"/>
              </a:xfrm>
            </p:grpSpPr>
            <p:sp>
              <p:nvSpPr>
                <p:cNvPr id="462" name="Rectangle 52"/>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34"/>
              <p:cNvGrpSpPr/>
              <p:nvPr/>
            </p:nvGrpSpPr>
            <p:grpSpPr>
              <a:xfrm>
                <a:off x="6083509" y="4480810"/>
                <a:ext cx="1357859" cy="424381"/>
                <a:chOff x="6096000" y="3953656"/>
                <a:chExt cx="1357859" cy="424381"/>
              </a:xfrm>
            </p:grpSpPr>
            <p:sp>
              <p:nvSpPr>
                <p:cNvPr id="459" name="Rectangle 29"/>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30"/>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51"/>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38"/>
              <p:cNvGrpSpPr/>
              <p:nvPr/>
            </p:nvGrpSpPr>
            <p:grpSpPr>
              <a:xfrm>
                <a:off x="6098498" y="4975486"/>
                <a:ext cx="1357859" cy="424381"/>
                <a:chOff x="6096000" y="3953656"/>
                <a:chExt cx="1357859" cy="424381"/>
              </a:xfrm>
            </p:grpSpPr>
            <p:sp>
              <p:nvSpPr>
                <p:cNvPr id="456" name="Rectangle 455"/>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27"/>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28"/>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6" name="Group 69"/>
            <p:cNvGrpSpPr/>
            <p:nvPr/>
          </p:nvGrpSpPr>
          <p:grpSpPr>
            <a:xfrm>
              <a:off x="838200" y="4114800"/>
              <a:ext cx="1905000" cy="304800"/>
              <a:chOff x="3401518" y="1371599"/>
              <a:chExt cx="2968053" cy="914400"/>
            </a:xfrm>
          </p:grpSpPr>
          <p:grpSp>
            <p:nvGrpSpPr>
              <p:cNvPr id="402" name="Group 33"/>
              <p:cNvGrpSpPr/>
              <p:nvPr/>
            </p:nvGrpSpPr>
            <p:grpSpPr>
              <a:xfrm flipV="1">
                <a:off x="3429000" y="1371599"/>
                <a:ext cx="2895600" cy="914400"/>
                <a:chOff x="457200" y="3352800"/>
                <a:chExt cx="4648200" cy="1219200"/>
              </a:xfrm>
            </p:grpSpPr>
            <p:grpSp>
              <p:nvGrpSpPr>
                <p:cNvPr id="403" name="Group 23"/>
                <p:cNvGrpSpPr/>
                <p:nvPr/>
              </p:nvGrpSpPr>
              <p:grpSpPr>
                <a:xfrm>
                  <a:off x="457200" y="3352800"/>
                  <a:ext cx="1447800" cy="1219200"/>
                  <a:chOff x="457200" y="3352800"/>
                  <a:chExt cx="1447800" cy="1219200"/>
                </a:xfrm>
              </p:grpSpPr>
              <p:sp>
                <p:nvSpPr>
                  <p:cNvPr id="448" name="Quad Arrow Callout 44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ross 44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24"/>
                <p:cNvGrpSpPr/>
                <p:nvPr/>
              </p:nvGrpSpPr>
              <p:grpSpPr>
                <a:xfrm>
                  <a:off x="1524000" y="3352800"/>
                  <a:ext cx="1447800" cy="1219200"/>
                  <a:chOff x="457200" y="3352800"/>
                  <a:chExt cx="1447800" cy="1219200"/>
                </a:xfrm>
              </p:grpSpPr>
              <p:sp>
                <p:nvSpPr>
                  <p:cNvPr id="446" name="Quad Arrow Callout 44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Cross 44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27"/>
                <p:cNvGrpSpPr/>
                <p:nvPr/>
              </p:nvGrpSpPr>
              <p:grpSpPr>
                <a:xfrm>
                  <a:off x="2590800" y="3352800"/>
                  <a:ext cx="1447800" cy="1219200"/>
                  <a:chOff x="457200" y="3352800"/>
                  <a:chExt cx="1447800" cy="1219200"/>
                </a:xfrm>
              </p:grpSpPr>
              <p:sp>
                <p:nvSpPr>
                  <p:cNvPr id="444" name="Quad Arrow Callout 3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Cross 44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31"/>
                <p:cNvGrpSpPr/>
                <p:nvPr/>
              </p:nvGrpSpPr>
              <p:grpSpPr>
                <a:xfrm>
                  <a:off x="3657600" y="3352800"/>
                  <a:ext cx="1447800" cy="1219200"/>
                  <a:chOff x="457200" y="3352800"/>
                  <a:chExt cx="1447800" cy="1219200"/>
                </a:xfrm>
              </p:grpSpPr>
              <p:sp>
                <p:nvSpPr>
                  <p:cNvPr id="442" name="Quad Arrow Callout 3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Cross 3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3" name="Diamond 63"/>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433"/>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Diamond 434"/>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Diamond 435"/>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70"/>
            <p:cNvGrpSpPr/>
            <p:nvPr/>
          </p:nvGrpSpPr>
          <p:grpSpPr>
            <a:xfrm>
              <a:off x="990600" y="3810000"/>
              <a:ext cx="1676400" cy="304800"/>
              <a:chOff x="3401518" y="1371599"/>
              <a:chExt cx="2968053" cy="914400"/>
            </a:xfrm>
          </p:grpSpPr>
          <p:grpSp>
            <p:nvGrpSpPr>
              <p:cNvPr id="421" name="Group 33"/>
              <p:cNvGrpSpPr/>
              <p:nvPr/>
            </p:nvGrpSpPr>
            <p:grpSpPr>
              <a:xfrm flipV="1">
                <a:off x="3429000" y="1371599"/>
                <a:ext cx="2895600" cy="914400"/>
                <a:chOff x="457200" y="3352800"/>
                <a:chExt cx="4648200" cy="1219200"/>
              </a:xfrm>
            </p:grpSpPr>
            <p:grpSp>
              <p:nvGrpSpPr>
                <p:cNvPr id="422" name="Group 23"/>
                <p:cNvGrpSpPr/>
                <p:nvPr/>
              </p:nvGrpSpPr>
              <p:grpSpPr>
                <a:xfrm>
                  <a:off x="457200" y="3352800"/>
                  <a:ext cx="1447800" cy="1219200"/>
                  <a:chOff x="457200" y="3352800"/>
                  <a:chExt cx="1447800" cy="1219200"/>
                </a:xfrm>
              </p:grpSpPr>
              <p:sp>
                <p:nvSpPr>
                  <p:cNvPr id="430" name="Quad Arrow Callout 42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Cross 43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24"/>
                <p:cNvGrpSpPr/>
                <p:nvPr/>
              </p:nvGrpSpPr>
              <p:grpSpPr>
                <a:xfrm>
                  <a:off x="1524000" y="3352800"/>
                  <a:ext cx="1447800" cy="1219200"/>
                  <a:chOff x="457200" y="3352800"/>
                  <a:chExt cx="1447800" cy="1219200"/>
                </a:xfrm>
              </p:grpSpPr>
              <p:sp>
                <p:nvSpPr>
                  <p:cNvPr id="428" name="Quad Arrow Callout 42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Cross 42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27"/>
                <p:cNvGrpSpPr/>
                <p:nvPr/>
              </p:nvGrpSpPr>
              <p:grpSpPr>
                <a:xfrm>
                  <a:off x="2590800" y="3352800"/>
                  <a:ext cx="1447800" cy="1219200"/>
                  <a:chOff x="457200" y="3352800"/>
                  <a:chExt cx="1447800" cy="1219200"/>
                </a:xfrm>
              </p:grpSpPr>
              <p:sp>
                <p:nvSpPr>
                  <p:cNvPr id="426" name="Quad Arrow Callout 42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Cross 42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31"/>
                <p:cNvGrpSpPr/>
                <p:nvPr/>
              </p:nvGrpSpPr>
              <p:grpSpPr>
                <a:xfrm>
                  <a:off x="3657600" y="3352800"/>
                  <a:ext cx="1447800" cy="1219200"/>
                  <a:chOff x="457200" y="3352800"/>
                  <a:chExt cx="1447800" cy="1219200"/>
                </a:xfrm>
              </p:grpSpPr>
              <p:sp>
                <p:nvSpPr>
                  <p:cNvPr id="424" name="Quad Arrow Callout 42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ross 42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5" name="Diamond 414"/>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iamond 415"/>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Diamond 416"/>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iamond 417"/>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Diamond 418"/>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89"/>
            <p:cNvGrpSpPr/>
            <p:nvPr/>
          </p:nvGrpSpPr>
          <p:grpSpPr>
            <a:xfrm>
              <a:off x="990600" y="3505200"/>
              <a:ext cx="1600200" cy="228600"/>
              <a:chOff x="3401518" y="1371599"/>
              <a:chExt cx="2968053" cy="914400"/>
            </a:xfrm>
          </p:grpSpPr>
          <p:grpSp>
            <p:nvGrpSpPr>
              <p:cNvPr id="440" name="Group 33"/>
              <p:cNvGrpSpPr/>
              <p:nvPr/>
            </p:nvGrpSpPr>
            <p:grpSpPr>
              <a:xfrm flipV="1">
                <a:off x="3429000" y="1371599"/>
                <a:ext cx="2895600" cy="914400"/>
                <a:chOff x="457200" y="3352800"/>
                <a:chExt cx="4648200" cy="1219200"/>
              </a:xfrm>
            </p:grpSpPr>
            <p:grpSp>
              <p:nvGrpSpPr>
                <p:cNvPr id="441" name="Group 23"/>
                <p:cNvGrpSpPr/>
                <p:nvPr/>
              </p:nvGrpSpPr>
              <p:grpSpPr>
                <a:xfrm>
                  <a:off x="457200" y="3352800"/>
                  <a:ext cx="1447800" cy="1219200"/>
                  <a:chOff x="457200" y="3352800"/>
                  <a:chExt cx="1447800" cy="1219200"/>
                </a:xfrm>
              </p:grpSpPr>
              <p:sp>
                <p:nvSpPr>
                  <p:cNvPr id="412" name="Quad Arrow Callout 41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Cross 41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24"/>
                <p:cNvGrpSpPr/>
                <p:nvPr/>
              </p:nvGrpSpPr>
              <p:grpSpPr>
                <a:xfrm>
                  <a:off x="1524000" y="3352800"/>
                  <a:ext cx="1447800" cy="1219200"/>
                  <a:chOff x="457200" y="3352800"/>
                  <a:chExt cx="1447800" cy="1219200"/>
                </a:xfrm>
              </p:grpSpPr>
              <p:sp>
                <p:nvSpPr>
                  <p:cNvPr id="410" name="Quad Arrow Callout 40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Cross 41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27"/>
                <p:cNvGrpSpPr/>
                <p:nvPr/>
              </p:nvGrpSpPr>
              <p:grpSpPr>
                <a:xfrm>
                  <a:off x="2590800" y="3352800"/>
                  <a:ext cx="1447800" cy="1219200"/>
                  <a:chOff x="457200" y="3352800"/>
                  <a:chExt cx="1447800" cy="1219200"/>
                </a:xfrm>
              </p:grpSpPr>
              <p:sp>
                <p:nvSpPr>
                  <p:cNvPr id="408" name="Quad Arrow Callout 40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ross 40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31"/>
                <p:cNvGrpSpPr/>
                <p:nvPr/>
              </p:nvGrpSpPr>
              <p:grpSpPr>
                <a:xfrm>
                  <a:off x="3657600" y="3352800"/>
                  <a:ext cx="1447800" cy="1219200"/>
                  <a:chOff x="457200" y="3352800"/>
                  <a:chExt cx="1447800" cy="1219200"/>
                </a:xfrm>
              </p:grpSpPr>
              <p:sp>
                <p:nvSpPr>
                  <p:cNvPr id="406" name="Quad Arrow Callout 40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Cross 40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7" name="Diamond 396"/>
              <p:cNvSpPr/>
              <p:nvPr/>
            </p:nvSpPr>
            <p:spPr>
              <a:xfrm>
                <a:off x="4114800" y="152400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4765623" y="157022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p:cNvSpPr/>
              <p:nvPr/>
            </p:nvSpPr>
            <p:spPr>
              <a:xfrm>
                <a:off x="5466413"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399"/>
              <p:cNvSpPr/>
              <p:nvPr/>
            </p:nvSpPr>
            <p:spPr>
              <a:xfrm>
                <a:off x="3401518" y="1568970"/>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mond 400"/>
              <p:cNvSpPr/>
              <p:nvPr/>
            </p:nvSpPr>
            <p:spPr>
              <a:xfrm>
                <a:off x="6140971" y="1571469"/>
                <a:ext cx="228600" cy="4572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1" name="Oval 390"/>
            <p:cNvSpPr/>
            <p:nvPr/>
          </p:nvSpPr>
          <p:spPr>
            <a:xfrm>
              <a:off x="1143000" y="381000"/>
              <a:ext cx="1295401" cy="19584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5720381">
              <a:off x="1387015" y="-97729"/>
              <a:ext cx="974174" cy="1294720"/>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5720381">
              <a:off x="1565169" y="73818"/>
              <a:ext cx="618282" cy="1207958"/>
            </a:xfrm>
            <a:prstGeom prst="moon">
              <a:avLst>
                <a:gd name="adj" fmla="val 74044"/>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Cloud 393"/>
            <p:cNvSpPr/>
            <p:nvPr/>
          </p:nvSpPr>
          <p:spPr>
            <a:xfrm>
              <a:off x="1219200" y="1600200"/>
              <a:ext cx="1066800" cy="8382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1524000" y="1752600"/>
              <a:ext cx="3810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5" name="TextBox 464"/>
          <p:cNvSpPr txBox="1"/>
          <p:nvPr/>
        </p:nvSpPr>
        <p:spPr>
          <a:xfrm>
            <a:off x="2514600" y="381001"/>
            <a:ext cx="6553200" cy="954107"/>
          </a:xfrm>
          <a:prstGeom prst="rect">
            <a:avLst/>
          </a:prstGeom>
          <a:noFill/>
        </p:spPr>
        <p:txBody>
          <a:bodyPr wrap="square" rtlCol="0">
            <a:spAutoFit/>
          </a:bodyPr>
          <a:lstStyle/>
          <a:p>
            <a:pPr algn="ctr"/>
            <a:r>
              <a:rPr lang="en-US" sz="2800" dirty="0">
                <a:latin typeface="Comic Sans MS" pitchFamily="66" charset="0"/>
              </a:rPr>
              <a:t>“I tell you, this man went down to his house justified rather than the other:</a:t>
            </a:r>
          </a:p>
        </p:txBody>
      </p:sp>
      <p:sp>
        <p:nvSpPr>
          <p:cNvPr id="466" name="TextBox 465"/>
          <p:cNvSpPr txBox="1"/>
          <p:nvPr/>
        </p:nvSpPr>
        <p:spPr>
          <a:xfrm>
            <a:off x="208176" y="6483577"/>
            <a:ext cx="4953000" cy="338554"/>
          </a:xfrm>
          <a:prstGeom prst="rect">
            <a:avLst/>
          </a:prstGeom>
          <a:noFill/>
        </p:spPr>
        <p:txBody>
          <a:bodyPr wrap="square" rtlCol="0">
            <a:spAutoFit/>
          </a:bodyPr>
          <a:lstStyle/>
          <a:p>
            <a:r>
              <a:rPr lang="en-US" sz="1600" dirty="0">
                <a:solidFill>
                  <a:schemeClr val="bg1"/>
                </a:solidFill>
                <a:latin typeface="Comic Sans MS" pitchFamily="66" charset="0"/>
              </a:rPr>
              <a:t>Luke 18:14</a:t>
            </a:r>
          </a:p>
        </p:txBody>
      </p:sp>
    </p:spTree>
    <p:extLst>
      <p:ext uri="{BB962C8B-B14F-4D97-AF65-F5344CB8AC3E}">
        <p14:creationId xmlns:p14="http://schemas.microsoft.com/office/powerpoint/2010/main" val="19915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500" fill="hold"/>
                                        <p:tgtEl>
                                          <p:spTgt spid="372"/>
                                        </p:tgtEl>
                                        <p:attrNameLst>
                                          <p:attrName>ppt_x</p:attrName>
                                        </p:attrNameLst>
                                      </p:cBhvr>
                                      <p:tavLst>
                                        <p:tav tm="0">
                                          <p:val>
                                            <p:strVal val="1+#ppt_w/2"/>
                                          </p:val>
                                        </p:tav>
                                        <p:tav tm="100000">
                                          <p:val>
                                            <p:strVal val="#ppt_x"/>
                                          </p:val>
                                        </p:tav>
                                      </p:tavLst>
                                    </p:anim>
                                    <p:anim calcmode="lin" valueType="num">
                                      <p:cBhvr additive="base">
                                        <p:cTn id="8" dur="500" fill="hold"/>
                                        <p:tgtEl>
                                          <p:spTgt spid="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3981</Words>
  <Application>Microsoft Office PowerPoint</Application>
  <PresentationFormat>Widescreen</PresentationFormat>
  <Paragraphs>479</Paragraphs>
  <Slides>61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Calibri</vt:lpstr>
      <vt:lpstr>Narkisim</vt:lpstr>
      <vt:lpstr>Open Sans</vt:lpstr>
      <vt:lpstr>Comic Sans MS</vt:lpstr>
      <vt:lpstr>Eras Demi ITC</vt:lpstr>
      <vt:lpstr>Palatino</vt:lpstr>
      <vt:lpstr>Lucida Fax</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76</cp:revision>
  <dcterms:created xsi:type="dcterms:W3CDTF">2016-05-16T13:36:31Z</dcterms:created>
  <dcterms:modified xsi:type="dcterms:W3CDTF">2020-08-28T00:25:28Z</dcterms:modified>
</cp:coreProperties>
</file>