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82" r:id="rId2"/>
    <p:sldId id="298" r:id="rId3"/>
    <p:sldId id="287" r:id="rId4"/>
    <p:sldId id="288" r:id="rId5"/>
    <p:sldId id="289" r:id="rId6"/>
    <p:sldId id="290" r:id="rId7"/>
    <p:sldId id="291" r:id="rId8"/>
    <p:sldId id="292" r:id="rId9"/>
    <p:sldId id="293" r:id="rId10"/>
    <p:sldId id="294" r:id="rId11"/>
    <p:sldId id="295" r:id="rId12"/>
    <p:sldId id="296" r:id="rId13"/>
    <p:sldId id="299" r:id="rId14"/>
    <p:sldId id="300" r:id="rId15"/>
    <p:sldId id="301" r:id="rId16"/>
    <p:sldId id="302" r:id="rId17"/>
    <p:sldId id="303" r:id="rId18"/>
    <p:sldId id="305" r:id="rId19"/>
    <p:sldId id="306" r:id="rId20"/>
    <p:sldId id="304" r:id="rId21"/>
    <p:sldId id="307" r:id="rId22"/>
    <p:sldId id="308" r:id="rId23"/>
    <p:sldId id="309" r:id="rId24"/>
    <p:sldId id="310" r:id="rId25"/>
    <p:sldId id="311" r:id="rId26"/>
    <p:sldId id="284" r:id="rId27"/>
    <p:sldId id="297" r:id="rId28"/>
    <p:sldId id="286" r:id="rId29"/>
    <p:sldId id="312"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Imprint MT Shadow" panose="04020605060303030202" pitchFamily="8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CAEF1-BE02-4A4A-80FD-E11FAF491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57</a:t>
            </a:r>
          </a:p>
        </p:txBody>
      </p:sp>
      <p:sp>
        <p:nvSpPr>
          <p:cNvPr id="6" name="TextBox 5"/>
          <p:cNvSpPr txBox="1"/>
          <p:nvPr/>
        </p:nvSpPr>
        <p:spPr>
          <a:xfrm>
            <a:off x="0" y="277272"/>
            <a:ext cx="12192000" cy="1938992"/>
          </a:xfrm>
          <a:prstGeom prst="rect">
            <a:avLst/>
          </a:prstGeom>
          <a:noFill/>
        </p:spPr>
        <p:txBody>
          <a:bodyPr wrap="square" rtlCol="0">
            <a:spAutoFit/>
          </a:bodyPr>
          <a:lstStyle/>
          <a:p>
            <a:pPr algn="ctr"/>
            <a:r>
              <a:rPr lang="en-US" sz="6000" dirty="0">
                <a:solidFill>
                  <a:schemeClr val="bg1"/>
                </a:solidFill>
                <a:latin typeface="Imprint MT Shadow" pitchFamily="82" charset="0"/>
              </a:rPr>
              <a:t>The Week of Atonement</a:t>
            </a:r>
          </a:p>
          <a:p>
            <a:pPr algn="ctr"/>
            <a:r>
              <a:rPr lang="en-US" sz="6000" dirty="0">
                <a:solidFill>
                  <a:schemeClr val="bg1"/>
                </a:solidFill>
                <a:latin typeface="Imprint MT Shadow" pitchFamily="82" charset="0"/>
              </a:rPr>
              <a:t>Luke 22</a:t>
            </a:r>
            <a:endParaRPr lang="en-US" sz="4400" dirty="0">
              <a:solidFill>
                <a:schemeClr val="bg1"/>
              </a:solidFill>
              <a:latin typeface="Imprint MT Shadow" pitchFamily="82" charset="0"/>
            </a:endParaRPr>
          </a:p>
        </p:txBody>
      </p:sp>
      <p:grpSp>
        <p:nvGrpSpPr>
          <p:cNvPr id="441" name="Group 440"/>
          <p:cNvGrpSpPr/>
          <p:nvPr/>
        </p:nvGrpSpPr>
        <p:grpSpPr>
          <a:xfrm>
            <a:off x="3275319" y="2237006"/>
            <a:ext cx="5287768" cy="4577471"/>
            <a:chOff x="3630321" y="2280529"/>
            <a:chExt cx="5287768" cy="4577471"/>
          </a:xfrm>
        </p:grpSpPr>
        <p:grpSp>
          <p:nvGrpSpPr>
            <p:cNvPr id="163" name="Group 162"/>
            <p:cNvGrpSpPr/>
            <p:nvPr/>
          </p:nvGrpSpPr>
          <p:grpSpPr>
            <a:xfrm>
              <a:off x="4195482" y="2947595"/>
              <a:ext cx="4265408" cy="3689873"/>
              <a:chOff x="-152400" y="914400"/>
              <a:chExt cx="6096000" cy="5715000"/>
            </a:xfrm>
          </p:grpSpPr>
          <p:sp>
            <p:nvSpPr>
              <p:cNvPr id="164" name="Rectangle 163"/>
              <p:cNvSpPr/>
              <p:nvPr/>
            </p:nvSpPr>
            <p:spPr>
              <a:xfrm>
                <a:off x="-6585" y="3048000"/>
                <a:ext cx="5937195" cy="3581400"/>
              </a:xfrm>
              <a:prstGeom prst="rect">
                <a:avLst/>
              </a:prstGeom>
              <a:solidFill>
                <a:srgbClr val="3A1D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6585" y="914400"/>
                <a:ext cx="5937195" cy="3581400"/>
              </a:xfrm>
              <a:prstGeom prst="rect">
                <a:avLst/>
              </a:prstGeom>
              <a:solidFill>
                <a:srgbClr val="0066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a:off x="-6585" y="914400"/>
                <a:ext cx="5632724" cy="2057400"/>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rot="1562601">
                <a:off x="4649594" y="4650511"/>
                <a:ext cx="1294004" cy="1053042"/>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272"/>
              <p:cNvGrpSpPr/>
              <p:nvPr/>
            </p:nvGrpSpPr>
            <p:grpSpPr>
              <a:xfrm>
                <a:off x="3570955" y="4876800"/>
                <a:ext cx="2061173" cy="1451320"/>
                <a:chOff x="5105400" y="3044480"/>
                <a:chExt cx="2063396" cy="1451320"/>
              </a:xfrm>
            </p:grpSpPr>
            <p:sp>
              <p:nvSpPr>
                <p:cNvPr id="436" name="Hexagon 2"/>
                <p:cNvSpPr/>
                <p:nvPr/>
              </p:nvSpPr>
              <p:spPr>
                <a:xfrm rot="1562601">
                  <a:off x="5105400" y="3352800"/>
                  <a:ext cx="1295400"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Hexagon 3"/>
                <p:cNvSpPr/>
                <p:nvPr/>
              </p:nvSpPr>
              <p:spPr>
                <a:xfrm rot="1562601">
                  <a:off x="5613267" y="3044480"/>
                  <a:ext cx="942523"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Hexagon 5"/>
                <p:cNvSpPr/>
                <p:nvPr/>
              </p:nvSpPr>
              <p:spPr>
                <a:xfrm rot="6517496">
                  <a:off x="6265118" y="3272566"/>
                  <a:ext cx="844134" cy="963222"/>
                </a:xfrm>
                <a:prstGeom prst="hexagon">
                  <a:avLst>
                    <a:gd name="adj" fmla="val 11906"/>
                    <a:gd name="vf" fmla="val 115470"/>
                  </a:avLst>
                </a:prstGeom>
                <a:solidFill>
                  <a:srgbClr val="3A1D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6"/>
              <p:cNvGrpSpPr/>
              <p:nvPr/>
            </p:nvGrpSpPr>
            <p:grpSpPr>
              <a:xfrm>
                <a:off x="-152400" y="914400"/>
                <a:ext cx="4484534" cy="4953000"/>
                <a:chOff x="620596" y="2497304"/>
                <a:chExt cx="4618475" cy="4284496"/>
              </a:xfrm>
            </p:grpSpPr>
            <p:grpSp>
              <p:nvGrpSpPr>
                <p:cNvPr id="175" name="Group 230"/>
                <p:cNvGrpSpPr/>
                <p:nvPr/>
              </p:nvGrpSpPr>
              <p:grpSpPr>
                <a:xfrm rot="18989829" flipH="1">
                  <a:off x="2994882" y="2720848"/>
                  <a:ext cx="1586260" cy="1364114"/>
                  <a:chOff x="736597" y="733384"/>
                  <a:chExt cx="1807860" cy="1807860"/>
                </a:xfrm>
              </p:grpSpPr>
              <p:grpSp>
                <p:nvGrpSpPr>
                  <p:cNvPr id="406" name="Group 15"/>
                  <p:cNvGrpSpPr/>
                  <p:nvPr/>
                </p:nvGrpSpPr>
                <p:grpSpPr>
                  <a:xfrm rot="20238387">
                    <a:off x="736597" y="881328"/>
                    <a:ext cx="1193804" cy="897916"/>
                    <a:chOff x="1111998" y="1862460"/>
                    <a:chExt cx="2362200" cy="1921930"/>
                  </a:xfrm>
                </p:grpSpPr>
                <p:grpSp>
                  <p:nvGrpSpPr>
                    <p:cNvPr id="427" name="Group 6"/>
                    <p:cNvGrpSpPr/>
                    <p:nvPr/>
                  </p:nvGrpSpPr>
                  <p:grpSpPr>
                    <a:xfrm rot="17802976">
                      <a:off x="1912098" y="1823816"/>
                      <a:ext cx="762000" cy="2362200"/>
                      <a:chOff x="1905000" y="1828800"/>
                      <a:chExt cx="762000" cy="2362200"/>
                    </a:xfrm>
                  </p:grpSpPr>
                  <p:sp>
                    <p:nvSpPr>
                      <p:cNvPr id="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9"/>
                    <p:cNvGrpSpPr/>
                    <p:nvPr/>
                  </p:nvGrpSpPr>
                  <p:grpSpPr>
                    <a:xfrm rot="19123498">
                      <a:off x="2501621" y="1862460"/>
                      <a:ext cx="542170" cy="1782007"/>
                      <a:chOff x="1905000" y="1828800"/>
                      <a:chExt cx="762000" cy="2362200"/>
                    </a:xfrm>
                  </p:grpSpPr>
                  <p:sp>
                    <p:nvSpPr>
                      <p:cNvPr id="432"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12"/>
                    <p:cNvGrpSpPr/>
                    <p:nvPr/>
                  </p:nvGrpSpPr>
                  <p:grpSpPr>
                    <a:xfrm rot="15530705">
                      <a:off x="2284581" y="2639655"/>
                      <a:ext cx="405591" cy="1883879"/>
                      <a:chOff x="1905000" y="1828800"/>
                      <a:chExt cx="762000" cy="2362200"/>
                    </a:xfrm>
                  </p:grpSpPr>
                  <p:sp>
                    <p:nvSpPr>
                      <p:cNvPr id="430"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7" name="Group 21"/>
                  <p:cNvGrpSpPr/>
                  <p:nvPr/>
                </p:nvGrpSpPr>
                <p:grpSpPr>
                  <a:xfrm rot="2927600">
                    <a:off x="1498597" y="881328"/>
                    <a:ext cx="1193804" cy="897916"/>
                    <a:chOff x="1111998" y="1862460"/>
                    <a:chExt cx="2362200" cy="1921930"/>
                  </a:xfrm>
                </p:grpSpPr>
                <p:grpSp>
                  <p:nvGrpSpPr>
                    <p:cNvPr id="418" name="Group 6"/>
                    <p:cNvGrpSpPr/>
                    <p:nvPr/>
                  </p:nvGrpSpPr>
                  <p:grpSpPr>
                    <a:xfrm rot="17802976">
                      <a:off x="1912098" y="1823816"/>
                      <a:ext cx="762000" cy="2362200"/>
                      <a:chOff x="1905000" y="1828800"/>
                      <a:chExt cx="762000" cy="2362200"/>
                    </a:xfrm>
                  </p:grpSpPr>
                  <p:sp>
                    <p:nvSpPr>
                      <p:cNvPr id="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9"/>
                    <p:cNvGrpSpPr/>
                    <p:nvPr/>
                  </p:nvGrpSpPr>
                  <p:grpSpPr>
                    <a:xfrm rot="19123498">
                      <a:off x="2501621" y="1862460"/>
                      <a:ext cx="542170" cy="1782007"/>
                      <a:chOff x="1905000" y="1828800"/>
                      <a:chExt cx="762000" cy="2362200"/>
                    </a:xfrm>
                  </p:grpSpPr>
                  <p:sp>
                    <p:nvSpPr>
                      <p:cNvPr id="423"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12"/>
                    <p:cNvGrpSpPr/>
                    <p:nvPr/>
                  </p:nvGrpSpPr>
                  <p:grpSpPr>
                    <a:xfrm rot="15530705">
                      <a:off x="2284581" y="2639655"/>
                      <a:ext cx="405591" cy="1883879"/>
                      <a:chOff x="1905000" y="1828800"/>
                      <a:chExt cx="762000" cy="2362200"/>
                    </a:xfrm>
                  </p:grpSpPr>
                  <p:sp>
                    <p:nvSpPr>
                      <p:cNvPr id="421" name="Oval 2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8" name="Group 31"/>
                  <p:cNvGrpSpPr/>
                  <p:nvPr/>
                </p:nvGrpSpPr>
                <p:grpSpPr>
                  <a:xfrm rot="20238387">
                    <a:off x="1346199" y="1643328"/>
                    <a:ext cx="1193804" cy="897916"/>
                    <a:chOff x="1111998" y="1862460"/>
                    <a:chExt cx="2362200" cy="1921930"/>
                  </a:xfrm>
                </p:grpSpPr>
                <p:grpSp>
                  <p:nvGrpSpPr>
                    <p:cNvPr id="409" name="Group 6"/>
                    <p:cNvGrpSpPr/>
                    <p:nvPr/>
                  </p:nvGrpSpPr>
                  <p:grpSpPr>
                    <a:xfrm rot="17802976">
                      <a:off x="1912098" y="1823816"/>
                      <a:ext cx="762000" cy="2362200"/>
                      <a:chOff x="1905000" y="1828800"/>
                      <a:chExt cx="762000" cy="2362200"/>
                    </a:xfrm>
                  </p:grpSpPr>
                  <p:sp>
                    <p:nvSpPr>
                      <p:cNvPr id="4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9"/>
                    <p:cNvGrpSpPr/>
                    <p:nvPr/>
                  </p:nvGrpSpPr>
                  <p:grpSpPr>
                    <a:xfrm rot="19123498">
                      <a:off x="2501621" y="1862460"/>
                      <a:ext cx="542170" cy="1782007"/>
                      <a:chOff x="1905000" y="1828800"/>
                      <a:chExt cx="762000" cy="2362200"/>
                    </a:xfrm>
                  </p:grpSpPr>
                  <p:sp>
                    <p:nvSpPr>
                      <p:cNvPr id="414"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2"/>
                    <p:cNvGrpSpPr/>
                    <p:nvPr/>
                  </p:nvGrpSpPr>
                  <p:grpSpPr>
                    <a:xfrm rot="15530705">
                      <a:off x="2284581" y="2639655"/>
                      <a:ext cx="405591" cy="1883879"/>
                      <a:chOff x="1905000" y="1828800"/>
                      <a:chExt cx="762000" cy="2362200"/>
                    </a:xfrm>
                  </p:grpSpPr>
                  <p:sp>
                    <p:nvSpPr>
                      <p:cNvPr id="41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6" name="Group 199"/>
                <p:cNvGrpSpPr/>
                <p:nvPr/>
              </p:nvGrpSpPr>
              <p:grpSpPr>
                <a:xfrm rot="3068959">
                  <a:off x="1334455" y="2628335"/>
                  <a:ext cx="1820842" cy="1558779"/>
                  <a:chOff x="736597" y="733384"/>
                  <a:chExt cx="1807860" cy="1807860"/>
                </a:xfrm>
              </p:grpSpPr>
              <p:grpSp>
                <p:nvGrpSpPr>
                  <p:cNvPr id="376" name="Group 15"/>
                  <p:cNvGrpSpPr/>
                  <p:nvPr/>
                </p:nvGrpSpPr>
                <p:grpSpPr>
                  <a:xfrm rot="20238387">
                    <a:off x="736597" y="881328"/>
                    <a:ext cx="1193804" cy="897916"/>
                    <a:chOff x="1111998" y="1862460"/>
                    <a:chExt cx="2362200" cy="1921930"/>
                  </a:xfrm>
                </p:grpSpPr>
                <p:grpSp>
                  <p:nvGrpSpPr>
                    <p:cNvPr id="397" name="Group 6"/>
                    <p:cNvGrpSpPr/>
                    <p:nvPr/>
                  </p:nvGrpSpPr>
                  <p:grpSpPr>
                    <a:xfrm rot="17802976">
                      <a:off x="1912098" y="1823816"/>
                      <a:ext cx="762000" cy="2362200"/>
                      <a:chOff x="1905000" y="1828800"/>
                      <a:chExt cx="762000" cy="2362200"/>
                    </a:xfrm>
                  </p:grpSpPr>
                  <p:sp>
                    <p:nvSpPr>
                      <p:cNvPr id="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9"/>
                    <p:cNvGrpSpPr/>
                    <p:nvPr/>
                  </p:nvGrpSpPr>
                  <p:grpSpPr>
                    <a:xfrm rot="19123498">
                      <a:off x="2501621" y="1862460"/>
                      <a:ext cx="542170" cy="1782007"/>
                      <a:chOff x="1905000" y="1828800"/>
                      <a:chExt cx="762000" cy="2362200"/>
                    </a:xfrm>
                  </p:grpSpPr>
                  <p:sp>
                    <p:nvSpPr>
                      <p:cNvPr id="40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2"/>
                    <p:cNvGrpSpPr/>
                    <p:nvPr/>
                  </p:nvGrpSpPr>
                  <p:grpSpPr>
                    <a:xfrm rot="15530705">
                      <a:off x="2284581" y="2639655"/>
                      <a:ext cx="405591" cy="1883879"/>
                      <a:chOff x="1905000" y="1828800"/>
                      <a:chExt cx="762000" cy="2362200"/>
                    </a:xfrm>
                  </p:grpSpPr>
                  <p:sp>
                    <p:nvSpPr>
                      <p:cNvPr id="400" name="Oval 2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21"/>
                  <p:cNvGrpSpPr/>
                  <p:nvPr/>
                </p:nvGrpSpPr>
                <p:grpSpPr>
                  <a:xfrm rot="2927600">
                    <a:off x="1498597" y="881328"/>
                    <a:ext cx="1193804" cy="897916"/>
                    <a:chOff x="1111998" y="1862460"/>
                    <a:chExt cx="2362200" cy="1921930"/>
                  </a:xfrm>
                </p:grpSpPr>
                <p:grpSp>
                  <p:nvGrpSpPr>
                    <p:cNvPr id="388" name="Group 6"/>
                    <p:cNvGrpSpPr/>
                    <p:nvPr/>
                  </p:nvGrpSpPr>
                  <p:grpSpPr>
                    <a:xfrm rot="17802976">
                      <a:off x="1912098" y="1823816"/>
                      <a:ext cx="762000" cy="2362200"/>
                      <a:chOff x="1905000" y="1828800"/>
                      <a:chExt cx="762000" cy="2362200"/>
                    </a:xfrm>
                  </p:grpSpPr>
                  <p:sp>
                    <p:nvSpPr>
                      <p:cNvPr id="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9"/>
                    <p:cNvGrpSpPr/>
                    <p:nvPr/>
                  </p:nvGrpSpPr>
                  <p:grpSpPr>
                    <a:xfrm rot="19123498">
                      <a:off x="2501621" y="1862460"/>
                      <a:ext cx="542170" cy="1782007"/>
                      <a:chOff x="1905000" y="1828800"/>
                      <a:chExt cx="762000" cy="2362200"/>
                    </a:xfrm>
                  </p:grpSpPr>
                  <p:sp>
                    <p:nvSpPr>
                      <p:cNvPr id="393" name="Oval 2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12"/>
                    <p:cNvGrpSpPr/>
                    <p:nvPr/>
                  </p:nvGrpSpPr>
                  <p:grpSpPr>
                    <a:xfrm rot="15530705">
                      <a:off x="2284581" y="2639655"/>
                      <a:ext cx="405591" cy="1883879"/>
                      <a:chOff x="1905000" y="1828800"/>
                      <a:chExt cx="762000" cy="2362200"/>
                    </a:xfrm>
                  </p:grpSpPr>
                  <p:sp>
                    <p:nvSpPr>
                      <p:cNvPr id="391" name="Oval 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8" name="Group 31"/>
                  <p:cNvGrpSpPr/>
                  <p:nvPr/>
                </p:nvGrpSpPr>
                <p:grpSpPr>
                  <a:xfrm rot="20238387">
                    <a:off x="1346199" y="1643328"/>
                    <a:ext cx="1193804" cy="897916"/>
                    <a:chOff x="1111998" y="1862460"/>
                    <a:chExt cx="2362200" cy="1921930"/>
                  </a:xfrm>
                </p:grpSpPr>
                <p:grpSp>
                  <p:nvGrpSpPr>
                    <p:cNvPr id="379" name="Group 6"/>
                    <p:cNvGrpSpPr/>
                    <p:nvPr/>
                  </p:nvGrpSpPr>
                  <p:grpSpPr>
                    <a:xfrm rot="17802976">
                      <a:off x="1912098" y="1823816"/>
                      <a:ext cx="762000" cy="2362200"/>
                      <a:chOff x="1905000" y="1828800"/>
                      <a:chExt cx="762000" cy="2362200"/>
                    </a:xfrm>
                  </p:grpSpPr>
                  <p:sp>
                    <p:nvSpPr>
                      <p:cNvPr id="3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9"/>
                    <p:cNvGrpSpPr/>
                    <p:nvPr/>
                  </p:nvGrpSpPr>
                  <p:grpSpPr>
                    <a:xfrm rot="19123498">
                      <a:off x="2501621" y="1862460"/>
                      <a:ext cx="542170" cy="1782007"/>
                      <a:chOff x="1905000" y="1828800"/>
                      <a:chExt cx="762000" cy="2362200"/>
                    </a:xfrm>
                  </p:grpSpPr>
                  <p:sp>
                    <p:nvSpPr>
                      <p:cNvPr id="384"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12"/>
                    <p:cNvGrpSpPr/>
                    <p:nvPr/>
                  </p:nvGrpSpPr>
                  <p:grpSpPr>
                    <a:xfrm rot="15530705">
                      <a:off x="2284581" y="2639655"/>
                      <a:ext cx="405591" cy="1883879"/>
                      <a:chOff x="1905000" y="1828800"/>
                      <a:chExt cx="762000" cy="2362200"/>
                    </a:xfrm>
                  </p:grpSpPr>
                  <p:sp>
                    <p:nvSpPr>
                      <p:cNvPr id="382"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7" name="Double Wave 176"/>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uble Wave 10"/>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41"/>
                <p:cNvGrpSpPr/>
                <p:nvPr/>
              </p:nvGrpSpPr>
              <p:grpSpPr>
                <a:xfrm>
                  <a:off x="620596" y="3352800"/>
                  <a:ext cx="1233608" cy="1095416"/>
                  <a:chOff x="948047" y="733384"/>
                  <a:chExt cx="1596410" cy="1807860"/>
                </a:xfrm>
              </p:grpSpPr>
              <p:grpSp>
                <p:nvGrpSpPr>
                  <p:cNvPr id="349" name="Group 15"/>
                  <p:cNvGrpSpPr/>
                  <p:nvPr/>
                </p:nvGrpSpPr>
                <p:grpSpPr>
                  <a:xfrm rot="20238387">
                    <a:off x="948047" y="843448"/>
                    <a:ext cx="952071" cy="897916"/>
                    <a:chOff x="1545437" y="1862460"/>
                    <a:chExt cx="1883879" cy="1921930"/>
                  </a:xfrm>
                </p:grpSpPr>
                <p:grpSp>
                  <p:nvGrpSpPr>
                    <p:cNvPr id="370" name="Group 9"/>
                    <p:cNvGrpSpPr/>
                    <p:nvPr/>
                  </p:nvGrpSpPr>
                  <p:grpSpPr>
                    <a:xfrm rot="19123498">
                      <a:off x="2501621" y="1862460"/>
                      <a:ext cx="542170" cy="1782007"/>
                      <a:chOff x="1905000" y="1828800"/>
                      <a:chExt cx="762000" cy="2362200"/>
                    </a:xfrm>
                  </p:grpSpPr>
                  <p:sp>
                    <p:nvSpPr>
                      <p:cNvPr id="37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 name="Group 21"/>
                  <p:cNvGrpSpPr/>
                  <p:nvPr/>
                </p:nvGrpSpPr>
                <p:grpSpPr>
                  <a:xfrm rot="2927600">
                    <a:off x="1498597" y="881328"/>
                    <a:ext cx="1193804" cy="897916"/>
                    <a:chOff x="1111998" y="1862460"/>
                    <a:chExt cx="2362200" cy="1921930"/>
                  </a:xfrm>
                </p:grpSpPr>
                <p:grpSp>
                  <p:nvGrpSpPr>
                    <p:cNvPr id="361" name="Group 6"/>
                    <p:cNvGrpSpPr/>
                    <p:nvPr/>
                  </p:nvGrpSpPr>
                  <p:grpSpPr>
                    <a:xfrm rot="17802976">
                      <a:off x="1912098" y="1823816"/>
                      <a:ext cx="762000" cy="2362200"/>
                      <a:chOff x="1905000" y="1828800"/>
                      <a:chExt cx="762000" cy="2362200"/>
                    </a:xfrm>
                  </p:grpSpPr>
                  <p:sp>
                    <p:nvSpPr>
                      <p:cNvPr id="3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
                    <p:cNvGrpSpPr/>
                    <p:nvPr/>
                  </p:nvGrpSpPr>
                  <p:grpSpPr>
                    <a:xfrm rot="19123498">
                      <a:off x="2501621" y="1862460"/>
                      <a:ext cx="542170" cy="1782007"/>
                      <a:chOff x="1905000" y="1828800"/>
                      <a:chExt cx="762000" cy="2362200"/>
                    </a:xfrm>
                  </p:grpSpPr>
                  <p:sp>
                    <p:nvSpPr>
                      <p:cNvPr id="36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12"/>
                    <p:cNvGrpSpPr/>
                    <p:nvPr/>
                  </p:nvGrpSpPr>
                  <p:grpSpPr>
                    <a:xfrm rot="15530705">
                      <a:off x="2284581" y="2639655"/>
                      <a:ext cx="405591" cy="1883879"/>
                      <a:chOff x="1905000" y="1828800"/>
                      <a:chExt cx="762000" cy="2362200"/>
                    </a:xfrm>
                  </p:grpSpPr>
                  <p:sp>
                    <p:nvSpPr>
                      <p:cNvPr id="36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1"/>
                  <p:cNvGrpSpPr/>
                  <p:nvPr/>
                </p:nvGrpSpPr>
                <p:grpSpPr>
                  <a:xfrm rot="20238387">
                    <a:off x="1346199" y="1643328"/>
                    <a:ext cx="1193804" cy="897916"/>
                    <a:chOff x="1111998" y="1862460"/>
                    <a:chExt cx="2362200" cy="1921930"/>
                  </a:xfrm>
                </p:grpSpPr>
                <p:grpSp>
                  <p:nvGrpSpPr>
                    <p:cNvPr id="352" name="Group 6"/>
                    <p:cNvGrpSpPr/>
                    <p:nvPr/>
                  </p:nvGrpSpPr>
                  <p:grpSpPr>
                    <a:xfrm rot="17802976">
                      <a:off x="1912098" y="1823816"/>
                      <a:ext cx="762000" cy="2362200"/>
                      <a:chOff x="1905000" y="1828800"/>
                      <a:chExt cx="762000" cy="2362200"/>
                    </a:xfrm>
                  </p:grpSpPr>
                  <p:sp>
                    <p:nvSpPr>
                      <p:cNvPr id="3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
                    <p:cNvGrpSpPr/>
                    <p:nvPr/>
                  </p:nvGrpSpPr>
                  <p:grpSpPr>
                    <a:xfrm rot="19123498">
                      <a:off x="2501621" y="1862460"/>
                      <a:ext cx="542170" cy="1782007"/>
                      <a:chOff x="1905000" y="1828800"/>
                      <a:chExt cx="762000" cy="2362200"/>
                    </a:xfrm>
                  </p:grpSpPr>
                  <p:sp>
                    <p:nvSpPr>
                      <p:cNvPr id="357" name="Oval 3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2"/>
                    <p:cNvGrpSpPr/>
                    <p:nvPr/>
                  </p:nvGrpSpPr>
                  <p:grpSpPr>
                    <a:xfrm rot="15530705">
                      <a:off x="2284581" y="2639655"/>
                      <a:ext cx="405591" cy="1883879"/>
                      <a:chOff x="1905000" y="1828800"/>
                      <a:chExt cx="762000" cy="2362200"/>
                    </a:xfrm>
                  </p:grpSpPr>
                  <p:sp>
                    <p:nvSpPr>
                      <p:cNvPr id="355" name="Oval 3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42"/>
                <p:cNvGrpSpPr/>
                <p:nvPr/>
              </p:nvGrpSpPr>
              <p:grpSpPr>
                <a:xfrm rot="1956276">
                  <a:off x="1167495" y="3842653"/>
                  <a:ext cx="1397003" cy="1095416"/>
                  <a:chOff x="736597" y="733384"/>
                  <a:chExt cx="1807860" cy="1807860"/>
                </a:xfrm>
              </p:grpSpPr>
              <p:grpSp>
                <p:nvGrpSpPr>
                  <p:cNvPr id="319" name="Group 15"/>
                  <p:cNvGrpSpPr/>
                  <p:nvPr/>
                </p:nvGrpSpPr>
                <p:grpSpPr>
                  <a:xfrm rot="20238387">
                    <a:off x="736597" y="881328"/>
                    <a:ext cx="1193804" cy="897916"/>
                    <a:chOff x="1111998" y="1862460"/>
                    <a:chExt cx="2362200" cy="1921930"/>
                  </a:xfrm>
                </p:grpSpPr>
                <p:grpSp>
                  <p:nvGrpSpPr>
                    <p:cNvPr id="340" name="Group 6"/>
                    <p:cNvGrpSpPr/>
                    <p:nvPr/>
                  </p:nvGrpSpPr>
                  <p:grpSpPr>
                    <a:xfrm rot="17802976">
                      <a:off x="1912098" y="1823816"/>
                      <a:ext cx="762000" cy="2362200"/>
                      <a:chOff x="1905000" y="1828800"/>
                      <a:chExt cx="762000" cy="2362200"/>
                    </a:xfrm>
                  </p:grpSpPr>
                  <p:sp>
                    <p:nvSpPr>
                      <p:cNvPr id="3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9"/>
                    <p:cNvGrpSpPr/>
                    <p:nvPr/>
                  </p:nvGrpSpPr>
                  <p:grpSpPr>
                    <a:xfrm rot="19123498">
                      <a:off x="2501621" y="1862460"/>
                      <a:ext cx="542170" cy="1782007"/>
                      <a:chOff x="1905000" y="1828800"/>
                      <a:chExt cx="762000" cy="2362200"/>
                    </a:xfrm>
                  </p:grpSpPr>
                  <p:sp>
                    <p:nvSpPr>
                      <p:cNvPr id="34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2"/>
                    <p:cNvGrpSpPr/>
                    <p:nvPr/>
                  </p:nvGrpSpPr>
                  <p:grpSpPr>
                    <a:xfrm rot="15530705">
                      <a:off x="2284581" y="2639655"/>
                      <a:ext cx="405591" cy="1883879"/>
                      <a:chOff x="1905000" y="1828800"/>
                      <a:chExt cx="762000" cy="2362200"/>
                    </a:xfrm>
                  </p:grpSpPr>
                  <p:sp>
                    <p:nvSpPr>
                      <p:cNvPr id="343" name="Oval 1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21"/>
                  <p:cNvGrpSpPr/>
                  <p:nvPr/>
                </p:nvGrpSpPr>
                <p:grpSpPr>
                  <a:xfrm rot="2927600">
                    <a:off x="1498597" y="881328"/>
                    <a:ext cx="1193804" cy="897916"/>
                    <a:chOff x="1111998" y="1862460"/>
                    <a:chExt cx="2362200" cy="1921930"/>
                  </a:xfrm>
                </p:grpSpPr>
                <p:grpSp>
                  <p:nvGrpSpPr>
                    <p:cNvPr id="331" name="Group 6"/>
                    <p:cNvGrpSpPr/>
                    <p:nvPr/>
                  </p:nvGrpSpPr>
                  <p:grpSpPr>
                    <a:xfrm rot="17802976">
                      <a:off x="1912098" y="1823816"/>
                      <a:ext cx="762000" cy="2362200"/>
                      <a:chOff x="1905000" y="1828800"/>
                      <a:chExt cx="762000" cy="2362200"/>
                    </a:xfrm>
                  </p:grpSpPr>
                  <p:sp>
                    <p:nvSpPr>
                      <p:cNvPr id="3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9"/>
                    <p:cNvGrpSpPr/>
                    <p:nvPr/>
                  </p:nvGrpSpPr>
                  <p:grpSpPr>
                    <a:xfrm rot="19123498">
                      <a:off x="2501621" y="1862460"/>
                      <a:ext cx="542170" cy="1782007"/>
                      <a:chOff x="1905000" y="1828800"/>
                      <a:chExt cx="762000" cy="2362200"/>
                    </a:xfrm>
                  </p:grpSpPr>
                  <p:sp>
                    <p:nvSpPr>
                      <p:cNvPr id="33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2"/>
                    <p:cNvGrpSpPr/>
                    <p:nvPr/>
                  </p:nvGrpSpPr>
                  <p:grpSpPr>
                    <a:xfrm rot="15530705">
                      <a:off x="2284581" y="2639655"/>
                      <a:ext cx="405591" cy="1883879"/>
                      <a:chOff x="1905000" y="1828800"/>
                      <a:chExt cx="762000" cy="2362200"/>
                    </a:xfrm>
                  </p:grpSpPr>
                  <p:sp>
                    <p:nvSpPr>
                      <p:cNvPr id="33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1"/>
                  <p:cNvGrpSpPr/>
                  <p:nvPr/>
                </p:nvGrpSpPr>
                <p:grpSpPr>
                  <a:xfrm rot="20238387">
                    <a:off x="1346199" y="1643328"/>
                    <a:ext cx="1193804" cy="897916"/>
                    <a:chOff x="1111998" y="1862460"/>
                    <a:chExt cx="2362200" cy="1921930"/>
                  </a:xfrm>
                </p:grpSpPr>
                <p:grpSp>
                  <p:nvGrpSpPr>
                    <p:cNvPr id="322" name="Group 6"/>
                    <p:cNvGrpSpPr/>
                    <p:nvPr/>
                  </p:nvGrpSpPr>
                  <p:grpSpPr>
                    <a:xfrm rot="17802976">
                      <a:off x="1912098" y="1823816"/>
                      <a:ext cx="762000" cy="2362200"/>
                      <a:chOff x="1905000" y="1828800"/>
                      <a:chExt cx="762000" cy="2362200"/>
                    </a:xfrm>
                  </p:grpSpPr>
                  <p:sp>
                    <p:nvSpPr>
                      <p:cNvPr id="3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9"/>
                    <p:cNvGrpSpPr/>
                    <p:nvPr/>
                  </p:nvGrpSpPr>
                  <p:grpSpPr>
                    <a:xfrm rot="19123498">
                      <a:off x="2501621" y="1862460"/>
                      <a:ext cx="542170" cy="1782007"/>
                      <a:chOff x="1905000" y="1828800"/>
                      <a:chExt cx="762000" cy="2362200"/>
                    </a:xfrm>
                  </p:grpSpPr>
                  <p:sp>
                    <p:nvSpPr>
                      <p:cNvPr id="327" name="Oval 3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2"/>
                    <p:cNvGrpSpPr/>
                    <p:nvPr/>
                  </p:nvGrpSpPr>
                  <p:grpSpPr>
                    <a:xfrm rot="15530705">
                      <a:off x="2284581" y="2639655"/>
                      <a:ext cx="405591" cy="1883879"/>
                      <a:chOff x="1905000" y="1828800"/>
                      <a:chExt cx="762000" cy="2362200"/>
                    </a:xfrm>
                  </p:grpSpPr>
                  <p:sp>
                    <p:nvSpPr>
                      <p:cNvPr id="32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4" name="Group 73"/>
                <p:cNvGrpSpPr/>
                <p:nvPr/>
              </p:nvGrpSpPr>
              <p:grpSpPr>
                <a:xfrm rot="3068959">
                  <a:off x="1791654" y="2628338"/>
                  <a:ext cx="1820842" cy="1558779"/>
                  <a:chOff x="736597" y="733384"/>
                  <a:chExt cx="1807860" cy="1807860"/>
                </a:xfrm>
              </p:grpSpPr>
              <p:grpSp>
                <p:nvGrpSpPr>
                  <p:cNvPr id="289" name="Group 15"/>
                  <p:cNvGrpSpPr/>
                  <p:nvPr/>
                </p:nvGrpSpPr>
                <p:grpSpPr>
                  <a:xfrm rot="20238387">
                    <a:off x="736597" y="881328"/>
                    <a:ext cx="1193804" cy="897916"/>
                    <a:chOff x="1111998" y="1862460"/>
                    <a:chExt cx="2362200" cy="1921930"/>
                  </a:xfrm>
                </p:grpSpPr>
                <p:grpSp>
                  <p:nvGrpSpPr>
                    <p:cNvPr id="310" name="Group 6"/>
                    <p:cNvGrpSpPr/>
                    <p:nvPr/>
                  </p:nvGrpSpPr>
                  <p:grpSpPr>
                    <a:xfrm rot="17802976">
                      <a:off x="1912098" y="1823816"/>
                      <a:ext cx="762000" cy="2362200"/>
                      <a:chOff x="1905000" y="1828800"/>
                      <a:chExt cx="762000" cy="2362200"/>
                    </a:xfrm>
                  </p:grpSpPr>
                  <p:sp>
                    <p:nvSpPr>
                      <p:cNvPr id="3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9"/>
                    <p:cNvGrpSpPr/>
                    <p:nvPr/>
                  </p:nvGrpSpPr>
                  <p:grpSpPr>
                    <a:xfrm rot="19123498">
                      <a:off x="2501621" y="1862460"/>
                      <a:ext cx="542170" cy="1782007"/>
                      <a:chOff x="1905000" y="1828800"/>
                      <a:chExt cx="762000" cy="2362200"/>
                    </a:xfrm>
                  </p:grpSpPr>
                  <p:sp>
                    <p:nvSpPr>
                      <p:cNvPr id="31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12"/>
                    <p:cNvGrpSpPr/>
                    <p:nvPr/>
                  </p:nvGrpSpPr>
                  <p:grpSpPr>
                    <a:xfrm rot="15530705">
                      <a:off x="2284581" y="2639655"/>
                      <a:ext cx="405591" cy="1883879"/>
                      <a:chOff x="1905000" y="1828800"/>
                      <a:chExt cx="762000" cy="2362200"/>
                    </a:xfrm>
                  </p:grpSpPr>
                  <p:sp>
                    <p:nvSpPr>
                      <p:cNvPr id="31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1"/>
                  <p:cNvGrpSpPr/>
                  <p:nvPr/>
                </p:nvGrpSpPr>
                <p:grpSpPr>
                  <a:xfrm rot="2927600">
                    <a:off x="1498597" y="881328"/>
                    <a:ext cx="1193804" cy="897916"/>
                    <a:chOff x="1111998" y="1862460"/>
                    <a:chExt cx="2362200" cy="1921930"/>
                  </a:xfrm>
                </p:grpSpPr>
                <p:grpSp>
                  <p:nvGrpSpPr>
                    <p:cNvPr id="301" name="Group 6"/>
                    <p:cNvGrpSpPr/>
                    <p:nvPr/>
                  </p:nvGrpSpPr>
                  <p:grpSpPr>
                    <a:xfrm rot="17802976">
                      <a:off x="1912098" y="1823816"/>
                      <a:ext cx="762000" cy="2362200"/>
                      <a:chOff x="1905000" y="1828800"/>
                      <a:chExt cx="762000" cy="2362200"/>
                    </a:xfrm>
                  </p:grpSpPr>
                  <p:sp>
                    <p:nvSpPr>
                      <p:cNvPr id="3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9"/>
                    <p:cNvGrpSpPr/>
                    <p:nvPr/>
                  </p:nvGrpSpPr>
                  <p:grpSpPr>
                    <a:xfrm rot="19123498">
                      <a:off x="2501621" y="1862460"/>
                      <a:ext cx="542170" cy="1782007"/>
                      <a:chOff x="1905000" y="1828800"/>
                      <a:chExt cx="762000" cy="2362200"/>
                    </a:xfrm>
                  </p:grpSpPr>
                  <p:sp>
                    <p:nvSpPr>
                      <p:cNvPr id="30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2"/>
                    <p:cNvGrpSpPr/>
                    <p:nvPr/>
                  </p:nvGrpSpPr>
                  <p:grpSpPr>
                    <a:xfrm rot="15530705">
                      <a:off x="2284581" y="2639655"/>
                      <a:ext cx="405591" cy="1883879"/>
                      <a:chOff x="1905000" y="1828800"/>
                      <a:chExt cx="762000" cy="2362200"/>
                    </a:xfrm>
                  </p:grpSpPr>
                  <p:sp>
                    <p:nvSpPr>
                      <p:cNvPr id="30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31"/>
                  <p:cNvGrpSpPr/>
                  <p:nvPr/>
                </p:nvGrpSpPr>
                <p:grpSpPr>
                  <a:xfrm rot="20238387">
                    <a:off x="1346199" y="1643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5" name="Group 104"/>
                <p:cNvGrpSpPr/>
                <p:nvPr/>
              </p:nvGrpSpPr>
              <p:grpSpPr>
                <a:xfrm rot="3068959">
                  <a:off x="2247659" y="3793897"/>
                  <a:ext cx="1143483" cy="840157"/>
                  <a:chOff x="736597" y="733384"/>
                  <a:chExt cx="1807860" cy="1807860"/>
                </a:xfrm>
              </p:grpSpPr>
              <p:grpSp>
                <p:nvGrpSpPr>
                  <p:cNvPr id="259" name="Group 15"/>
                  <p:cNvGrpSpPr/>
                  <p:nvPr/>
                </p:nvGrpSpPr>
                <p:grpSpPr>
                  <a:xfrm rot="20238387">
                    <a:off x="736597" y="881328"/>
                    <a:ext cx="1193804" cy="897916"/>
                    <a:chOff x="1111998" y="1862460"/>
                    <a:chExt cx="2362200" cy="1921930"/>
                  </a:xfrm>
                </p:grpSpPr>
                <p:grpSp>
                  <p:nvGrpSpPr>
                    <p:cNvPr id="280" name="Group 6"/>
                    <p:cNvGrpSpPr/>
                    <p:nvPr/>
                  </p:nvGrpSpPr>
                  <p:grpSpPr>
                    <a:xfrm rot="17802976">
                      <a:off x="1912098" y="1823816"/>
                      <a:ext cx="762000" cy="2362200"/>
                      <a:chOff x="1905000" y="1828800"/>
                      <a:chExt cx="762000" cy="2362200"/>
                    </a:xfrm>
                  </p:grpSpPr>
                  <p:sp>
                    <p:nvSpPr>
                      <p:cNvPr id="2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9"/>
                    <p:cNvGrpSpPr/>
                    <p:nvPr/>
                  </p:nvGrpSpPr>
                  <p:grpSpPr>
                    <a:xfrm rot="19123498">
                      <a:off x="2501621" y="1862460"/>
                      <a:ext cx="542170" cy="1782007"/>
                      <a:chOff x="1905000" y="1828800"/>
                      <a:chExt cx="762000" cy="2362200"/>
                    </a:xfrm>
                  </p:grpSpPr>
                  <p:sp>
                    <p:nvSpPr>
                      <p:cNvPr id="285" name="Oval 1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2"/>
                    <p:cNvGrpSpPr/>
                    <p:nvPr/>
                  </p:nvGrpSpPr>
                  <p:grpSpPr>
                    <a:xfrm rot="15530705">
                      <a:off x="2284581" y="2639655"/>
                      <a:ext cx="405591" cy="1883879"/>
                      <a:chOff x="1905000" y="1828800"/>
                      <a:chExt cx="762000" cy="2362200"/>
                    </a:xfrm>
                  </p:grpSpPr>
                  <p:sp>
                    <p:nvSpPr>
                      <p:cNvPr id="283" name="Oval 1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1"/>
                  <p:cNvGrpSpPr/>
                  <p:nvPr/>
                </p:nvGrpSpPr>
                <p:grpSpPr>
                  <a:xfrm rot="2927600">
                    <a:off x="1498597" y="881328"/>
                    <a:ext cx="1193804" cy="897916"/>
                    <a:chOff x="1111998" y="1862460"/>
                    <a:chExt cx="2362200" cy="1921930"/>
                  </a:xfrm>
                </p:grpSpPr>
                <p:grpSp>
                  <p:nvGrpSpPr>
                    <p:cNvPr id="271" name="Group 6"/>
                    <p:cNvGrpSpPr/>
                    <p:nvPr/>
                  </p:nvGrpSpPr>
                  <p:grpSpPr>
                    <a:xfrm rot="17802976">
                      <a:off x="1912098" y="1823816"/>
                      <a:ext cx="762000" cy="2362200"/>
                      <a:chOff x="1905000" y="1828800"/>
                      <a:chExt cx="762000" cy="2362200"/>
                    </a:xfrm>
                  </p:grpSpPr>
                  <p:sp>
                    <p:nvSpPr>
                      <p:cNvPr id="2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9"/>
                    <p:cNvGrpSpPr/>
                    <p:nvPr/>
                  </p:nvGrpSpPr>
                  <p:grpSpPr>
                    <a:xfrm rot="19123498">
                      <a:off x="2501621" y="1862460"/>
                      <a:ext cx="542170" cy="1782007"/>
                      <a:chOff x="1905000" y="1828800"/>
                      <a:chExt cx="762000" cy="2362200"/>
                    </a:xfrm>
                  </p:grpSpPr>
                  <p:sp>
                    <p:nvSpPr>
                      <p:cNvPr id="276"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12"/>
                    <p:cNvGrpSpPr/>
                    <p:nvPr/>
                  </p:nvGrpSpPr>
                  <p:grpSpPr>
                    <a:xfrm rot="15530705">
                      <a:off x="2284581" y="2639655"/>
                      <a:ext cx="405591" cy="1883879"/>
                      <a:chOff x="1905000" y="1828800"/>
                      <a:chExt cx="762000" cy="2362200"/>
                    </a:xfrm>
                  </p:grpSpPr>
                  <p:sp>
                    <p:nvSpPr>
                      <p:cNvPr id="274" name="Oval 1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1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31"/>
                  <p:cNvGrpSpPr/>
                  <p:nvPr/>
                </p:nvGrpSpPr>
                <p:grpSpPr>
                  <a:xfrm rot="20238387">
                    <a:off x="1346199" y="1643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6" name="Group 135"/>
                <p:cNvGrpSpPr/>
                <p:nvPr/>
              </p:nvGrpSpPr>
              <p:grpSpPr>
                <a:xfrm rot="5892673">
                  <a:off x="3061159" y="3301846"/>
                  <a:ext cx="1528325" cy="1350205"/>
                  <a:chOff x="736597" y="733384"/>
                  <a:chExt cx="1807860" cy="1807860"/>
                </a:xfrm>
              </p:grpSpPr>
              <p:grpSp>
                <p:nvGrpSpPr>
                  <p:cNvPr id="229" name="Group 15"/>
                  <p:cNvGrpSpPr/>
                  <p:nvPr/>
                </p:nvGrpSpPr>
                <p:grpSpPr>
                  <a:xfrm rot="20238387">
                    <a:off x="736597" y="881328"/>
                    <a:ext cx="1193804" cy="897916"/>
                    <a:chOff x="1111998" y="1862460"/>
                    <a:chExt cx="2362200" cy="1921930"/>
                  </a:xfrm>
                </p:grpSpPr>
                <p:grpSp>
                  <p:nvGrpSpPr>
                    <p:cNvPr id="250" name="Group 6"/>
                    <p:cNvGrpSpPr/>
                    <p:nvPr/>
                  </p:nvGrpSpPr>
                  <p:grpSpPr>
                    <a:xfrm rot="17802976">
                      <a:off x="1912098" y="1823816"/>
                      <a:ext cx="762000" cy="2362200"/>
                      <a:chOff x="1905000" y="1828800"/>
                      <a:chExt cx="762000" cy="2362200"/>
                    </a:xfrm>
                  </p:grpSpPr>
                  <p:sp>
                    <p:nvSpPr>
                      <p:cNvPr id="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9"/>
                    <p:cNvGrpSpPr/>
                    <p:nvPr/>
                  </p:nvGrpSpPr>
                  <p:grpSpPr>
                    <a:xfrm rot="19123498">
                      <a:off x="2501621" y="1862460"/>
                      <a:ext cx="542170" cy="1782007"/>
                      <a:chOff x="1905000" y="1828800"/>
                      <a:chExt cx="762000" cy="2362200"/>
                    </a:xfrm>
                  </p:grpSpPr>
                  <p:sp>
                    <p:nvSpPr>
                      <p:cNvPr id="255" name="Oval 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2"/>
                    <p:cNvGrpSpPr/>
                    <p:nvPr/>
                  </p:nvGrpSpPr>
                  <p:grpSpPr>
                    <a:xfrm rot="15530705">
                      <a:off x="2284581" y="2639655"/>
                      <a:ext cx="405591" cy="1883879"/>
                      <a:chOff x="1905000" y="1828800"/>
                      <a:chExt cx="762000" cy="2362200"/>
                    </a:xfrm>
                  </p:grpSpPr>
                  <p:sp>
                    <p:nvSpPr>
                      <p:cNvPr id="253" name="Oval 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21"/>
                  <p:cNvGrpSpPr/>
                  <p:nvPr/>
                </p:nvGrpSpPr>
                <p:grpSpPr>
                  <a:xfrm rot="2927600">
                    <a:off x="1498597" y="881328"/>
                    <a:ext cx="1193804" cy="897916"/>
                    <a:chOff x="1111998" y="1862460"/>
                    <a:chExt cx="2362200" cy="1921930"/>
                  </a:xfrm>
                </p:grpSpPr>
                <p:grpSp>
                  <p:nvGrpSpPr>
                    <p:cNvPr id="241" name="Group 6"/>
                    <p:cNvGrpSpPr/>
                    <p:nvPr/>
                  </p:nvGrpSpPr>
                  <p:grpSpPr>
                    <a:xfrm rot="17802976">
                      <a:off x="1912098" y="1823816"/>
                      <a:ext cx="762000" cy="2362200"/>
                      <a:chOff x="1905000" y="1828800"/>
                      <a:chExt cx="762000" cy="2362200"/>
                    </a:xfrm>
                  </p:grpSpPr>
                  <p:sp>
                    <p:nvSpPr>
                      <p:cNvPr id="2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9"/>
                    <p:cNvGrpSpPr/>
                    <p:nvPr/>
                  </p:nvGrpSpPr>
                  <p:grpSpPr>
                    <a:xfrm rot="19123498">
                      <a:off x="2501621" y="1862460"/>
                      <a:ext cx="542170" cy="1782007"/>
                      <a:chOff x="1905000" y="1828800"/>
                      <a:chExt cx="762000" cy="2362200"/>
                    </a:xfrm>
                  </p:grpSpPr>
                  <p:sp>
                    <p:nvSpPr>
                      <p:cNvPr id="246"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2"/>
                    <p:cNvGrpSpPr/>
                    <p:nvPr/>
                  </p:nvGrpSpPr>
                  <p:grpSpPr>
                    <a:xfrm rot="15530705">
                      <a:off x="2284581" y="2639655"/>
                      <a:ext cx="405591" cy="1883879"/>
                      <a:chOff x="1905000" y="1828800"/>
                      <a:chExt cx="762000" cy="2362200"/>
                    </a:xfrm>
                  </p:grpSpPr>
                  <p:sp>
                    <p:nvSpPr>
                      <p:cNvPr id="244" name="Oval 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31"/>
                  <p:cNvGrpSpPr/>
                  <p:nvPr/>
                </p:nvGrpSpPr>
                <p:grpSpPr>
                  <a:xfrm rot="20238387">
                    <a:off x="1346199" y="1643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2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7" name="Group 166"/>
                <p:cNvGrpSpPr/>
                <p:nvPr/>
              </p:nvGrpSpPr>
              <p:grpSpPr>
                <a:xfrm rot="20555714" flipH="1">
                  <a:off x="3652811" y="2791157"/>
                  <a:ext cx="1586260" cy="1364114"/>
                  <a:chOff x="736597" y="733384"/>
                  <a:chExt cx="1807860" cy="1807860"/>
                </a:xfrm>
              </p:grpSpPr>
              <p:grpSp>
                <p:nvGrpSpPr>
                  <p:cNvPr id="199" name="Group 15"/>
                  <p:cNvGrpSpPr/>
                  <p:nvPr/>
                </p:nvGrpSpPr>
                <p:grpSpPr>
                  <a:xfrm rot="20238387">
                    <a:off x="736597" y="881328"/>
                    <a:ext cx="1193804" cy="897916"/>
                    <a:chOff x="1111998" y="1862460"/>
                    <a:chExt cx="2362200" cy="1921930"/>
                  </a:xfrm>
                </p:grpSpPr>
                <p:grpSp>
                  <p:nvGrpSpPr>
                    <p:cNvPr id="220" name="Group 6"/>
                    <p:cNvGrpSpPr/>
                    <p:nvPr/>
                  </p:nvGrpSpPr>
                  <p:grpSpPr>
                    <a:xfrm rot="17802976">
                      <a:off x="1912098" y="1823816"/>
                      <a:ext cx="762000" cy="2362200"/>
                      <a:chOff x="1905000" y="1828800"/>
                      <a:chExt cx="762000" cy="2362200"/>
                    </a:xfrm>
                  </p:grpSpPr>
                  <p:sp>
                    <p:nvSpPr>
                      <p:cNvPr id="2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9"/>
                    <p:cNvGrpSpPr/>
                    <p:nvPr/>
                  </p:nvGrpSpPr>
                  <p:grpSpPr>
                    <a:xfrm rot="19123498">
                      <a:off x="2501621" y="1862460"/>
                      <a:ext cx="542170" cy="1782007"/>
                      <a:chOff x="1905000" y="1828800"/>
                      <a:chExt cx="762000" cy="2362200"/>
                    </a:xfrm>
                  </p:grpSpPr>
                  <p:sp>
                    <p:nvSpPr>
                      <p:cNvPr id="225" name="Oval 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2"/>
                    <p:cNvGrpSpPr/>
                    <p:nvPr/>
                  </p:nvGrpSpPr>
                  <p:grpSpPr>
                    <a:xfrm rot="15530705">
                      <a:off x="2284581" y="2639655"/>
                      <a:ext cx="405591" cy="1883879"/>
                      <a:chOff x="1905000" y="1828800"/>
                      <a:chExt cx="762000" cy="2362200"/>
                    </a:xfrm>
                  </p:grpSpPr>
                  <p:sp>
                    <p:nvSpPr>
                      <p:cNvPr id="223" name="Oval 2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21"/>
                  <p:cNvGrpSpPr/>
                  <p:nvPr/>
                </p:nvGrpSpPr>
                <p:grpSpPr>
                  <a:xfrm rot="2927600">
                    <a:off x="1498597" y="881328"/>
                    <a:ext cx="1193804" cy="897916"/>
                    <a:chOff x="1111998" y="1862460"/>
                    <a:chExt cx="2362200" cy="1921930"/>
                  </a:xfrm>
                </p:grpSpPr>
                <p:grpSp>
                  <p:nvGrpSpPr>
                    <p:cNvPr id="211" name="Group 6"/>
                    <p:cNvGrpSpPr/>
                    <p:nvPr/>
                  </p:nvGrpSpPr>
                  <p:grpSpPr>
                    <a:xfrm rot="17802976">
                      <a:off x="1912098" y="1823816"/>
                      <a:ext cx="762000" cy="2362200"/>
                      <a:chOff x="1905000" y="1828800"/>
                      <a:chExt cx="762000" cy="2362200"/>
                    </a:xfrm>
                  </p:grpSpPr>
                  <p:sp>
                    <p:nvSpPr>
                      <p:cNvPr id="2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9"/>
                    <p:cNvGrpSpPr/>
                    <p:nvPr/>
                  </p:nvGrpSpPr>
                  <p:grpSpPr>
                    <a:xfrm rot="19123498">
                      <a:off x="2501621" y="1862460"/>
                      <a:ext cx="542170" cy="1782007"/>
                      <a:chOff x="1905000" y="1828800"/>
                      <a:chExt cx="762000" cy="2362200"/>
                    </a:xfrm>
                  </p:grpSpPr>
                  <p:sp>
                    <p:nvSpPr>
                      <p:cNvPr id="216" name="Oval 2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2"/>
                    <p:cNvGrpSpPr/>
                    <p:nvPr/>
                  </p:nvGrpSpPr>
                  <p:grpSpPr>
                    <a:xfrm rot="15530705">
                      <a:off x="2284581" y="2639655"/>
                      <a:ext cx="405591" cy="1883879"/>
                      <a:chOff x="1905000" y="1828800"/>
                      <a:chExt cx="762000" cy="2362200"/>
                    </a:xfrm>
                  </p:grpSpPr>
                  <p:sp>
                    <p:nvSpPr>
                      <p:cNvPr id="214" name="Oval 2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31"/>
                  <p:cNvGrpSpPr/>
                  <p:nvPr/>
                </p:nvGrpSpPr>
                <p:grpSpPr>
                  <a:xfrm rot="20238387">
                    <a:off x="1346199" y="1643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8" name="Double Wave 187"/>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ouble Wave 188"/>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9"/>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30"/>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Hexagon 169"/>
              <p:cNvSpPr/>
              <p:nvPr/>
            </p:nvSpPr>
            <p:spPr>
              <a:xfrm rot="1562601">
                <a:off x="4649596" y="5412511"/>
                <a:ext cx="1294004" cy="1053042"/>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rot="6438082">
                <a:off x="5179030" y="4246121"/>
                <a:ext cx="603791" cy="841920"/>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Hexagon 171"/>
              <p:cNvSpPr/>
              <p:nvPr/>
            </p:nvSpPr>
            <p:spPr>
              <a:xfrm rot="1562601">
                <a:off x="-100566" y="4098258"/>
                <a:ext cx="1253611" cy="903002"/>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172"/>
              <p:cNvSpPr/>
              <p:nvPr/>
            </p:nvSpPr>
            <p:spPr>
              <a:xfrm rot="6438082">
                <a:off x="715944" y="4183604"/>
                <a:ext cx="603791" cy="841920"/>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rot="1562601">
                <a:off x="19757" y="4665927"/>
                <a:ext cx="941984" cy="726546"/>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0" name="Picture 8" descr="http://framefinders.com/wp-content/uploads/2012/12/12-055B-1-670x5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321" y="2280529"/>
              <a:ext cx="5287768" cy="4577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2" name="Group 441">
            <a:extLst>
              <a:ext uri="{FF2B5EF4-FFF2-40B4-BE49-F238E27FC236}">
                <a16:creationId xmlns:a16="http://schemas.microsoft.com/office/drawing/2014/main" id="{E8658229-8E0F-41D2-B9A7-FDB30D9F7599}"/>
              </a:ext>
            </a:extLst>
          </p:cNvPr>
          <p:cNvGrpSpPr/>
          <p:nvPr/>
        </p:nvGrpSpPr>
        <p:grpSpPr>
          <a:xfrm>
            <a:off x="1298005" y="2784897"/>
            <a:ext cx="1645372" cy="3292630"/>
            <a:chOff x="1175670" y="721051"/>
            <a:chExt cx="2845470" cy="5694200"/>
          </a:xfrm>
        </p:grpSpPr>
        <p:grpSp>
          <p:nvGrpSpPr>
            <p:cNvPr id="443" name="Group 116">
              <a:extLst>
                <a:ext uri="{FF2B5EF4-FFF2-40B4-BE49-F238E27FC236}">
                  <a16:creationId xmlns:a16="http://schemas.microsoft.com/office/drawing/2014/main" id="{850B3ABB-2D30-4F21-9C32-206E4475F2F1}"/>
                </a:ext>
              </a:extLst>
            </p:cNvPr>
            <p:cNvGrpSpPr/>
            <p:nvPr/>
          </p:nvGrpSpPr>
          <p:grpSpPr>
            <a:xfrm rot="2256287">
              <a:off x="1882006" y="5760635"/>
              <a:ext cx="675871" cy="654616"/>
              <a:chOff x="5400719" y="4152900"/>
              <a:chExt cx="945976" cy="1315703"/>
            </a:xfrm>
          </p:grpSpPr>
          <p:sp>
            <p:nvSpPr>
              <p:cNvPr id="505" name="Oval 504">
                <a:extLst>
                  <a:ext uri="{FF2B5EF4-FFF2-40B4-BE49-F238E27FC236}">
                    <a16:creationId xmlns:a16="http://schemas.microsoft.com/office/drawing/2014/main" id="{ACD94121-4C56-469F-8325-4DF516D2771A}"/>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lowchart: Delay 505">
                <a:extLst>
                  <a:ext uri="{FF2B5EF4-FFF2-40B4-BE49-F238E27FC236}">
                    <a16:creationId xmlns:a16="http://schemas.microsoft.com/office/drawing/2014/main" id="{9725D827-2BDC-4BC8-9D77-345703D59CA0}"/>
                  </a:ext>
                </a:extLst>
              </p:cNvPr>
              <p:cNvSpPr/>
              <p:nvPr/>
            </p:nvSpPr>
            <p:spPr>
              <a:xfrm rot="4018444">
                <a:off x="5663334" y="4785241"/>
                <a:ext cx="609600" cy="757123"/>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3">
                <a:extLst>
                  <a:ext uri="{FF2B5EF4-FFF2-40B4-BE49-F238E27FC236}">
                    <a16:creationId xmlns:a16="http://schemas.microsoft.com/office/drawing/2014/main" id="{2BA589BA-F39F-4296-9D7E-CD9443D6E8C8}"/>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Oval 443">
              <a:extLst>
                <a:ext uri="{FF2B5EF4-FFF2-40B4-BE49-F238E27FC236}">
                  <a16:creationId xmlns:a16="http://schemas.microsoft.com/office/drawing/2014/main" id="{AEF7F2E7-6F98-409D-B109-4E2AF06AE5AF}"/>
                </a:ext>
              </a:extLst>
            </p:cNvPr>
            <p:cNvSpPr/>
            <p:nvPr/>
          </p:nvSpPr>
          <p:spPr>
            <a:xfrm rot="1303158">
              <a:off x="1364172" y="4022019"/>
              <a:ext cx="50445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F3F34A6E-965B-4D37-9FE9-D6ED1DB3CBFC}"/>
                </a:ext>
              </a:extLst>
            </p:cNvPr>
            <p:cNvSpPr/>
            <p:nvPr/>
          </p:nvSpPr>
          <p:spPr>
            <a:xfrm>
              <a:off x="3201336" y="4038600"/>
              <a:ext cx="48431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 name="Group 115">
              <a:extLst>
                <a:ext uri="{FF2B5EF4-FFF2-40B4-BE49-F238E27FC236}">
                  <a16:creationId xmlns:a16="http://schemas.microsoft.com/office/drawing/2014/main" id="{112D0805-9801-40CC-801F-B5DE869C012B}"/>
                </a:ext>
              </a:extLst>
            </p:cNvPr>
            <p:cNvGrpSpPr/>
            <p:nvPr/>
          </p:nvGrpSpPr>
          <p:grpSpPr>
            <a:xfrm>
              <a:off x="2605211" y="5750710"/>
              <a:ext cx="754256" cy="635356"/>
              <a:chOff x="5400719" y="4152900"/>
              <a:chExt cx="1008064" cy="1276992"/>
            </a:xfrm>
          </p:grpSpPr>
          <p:sp>
            <p:nvSpPr>
              <p:cNvPr id="502" name="Oval 112">
                <a:extLst>
                  <a:ext uri="{FF2B5EF4-FFF2-40B4-BE49-F238E27FC236}">
                    <a16:creationId xmlns:a16="http://schemas.microsoft.com/office/drawing/2014/main" id="{62A29BC1-B306-493E-A950-0D2ECF7129D2}"/>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Delay 113">
                <a:extLst>
                  <a:ext uri="{FF2B5EF4-FFF2-40B4-BE49-F238E27FC236}">
                    <a16:creationId xmlns:a16="http://schemas.microsoft.com/office/drawing/2014/main" id="{2F185F10-D6B1-4DCA-BC0B-06B970A22438}"/>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3">
                <a:extLst>
                  <a:ext uri="{FF2B5EF4-FFF2-40B4-BE49-F238E27FC236}">
                    <a16:creationId xmlns:a16="http://schemas.microsoft.com/office/drawing/2014/main" id="{6F2451D3-7D3A-4010-9B2F-5254E7ADAD5D}"/>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7" name="Trapezoid 446">
              <a:extLst>
                <a:ext uri="{FF2B5EF4-FFF2-40B4-BE49-F238E27FC236}">
                  <a16:creationId xmlns:a16="http://schemas.microsoft.com/office/drawing/2014/main" id="{59957046-1271-416F-91AD-03F0996810E1}"/>
                </a:ext>
              </a:extLst>
            </p:cNvPr>
            <p:cNvSpPr/>
            <p:nvPr/>
          </p:nvSpPr>
          <p:spPr>
            <a:xfrm>
              <a:off x="1844150" y="3301525"/>
              <a:ext cx="1522123" cy="2713962"/>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a:extLst>
                <a:ext uri="{FF2B5EF4-FFF2-40B4-BE49-F238E27FC236}">
                  <a16:creationId xmlns:a16="http://schemas.microsoft.com/office/drawing/2014/main" id="{9841EE6A-35F0-4BCF-B0DF-A0B8453A44A7}"/>
                </a:ext>
              </a:extLst>
            </p:cNvPr>
            <p:cNvSpPr/>
            <p:nvPr/>
          </p:nvSpPr>
          <p:spPr>
            <a:xfrm rot="20482973">
              <a:off x="2819469" y="2831354"/>
              <a:ext cx="698680" cy="180847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a:extLst>
                <a:ext uri="{FF2B5EF4-FFF2-40B4-BE49-F238E27FC236}">
                  <a16:creationId xmlns:a16="http://schemas.microsoft.com/office/drawing/2014/main" id="{2FE6E2C7-4F1A-4DCB-8958-2C89D693D5E0}"/>
                </a:ext>
              </a:extLst>
            </p:cNvPr>
            <p:cNvSpPr/>
            <p:nvPr/>
          </p:nvSpPr>
          <p:spPr>
            <a:xfrm rot="1324899">
              <a:off x="1594986" y="2831503"/>
              <a:ext cx="698680" cy="1802662"/>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a:extLst>
                <a:ext uri="{FF2B5EF4-FFF2-40B4-BE49-F238E27FC236}">
                  <a16:creationId xmlns:a16="http://schemas.microsoft.com/office/drawing/2014/main" id="{00120BD0-AF94-4D26-891E-21702966CFF2}"/>
                </a:ext>
              </a:extLst>
            </p:cNvPr>
            <p:cNvSpPr/>
            <p:nvPr/>
          </p:nvSpPr>
          <p:spPr>
            <a:xfrm>
              <a:off x="1837344" y="2757863"/>
              <a:ext cx="1522123" cy="2713962"/>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Isosceles Triangle 450">
              <a:extLst>
                <a:ext uri="{FF2B5EF4-FFF2-40B4-BE49-F238E27FC236}">
                  <a16:creationId xmlns:a16="http://schemas.microsoft.com/office/drawing/2014/main" id="{F4A97781-106D-4845-AC98-E6234E0CF572}"/>
                </a:ext>
              </a:extLst>
            </p:cNvPr>
            <p:cNvSpPr/>
            <p:nvPr/>
          </p:nvSpPr>
          <p:spPr>
            <a:xfrm rot="10800000">
              <a:off x="2190087" y="2771971"/>
              <a:ext cx="899436" cy="1390078"/>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02494E36-AD31-47DD-9212-974A6FFBE90E}"/>
                </a:ext>
              </a:extLst>
            </p:cNvPr>
            <p:cNvSpPr/>
            <p:nvPr/>
          </p:nvSpPr>
          <p:spPr>
            <a:xfrm rot="21023553">
              <a:off x="3024648" y="2777072"/>
              <a:ext cx="166853" cy="1136017"/>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0F455061-E495-4377-A6AA-7898865E1244}"/>
                </a:ext>
              </a:extLst>
            </p:cNvPr>
            <p:cNvSpPr/>
            <p:nvPr/>
          </p:nvSpPr>
          <p:spPr>
            <a:xfrm rot="955511">
              <a:off x="1854991" y="2773549"/>
              <a:ext cx="244808" cy="1584159"/>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111">
              <a:extLst>
                <a:ext uri="{FF2B5EF4-FFF2-40B4-BE49-F238E27FC236}">
                  <a16:creationId xmlns:a16="http://schemas.microsoft.com/office/drawing/2014/main" id="{2C083C51-A213-4DC0-8276-66B89000D706}"/>
                </a:ext>
              </a:extLst>
            </p:cNvPr>
            <p:cNvGrpSpPr/>
            <p:nvPr/>
          </p:nvGrpSpPr>
          <p:grpSpPr>
            <a:xfrm>
              <a:off x="1844150" y="5552127"/>
              <a:ext cx="1425553" cy="350503"/>
              <a:chOff x="5181600" y="4648200"/>
              <a:chExt cx="3810000" cy="1066800"/>
            </a:xfrm>
          </p:grpSpPr>
          <p:grpSp>
            <p:nvGrpSpPr>
              <p:cNvPr id="490" name="Group 101">
                <a:extLst>
                  <a:ext uri="{FF2B5EF4-FFF2-40B4-BE49-F238E27FC236}">
                    <a16:creationId xmlns:a16="http://schemas.microsoft.com/office/drawing/2014/main" id="{4F119674-E95E-415A-B0CE-6A0F2D224D9D}"/>
                  </a:ext>
                </a:extLst>
              </p:cNvPr>
              <p:cNvGrpSpPr/>
              <p:nvPr/>
            </p:nvGrpSpPr>
            <p:grpSpPr>
              <a:xfrm>
                <a:off x="5181600" y="4648200"/>
                <a:ext cx="1295400" cy="1066800"/>
                <a:chOff x="5181600" y="4648200"/>
                <a:chExt cx="1295400" cy="1066800"/>
              </a:xfrm>
            </p:grpSpPr>
            <p:sp>
              <p:nvSpPr>
                <p:cNvPr id="500" name="Lightning Bolt 99">
                  <a:extLst>
                    <a:ext uri="{FF2B5EF4-FFF2-40B4-BE49-F238E27FC236}">
                      <a16:creationId xmlns:a16="http://schemas.microsoft.com/office/drawing/2014/main" id="{A55892C9-B3E7-4257-A772-4B20728A289D}"/>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Lightning Bolt 100">
                  <a:extLst>
                    <a:ext uri="{FF2B5EF4-FFF2-40B4-BE49-F238E27FC236}">
                      <a16:creationId xmlns:a16="http://schemas.microsoft.com/office/drawing/2014/main" id="{6F97A772-D69A-4957-BD25-8BC20A22CC6B}"/>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02">
                <a:extLst>
                  <a:ext uri="{FF2B5EF4-FFF2-40B4-BE49-F238E27FC236}">
                    <a16:creationId xmlns:a16="http://schemas.microsoft.com/office/drawing/2014/main" id="{81720416-B1EC-4FF1-ADE6-AC154124A8A9}"/>
                  </a:ext>
                </a:extLst>
              </p:cNvPr>
              <p:cNvGrpSpPr/>
              <p:nvPr/>
            </p:nvGrpSpPr>
            <p:grpSpPr>
              <a:xfrm>
                <a:off x="6019800" y="4648200"/>
                <a:ext cx="1295400" cy="1066800"/>
                <a:chOff x="5181600" y="4648200"/>
                <a:chExt cx="1295400" cy="1066800"/>
              </a:xfrm>
            </p:grpSpPr>
            <p:sp>
              <p:nvSpPr>
                <p:cNvPr id="498" name="Lightning Bolt 103">
                  <a:extLst>
                    <a:ext uri="{FF2B5EF4-FFF2-40B4-BE49-F238E27FC236}">
                      <a16:creationId xmlns:a16="http://schemas.microsoft.com/office/drawing/2014/main" id="{7653F711-073C-416A-A2B7-98CF845C20D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Lightning Bolt 104">
                  <a:extLst>
                    <a:ext uri="{FF2B5EF4-FFF2-40B4-BE49-F238E27FC236}">
                      <a16:creationId xmlns:a16="http://schemas.microsoft.com/office/drawing/2014/main" id="{27D12698-417B-4729-B4EB-F021F69EEF1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105">
                <a:extLst>
                  <a:ext uri="{FF2B5EF4-FFF2-40B4-BE49-F238E27FC236}">
                    <a16:creationId xmlns:a16="http://schemas.microsoft.com/office/drawing/2014/main" id="{1308BD26-259D-4321-B618-EFA709D7A512}"/>
                  </a:ext>
                </a:extLst>
              </p:cNvPr>
              <p:cNvGrpSpPr/>
              <p:nvPr/>
            </p:nvGrpSpPr>
            <p:grpSpPr>
              <a:xfrm>
                <a:off x="6858000" y="4648200"/>
                <a:ext cx="1295400" cy="1066800"/>
                <a:chOff x="5181600" y="4648200"/>
                <a:chExt cx="1295400" cy="1066800"/>
              </a:xfrm>
            </p:grpSpPr>
            <p:sp>
              <p:nvSpPr>
                <p:cNvPr id="496" name="Lightning Bolt 495">
                  <a:extLst>
                    <a:ext uri="{FF2B5EF4-FFF2-40B4-BE49-F238E27FC236}">
                      <a16:creationId xmlns:a16="http://schemas.microsoft.com/office/drawing/2014/main" id="{EF337839-FD82-49E7-8568-191F84037223}"/>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Lightning Bolt 496">
                  <a:extLst>
                    <a:ext uri="{FF2B5EF4-FFF2-40B4-BE49-F238E27FC236}">
                      <a16:creationId xmlns:a16="http://schemas.microsoft.com/office/drawing/2014/main" id="{3F2BD380-0E25-4857-B7A7-25650C5047BB}"/>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108">
                <a:extLst>
                  <a:ext uri="{FF2B5EF4-FFF2-40B4-BE49-F238E27FC236}">
                    <a16:creationId xmlns:a16="http://schemas.microsoft.com/office/drawing/2014/main" id="{C9FF0890-BD09-4FB4-9867-C2C727DD0C0F}"/>
                  </a:ext>
                </a:extLst>
              </p:cNvPr>
              <p:cNvGrpSpPr/>
              <p:nvPr/>
            </p:nvGrpSpPr>
            <p:grpSpPr>
              <a:xfrm>
                <a:off x="7696200" y="4648200"/>
                <a:ext cx="1295400" cy="1066800"/>
                <a:chOff x="5181600" y="4648200"/>
                <a:chExt cx="1295400" cy="1066800"/>
              </a:xfrm>
            </p:grpSpPr>
            <p:sp>
              <p:nvSpPr>
                <p:cNvPr id="494" name="Lightning Bolt 493">
                  <a:extLst>
                    <a:ext uri="{FF2B5EF4-FFF2-40B4-BE49-F238E27FC236}">
                      <a16:creationId xmlns:a16="http://schemas.microsoft.com/office/drawing/2014/main" id="{BD3F95C6-6E17-4562-8406-84309572102F}"/>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Lightning Bolt 494">
                  <a:extLst>
                    <a:ext uri="{FF2B5EF4-FFF2-40B4-BE49-F238E27FC236}">
                      <a16:creationId xmlns:a16="http://schemas.microsoft.com/office/drawing/2014/main" id="{8AE36363-8068-4C2A-BF70-06EEB7F6506D}"/>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5" name="Group 122">
              <a:extLst>
                <a:ext uri="{FF2B5EF4-FFF2-40B4-BE49-F238E27FC236}">
                  <a16:creationId xmlns:a16="http://schemas.microsoft.com/office/drawing/2014/main" id="{6426F7BB-8590-435F-9102-B1D37D14F3F2}"/>
                </a:ext>
              </a:extLst>
            </p:cNvPr>
            <p:cNvGrpSpPr/>
            <p:nvPr/>
          </p:nvGrpSpPr>
          <p:grpSpPr>
            <a:xfrm rot="16993735">
              <a:off x="2195513" y="3557520"/>
              <a:ext cx="1363880" cy="366353"/>
              <a:chOff x="5181600" y="4648200"/>
              <a:chExt cx="3810000" cy="1066800"/>
            </a:xfrm>
          </p:grpSpPr>
          <p:grpSp>
            <p:nvGrpSpPr>
              <p:cNvPr id="478" name="Group 102">
                <a:extLst>
                  <a:ext uri="{FF2B5EF4-FFF2-40B4-BE49-F238E27FC236}">
                    <a16:creationId xmlns:a16="http://schemas.microsoft.com/office/drawing/2014/main" id="{AA24B584-DD9C-446D-B492-74A5A1928267}"/>
                  </a:ext>
                </a:extLst>
              </p:cNvPr>
              <p:cNvGrpSpPr/>
              <p:nvPr/>
            </p:nvGrpSpPr>
            <p:grpSpPr>
              <a:xfrm>
                <a:off x="5181600" y="4648200"/>
                <a:ext cx="1295400" cy="1066800"/>
                <a:chOff x="5181600" y="4648200"/>
                <a:chExt cx="1295400" cy="1066800"/>
              </a:xfrm>
            </p:grpSpPr>
            <p:sp>
              <p:nvSpPr>
                <p:cNvPr id="488" name="Lightning Bolt 487">
                  <a:extLst>
                    <a:ext uri="{FF2B5EF4-FFF2-40B4-BE49-F238E27FC236}">
                      <a16:creationId xmlns:a16="http://schemas.microsoft.com/office/drawing/2014/main" id="{44CE7DE7-459D-442F-BAAE-44162574DE8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Lightning Bolt 488">
                  <a:extLst>
                    <a:ext uri="{FF2B5EF4-FFF2-40B4-BE49-F238E27FC236}">
                      <a16:creationId xmlns:a16="http://schemas.microsoft.com/office/drawing/2014/main" id="{E673E8D3-2E47-4CD6-B7AE-3226F5D26A68}"/>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103">
                <a:extLst>
                  <a:ext uri="{FF2B5EF4-FFF2-40B4-BE49-F238E27FC236}">
                    <a16:creationId xmlns:a16="http://schemas.microsoft.com/office/drawing/2014/main" id="{9C6A8F7D-6FC3-43E5-87E8-BDDD178E71A1}"/>
                  </a:ext>
                </a:extLst>
              </p:cNvPr>
              <p:cNvGrpSpPr/>
              <p:nvPr/>
            </p:nvGrpSpPr>
            <p:grpSpPr>
              <a:xfrm>
                <a:off x="6019800" y="4648200"/>
                <a:ext cx="1295400" cy="1066800"/>
                <a:chOff x="5181600" y="4648200"/>
                <a:chExt cx="1295400" cy="1066800"/>
              </a:xfrm>
            </p:grpSpPr>
            <p:sp>
              <p:nvSpPr>
                <p:cNvPr id="486" name="Lightning Bolt 485">
                  <a:extLst>
                    <a:ext uri="{FF2B5EF4-FFF2-40B4-BE49-F238E27FC236}">
                      <a16:creationId xmlns:a16="http://schemas.microsoft.com/office/drawing/2014/main" id="{4DD703EC-BFC3-4BC0-A480-A58C0ECD1D51}"/>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Lightning Bolt 486">
                  <a:extLst>
                    <a:ext uri="{FF2B5EF4-FFF2-40B4-BE49-F238E27FC236}">
                      <a16:creationId xmlns:a16="http://schemas.microsoft.com/office/drawing/2014/main" id="{C91CE0D5-45A0-4738-905B-642D19A58F79}"/>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105">
                <a:extLst>
                  <a:ext uri="{FF2B5EF4-FFF2-40B4-BE49-F238E27FC236}">
                    <a16:creationId xmlns:a16="http://schemas.microsoft.com/office/drawing/2014/main" id="{DFEC861A-DD87-4734-8E14-007FB0A6278B}"/>
                  </a:ext>
                </a:extLst>
              </p:cNvPr>
              <p:cNvGrpSpPr/>
              <p:nvPr/>
            </p:nvGrpSpPr>
            <p:grpSpPr>
              <a:xfrm>
                <a:off x="6858000" y="4648200"/>
                <a:ext cx="1295400" cy="1066800"/>
                <a:chOff x="5181600" y="4648200"/>
                <a:chExt cx="1295400" cy="1066800"/>
              </a:xfrm>
            </p:grpSpPr>
            <p:sp>
              <p:nvSpPr>
                <p:cNvPr id="484" name="Lightning Bolt 483">
                  <a:extLst>
                    <a:ext uri="{FF2B5EF4-FFF2-40B4-BE49-F238E27FC236}">
                      <a16:creationId xmlns:a16="http://schemas.microsoft.com/office/drawing/2014/main" id="{885F7CD8-1FED-432A-970C-9692F4E106EE}"/>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Lightning Bolt 484">
                  <a:extLst>
                    <a:ext uri="{FF2B5EF4-FFF2-40B4-BE49-F238E27FC236}">
                      <a16:creationId xmlns:a16="http://schemas.microsoft.com/office/drawing/2014/main" id="{6F712565-D87A-4B4C-B1C5-516BC03D96A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08">
                <a:extLst>
                  <a:ext uri="{FF2B5EF4-FFF2-40B4-BE49-F238E27FC236}">
                    <a16:creationId xmlns:a16="http://schemas.microsoft.com/office/drawing/2014/main" id="{7CCD204F-35A9-48A6-8193-02267D3B75BD}"/>
                  </a:ext>
                </a:extLst>
              </p:cNvPr>
              <p:cNvGrpSpPr/>
              <p:nvPr/>
            </p:nvGrpSpPr>
            <p:grpSpPr>
              <a:xfrm>
                <a:off x="7696200" y="4648200"/>
                <a:ext cx="1295400" cy="1066800"/>
                <a:chOff x="5181600" y="4648200"/>
                <a:chExt cx="1295400" cy="1066800"/>
              </a:xfrm>
            </p:grpSpPr>
            <p:sp>
              <p:nvSpPr>
                <p:cNvPr id="482" name="Lightning Bolt 481">
                  <a:extLst>
                    <a:ext uri="{FF2B5EF4-FFF2-40B4-BE49-F238E27FC236}">
                      <a16:creationId xmlns:a16="http://schemas.microsoft.com/office/drawing/2014/main" id="{466BF5BD-F6FC-4FAB-AFA6-CCB1B823D4DF}"/>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Lightning Bolt 482">
                  <a:extLst>
                    <a:ext uri="{FF2B5EF4-FFF2-40B4-BE49-F238E27FC236}">
                      <a16:creationId xmlns:a16="http://schemas.microsoft.com/office/drawing/2014/main" id="{5F973AC6-8E5A-426C-B919-2EA01290313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6" name="Group 135">
              <a:extLst>
                <a:ext uri="{FF2B5EF4-FFF2-40B4-BE49-F238E27FC236}">
                  <a16:creationId xmlns:a16="http://schemas.microsoft.com/office/drawing/2014/main" id="{31C935B5-DD70-4B93-AEB3-820415EA606E}"/>
                </a:ext>
              </a:extLst>
            </p:cNvPr>
            <p:cNvGrpSpPr/>
            <p:nvPr/>
          </p:nvGrpSpPr>
          <p:grpSpPr>
            <a:xfrm rot="4606265" flipH="1">
              <a:off x="1642015" y="3623715"/>
              <a:ext cx="1363880" cy="366353"/>
              <a:chOff x="5181600" y="4648200"/>
              <a:chExt cx="3810000" cy="1066800"/>
            </a:xfrm>
          </p:grpSpPr>
          <p:grpSp>
            <p:nvGrpSpPr>
              <p:cNvPr id="466" name="Group 101">
                <a:extLst>
                  <a:ext uri="{FF2B5EF4-FFF2-40B4-BE49-F238E27FC236}">
                    <a16:creationId xmlns:a16="http://schemas.microsoft.com/office/drawing/2014/main" id="{42AF696A-9A6E-4857-BDCB-A723C60A1DB5}"/>
                  </a:ext>
                </a:extLst>
              </p:cNvPr>
              <p:cNvGrpSpPr/>
              <p:nvPr/>
            </p:nvGrpSpPr>
            <p:grpSpPr>
              <a:xfrm>
                <a:off x="5181600" y="4648200"/>
                <a:ext cx="1295400" cy="1066800"/>
                <a:chOff x="5181600" y="4648200"/>
                <a:chExt cx="1295400" cy="1066800"/>
              </a:xfrm>
            </p:grpSpPr>
            <p:sp>
              <p:nvSpPr>
                <p:cNvPr id="476" name="Lightning Bolt 475">
                  <a:extLst>
                    <a:ext uri="{FF2B5EF4-FFF2-40B4-BE49-F238E27FC236}">
                      <a16:creationId xmlns:a16="http://schemas.microsoft.com/office/drawing/2014/main" id="{F9973621-A84A-423D-9CC6-0120A649F5DE}"/>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Lightning Bolt 476">
                  <a:extLst>
                    <a:ext uri="{FF2B5EF4-FFF2-40B4-BE49-F238E27FC236}">
                      <a16:creationId xmlns:a16="http://schemas.microsoft.com/office/drawing/2014/main" id="{4223E89E-6236-4E88-930E-78216107BB8E}"/>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102">
                <a:extLst>
                  <a:ext uri="{FF2B5EF4-FFF2-40B4-BE49-F238E27FC236}">
                    <a16:creationId xmlns:a16="http://schemas.microsoft.com/office/drawing/2014/main" id="{B91D733F-A13B-4BFA-B54D-F48709830193}"/>
                  </a:ext>
                </a:extLst>
              </p:cNvPr>
              <p:cNvGrpSpPr/>
              <p:nvPr/>
            </p:nvGrpSpPr>
            <p:grpSpPr>
              <a:xfrm>
                <a:off x="6019800" y="4648200"/>
                <a:ext cx="1295400" cy="1066800"/>
                <a:chOff x="5181600" y="4648200"/>
                <a:chExt cx="1295400" cy="1066800"/>
              </a:xfrm>
            </p:grpSpPr>
            <p:sp>
              <p:nvSpPr>
                <p:cNvPr id="474" name="Lightning Bolt 473">
                  <a:extLst>
                    <a:ext uri="{FF2B5EF4-FFF2-40B4-BE49-F238E27FC236}">
                      <a16:creationId xmlns:a16="http://schemas.microsoft.com/office/drawing/2014/main" id="{23EED2E4-7012-469C-9EAA-853263BAE860}"/>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Lightning Bolt 474">
                  <a:extLst>
                    <a:ext uri="{FF2B5EF4-FFF2-40B4-BE49-F238E27FC236}">
                      <a16:creationId xmlns:a16="http://schemas.microsoft.com/office/drawing/2014/main" id="{6B54700C-17DD-4B25-81AD-1C7762D26477}"/>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105">
                <a:extLst>
                  <a:ext uri="{FF2B5EF4-FFF2-40B4-BE49-F238E27FC236}">
                    <a16:creationId xmlns:a16="http://schemas.microsoft.com/office/drawing/2014/main" id="{916B59D9-D0B9-43B3-9246-AB0625BFE2A7}"/>
                  </a:ext>
                </a:extLst>
              </p:cNvPr>
              <p:cNvGrpSpPr/>
              <p:nvPr/>
            </p:nvGrpSpPr>
            <p:grpSpPr>
              <a:xfrm>
                <a:off x="6858000" y="4648200"/>
                <a:ext cx="1295400" cy="1066800"/>
                <a:chOff x="5181600" y="4648200"/>
                <a:chExt cx="1295400" cy="1066800"/>
              </a:xfrm>
            </p:grpSpPr>
            <p:sp>
              <p:nvSpPr>
                <p:cNvPr id="472" name="Lightning Bolt 471">
                  <a:extLst>
                    <a:ext uri="{FF2B5EF4-FFF2-40B4-BE49-F238E27FC236}">
                      <a16:creationId xmlns:a16="http://schemas.microsoft.com/office/drawing/2014/main" id="{1E1F2D16-FB42-4E8D-923C-CA422CE5813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Lightning Bolt 472">
                  <a:extLst>
                    <a:ext uri="{FF2B5EF4-FFF2-40B4-BE49-F238E27FC236}">
                      <a16:creationId xmlns:a16="http://schemas.microsoft.com/office/drawing/2014/main" id="{517A7A51-5401-486D-A9D8-2A389725D63E}"/>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08">
                <a:extLst>
                  <a:ext uri="{FF2B5EF4-FFF2-40B4-BE49-F238E27FC236}">
                    <a16:creationId xmlns:a16="http://schemas.microsoft.com/office/drawing/2014/main" id="{D8580DF0-0435-40AF-9DAB-65FD3EFCAD68}"/>
                  </a:ext>
                </a:extLst>
              </p:cNvPr>
              <p:cNvGrpSpPr/>
              <p:nvPr/>
            </p:nvGrpSpPr>
            <p:grpSpPr>
              <a:xfrm>
                <a:off x="7696200" y="4648200"/>
                <a:ext cx="1295400" cy="1066800"/>
                <a:chOff x="5181600" y="4648200"/>
                <a:chExt cx="1295400" cy="1066800"/>
              </a:xfrm>
            </p:grpSpPr>
            <p:sp>
              <p:nvSpPr>
                <p:cNvPr id="470" name="Lightning Bolt 469">
                  <a:extLst>
                    <a:ext uri="{FF2B5EF4-FFF2-40B4-BE49-F238E27FC236}">
                      <a16:creationId xmlns:a16="http://schemas.microsoft.com/office/drawing/2014/main" id="{19783313-6F59-499F-BF6A-1DF7003DDA61}"/>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ightning Bolt 470">
                  <a:extLst>
                    <a:ext uri="{FF2B5EF4-FFF2-40B4-BE49-F238E27FC236}">
                      <a16:creationId xmlns:a16="http://schemas.microsoft.com/office/drawing/2014/main" id="{931CF400-A013-4148-9F1B-C87E907D9A6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7" name="Group 456">
              <a:extLst>
                <a:ext uri="{FF2B5EF4-FFF2-40B4-BE49-F238E27FC236}">
                  <a16:creationId xmlns:a16="http://schemas.microsoft.com/office/drawing/2014/main" id="{7A881801-9335-4A5B-802D-D476324F7BBB}"/>
                </a:ext>
              </a:extLst>
            </p:cNvPr>
            <p:cNvGrpSpPr/>
            <p:nvPr/>
          </p:nvGrpSpPr>
          <p:grpSpPr>
            <a:xfrm>
              <a:off x="1175670" y="721051"/>
              <a:ext cx="2845470" cy="2931880"/>
              <a:chOff x="3954097" y="576628"/>
              <a:chExt cx="2845470" cy="2931880"/>
            </a:xfrm>
          </p:grpSpPr>
          <p:sp>
            <p:nvSpPr>
              <p:cNvPr id="458" name="Freeform: Shape 457">
                <a:extLst>
                  <a:ext uri="{FF2B5EF4-FFF2-40B4-BE49-F238E27FC236}">
                    <a16:creationId xmlns:a16="http://schemas.microsoft.com/office/drawing/2014/main" id="{F61FBB89-131E-4DB0-8C52-274953434629}"/>
                  </a:ext>
                </a:extLst>
              </p:cNvPr>
              <p:cNvSpPr/>
              <p:nvPr/>
            </p:nvSpPr>
            <p:spPr>
              <a:xfrm rot="2518030">
                <a:off x="5290896" y="1405729"/>
                <a:ext cx="1508671" cy="1426733"/>
              </a:xfrm>
              <a:custGeom>
                <a:avLst/>
                <a:gdLst>
                  <a:gd name="connsiteX0" fmla="*/ 145784 w 1508671"/>
                  <a:gd name="connsiteY0" fmla="*/ 77597 h 1426733"/>
                  <a:gd name="connsiteX1" fmla="*/ 226378 w 1508671"/>
                  <a:gd name="connsiteY1" fmla="*/ 52079 h 1426733"/>
                  <a:gd name="connsiteX2" fmla="*/ 277454 w 1508671"/>
                  <a:gd name="connsiteY2" fmla="*/ 60941 h 1426733"/>
                  <a:gd name="connsiteX3" fmla="*/ 257622 w 1508671"/>
                  <a:gd name="connsiteY3" fmla="*/ 42756 h 1426733"/>
                  <a:gd name="connsiteX4" fmla="*/ 257622 w 1508671"/>
                  <a:gd name="connsiteY4" fmla="*/ 42753 h 1426733"/>
                  <a:gd name="connsiteX5" fmla="*/ 612684 w 1508671"/>
                  <a:gd name="connsiteY5" fmla="*/ 58865 h 1426733"/>
                  <a:gd name="connsiteX6" fmla="*/ 701995 w 1508671"/>
                  <a:gd name="connsiteY6" fmla="*/ 111490 h 1426733"/>
                  <a:gd name="connsiteX7" fmla="*/ 729191 w 1508671"/>
                  <a:gd name="connsiteY7" fmla="*/ 121406 h 1426733"/>
                  <a:gd name="connsiteX8" fmla="*/ 876665 w 1508671"/>
                  <a:gd name="connsiteY8" fmla="*/ 241692 h 1426733"/>
                  <a:gd name="connsiteX9" fmla="*/ 885993 w 1508671"/>
                  <a:gd name="connsiteY9" fmla="*/ 261874 h 1426733"/>
                  <a:gd name="connsiteX10" fmla="*/ 933595 w 1508671"/>
                  <a:gd name="connsiteY10" fmla="*/ 307936 h 1426733"/>
                  <a:gd name="connsiteX11" fmla="*/ 1034310 w 1508671"/>
                  <a:gd name="connsiteY11" fmla="*/ 427841 h 1426733"/>
                  <a:gd name="connsiteX12" fmla="*/ 1036723 w 1508671"/>
                  <a:gd name="connsiteY12" fmla="*/ 431379 h 1426733"/>
                  <a:gd name="connsiteX13" fmla="*/ 1099076 w 1508671"/>
                  <a:gd name="connsiteY13" fmla="*/ 442720 h 1426733"/>
                  <a:gd name="connsiteX14" fmla="*/ 1499084 w 1508671"/>
                  <a:gd name="connsiteY14" fmla="*/ 946610 h 1426733"/>
                  <a:gd name="connsiteX15" fmla="*/ 1453146 w 1508671"/>
                  <a:gd name="connsiteY15" fmla="*/ 908299 h 1426733"/>
                  <a:gd name="connsiteX16" fmla="*/ 1476858 w 1508671"/>
                  <a:gd name="connsiteY16" fmla="*/ 952652 h 1426733"/>
                  <a:gd name="connsiteX17" fmla="*/ 1483999 w 1508671"/>
                  <a:gd name="connsiteY17" fmla="*/ 1114176 h 1426733"/>
                  <a:gd name="connsiteX18" fmla="*/ 1344765 w 1508671"/>
                  <a:gd name="connsiteY18" fmla="*/ 983109 h 1426733"/>
                  <a:gd name="connsiteX19" fmla="*/ 1273850 w 1508671"/>
                  <a:gd name="connsiteY19" fmla="*/ 927236 h 1426733"/>
                  <a:gd name="connsiteX20" fmla="*/ 1275518 w 1508671"/>
                  <a:gd name="connsiteY20" fmla="*/ 933539 h 1426733"/>
                  <a:gd name="connsiteX21" fmla="*/ 1278064 w 1508671"/>
                  <a:gd name="connsiteY21" fmla="*/ 1140274 h 1426733"/>
                  <a:gd name="connsiteX22" fmla="*/ 1258652 w 1508671"/>
                  <a:gd name="connsiteY22" fmla="*/ 1191088 h 1426733"/>
                  <a:gd name="connsiteX23" fmla="*/ 1274324 w 1508671"/>
                  <a:gd name="connsiteY23" fmla="*/ 1259903 h 1426733"/>
                  <a:gd name="connsiteX24" fmla="*/ 1239878 w 1508671"/>
                  <a:gd name="connsiteY24" fmla="*/ 1396807 h 1426733"/>
                  <a:gd name="connsiteX25" fmla="*/ 1174055 w 1508671"/>
                  <a:gd name="connsiteY25" fmla="*/ 1295316 h 1426733"/>
                  <a:gd name="connsiteX26" fmla="*/ 1174054 w 1508671"/>
                  <a:gd name="connsiteY26" fmla="*/ 1300902 h 1426733"/>
                  <a:gd name="connsiteX27" fmla="*/ 1110057 w 1508671"/>
                  <a:gd name="connsiteY27" fmla="*/ 1426733 h 1426733"/>
                  <a:gd name="connsiteX28" fmla="*/ 956505 w 1508671"/>
                  <a:gd name="connsiteY28" fmla="*/ 1060458 h 1426733"/>
                  <a:gd name="connsiteX29" fmla="*/ 902756 w 1508671"/>
                  <a:gd name="connsiteY29" fmla="*/ 965588 h 1426733"/>
                  <a:gd name="connsiteX30" fmla="*/ 868453 w 1508671"/>
                  <a:gd name="connsiteY30" fmla="*/ 983852 h 1426733"/>
                  <a:gd name="connsiteX31" fmla="*/ 715112 w 1508671"/>
                  <a:gd name="connsiteY31" fmla="*/ 975851 h 1426733"/>
                  <a:gd name="connsiteX32" fmla="*/ 680965 w 1508671"/>
                  <a:gd name="connsiteY32" fmla="*/ 958148 h 1426733"/>
                  <a:gd name="connsiteX33" fmla="*/ 656795 w 1508671"/>
                  <a:gd name="connsiteY33" fmla="*/ 954531 h 1426733"/>
                  <a:gd name="connsiteX34" fmla="*/ 526903 w 1508671"/>
                  <a:gd name="connsiteY34" fmla="*/ 858266 h 1426733"/>
                  <a:gd name="connsiteX35" fmla="*/ 526351 w 1508671"/>
                  <a:gd name="connsiteY35" fmla="*/ 856949 h 1426733"/>
                  <a:gd name="connsiteX36" fmla="*/ 484863 w 1508671"/>
                  <a:gd name="connsiteY36" fmla="*/ 817473 h 1426733"/>
                  <a:gd name="connsiteX37" fmla="*/ 433837 w 1508671"/>
                  <a:gd name="connsiteY37" fmla="*/ 757360 h 1426733"/>
                  <a:gd name="connsiteX38" fmla="*/ 373430 w 1508671"/>
                  <a:gd name="connsiteY38" fmla="*/ 751929 h 1426733"/>
                  <a:gd name="connsiteX39" fmla="*/ 139625 w 1508671"/>
                  <a:gd name="connsiteY39" fmla="*/ 426589 h 1426733"/>
                  <a:gd name="connsiteX40" fmla="*/ 199456 w 1508671"/>
                  <a:gd name="connsiteY40" fmla="*/ 480585 h 1426733"/>
                  <a:gd name="connsiteX41" fmla="*/ 209888 w 1508671"/>
                  <a:gd name="connsiteY41" fmla="*/ 487569 h 1426733"/>
                  <a:gd name="connsiteX42" fmla="*/ 190842 w 1508671"/>
                  <a:gd name="connsiteY42" fmla="*/ 460092 h 1426733"/>
                  <a:gd name="connsiteX43" fmla="*/ 161552 w 1508671"/>
                  <a:gd name="connsiteY43" fmla="*/ 381603 h 1426733"/>
                  <a:gd name="connsiteX44" fmla="*/ 162457 w 1508671"/>
                  <a:gd name="connsiteY44" fmla="*/ 375478 h 1426733"/>
                  <a:gd name="connsiteX45" fmla="*/ 160606 w 1508671"/>
                  <a:gd name="connsiteY45" fmla="*/ 374568 h 1426733"/>
                  <a:gd name="connsiteX46" fmla="*/ 17718 w 1508671"/>
                  <a:gd name="connsiteY46" fmla="*/ 339575 h 1426733"/>
                  <a:gd name="connsiteX47" fmla="*/ 39484 w 1508671"/>
                  <a:gd name="connsiteY47" fmla="*/ 315003 h 1426733"/>
                  <a:gd name="connsiteX48" fmla="*/ 0 w 1508671"/>
                  <a:gd name="connsiteY48" fmla="*/ 295584 h 1426733"/>
                  <a:gd name="connsiteX49" fmla="*/ 131880 w 1508671"/>
                  <a:gd name="connsiteY49" fmla="*/ 245220 h 1426733"/>
                  <a:gd name="connsiteX50" fmla="*/ 187712 w 1508671"/>
                  <a:gd name="connsiteY50" fmla="*/ 251137 h 1426733"/>
                  <a:gd name="connsiteX51" fmla="*/ 207963 w 1508671"/>
                  <a:gd name="connsiteY51" fmla="*/ 247662 h 1426733"/>
                  <a:gd name="connsiteX52" fmla="*/ 309221 w 1508671"/>
                  <a:gd name="connsiteY52" fmla="*/ 248912 h 1426733"/>
                  <a:gd name="connsiteX53" fmla="*/ 323331 w 1508671"/>
                  <a:gd name="connsiteY53" fmla="*/ 251215 h 1426733"/>
                  <a:gd name="connsiteX54" fmla="*/ 334810 w 1508671"/>
                  <a:gd name="connsiteY54" fmla="*/ 236233 h 1426733"/>
                  <a:gd name="connsiteX55" fmla="*/ 257095 w 1508671"/>
                  <a:gd name="connsiteY55" fmla="*/ 165589 h 1426733"/>
                  <a:gd name="connsiteX56" fmla="*/ 145784 w 1508671"/>
                  <a:gd name="connsiteY56" fmla="*/ 77597 h 14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8671" h="1426733">
                    <a:moveTo>
                      <a:pt x="145784" y="77597"/>
                    </a:moveTo>
                    <a:cubicBezTo>
                      <a:pt x="168372" y="61452"/>
                      <a:pt x="195561" y="53160"/>
                      <a:pt x="226378" y="52079"/>
                    </a:cubicBezTo>
                    <a:lnTo>
                      <a:pt x="277454" y="60941"/>
                    </a:lnTo>
                    <a:lnTo>
                      <a:pt x="257622" y="42756"/>
                    </a:lnTo>
                    <a:lnTo>
                      <a:pt x="257622" y="42753"/>
                    </a:lnTo>
                    <a:cubicBezTo>
                      <a:pt x="342672" y="-21699"/>
                      <a:pt x="472131" y="-10823"/>
                      <a:pt x="612684" y="58865"/>
                    </a:cubicBezTo>
                    <a:lnTo>
                      <a:pt x="701995" y="111490"/>
                    </a:lnTo>
                    <a:lnTo>
                      <a:pt x="729191" y="121406"/>
                    </a:lnTo>
                    <a:cubicBezTo>
                      <a:pt x="794156" y="150884"/>
                      <a:pt x="845769" y="192629"/>
                      <a:pt x="876665" y="241692"/>
                    </a:cubicBezTo>
                    <a:lnTo>
                      <a:pt x="885993" y="261874"/>
                    </a:lnTo>
                    <a:lnTo>
                      <a:pt x="933595" y="307936"/>
                    </a:lnTo>
                    <a:cubicBezTo>
                      <a:pt x="968208" y="345088"/>
                      <a:pt x="1001954" y="385143"/>
                      <a:pt x="1034310" y="427841"/>
                    </a:cubicBezTo>
                    <a:lnTo>
                      <a:pt x="1036723" y="431379"/>
                    </a:lnTo>
                    <a:lnTo>
                      <a:pt x="1099076" y="442720"/>
                    </a:lnTo>
                    <a:cubicBezTo>
                      <a:pt x="1373932" y="514514"/>
                      <a:pt x="1553021" y="740114"/>
                      <a:pt x="1499084" y="946610"/>
                    </a:cubicBezTo>
                    <a:lnTo>
                      <a:pt x="1453146" y="908299"/>
                    </a:lnTo>
                    <a:lnTo>
                      <a:pt x="1476858" y="952652"/>
                    </a:lnTo>
                    <a:cubicBezTo>
                      <a:pt x="1503479" y="1014438"/>
                      <a:pt x="1507343" y="1069988"/>
                      <a:pt x="1483999" y="1114176"/>
                    </a:cubicBezTo>
                    <a:cubicBezTo>
                      <a:pt x="1441843" y="1070251"/>
                      <a:pt x="1395206" y="1026399"/>
                      <a:pt x="1344765" y="983109"/>
                    </a:cubicBezTo>
                    <a:lnTo>
                      <a:pt x="1273850" y="927236"/>
                    </a:lnTo>
                    <a:lnTo>
                      <a:pt x="1275518" y="933539"/>
                    </a:lnTo>
                    <a:cubicBezTo>
                      <a:pt x="1290060" y="1010618"/>
                      <a:pt x="1291195" y="1081053"/>
                      <a:pt x="1278064" y="1140274"/>
                    </a:cubicBezTo>
                    <a:lnTo>
                      <a:pt x="1258652" y="1191088"/>
                    </a:lnTo>
                    <a:lnTo>
                      <a:pt x="1274324" y="1259903"/>
                    </a:lnTo>
                    <a:cubicBezTo>
                      <a:pt x="1280133" y="1316545"/>
                      <a:pt x="1269377" y="1363594"/>
                      <a:pt x="1239878" y="1396807"/>
                    </a:cubicBezTo>
                    <a:lnTo>
                      <a:pt x="1174055" y="1295316"/>
                    </a:lnTo>
                    <a:lnTo>
                      <a:pt x="1174054" y="1300902"/>
                    </a:lnTo>
                    <a:cubicBezTo>
                      <a:pt x="1167136" y="1357419"/>
                      <a:pt x="1146197" y="1400904"/>
                      <a:pt x="1110057" y="1426733"/>
                    </a:cubicBezTo>
                    <a:cubicBezTo>
                      <a:pt x="1074003" y="1310429"/>
                      <a:pt x="1021795" y="1186362"/>
                      <a:pt x="956505" y="1060458"/>
                    </a:cubicBezTo>
                    <a:lnTo>
                      <a:pt x="902756" y="965588"/>
                    </a:lnTo>
                    <a:lnTo>
                      <a:pt x="868453" y="983852"/>
                    </a:lnTo>
                    <a:cubicBezTo>
                      <a:pt x="824674" y="999052"/>
                      <a:pt x="771601" y="995510"/>
                      <a:pt x="715112" y="975851"/>
                    </a:cubicBezTo>
                    <a:lnTo>
                      <a:pt x="680965" y="958148"/>
                    </a:lnTo>
                    <a:lnTo>
                      <a:pt x="656795" y="954531"/>
                    </a:lnTo>
                    <a:cubicBezTo>
                      <a:pt x="598392" y="936224"/>
                      <a:pt x="551605" y="901549"/>
                      <a:pt x="526903" y="858266"/>
                    </a:cubicBezTo>
                    <a:lnTo>
                      <a:pt x="526351" y="856949"/>
                    </a:lnTo>
                    <a:lnTo>
                      <a:pt x="484863" y="817473"/>
                    </a:lnTo>
                    <a:lnTo>
                      <a:pt x="433837" y="757360"/>
                    </a:lnTo>
                    <a:lnTo>
                      <a:pt x="373430" y="751929"/>
                    </a:lnTo>
                    <a:cubicBezTo>
                      <a:pt x="208614" y="708878"/>
                      <a:pt x="103936" y="563218"/>
                      <a:pt x="139625" y="426589"/>
                    </a:cubicBezTo>
                    <a:cubicBezTo>
                      <a:pt x="158181" y="446052"/>
                      <a:pt x="178210" y="464074"/>
                      <a:pt x="199456" y="480585"/>
                    </a:cubicBezTo>
                    <a:lnTo>
                      <a:pt x="209888" y="487569"/>
                    </a:lnTo>
                    <a:lnTo>
                      <a:pt x="190842" y="460092"/>
                    </a:lnTo>
                    <a:cubicBezTo>
                      <a:pt x="175077" y="432551"/>
                      <a:pt x="165056" y="406071"/>
                      <a:pt x="161552" y="381603"/>
                    </a:cubicBezTo>
                    <a:lnTo>
                      <a:pt x="162457" y="375478"/>
                    </a:lnTo>
                    <a:lnTo>
                      <a:pt x="160606" y="374568"/>
                    </a:lnTo>
                    <a:lnTo>
                      <a:pt x="17718" y="339575"/>
                    </a:lnTo>
                    <a:lnTo>
                      <a:pt x="39484" y="315003"/>
                    </a:lnTo>
                    <a:lnTo>
                      <a:pt x="0" y="295584"/>
                    </a:lnTo>
                    <a:cubicBezTo>
                      <a:pt x="29498" y="262371"/>
                      <a:pt x="74948" y="246137"/>
                      <a:pt x="131880" y="245220"/>
                    </a:cubicBezTo>
                    <a:lnTo>
                      <a:pt x="187712" y="251137"/>
                    </a:lnTo>
                    <a:lnTo>
                      <a:pt x="207963" y="247662"/>
                    </a:lnTo>
                    <a:cubicBezTo>
                      <a:pt x="239050" y="245478"/>
                      <a:pt x="272965" y="245913"/>
                      <a:pt x="309221" y="248912"/>
                    </a:cubicBezTo>
                    <a:lnTo>
                      <a:pt x="323331" y="251215"/>
                    </a:lnTo>
                    <a:lnTo>
                      <a:pt x="334810" y="236233"/>
                    </a:lnTo>
                    <a:lnTo>
                      <a:pt x="257095" y="165589"/>
                    </a:lnTo>
                    <a:cubicBezTo>
                      <a:pt x="219857" y="133925"/>
                      <a:pt x="182671" y="104509"/>
                      <a:pt x="145784" y="77597"/>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9" name="Oval 458">
                <a:extLst>
                  <a:ext uri="{FF2B5EF4-FFF2-40B4-BE49-F238E27FC236}">
                    <a16:creationId xmlns:a16="http://schemas.microsoft.com/office/drawing/2014/main" id="{4B973688-E353-4D8D-A82B-B982D562FED2}"/>
                  </a:ext>
                </a:extLst>
              </p:cNvPr>
              <p:cNvSpPr/>
              <p:nvPr/>
            </p:nvSpPr>
            <p:spPr>
              <a:xfrm>
                <a:off x="4860039" y="1206060"/>
                <a:ext cx="1292433" cy="18640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459">
                <a:extLst>
                  <a:ext uri="{FF2B5EF4-FFF2-40B4-BE49-F238E27FC236}">
                    <a16:creationId xmlns:a16="http://schemas.microsoft.com/office/drawing/2014/main" id="{A4431005-5898-4BA4-BAB3-8EA69A30B2FA}"/>
                  </a:ext>
                </a:extLst>
              </p:cNvPr>
              <p:cNvGrpSpPr/>
              <p:nvPr/>
            </p:nvGrpSpPr>
            <p:grpSpPr>
              <a:xfrm>
                <a:off x="3954097" y="1224737"/>
                <a:ext cx="1198311" cy="1694065"/>
                <a:chOff x="4249559" y="905454"/>
                <a:chExt cx="1198311" cy="1694065"/>
              </a:xfrm>
            </p:grpSpPr>
            <p:sp>
              <p:nvSpPr>
                <p:cNvPr id="464" name="Freeform: Shape 463">
                  <a:extLst>
                    <a:ext uri="{FF2B5EF4-FFF2-40B4-BE49-F238E27FC236}">
                      <a16:creationId xmlns:a16="http://schemas.microsoft.com/office/drawing/2014/main" id="{A0902D1F-EC74-4FC2-9717-B919ECE85E70}"/>
                    </a:ext>
                  </a:extLst>
                </p:cNvPr>
                <p:cNvSpPr/>
                <p:nvPr/>
              </p:nvSpPr>
              <p:spPr>
                <a:xfrm rot="19931863" flipH="1">
                  <a:off x="4249559" y="1201132"/>
                  <a:ext cx="937609" cy="867131"/>
                </a:xfrm>
                <a:custGeom>
                  <a:avLst/>
                  <a:gdLst>
                    <a:gd name="connsiteX0" fmla="*/ 194123 w 937609"/>
                    <a:gd name="connsiteY0" fmla="*/ 12970 h 867131"/>
                    <a:gd name="connsiteX1" fmla="*/ 171608 w 937609"/>
                    <a:gd name="connsiteY1" fmla="*/ 128686 h 867131"/>
                    <a:gd name="connsiteX2" fmla="*/ 175422 w 937609"/>
                    <a:gd name="connsiteY2" fmla="*/ 140915 h 867131"/>
                    <a:gd name="connsiteX3" fmla="*/ 156936 w 937609"/>
                    <a:gd name="connsiteY3" fmla="*/ 183672 h 867131"/>
                    <a:gd name="connsiteX4" fmla="*/ 148232 w 937609"/>
                    <a:gd name="connsiteY4" fmla="*/ 244098 h 867131"/>
                    <a:gd name="connsiteX5" fmla="*/ 151369 w 937609"/>
                    <a:gd name="connsiteY5" fmla="*/ 295484 h 867131"/>
                    <a:gd name="connsiteX6" fmla="*/ 120729 w 937609"/>
                    <a:gd name="connsiteY6" fmla="*/ 270421 h 867131"/>
                    <a:gd name="connsiteX7" fmla="*/ 38711 w 937609"/>
                    <a:gd name="connsiteY7" fmla="*/ 189038 h 867131"/>
                    <a:gd name="connsiteX8" fmla="*/ 58197 w 937609"/>
                    <a:gd name="connsiteY8" fmla="*/ 333942 h 867131"/>
                    <a:gd name="connsiteX9" fmla="*/ 73818 w 937609"/>
                    <a:gd name="connsiteY9" fmla="*/ 356479 h 867131"/>
                    <a:gd name="connsiteX10" fmla="*/ 6979 w 937609"/>
                    <a:gd name="connsiteY10" fmla="*/ 300438 h 867131"/>
                    <a:gd name="connsiteX11" fmla="*/ 240786 w 937609"/>
                    <a:gd name="connsiteY11" fmla="*/ 625777 h 867131"/>
                    <a:gd name="connsiteX12" fmla="*/ 301191 w 937609"/>
                    <a:gd name="connsiteY12" fmla="*/ 631209 h 867131"/>
                    <a:gd name="connsiteX13" fmla="*/ 352218 w 937609"/>
                    <a:gd name="connsiteY13" fmla="*/ 691323 h 867131"/>
                    <a:gd name="connsiteX14" fmla="*/ 393321 w 937609"/>
                    <a:gd name="connsiteY14" fmla="*/ 729876 h 867131"/>
                    <a:gd name="connsiteX15" fmla="*/ 394260 w 937609"/>
                    <a:gd name="connsiteY15" fmla="*/ 732116 h 867131"/>
                    <a:gd name="connsiteX16" fmla="*/ 524152 w 937609"/>
                    <a:gd name="connsiteY16" fmla="*/ 828382 h 867131"/>
                    <a:gd name="connsiteX17" fmla="*/ 538377 w 937609"/>
                    <a:gd name="connsiteY17" fmla="*/ 830510 h 867131"/>
                    <a:gd name="connsiteX18" fmla="*/ 549856 w 937609"/>
                    <a:gd name="connsiteY18" fmla="*/ 836732 h 867131"/>
                    <a:gd name="connsiteX19" fmla="*/ 776272 w 937609"/>
                    <a:gd name="connsiteY19" fmla="*/ 836159 h 867131"/>
                    <a:gd name="connsiteX20" fmla="*/ 761758 w 937609"/>
                    <a:gd name="connsiteY20" fmla="*/ 822538 h 867131"/>
                    <a:gd name="connsiteX21" fmla="*/ 784236 w 937609"/>
                    <a:gd name="connsiteY21" fmla="*/ 827627 h 867131"/>
                    <a:gd name="connsiteX22" fmla="*/ 848735 w 937609"/>
                    <a:gd name="connsiteY22" fmla="*/ 809003 h 867131"/>
                    <a:gd name="connsiteX23" fmla="*/ 848735 w 937609"/>
                    <a:gd name="connsiteY23" fmla="*/ 809001 h 867131"/>
                    <a:gd name="connsiteX24" fmla="*/ 782049 w 937609"/>
                    <a:gd name="connsiteY24" fmla="*/ 755058 h 867131"/>
                    <a:gd name="connsiteX25" fmla="*/ 789787 w 937609"/>
                    <a:gd name="connsiteY25" fmla="*/ 720156 h 867131"/>
                    <a:gd name="connsiteX26" fmla="*/ 789343 w 937609"/>
                    <a:gd name="connsiteY26" fmla="*/ 718721 h 867131"/>
                    <a:gd name="connsiteX27" fmla="*/ 844706 w 937609"/>
                    <a:gd name="connsiteY27" fmla="*/ 708541 h 867131"/>
                    <a:gd name="connsiteX28" fmla="*/ 850197 w 937609"/>
                    <a:gd name="connsiteY28" fmla="*/ 705837 h 867131"/>
                    <a:gd name="connsiteX29" fmla="*/ 878859 w 937609"/>
                    <a:gd name="connsiteY29" fmla="*/ 705798 h 867131"/>
                    <a:gd name="connsiteX30" fmla="*/ 937609 w 937609"/>
                    <a:gd name="connsiteY30" fmla="*/ 673312 h 867131"/>
                    <a:gd name="connsiteX31" fmla="*/ 937608 w 937609"/>
                    <a:gd name="connsiteY31" fmla="*/ 673310 h 867131"/>
                    <a:gd name="connsiteX32" fmla="*/ 911262 w 937609"/>
                    <a:gd name="connsiteY32" fmla="*/ 661203 h 867131"/>
                    <a:gd name="connsiteX33" fmla="*/ 917959 w 937609"/>
                    <a:gd name="connsiteY33" fmla="*/ 653525 h 867131"/>
                    <a:gd name="connsiteX34" fmla="*/ 917957 w 937609"/>
                    <a:gd name="connsiteY34" fmla="*/ 653523 h 867131"/>
                    <a:gd name="connsiteX35" fmla="*/ 877619 w 937609"/>
                    <a:gd name="connsiteY35" fmla="*/ 645744 h 867131"/>
                    <a:gd name="connsiteX36" fmla="*/ 832620 w 937609"/>
                    <a:gd name="connsiteY36" fmla="*/ 625066 h 867131"/>
                    <a:gd name="connsiteX37" fmla="*/ 725287 w 937609"/>
                    <a:gd name="connsiteY37" fmla="*/ 562659 h 867131"/>
                    <a:gd name="connsiteX38" fmla="*/ 658503 w 937609"/>
                    <a:gd name="connsiteY38" fmla="*/ 515943 h 867131"/>
                    <a:gd name="connsiteX39" fmla="*/ 605552 w 937609"/>
                    <a:gd name="connsiteY39" fmla="*/ 468204 h 867131"/>
                    <a:gd name="connsiteX40" fmla="*/ 599580 w 937609"/>
                    <a:gd name="connsiteY40" fmla="*/ 464227 h 867131"/>
                    <a:gd name="connsiteX41" fmla="*/ 603831 w 937609"/>
                    <a:gd name="connsiteY41" fmla="*/ 456339 h 867131"/>
                    <a:gd name="connsiteX42" fmla="*/ 590726 w 937609"/>
                    <a:gd name="connsiteY42" fmla="*/ 458333 h 867131"/>
                    <a:gd name="connsiteX43" fmla="*/ 547035 w 937609"/>
                    <a:gd name="connsiteY43" fmla="*/ 429239 h 867131"/>
                    <a:gd name="connsiteX44" fmla="*/ 513724 w 937609"/>
                    <a:gd name="connsiteY44" fmla="*/ 401847 h 867131"/>
                    <a:gd name="connsiteX45" fmla="*/ 416134 w 937609"/>
                    <a:gd name="connsiteY45" fmla="*/ 308293 h 867131"/>
                    <a:gd name="connsiteX46" fmla="*/ 391735 w 937609"/>
                    <a:gd name="connsiteY46" fmla="*/ 280958 h 867131"/>
                    <a:gd name="connsiteX47" fmla="*/ 331135 w 937609"/>
                    <a:gd name="connsiteY47" fmla="*/ 165841 h 867131"/>
                    <a:gd name="connsiteX48" fmla="*/ 270514 w 937609"/>
                    <a:gd name="connsiteY48" fmla="*/ 0 h 867131"/>
                    <a:gd name="connsiteX49" fmla="*/ 235175 w 937609"/>
                    <a:gd name="connsiteY49" fmla="*/ 46426 h 867131"/>
                    <a:gd name="connsiteX50" fmla="*/ 230443 w 937609"/>
                    <a:gd name="connsiteY50" fmla="*/ 72335 h 8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7609" h="867131">
                      <a:moveTo>
                        <a:pt x="194123" y="12970"/>
                      </a:moveTo>
                      <a:cubicBezTo>
                        <a:pt x="169725" y="40440"/>
                        <a:pt x="163024" y="80720"/>
                        <a:pt x="171608" y="128686"/>
                      </a:cubicBezTo>
                      <a:lnTo>
                        <a:pt x="175422" y="140915"/>
                      </a:lnTo>
                      <a:lnTo>
                        <a:pt x="156936" y="183672"/>
                      </a:lnTo>
                      <a:cubicBezTo>
                        <a:pt x="151856" y="202293"/>
                        <a:pt x="148972" y="222553"/>
                        <a:pt x="148232" y="244098"/>
                      </a:cubicBezTo>
                      <a:lnTo>
                        <a:pt x="151369" y="295484"/>
                      </a:lnTo>
                      <a:lnTo>
                        <a:pt x="120729" y="270421"/>
                      </a:lnTo>
                      <a:cubicBezTo>
                        <a:pt x="90908" y="243656"/>
                        <a:pt x="63435" y="216428"/>
                        <a:pt x="38711" y="189038"/>
                      </a:cubicBezTo>
                      <a:cubicBezTo>
                        <a:pt x="18118" y="228021"/>
                        <a:pt x="26665" y="278859"/>
                        <a:pt x="58197" y="333942"/>
                      </a:cubicBezTo>
                      <a:lnTo>
                        <a:pt x="73818" y="356479"/>
                      </a:lnTo>
                      <a:lnTo>
                        <a:pt x="6979" y="300438"/>
                      </a:lnTo>
                      <a:cubicBezTo>
                        <a:pt x="-28708" y="437068"/>
                        <a:pt x="75970" y="582728"/>
                        <a:pt x="240786" y="625777"/>
                      </a:cubicBezTo>
                      <a:lnTo>
                        <a:pt x="301191" y="631209"/>
                      </a:lnTo>
                      <a:lnTo>
                        <a:pt x="352218" y="691323"/>
                      </a:lnTo>
                      <a:lnTo>
                        <a:pt x="393321" y="729876"/>
                      </a:lnTo>
                      <a:lnTo>
                        <a:pt x="394260" y="732116"/>
                      </a:lnTo>
                      <a:cubicBezTo>
                        <a:pt x="418962" y="775400"/>
                        <a:pt x="465749" y="810074"/>
                        <a:pt x="524152" y="828382"/>
                      </a:cubicBezTo>
                      <a:lnTo>
                        <a:pt x="538377" y="830510"/>
                      </a:lnTo>
                      <a:lnTo>
                        <a:pt x="549856" y="836732"/>
                      </a:lnTo>
                      <a:cubicBezTo>
                        <a:pt x="637594" y="875900"/>
                        <a:pt x="719998" y="878803"/>
                        <a:pt x="776272" y="836159"/>
                      </a:cubicBezTo>
                      <a:lnTo>
                        <a:pt x="761758" y="822538"/>
                      </a:lnTo>
                      <a:lnTo>
                        <a:pt x="784236" y="827627"/>
                      </a:lnTo>
                      <a:cubicBezTo>
                        <a:pt x="808952" y="827817"/>
                        <a:pt x="830801" y="821821"/>
                        <a:pt x="848735" y="809003"/>
                      </a:cubicBezTo>
                      <a:cubicBezTo>
                        <a:pt x="848735" y="809002"/>
                        <a:pt x="848736" y="809002"/>
                        <a:pt x="848735" y="809001"/>
                      </a:cubicBezTo>
                      <a:lnTo>
                        <a:pt x="782049" y="755058"/>
                      </a:lnTo>
                      <a:lnTo>
                        <a:pt x="789787" y="720156"/>
                      </a:lnTo>
                      <a:lnTo>
                        <a:pt x="789343" y="718721"/>
                      </a:lnTo>
                      <a:lnTo>
                        <a:pt x="844706" y="708541"/>
                      </a:lnTo>
                      <a:lnTo>
                        <a:pt x="850197" y="705837"/>
                      </a:lnTo>
                      <a:lnTo>
                        <a:pt x="878859" y="705798"/>
                      </a:lnTo>
                      <a:cubicBezTo>
                        <a:pt x="903000" y="700493"/>
                        <a:pt x="922971" y="689794"/>
                        <a:pt x="937609" y="673312"/>
                      </a:cubicBezTo>
                      <a:cubicBezTo>
                        <a:pt x="937609" y="673312"/>
                        <a:pt x="937609" y="673311"/>
                        <a:pt x="937608" y="673310"/>
                      </a:cubicBezTo>
                      <a:lnTo>
                        <a:pt x="911262" y="661203"/>
                      </a:lnTo>
                      <a:lnTo>
                        <a:pt x="917959" y="653525"/>
                      </a:lnTo>
                      <a:cubicBezTo>
                        <a:pt x="917958" y="653524"/>
                        <a:pt x="917958" y="653523"/>
                        <a:pt x="917957" y="653523"/>
                      </a:cubicBezTo>
                      <a:lnTo>
                        <a:pt x="877619" y="645744"/>
                      </a:lnTo>
                      <a:lnTo>
                        <a:pt x="832620" y="625066"/>
                      </a:lnTo>
                      <a:cubicBezTo>
                        <a:pt x="797092" y="606534"/>
                        <a:pt x="761174" y="585642"/>
                        <a:pt x="725287" y="562659"/>
                      </a:cubicBezTo>
                      <a:lnTo>
                        <a:pt x="658503" y="515943"/>
                      </a:lnTo>
                      <a:lnTo>
                        <a:pt x="605552" y="468204"/>
                      </a:lnTo>
                      <a:lnTo>
                        <a:pt x="599580" y="464227"/>
                      </a:lnTo>
                      <a:lnTo>
                        <a:pt x="603831" y="456339"/>
                      </a:lnTo>
                      <a:lnTo>
                        <a:pt x="590726" y="458333"/>
                      </a:lnTo>
                      <a:lnTo>
                        <a:pt x="547035" y="429239"/>
                      </a:lnTo>
                      <a:lnTo>
                        <a:pt x="513724" y="401847"/>
                      </a:lnTo>
                      <a:cubicBezTo>
                        <a:pt x="479653" y="371586"/>
                        <a:pt x="447016" y="340272"/>
                        <a:pt x="416134" y="308293"/>
                      </a:cubicBezTo>
                      <a:lnTo>
                        <a:pt x="391735" y="280958"/>
                      </a:lnTo>
                      <a:lnTo>
                        <a:pt x="331135" y="165841"/>
                      </a:lnTo>
                      <a:cubicBezTo>
                        <a:pt x="305740" y="109127"/>
                        <a:pt x="285280" y="53342"/>
                        <a:pt x="270514" y="0"/>
                      </a:cubicBezTo>
                      <a:cubicBezTo>
                        <a:pt x="254821" y="11217"/>
                        <a:pt x="243101" y="26959"/>
                        <a:pt x="235175" y="46426"/>
                      </a:cubicBezTo>
                      <a:lnTo>
                        <a:pt x="230443" y="72335"/>
                      </a:ln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5" name="Freeform: Shape 464">
                  <a:extLst>
                    <a:ext uri="{FF2B5EF4-FFF2-40B4-BE49-F238E27FC236}">
                      <a16:creationId xmlns:a16="http://schemas.microsoft.com/office/drawing/2014/main" id="{E4FF94EB-560C-4AA5-8DA2-36675D045D32}"/>
                    </a:ext>
                  </a:extLst>
                </p:cNvPr>
                <p:cNvSpPr/>
                <p:nvPr/>
              </p:nvSpPr>
              <p:spPr>
                <a:xfrm rot="11185339" flipH="1">
                  <a:off x="4622021" y="905454"/>
                  <a:ext cx="825849" cy="1694065"/>
                </a:xfrm>
                <a:custGeom>
                  <a:avLst/>
                  <a:gdLst>
                    <a:gd name="connsiteX0" fmla="*/ 457471 w 825849"/>
                    <a:gd name="connsiteY0" fmla="*/ 1694065 h 1694065"/>
                    <a:gd name="connsiteX1" fmla="*/ 449343 w 825849"/>
                    <a:gd name="connsiteY1" fmla="*/ 1552408 h 1694065"/>
                    <a:gd name="connsiteX2" fmla="*/ 450872 w 825849"/>
                    <a:gd name="connsiteY2" fmla="*/ 1419798 h 1694065"/>
                    <a:gd name="connsiteX3" fmla="*/ 459642 w 825849"/>
                    <a:gd name="connsiteY3" fmla="*/ 1434099 h 1694065"/>
                    <a:gd name="connsiteX4" fmla="*/ 529979 w 825849"/>
                    <a:gd name="connsiteY4" fmla="*/ 1521110 h 1694065"/>
                    <a:gd name="connsiteX5" fmla="*/ 557338 w 825849"/>
                    <a:gd name="connsiteY5" fmla="*/ 1544621 h 1694065"/>
                    <a:gd name="connsiteX6" fmla="*/ 592032 w 825849"/>
                    <a:gd name="connsiteY6" fmla="*/ 1593151 h 1694065"/>
                    <a:gd name="connsiteX7" fmla="*/ 717265 w 825849"/>
                    <a:gd name="connsiteY7" fmla="*/ 1658310 h 1694065"/>
                    <a:gd name="connsiteX8" fmla="*/ 705424 w 825849"/>
                    <a:gd name="connsiteY8" fmla="*/ 1615391 h 1694065"/>
                    <a:gd name="connsiteX9" fmla="*/ 738390 w 825849"/>
                    <a:gd name="connsiteY9" fmla="*/ 1615851 h 1694065"/>
                    <a:gd name="connsiteX10" fmla="*/ 673504 w 825849"/>
                    <a:gd name="connsiteY10" fmla="*/ 1499690 h 1694065"/>
                    <a:gd name="connsiteX11" fmla="*/ 666410 w 825849"/>
                    <a:gd name="connsiteY11" fmla="*/ 1473977 h 1694065"/>
                    <a:gd name="connsiteX12" fmla="*/ 629206 w 825849"/>
                    <a:gd name="connsiteY12" fmla="*/ 1271035 h 1694065"/>
                    <a:gd name="connsiteX13" fmla="*/ 607486 w 825849"/>
                    <a:gd name="connsiteY13" fmla="*/ 1065078 h 1694065"/>
                    <a:gd name="connsiteX14" fmla="*/ 627845 w 825849"/>
                    <a:gd name="connsiteY14" fmla="*/ 1066833 h 1694065"/>
                    <a:gd name="connsiteX15" fmla="*/ 606149 w 825849"/>
                    <a:gd name="connsiteY15" fmla="*/ 1048194 h 1694065"/>
                    <a:gd name="connsiteX16" fmla="*/ 605394 w 825849"/>
                    <a:gd name="connsiteY16" fmla="*/ 1026316 h 1694065"/>
                    <a:gd name="connsiteX17" fmla="*/ 649315 w 825849"/>
                    <a:gd name="connsiteY17" fmla="*/ 1010910 h 1694065"/>
                    <a:gd name="connsiteX18" fmla="*/ 649313 w 825849"/>
                    <a:gd name="connsiteY18" fmla="*/ 1010909 h 1694065"/>
                    <a:gd name="connsiteX19" fmla="*/ 603639 w 825849"/>
                    <a:gd name="connsiteY19" fmla="*/ 975428 h 1694065"/>
                    <a:gd name="connsiteX20" fmla="*/ 598593 w 825849"/>
                    <a:gd name="connsiteY20" fmla="*/ 829155 h 1694065"/>
                    <a:gd name="connsiteX21" fmla="*/ 606364 w 825849"/>
                    <a:gd name="connsiteY21" fmla="*/ 603867 h 1694065"/>
                    <a:gd name="connsiteX22" fmla="*/ 610830 w 825849"/>
                    <a:gd name="connsiteY22" fmla="*/ 561529 h 1694065"/>
                    <a:gd name="connsiteX23" fmla="*/ 653962 w 825849"/>
                    <a:gd name="connsiteY23" fmla="*/ 435227 h 1694065"/>
                    <a:gd name="connsiteX24" fmla="*/ 825849 w 825849"/>
                    <a:gd name="connsiteY24" fmla="*/ 77190 h 1694065"/>
                    <a:gd name="connsiteX25" fmla="*/ 689270 w 825849"/>
                    <a:gd name="connsiteY25" fmla="*/ 112901 h 1694065"/>
                    <a:gd name="connsiteX26" fmla="*/ 685094 w 825849"/>
                    <a:gd name="connsiteY26" fmla="*/ 116609 h 1694065"/>
                    <a:gd name="connsiteX27" fmla="*/ 717265 w 825849"/>
                    <a:gd name="connsiteY27" fmla="*/ 0 h 1694065"/>
                    <a:gd name="connsiteX28" fmla="*/ 592031 w 825849"/>
                    <a:gd name="connsiteY28" fmla="*/ 65159 h 1694065"/>
                    <a:gd name="connsiteX29" fmla="*/ 551159 w 825849"/>
                    <a:gd name="connsiteY29" fmla="*/ 122333 h 1694065"/>
                    <a:gd name="connsiteX30" fmla="*/ 510052 w 825849"/>
                    <a:gd name="connsiteY30" fmla="*/ 136484 h 1694065"/>
                    <a:gd name="connsiteX31" fmla="*/ 365391 w 825849"/>
                    <a:gd name="connsiteY31" fmla="*/ 258405 h 1694065"/>
                    <a:gd name="connsiteX32" fmla="*/ 343812 w 825849"/>
                    <a:gd name="connsiteY32" fmla="*/ 289728 h 1694065"/>
                    <a:gd name="connsiteX33" fmla="*/ 338302 w 825849"/>
                    <a:gd name="connsiteY33" fmla="*/ 196301 h 1694065"/>
                    <a:gd name="connsiteX34" fmla="*/ 343839 w 825849"/>
                    <a:gd name="connsiteY34" fmla="*/ 5161 h 1694065"/>
                    <a:gd name="connsiteX35" fmla="*/ 202811 w 825849"/>
                    <a:gd name="connsiteY35" fmla="*/ 185501 h 1694065"/>
                    <a:gd name="connsiteX36" fmla="*/ 190380 w 825849"/>
                    <a:gd name="connsiteY36" fmla="*/ 247026 h 1694065"/>
                    <a:gd name="connsiteX37" fmla="*/ 186836 w 825849"/>
                    <a:gd name="connsiteY37" fmla="*/ 225836 h 1694065"/>
                    <a:gd name="connsiteX38" fmla="*/ 182733 w 825849"/>
                    <a:gd name="connsiteY38" fmla="*/ 94066 h 1694065"/>
                    <a:gd name="connsiteX39" fmla="*/ 71616 w 825849"/>
                    <a:gd name="connsiteY39" fmla="*/ 727758 h 1694065"/>
                    <a:gd name="connsiteX40" fmla="*/ 125629 w 825849"/>
                    <a:gd name="connsiteY40" fmla="*/ 816585 h 1694065"/>
                    <a:gd name="connsiteX41" fmla="*/ 126324 w 825849"/>
                    <a:gd name="connsiteY41" fmla="*/ 817409 h 1694065"/>
                    <a:gd name="connsiteX42" fmla="*/ 106532 w 825849"/>
                    <a:gd name="connsiteY42" fmla="*/ 952081 h 1694065"/>
                    <a:gd name="connsiteX43" fmla="*/ 103704 w 825849"/>
                    <a:gd name="connsiteY43" fmla="*/ 1018262 h 1694065"/>
                    <a:gd name="connsiteX44" fmla="*/ 94810 w 825849"/>
                    <a:gd name="connsiteY44" fmla="*/ 1038635 h 1694065"/>
                    <a:gd name="connsiteX45" fmla="*/ 102806 w 825849"/>
                    <a:gd name="connsiteY45" fmla="*/ 1228774 h 1694065"/>
                    <a:gd name="connsiteX46" fmla="*/ 113451 w 825849"/>
                    <a:gd name="connsiteY46" fmla="*/ 1255684 h 1694065"/>
                    <a:gd name="connsiteX47" fmla="*/ 133413 w 825849"/>
                    <a:gd name="connsiteY47" fmla="*/ 1357417 h 1694065"/>
                    <a:gd name="connsiteX48" fmla="*/ 357151 w 825849"/>
                    <a:gd name="connsiteY48" fmla="*/ 1633587 h 1694065"/>
                    <a:gd name="connsiteX49" fmla="*/ 357150 w 825849"/>
                    <a:gd name="connsiteY49" fmla="*/ 1633585 h 1694065"/>
                    <a:gd name="connsiteX50" fmla="*/ 357487 w 825849"/>
                    <a:gd name="connsiteY50" fmla="*/ 1612328 h 1694065"/>
                    <a:gd name="connsiteX51" fmla="*/ 397991 w 825849"/>
                    <a:gd name="connsiteY51" fmla="*/ 1663238 h 1694065"/>
                    <a:gd name="connsiteX52" fmla="*/ 457471 w 825849"/>
                    <a:gd name="connsiteY52" fmla="*/ 1694065 h 16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5849" h="1694065">
                      <a:moveTo>
                        <a:pt x="457471" y="1694065"/>
                      </a:moveTo>
                      <a:cubicBezTo>
                        <a:pt x="453097" y="1648614"/>
                        <a:pt x="450397" y="1601278"/>
                        <a:pt x="449343" y="1552408"/>
                      </a:cubicBezTo>
                      <a:lnTo>
                        <a:pt x="450872" y="1419798"/>
                      </a:lnTo>
                      <a:lnTo>
                        <a:pt x="459642" y="1434099"/>
                      </a:lnTo>
                      <a:cubicBezTo>
                        <a:pt x="482704" y="1467070"/>
                        <a:pt x="506264" y="1496237"/>
                        <a:pt x="529979" y="1521110"/>
                      </a:cubicBezTo>
                      <a:lnTo>
                        <a:pt x="557338" y="1544621"/>
                      </a:lnTo>
                      <a:lnTo>
                        <a:pt x="592032" y="1593151"/>
                      </a:lnTo>
                      <a:cubicBezTo>
                        <a:pt x="630523" y="1635108"/>
                        <a:pt x="672843" y="1658310"/>
                        <a:pt x="717265" y="1658310"/>
                      </a:cubicBezTo>
                      <a:lnTo>
                        <a:pt x="705424" y="1615391"/>
                      </a:lnTo>
                      <a:lnTo>
                        <a:pt x="738390" y="1615851"/>
                      </a:lnTo>
                      <a:lnTo>
                        <a:pt x="673504" y="1499690"/>
                      </a:lnTo>
                      <a:lnTo>
                        <a:pt x="666410" y="1473977"/>
                      </a:lnTo>
                      <a:cubicBezTo>
                        <a:pt x="651694" y="1409155"/>
                        <a:pt x="639253" y="1341233"/>
                        <a:pt x="629206" y="1271035"/>
                      </a:cubicBezTo>
                      <a:lnTo>
                        <a:pt x="607486" y="1065078"/>
                      </a:lnTo>
                      <a:lnTo>
                        <a:pt x="627845" y="1066833"/>
                      </a:lnTo>
                      <a:lnTo>
                        <a:pt x="606149" y="1048194"/>
                      </a:lnTo>
                      <a:lnTo>
                        <a:pt x="605394" y="1026316"/>
                      </a:lnTo>
                      <a:lnTo>
                        <a:pt x="649315" y="1010910"/>
                      </a:lnTo>
                      <a:lnTo>
                        <a:pt x="649313" y="1010909"/>
                      </a:lnTo>
                      <a:lnTo>
                        <a:pt x="603639" y="975428"/>
                      </a:lnTo>
                      <a:lnTo>
                        <a:pt x="598593" y="829155"/>
                      </a:lnTo>
                      <a:cubicBezTo>
                        <a:pt x="598593" y="753160"/>
                        <a:pt x="601223" y="677789"/>
                        <a:pt x="606364" y="603867"/>
                      </a:cubicBezTo>
                      <a:lnTo>
                        <a:pt x="610830" y="561529"/>
                      </a:lnTo>
                      <a:lnTo>
                        <a:pt x="653962" y="435227"/>
                      </a:lnTo>
                      <a:cubicBezTo>
                        <a:pt x="704741" y="302803"/>
                        <a:pt x="762834" y="181380"/>
                        <a:pt x="825849" y="77190"/>
                      </a:cubicBezTo>
                      <a:cubicBezTo>
                        <a:pt x="782537" y="67322"/>
                        <a:pt x="736122" y="80543"/>
                        <a:pt x="689270" y="112901"/>
                      </a:cubicBezTo>
                      <a:lnTo>
                        <a:pt x="685094" y="116609"/>
                      </a:lnTo>
                      <a:lnTo>
                        <a:pt x="717265" y="0"/>
                      </a:lnTo>
                      <a:cubicBezTo>
                        <a:pt x="672843" y="0"/>
                        <a:pt x="630523" y="23202"/>
                        <a:pt x="592031" y="65159"/>
                      </a:cubicBezTo>
                      <a:lnTo>
                        <a:pt x="551159" y="122333"/>
                      </a:lnTo>
                      <a:lnTo>
                        <a:pt x="510052" y="136484"/>
                      </a:lnTo>
                      <a:cubicBezTo>
                        <a:pt x="460249" y="162012"/>
                        <a:pt x="411248" y="203663"/>
                        <a:pt x="365391" y="258405"/>
                      </a:cubicBezTo>
                      <a:lnTo>
                        <a:pt x="343812" y="289728"/>
                      </a:lnTo>
                      <a:lnTo>
                        <a:pt x="338302" y="196301"/>
                      </a:lnTo>
                      <a:cubicBezTo>
                        <a:pt x="337172" y="129840"/>
                        <a:pt x="338991" y="65850"/>
                        <a:pt x="343839" y="5161"/>
                      </a:cubicBezTo>
                      <a:cubicBezTo>
                        <a:pt x="279118" y="21015"/>
                        <a:pt x="231414" y="86447"/>
                        <a:pt x="202811" y="185501"/>
                      </a:cubicBezTo>
                      <a:lnTo>
                        <a:pt x="190380" y="247026"/>
                      </a:lnTo>
                      <a:lnTo>
                        <a:pt x="186836" y="225836"/>
                      </a:lnTo>
                      <a:cubicBezTo>
                        <a:pt x="182418" y="181810"/>
                        <a:pt x="180983" y="137755"/>
                        <a:pt x="182733" y="94066"/>
                      </a:cubicBezTo>
                      <a:cubicBezTo>
                        <a:pt x="-7479" y="190865"/>
                        <a:pt x="-57227" y="474578"/>
                        <a:pt x="71616" y="727758"/>
                      </a:cubicBezTo>
                      <a:cubicBezTo>
                        <a:pt x="87722" y="759406"/>
                        <a:pt x="105855" y="789077"/>
                        <a:pt x="125629" y="816585"/>
                      </a:cubicBezTo>
                      <a:lnTo>
                        <a:pt x="126324" y="817409"/>
                      </a:lnTo>
                      <a:lnTo>
                        <a:pt x="106532" y="952081"/>
                      </a:lnTo>
                      <a:lnTo>
                        <a:pt x="103704" y="1018262"/>
                      </a:lnTo>
                      <a:lnTo>
                        <a:pt x="94810" y="1038635"/>
                      </a:lnTo>
                      <a:cubicBezTo>
                        <a:pt x="78645" y="1094316"/>
                        <a:pt x="81707" y="1160626"/>
                        <a:pt x="102806" y="1228774"/>
                      </a:cubicBezTo>
                      <a:lnTo>
                        <a:pt x="113451" y="1255684"/>
                      </a:lnTo>
                      <a:lnTo>
                        <a:pt x="133413" y="1357417"/>
                      </a:lnTo>
                      <a:cubicBezTo>
                        <a:pt x="174645" y="1508782"/>
                        <a:pt x="252484" y="1612797"/>
                        <a:pt x="357151" y="1633587"/>
                      </a:cubicBezTo>
                      <a:lnTo>
                        <a:pt x="357150" y="1633585"/>
                      </a:lnTo>
                      <a:lnTo>
                        <a:pt x="357487" y="1612328"/>
                      </a:lnTo>
                      <a:lnTo>
                        <a:pt x="397991" y="1663238"/>
                      </a:lnTo>
                      <a:cubicBezTo>
                        <a:pt x="415959" y="1678660"/>
                        <a:pt x="435814" y="1689132"/>
                        <a:pt x="457471" y="169406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1" name="Freeform: Shape 460">
                <a:extLst>
                  <a:ext uri="{FF2B5EF4-FFF2-40B4-BE49-F238E27FC236}">
                    <a16:creationId xmlns:a16="http://schemas.microsoft.com/office/drawing/2014/main" id="{2E6710E7-1995-4130-9BBF-F7F2683ADA7D}"/>
                  </a:ext>
                </a:extLst>
              </p:cNvPr>
              <p:cNvSpPr/>
              <p:nvPr/>
            </p:nvSpPr>
            <p:spPr>
              <a:xfrm rot="19103369">
                <a:off x="4868256" y="2410343"/>
                <a:ext cx="1177534" cy="1098165"/>
              </a:xfrm>
              <a:custGeom>
                <a:avLst/>
                <a:gdLst>
                  <a:gd name="connsiteX0" fmla="*/ 1035389 w 1128401"/>
                  <a:gd name="connsiteY0" fmla="*/ 29585 h 1110157"/>
                  <a:gd name="connsiteX1" fmla="*/ 1082173 w 1128401"/>
                  <a:gd name="connsiteY1" fmla="*/ 684410 h 1110157"/>
                  <a:gd name="connsiteX2" fmla="*/ 1046229 w 1128401"/>
                  <a:gd name="connsiteY2" fmla="*/ 579788 h 1110157"/>
                  <a:gd name="connsiteX3" fmla="*/ 1009020 w 1128401"/>
                  <a:gd name="connsiteY3" fmla="*/ 515699 h 1110157"/>
                  <a:gd name="connsiteX4" fmla="*/ 998444 w 1128401"/>
                  <a:gd name="connsiteY4" fmla="*/ 537896 h 1110157"/>
                  <a:gd name="connsiteX5" fmla="*/ 999660 w 1128401"/>
                  <a:gd name="connsiteY5" fmla="*/ 549960 h 1110157"/>
                  <a:gd name="connsiteX6" fmla="*/ 925920 w 1128401"/>
                  <a:gd name="connsiteY6" fmla="*/ 845114 h 1110157"/>
                  <a:gd name="connsiteX7" fmla="*/ 880090 w 1128401"/>
                  <a:gd name="connsiteY7" fmla="*/ 724471 h 1110157"/>
                  <a:gd name="connsiteX8" fmla="*/ 876388 w 1128401"/>
                  <a:gd name="connsiteY8" fmla="*/ 718556 h 1110157"/>
                  <a:gd name="connsiteX9" fmla="*/ 812367 w 1128401"/>
                  <a:gd name="connsiteY9" fmla="*/ 783440 h 1110157"/>
                  <a:gd name="connsiteX10" fmla="*/ 797273 w 1128401"/>
                  <a:gd name="connsiteY10" fmla="*/ 796050 h 1110157"/>
                  <a:gd name="connsiteX11" fmla="*/ 794248 w 1128401"/>
                  <a:gd name="connsiteY11" fmla="*/ 803995 h 1110157"/>
                  <a:gd name="connsiteX12" fmla="*/ 779717 w 1128401"/>
                  <a:gd name="connsiteY12" fmla="*/ 829565 h 1110157"/>
                  <a:gd name="connsiteX13" fmla="*/ 778105 w 1128401"/>
                  <a:gd name="connsiteY13" fmla="*/ 841023 h 1110157"/>
                  <a:gd name="connsiteX14" fmla="*/ 636259 w 1128401"/>
                  <a:gd name="connsiteY14" fmla="*/ 1110157 h 1110157"/>
                  <a:gd name="connsiteX15" fmla="*/ 624164 w 1128401"/>
                  <a:gd name="connsiteY15" fmla="*/ 1012183 h 1110157"/>
                  <a:gd name="connsiteX16" fmla="*/ 596160 w 1128401"/>
                  <a:gd name="connsiteY16" fmla="*/ 1034894 h 1110157"/>
                  <a:gd name="connsiteX17" fmla="*/ 607638 w 1128401"/>
                  <a:gd name="connsiteY17" fmla="*/ 943286 h 1110157"/>
                  <a:gd name="connsiteX18" fmla="*/ 582375 w 1128401"/>
                  <a:gd name="connsiteY18" fmla="*/ 866801 h 1110157"/>
                  <a:gd name="connsiteX19" fmla="*/ 540430 w 1128401"/>
                  <a:gd name="connsiteY19" fmla="*/ 789837 h 1110157"/>
                  <a:gd name="connsiteX20" fmla="*/ 525241 w 1128401"/>
                  <a:gd name="connsiteY20" fmla="*/ 770157 h 1110157"/>
                  <a:gd name="connsiteX21" fmla="*/ 529737 w 1128401"/>
                  <a:gd name="connsiteY21" fmla="*/ 829883 h 1110157"/>
                  <a:gd name="connsiteX22" fmla="*/ 564018 w 1128401"/>
                  <a:gd name="connsiteY22" fmla="*/ 968638 h 1110157"/>
                  <a:gd name="connsiteX23" fmla="*/ 448609 w 1128401"/>
                  <a:gd name="connsiteY23" fmla="*/ 787198 h 1110157"/>
                  <a:gd name="connsiteX24" fmla="*/ 444340 w 1128401"/>
                  <a:gd name="connsiteY24" fmla="*/ 737051 h 1110157"/>
                  <a:gd name="connsiteX25" fmla="*/ 443048 w 1128401"/>
                  <a:gd name="connsiteY25" fmla="*/ 736280 h 1110157"/>
                  <a:gd name="connsiteX26" fmla="*/ 415057 w 1128401"/>
                  <a:gd name="connsiteY26" fmla="*/ 770609 h 1110157"/>
                  <a:gd name="connsiteX27" fmla="*/ 311311 w 1128401"/>
                  <a:gd name="connsiteY27" fmla="*/ 817629 h 1110157"/>
                  <a:gd name="connsiteX28" fmla="*/ 231113 w 1128401"/>
                  <a:gd name="connsiteY28" fmla="*/ 605335 h 1110157"/>
                  <a:gd name="connsiteX29" fmla="*/ 233162 w 1128401"/>
                  <a:gd name="connsiteY29" fmla="*/ 567193 h 1110157"/>
                  <a:gd name="connsiteX30" fmla="*/ 189923 w 1128401"/>
                  <a:gd name="connsiteY30" fmla="*/ 554894 h 1110157"/>
                  <a:gd name="connsiteX31" fmla="*/ 0 w 1128401"/>
                  <a:gd name="connsiteY31" fmla="*/ 545053 h 1110157"/>
                  <a:gd name="connsiteX32" fmla="*/ 161578 w 1128401"/>
                  <a:gd name="connsiteY32" fmla="*/ 413484 h 1110157"/>
                  <a:gd name="connsiteX33" fmla="*/ 209222 w 1128401"/>
                  <a:gd name="connsiteY33" fmla="*/ 391490 h 1110157"/>
                  <a:gd name="connsiteX34" fmla="*/ 222437 w 1128401"/>
                  <a:gd name="connsiteY34" fmla="*/ 370734 h 1110157"/>
                  <a:gd name="connsiteX35" fmla="*/ 101333 w 1128401"/>
                  <a:gd name="connsiteY35" fmla="*/ 342570 h 1110157"/>
                  <a:gd name="connsiteX36" fmla="*/ 288099 w 1128401"/>
                  <a:gd name="connsiteY36" fmla="*/ 250182 h 1110157"/>
                  <a:gd name="connsiteX37" fmla="*/ 330409 w 1128401"/>
                  <a:gd name="connsiteY37" fmla="*/ 241231 h 1110157"/>
                  <a:gd name="connsiteX38" fmla="*/ 257077 w 1128401"/>
                  <a:gd name="connsiteY38" fmla="*/ 210705 h 1110157"/>
                  <a:gd name="connsiteX39" fmla="*/ 782544 w 1128401"/>
                  <a:gd name="connsiteY39" fmla="*/ 32792 h 1110157"/>
                  <a:gd name="connsiteX40" fmla="*/ 848418 w 1128401"/>
                  <a:gd name="connsiteY40" fmla="*/ 46776 h 1110157"/>
                  <a:gd name="connsiteX41" fmla="*/ 875167 w 1128401"/>
                  <a:gd name="connsiteY41" fmla="*/ 25953 h 1110157"/>
                  <a:gd name="connsiteX42" fmla="*/ 987179 w 1128401"/>
                  <a:gd name="connsiteY42" fmla="*/ 3665 h 1110157"/>
                  <a:gd name="connsiteX43" fmla="*/ 1035389 w 1128401"/>
                  <a:gd name="connsiteY43" fmla="*/ 29585 h 1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8401" h="1110157">
                    <a:moveTo>
                      <a:pt x="1035389" y="29585"/>
                    </a:moveTo>
                    <a:cubicBezTo>
                      <a:pt x="1136809" y="117240"/>
                      <a:pt x="1159681" y="387678"/>
                      <a:pt x="1082173" y="684410"/>
                    </a:cubicBezTo>
                    <a:cubicBezTo>
                      <a:pt x="1072105" y="645502"/>
                      <a:pt x="1060051" y="610607"/>
                      <a:pt x="1046229" y="579788"/>
                    </a:cubicBezTo>
                    <a:lnTo>
                      <a:pt x="1009020" y="515699"/>
                    </a:lnTo>
                    <a:lnTo>
                      <a:pt x="998444" y="537896"/>
                    </a:lnTo>
                    <a:lnTo>
                      <a:pt x="999660" y="549960"/>
                    </a:lnTo>
                    <a:cubicBezTo>
                      <a:pt x="1000835" y="645953"/>
                      <a:pt x="977035" y="748356"/>
                      <a:pt x="925920" y="845114"/>
                    </a:cubicBezTo>
                    <a:cubicBezTo>
                      <a:pt x="914006" y="802084"/>
                      <a:pt x="898598" y="761800"/>
                      <a:pt x="880090" y="724471"/>
                    </a:cubicBezTo>
                    <a:lnTo>
                      <a:pt x="876388" y="718556"/>
                    </a:lnTo>
                    <a:lnTo>
                      <a:pt x="812367" y="783440"/>
                    </a:lnTo>
                    <a:lnTo>
                      <a:pt x="797273" y="796050"/>
                    </a:lnTo>
                    <a:lnTo>
                      <a:pt x="794248" y="803995"/>
                    </a:lnTo>
                    <a:lnTo>
                      <a:pt x="779717" y="829565"/>
                    </a:lnTo>
                    <a:lnTo>
                      <a:pt x="778105" y="841023"/>
                    </a:lnTo>
                    <a:cubicBezTo>
                      <a:pt x="756406" y="934540"/>
                      <a:pt x="708927" y="1028338"/>
                      <a:pt x="636259" y="1110157"/>
                    </a:cubicBezTo>
                    <a:lnTo>
                      <a:pt x="624164" y="1012183"/>
                    </a:lnTo>
                    <a:lnTo>
                      <a:pt x="596160" y="1034894"/>
                    </a:lnTo>
                    <a:lnTo>
                      <a:pt x="607638" y="943286"/>
                    </a:lnTo>
                    <a:lnTo>
                      <a:pt x="582375" y="866801"/>
                    </a:lnTo>
                    <a:cubicBezTo>
                      <a:pt x="570243" y="839734"/>
                      <a:pt x="556214" y="814037"/>
                      <a:pt x="540430" y="789837"/>
                    </a:cubicBezTo>
                    <a:lnTo>
                      <a:pt x="525241" y="770157"/>
                    </a:lnTo>
                    <a:lnTo>
                      <a:pt x="529737" y="829883"/>
                    </a:lnTo>
                    <a:cubicBezTo>
                      <a:pt x="537560" y="880185"/>
                      <a:pt x="549110" y="927225"/>
                      <a:pt x="564018" y="968638"/>
                    </a:cubicBezTo>
                    <a:cubicBezTo>
                      <a:pt x="512137" y="968638"/>
                      <a:pt x="467623" y="893823"/>
                      <a:pt x="448609" y="787198"/>
                    </a:cubicBezTo>
                    <a:lnTo>
                      <a:pt x="444340" y="737051"/>
                    </a:lnTo>
                    <a:lnTo>
                      <a:pt x="443048" y="736280"/>
                    </a:lnTo>
                    <a:lnTo>
                      <a:pt x="415057" y="770609"/>
                    </a:lnTo>
                    <a:cubicBezTo>
                      <a:pt x="379172" y="808031"/>
                      <a:pt x="343027" y="825915"/>
                      <a:pt x="311311" y="817629"/>
                    </a:cubicBezTo>
                    <a:cubicBezTo>
                      <a:pt x="258450" y="803822"/>
                      <a:pt x="230404" y="720594"/>
                      <a:pt x="231113" y="605335"/>
                    </a:cubicBezTo>
                    <a:lnTo>
                      <a:pt x="233162" y="567193"/>
                    </a:lnTo>
                    <a:lnTo>
                      <a:pt x="189923" y="554894"/>
                    </a:lnTo>
                    <a:cubicBezTo>
                      <a:pt x="130399" y="542755"/>
                      <a:pt x="66712" y="539137"/>
                      <a:pt x="0" y="545053"/>
                    </a:cubicBezTo>
                    <a:cubicBezTo>
                      <a:pt x="48447" y="490507"/>
                      <a:pt x="103501" y="446450"/>
                      <a:pt x="161578" y="413484"/>
                    </a:cubicBezTo>
                    <a:lnTo>
                      <a:pt x="209222" y="391490"/>
                    </a:lnTo>
                    <a:lnTo>
                      <a:pt x="222437" y="370734"/>
                    </a:lnTo>
                    <a:lnTo>
                      <a:pt x="101333" y="342570"/>
                    </a:lnTo>
                    <a:cubicBezTo>
                      <a:pt x="160685" y="300149"/>
                      <a:pt x="224150" y="269422"/>
                      <a:pt x="288099" y="250182"/>
                    </a:cubicBezTo>
                    <a:lnTo>
                      <a:pt x="330409" y="241231"/>
                    </a:lnTo>
                    <a:lnTo>
                      <a:pt x="257077" y="210705"/>
                    </a:lnTo>
                    <a:cubicBezTo>
                      <a:pt x="431670" y="78396"/>
                      <a:pt x="627668" y="17251"/>
                      <a:pt x="782544" y="32792"/>
                    </a:cubicBezTo>
                    <a:lnTo>
                      <a:pt x="848418" y="46776"/>
                    </a:lnTo>
                    <a:lnTo>
                      <a:pt x="875167" y="25953"/>
                    </a:lnTo>
                    <a:cubicBezTo>
                      <a:pt x="913837" y="2862"/>
                      <a:pt x="951917" y="-5545"/>
                      <a:pt x="987179" y="3665"/>
                    </a:cubicBezTo>
                    <a:cubicBezTo>
                      <a:pt x="1004810" y="8270"/>
                      <a:pt x="1020900" y="17062"/>
                      <a:pt x="1035389" y="2958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2" name="Freeform: Shape 461">
                <a:extLst>
                  <a:ext uri="{FF2B5EF4-FFF2-40B4-BE49-F238E27FC236}">
                    <a16:creationId xmlns:a16="http://schemas.microsoft.com/office/drawing/2014/main" id="{63D6A1AA-5ECF-4C19-BE76-987A14343CDB}"/>
                  </a:ext>
                </a:extLst>
              </p:cNvPr>
              <p:cNvSpPr/>
              <p:nvPr/>
            </p:nvSpPr>
            <p:spPr>
              <a:xfrm>
                <a:off x="4477970" y="576628"/>
                <a:ext cx="1750824" cy="1073652"/>
              </a:xfrm>
              <a:custGeom>
                <a:avLst/>
                <a:gdLst>
                  <a:gd name="connsiteX0" fmla="*/ 988427 w 1750824"/>
                  <a:gd name="connsiteY0" fmla="*/ 195 h 1073652"/>
                  <a:gd name="connsiteX1" fmla="*/ 1117444 w 1750824"/>
                  <a:gd name="connsiteY1" fmla="*/ 10533 h 1073652"/>
                  <a:gd name="connsiteX2" fmla="*/ 1350711 w 1750824"/>
                  <a:gd name="connsiteY2" fmla="*/ 107380 h 1073652"/>
                  <a:gd name="connsiteX3" fmla="*/ 1365227 w 1750824"/>
                  <a:gd name="connsiteY3" fmla="*/ 119747 h 1073652"/>
                  <a:gd name="connsiteX4" fmla="*/ 1395737 w 1750824"/>
                  <a:gd name="connsiteY4" fmla="*/ 119793 h 1073652"/>
                  <a:gd name="connsiteX5" fmla="*/ 1750824 w 1750824"/>
                  <a:gd name="connsiteY5" fmla="*/ 428777 h 1073652"/>
                  <a:gd name="connsiteX6" fmla="*/ 1587902 w 1750824"/>
                  <a:gd name="connsiteY6" fmla="*/ 408980 h 1073652"/>
                  <a:gd name="connsiteX7" fmla="*/ 1581443 w 1750824"/>
                  <a:gd name="connsiteY7" fmla="*/ 409301 h 1073652"/>
                  <a:gd name="connsiteX8" fmla="*/ 1612255 w 1750824"/>
                  <a:gd name="connsiteY8" fmla="*/ 516918 h 1073652"/>
                  <a:gd name="connsiteX9" fmla="*/ 1623406 w 1750824"/>
                  <a:gd name="connsiteY9" fmla="*/ 646216 h 1073652"/>
                  <a:gd name="connsiteX10" fmla="*/ 1619974 w 1750824"/>
                  <a:gd name="connsiteY10" fmla="*/ 677911 h 1073652"/>
                  <a:gd name="connsiteX11" fmla="*/ 1665002 w 1750824"/>
                  <a:gd name="connsiteY11" fmla="*/ 745599 h 1073652"/>
                  <a:gd name="connsiteX12" fmla="*/ 1706056 w 1750824"/>
                  <a:gd name="connsiteY12" fmla="*/ 953783 h 1073652"/>
                  <a:gd name="connsiteX13" fmla="*/ 1631050 w 1750824"/>
                  <a:gd name="connsiteY13" fmla="*/ 916945 h 1073652"/>
                  <a:gd name="connsiteX14" fmla="*/ 1632843 w 1750824"/>
                  <a:gd name="connsiteY14" fmla="*/ 929679 h 1073652"/>
                  <a:gd name="connsiteX15" fmla="*/ 1621488 w 1750824"/>
                  <a:gd name="connsiteY15" fmla="*/ 1041780 h 1073652"/>
                  <a:gd name="connsiteX16" fmla="*/ 1493404 w 1750824"/>
                  <a:gd name="connsiteY16" fmla="*/ 922648 h 1073652"/>
                  <a:gd name="connsiteX17" fmla="*/ 1350805 w 1750824"/>
                  <a:gd name="connsiteY17" fmla="*/ 826846 h 1073652"/>
                  <a:gd name="connsiteX18" fmla="*/ 1347326 w 1750824"/>
                  <a:gd name="connsiteY18" fmla="*/ 826396 h 1073652"/>
                  <a:gd name="connsiteX19" fmla="*/ 1269719 w 1750824"/>
                  <a:gd name="connsiteY19" fmla="*/ 900836 h 1073652"/>
                  <a:gd name="connsiteX20" fmla="*/ 1267179 w 1750824"/>
                  <a:gd name="connsiteY20" fmla="*/ 902232 h 1073652"/>
                  <a:gd name="connsiteX21" fmla="*/ 1282067 w 1750824"/>
                  <a:gd name="connsiteY21" fmla="*/ 909337 h 1073652"/>
                  <a:gd name="connsiteX22" fmla="*/ 1339782 w 1750824"/>
                  <a:gd name="connsiteY22" fmla="*/ 925620 h 1073652"/>
                  <a:gd name="connsiteX23" fmla="*/ 1150595 w 1750824"/>
                  <a:gd name="connsiteY23" fmla="*/ 962856 h 1073652"/>
                  <a:gd name="connsiteX24" fmla="*/ 1131729 w 1750824"/>
                  <a:gd name="connsiteY24" fmla="*/ 955131 h 1073652"/>
                  <a:gd name="connsiteX25" fmla="*/ 1099967 w 1750824"/>
                  <a:gd name="connsiteY25" fmla="*/ 961269 h 1073652"/>
                  <a:gd name="connsiteX26" fmla="*/ 1035086 w 1750824"/>
                  <a:gd name="connsiteY26" fmla="*/ 964059 h 1073652"/>
                  <a:gd name="connsiteX27" fmla="*/ 1016886 w 1750824"/>
                  <a:gd name="connsiteY27" fmla="*/ 961983 h 1073652"/>
                  <a:gd name="connsiteX28" fmla="*/ 1006712 w 1750824"/>
                  <a:gd name="connsiteY28" fmla="*/ 973282 h 1073652"/>
                  <a:gd name="connsiteX29" fmla="*/ 964114 w 1750824"/>
                  <a:gd name="connsiteY29" fmla="*/ 1002106 h 1073652"/>
                  <a:gd name="connsiteX30" fmla="*/ 813637 w 1750824"/>
                  <a:gd name="connsiteY30" fmla="*/ 1018605 h 1073652"/>
                  <a:gd name="connsiteX31" fmla="*/ 757863 w 1750824"/>
                  <a:gd name="connsiteY31" fmla="*/ 996755 h 1073652"/>
                  <a:gd name="connsiteX32" fmla="*/ 701928 w 1750824"/>
                  <a:gd name="connsiteY32" fmla="*/ 1007517 h 1073652"/>
                  <a:gd name="connsiteX33" fmla="*/ 599044 w 1750824"/>
                  <a:gd name="connsiteY33" fmla="*/ 1017788 h 1073652"/>
                  <a:gd name="connsiteX34" fmla="*/ 481293 w 1750824"/>
                  <a:gd name="connsiteY34" fmla="*/ 1018331 h 1073652"/>
                  <a:gd name="connsiteX35" fmla="*/ 416224 w 1750824"/>
                  <a:gd name="connsiteY35" fmla="*/ 1011837 h 1073652"/>
                  <a:gd name="connsiteX36" fmla="*/ 317178 w 1750824"/>
                  <a:gd name="connsiteY36" fmla="*/ 1073652 h 1073652"/>
                  <a:gd name="connsiteX37" fmla="*/ 317178 w 1750824"/>
                  <a:gd name="connsiteY37" fmla="*/ 1073651 h 1073652"/>
                  <a:gd name="connsiteX38" fmla="*/ 331349 w 1750824"/>
                  <a:gd name="connsiteY38" fmla="*/ 998834 h 1073652"/>
                  <a:gd name="connsiteX39" fmla="*/ 270521 w 1750824"/>
                  <a:gd name="connsiteY39" fmla="*/ 985808 h 1073652"/>
                  <a:gd name="connsiteX40" fmla="*/ 228 w 1750824"/>
                  <a:gd name="connsiteY40" fmla="*/ 757322 h 1073652"/>
                  <a:gd name="connsiteX41" fmla="*/ 122987 w 1750824"/>
                  <a:gd name="connsiteY41" fmla="*/ 563807 h 1073652"/>
                  <a:gd name="connsiteX42" fmla="*/ 193971 w 1750824"/>
                  <a:gd name="connsiteY42" fmla="*/ 528158 h 1073652"/>
                  <a:gd name="connsiteX43" fmla="*/ 138623 w 1750824"/>
                  <a:gd name="connsiteY43" fmla="*/ 504181 h 1073652"/>
                  <a:gd name="connsiteX44" fmla="*/ 47616 w 1750824"/>
                  <a:gd name="connsiteY44" fmla="*/ 482928 h 1073652"/>
                  <a:gd name="connsiteX45" fmla="*/ 47615 w 1750824"/>
                  <a:gd name="connsiteY45" fmla="*/ 482927 h 1073652"/>
                  <a:gd name="connsiteX46" fmla="*/ 321443 w 1750824"/>
                  <a:gd name="connsiteY46" fmla="*/ 402884 h 1073652"/>
                  <a:gd name="connsiteX47" fmla="*/ 393032 w 1750824"/>
                  <a:gd name="connsiteY47" fmla="*/ 425074 h 1073652"/>
                  <a:gd name="connsiteX48" fmla="*/ 440274 w 1750824"/>
                  <a:gd name="connsiteY48" fmla="*/ 328696 h 1073652"/>
                  <a:gd name="connsiteX49" fmla="*/ 988427 w 1750824"/>
                  <a:gd name="connsiteY49" fmla="*/ 195 h 107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50824" h="1073652">
                    <a:moveTo>
                      <a:pt x="988427" y="195"/>
                    </a:moveTo>
                    <a:cubicBezTo>
                      <a:pt x="1031014" y="-876"/>
                      <a:pt x="1074189" y="2450"/>
                      <a:pt x="1117444" y="10533"/>
                    </a:cubicBezTo>
                    <a:cubicBezTo>
                      <a:pt x="1203952" y="26699"/>
                      <a:pt x="1282587" y="60356"/>
                      <a:pt x="1350711" y="107380"/>
                    </a:cubicBezTo>
                    <a:lnTo>
                      <a:pt x="1365227" y="119747"/>
                    </a:lnTo>
                    <a:lnTo>
                      <a:pt x="1395737" y="119793"/>
                    </a:lnTo>
                    <a:cubicBezTo>
                      <a:pt x="1590092" y="138556"/>
                      <a:pt x="1729418" y="248259"/>
                      <a:pt x="1750824" y="428777"/>
                    </a:cubicBezTo>
                    <a:cubicBezTo>
                      <a:pt x="1699126" y="417363"/>
                      <a:pt x="1644582" y="410792"/>
                      <a:pt x="1587902" y="408980"/>
                    </a:cubicBezTo>
                    <a:lnTo>
                      <a:pt x="1581443" y="409301"/>
                    </a:lnTo>
                    <a:lnTo>
                      <a:pt x="1612255" y="516918"/>
                    </a:lnTo>
                    <a:cubicBezTo>
                      <a:pt x="1620026" y="558909"/>
                      <a:pt x="1623854" y="602183"/>
                      <a:pt x="1623406" y="646216"/>
                    </a:cubicBezTo>
                    <a:lnTo>
                      <a:pt x="1619974" y="677911"/>
                    </a:lnTo>
                    <a:lnTo>
                      <a:pt x="1665002" y="745599"/>
                    </a:lnTo>
                    <a:cubicBezTo>
                      <a:pt x="1695987" y="808002"/>
                      <a:pt x="1710852" y="878266"/>
                      <a:pt x="1706056" y="953783"/>
                    </a:cubicBezTo>
                    <a:lnTo>
                      <a:pt x="1631050" y="916945"/>
                    </a:lnTo>
                    <a:lnTo>
                      <a:pt x="1632843" y="929679"/>
                    </a:lnTo>
                    <a:cubicBezTo>
                      <a:pt x="1633661" y="966911"/>
                      <a:pt x="1629997" y="1004432"/>
                      <a:pt x="1621488" y="1041780"/>
                    </a:cubicBezTo>
                    <a:cubicBezTo>
                      <a:pt x="1582558" y="999042"/>
                      <a:pt x="1539658" y="959215"/>
                      <a:pt x="1493404" y="922648"/>
                    </a:cubicBezTo>
                    <a:lnTo>
                      <a:pt x="1350805" y="826846"/>
                    </a:lnTo>
                    <a:lnTo>
                      <a:pt x="1347326" y="826396"/>
                    </a:lnTo>
                    <a:lnTo>
                      <a:pt x="1269719" y="900836"/>
                    </a:lnTo>
                    <a:lnTo>
                      <a:pt x="1267179" y="902232"/>
                    </a:lnTo>
                    <a:lnTo>
                      <a:pt x="1282067" y="909337"/>
                    </a:lnTo>
                    <a:cubicBezTo>
                      <a:pt x="1300676" y="916375"/>
                      <a:pt x="1319966" y="921862"/>
                      <a:pt x="1339782" y="925620"/>
                    </a:cubicBezTo>
                    <a:cubicBezTo>
                      <a:pt x="1288061" y="971556"/>
                      <a:pt x="1216701" y="983054"/>
                      <a:pt x="1150595" y="962856"/>
                    </a:cubicBezTo>
                    <a:lnTo>
                      <a:pt x="1131729" y="955131"/>
                    </a:lnTo>
                    <a:lnTo>
                      <a:pt x="1099967" y="961269"/>
                    </a:lnTo>
                    <a:cubicBezTo>
                      <a:pt x="1078835" y="963748"/>
                      <a:pt x="1057143" y="964714"/>
                      <a:pt x="1035086" y="964059"/>
                    </a:cubicBezTo>
                    <a:lnTo>
                      <a:pt x="1016886" y="961983"/>
                    </a:lnTo>
                    <a:lnTo>
                      <a:pt x="1006712" y="973282"/>
                    </a:lnTo>
                    <a:cubicBezTo>
                      <a:pt x="993913" y="984481"/>
                      <a:pt x="979696" y="994177"/>
                      <a:pt x="964114" y="1002106"/>
                    </a:cubicBezTo>
                    <a:cubicBezTo>
                      <a:pt x="917370" y="1025895"/>
                      <a:pt x="864992" y="1030402"/>
                      <a:pt x="813637" y="1018605"/>
                    </a:cubicBezTo>
                    <a:lnTo>
                      <a:pt x="757863" y="996755"/>
                    </a:lnTo>
                    <a:lnTo>
                      <a:pt x="701928" y="1007517"/>
                    </a:lnTo>
                    <a:cubicBezTo>
                      <a:pt x="668619" y="1012371"/>
                      <a:pt x="634239" y="1015843"/>
                      <a:pt x="599044" y="1017788"/>
                    </a:cubicBezTo>
                    <a:cubicBezTo>
                      <a:pt x="558821" y="1020011"/>
                      <a:pt x="519437" y="1020134"/>
                      <a:pt x="481293" y="1018331"/>
                    </a:cubicBezTo>
                    <a:lnTo>
                      <a:pt x="416224" y="1011837"/>
                    </a:lnTo>
                    <a:lnTo>
                      <a:pt x="317178" y="1073652"/>
                    </a:lnTo>
                    <a:lnTo>
                      <a:pt x="317178" y="1073651"/>
                    </a:lnTo>
                    <a:lnTo>
                      <a:pt x="331349" y="998834"/>
                    </a:lnTo>
                    <a:lnTo>
                      <a:pt x="270521" y="985808"/>
                    </a:lnTo>
                    <a:cubicBezTo>
                      <a:pt x="112631" y="941779"/>
                      <a:pt x="5811" y="858343"/>
                      <a:pt x="228" y="757322"/>
                    </a:cubicBezTo>
                    <a:cubicBezTo>
                      <a:pt x="-3679" y="686607"/>
                      <a:pt x="42666" y="618990"/>
                      <a:pt x="122987" y="563807"/>
                    </a:cubicBezTo>
                    <a:lnTo>
                      <a:pt x="193971" y="528158"/>
                    </a:lnTo>
                    <a:lnTo>
                      <a:pt x="138623" y="504181"/>
                    </a:lnTo>
                    <a:cubicBezTo>
                      <a:pt x="109418" y="494502"/>
                      <a:pt x="79004" y="487330"/>
                      <a:pt x="47616" y="482928"/>
                    </a:cubicBezTo>
                    <a:lnTo>
                      <a:pt x="47615" y="482927"/>
                    </a:lnTo>
                    <a:cubicBezTo>
                      <a:pt x="125242" y="413981"/>
                      <a:pt x="226137" y="387885"/>
                      <a:pt x="321443" y="402884"/>
                    </a:cubicBezTo>
                    <a:lnTo>
                      <a:pt x="393032" y="425074"/>
                    </a:lnTo>
                    <a:lnTo>
                      <a:pt x="440274" y="328696"/>
                    </a:lnTo>
                    <a:cubicBezTo>
                      <a:pt x="557510" y="132620"/>
                      <a:pt x="764849" y="5812"/>
                      <a:pt x="988427" y="195"/>
                    </a:cubicBezTo>
                    <a:close/>
                  </a:path>
                </a:pathLst>
              </a:cu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3" name="Oval 462">
                <a:extLst>
                  <a:ext uri="{FF2B5EF4-FFF2-40B4-BE49-F238E27FC236}">
                    <a16:creationId xmlns:a16="http://schemas.microsoft.com/office/drawing/2014/main" id="{F2935703-9C2F-4C86-B786-75FB529CD33F}"/>
                  </a:ext>
                </a:extLst>
              </p:cNvPr>
              <p:cNvSpPr/>
              <p:nvPr/>
            </p:nvSpPr>
            <p:spPr>
              <a:xfrm>
                <a:off x="5279450" y="2449261"/>
                <a:ext cx="377792" cy="213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507">
            <a:extLst>
              <a:ext uri="{FF2B5EF4-FFF2-40B4-BE49-F238E27FC236}">
                <a16:creationId xmlns:a16="http://schemas.microsoft.com/office/drawing/2014/main" id="{8803CC6C-EB4A-4BE6-949D-6E4B548E5EF1}"/>
              </a:ext>
            </a:extLst>
          </p:cNvPr>
          <p:cNvGrpSpPr/>
          <p:nvPr/>
        </p:nvGrpSpPr>
        <p:grpSpPr>
          <a:xfrm>
            <a:off x="9064148" y="2688371"/>
            <a:ext cx="1338685" cy="3393475"/>
            <a:chOff x="5199743" y="533154"/>
            <a:chExt cx="1886857" cy="4783054"/>
          </a:xfrm>
        </p:grpSpPr>
        <p:grpSp>
          <p:nvGrpSpPr>
            <p:cNvPr id="509" name="Group 508">
              <a:extLst>
                <a:ext uri="{FF2B5EF4-FFF2-40B4-BE49-F238E27FC236}">
                  <a16:creationId xmlns:a16="http://schemas.microsoft.com/office/drawing/2014/main" id="{36D1E74C-8890-4C0B-B33E-9654426507C7}"/>
                </a:ext>
              </a:extLst>
            </p:cNvPr>
            <p:cNvGrpSpPr/>
            <p:nvPr/>
          </p:nvGrpSpPr>
          <p:grpSpPr>
            <a:xfrm>
              <a:off x="5199743" y="793067"/>
              <a:ext cx="1886857" cy="4523141"/>
              <a:chOff x="5199743" y="793067"/>
              <a:chExt cx="1886857" cy="4523141"/>
            </a:xfrm>
          </p:grpSpPr>
          <p:sp>
            <p:nvSpPr>
              <p:cNvPr id="512" name="Round Diagonal Corner Rectangle 827">
                <a:extLst>
                  <a:ext uri="{FF2B5EF4-FFF2-40B4-BE49-F238E27FC236}">
                    <a16:creationId xmlns:a16="http://schemas.microsoft.com/office/drawing/2014/main" id="{0A819C17-0A8C-4EF8-928A-C6FE6802818E}"/>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828">
                <a:extLst>
                  <a:ext uri="{FF2B5EF4-FFF2-40B4-BE49-F238E27FC236}">
                    <a16:creationId xmlns:a16="http://schemas.microsoft.com/office/drawing/2014/main" id="{1920CD77-9DEC-439B-952E-4D321C5CB297}"/>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a:extLst>
                  <a:ext uri="{FF2B5EF4-FFF2-40B4-BE49-F238E27FC236}">
                    <a16:creationId xmlns:a16="http://schemas.microsoft.com/office/drawing/2014/main" id="{040B1F5A-C0C3-4608-A7C4-743C2F4886BE}"/>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33">
                <a:extLst>
                  <a:ext uri="{FF2B5EF4-FFF2-40B4-BE49-F238E27FC236}">
                    <a16:creationId xmlns:a16="http://schemas.microsoft.com/office/drawing/2014/main" id="{9F629C47-7B95-4F85-BDF0-B4A44613A7CB}"/>
                  </a:ext>
                </a:extLst>
              </p:cNvPr>
              <p:cNvGrpSpPr/>
              <p:nvPr/>
            </p:nvGrpSpPr>
            <p:grpSpPr>
              <a:xfrm rot="2754858">
                <a:off x="5674192" y="4718893"/>
                <a:ext cx="448734" cy="745895"/>
                <a:chOff x="1676400" y="2133600"/>
                <a:chExt cx="1447800" cy="2088845"/>
              </a:xfrm>
            </p:grpSpPr>
            <p:sp>
              <p:nvSpPr>
                <p:cNvPr id="532" name="Oval 531">
                  <a:extLst>
                    <a:ext uri="{FF2B5EF4-FFF2-40B4-BE49-F238E27FC236}">
                      <a16:creationId xmlns:a16="http://schemas.microsoft.com/office/drawing/2014/main" id="{ECD699B8-6660-4E7B-ABE3-65C9F3B821F5}"/>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Moon 532">
                  <a:extLst>
                    <a:ext uri="{FF2B5EF4-FFF2-40B4-BE49-F238E27FC236}">
                      <a16:creationId xmlns:a16="http://schemas.microsoft.com/office/drawing/2014/main" id="{3496CA0D-621A-4AC6-9553-198C83A62E2C}"/>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a:extLst>
                    <a:ext uri="{FF2B5EF4-FFF2-40B4-BE49-F238E27FC236}">
                      <a16:creationId xmlns:a16="http://schemas.microsoft.com/office/drawing/2014/main" id="{23B0E2E0-C5F5-426D-8DF7-73A48DF66286}"/>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45">
                <a:extLst>
                  <a:ext uri="{FF2B5EF4-FFF2-40B4-BE49-F238E27FC236}">
                    <a16:creationId xmlns:a16="http://schemas.microsoft.com/office/drawing/2014/main" id="{9C5DF0D5-2E0B-46A9-AD8F-958505CE4EC8}"/>
                  </a:ext>
                </a:extLst>
              </p:cNvPr>
              <p:cNvGrpSpPr/>
              <p:nvPr/>
            </p:nvGrpSpPr>
            <p:grpSpPr>
              <a:xfrm rot="18845142" flipH="1">
                <a:off x="6055984" y="4618707"/>
                <a:ext cx="488027" cy="752549"/>
                <a:chOff x="1676400" y="2133600"/>
                <a:chExt cx="1447800" cy="2088845"/>
              </a:xfrm>
            </p:grpSpPr>
            <p:sp>
              <p:nvSpPr>
                <p:cNvPr id="529" name="Oval 528">
                  <a:extLst>
                    <a:ext uri="{FF2B5EF4-FFF2-40B4-BE49-F238E27FC236}">
                      <a16:creationId xmlns:a16="http://schemas.microsoft.com/office/drawing/2014/main" id="{075AD112-24F7-4EEE-912D-07C6922FF62E}"/>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a:extLst>
                    <a:ext uri="{FF2B5EF4-FFF2-40B4-BE49-F238E27FC236}">
                      <a16:creationId xmlns:a16="http://schemas.microsoft.com/office/drawing/2014/main" id="{E3B45706-C7A9-46F9-9E5C-62F521D07CA6}"/>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a:extLst>
                    <a:ext uri="{FF2B5EF4-FFF2-40B4-BE49-F238E27FC236}">
                      <a16:creationId xmlns:a16="http://schemas.microsoft.com/office/drawing/2014/main" id="{A2225E7D-7217-4288-9343-EE6CCA03937C}"/>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49">
                <a:extLst>
                  <a:ext uri="{FF2B5EF4-FFF2-40B4-BE49-F238E27FC236}">
                    <a16:creationId xmlns:a16="http://schemas.microsoft.com/office/drawing/2014/main" id="{79B9BC50-F647-4658-9BF3-60BDF621E771}"/>
                  </a:ext>
                </a:extLst>
              </p:cNvPr>
              <p:cNvGrpSpPr/>
              <p:nvPr/>
            </p:nvGrpSpPr>
            <p:grpSpPr>
              <a:xfrm>
                <a:off x="5199743" y="2466218"/>
                <a:ext cx="1886857" cy="2489323"/>
                <a:chOff x="4419600" y="2060454"/>
                <a:chExt cx="3045502" cy="4187946"/>
              </a:xfrm>
            </p:grpSpPr>
            <p:sp>
              <p:nvSpPr>
                <p:cNvPr id="520" name="Oval 519">
                  <a:extLst>
                    <a:ext uri="{FF2B5EF4-FFF2-40B4-BE49-F238E27FC236}">
                      <a16:creationId xmlns:a16="http://schemas.microsoft.com/office/drawing/2014/main" id="{D44D0E3B-6D54-4973-862B-8BB8A8025F3D}"/>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a:extLst>
                    <a:ext uri="{FF2B5EF4-FFF2-40B4-BE49-F238E27FC236}">
                      <a16:creationId xmlns:a16="http://schemas.microsoft.com/office/drawing/2014/main" id="{2C51B91B-CBC0-4EBD-AD43-DC4AA6F23A0B}"/>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a:extLst>
                    <a:ext uri="{FF2B5EF4-FFF2-40B4-BE49-F238E27FC236}">
                      <a16:creationId xmlns:a16="http://schemas.microsoft.com/office/drawing/2014/main" id="{434C20C0-664D-4525-94B1-E3039492A5C2}"/>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a:extLst>
                    <a:ext uri="{FF2B5EF4-FFF2-40B4-BE49-F238E27FC236}">
                      <a16:creationId xmlns:a16="http://schemas.microsoft.com/office/drawing/2014/main" id="{9A90CC43-101F-4043-8F51-6A9DBBF171D5}"/>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a:extLst>
                    <a:ext uri="{FF2B5EF4-FFF2-40B4-BE49-F238E27FC236}">
                      <a16:creationId xmlns:a16="http://schemas.microsoft.com/office/drawing/2014/main" id="{0A0996EB-4869-4B80-9B43-99F1472B662F}"/>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Isosceles Triangle 524">
                  <a:extLst>
                    <a:ext uri="{FF2B5EF4-FFF2-40B4-BE49-F238E27FC236}">
                      <a16:creationId xmlns:a16="http://schemas.microsoft.com/office/drawing/2014/main" id="{64A6AE4C-EDC8-4207-9E8C-070EC3E7DDEE}"/>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a:extLst>
                    <a:ext uri="{FF2B5EF4-FFF2-40B4-BE49-F238E27FC236}">
                      <a16:creationId xmlns:a16="http://schemas.microsoft.com/office/drawing/2014/main" id="{B2684E7A-7B3A-4586-A3FC-476B6FEEF292}"/>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a:extLst>
                    <a:ext uri="{FF2B5EF4-FFF2-40B4-BE49-F238E27FC236}">
                      <a16:creationId xmlns:a16="http://schemas.microsoft.com/office/drawing/2014/main" id="{3A62F18A-8BB0-4599-B064-D963A9CF31B5}"/>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a:extLst>
                    <a:ext uri="{FF2B5EF4-FFF2-40B4-BE49-F238E27FC236}">
                      <a16:creationId xmlns:a16="http://schemas.microsoft.com/office/drawing/2014/main" id="{42E7C8E3-FA6A-483F-9FE0-CAD23E06C4EF}"/>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8" name="Round Diagonal Corner Rectangle 833">
                <a:extLst>
                  <a:ext uri="{FF2B5EF4-FFF2-40B4-BE49-F238E27FC236}">
                    <a16:creationId xmlns:a16="http://schemas.microsoft.com/office/drawing/2014/main" id="{250ECF50-37E8-4B0E-AC8F-4F05C028E420}"/>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a:extLst>
                  <a:ext uri="{FF2B5EF4-FFF2-40B4-BE49-F238E27FC236}">
                    <a16:creationId xmlns:a16="http://schemas.microsoft.com/office/drawing/2014/main" id="{31835518-96EE-40CA-A249-E145D9F40819}"/>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0" name="Freeform 825">
              <a:extLst>
                <a:ext uri="{FF2B5EF4-FFF2-40B4-BE49-F238E27FC236}">
                  <a16:creationId xmlns:a16="http://schemas.microsoft.com/office/drawing/2014/main" id="{BF37004A-9EA5-40D2-A753-322BD4781D65}"/>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1" name="Rectangle 510">
              <a:extLst>
                <a:ext uri="{FF2B5EF4-FFF2-40B4-BE49-F238E27FC236}">
                  <a16:creationId xmlns:a16="http://schemas.microsoft.com/office/drawing/2014/main" id="{D74E63D5-98A8-46AF-B7EC-20224AE87F4E}"/>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grpSp>
        <p:nvGrpSpPr>
          <p:cNvPr id="2" name="Group 2"/>
          <p:cNvGrpSpPr/>
          <p:nvPr/>
        </p:nvGrpSpPr>
        <p:grpSpPr>
          <a:xfrm>
            <a:off x="79948" y="29981"/>
            <a:ext cx="12192000" cy="6917961"/>
            <a:chOff x="76199" y="228600"/>
            <a:chExt cx="8803959" cy="6629400"/>
          </a:xfrm>
        </p:grpSpPr>
        <p:sp>
          <p:nvSpPr>
            <p:cNvPr id="5" name="Freeform 4"/>
            <p:cNvSpPr/>
            <p:nvPr/>
          </p:nvSpPr>
          <p:spPr>
            <a:xfrm rot="21600000">
              <a:off x="76199" y="228600"/>
              <a:ext cx="4457701" cy="3314700"/>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0" y="4457699"/>
                  </a:moveTo>
                  <a:lnTo>
                    <a:pt x="0" y="742965"/>
                  </a:lnTo>
                  <a:cubicBezTo>
                    <a:pt x="0" y="545918"/>
                    <a:pt x="43281" y="356943"/>
                    <a:pt x="120322" y="217610"/>
                  </a:cubicBezTo>
                  <a:cubicBezTo>
                    <a:pt x="197364" y="78278"/>
                    <a:pt x="301853" y="1"/>
                    <a:pt x="410805" y="1"/>
                  </a:cubicBezTo>
                  <a:lnTo>
                    <a:pt x="3314700" y="1"/>
                  </a:lnTo>
                  <a:lnTo>
                    <a:pt x="3314700" y="4457699"/>
                  </a:lnTo>
                  <a:lnTo>
                    <a:pt x="0" y="44576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79" rIns="284480" bIns="1113155" numCol="1" spcCol="1270" anchor="ctr" anchorCtr="0">
              <a:noAutofit/>
            </a:bodyPr>
            <a:lstStyle/>
            <a:p>
              <a:pPr lvl="0" algn="ctr" defTabSz="1778000">
                <a:lnSpc>
                  <a:spcPct val="90000"/>
                </a:lnSpc>
                <a:spcBef>
                  <a:spcPct val="0"/>
                </a:spcBef>
                <a:spcAft>
                  <a:spcPct val="35000"/>
                </a:spcAft>
              </a:pPr>
              <a:r>
                <a:rPr lang="en-US" sz="4000" kern="1200" dirty="0"/>
                <a:t>Luke 22:21</a:t>
              </a:r>
            </a:p>
            <a:p>
              <a:pPr lvl="0" algn="ctr" defTabSz="1778000">
                <a:lnSpc>
                  <a:spcPct val="90000"/>
                </a:lnSpc>
                <a:spcBef>
                  <a:spcPct val="0"/>
                </a:spcBef>
                <a:spcAft>
                  <a:spcPct val="35000"/>
                </a:spcAft>
              </a:pPr>
              <a:r>
                <a:rPr lang="en-US" sz="4000" kern="1200" dirty="0"/>
                <a:t>One will betray me</a:t>
              </a:r>
            </a:p>
          </p:txBody>
        </p:sp>
        <p:sp>
          <p:nvSpPr>
            <p:cNvPr id="6" name="Freeform 5"/>
            <p:cNvSpPr/>
            <p:nvPr/>
          </p:nvSpPr>
          <p:spPr>
            <a:xfrm>
              <a:off x="4422457" y="228600"/>
              <a:ext cx="4457700" cy="3314700"/>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0" y="0"/>
                  </a:moveTo>
                  <a:lnTo>
                    <a:pt x="3905239" y="0"/>
                  </a:lnTo>
                  <a:cubicBezTo>
                    <a:pt x="4051761" y="0"/>
                    <a:pt x="4192281" y="58206"/>
                    <a:pt x="4295888" y="161813"/>
                  </a:cubicBezTo>
                  <a:cubicBezTo>
                    <a:pt x="4399494" y="265420"/>
                    <a:pt x="4457700" y="405940"/>
                    <a:pt x="4457700" y="552462"/>
                  </a:cubicBezTo>
                  <a:lnTo>
                    <a:pt x="4457700" y="3314700"/>
                  </a:lnTo>
                  <a:lnTo>
                    <a:pt x="0" y="3314700"/>
                  </a:lnTo>
                  <a:lnTo>
                    <a:pt x="0" y="0"/>
                  </a:ln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80" rIns="284480" bIns="1113155" numCol="1" spcCol="1270" anchor="ctr" anchorCtr="0">
              <a:noAutofit/>
            </a:bodyPr>
            <a:lstStyle/>
            <a:p>
              <a:pPr lvl="0" algn="ctr" defTabSz="1778000">
                <a:lnSpc>
                  <a:spcPct val="90000"/>
                </a:lnSpc>
                <a:spcBef>
                  <a:spcPct val="0"/>
                </a:spcBef>
                <a:spcAft>
                  <a:spcPct val="35000"/>
                </a:spcAft>
              </a:pPr>
              <a:r>
                <a:rPr lang="en-US" sz="4000" kern="1200" dirty="0"/>
                <a:t>A </a:t>
              </a:r>
              <a:r>
                <a:rPr lang="en-US" sz="4000" kern="1200" dirty="0" err="1"/>
                <a:t>wilful</a:t>
              </a:r>
              <a:r>
                <a:rPr lang="en-US" sz="4000" kern="1200" dirty="0"/>
                <a:t>, deliberate, premeditated act</a:t>
              </a:r>
            </a:p>
          </p:txBody>
        </p:sp>
        <p:sp>
          <p:nvSpPr>
            <p:cNvPr id="7" name="Freeform 6"/>
            <p:cNvSpPr/>
            <p:nvPr/>
          </p:nvSpPr>
          <p:spPr>
            <a:xfrm rot="21600000">
              <a:off x="76200" y="3543299"/>
              <a:ext cx="4457701" cy="3314701"/>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4457700" y="3314700"/>
                  </a:moveTo>
                  <a:lnTo>
                    <a:pt x="552461" y="3314700"/>
                  </a:lnTo>
                  <a:cubicBezTo>
                    <a:pt x="405939" y="3314700"/>
                    <a:pt x="265419" y="3256494"/>
                    <a:pt x="161812" y="3152887"/>
                  </a:cubicBezTo>
                  <a:cubicBezTo>
                    <a:pt x="58206" y="3049280"/>
                    <a:pt x="0" y="2908760"/>
                    <a:pt x="0" y="2762238"/>
                  </a:cubicBezTo>
                  <a:lnTo>
                    <a:pt x="0" y="0"/>
                  </a:lnTo>
                  <a:lnTo>
                    <a:pt x="4457700" y="0"/>
                  </a:lnTo>
                  <a:lnTo>
                    <a:pt x="4457700" y="3314700"/>
                  </a:lnTo>
                  <a:close/>
                </a:path>
              </a:pathLst>
            </a:custGeom>
            <a:solidFill>
              <a:schemeClr val="accent3">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79" tIns="1113156" rIns="284481" bIns="284480" numCol="1" spcCol="1270" anchor="ctr" anchorCtr="0">
              <a:noAutofit/>
            </a:bodyPr>
            <a:lstStyle/>
            <a:p>
              <a:pPr lvl="0" algn="ctr" defTabSz="1778000">
                <a:lnSpc>
                  <a:spcPct val="90000"/>
                </a:lnSpc>
                <a:spcBef>
                  <a:spcPct val="0"/>
                </a:spcBef>
                <a:spcAft>
                  <a:spcPct val="35000"/>
                </a:spcAft>
              </a:pPr>
              <a:r>
                <a:rPr lang="en-US" sz="4000" kern="1200" dirty="0"/>
                <a:t>Then entered Satan into Judas</a:t>
              </a:r>
            </a:p>
          </p:txBody>
        </p:sp>
        <p:sp>
          <p:nvSpPr>
            <p:cNvPr id="8" name="Freeform 7"/>
            <p:cNvSpPr/>
            <p:nvPr/>
          </p:nvSpPr>
          <p:spPr>
            <a:xfrm>
              <a:off x="4533899" y="3543300"/>
              <a:ext cx="4346259" cy="3314700"/>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3314700" y="1"/>
                  </a:moveTo>
                  <a:lnTo>
                    <a:pt x="3314700" y="3714735"/>
                  </a:lnTo>
                  <a:cubicBezTo>
                    <a:pt x="3314700" y="3911782"/>
                    <a:pt x="3271419" y="4100757"/>
                    <a:pt x="3194378" y="4240090"/>
                  </a:cubicBezTo>
                  <a:cubicBezTo>
                    <a:pt x="3117336" y="4379422"/>
                    <a:pt x="3012847" y="4457699"/>
                    <a:pt x="2903895" y="4457699"/>
                  </a:cubicBezTo>
                  <a:lnTo>
                    <a:pt x="0" y="4457699"/>
                  </a:lnTo>
                  <a:lnTo>
                    <a:pt x="0" y="1"/>
                  </a:lnTo>
                  <a:lnTo>
                    <a:pt x="3314700" y="1"/>
                  </a:lnTo>
                  <a:close/>
                </a:path>
              </a:pathLst>
            </a:custGeom>
            <a:solidFill>
              <a:schemeClr val="tx2">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1" tIns="1113154" rIns="284479" bIns="284481" numCol="1" spcCol="1270" anchor="ctr" anchorCtr="0">
              <a:noAutofit/>
            </a:bodyPr>
            <a:lstStyle/>
            <a:p>
              <a:pPr lvl="0" algn="ctr" defTabSz="1778000">
                <a:lnSpc>
                  <a:spcPct val="90000"/>
                </a:lnSpc>
                <a:spcBef>
                  <a:spcPct val="0"/>
                </a:spcBef>
                <a:spcAft>
                  <a:spcPct val="35000"/>
                </a:spcAft>
              </a:pPr>
              <a:r>
                <a:rPr lang="en-US" sz="4000" kern="1200" dirty="0"/>
                <a:t>Prophecy of Zechariah</a:t>
              </a:r>
            </a:p>
            <a:p>
              <a:pPr lvl="0" algn="ctr" defTabSz="1778000">
                <a:lnSpc>
                  <a:spcPct val="90000"/>
                </a:lnSpc>
                <a:spcBef>
                  <a:spcPct val="0"/>
                </a:spcBef>
                <a:spcAft>
                  <a:spcPct val="35000"/>
                </a:spcAft>
              </a:pPr>
              <a:r>
                <a:rPr lang="en-US" sz="4000" kern="1200" dirty="0"/>
                <a:t>Zechariah 11:12</a:t>
              </a:r>
            </a:p>
          </p:txBody>
        </p:sp>
        <p:sp>
          <p:nvSpPr>
            <p:cNvPr id="9" name="Freeform 8"/>
            <p:cNvSpPr/>
            <p:nvPr/>
          </p:nvSpPr>
          <p:spPr>
            <a:xfrm>
              <a:off x="3196590" y="2714625"/>
              <a:ext cx="2674620" cy="1657350"/>
            </a:xfrm>
            <a:custGeom>
              <a:avLst/>
              <a:gdLst>
                <a:gd name="connsiteX0" fmla="*/ 0 w 2674620"/>
                <a:gd name="connsiteY0" fmla="*/ 276231 h 1657350"/>
                <a:gd name="connsiteX1" fmla="*/ 80906 w 2674620"/>
                <a:gd name="connsiteY1" fmla="*/ 80906 h 1657350"/>
                <a:gd name="connsiteX2" fmla="*/ 276231 w 2674620"/>
                <a:gd name="connsiteY2" fmla="*/ 0 h 1657350"/>
                <a:gd name="connsiteX3" fmla="*/ 2398389 w 2674620"/>
                <a:gd name="connsiteY3" fmla="*/ 0 h 1657350"/>
                <a:gd name="connsiteX4" fmla="*/ 2593714 w 2674620"/>
                <a:gd name="connsiteY4" fmla="*/ 80906 h 1657350"/>
                <a:gd name="connsiteX5" fmla="*/ 2674620 w 2674620"/>
                <a:gd name="connsiteY5" fmla="*/ 276231 h 1657350"/>
                <a:gd name="connsiteX6" fmla="*/ 2674620 w 2674620"/>
                <a:gd name="connsiteY6" fmla="*/ 1381119 h 1657350"/>
                <a:gd name="connsiteX7" fmla="*/ 2593714 w 2674620"/>
                <a:gd name="connsiteY7" fmla="*/ 1576444 h 1657350"/>
                <a:gd name="connsiteX8" fmla="*/ 2398389 w 2674620"/>
                <a:gd name="connsiteY8" fmla="*/ 1657350 h 1657350"/>
                <a:gd name="connsiteX9" fmla="*/ 276231 w 2674620"/>
                <a:gd name="connsiteY9" fmla="*/ 1657350 h 1657350"/>
                <a:gd name="connsiteX10" fmla="*/ 80906 w 2674620"/>
                <a:gd name="connsiteY10" fmla="*/ 1576444 h 1657350"/>
                <a:gd name="connsiteX11" fmla="*/ 0 w 2674620"/>
                <a:gd name="connsiteY11" fmla="*/ 1381119 h 1657350"/>
                <a:gd name="connsiteX12" fmla="*/ 0 w 2674620"/>
                <a:gd name="connsiteY12" fmla="*/ 27623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57350">
                  <a:moveTo>
                    <a:pt x="0" y="276231"/>
                  </a:moveTo>
                  <a:cubicBezTo>
                    <a:pt x="0" y="202970"/>
                    <a:pt x="29103" y="132710"/>
                    <a:pt x="80906" y="80906"/>
                  </a:cubicBezTo>
                  <a:cubicBezTo>
                    <a:pt x="132709" y="29103"/>
                    <a:pt x="202970" y="0"/>
                    <a:pt x="276231" y="0"/>
                  </a:cubicBezTo>
                  <a:lnTo>
                    <a:pt x="2398389" y="0"/>
                  </a:lnTo>
                  <a:cubicBezTo>
                    <a:pt x="2471650" y="0"/>
                    <a:pt x="2541910" y="29103"/>
                    <a:pt x="2593714" y="80906"/>
                  </a:cubicBezTo>
                  <a:cubicBezTo>
                    <a:pt x="2645517" y="132709"/>
                    <a:pt x="2674620" y="202970"/>
                    <a:pt x="2674620" y="276231"/>
                  </a:cubicBezTo>
                  <a:lnTo>
                    <a:pt x="2674620" y="1381119"/>
                  </a:lnTo>
                  <a:cubicBezTo>
                    <a:pt x="2674620" y="1454380"/>
                    <a:pt x="2645517" y="1524641"/>
                    <a:pt x="2593714" y="1576444"/>
                  </a:cubicBezTo>
                  <a:cubicBezTo>
                    <a:pt x="2541911" y="1628247"/>
                    <a:pt x="2471650" y="1657350"/>
                    <a:pt x="2398389" y="1657350"/>
                  </a:cubicBezTo>
                  <a:lnTo>
                    <a:pt x="276231" y="1657350"/>
                  </a:lnTo>
                  <a:cubicBezTo>
                    <a:pt x="202970" y="1657350"/>
                    <a:pt x="132710" y="1628247"/>
                    <a:pt x="80906" y="1576444"/>
                  </a:cubicBezTo>
                  <a:cubicBezTo>
                    <a:pt x="29103" y="1524641"/>
                    <a:pt x="0" y="1454380"/>
                    <a:pt x="0" y="1381119"/>
                  </a:cubicBezTo>
                  <a:lnTo>
                    <a:pt x="0" y="276231"/>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33305" tIns="233305" rIns="233305" bIns="233305" numCol="1" spcCol="1270" anchor="ctr" anchorCtr="0">
              <a:noAutofit/>
            </a:bodyPr>
            <a:lstStyle/>
            <a:p>
              <a:pPr lvl="0" algn="ctr" defTabSz="1778000">
                <a:lnSpc>
                  <a:spcPct val="90000"/>
                </a:lnSpc>
                <a:spcBef>
                  <a:spcPct val="0"/>
                </a:spcBef>
                <a:spcAft>
                  <a:spcPct val="35000"/>
                </a:spcAft>
              </a:pPr>
              <a:r>
                <a:rPr lang="en-US" sz="4000" kern="1200" dirty="0"/>
                <a:t>Betrayal</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5" name="Rectangle 4"/>
          <p:cNvSpPr/>
          <p:nvPr/>
        </p:nvSpPr>
        <p:spPr>
          <a:xfrm>
            <a:off x="6311588" y="2333685"/>
            <a:ext cx="5043054" cy="4524315"/>
          </a:xfrm>
          <a:prstGeom prst="rect">
            <a:avLst/>
          </a:prstGeom>
        </p:spPr>
        <p:txBody>
          <a:bodyPr wrap="square">
            <a:spAutoFit/>
          </a:bodyPr>
          <a:lstStyle/>
          <a:p>
            <a:r>
              <a:rPr lang="en-US" sz="2400" dirty="0">
                <a:solidFill>
                  <a:schemeClr val="bg1"/>
                </a:solidFill>
              </a:rPr>
              <a:t>No one is foreordained to do evil—Judas chose to betray the Savior. </a:t>
            </a:r>
          </a:p>
          <a:p>
            <a:endParaRPr lang="en-US" sz="2400" dirty="0">
              <a:solidFill>
                <a:schemeClr val="bg1"/>
              </a:solidFill>
            </a:endParaRPr>
          </a:p>
          <a:p>
            <a:r>
              <a:rPr lang="en-US" sz="2400" dirty="0">
                <a:solidFill>
                  <a:schemeClr val="bg1"/>
                </a:solidFill>
              </a:rPr>
              <a:t>The Joseph Smith Translation explains that one reason for Judas’s betrayal was the doctrine the Savior taught: </a:t>
            </a:r>
          </a:p>
          <a:p>
            <a:endParaRPr lang="en-US" sz="2400" dirty="0">
              <a:solidFill>
                <a:schemeClr val="bg1"/>
              </a:solidFill>
            </a:endParaRPr>
          </a:p>
          <a:p>
            <a:r>
              <a:rPr lang="en-US" sz="2400" dirty="0">
                <a:solidFill>
                  <a:schemeClr val="bg1"/>
                </a:solidFill>
              </a:rPr>
              <a:t>“</a:t>
            </a:r>
            <a:r>
              <a:rPr lang="en-US" sz="2400" i="1" dirty="0">
                <a:solidFill>
                  <a:schemeClr val="bg1"/>
                </a:solidFill>
              </a:rPr>
              <a:t>Nevertheless,</a:t>
            </a:r>
            <a:r>
              <a:rPr lang="en-US" sz="2400" dirty="0">
                <a:solidFill>
                  <a:schemeClr val="bg1"/>
                </a:solidFill>
              </a:rPr>
              <a:t> Judas Iscariot, </a:t>
            </a:r>
            <a:r>
              <a:rPr lang="en-US" sz="2400" i="1" dirty="0">
                <a:solidFill>
                  <a:schemeClr val="bg1"/>
                </a:solidFill>
              </a:rPr>
              <a:t>even</a:t>
            </a:r>
            <a:r>
              <a:rPr lang="en-US" sz="2400" dirty="0">
                <a:solidFill>
                  <a:schemeClr val="bg1"/>
                </a:solidFill>
              </a:rPr>
              <a:t> one of the twelve, went unto the chief priests to betray </a:t>
            </a:r>
            <a:r>
              <a:rPr lang="en-US" sz="2400" i="1" dirty="0">
                <a:solidFill>
                  <a:schemeClr val="bg1"/>
                </a:solidFill>
              </a:rPr>
              <a:t>Jesus</a:t>
            </a:r>
            <a:r>
              <a:rPr lang="en-US" sz="2400" dirty="0">
                <a:solidFill>
                  <a:schemeClr val="bg1"/>
                </a:solidFill>
              </a:rPr>
              <a:t> unto them; </a:t>
            </a:r>
            <a:r>
              <a:rPr lang="en-US" sz="2400" i="1" dirty="0">
                <a:solidFill>
                  <a:schemeClr val="bg1"/>
                </a:solidFill>
              </a:rPr>
              <a:t>for he turned away from him, and was offended because of his words</a:t>
            </a:r>
            <a:r>
              <a:rPr lang="en-US" sz="2400" dirty="0">
                <a:solidFill>
                  <a:schemeClr val="bg1"/>
                </a:solidFill>
              </a:rPr>
              <a:t>”</a:t>
            </a:r>
          </a:p>
        </p:txBody>
      </p:sp>
      <p:pic>
        <p:nvPicPr>
          <p:cNvPr id="2050" name="Picture 2" descr="Image result for oxen thirty pieces of silver"/>
          <p:cNvPicPr>
            <a:picLocks noChangeAspect="1" noChangeArrowheads="1"/>
          </p:cNvPicPr>
          <p:nvPr/>
        </p:nvPicPr>
        <p:blipFill>
          <a:blip r:embed="rId3" cstate="print"/>
          <a:srcRect/>
          <a:stretch>
            <a:fillRect/>
          </a:stretch>
        </p:blipFill>
        <p:spPr bwMode="auto">
          <a:xfrm>
            <a:off x="563419" y="441037"/>
            <a:ext cx="5389736" cy="3216563"/>
          </a:xfrm>
          <a:prstGeom prst="rect">
            <a:avLst/>
          </a:prstGeom>
          <a:noFill/>
        </p:spPr>
      </p:pic>
      <p:pic>
        <p:nvPicPr>
          <p:cNvPr id="7" name="Picture 6" descr="joseph-smith.jpg"/>
          <p:cNvPicPr>
            <a:picLocks noChangeAspect="1"/>
          </p:cNvPicPr>
          <p:nvPr/>
        </p:nvPicPr>
        <p:blipFill>
          <a:blip r:embed="rId4" cstate="print"/>
          <a:stretch>
            <a:fillRect/>
          </a:stretch>
        </p:blipFill>
        <p:spPr>
          <a:xfrm>
            <a:off x="10534764" y="175491"/>
            <a:ext cx="1415935" cy="2022764"/>
          </a:xfrm>
          <a:prstGeom prst="rect">
            <a:avLst/>
          </a:prstGeom>
        </p:spPr>
      </p:pic>
      <p:sp>
        <p:nvSpPr>
          <p:cNvPr id="8" name="Rectangle 7"/>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886689" y="902854"/>
            <a:ext cx="6927273" cy="5262979"/>
          </a:xfrm>
          <a:prstGeom prst="rect">
            <a:avLst/>
          </a:prstGeom>
          <a:noFill/>
        </p:spPr>
        <p:txBody>
          <a:bodyPr wrap="square" rtlCol="0">
            <a:spAutoFit/>
          </a:bodyPr>
          <a:lstStyle/>
          <a:p>
            <a:pPr algn="ctr"/>
            <a:r>
              <a:rPr lang="en-US" sz="2800" dirty="0">
                <a:solidFill>
                  <a:srgbClr val="FFFF00"/>
                </a:solidFill>
              </a:rPr>
              <a:t>“Satan can have no power over human souls unless it is given to him by them. </a:t>
            </a:r>
          </a:p>
          <a:p>
            <a:pPr algn="ctr"/>
            <a:endParaRPr lang="en-US" sz="2800" dirty="0">
              <a:solidFill>
                <a:srgbClr val="FFFF00"/>
              </a:solidFill>
            </a:endParaRPr>
          </a:p>
          <a:p>
            <a:pPr algn="ctr"/>
            <a:r>
              <a:rPr lang="en-US" sz="2800" dirty="0">
                <a:solidFill>
                  <a:srgbClr val="FFFF00"/>
                </a:solidFill>
              </a:rPr>
              <a:t>People are subject to him only when they hearken to his enticements. In other words, Judas was an evil traitor because of personal wickedness, because he preferred to live after the manner of the world, because he ‘loved Satan more than God.’ </a:t>
            </a:r>
          </a:p>
          <a:p>
            <a:pPr algn="ctr"/>
            <a:endParaRPr lang="en-US" sz="2800" dirty="0">
              <a:solidFill>
                <a:srgbClr val="FFFF00"/>
              </a:solidFill>
            </a:endParaRPr>
          </a:p>
          <a:p>
            <a:pPr algn="ctr"/>
            <a:r>
              <a:rPr lang="en-US" sz="2800" dirty="0">
                <a:solidFill>
                  <a:srgbClr val="FFFF00"/>
                </a:solidFill>
              </a:rPr>
              <a:t>He truly had become ‘carnal, sensual, and devilish’ by choice.”</a:t>
            </a:r>
          </a:p>
        </p:txBody>
      </p:sp>
      <p:sp>
        <p:nvSpPr>
          <p:cNvPr id="5" name="Rectangle 4"/>
          <p:cNvSpPr/>
          <p:nvPr/>
        </p:nvSpPr>
        <p:spPr>
          <a:xfrm>
            <a:off x="0" y="6488668"/>
            <a:ext cx="2232471" cy="369332"/>
          </a:xfrm>
          <a:prstGeom prst="rect">
            <a:avLst/>
          </a:prstGeom>
        </p:spPr>
        <p:txBody>
          <a:bodyPr wrap="none">
            <a:spAutoFit/>
          </a:bodyPr>
          <a:lstStyle/>
          <a:p>
            <a:pPr algn="ctr"/>
            <a:r>
              <a:rPr lang="en-US" dirty="0">
                <a:solidFill>
                  <a:srgbClr val="FFFF00"/>
                </a:solidFill>
              </a:rPr>
              <a:t>(Read Moses 5:12-13)</a:t>
            </a:r>
          </a:p>
        </p:txBody>
      </p:sp>
      <p:sp>
        <p:nvSpPr>
          <p:cNvPr id="6" name="Rectangle 5"/>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7" name="Picture 6" descr="bruce R. McConkie.jpg"/>
          <p:cNvPicPr>
            <a:picLocks noChangeAspect="1"/>
          </p:cNvPicPr>
          <p:nvPr/>
        </p:nvPicPr>
        <p:blipFill>
          <a:blip r:embed="rId3" cstate="print"/>
          <a:stretch>
            <a:fillRect/>
          </a:stretch>
        </p:blipFill>
        <p:spPr>
          <a:xfrm>
            <a:off x="223050" y="147782"/>
            <a:ext cx="866840" cy="1209964"/>
          </a:xfrm>
          <a:prstGeom prst="rect">
            <a:avLst/>
          </a:prstGeom>
        </p:spPr>
      </p:pic>
      <p:pic>
        <p:nvPicPr>
          <p:cNvPr id="1026" name="Picture 2" descr="Image result for thirty pieces of silver"/>
          <p:cNvPicPr>
            <a:picLocks noChangeAspect="1" noChangeArrowheads="1"/>
          </p:cNvPicPr>
          <p:nvPr/>
        </p:nvPicPr>
        <p:blipFill>
          <a:blip r:embed="rId4" cstate="print"/>
          <a:srcRect/>
          <a:stretch>
            <a:fillRect/>
          </a:stretch>
        </p:blipFill>
        <p:spPr bwMode="auto">
          <a:xfrm>
            <a:off x="8006485" y="891308"/>
            <a:ext cx="361950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2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The Upper Room</a:t>
            </a:r>
            <a:endParaRPr lang="en-US" sz="4400" dirty="0">
              <a:solidFill>
                <a:schemeClr val="bg1"/>
              </a:solidFill>
              <a:latin typeface="Imprint MT Shadow" pitchFamily="82" charset="0"/>
            </a:endParaRPr>
          </a:p>
        </p:txBody>
      </p:sp>
      <p:sp>
        <p:nvSpPr>
          <p:cNvPr id="8" name="TextBox 7"/>
          <p:cNvSpPr txBox="1"/>
          <p:nvPr/>
        </p:nvSpPr>
        <p:spPr>
          <a:xfrm>
            <a:off x="147780" y="1431636"/>
            <a:ext cx="2909455" cy="3139321"/>
          </a:xfrm>
          <a:prstGeom prst="rect">
            <a:avLst/>
          </a:prstGeom>
          <a:noFill/>
        </p:spPr>
        <p:txBody>
          <a:bodyPr wrap="square" rtlCol="0">
            <a:spAutoFit/>
          </a:bodyPr>
          <a:lstStyle/>
          <a:p>
            <a:r>
              <a:rPr lang="en-US" dirty="0">
                <a:solidFill>
                  <a:schemeClr val="bg1"/>
                </a:solidFill>
              </a:rPr>
              <a:t>Who is this man? His name is never mentioned. </a:t>
            </a:r>
          </a:p>
          <a:p>
            <a:endParaRPr lang="en-US" dirty="0">
              <a:solidFill>
                <a:schemeClr val="bg1"/>
              </a:solidFill>
            </a:endParaRPr>
          </a:p>
          <a:p>
            <a:r>
              <a:rPr lang="en-US" dirty="0">
                <a:solidFill>
                  <a:schemeClr val="bg1"/>
                </a:solidFill>
              </a:rPr>
              <a:t>The disciples partook of his food and in his own house, yet he did not share the Passover with them. </a:t>
            </a:r>
          </a:p>
          <a:p>
            <a:endParaRPr lang="en-US" dirty="0">
              <a:solidFill>
                <a:schemeClr val="bg1"/>
              </a:solidFill>
            </a:endParaRPr>
          </a:p>
          <a:p>
            <a:r>
              <a:rPr lang="en-US" dirty="0">
                <a:solidFill>
                  <a:schemeClr val="bg1"/>
                </a:solidFill>
              </a:rPr>
              <a:t>How did he know to prepare a place for the Master and his disciples?</a:t>
            </a: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22:7-13</a:t>
            </a:r>
          </a:p>
        </p:txBody>
      </p:sp>
      <p:sp>
        <p:nvSpPr>
          <p:cNvPr id="9" name="Rectangle 8"/>
          <p:cNvSpPr/>
          <p:nvPr/>
        </p:nvSpPr>
        <p:spPr>
          <a:xfrm>
            <a:off x="7703019" y="1369833"/>
            <a:ext cx="3777672" cy="646331"/>
          </a:xfrm>
          <a:prstGeom prst="rect">
            <a:avLst/>
          </a:prstGeom>
        </p:spPr>
        <p:txBody>
          <a:bodyPr wrap="square">
            <a:spAutoFit/>
          </a:bodyPr>
          <a:lstStyle/>
          <a:p>
            <a:r>
              <a:rPr lang="en-US" dirty="0">
                <a:solidFill>
                  <a:schemeClr val="bg1"/>
                </a:solidFill>
              </a:rPr>
              <a:t>The Lord has a way of preparing special servants for special tasks</a:t>
            </a:r>
          </a:p>
        </p:txBody>
      </p:sp>
      <p:sp>
        <p:nvSpPr>
          <p:cNvPr id="11" name="Rectangle 10"/>
          <p:cNvSpPr/>
          <p:nvPr/>
        </p:nvSpPr>
        <p:spPr>
          <a:xfrm>
            <a:off x="6991927" y="2468848"/>
            <a:ext cx="4916788" cy="4247317"/>
          </a:xfrm>
          <a:prstGeom prst="rect">
            <a:avLst/>
          </a:prstGeom>
        </p:spPr>
        <p:txBody>
          <a:bodyPr wrap="square">
            <a:spAutoFit/>
          </a:bodyPr>
          <a:lstStyle/>
          <a:p>
            <a:r>
              <a:rPr lang="en-US" dirty="0">
                <a:solidFill>
                  <a:schemeClr val="bg1"/>
                </a:solidFill>
              </a:rPr>
              <a:t> This man becomes a metaphor for all those saints who are asked of the Lord to perform a specific duty. They are obedient and humble servants. We never know their names. We never hear of them again. </a:t>
            </a:r>
          </a:p>
          <a:p>
            <a:endParaRPr lang="en-US" dirty="0">
              <a:solidFill>
                <a:schemeClr val="bg1"/>
              </a:solidFill>
            </a:endParaRPr>
          </a:p>
          <a:p>
            <a:r>
              <a:rPr lang="en-US" dirty="0">
                <a:solidFill>
                  <a:schemeClr val="bg1"/>
                </a:solidFill>
              </a:rPr>
              <a:t>They just do what they're supposed to do and fade away. </a:t>
            </a:r>
          </a:p>
          <a:p>
            <a:endParaRPr lang="en-US" dirty="0">
              <a:solidFill>
                <a:schemeClr val="bg1"/>
              </a:solidFill>
            </a:endParaRPr>
          </a:p>
          <a:p>
            <a:r>
              <a:rPr lang="en-US" dirty="0">
                <a:solidFill>
                  <a:schemeClr val="bg1"/>
                </a:solidFill>
              </a:rPr>
              <a:t>Sometimes they may not even be invited to the big feast that their own hands prepared, but they don't care. They know their job and do it well. Their compensation is not of this world but it is undoubtedly great, for they will one day feast with him at the Great Supper of the Lamb.</a:t>
            </a:r>
          </a:p>
        </p:txBody>
      </p:sp>
      <p:pic>
        <p:nvPicPr>
          <p:cNvPr id="30726" name="Picture 6" descr="Image result for servant in the last supper"/>
          <p:cNvPicPr>
            <a:picLocks noChangeAspect="1" noChangeArrowheads="1"/>
          </p:cNvPicPr>
          <p:nvPr/>
        </p:nvPicPr>
        <p:blipFill>
          <a:blip r:embed="rId3" cstate="print"/>
          <a:srcRect t="186" r="68028" b="7375"/>
          <a:stretch>
            <a:fillRect/>
          </a:stretch>
        </p:blipFill>
        <p:spPr bwMode="auto">
          <a:xfrm>
            <a:off x="3009611" y="1204856"/>
            <a:ext cx="1218144" cy="4983507"/>
          </a:xfrm>
          <a:prstGeom prst="rect">
            <a:avLst/>
          </a:prstGeom>
          <a:noFill/>
        </p:spPr>
      </p:pic>
      <p:pic>
        <p:nvPicPr>
          <p:cNvPr id="15" name="Picture 6" descr="Image result for servant in the last supper"/>
          <p:cNvPicPr>
            <a:picLocks noChangeAspect="1" noChangeArrowheads="1"/>
          </p:cNvPicPr>
          <p:nvPr/>
        </p:nvPicPr>
        <p:blipFill>
          <a:blip r:embed="rId3" cstate="print"/>
          <a:srcRect l="32886" t="196" r="-38" b="7375"/>
          <a:stretch>
            <a:fillRect/>
          </a:stretch>
        </p:blipFill>
        <p:spPr bwMode="auto">
          <a:xfrm>
            <a:off x="4230254" y="1200728"/>
            <a:ext cx="2558473" cy="4983018"/>
          </a:xfrm>
          <a:prstGeom prst="rect">
            <a:avLst/>
          </a:prstGeom>
          <a:noFill/>
        </p:spPr>
      </p:pic>
      <p:sp>
        <p:nvSpPr>
          <p:cNvPr id="16" name="TextBox 15"/>
          <p:cNvSpPr txBox="1"/>
          <p:nvPr/>
        </p:nvSpPr>
        <p:spPr>
          <a:xfrm>
            <a:off x="3005241" y="6163435"/>
            <a:ext cx="849745" cy="246221"/>
          </a:xfrm>
          <a:prstGeom prst="rect">
            <a:avLst/>
          </a:prstGeom>
          <a:noFill/>
        </p:spPr>
        <p:txBody>
          <a:bodyPr wrap="square" rtlCol="0">
            <a:spAutoFit/>
          </a:bodyPr>
          <a:lstStyle/>
          <a:p>
            <a:r>
              <a:rPr lang="en-US" sz="1000" dirty="0">
                <a:solidFill>
                  <a:schemeClr val="bg1"/>
                </a:solidFill>
              </a:rPr>
              <a:t>William Hole</a:t>
            </a:r>
          </a:p>
        </p:txBody>
      </p:sp>
      <p:sp>
        <p:nvSpPr>
          <p:cNvPr id="17" name="TextBox 16"/>
          <p:cNvSpPr txBox="1"/>
          <p:nvPr/>
        </p:nvSpPr>
        <p:spPr>
          <a:xfrm>
            <a:off x="11521440" y="6488668"/>
            <a:ext cx="670560" cy="369332"/>
          </a:xfrm>
          <a:prstGeom prst="rect">
            <a:avLst/>
          </a:prstGeom>
          <a:noFill/>
        </p:spPr>
        <p:txBody>
          <a:bodyPr wrap="square" rtlCol="0">
            <a:spAutoFit/>
          </a:bodyPr>
          <a:lstStyle/>
          <a:p>
            <a:pPr algn="r"/>
            <a:r>
              <a:rPr lang="en-US" dirty="0">
                <a:solidFill>
                  <a:schemeClr val="bg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30726"/>
                                        </p:tgtEl>
                                      </p:cBhvr>
                                    </p:animEffect>
                                    <p:set>
                                      <p:cBhvr>
                                        <p:cTn id="28" dur="1" fill="hold">
                                          <p:stCondLst>
                                            <p:cond delay="1999"/>
                                          </p:stCondLst>
                                        </p:cTn>
                                        <p:tgtEl>
                                          <p:spTgt spid="3072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6"/>
                                        </p:tgtEl>
                                      </p:cBhvr>
                                    </p:animEffect>
                                    <p:set>
                                      <p:cBhvr>
                                        <p:cTn id="31" dur="1" fill="hold">
                                          <p:stCondLst>
                                            <p:cond delay="1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Washing the Feet</a:t>
            </a:r>
            <a:endParaRPr lang="en-US" sz="4400" dirty="0">
              <a:solidFill>
                <a:schemeClr val="bg1"/>
              </a:solidFill>
              <a:latin typeface="Imprint MT Shadow" pitchFamily="82" charset="0"/>
            </a:endParaRPr>
          </a:p>
        </p:txBody>
      </p:sp>
      <p:sp>
        <p:nvSpPr>
          <p:cNvPr id="8" name="TextBox 7"/>
          <p:cNvSpPr txBox="1"/>
          <p:nvPr/>
        </p:nvSpPr>
        <p:spPr>
          <a:xfrm>
            <a:off x="147780" y="1431636"/>
            <a:ext cx="2909455" cy="1938992"/>
          </a:xfrm>
          <a:prstGeom prst="rect">
            <a:avLst/>
          </a:prstGeom>
          <a:noFill/>
        </p:spPr>
        <p:txBody>
          <a:bodyPr wrap="square" rtlCol="0">
            <a:spAutoFit/>
          </a:bodyPr>
          <a:lstStyle/>
          <a:p>
            <a:r>
              <a:rPr lang="en-US" sz="2000" dirty="0">
                <a:solidFill>
                  <a:schemeClr val="bg1"/>
                </a:solidFill>
              </a:rPr>
              <a:t>The proceeding was something more than mere service for personal comfort, and more than an object lesson of humility.</a:t>
            </a:r>
          </a:p>
        </p:txBody>
      </p:sp>
      <p:sp>
        <p:nvSpPr>
          <p:cNvPr id="10" name="TextBox 9"/>
          <p:cNvSpPr txBox="1"/>
          <p:nvPr/>
        </p:nvSpPr>
        <p:spPr>
          <a:xfrm>
            <a:off x="0" y="6488668"/>
            <a:ext cx="4873214" cy="369332"/>
          </a:xfrm>
          <a:prstGeom prst="rect">
            <a:avLst/>
          </a:prstGeom>
          <a:noFill/>
        </p:spPr>
        <p:txBody>
          <a:bodyPr wrap="square" rtlCol="0">
            <a:spAutoFit/>
          </a:bodyPr>
          <a:lstStyle/>
          <a:p>
            <a:r>
              <a:rPr lang="en-US" dirty="0">
                <a:solidFill>
                  <a:schemeClr val="bg1"/>
                </a:solidFill>
              </a:rPr>
              <a:t>John 13:1-30; D&amp;C 88:140.141 ; D&amp;C 124:37-39</a:t>
            </a:r>
          </a:p>
        </p:txBody>
      </p:sp>
      <p:sp>
        <p:nvSpPr>
          <p:cNvPr id="11" name="Rectangle 10"/>
          <p:cNvSpPr/>
          <p:nvPr/>
        </p:nvSpPr>
        <p:spPr>
          <a:xfrm>
            <a:off x="8251115" y="2468848"/>
            <a:ext cx="3657600" cy="3477875"/>
          </a:xfrm>
          <a:prstGeom prst="rect">
            <a:avLst/>
          </a:prstGeom>
        </p:spPr>
        <p:txBody>
          <a:bodyPr wrap="square">
            <a:spAutoFit/>
          </a:bodyPr>
          <a:lstStyle/>
          <a:p>
            <a:r>
              <a:rPr lang="en-US" sz="2000" dirty="0">
                <a:solidFill>
                  <a:schemeClr val="bg1"/>
                </a:solidFill>
              </a:rPr>
              <a:t> ”The ordinance of the washing of feet was reestablished through revelation December 27, 1832. It was made a feature of admission to the school of the prophets, and detailed instructions relating to its administration were given</a:t>
            </a:r>
          </a:p>
          <a:p>
            <a:endParaRPr lang="en-US" sz="2000" dirty="0">
              <a:solidFill>
                <a:schemeClr val="bg1"/>
              </a:solidFill>
            </a:endParaRPr>
          </a:p>
          <a:p>
            <a:r>
              <a:rPr lang="en-US" sz="2000" dirty="0">
                <a:solidFill>
                  <a:schemeClr val="bg1"/>
                </a:solidFill>
              </a:rPr>
              <a:t>Further direction as to the ordinance involving washing were reveled January 19, 1841” </a:t>
            </a:r>
          </a:p>
        </p:txBody>
      </p:sp>
      <p:pic>
        <p:nvPicPr>
          <p:cNvPr id="32770" name="Picture 2" descr="Image result for school of prophets lds washing of feet"/>
          <p:cNvPicPr>
            <a:picLocks noChangeAspect="1" noChangeArrowheads="1"/>
          </p:cNvPicPr>
          <p:nvPr/>
        </p:nvPicPr>
        <p:blipFill>
          <a:blip r:embed="rId3" cstate="print"/>
          <a:srcRect/>
          <a:stretch>
            <a:fillRect/>
          </a:stretch>
        </p:blipFill>
        <p:spPr bwMode="auto">
          <a:xfrm>
            <a:off x="3415141" y="1016875"/>
            <a:ext cx="4491729" cy="5395093"/>
          </a:xfrm>
          <a:prstGeom prst="rect">
            <a:avLst/>
          </a:prstGeom>
          <a:noFill/>
        </p:spPr>
      </p:pic>
      <p:pic>
        <p:nvPicPr>
          <p:cNvPr id="14" name="Picture 2" descr="Image result for school of prophets lds washing of feet"/>
          <p:cNvPicPr>
            <a:picLocks noChangeAspect="1" noChangeArrowheads="1"/>
          </p:cNvPicPr>
          <p:nvPr/>
        </p:nvPicPr>
        <p:blipFill>
          <a:blip r:embed="rId3" cstate="print"/>
          <a:srcRect t="41112" r="49722"/>
          <a:stretch>
            <a:fillRect/>
          </a:stretch>
        </p:blipFill>
        <p:spPr bwMode="auto">
          <a:xfrm>
            <a:off x="3427692" y="3268958"/>
            <a:ext cx="2258362" cy="3177076"/>
          </a:xfrm>
          <a:prstGeom prst="rect">
            <a:avLst/>
          </a:prstGeom>
          <a:noFill/>
        </p:spPr>
      </p:pic>
      <p:sp>
        <p:nvSpPr>
          <p:cNvPr id="17" name="TextBox 16"/>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2770"/>
                                        </p:tgtEl>
                                      </p:cBhvr>
                                    </p:animEffect>
                                    <p:set>
                                      <p:cBhvr>
                                        <p:cTn id="9" dur="1" fill="hold">
                                          <p:stCondLst>
                                            <p:cond delay="1999"/>
                                          </p:stCondLst>
                                        </p:cTn>
                                        <p:tgtEl>
                                          <p:spTgt spid="3277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The Sacrament</a:t>
            </a:r>
            <a:endParaRPr lang="en-US" sz="4400" dirty="0">
              <a:solidFill>
                <a:schemeClr val="bg1"/>
              </a:solidFill>
              <a:latin typeface="Imprint MT Shadow" pitchFamily="82" charset="0"/>
            </a:endParaRPr>
          </a:p>
        </p:txBody>
      </p:sp>
      <p:sp>
        <p:nvSpPr>
          <p:cNvPr id="8" name="TextBox 7"/>
          <p:cNvSpPr txBox="1"/>
          <p:nvPr/>
        </p:nvSpPr>
        <p:spPr>
          <a:xfrm>
            <a:off x="352176" y="1061666"/>
            <a:ext cx="2909455" cy="5078313"/>
          </a:xfrm>
          <a:prstGeom prst="rect">
            <a:avLst/>
          </a:prstGeom>
          <a:noFill/>
        </p:spPr>
        <p:txBody>
          <a:bodyPr wrap="square" rtlCol="0">
            <a:spAutoFit/>
          </a:bodyPr>
          <a:lstStyle/>
          <a:p>
            <a:pPr fontAlgn="base"/>
            <a:r>
              <a:rPr lang="en-US" dirty="0">
                <a:solidFill>
                  <a:schemeClr val="bg1"/>
                </a:solidFill>
              </a:rPr>
              <a:t>"With a crust of bread, always broken, blessed, and offered first, we remember his bruised body and broken heart, his physical suffering on the cross…”</a:t>
            </a:r>
          </a:p>
          <a:p>
            <a:pPr fontAlgn="base"/>
            <a:endParaRPr lang="en-US" dirty="0">
              <a:solidFill>
                <a:schemeClr val="bg1"/>
              </a:solidFill>
            </a:endParaRPr>
          </a:p>
          <a:p>
            <a:pPr fontAlgn="base"/>
            <a:r>
              <a:rPr lang="en-US" dirty="0">
                <a:solidFill>
                  <a:schemeClr val="bg1"/>
                </a:solidFill>
              </a:rPr>
              <a:t>"The Savior's physical suffering guarantees that through his mercy and grace  every member of the human family shall be freed from the bonds of death and be resurrected triumphantly from the grave… </a:t>
            </a:r>
          </a:p>
          <a:p>
            <a:pPr fontAlgn="base"/>
            <a:endParaRPr lang="en-US" dirty="0">
              <a:solidFill>
                <a:schemeClr val="bg1"/>
              </a:solidFill>
            </a:endParaRPr>
          </a:p>
          <a:p>
            <a:pPr fontAlgn="base"/>
            <a:r>
              <a:rPr lang="en-US" dirty="0">
                <a:solidFill>
                  <a:schemeClr val="bg1"/>
                </a:solidFill>
              </a:rPr>
              <a:t>…based upon our faithfulness.”</a:t>
            </a:r>
          </a:p>
        </p:txBody>
      </p:sp>
      <p:sp>
        <p:nvSpPr>
          <p:cNvPr id="10" name="TextBox 9"/>
          <p:cNvSpPr txBox="1"/>
          <p:nvPr/>
        </p:nvSpPr>
        <p:spPr>
          <a:xfrm>
            <a:off x="0" y="6488668"/>
            <a:ext cx="5002306" cy="369332"/>
          </a:xfrm>
          <a:prstGeom prst="rect">
            <a:avLst/>
          </a:prstGeom>
          <a:noFill/>
        </p:spPr>
        <p:txBody>
          <a:bodyPr wrap="square" rtlCol="0">
            <a:spAutoFit/>
          </a:bodyPr>
          <a:lstStyle/>
          <a:p>
            <a:r>
              <a:rPr lang="en-US" dirty="0">
                <a:solidFill>
                  <a:schemeClr val="bg1"/>
                </a:solidFill>
              </a:rPr>
              <a:t>Luke 22:7-13, 19-20, 44; 2 Nephi 2:8</a:t>
            </a:r>
          </a:p>
        </p:txBody>
      </p:sp>
      <p:sp>
        <p:nvSpPr>
          <p:cNvPr id="11" name="Rectangle 10"/>
          <p:cNvSpPr/>
          <p:nvPr/>
        </p:nvSpPr>
        <p:spPr>
          <a:xfrm>
            <a:off x="6862835" y="1371568"/>
            <a:ext cx="4916788" cy="2308324"/>
          </a:xfrm>
          <a:prstGeom prst="rect">
            <a:avLst/>
          </a:prstGeom>
        </p:spPr>
        <p:txBody>
          <a:bodyPr wrap="square">
            <a:spAutoFit/>
          </a:bodyPr>
          <a:lstStyle/>
          <a:p>
            <a:r>
              <a:rPr lang="en-US" dirty="0">
                <a:solidFill>
                  <a:schemeClr val="bg1"/>
                </a:solidFill>
              </a:rPr>
              <a:t>"With a small cup of water we remember the shedding of Christ's blood and the depth of his spiritual suffering, anguish which began in the Garden of Gethsemane.</a:t>
            </a:r>
          </a:p>
          <a:p>
            <a:endParaRPr lang="en-US" dirty="0">
              <a:solidFill>
                <a:schemeClr val="bg1"/>
              </a:solidFill>
            </a:endParaRPr>
          </a:p>
          <a:p>
            <a:r>
              <a:rPr lang="en-US" dirty="0">
                <a:solidFill>
                  <a:schemeClr val="bg1"/>
                </a:solidFill>
              </a:rPr>
              <a:t> He was in agony and 'prayed more earnestly: and his sweat was as it were great drops of blood falling down to the ground.’”</a:t>
            </a:r>
          </a:p>
        </p:txBody>
      </p:sp>
      <p:pic>
        <p:nvPicPr>
          <p:cNvPr id="12" name="Picture 4" descr="Image result for the last supper"/>
          <p:cNvPicPr>
            <a:picLocks noChangeAspect="1" noChangeArrowheads="1"/>
          </p:cNvPicPr>
          <p:nvPr/>
        </p:nvPicPr>
        <p:blipFill>
          <a:blip r:embed="rId3" cstate="print"/>
          <a:srcRect/>
          <a:stretch>
            <a:fillRect/>
          </a:stretch>
        </p:blipFill>
        <p:spPr bwMode="auto">
          <a:xfrm>
            <a:off x="3338078" y="1806415"/>
            <a:ext cx="3245601" cy="4327468"/>
          </a:xfrm>
          <a:prstGeom prst="rect">
            <a:avLst/>
          </a:prstGeom>
          <a:noFill/>
        </p:spPr>
      </p:pic>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(5)</a:t>
            </a:r>
          </a:p>
        </p:txBody>
      </p:sp>
      <p:pic>
        <p:nvPicPr>
          <p:cNvPr id="14" name="Picture 13" descr="Jeffrey R. Holland.jpg"/>
          <p:cNvPicPr>
            <a:picLocks noChangeAspect="1"/>
          </p:cNvPicPr>
          <p:nvPr/>
        </p:nvPicPr>
        <p:blipFill>
          <a:blip r:embed="rId4" cstate="print"/>
          <a:stretch>
            <a:fillRect/>
          </a:stretch>
        </p:blipFill>
        <p:spPr>
          <a:xfrm>
            <a:off x="10934756" y="156719"/>
            <a:ext cx="976934" cy="1220260"/>
          </a:xfrm>
          <a:prstGeom prst="rect">
            <a:avLst/>
          </a:prstGeom>
        </p:spPr>
      </p:pic>
      <p:sp>
        <p:nvSpPr>
          <p:cNvPr id="15" name="Rectangle 14"/>
          <p:cNvSpPr/>
          <p:nvPr/>
        </p:nvSpPr>
        <p:spPr>
          <a:xfrm>
            <a:off x="6766559" y="4234091"/>
            <a:ext cx="4615031" cy="2062103"/>
          </a:xfrm>
          <a:prstGeom prst="rect">
            <a:avLst/>
          </a:prstGeom>
        </p:spPr>
        <p:txBody>
          <a:bodyPr wrap="square">
            <a:spAutoFit/>
          </a:bodyPr>
          <a:lstStyle/>
          <a:p>
            <a:r>
              <a:rPr lang="en-US" sz="1600" dirty="0">
                <a:solidFill>
                  <a:schemeClr val="bg1"/>
                </a:solidFill>
              </a:rPr>
              <a:t>"The partaking of the sacrament is a renewal, a refreshing of our recollection of what it meant to be baptized as a member of the Church. We had the law of sacrifice before the coming of the Savior, and we have the sacrament administered since the Savior's death, repeatedly refreshing our minds of </a:t>
            </a:r>
          </a:p>
          <a:p>
            <a:r>
              <a:rPr lang="en-US" sz="1600" dirty="0">
                <a:solidFill>
                  <a:schemeClr val="bg1"/>
                </a:solidFill>
              </a:rPr>
              <a:t>the covenant of the gospel of Jesus Christ </a:t>
            </a:r>
          </a:p>
          <a:p>
            <a:r>
              <a:rPr lang="en-US" sz="1600" dirty="0">
                <a:solidFill>
                  <a:schemeClr val="bg1"/>
                </a:solidFill>
              </a:rPr>
              <a:t>which all of us have entered into.” (6)</a:t>
            </a:r>
          </a:p>
        </p:txBody>
      </p:sp>
      <p:pic>
        <p:nvPicPr>
          <p:cNvPr id="17" name="Picture 16" descr="Harold B. Lee.jpg"/>
          <p:cNvPicPr>
            <a:picLocks noChangeAspect="1"/>
          </p:cNvPicPr>
          <p:nvPr/>
        </p:nvPicPr>
        <p:blipFill>
          <a:blip r:embed="rId5" cstate="print"/>
          <a:stretch>
            <a:fillRect/>
          </a:stretch>
        </p:blipFill>
        <p:spPr>
          <a:xfrm>
            <a:off x="10467190" y="5547533"/>
            <a:ext cx="1097280" cy="1383792"/>
          </a:xfrm>
          <a:prstGeom prst="rect">
            <a:avLst/>
          </a:prstGeom>
        </p:spPr>
      </p:pic>
      <p:sp>
        <p:nvSpPr>
          <p:cNvPr id="18" name="Rectangle 17"/>
          <p:cNvSpPr/>
          <p:nvPr/>
        </p:nvSpPr>
        <p:spPr>
          <a:xfrm>
            <a:off x="4238833" y="823864"/>
            <a:ext cx="4105163" cy="461665"/>
          </a:xfrm>
          <a:prstGeom prst="rect">
            <a:avLst/>
          </a:prstGeom>
        </p:spPr>
        <p:txBody>
          <a:bodyPr wrap="none">
            <a:spAutoFit/>
          </a:bodyPr>
          <a:lstStyle/>
          <a:p>
            <a:pPr fontAlgn="base"/>
            <a:r>
              <a:rPr lang="en-US" sz="2400" i="1" dirty="0">
                <a:solidFill>
                  <a:srgbClr val="FFFF00"/>
                </a:solidFill>
              </a:rPr>
              <a:t>This Do in Remembrance of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Peter</a:t>
            </a:r>
            <a:endParaRPr lang="en-US" sz="4400" dirty="0">
              <a:solidFill>
                <a:schemeClr val="bg1"/>
              </a:solidFill>
              <a:latin typeface="Imprint MT Shadow" pitchFamily="82" charset="0"/>
            </a:endParaRPr>
          </a:p>
        </p:txBody>
      </p:sp>
      <p:sp>
        <p:nvSpPr>
          <p:cNvPr id="8" name="TextBox 7"/>
          <p:cNvSpPr txBox="1"/>
          <p:nvPr/>
        </p:nvSpPr>
        <p:spPr>
          <a:xfrm>
            <a:off x="545813" y="2427887"/>
            <a:ext cx="2909455" cy="2308324"/>
          </a:xfrm>
          <a:prstGeom prst="rect">
            <a:avLst/>
          </a:prstGeom>
          <a:noFill/>
        </p:spPr>
        <p:txBody>
          <a:bodyPr wrap="square" rtlCol="0">
            <a:spAutoFit/>
          </a:bodyPr>
          <a:lstStyle/>
          <a:p>
            <a:pPr fontAlgn="base"/>
            <a:r>
              <a:rPr lang="en-US" sz="2400" dirty="0">
                <a:solidFill>
                  <a:schemeClr val="bg1"/>
                </a:solidFill>
              </a:rPr>
              <a:t>The Greek pronoun translated as “you” is plural, indicating that the Savior gave this warning to all His disciples. </a:t>
            </a:r>
          </a:p>
        </p:txBody>
      </p:sp>
      <p:sp>
        <p:nvSpPr>
          <p:cNvPr id="10" name="TextBox 9"/>
          <p:cNvSpPr txBox="1"/>
          <p:nvPr/>
        </p:nvSpPr>
        <p:spPr>
          <a:xfrm>
            <a:off x="-25998" y="6578308"/>
            <a:ext cx="2909455" cy="369332"/>
          </a:xfrm>
          <a:prstGeom prst="rect">
            <a:avLst/>
          </a:prstGeom>
          <a:noFill/>
        </p:spPr>
        <p:txBody>
          <a:bodyPr wrap="square" rtlCol="0">
            <a:spAutoFit/>
          </a:bodyPr>
          <a:lstStyle/>
          <a:p>
            <a:r>
              <a:rPr lang="en-US" dirty="0">
                <a:solidFill>
                  <a:schemeClr val="bg1"/>
                </a:solidFill>
              </a:rPr>
              <a:t>Luke 22:31-33</a:t>
            </a:r>
          </a:p>
        </p:txBody>
      </p:sp>
      <p:sp>
        <p:nvSpPr>
          <p:cNvPr id="13" name="TextBox 12"/>
          <p:cNvSpPr txBox="1"/>
          <p:nvPr/>
        </p:nvSpPr>
        <p:spPr>
          <a:xfrm>
            <a:off x="11506200" y="6553200"/>
            <a:ext cx="659802" cy="369332"/>
          </a:xfrm>
          <a:prstGeom prst="rect">
            <a:avLst/>
          </a:prstGeom>
          <a:noFill/>
        </p:spPr>
        <p:txBody>
          <a:bodyPr wrap="square" rtlCol="0">
            <a:spAutoFit/>
          </a:bodyPr>
          <a:lstStyle/>
          <a:p>
            <a:pPr algn="r"/>
            <a:r>
              <a:rPr lang="en-US" dirty="0">
                <a:solidFill>
                  <a:schemeClr val="bg1"/>
                </a:solidFill>
              </a:rPr>
              <a:t>(1)</a:t>
            </a:r>
          </a:p>
        </p:txBody>
      </p:sp>
      <p:sp>
        <p:nvSpPr>
          <p:cNvPr id="15" name="Rectangle 14"/>
          <p:cNvSpPr/>
          <p:nvPr/>
        </p:nvSpPr>
        <p:spPr>
          <a:xfrm>
            <a:off x="2861535" y="4919008"/>
            <a:ext cx="8810512" cy="1938992"/>
          </a:xfrm>
          <a:prstGeom prst="rect">
            <a:avLst/>
          </a:prstGeom>
        </p:spPr>
        <p:txBody>
          <a:bodyPr wrap="square">
            <a:spAutoFit/>
          </a:bodyPr>
          <a:lstStyle/>
          <a:p>
            <a:r>
              <a:rPr lang="en-US" sz="2400" dirty="0">
                <a:solidFill>
                  <a:schemeClr val="bg1"/>
                </a:solidFill>
              </a:rPr>
              <a:t> Wheat is sifted by separating kernels of grain from chaff. The valuable grain is kept, while the common chaff is discarded.</a:t>
            </a:r>
          </a:p>
          <a:p>
            <a:endParaRPr lang="en-US" sz="2400" dirty="0">
              <a:solidFill>
                <a:schemeClr val="bg1"/>
              </a:solidFill>
            </a:endParaRPr>
          </a:p>
          <a:p>
            <a:r>
              <a:rPr lang="en-US" sz="2400" dirty="0">
                <a:solidFill>
                  <a:schemeClr val="bg1"/>
                </a:solidFill>
              </a:rPr>
              <a:t>If Saints yield to temptation and partake of the sins of the world, they lose their distinctiveness and become like chaff. </a:t>
            </a:r>
          </a:p>
        </p:txBody>
      </p:sp>
      <p:sp>
        <p:nvSpPr>
          <p:cNvPr id="16" name="Rectangle 15"/>
          <p:cNvSpPr/>
          <p:nvPr/>
        </p:nvSpPr>
        <p:spPr>
          <a:xfrm>
            <a:off x="3413760" y="803698"/>
            <a:ext cx="6096000" cy="646331"/>
          </a:xfrm>
          <a:prstGeom prst="rect">
            <a:avLst/>
          </a:prstGeom>
        </p:spPr>
        <p:txBody>
          <a:bodyPr>
            <a:spAutoFit/>
          </a:bodyPr>
          <a:lstStyle/>
          <a:p>
            <a:r>
              <a:rPr lang="en-US" i="1" dirty="0">
                <a:solidFill>
                  <a:srgbClr val="FFFF00"/>
                </a:solidFill>
              </a:rPr>
              <a:t>And the Lord said, Simon, Simon, behold, Satan hath desired to have you, that he may sift you as wheat:</a:t>
            </a:r>
          </a:p>
        </p:txBody>
      </p:sp>
      <p:pic>
        <p:nvPicPr>
          <p:cNvPr id="33794" name="Picture 2" descr="Image result for sifting wheat from chaff"/>
          <p:cNvPicPr>
            <a:picLocks noChangeAspect="1" noChangeArrowheads="1"/>
          </p:cNvPicPr>
          <p:nvPr/>
        </p:nvPicPr>
        <p:blipFill>
          <a:blip r:embed="rId3" cstate="print"/>
          <a:srcRect/>
          <a:stretch>
            <a:fillRect/>
          </a:stretch>
        </p:blipFill>
        <p:spPr bwMode="auto">
          <a:xfrm>
            <a:off x="338455" y="525014"/>
            <a:ext cx="2466975" cy="1847851"/>
          </a:xfrm>
          <a:prstGeom prst="rect">
            <a:avLst/>
          </a:prstGeom>
          <a:noFill/>
        </p:spPr>
      </p:pic>
      <p:pic>
        <p:nvPicPr>
          <p:cNvPr id="33796" name="Picture 4" descr="Image result for sifting wheat from chaff"/>
          <p:cNvPicPr>
            <a:picLocks noChangeAspect="1" noChangeArrowheads="1"/>
          </p:cNvPicPr>
          <p:nvPr/>
        </p:nvPicPr>
        <p:blipFill>
          <a:blip r:embed="rId4" cstate="print"/>
          <a:srcRect/>
          <a:stretch>
            <a:fillRect/>
          </a:stretch>
        </p:blipFill>
        <p:spPr bwMode="auto">
          <a:xfrm>
            <a:off x="4358371" y="1452917"/>
            <a:ext cx="5956456" cy="3355750"/>
          </a:xfrm>
          <a:prstGeom prst="rect">
            <a:avLst/>
          </a:prstGeom>
          <a:noFill/>
        </p:spPr>
      </p:pic>
      <p:pic>
        <p:nvPicPr>
          <p:cNvPr id="33798" name="Picture 6" descr="Image result for separated from the crowd"/>
          <p:cNvPicPr>
            <a:picLocks noChangeAspect="1" noChangeArrowheads="1"/>
          </p:cNvPicPr>
          <p:nvPr/>
        </p:nvPicPr>
        <p:blipFill>
          <a:blip r:embed="rId5" cstate="print"/>
          <a:srcRect/>
          <a:stretch>
            <a:fillRect/>
          </a:stretch>
        </p:blipFill>
        <p:spPr bwMode="auto">
          <a:xfrm>
            <a:off x="505610" y="5060706"/>
            <a:ext cx="2107079" cy="1422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fade">
                                      <p:cBhvr>
                                        <p:cTn id="13" dur="2000"/>
                                        <p:tgtEl>
                                          <p:spTgt spid="337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2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“When Thou Art Converted”</a:t>
            </a:r>
            <a:endParaRPr lang="en-US" sz="4400" dirty="0">
              <a:solidFill>
                <a:schemeClr val="bg1"/>
              </a:solidFill>
              <a:latin typeface="Imprint MT Shadow" pitchFamily="82" charset="0"/>
            </a:endParaRPr>
          </a:p>
        </p:txBody>
      </p:sp>
      <p:sp>
        <p:nvSpPr>
          <p:cNvPr id="10" name="TextBox 9"/>
          <p:cNvSpPr txBox="1"/>
          <p:nvPr/>
        </p:nvSpPr>
        <p:spPr>
          <a:xfrm>
            <a:off x="-25998" y="6578308"/>
            <a:ext cx="2909455" cy="369332"/>
          </a:xfrm>
          <a:prstGeom prst="rect">
            <a:avLst/>
          </a:prstGeom>
          <a:noFill/>
        </p:spPr>
        <p:txBody>
          <a:bodyPr wrap="square" rtlCol="0">
            <a:spAutoFit/>
          </a:bodyPr>
          <a:lstStyle/>
          <a:p>
            <a:r>
              <a:rPr lang="en-US" dirty="0">
                <a:solidFill>
                  <a:schemeClr val="bg1"/>
                </a:solidFill>
              </a:rPr>
              <a:t>Luke 22:32</a:t>
            </a:r>
          </a:p>
        </p:txBody>
      </p:sp>
      <p:sp>
        <p:nvSpPr>
          <p:cNvPr id="13" name="TextBox 12"/>
          <p:cNvSpPr txBox="1"/>
          <p:nvPr/>
        </p:nvSpPr>
        <p:spPr>
          <a:xfrm>
            <a:off x="11506200" y="6553200"/>
            <a:ext cx="659802" cy="369332"/>
          </a:xfrm>
          <a:prstGeom prst="rect">
            <a:avLst/>
          </a:prstGeom>
          <a:noFill/>
        </p:spPr>
        <p:txBody>
          <a:bodyPr wrap="square" rtlCol="0">
            <a:spAutoFit/>
          </a:bodyPr>
          <a:lstStyle/>
          <a:p>
            <a:pPr algn="r"/>
            <a:r>
              <a:rPr lang="en-US" dirty="0">
                <a:solidFill>
                  <a:schemeClr val="bg1"/>
                </a:solidFill>
              </a:rPr>
              <a:t>(1)</a:t>
            </a:r>
          </a:p>
        </p:txBody>
      </p:sp>
      <p:sp>
        <p:nvSpPr>
          <p:cNvPr id="15" name="Rectangle 14"/>
          <p:cNvSpPr/>
          <p:nvPr/>
        </p:nvSpPr>
        <p:spPr>
          <a:xfrm>
            <a:off x="322731" y="1153831"/>
            <a:ext cx="3948055" cy="1569660"/>
          </a:xfrm>
          <a:prstGeom prst="rect">
            <a:avLst/>
          </a:prstGeom>
        </p:spPr>
        <p:txBody>
          <a:bodyPr wrap="square">
            <a:spAutoFit/>
          </a:bodyPr>
          <a:lstStyle/>
          <a:p>
            <a:r>
              <a:rPr lang="en-US" sz="2400" dirty="0">
                <a:solidFill>
                  <a:srgbClr val="FFFF00"/>
                </a:solidFill>
              </a:rPr>
              <a:t>What is the difference between having a testimony of the gospel and being converted to the gospel? </a:t>
            </a:r>
          </a:p>
        </p:txBody>
      </p:sp>
      <p:sp>
        <p:nvSpPr>
          <p:cNvPr id="12" name="Rectangle 11"/>
          <p:cNvSpPr/>
          <p:nvPr/>
        </p:nvSpPr>
        <p:spPr>
          <a:xfrm>
            <a:off x="7566212" y="1825675"/>
            <a:ext cx="4453666" cy="1569660"/>
          </a:xfrm>
          <a:prstGeom prst="rect">
            <a:avLst/>
          </a:prstGeom>
        </p:spPr>
        <p:txBody>
          <a:bodyPr wrap="square">
            <a:spAutoFit/>
          </a:bodyPr>
          <a:lstStyle/>
          <a:p>
            <a:r>
              <a:rPr lang="en-US" sz="2400" dirty="0">
                <a:solidFill>
                  <a:schemeClr val="bg1"/>
                </a:solidFill>
              </a:rPr>
              <a:t>Having a testimony of the gospel means we have received a spiritual witness of the truth through the Holy Ghost.</a:t>
            </a:r>
          </a:p>
        </p:txBody>
      </p:sp>
      <p:sp>
        <p:nvSpPr>
          <p:cNvPr id="14" name="Rectangle 13"/>
          <p:cNvSpPr/>
          <p:nvPr/>
        </p:nvSpPr>
        <p:spPr>
          <a:xfrm>
            <a:off x="315558" y="4278420"/>
            <a:ext cx="3826136" cy="1323439"/>
          </a:xfrm>
          <a:prstGeom prst="rect">
            <a:avLst/>
          </a:prstGeom>
        </p:spPr>
        <p:txBody>
          <a:bodyPr wrap="square">
            <a:spAutoFit/>
          </a:bodyPr>
          <a:lstStyle/>
          <a:p>
            <a:r>
              <a:rPr lang="en-US" sz="2000" dirty="0">
                <a:solidFill>
                  <a:schemeClr val="bg1"/>
                </a:solidFill>
              </a:rPr>
              <a:t>Being converted to the gospel means “changing [our] beliefs, heart, and life to accept and conform to the will of God.</a:t>
            </a:r>
          </a:p>
        </p:txBody>
      </p:sp>
      <p:sp>
        <p:nvSpPr>
          <p:cNvPr id="17" name="Rectangle 16"/>
          <p:cNvSpPr/>
          <p:nvPr/>
        </p:nvSpPr>
        <p:spPr>
          <a:xfrm>
            <a:off x="3456791" y="5742807"/>
            <a:ext cx="6096000" cy="923330"/>
          </a:xfrm>
          <a:prstGeom prst="rect">
            <a:avLst/>
          </a:prstGeom>
        </p:spPr>
        <p:txBody>
          <a:bodyPr>
            <a:spAutoFit/>
          </a:bodyPr>
          <a:lstStyle/>
          <a:p>
            <a:r>
              <a:rPr lang="en-US" i="1" dirty="0">
                <a:solidFill>
                  <a:srgbClr val="FFFF00"/>
                </a:solidFill>
              </a:rPr>
              <a:t>Repent ye therefore, and be converted, that your sins may be blotted out, when the times of refreshing shall come from the presence of the Lord; Acts 3:19</a:t>
            </a:r>
          </a:p>
        </p:txBody>
      </p:sp>
      <p:grpSp>
        <p:nvGrpSpPr>
          <p:cNvPr id="20" name="Group 19"/>
          <p:cNvGrpSpPr/>
          <p:nvPr/>
        </p:nvGrpSpPr>
        <p:grpSpPr>
          <a:xfrm>
            <a:off x="4003638" y="1161824"/>
            <a:ext cx="3354592" cy="3275255"/>
            <a:chOff x="3368937" y="1140309"/>
            <a:chExt cx="3354592" cy="3275255"/>
          </a:xfrm>
        </p:grpSpPr>
        <p:pic>
          <p:nvPicPr>
            <p:cNvPr id="34818" name="Picture 2" descr="Image result for peter at last supper"/>
            <p:cNvPicPr>
              <a:picLocks noChangeAspect="1" noChangeArrowheads="1"/>
            </p:cNvPicPr>
            <p:nvPr/>
          </p:nvPicPr>
          <p:blipFill>
            <a:blip r:embed="rId3" cstate="print"/>
            <a:srcRect t="-227" r="28413" b="10740"/>
            <a:stretch>
              <a:fillRect/>
            </a:stretch>
          </p:blipFill>
          <p:spPr bwMode="auto">
            <a:xfrm>
              <a:off x="3393627" y="1140309"/>
              <a:ext cx="3329902" cy="3257165"/>
            </a:xfrm>
            <a:prstGeom prst="rect">
              <a:avLst/>
            </a:prstGeom>
            <a:noFill/>
          </p:spPr>
        </p:pic>
        <p:sp>
          <p:nvSpPr>
            <p:cNvPr id="19" name="TextBox 18"/>
            <p:cNvSpPr txBox="1"/>
            <p:nvPr/>
          </p:nvSpPr>
          <p:spPr>
            <a:xfrm>
              <a:off x="3368937" y="4184732"/>
              <a:ext cx="2909455" cy="230832"/>
            </a:xfrm>
            <a:prstGeom prst="rect">
              <a:avLst/>
            </a:prstGeom>
            <a:noFill/>
          </p:spPr>
          <p:txBody>
            <a:bodyPr wrap="square" rtlCol="0">
              <a:spAutoFit/>
            </a:bodyPr>
            <a:lstStyle/>
            <a:p>
              <a:r>
                <a:rPr lang="en-US" sz="900" dirty="0">
                  <a:solidFill>
                    <a:schemeClr val="bg1"/>
                  </a:solidFill>
                </a:rPr>
                <a:t>Del Parson</a:t>
              </a:r>
            </a:p>
          </p:txBody>
        </p:sp>
      </p:grpSp>
      <p:grpSp>
        <p:nvGrpSpPr>
          <p:cNvPr id="21" name="Group 20"/>
          <p:cNvGrpSpPr/>
          <p:nvPr/>
        </p:nvGrpSpPr>
        <p:grpSpPr>
          <a:xfrm>
            <a:off x="8560017" y="3555934"/>
            <a:ext cx="3289208" cy="2390250"/>
            <a:chOff x="384206" y="4158361"/>
            <a:chExt cx="3289208" cy="2390250"/>
          </a:xfrm>
        </p:grpSpPr>
        <p:grpSp>
          <p:nvGrpSpPr>
            <p:cNvPr id="22" name="Group 17"/>
            <p:cNvGrpSpPr/>
            <p:nvPr/>
          </p:nvGrpSpPr>
          <p:grpSpPr>
            <a:xfrm>
              <a:off x="384206" y="4158361"/>
              <a:ext cx="3289208" cy="2390250"/>
              <a:chOff x="609599" y="833642"/>
              <a:chExt cx="7941747" cy="5771225"/>
            </a:xfrm>
          </p:grpSpPr>
          <p:grpSp>
            <p:nvGrpSpPr>
              <p:cNvPr id="24" name="Group 14"/>
              <p:cNvGrpSpPr/>
              <p:nvPr/>
            </p:nvGrpSpPr>
            <p:grpSpPr>
              <a:xfrm rot="10800000">
                <a:off x="7696200" y="5257800"/>
                <a:ext cx="621450" cy="1347067"/>
                <a:chOff x="7010400" y="381000"/>
                <a:chExt cx="762000" cy="2033666"/>
              </a:xfrm>
            </p:grpSpPr>
            <p:sp>
              <p:nvSpPr>
                <p:cNvPr id="37" name="Rounded Rectangle 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
              <p:cNvGrpSpPr/>
              <p:nvPr/>
            </p:nvGrpSpPr>
            <p:grpSpPr>
              <a:xfrm rot="10800000">
                <a:off x="939238" y="4923502"/>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3"/>
              <p:cNvGrpSpPr/>
              <p:nvPr/>
            </p:nvGrpSpPr>
            <p:grpSpPr>
              <a:xfrm>
                <a:off x="899460" y="833642"/>
                <a:ext cx="621450" cy="986197"/>
                <a:chOff x="7031201" y="834275"/>
                <a:chExt cx="762000" cy="1488861"/>
              </a:xfrm>
            </p:grpSpPr>
            <p:sp>
              <p:nvSpPr>
                <p:cNvPr id="33" name="Rounded Rectangle 3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4"/>
              <p:cNvGrpSpPr/>
              <p:nvPr/>
            </p:nvGrpSpPr>
            <p:grpSpPr>
              <a:xfrm>
                <a:off x="7646520" y="1148254"/>
                <a:ext cx="621450" cy="1017899"/>
                <a:chOff x="7087348" y="824753"/>
                <a:chExt cx="762000" cy="1536722"/>
              </a:xfrm>
            </p:grpSpPr>
            <p:sp>
              <p:nvSpPr>
                <p:cNvPr id="31" name="Rounded Rectangle 3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957431" y="4704971"/>
              <a:ext cx="2109219" cy="1323439"/>
            </a:xfrm>
            <a:prstGeom prst="rect">
              <a:avLst/>
            </a:prstGeom>
          </p:spPr>
          <p:txBody>
            <a:bodyPr wrap="square">
              <a:spAutoFit/>
            </a:bodyPr>
            <a:lstStyle/>
            <a:p>
              <a:pPr algn="ctr"/>
              <a:r>
                <a:rPr lang="en-US" sz="1600" b="1" dirty="0"/>
                <a:t>When we are converted to the gospel of Jesus Christ, we can strengthen others</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out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On the Way to Gethsemane</a:t>
            </a:r>
            <a:endParaRPr lang="en-US" sz="4400" dirty="0">
              <a:solidFill>
                <a:schemeClr val="bg1"/>
              </a:solidFill>
              <a:latin typeface="Imprint MT Shadow" pitchFamily="82" charset="0"/>
            </a:endParaRP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22:32</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(1)</a:t>
            </a:r>
          </a:p>
        </p:txBody>
      </p:sp>
      <p:sp>
        <p:nvSpPr>
          <p:cNvPr id="15" name="Rectangle 14"/>
          <p:cNvSpPr/>
          <p:nvPr/>
        </p:nvSpPr>
        <p:spPr>
          <a:xfrm>
            <a:off x="150608" y="852617"/>
            <a:ext cx="6131857" cy="1938992"/>
          </a:xfrm>
          <a:prstGeom prst="rect">
            <a:avLst/>
          </a:prstGeom>
        </p:spPr>
        <p:txBody>
          <a:bodyPr wrap="square">
            <a:spAutoFit/>
          </a:bodyPr>
          <a:lstStyle/>
          <a:p>
            <a:r>
              <a:rPr lang="en-US" sz="2400" dirty="0">
                <a:solidFill>
                  <a:schemeClr val="bg1"/>
                </a:solidFill>
              </a:rPr>
              <a:t>Jesus and the eleven apostles went forth from the house, passed through the city gate, crossed the ravine of the </a:t>
            </a:r>
            <a:r>
              <a:rPr lang="en-US" sz="2400" dirty="0" err="1">
                <a:solidFill>
                  <a:schemeClr val="bg1"/>
                </a:solidFill>
              </a:rPr>
              <a:t>Cedron</a:t>
            </a:r>
            <a:r>
              <a:rPr lang="en-US" sz="2400" dirty="0">
                <a:solidFill>
                  <a:schemeClr val="bg1"/>
                </a:solidFill>
              </a:rPr>
              <a:t> (</a:t>
            </a:r>
            <a:r>
              <a:rPr lang="en-US" sz="2400" dirty="0" err="1">
                <a:solidFill>
                  <a:schemeClr val="bg1"/>
                </a:solidFill>
              </a:rPr>
              <a:t>Kidron</a:t>
            </a:r>
            <a:r>
              <a:rPr lang="en-US" sz="2400" dirty="0">
                <a:solidFill>
                  <a:schemeClr val="bg1"/>
                </a:solidFill>
              </a:rPr>
              <a:t>) brook, and entered an olive orchard known as Gethsemane on the slope of Mount Olivet.</a:t>
            </a:r>
          </a:p>
        </p:txBody>
      </p:sp>
      <p:pic>
        <p:nvPicPr>
          <p:cNvPr id="35842" name="Picture 2" descr="Image result for mt olivet"/>
          <p:cNvPicPr>
            <a:picLocks noChangeAspect="1" noChangeArrowheads="1"/>
          </p:cNvPicPr>
          <p:nvPr/>
        </p:nvPicPr>
        <p:blipFill>
          <a:blip r:embed="rId3" cstate="print"/>
          <a:srcRect/>
          <a:stretch>
            <a:fillRect/>
          </a:stretch>
        </p:blipFill>
        <p:spPr bwMode="auto">
          <a:xfrm>
            <a:off x="6400800" y="986883"/>
            <a:ext cx="5246632" cy="1895476"/>
          </a:xfrm>
          <a:prstGeom prst="rect">
            <a:avLst/>
          </a:prstGeom>
          <a:noFill/>
        </p:spPr>
      </p:pic>
      <p:pic>
        <p:nvPicPr>
          <p:cNvPr id="35844" name="Picture 4" descr="Image result for pathway jesus took from supper to gethsemane"/>
          <p:cNvPicPr>
            <a:picLocks noChangeAspect="1" noChangeArrowheads="1"/>
          </p:cNvPicPr>
          <p:nvPr/>
        </p:nvPicPr>
        <p:blipFill>
          <a:blip r:embed="rId4" cstate="print"/>
          <a:srcRect/>
          <a:stretch>
            <a:fillRect/>
          </a:stretch>
        </p:blipFill>
        <p:spPr bwMode="auto">
          <a:xfrm>
            <a:off x="7796195" y="3270326"/>
            <a:ext cx="2444674" cy="3259565"/>
          </a:xfrm>
          <a:prstGeom prst="rect">
            <a:avLst/>
          </a:prstGeom>
          <a:noFill/>
        </p:spPr>
      </p:pic>
      <p:pic>
        <p:nvPicPr>
          <p:cNvPr id="36868" name="Picture 4" descr="Image result for kidron brook map"/>
          <p:cNvPicPr>
            <a:picLocks noChangeAspect="1" noChangeArrowheads="1"/>
          </p:cNvPicPr>
          <p:nvPr/>
        </p:nvPicPr>
        <p:blipFill>
          <a:blip r:embed="rId5" cstate="print"/>
          <a:srcRect/>
          <a:stretch>
            <a:fillRect/>
          </a:stretch>
        </p:blipFill>
        <p:spPr bwMode="auto">
          <a:xfrm>
            <a:off x="623943" y="2829262"/>
            <a:ext cx="4853753" cy="369106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An Angel</a:t>
            </a:r>
            <a:endParaRPr lang="en-US" sz="4400" dirty="0">
              <a:solidFill>
                <a:schemeClr val="bg1"/>
              </a:solidFill>
              <a:latin typeface="Imprint MT Shadow" pitchFamily="82" charset="0"/>
            </a:endParaRP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22:42-43 (JST)</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(7)</a:t>
            </a:r>
          </a:p>
        </p:txBody>
      </p:sp>
      <p:sp>
        <p:nvSpPr>
          <p:cNvPr id="15" name="Rectangle 14"/>
          <p:cNvSpPr/>
          <p:nvPr/>
        </p:nvSpPr>
        <p:spPr>
          <a:xfrm>
            <a:off x="322731" y="1153831"/>
            <a:ext cx="4851697" cy="1938992"/>
          </a:xfrm>
          <a:prstGeom prst="rect">
            <a:avLst/>
          </a:prstGeom>
        </p:spPr>
        <p:txBody>
          <a:bodyPr wrap="square">
            <a:spAutoFit/>
          </a:bodyPr>
          <a:lstStyle/>
          <a:p>
            <a:r>
              <a:rPr lang="en-US" sz="2400" dirty="0">
                <a:solidFill>
                  <a:schemeClr val="bg1"/>
                </a:solidFill>
              </a:rPr>
              <a:t>“The gospel of Luke … describes how he knelt down and prayed: ‘Father, if thou be willing, remove this cup from me; nevertheless, not my will, but </a:t>
            </a:r>
            <a:r>
              <a:rPr lang="en-US" sz="2400" dirty="0" err="1">
                <a:solidFill>
                  <a:schemeClr val="bg1"/>
                </a:solidFill>
              </a:rPr>
              <a:t>thine</a:t>
            </a:r>
            <a:r>
              <a:rPr lang="en-US" sz="2400" dirty="0">
                <a:solidFill>
                  <a:schemeClr val="bg1"/>
                </a:solidFill>
              </a:rPr>
              <a:t> be done’</a:t>
            </a:r>
          </a:p>
        </p:txBody>
      </p:sp>
      <p:pic>
        <p:nvPicPr>
          <p:cNvPr id="35846" name="Picture 6" descr="Image result for pathway jesus took from supper to gethsemane"/>
          <p:cNvPicPr>
            <a:picLocks noChangeAspect="1" noChangeArrowheads="1"/>
          </p:cNvPicPr>
          <p:nvPr/>
        </p:nvPicPr>
        <p:blipFill>
          <a:blip r:embed="rId3" cstate="print"/>
          <a:srcRect/>
          <a:stretch>
            <a:fillRect/>
          </a:stretch>
        </p:blipFill>
        <p:spPr bwMode="auto">
          <a:xfrm>
            <a:off x="968187" y="3496068"/>
            <a:ext cx="3874584" cy="2905938"/>
          </a:xfrm>
          <a:prstGeom prst="rect">
            <a:avLst/>
          </a:prstGeom>
          <a:noFill/>
        </p:spPr>
      </p:pic>
      <p:sp>
        <p:nvSpPr>
          <p:cNvPr id="39" name="Rectangle 38"/>
          <p:cNvSpPr/>
          <p:nvPr/>
        </p:nvSpPr>
        <p:spPr>
          <a:xfrm>
            <a:off x="5489985" y="4919008"/>
            <a:ext cx="6096000" cy="1938992"/>
          </a:xfrm>
          <a:prstGeom prst="rect">
            <a:avLst/>
          </a:prstGeom>
        </p:spPr>
        <p:txBody>
          <a:bodyPr>
            <a:spAutoFit/>
          </a:bodyPr>
          <a:lstStyle/>
          <a:p>
            <a:r>
              <a:rPr lang="en-US" sz="2000" dirty="0">
                <a:solidFill>
                  <a:schemeClr val="bg1"/>
                </a:solidFill>
              </a:rPr>
              <a:t>“… The Father’s answer was to deny the plea of his Only Begotten Son. The Atonement had to be worked out by that lamb without blemish. But though the Son’s request was denied, his prayer was answered. The scripture records: ‘And there appeared an angel unto him from heaven, strengthening him’ …</a:t>
            </a:r>
          </a:p>
        </p:txBody>
      </p:sp>
      <p:grpSp>
        <p:nvGrpSpPr>
          <p:cNvPr id="30" name="Group 29"/>
          <p:cNvGrpSpPr/>
          <p:nvPr/>
        </p:nvGrpSpPr>
        <p:grpSpPr>
          <a:xfrm>
            <a:off x="6443831" y="989704"/>
            <a:ext cx="3700630" cy="3737832"/>
            <a:chOff x="6443831" y="989704"/>
            <a:chExt cx="3700630" cy="3737832"/>
          </a:xfrm>
        </p:grpSpPr>
        <p:pic>
          <p:nvPicPr>
            <p:cNvPr id="37890" name="Picture 2" descr="Image result for annie henrie art"/>
            <p:cNvPicPr>
              <a:picLocks noChangeAspect="1" noChangeArrowheads="1"/>
            </p:cNvPicPr>
            <p:nvPr/>
          </p:nvPicPr>
          <p:blipFill>
            <a:blip r:embed="rId4" cstate="print"/>
            <a:srcRect l="19148" t="8727" r="18081" b="8377"/>
            <a:stretch>
              <a:fillRect/>
            </a:stretch>
          </p:blipFill>
          <p:spPr bwMode="auto">
            <a:xfrm>
              <a:off x="6443831" y="989704"/>
              <a:ext cx="3700630" cy="3700630"/>
            </a:xfrm>
            <a:prstGeom prst="rect">
              <a:avLst/>
            </a:prstGeom>
            <a:noFill/>
          </p:spPr>
        </p:pic>
        <p:sp>
          <p:nvSpPr>
            <p:cNvPr id="29" name="TextBox 28"/>
            <p:cNvSpPr txBox="1"/>
            <p:nvPr/>
          </p:nvSpPr>
          <p:spPr>
            <a:xfrm>
              <a:off x="6445624" y="4496704"/>
              <a:ext cx="2909455" cy="230832"/>
            </a:xfrm>
            <a:prstGeom prst="rect">
              <a:avLst/>
            </a:prstGeom>
            <a:noFill/>
          </p:spPr>
          <p:txBody>
            <a:bodyPr wrap="square" rtlCol="0">
              <a:spAutoFit/>
            </a:bodyPr>
            <a:lstStyle/>
            <a:p>
              <a:r>
                <a:rPr lang="en-US" sz="900" dirty="0"/>
                <a:t>Annie Henri</a:t>
              </a:r>
            </a:p>
          </p:txBody>
        </p:sp>
      </p:grpSp>
      <p:pic>
        <p:nvPicPr>
          <p:cNvPr id="40" name="Picture 39" descr="Dallin H. Oaks.jpg"/>
          <p:cNvPicPr>
            <a:picLocks noChangeAspect="1"/>
          </p:cNvPicPr>
          <p:nvPr/>
        </p:nvPicPr>
        <p:blipFill>
          <a:blip r:embed="rId5" cstate="print"/>
          <a:stretch>
            <a:fillRect/>
          </a:stretch>
        </p:blipFill>
        <p:spPr>
          <a:xfrm>
            <a:off x="10843709" y="169376"/>
            <a:ext cx="963201" cy="1200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“Master, is it I?”</a:t>
            </a:r>
            <a:endParaRPr lang="en-US" sz="4400" dirty="0">
              <a:solidFill>
                <a:schemeClr val="bg1"/>
              </a:solidFill>
              <a:latin typeface="Imprint MT Shadow" pitchFamily="82" charset="0"/>
            </a:endParaRPr>
          </a:p>
        </p:txBody>
      </p:sp>
      <p:sp>
        <p:nvSpPr>
          <p:cNvPr id="8" name="TextBox 7"/>
          <p:cNvSpPr txBox="1"/>
          <p:nvPr/>
        </p:nvSpPr>
        <p:spPr>
          <a:xfrm>
            <a:off x="748144" y="1496291"/>
            <a:ext cx="3501127" cy="3416320"/>
          </a:xfrm>
          <a:prstGeom prst="rect">
            <a:avLst/>
          </a:prstGeom>
          <a:noFill/>
        </p:spPr>
        <p:txBody>
          <a:bodyPr wrap="square" rtlCol="0">
            <a:spAutoFit/>
          </a:bodyPr>
          <a:lstStyle/>
          <a:p>
            <a:r>
              <a:rPr lang="en-US" sz="2400" dirty="0">
                <a:solidFill>
                  <a:schemeClr val="bg1"/>
                </a:solidFill>
              </a:rPr>
              <a:t>During the Passover and “the last supper” Jesus announced that someone would betray Him.</a:t>
            </a:r>
          </a:p>
          <a:p>
            <a:endParaRPr lang="en-US" sz="2400" dirty="0">
              <a:solidFill>
                <a:schemeClr val="bg1"/>
              </a:solidFill>
            </a:endParaRPr>
          </a:p>
          <a:p>
            <a:r>
              <a:rPr lang="en-US" sz="2400" dirty="0">
                <a:solidFill>
                  <a:schemeClr val="bg1"/>
                </a:solidFill>
              </a:rPr>
              <a:t>Judas Iscariot, who had already covenanted to sell his Master for money asked, “Master, is it I?”</a:t>
            </a: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Matthew 26:25</a:t>
            </a:r>
          </a:p>
        </p:txBody>
      </p:sp>
      <p:grpSp>
        <p:nvGrpSpPr>
          <p:cNvPr id="12" name="Group 11"/>
          <p:cNvGrpSpPr/>
          <p:nvPr/>
        </p:nvGrpSpPr>
        <p:grpSpPr>
          <a:xfrm>
            <a:off x="4559799" y="2101986"/>
            <a:ext cx="6096000" cy="3438526"/>
            <a:chOff x="4559799" y="2101986"/>
            <a:chExt cx="6096000" cy="3438526"/>
          </a:xfrm>
        </p:grpSpPr>
        <p:pic>
          <p:nvPicPr>
            <p:cNvPr id="29698" name="Picture 2" descr="Image result for betrayal of jesus"/>
            <p:cNvPicPr>
              <a:picLocks noChangeAspect="1" noChangeArrowheads="1"/>
            </p:cNvPicPr>
            <p:nvPr/>
          </p:nvPicPr>
          <p:blipFill>
            <a:blip r:embed="rId3" cstate="print"/>
            <a:srcRect/>
            <a:stretch>
              <a:fillRect/>
            </a:stretch>
          </p:blipFill>
          <p:spPr bwMode="auto">
            <a:xfrm>
              <a:off x="4559799" y="2101986"/>
              <a:ext cx="6096000" cy="3438526"/>
            </a:xfrm>
            <a:prstGeom prst="rect">
              <a:avLst/>
            </a:prstGeom>
            <a:noFill/>
          </p:spPr>
        </p:pic>
        <p:sp>
          <p:nvSpPr>
            <p:cNvPr id="11" name="Rectangle 10"/>
            <p:cNvSpPr/>
            <p:nvPr/>
          </p:nvSpPr>
          <p:spPr>
            <a:xfrm>
              <a:off x="4704669" y="5266772"/>
              <a:ext cx="766557" cy="230832"/>
            </a:xfrm>
            <a:prstGeom prst="rect">
              <a:avLst/>
            </a:prstGeom>
          </p:spPr>
          <p:txBody>
            <a:bodyPr wrap="none">
              <a:spAutoFit/>
            </a:bodyPr>
            <a:lstStyle/>
            <a:p>
              <a:r>
                <a:rPr lang="en-US" sz="900" dirty="0">
                  <a:solidFill>
                    <a:schemeClr val="bg1"/>
                  </a:solidFill>
                </a:rPr>
                <a:t>Walter </a:t>
              </a:r>
              <a:r>
                <a:rPr lang="en-US" sz="900" dirty="0" err="1">
                  <a:solidFill>
                    <a:schemeClr val="bg1"/>
                  </a:solidFill>
                </a:rPr>
                <a:t>Rane</a:t>
              </a:r>
              <a:endParaRPr lang="en-US" sz="9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Suffering in Gethsemane</a:t>
            </a:r>
            <a:endParaRPr lang="en-US" sz="4400" dirty="0">
              <a:solidFill>
                <a:schemeClr val="bg1"/>
              </a:solidFill>
              <a:latin typeface="Imprint MT Shadow" pitchFamily="82" charset="0"/>
            </a:endParaRPr>
          </a:p>
        </p:txBody>
      </p:sp>
      <p:sp>
        <p:nvSpPr>
          <p:cNvPr id="10" name="TextBox 9"/>
          <p:cNvSpPr txBox="1"/>
          <p:nvPr/>
        </p:nvSpPr>
        <p:spPr>
          <a:xfrm>
            <a:off x="0" y="6513776"/>
            <a:ext cx="2909455" cy="369332"/>
          </a:xfrm>
          <a:prstGeom prst="rect">
            <a:avLst/>
          </a:prstGeom>
          <a:noFill/>
        </p:spPr>
        <p:txBody>
          <a:bodyPr wrap="square" rtlCol="0">
            <a:spAutoFit/>
          </a:bodyPr>
          <a:lstStyle/>
          <a:p>
            <a:r>
              <a:rPr lang="en-US" dirty="0">
                <a:solidFill>
                  <a:schemeClr val="bg1"/>
                </a:solidFill>
              </a:rPr>
              <a:t>Luke 22:44</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(4)</a:t>
            </a:r>
          </a:p>
        </p:txBody>
      </p:sp>
      <p:pic>
        <p:nvPicPr>
          <p:cNvPr id="35848" name="Picture 8" descr="Matthew 26:36–57, Jesus kneels and suffers in the Garden of Gethsemane"/>
          <p:cNvPicPr>
            <a:picLocks noChangeAspect="1" noChangeArrowheads="1"/>
          </p:cNvPicPr>
          <p:nvPr/>
        </p:nvPicPr>
        <p:blipFill>
          <a:blip r:embed="rId3" cstate="print"/>
          <a:srcRect/>
          <a:stretch>
            <a:fillRect/>
          </a:stretch>
        </p:blipFill>
        <p:spPr bwMode="auto">
          <a:xfrm>
            <a:off x="241635" y="957748"/>
            <a:ext cx="4846732" cy="3218990"/>
          </a:xfrm>
          <a:prstGeom prst="rect">
            <a:avLst/>
          </a:prstGeom>
          <a:noFill/>
        </p:spPr>
      </p:pic>
      <p:sp>
        <p:nvSpPr>
          <p:cNvPr id="40" name="Rectangle 39"/>
          <p:cNvSpPr/>
          <p:nvPr/>
        </p:nvSpPr>
        <p:spPr>
          <a:xfrm>
            <a:off x="6250192" y="1696625"/>
            <a:ext cx="5346551" cy="3970318"/>
          </a:xfrm>
          <a:prstGeom prst="rect">
            <a:avLst/>
          </a:prstGeom>
        </p:spPr>
        <p:txBody>
          <a:bodyPr wrap="square">
            <a:spAutoFit/>
          </a:bodyPr>
          <a:lstStyle/>
          <a:p>
            <a:r>
              <a:rPr lang="en-US" dirty="0">
                <a:solidFill>
                  <a:schemeClr val="bg1"/>
                </a:solidFill>
              </a:rPr>
              <a:t>“It was not physical pain, nor mental anguish alone, that caused Him to suffer such torture as to produce an extrusion of blood from every pore; but a spiritual agony of soul such as only God was capable of experiencing. </a:t>
            </a:r>
          </a:p>
          <a:p>
            <a:endParaRPr lang="en-US" dirty="0">
              <a:solidFill>
                <a:schemeClr val="bg1"/>
              </a:solidFill>
            </a:endParaRPr>
          </a:p>
          <a:p>
            <a:r>
              <a:rPr lang="en-US" dirty="0">
                <a:solidFill>
                  <a:schemeClr val="bg1"/>
                </a:solidFill>
              </a:rPr>
              <a:t>No other man, however great his powers of physical or mental endurance, could have suffered so; for his human organism would have succumbed, [producing] unconsciousness and welcome oblivion. </a:t>
            </a:r>
          </a:p>
          <a:p>
            <a:endParaRPr lang="en-US" dirty="0">
              <a:solidFill>
                <a:schemeClr val="bg1"/>
              </a:solidFill>
            </a:endParaRPr>
          </a:p>
          <a:p>
            <a:r>
              <a:rPr lang="en-US" dirty="0">
                <a:solidFill>
                  <a:schemeClr val="bg1"/>
                </a:solidFill>
              </a:rPr>
              <a:t>In that hour of anguish Christ met and overcame all the horrors that Satan, ‘the prince of this world’ could inflict”</a:t>
            </a:r>
          </a:p>
        </p:txBody>
      </p:sp>
      <p:grpSp>
        <p:nvGrpSpPr>
          <p:cNvPr id="3" name="Group 20"/>
          <p:cNvGrpSpPr/>
          <p:nvPr/>
        </p:nvGrpSpPr>
        <p:grpSpPr>
          <a:xfrm>
            <a:off x="2471191" y="4467750"/>
            <a:ext cx="3289208" cy="2390250"/>
            <a:chOff x="384206" y="4158361"/>
            <a:chExt cx="3289208" cy="2390250"/>
          </a:xfrm>
        </p:grpSpPr>
        <p:grpSp>
          <p:nvGrpSpPr>
            <p:cNvPr id="4" name="Group 17"/>
            <p:cNvGrpSpPr/>
            <p:nvPr/>
          </p:nvGrpSpPr>
          <p:grpSpPr>
            <a:xfrm>
              <a:off x="384206" y="4158361"/>
              <a:ext cx="3289208" cy="2390250"/>
              <a:chOff x="609599" y="833642"/>
              <a:chExt cx="7941747" cy="5771225"/>
            </a:xfrm>
          </p:grpSpPr>
          <p:grpSp>
            <p:nvGrpSpPr>
              <p:cNvPr id="5" name="Group 14"/>
              <p:cNvGrpSpPr/>
              <p:nvPr/>
            </p:nvGrpSpPr>
            <p:grpSpPr>
              <a:xfrm rot="10800000">
                <a:off x="7696200" y="5257800"/>
                <a:ext cx="621450" cy="1347067"/>
                <a:chOff x="7010400" y="381000"/>
                <a:chExt cx="762000" cy="2033666"/>
              </a:xfrm>
            </p:grpSpPr>
            <p:sp>
              <p:nvSpPr>
                <p:cNvPr id="37" name="Rounded Rectangle 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
              <p:cNvGrpSpPr/>
              <p:nvPr/>
            </p:nvGrpSpPr>
            <p:grpSpPr>
              <a:xfrm rot="10800000">
                <a:off x="939238" y="4923502"/>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3"/>
              <p:cNvGrpSpPr/>
              <p:nvPr/>
            </p:nvGrpSpPr>
            <p:grpSpPr>
              <a:xfrm>
                <a:off x="899460" y="833642"/>
                <a:ext cx="621450" cy="986197"/>
                <a:chOff x="7031201" y="834275"/>
                <a:chExt cx="762000" cy="1488861"/>
              </a:xfrm>
            </p:grpSpPr>
            <p:sp>
              <p:nvSpPr>
                <p:cNvPr id="33" name="Rounded Rectangle 3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4"/>
              <p:cNvGrpSpPr/>
              <p:nvPr/>
            </p:nvGrpSpPr>
            <p:grpSpPr>
              <a:xfrm>
                <a:off x="7646520" y="1148254"/>
                <a:ext cx="621450" cy="1017899"/>
                <a:chOff x="7087348" y="824753"/>
                <a:chExt cx="762000" cy="1536722"/>
              </a:xfrm>
            </p:grpSpPr>
            <p:sp>
              <p:nvSpPr>
                <p:cNvPr id="31" name="Rounded Rectangle 3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957431" y="4704971"/>
              <a:ext cx="2109219" cy="1323439"/>
            </a:xfrm>
            <a:prstGeom prst="rect">
              <a:avLst/>
            </a:prstGeom>
          </p:spPr>
          <p:txBody>
            <a:bodyPr wrap="square">
              <a:spAutoFit/>
            </a:bodyPr>
            <a:lstStyle/>
            <a:p>
              <a:pPr algn="ctr"/>
              <a:r>
                <a:rPr lang="en-US" sz="1600" b="1" dirty="0"/>
                <a:t>Jesus Christ sweat great drops of blood as He suffered in the Garden of Gethsemane</a:t>
              </a:r>
              <a:endParaRPr lang="en-US" sz="1600" dirty="0"/>
            </a:p>
          </p:txBody>
        </p:sp>
      </p:grpSp>
      <p:pic>
        <p:nvPicPr>
          <p:cNvPr id="41" name="Picture 40" descr="james e talmage.jpg"/>
          <p:cNvPicPr>
            <a:picLocks noChangeAspect="1"/>
          </p:cNvPicPr>
          <p:nvPr/>
        </p:nvPicPr>
        <p:blipFill>
          <a:blip r:embed="rId4" cstate="print"/>
          <a:stretch>
            <a:fillRect/>
          </a:stretch>
        </p:blipFill>
        <p:spPr>
          <a:xfrm>
            <a:off x="10929770" y="172122"/>
            <a:ext cx="1024778" cy="13633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Triumph Over Sin and Death is Complete</a:t>
            </a:r>
          </a:p>
        </p:txBody>
      </p:sp>
      <p:sp>
        <p:nvSpPr>
          <p:cNvPr id="10" name="TextBox 9"/>
          <p:cNvSpPr txBox="1"/>
          <p:nvPr/>
        </p:nvSpPr>
        <p:spPr>
          <a:xfrm>
            <a:off x="0" y="6513776"/>
            <a:ext cx="4077148" cy="369332"/>
          </a:xfrm>
          <a:prstGeom prst="rect">
            <a:avLst/>
          </a:prstGeom>
          <a:noFill/>
        </p:spPr>
        <p:txBody>
          <a:bodyPr wrap="square" rtlCol="0">
            <a:spAutoFit/>
          </a:bodyPr>
          <a:lstStyle/>
          <a:p>
            <a:r>
              <a:rPr lang="en-US" dirty="0">
                <a:solidFill>
                  <a:schemeClr val="bg1"/>
                </a:solidFill>
              </a:rPr>
              <a:t>Luke 22:44</a:t>
            </a:r>
          </a:p>
        </p:txBody>
      </p:sp>
      <p:sp>
        <p:nvSpPr>
          <p:cNvPr id="13" name="TextBox 12"/>
          <p:cNvSpPr txBox="1"/>
          <p:nvPr/>
        </p:nvSpPr>
        <p:spPr>
          <a:xfrm>
            <a:off x="11532198" y="6488668"/>
            <a:ext cx="659802" cy="369332"/>
          </a:xfrm>
          <a:prstGeom prst="rect">
            <a:avLst/>
          </a:prstGeom>
          <a:noFill/>
        </p:spPr>
        <p:txBody>
          <a:bodyPr wrap="square" rtlCol="0">
            <a:spAutoFit/>
          </a:bodyPr>
          <a:lstStyle/>
          <a:p>
            <a:pPr algn="r"/>
            <a:r>
              <a:rPr lang="en-US" dirty="0">
                <a:solidFill>
                  <a:schemeClr val="bg1"/>
                </a:solidFill>
              </a:rPr>
              <a:t>(7)</a:t>
            </a:r>
          </a:p>
        </p:txBody>
      </p:sp>
      <p:sp>
        <p:nvSpPr>
          <p:cNvPr id="15" name="Rectangle 14"/>
          <p:cNvSpPr/>
          <p:nvPr/>
        </p:nvSpPr>
        <p:spPr>
          <a:xfrm>
            <a:off x="236670" y="809586"/>
            <a:ext cx="5712309" cy="1200329"/>
          </a:xfrm>
          <a:prstGeom prst="rect">
            <a:avLst/>
          </a:prstGeom>
        </p:spPr>
        <p:txBody>
          <a:bodyPr wrap="square">
            <a:spAutoFit/>
          </a:bodyPr>
          <a:lstStyle/>
          <a:p>
            <a:r>
              <a:rPr lang="en-US" sz="2400" dirty="0">
                <a:solidFill>
                  <a:schemeClr val="bg1"/>
                </a:solidFill>
              </a:rPr>
              <a:t>But eventually even the angel left the Savior, for He was required to complete the great atoning sacrifice by Himself. </a:t>
            </a:r>
            <a:endParaRPr lang="en-US" sz="2400" i="1" dirty="0">
              <a:solidFill>
                <a:schemeClr val="bg1"/>
              </a:solidFill>
            </a:endParaRPr>
          </a:p>
        </p:txBody>
      </p:sp>
      <p:grpSp>
        <p:nvGrpSpPr>
          <p:cNvPr id="16" name="Group 15"/>
          <p:cNvGrpSpPr/>
          <p:nvPr/>
        </p:nvGrpSpPr>
        <p:grpSpPr>
          <a:xfrm>
            <a:off x="1914861" y="2049332"/>
            <a:ext cx="3449209" cy="4383741"/>
            <a:chOff x="6405769" y="1231751"/>
            <a:chExt cx="3810000" cy="4765188"/>
          </a:xfrm>
        </p:grpSpPr>
        <p:pic>
          <p:nvPicPr>
            <p:cNvPr id="38914" name="Picture 2" descr="Image result for annie henrie art"/>
            <p:cNvPicPr>
              <a:picLocks noChangeAspect="1" noChangeArrowheads="1"/>
            </p:cNvPicPr>
            <p:nvPr/>
          </p:nvPicPr>
          <p:blipFill>
            <a:blip r:embed="rId3" cstate="print"/>
            <a:srcRect/>
            <a:stretch>
              <a:fillRect/>
            </a:stretch>
          </p:blipFill>
          <p:spPr bwMode="auto">
            <a:xfrm>
              <a:off x="6405769" y="1231751"/>
              <a:ext cx="3810000" cy="4762500"/>
            </a:xfrm>
            <a:prstGeom prst="rect">
              <a:avLst/>
            </a:prstGeom>
            <a:noFill/>
          </p:spPr>
        </p:pic>
        <p:sp>
          <p:nvSpPr>
            <p:cNvPr id="14" name="TextBox 13"/>
            <p:cNvSpPr txBox="1"/>
            <p:nvPr/>
          </p:nvSpPr>
          <p:spPr>
            <a:xfrm>
              <a:off x="6413351" y="5766107"/>
              <a:ext cx="2909455" cy="230832"/>
            </a:xfrm>
            <a:prstGeom prst="rect">
              <a:avLst/>
            </a:prstGeom>
            <a:noFill/>
          </p:spPr>
          <p:txBody>
            <a:bodyPr wrap="square" rtlCol="0">
              <a:spAutoFit/>
            </a:bodyPr>
            <a:lstStyle/>
            <a:p>
              <a:r>
                <a:rPr lang="en-US" sz="900" dirty="0">
                  <a:solidFill>
                    <a:schemeClr val="bg1"/>
                  </a:solidFill>
                </a:rPr>
                <a:t>Annie Henri</a:t>
              </a:r>
            </a:p>
          </p:txBody>
        </p:sp>
      </p:grpSp>
      <p:pic>
        <p:nvPicPr>
          <p:cNvPr id="17" name="Picture 16" descr="Dallin H. Oaks.jpg"/>
          <p:cNvPicPr>
            <a:picLocks noChangeAspect="1"/>
          </p:cNvPicPr>
          <p:nvPr/>
        </p:nvPicPr>
        <p:blipFill>
          <a:blip r:embed="rId4" cstate="print"/>
          <a:stretch>
            <a:fillRect/>
          </a:stretch>
        </p:blipFill>
        <p:spPr>
          <a:xfrm>
            <a:off x="11026589" y="5268501"/>
            <a:ext cx="963201" cy="1200443"/>
          </a:xfrm>
          <a:prstGeom prst="rect">
            <a:avLst/>
          </a:prstGeom>
        </p:spPr>
      </p:pic>
      <p:grpSp>
        <p:nvGrpSpPr>
          <p:cNvPr id="18" name="Group 20"/>
          <p:cNvGrpSpPr/>
          <p:nvPr/>
        </p:nvGrpSpPr>
        <p:grpSpPr>
          <a:xfrm>
            <a:off x="6741976" y="4166536"/>
            <a:ext cx="3289208" cy="2390250"/>
            <a:chOff x="384206" y="4158361"/>
            <a:chExt cx="3289208" cy="2390250"/>
          </a:xfrm>
        </p:grpSpPr>
        <p:grpSp>
          <p:nvGrpSpPr>
            <p:cNvPr id="19" name="Group 17"/>
            <p:cNvGrpSpPr/>
            <p:nvPr/>
          </p:nvGrpSpPr>
          <p:grpSpPr>
            <a:xfrm>
              <a:off x="384206" y="4158361"/>
              <a:ext cx="3289208" cy="2390250"/>
              <a:chOff x="609599" y="833642"/>
              <a:chExt cx="7941747" cy="5771225"/>
            </a:xfrm>
          </p:grpSpPr>
          <p:grpSp>
            <p:nvGrpSpPr>
              <p:cNvPr id="21" name="Group 14"/>
              <p:cNvGrpSpPr/>
              <p:nvPr/>
            </p:nvGrpSpPr>
            <p:grpSpPr>
              <a:xfrm rot="10800000">
                <a:off x="7696200" y="5257800"/>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
              <p:cNvGrpSpPr/>
              <p:nvPr/>
            </p:nvGrpSpPr>
            <p:grpSpPr>
              <a:xfrm>
                <a:off x="899460" y="833642"/>
                <a:ext cx="621450" cy="986197"/>
                <a:chOff x="7031201" y="834275"/>
                <a:chExt cx="762000" cy="1488861"/>
              </a:xfrm>
            </p:grpSpPr>
            <p:sp>
              <p:nvSpPr>
                <p:cNvPr id="31" name="Rounded Rectangle 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4"/>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957431" y="4704971"/>
              <a:ext cx="2109219" cy="1077218"/>
            </a:xfrm>
            <a:prstGeom prst="rect">
              <a:avLst/>
            </a:prstGeom>
          </p:spPr>
          <p:txBody>
            <a:bodyPr wrap="square">
              <a:spAutoFit/>
            </a:bodyPr>
            <a:lstStyle/>
            <a:p>
              <a:pPr algn="ctr"/>
              <a:r>
                <a:rPr lang="en-US" sz="1600" dirty="0"/>
                <a:t> </a:t>
              </a:r>
              <a:r>
                <a:rPr lang="en-US" sz="1600" b="1" dirty="0"/>
                <a:t>if we are willing to obey Heavenly Father, He will give us the strength to do His will</a:t>
              </a:r>
              <a:endParaRPr lang="en-US" sz="1600" dirty="0"/>
            </a:p>
          </p:txBody>
        </p:sp>
      </p:grpSp>
      <p:sp>
        <p:nvSpPr>
          <p:cNvPr id="37" name="Rectangle 36"/>
          <p:cNvSpPr/>
          <p:nvPr/>
        </p:nvSpPr>
        <p:spPr>
          <a:xfrm>
            <a:off x="5690795" y="1917136"/>
            <a:ext cx="5862918" cy="2308324"/>
          </a:xfrm>
          <a:prstGeom prst="rect">
            <a:avLst/>
          </a:prstGeom>
        </p:spPr>
        <p:txBody>
          <a:bodyPr wrap="square">
            <a:spAutoFit/>
          </a:bodyPr>
          <a:lstStyle/>
          <a:p>
            <a:r>
              <a:rPr lang="en-US" sz="2400" dirty="0">
                <a:solidFill>
                  <a:schemeClr val="bg1"/>
                </a:solidFill>
              </a:rPr>
              <a:t>In these latter days, the Savior has declared that when He comes to earth in glory, His voice will be heard saying, </a:t>
            </a:r>
            <a:r>
              <a:rPr lang="en-US" sz="2400" i="1" dirty="0">
                <a:solidFill>
                  <a:schemeClr val="bg1"/>
                </a:solidFill>
              </a:rPr>
              <a:t>“I have trodden the wine-press alone, and have brought judgment upon all people; and none were with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The Betrayal </a:t>
            </a:r>
          </a:p>
        </p:txBody>
      </p:sp>
      <p:sp>
        <p:nvSpPr>
          <p:cNvPr id="10" name="TextBox 9"/>
          <p:cNvSpPr txBox="1"/>
          <p:nvPr/>
        </p:nvSpPr>
        <p:spPr>
          <a:xfrm>
            <a:off x="0" y="6565613"/>
            <a:ext cx="4077148" cy="369332"/>
          </a:xfrm>
          <a:prstGeom prst="rect">
            <a:avLst/>
          </a:prstGeom>
          <a:noFill/>
        </p:spPr>
        <p:txBody>
          <a:bodyPr wrap="square" rtlCol="0">
            <a:spAutoFit/>
          </a:bodyPr>
          <a:lstStyle/>
          <a:p>
            <a:r>
              <a:rPr lang="en-US" dirty="0">
                <a:solidFill>
                  <a:schemeClr val="bg1"/>
                </a:solidFill>
              </a:rPr>
              <a:t>Luke 22:48</a:t>
            </a:r>
          </a:p>
        </p:txBody>
      </p:sp>
      <p:sp>
        <p:nvSpPr>
          <p:cNvPr id="15" name="Rectangle 14"/>
          <p:cNvSpPr/>
          <p:nvPr/>
        </p:nvSpPr>
        <p:spPr>
          <a:xfrm>
            <a:off x="236670" y="809586"/>
            <a:ext cx="7175349" cy="2862322"/>
          </a:xfrm>
          <a:prstGeom prst="rect">
            <a:avLst/>
          </a:prstGeom>
        </p:spPr>
        <p:txBody>
          <a:bodyPr wrap="square">
            <a:spAutoFit/>
          </a:bodyPr>
          <a:lstStyle/>
          <a:p>
            <a:r>
              <a:rPr lang="en-US" sz="2000" dirty="0">
                <a:solidFill>
                  <a:schemeClr val="bg1"/>
                </a:solidFill>
              </a:rPr>
              <a:t>"Up one mountain came Judas 'with a great multitude' to kiss and to betray the Master. One wonders what the walk </a:t>
            </a:r>
            <a:r>
              <a:rPr lang="en-US" sz="2000" i="1" dirty="0">
                <a:solidFill>
                  <a:schemeClr val="bg1"/>
                </a:solidFill>
              </a:rPr>
              <a:t>down</a:t>
            </a:r>
            <a:r>
              <a:rPr lang="en-US" sz="2000" dirty="0">
                <a:solidFill>
                  <a:schemeClr val="bg1"/>
                </a:solidFill>
              </a:rPr>
              <a:t> the mountain that night was like for Judas and which was more searing-his lips on Jesus' face or Jesus' words in his ears, '</a:t>
            </a:r>
            <a:r>
              <a:rPr lang="en-US" sz="2000" dirty="0" err="1">
                <a:solidFill>
                  <a:schemeClr val="bg1"/>
                </a:solidFill>
              </a:rPr>
              <a:t>Betrayest</a:t>
            </a:r>
            <a:r>
              <a:rPr lang="en-US" sz="2000" dirty="0">
                <a:solidFill>
                  <a:schemeClr val="bg1"/>
                </a:solidFill>
              </a:rPr>
              <a:t> thou the Son of man with a kiss.</a:t>
            </a:r>
          </a:p>
          <a:p>
            <a:endParaRPr lang="en-US" sz="2000" dirty="0">
              <a:solidFill>
                <a:schemeClr val="bg1"/>
              </a:solidFill>
            </a:endParaRPr>
          </a:p>
          <a:p>
            <a:r>
              <a:rPr lang="en-US" sz="2000" dirty="0">
                <a:solidFill>
                  <a:schemeClr val="bg1"/>
                </a:solidFill>
              </a:rPr>
              <a:t>Few scenes of pathos rank with that of a guilty Judas trying to give back the 30 pieces of silver and seeing how those who had used him so fiendishly were devoid of mercy and empathy for him. </a:t>
            </a:r>
            <a:endParaRPr lang="en-US" sz="2000" i="1" dirty="0">
              <a:solidFill>
                <a:schemeClr val="bg1"/>
              </a:solidFill>
            </a:endParaRPr>
          </a:p>
        </p:txBody>
      </p:sp>
      <p:sp>
        <p:nvSpPr>
          <p:cNvPr id="37" name="Rectangle 36"/>
          <p:cNvSpPr/>
          <p:nvPr/>
        </p:nvSpPr>
        <p:spPr>
          <a:xfrm>
            <a:off x="6329082" y="6519446"/>
            <a:ext cx="5862918" cy="338554"/>
          </a:xfrm>
          <a:prstGeom prst="rect">
            <a:avLst/>
          </a:prstGeom>
        </p:spPr>
        <p:txBody>
          <a:bodyPr wrap="square">
            <a:spAutoFit/>
          </a:bodyPr>
          <a:lstStyle/>
          <a:p>
            <a:pPr algn="r"/>
            <a:r>
              <a:rPr lang="en-US" sz="1600" dirty="0">
                <a:solidFill>
                  <a:schemeClr val="bg1"/>
                </a:solidFill>
              </a:rPr>
              <a:t>(8)</a:t>
            </a:r>
          </a:p>
        </p:txBody>
      </p:sp>
      <p:pic>
        <p:nvPicPr>
          <p:cNvPr id="39" name="Picture 2" descr="Image result for betrayal of jesus"/>
          <p:cNvPicPr>
            <a:picLocks noChangeAspect="1" noChangeArrowheads="1"/>
          </p:cNvPicPr>
          <p:nvPr/>
        </p:nvPicPr>
        <p:blipFill>
          <a:blip r:embed="rId3" cstate="print"/>
          <a:srcRect/>
          <a:stretch>
            <a:fillRect/>
          </a:stretch>
        </p:blipFill>
        <p:spPr bwMode="auto">
          <a:xfrm>
            <a:off x="7810596" y="933741"/>
            <a:ext cx="3910156" cy="2362386"/>
          </a:xfrm>
          <a:prstGeom prst="rect">
            <a:avLst/>
          </a:prstGeom>
          <a:noFill/>
        </p:spPr>
      </p:pic>
      <p:pic>
        <p:nvPicPr>
          <p:cNvPr id="40" name="Picture 39" descr="Neal A. Maxwell.jpg"/>
          <p:cNvPicPr>
            <a:picLocks noChangeAspect="1"/>
          </p:cNvPicPr>
          <p:nvPr/>
        </p:nvPicPr>
        <p:blipFill>
          <a:blip r:embed="rId4" cstate="print"/>
          <a:stretch>
            <a:fillRect/>
          </a:stretch>
        </p:blipFill>
        <p:spPr>
          <a:xfrm>
            <a:off x="9940067" y="5294356"/>
            <a:ext cx="1249419" cy="1563644"/>
          </a:xfrm>
          <a:prstGeom prst="rect">
            <a:avLst/>
          </a:prstGeom>
        </p:spPr>
      </p:pic>
      <p:pic>
        <p:nvPicPr>
          <p:cNvPr id="39940" name="Picture 4" descr="Image result for judas suicide"/>
          <p:cNvPicPr>
            <a:picLocks noChangeAspect="1" noChangeArrowheads="1"/>
          </p:cNvPicPr>
          <p:nvPr/>
        </p:nvPicPr>
        <p:blipFill>
          <a:blip r:embed="rId5" cstate="print"/>
          <a:srcRect/>
          <a:stretch>
            <a:fillRect/>
          </a:stretch>
        </p:blipFill>
        <p:spPr bwMode="auto">
          <a:xfrm>
            <a:off x="1506071" y="3789643"/>
            <a:ext cx="3837492" cy="3068357"/>
          </a:xfrm>
          <a:prstGeom prst="rect">
            <a:avLst/>
          </a:prstGeom>
          <a:noFill/>
        </p:spPr>
      </p:pic>
      <p:sp>
        <p:nvSpPr>
          <p:cNvPr id="41" name="Rectangle 40"/>
          <p:cNvSpPr/>
          <p:nvPr/>
        </p:nvSpPr>
        <p:spPr>
          <a:xfrm>
            <a:off x="5629835" y="4086130"/>
            <a:ext cx="5321449" cy="1569660"/>
          </a:xfrm>
          <a:prstGeom prst="rect">
            <a:avLst/>
          </a:prstGeom>
        </p:spPr>
        <p:txBody>
          <a:bodyPr wrap="square">
            <a:spAutoFit/>
          </a:bodyPr>
          <a:lstStyle/>
          <a:p>
            <a:r>
              <a:rPr lang="en-US" sz="2400" dirty="0">
                <a:solidFill>
                  <a:schemeClr val="bg1"/>
                </a:solidFill>
              </a:rPr>
              <a:t>Judas' soul-slide was not a sudden thing, and his subsequent suicide ranks as perhaps the most self-contemptuous in history.”</a:t>
            </a:r>
            <a:endParaRPr lang="en-US" sz="24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fade">
                                      <p:cBhvr>
                                        <p:cTn id="13"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The Ambush </a:t>
            </a:r>
          </a:p>
        </p:txBody>
      </p:sp>
      <p:sp>
        <p:nvSpPr>
          <p:cNvPr id="10" name="TextBox 9"/>
          <p:cNvSpPr txBox="1"/>
          <p:nvPr/>
        </p:nvSpPr>
        <p:spPr>
          <a:xfrm>
            <a:off x="0" y="6488668"/>
            <a:ext cx="4077148" cy="369332"/>
          </a:xfrm>
          <a:prstGeom prst="rect">
            <a:avLst/>
          </a:prstGeom>
          <a:noFill/>
        </p:spPr>
        <p:txBody>
          <a:bodyPr wrap="square" rtlCol="0">
            <a:spAutoFit/>
          </a:bodyPr>
          <a:lstStyle/>
          <a:p>
            <a:r>
              <a:rPr lang="en-US" dirty="0">
                <a:solidFill>
                  <a:schemeClr val="bg1"/>
                </a:solidFill>
              </a:rPr>
              <a:t>Luke 22:50-51; Matthew 26:52</a:t>
            </a:r>
          </a:p>
        </p:txBody>
      </p:sp>
      <p:sp>
        <p:nvSpPr>
          <p:cNvPr id="15" name="Rectangle 14"/>
          <p:cNvSpPr/>
          <p:nvPr/>
        </p:nvSpPr>
        <p:spPr>
          <a:xfrm>
            <a:off x="236670" y="809586"/>
            <a:ext cx="5712309" cy="830997"/>
          </a:xfrm>
          <a:prstGeom prst="rect">
            <a:avLst/>
          </a:prstGeom>
        </p:spPr>
        <p:txBody>
          <a:bodyPr wrap="square">
            <a:spAutoFit/>
          </a:bodyPr>
          <a:lstStyle/>
          <a:p>
            <a:r>
              <a:rPr lang="en-US" sz="2400" i="1" dirty="0">
                <a:solidFill>
                  <a:schemeClr val="bg1"/>
                </a:solidFill>
              </a:rPr>
              <a:t>And one of them smote the servant of the high priest, and cut off his right ear.</a:t>
            </a:r>
          </a:p>
        </p:txBody>
      </p:sp>
      <p:sp>
        <p:nvSpPr>
          <p:cNvPr id="37" name="Rectangle 36"/>
          <p:cNvSpPr/>
          <p:nvPr/>
        </p:nvSpPr>
        <p:spPr>
          <a:xfrm>
            <a:off x="5109882" y="3498511"/>
            <a:ext cx="5862918" cy="830997"/>
          </a:xfrm>
          <a:prstGeom prst="rect">
            <a:avLst/>
          </a:prstGeom>
        </p:spPr>
        <p:txBody>
          <a:bodyPr wrap="square">
            <a:spAutoFit/>
          </a:bodyPr>
          <a:lstStyle/>
          <a:p>
            <a:r>
              <a:rPr lang="en-US" sz="2400" i="1" dirty="0">
                <a:solidFill>
                  <a:schemeClr val="bg1"/>
                </a:solidFill>
              </a:rPr>
              <a:t>And Jesus answered and said, Suffer ye thus far. And he touched his ear, and healed him.</a:t>
            </a:r>
          </a:p>
        </p:txBody>
      </p:sp>
      <p:pic>
        <p:nvPicPr>
          <p:cNvPr id="38" name="Picture 2" descr="https://si.lds.org/bc/seminary/content/scriptures/nt/matt_26_47-56_judas-betrays-christ_eng.jpg"/>
          <p:cNvPicPr>
            <a:picLocks noChangeAspect="1" noChangeArrowheads="1"/>
          </p:cNvPicPr>
          <p:nvPr/>
        </p:nvPicPr>
        <p:blipFill>
          <a:blip r:embed="rId3" cstate="print"/>
          <a:srcRect/>
          <a:stretch>
            <a:fillRect/>
          </a:stretch>
        </p:blipFill>
        <p:spPr bwMode="auto">
          <a:xfrm>
            <a:off x="6151217" y="758252"/>
            <a:ext cx="4094887" cy="2752436"/>
          </a:xfrm>
          <a:prstGeom prst="rect">
            <a:avLst/>
          </a:prstGeom>
          <a:noFill/>
        </p:spPr>
      </p:pic>
      <p:pic>
        <p:nvPicPr>
          <p:cNvPr id="39938" name="Picture 2" descr="Image result for peter cuts off ear"/>
          <p:cNvPicPr>
            <a:picLocks noChangeAspect="1" noChangeArrowheads="1"/>
          </p:cNvPicPr>
          <p:nvPr/>
        </p:nvPicPr>
        <p:blipFill>
          <a:blip r:embed="rId4" cstate="print"/>
          <a:srcRect/>
          <a:stretch>
            <a:fillRect/>
          </a:stretch>
        </p:blipFill>
        <p:spPr bwMode="auto">
          <a:xfrm>
            <a:off x="763793" y="1746511"/>
            <a:ext cx="3346193" cy="2763786"/>
          </a:xfrm>
          <a:prstGeom prst="rect">
            <a:avLst/>
          </a:prstGeom>
          <a:noFill/>
        </p:spPr>
      </p:pic>
      <p:sp>
        <p:nvSpPr>
          <p:cNvPr id="9" name="Rectangle 8"/>
          <p:cNvSpPr/>
          <p:nvPr/>
        </p:nvSpPr>
        <p:spPr>
          <a:xfrm>
            <a:off x="5038165" y="4549676"/>
            <a:ext cx="6623124" cy="2308324"/>
          </a:xfrm>
          <a:prstGeom prst="rect">
            <a:avLst/>
          </a:prstGeom>
        </p:spPr>
        <p:txBody>
          <a:bodyPr wrap="square">
            <a:spAutoFit/>
          </a:bodyPr>
          <a:lstStyle/>
          <a:p>
            <a:r>
              <a:rPr lang="en-US" sz="2400" dirty="0">
                <a:solidFill>
                  <a:schemeClr val="bg1"/>
                </a:solidFill>
              </a:rPr>
              <a:t>“…Jesus carefully restored the severed ear of a hostile guard. </a:t>
            </a:r>
          </a:p>
          <a:p>
            <a:endParaRPr lang="en-US" sz="2400" dirty="0">
              <a:solidFill>
                <a:schemeClr val="bg1"/>
              </a:solidFill>
            </a:endParaRPr>
          </a:p>
          <a:p>
            <a:r>
              <a:rPr lang="en-US" sz="2400" dirty="0">
                <a:solidFill>
                  <a:schemeClr val="bg1"/>
                </a:solidFill>
              </a:rPr>
              <a:t>Christ's way was not the way of the sword Even in the deepest duress, He did not hesitate or equivocate." (7)</a:t>
            </a:r>
          </a:p>
        </p:txBody>
      </p:sp>
      <p:pic>
        <p:nvPicPr>
          <p:cNvPr id="40962" name="Picture 2" descr="Image result for peter cuts off ear"/>
          <p:cNvPicPr>
            <a:picLocks noChangeAspect="1" noChangeArrowheads="1"/>
          </p:cNvPicPr>
          <p:nvPr/>
        </p:nvPicPr>
        <p:blipFill>
          <a:blip r:embed="rId5" cstate="print"/>
          <a:srcRect/>
          <a:stretch>
            <a:fillRect/>
          </a:stretch>
        </p:blipFill>
        <p:spPr bwMode="auto">
          <a:xfrm>
            <a:off x="2210285" y="4638842"/>
            <a:ext cx="2457450" cy="1857376"/>
          </a:xfrm>
          <a:prstGeom prst="rect">
            <a:avLst/>
          </a:prstGeom>
          <a:noFill/>
        </p:spPr>
      </p:pic>
      <p:pic>
        <p:nvPicPr>
          <p:cNvPr id="11" name="Picture 10" descr="Neal A. Maxwell.jpg"/>
          <p:cNvPicPr>
            <a:picLocks noChangeAspect="1"/>
          </p:cNvPicPr>
          <p:nvPr/>
        </p:nvPicPr>
        <p:blipFill>
          <a:blip r:embed="rId6" cstate="print"/>
          <a:stretch>
            <a:fillRect/>
          </a:stretch>
        </p:blipFill>
        <p:spPr>
          <a:xfrm>
            <a:off x="11118596" y="173716"/>
            <a:ext cx="823925" cy="1031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fade">
                                      <p:cBhvr>
                                        <p:cTn id="13" dur="2000"/>
                                        <p:tgtEl>
                                          <p:spTgt spid="4096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Taken to the High Priests House</a:t>
            </a:r>
          </a:p>
        </p:txBody>
      </p:sp>
      <p:sp>
        <p:nvSpPr>
          <p:cNvPr id="10" name="TextBox 9"/>
          <p:cNvSpPr txBox="1"/>
          <p:nvPr/>
        </p:nvSpPr>
        <p:spPr>
          <a:xfrm>
            <a:off x="0" y="6488668"/>
            <a:ext cx="4077148" cy="369332"/>
          </a:xfrm>
          <a:prstGeom prst="rect">
            <a:avLst/>
          </a:prstGeom>
          <a:noFill/>
        </p:spPr>
        <p:txBody>
          <a:bodyPr wrap="square" rtlCol="0">
            <a:spAutoFit/>
          </a:bodyPr>
          <a:lstStyle/>
          <a:p>
            <a:r>
              <a:rPr lang="en-US" dirty="0">
                <a:solidFill>
                  <a:schemeClr val="bg1"/>
                </a:solidFill>
              </a:rPr>
              <a:t>Luke 22:53-54</a:t>
            </a:r>
          </a:p>
        </p:txBody>
      </p:sp>
      <p:sp>
        <p:nvSpPr>
          <p:cNvPr id="9" name="Rectangle 8"/>
          <p:cNvSpPr/>
          <p:nvPr/>
        </p:nvSpPr>
        <p:spPr>
          <a:xfrm>
            <a:off x="5278420" y="4528161"/>
            <a:ext cx="6623124" cy="830997"/>
          </a:xfrm>
          <a:prstGeom prst="rect">
            <a:avLst/>
          </a:prstGeom>
        </p:spPr>
        <p:txBody>
          <a:bodyPr wrap="square">
            <a:spAutoFit/>
          </a:bodyPr>
          <a:lstStyle/>
          <a:p>
            <a:r>
              <a:rPr lang="en-US" sz="2400" dirty="0">
                <a:solidFill>
                  <a:schemeClr val="bg1"/>
                </a:solidFill>
              </a:rPr>
              <a:t>When the Savior was taken to the high priest’s house to be tried, Peter followed.</a:t>
            </a:r>
          </a:p>
        </p:txBody>
      </p:sp>
      <p:pic>
        <p:nvPicPr>
          <p:cNvPr id="41986" name="Picture 2" descr="Image result for peter follows jesus to trial"/>
          <p:cNvPicPr>
            <a:picLocks noChangeAspect="1" noChangeArrowheads="1"/>
          </p:cNvPicPr>
          <p:nvPr/>
        </p:nvPicPr>
        <p:blipFill>
          <a:blip r:embed="rId3" cstate="print"/>
          <a:srcRect t="4228" r="52691"/>
          <a:stretch>
            <a:fillRect/>
          </a:stretch>
        </p:blipFill>
        <p:spPr bwMode="auto">
          <a:xfrm>
            <a:off x="7239896" y="996919"/>
            <a:ext cx="2291380" cy="3396619"/>
          </a:xfrm>
          <a:prstGeom prst="rect">
            <a:avLst/>
          </a:prstGeom>
          <a:noFill/>
        </p:spPr>
      </p:pic>
      <p:pic>
        <p:nvPicPr>
          <p:cNvPr id="41988" name="Picture 4" descr="Image result for jesus at high priest house"/>
          <p:cNvPicPr>
            <a:picLocks noChangeAspect="1" noChangeArrowheads="1"/>
          </p:cNvPicPr>
          <p:nvPr/>
        </p:nvPicPr>
        <p:blipFill>
          <a:blip r:embed="rId4" cstate="print"/>
          <a:srcRect/>
          <a:stretch>
            <a:fillRect/>
          </a:stretch>
        </p:blipFill>
        <p:spPr bwMode="auto">
          <a:xfrm>
            <a:off x="1226371" y="2614742"/>
            <a:ext cx="3841861" cy="2881396"/>
          </a:xfrm>
          <a:prstGeom prst="rect">
            <a:avLst/>
          </a:prstGeom>
          <a:noFill/>
        </p:spPr>
      </p:pic>
      <p:sp>
        <p:nvSpPr>
          <p:cNvPr id="14" name="Rectangle 13"/>
          <p:cNvSpPr/>
          <p:nvPr/>
        </p:nvSpPr>
        <p:spPr>
          <a:xfrm>
            <a:off x="229497" y="1279735"/>
            <a:ext cx="7064188" cy="1200329"/>
          </a:xfrm>
          <a:prstGeom prst="rect">
            <a:avLst/>
          </a:prstGeom>
        </p:spPr>
        <p:txBody>
          <a:bodyPr wrap="square">
            <a:spAutoFit/>
          </a:bodyPr>
          <a:lstStyle/>
          <a:p>
            <a:pPr fontAlgn="base"/>
            <a:r>
              <a:rPr lang="en-US" i="1" dirty="0">
                <a:solidFill>
                  <a:srgbClr val="FFFF00"/>
                </a:solidFill>
              </a:rPr>
              <a:t>Be ye come out, as against a thief, with swords and staves?</a:t>
            </a:r>
          </a:p>
          <a:p>
            <a:pPr fontAlgn="base"/>
            <a:br>
              <a:rPr lang="en-US" i="1" dirty="0">
                <a:solidFill>
                  <a:srgbClr val="FFFF00"/>
                </a:solidFill>
              </a:rPr>
            </a:br>
            <a:r>
              <a:rPr lang="en-US" i="1" dirty="0">
                <a:solidFill>
                  <a:srgbClr val="FFFF00"/>
                </a:solidFill>
              </a:rPr>
              <a:t>When I was daily with you in the temple, ye stretched forth no hands against me: but this is your hour, and the power of darkness.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7" name="TextBox 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rint MT Shadow" pitchFamily="82" charset="0"/>
              </a:rPr>
              <a:t>Peter’s Denial</a:t>
            </a:r>
          </a:p>
        </p:txBody>
      </p:sp>
      <p:sp>
        <p:nvSpPr>
          <p:cNvPr id="10" name="TextBox 9"/>
          <p:cNvSpPr txBox="1"/>
          <p:nvPr/>
        </p:nvSpPr>
        <p:spPr>
          <a:xfrm>
            <a:off x="0" y="6488668"/>
            <a:ext cx="4077148" cy="369332"/>
          </a:xfrm>
          <a:prstGeom prst="rect">
            <a:avLst/>
          </a:prstGeom>
          <a:noFill/>
        </p:spPr>
        <p:txBody>
          <a:bodyPr wrap="square" rtlCol="0">
            <a:spAutoFit/>
          </a:bodyPr>
          <a:lstStyle/>
          <a:p>
            <a:r>
              <a:rPr lang="en-US" dirty="0">
                <a:solidFill>
                  <a:schemeClr val="bg1"/>
                </a:solidFill>
              </a:rPr>
              <a:t>Luke 22:53-62</a:t>
            </a:r>
          </a:p>
        </p:txBody>
      </p:sp>
      <p:sp>
        <p:nvSpPr>
          <p:cNvPr id="11" name="Rectangle 10"/>
          <p:cNvSpPr/>
          <p:nvPr/>
        </p:nvSpPr>
        <p:spPr>
          <a:xfrm>
            <a:off x="4037703" y="1053824"/>
            <a:ext cx="6096000" cy="2308324"/>
          </a:xfrm>
          <a:prstGeom prst="rect">
            <a:avLst/>
          </a:prstGeom>
        </p:spPr>
        <p:txBody>
          <a:bodyPr>
            <a:spAutoFit/>
          </a:bodyPr>
          <a:lstStyle/>
          <a:p>
            <a:r>
              <a:rPr lang="en-US" sz="2400" dirty="0">
                <a:solidFill>
                  <a:schemeClr val="bg1"/>
                </a:solidFill>
              </a:rPr>
              <a:t>Although Peter had a testimony of the gospel, he was not yet completely converted. </a:t>
            </a:r>
          </a:p>
          <a:p>
            <a:endParaRPr lang="en-US" sz="2400" dirty="0">
              <a:solidFill>
                <a:schemeClr val="bg1"/>
              </a:solidFill>
            </a:endParaRPr>
          </a:p>
          <a:p>
            <a:r>
              <a:rPr lang="en-US" sz="2400" dirty="0">
                <a:solidFill>
                  <a:schemeClr val="bg1"/>
                </a:solidFill>
              </a:rPr>
              <a:t>However, he recognized his weakness, became wholly converted, and devoted his life to serving God and sharing the gospel.</a:t>
            </a:r>
          </a:p>
        </p:txBody>
      </p:sp>
      <p:grpSp>
        <p:nvGrpSpPr>
          <p:cNvPr id="13" name="Group 12"/>
          <p:cNvGrpSpPr/>
          <p:nvPr/>
        </p:nvGrpSpPr>
        <p:grpSpPr>
          <a:xfrm>
            <a:off x="311156" y="958906"/>
            <a:ext cx="3510784" cy="4904458"/>
            <a:chOff x="999645" y="980421"/>
            <a:chExt cx="3510784" cy="4904458"/>
          </a:xfrm>
        </p:grpSpPr>
        <p:pic>
          <p:nvPicPr>
            <p:cNvPr id="43010" name="Picture 2" descr="Peter’s Denial"/>
            <p:cNvPicPr>
              <a:picLocks noChangeAspect="1" noChangeArrowheads="1"/>
            </p:cNvPicPr>
            <p:nvPr/>
          </p:nvPicPr>
          <p:blipFill>
            <a:blip r:embed="rId3" cstate="print"/>
            <a:srcRect/>
            <a:stretch>
              <a:fillRect/>
            </a:stretch>
          </p:blipFill>
          <p:spPr bwMode="auto">
            <a:xfrm>
              <a:off x="1005430" y="980421"/>
              <a:ext cx="3504999" cy="4678102"/>
            </a:xfrm>
            <a:prstGeom prst="rect">
              <a:avLst/>
            </a:prstGeom>
            <a:noFill/>
          </p:spPr>
        </p:pic>
        <p:sp>
          <p:nvSpPr>
            <p:cNvPr id="12" name="Rectangle 11"/>
            <p:cNvSpPr/>
            <p:nvPr/>
          </p:nvSpPr>
          <p:spPr>
            <a:xfrm>
              <a:off x="999645" y="5654047"/>
              <a:ext cx="1098378" cy="230832"/>
            </a:xfrm>
            <a:prstGeom prst="rect">
              <a:avLst/>
            </a:prstGeom>
          </p:spPr>
          <p:txBody>
            <a:bodyPr wrap="none">
              <a:spAutoFit/>
            </a:bodyPr>
            <a:lstStyle/>
            <a:p>
              <a:r>
                <a:rPr lang="en-US" sz="900" dirty="0">
                  <a:solidFill>
                    <a:schemeClr val="bg1"/>
                  </a:solidFill>
                </a:rPr>
                <a:t> Carl Heinrich Bloch</a:t>
              </a:r>
            </a:p>
          </p:txBody>
        </p:sp>
      </p:grpSp>
      <p:pic>
        <p:nvPicPr>
          <p:cNvPr id="43012" name="Picture 4" descr="Image result for Peter's denial"/>
          <p:cNvPicPr>
            <a:picLocks noChangeAspect="1" noChangeArrowheads="1"/>
          </p:cNvPicPr>
          <p:nvPr/>
        </p:nvPicPr>
        <p:blipFill>
          <a:blip r:embed="rId4" cstate="print"/>
          <a:srcRect/>
          <a:stretch>
            <a:fillRect/>
          </a:stretch>
        </p:blipFill>
        <p:spPr bwMode="auto">
          <a:xfrm>
            <a:off x="6648225" y="3510763"/>
            <a:ext cx="4957288" cy="3094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3012"/>
                                        </p:tgtEl>
                                        <p:attrNameLst>
                                          <p:attrName>style.visibility</p:attrName>
                                        </p:attrNameLst>
                                      </p:cBhvr>
                                      <p:to>
                                        <p:strVal val="visible"/>
                                      </p:to>
                                    </p:set>
                                    <p:animEffect transition="in" filter="fade">
                                      <p:cBhvr>
                                        <p:cTn id="9"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#193 </a:t>
            </a:r>
            <a:r>
              <a:rPr lang="en-US" i="1" dirty="0">
                <a:solidFill>
                  <a:schemeClr val="bg1"/>
                </a:solidFill>
              </a:rPr>
              <a:t>I Stand All Amazed</a:t>
            </a: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None Were with Him</a:t>
            </a:r>
            <a:r>
              <a:rPr lang="en-US" dirty="0">
                <a:solidFill>
                  <a:schemeClr val="bg1"/>
                </a:solidFill>
              </a:rPr>
              <a:t> (4:25)</a:t>
            </a:r>
          </a:p>
          <a:p>
            <a:r>
              <a:rPr lang="en-US" i="1" dirty="0">
                <a:solidFill>
                  <a:schemeClr val="bg1"/>
                </a:solidFill>
              </a:rPr>
              <a:t>The Savior Suffers in Gethsemane (8:31)</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19</a:t>
            </a:r>
          </a:p>
          <a:p>
            <a:pPr marL="342900" indent="-342900">
              <a:buFontTx/>
              <a:buAutoNum type="arabicPeriod"/>
            </a:pPr>
            <a:r>
              <a:rPr lang="en-US" dirty="0">
                <a:solidFill>
                  <a:schemeClr val="bg1"/>
                </a:solidFill>
              </a:rPr>
              <a:t>Elder Bruce R. McConkie (Doctrinal New Testament Commentary, 1:702) and (Mortal Messiah, 4:15)</a:t>
            </a:r>
          </a:p>
          <a:p>
            <a:pPr marL="342900" indent="-342900">
              <a:buFontTx/>
              <a:buAutoNum type="arabicPeriod"/>
            </a:pPr>
            <a:r>
              <a:rPr lang="en-US" dirty="0">
                <a:solidFill>
                  <a:schemeClr val="bg1"/>
                </a:solidFill>
              </a:rPr>
              <a:t>Joseph Smith Translation, Mark 14:31; compare Mark 14:10, footnote </a:t>
            </a:r>
            <a:r>
              <a:rPr lang="en-US" i="1" dirty="0">
                <a:solidFill>
                  <a:schemeClr val="bg1"/>
                </a:solidFill>
              </a:rPr>
              <a:t>a</a:t>
            </a:r>
            <a:endParaRPr lang="en-US" dirty="0">
              <a:solidFill>
                <a:schemeClr val="bg1"/>
              </a:solidFill>
            </a:endParaRPr>
          </a:p>
          <a:p>
            <a:pPr marL="342900" indent="-342900">
              <a:buFontTx/>
              <a:buAutoNum type="arabicPeriod"/>
            </a:pPr>
            <a:r>
              <a:rPr lang="en-US" dirty="0">
                <a:solidFill>
                  <a:schemeClr val="bg1"/>
                </a:solidFill>
              </a:rPr>
              <a:t>Elder James E. Talmage </a:t>
            </a:r>
            <a:r>
              <a:rPr lang="en-US" i="1" dirty="0">
                <a:solidFill>
                  <a:schemeClr val="bg1"/>
                </a:solidFill>
              </a:rPr>
              <a:t>Jesus the Christ</a:t>
            </a:r>
            <a:r>
              <a:rPr lang="en-US" dirty="0">
                <a:solidFill>
                  <a:schemeClr val="bg1"/>
                </a:solidFill>
              </a:rPr>
              <a:t> p. 613, 619</a:t>
            </a:r>
          </a:p>
          <a:p>
            <a:pPr marL="342900" indent="-342900">
              <a:buFontTx/>
              <a:buAutoNum type="arabicPeriod"/>
            </a:pPr>
            <a:r>
              <a:rPr lang="en-US" dirty="0">
                <a:solidFill>
                  <a:schemeClr val="bg1"/>
                </a:solidFill>
              </a:rPr>
              <a:t>Elder Jeffrey R. Holland ("This Do in Remembrance of Me," </a:t>
            </a:r>
            <a:r>
              <a:rPr lang="en-US" i="1" dirty="0">
                <a:solidFill>
                  <a:schemeClr val="bg1"/>
                </a:solidFill>
              </a:rPr>
              <a:t>Ensign</a:t>
            </a:r>
            <a:r>
              <a:rPr lang="en-US" dirty="0">
                <a:solidFill>
                  <a:schemeClr val="bg1"/>
                </a:solidFill>
              </a:rPr>
              <a:t>, Nov. 1995, 67)</a:t>
            </a:r>
          </a:p>
          <a:p>
            <a:pPr marL="342900" indent="-342900">
              <a:buFontTx/>
              <a:buAutoNum type="arabicPeriod"/>
            </a:pPr>
            <a:r>
              <a:rPr lang="en-US" dirty="0">
                <a:solidFill>
                  <a:schemeClr val="bg1"/>
                </a:solidFill>
              </a:rPr>
              <a:t>President Harold B. Lee(</a:t>
            </a:r>
            <a:r>
              <a:rPr lang="en-US" i="1" dirty="0">
                <a:solidFill>
                  <a:schemeClr val="bg1"/>
                </a:solidFill>
              </a:rPr>
              <a:t>The Teachings of Harold B. Lee, </a:t>
            </a:r>
            <a:r>
              <a:rPr lang="en-US" dirty="0">
                <a:solidFill>
                  <a:schemeClr val="bg1"/>
                </a:solidFill>
              </a:rPr>
              <a:t>edited by Clyde J. Williams [Salt Lake City: </a:t>
            </a:r>
            <a:r>
              <a:rPr lang="en-US" dirty="0" err="1">
                <a:solidFill>
                  <a:schemeClr val="bg1"/>
                </a:solidFill>
              </a:rPr>
              <a:t>Bookcraft</a:t>
            </a:r>
            <a:r>
              <a:rPr lang="en-US" dirty="0">
                <a:solidFill>
                  <a:schemeClr val="bg1"/>
                </a:solidFill>
              </a:rPr>
              <a:t>, 1996], 208.)</a:t>
            </a:r>
          </a:p>
          <a:p>
            <a:pPr marL="342900" indent="-342900">
              <a:buFontTx/>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(“Faith in the Lord Jesus Christ,”</a:t>
            </a:r>
            <a:r>
              <a:rPr lang="en-US" i="1" dirty="0">
                <a:solidFill>
                  <a:schemeClr val="bg1"/>
                </a:solidFill>
              </a:rPr>
              <a:t> Ensign,</a:t>
            </a:r>
            <a:r>
              <a:rPr lang="en-US" dirty="0">
                <a:solidFill>
                  <a:schemeClr val="bg1"/>
                </a:solidFill>
              </a:rPr>
              <a:t> May 1994, 99–100).</a:t>
            </a:r>
          </a:p>
          <a:p>
            <a:pPr marL="342900" indent="-342900">
              <a:buFontTx/>
              <a:buAutoNum type="arabicPeriod"/>
            </a:pPr>
            <a:r>
              <a:rPr lang="en-US" dirty="0">
                <a:solidFill>
                  <a:schemeClr val="bg1"/>
                </a:solidFill>
              </a:rPr>
              <a:t>Elder Neal A. Maxwell (</a:t>
            </a:r>
            <a:r>
              <a:rPr lang="en-US" i="1" dirty="0">
                <a:solidFill>
                  <a:schemeClr val="bg1"/>
                </a:solidFill>
              </a:rPr>
              <a:t>Deposition of a Disciple</a:t>
            </a:r>
            <a:r>
              <a:rPr lang="en-US" dirty="0">
                <a:solidFill>
                  <a:schemeClr val="bg1"/>
                </a:solidFill>
              </a:rPr>
              <a:t> [Salt Lake City: Deseret Book Co., 1976], 75 - 76.) and (</a:t>
            </a:r>
            <a:r>
              <a:rPr lang="en-US" i="1" dirty="0">
                <a:solidFill>
                  <a:schemeClr val="bg1"/>
                </a:solidFill>
              </a:rPr>
              <a:t>Lord, Increase Our Faith </a:t>
            </a:r>
            <a:r>
              <a:rPr lang="en-US" dirty="0">
                <a:solidFill>
                  <a:schemeClr val="bg1"/>
                </a:solidFill>
              </a:rPr>
              <a:t>[Salt Lake City: </a:t>
            </a:r>
            <a:r>
              <a:rPr lang="en-US" dirty="0" err="1">
                <a:solidFill>
                  <a:schemeClr val="bg1"/>
                </a:solidFill>
              </a:rPr>
              <a:t>Bookcraft</a:t>
            </a:r>
            <a:r>
              <a:rPr lang="en-US" dirty="0">
                <a:solidFill>
                  <a:schemeClr val="bg1"/>
                </a:solidFill>
              </a:rPr>
              <a:t>, 1994], 25.)</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857865" y="117962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8BD5BAA5-AEBD-4A31-B61D-416A4466181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28071" y="614219"/>
          <a:ext cx="10492509" cy="5588280"/>
        </p:xfrm>
        <a:graphic>
          <a:graphicData uri="http://schemas.openxmlformats.org/drawingml/2006/table">
            <a:tbl>
              <a:tblPr firstRow="1" bandRow="1">
                <a:tableStyleId>{5940675A-B579-460E-94D1-54222C63F5DA}</a:tableStyleId>
              </a:tblPr>
              <a:tblGrid>
                <a:gridCol w="4744439">
                  <a:extLst>
                    <a:ext uri="{9D8B030D-6E8A-4147-A177-3AD203B41FA5}">
                      <a16:colId xmlns:a16="http://schemas.microsoft.com/office/drawing/2014/main" val="20000"/>
                    </a:ext>
                  </a:extLst>
                </a:gridCol>
                <a:gridCol w="1551067">
                  <a:extLst>
                    <a:ext uri="{9D8B030D-6E8A-4147-A177-3AD203B41FA5}">
                      <a16:colId xmlns:a16="http://schemas.microsoft.com/office/drawing/2014/main" val="20001"/>
                    </a:ext>
                  </a:extLst>
                </a:gridCol>
                <a:gridCol w="1459827">
                  <a:extLst>
                    <a:ext uri="{9D8B030D-6E8A-4147-A177-3AD203B41FA5}">
                      <a16:colId xmlns:a16="http://schemas.microsoft.com/office/drawing/2014/main" val="20002"/>
                    </a:ext>
                  </a:extLst>
                </a:gridCol>
                <a:gridCol w="1459827">
                  <a:extLst>
                    <a:ext uri="{9D8B030D-6E8A-4147-A177-3AD203B41FA5}">
                      <a16:colId xmlns:a16="http://schemas.microsoft.com/office/drawing/2014/main" val="20003"/>
                    </a:ext>
                  </a:extLst>
                </a:gridCol>
                <a:gridCol w="1277349">
                  <a:extLst>
                    <a:ext uri="{9D8B030D-6E8A-4147-A177-3AD203B41FA5}">
                      <a16:colId xmlns:a16="http://schemas.microsoft.com/office/drawing/2014/main" val="20004"/>
                    </a:ext>
                  </a:extLst>
                </a:gridCol>
              </a:tblGrid>
              <a:tr h="294120">
                <a:tc>
                  <a:txBody>
                    <a:bodyPr/>
                    <a:lstStyle/>
                    <a:p>
                      <a:pPr algn="ctr"/>
                      <a:r>
                        <a:rPr lang="en-US" sz="1200" b="1" dirty="0"/>
                        <a:t>Event</a:t>
                      </a:r>
                    </a:p>
                  </a:txBody>
                  <a:tcPr marL="121920" marR="121920"/>
                </a:tc>
                <a:tc>
                  <a:txBody>
                    <a:bodyPr/>
                    <a:lstStyle/>
                    <a:p>
                      <a:pPr algn="ctr"/>
                      <a:r>
                        <a:rPr lang="en-US" sz="1200" b="1" dirty="0"/>
                        <a:t>Matthew</a:t>
                      </a:r>
                    </a:p>
                  </a:txBody>
                  <a:tcPr marL="121920" marR="121920"/>
                </a:tc>
                <a:tc>
                  <a:txBody>
                    <a:bodyPr/>
                    <a:lstStyle/>
                    <a:p>
                      <a:pPr algn="ctr"/>
                      <a:r>
                        <a:rPr lang="en-US" sz="1200" b="1" dirty="0"/>
                        <a:t>Mark</a:t>
                      </a:r>
                    </a:p>
                  </a:txBody>
                  <a:tcPr marL="121920" marR="121920"/>
                </a:tc>
                <a:tc>
                  <a:txBody>
                    <a:bodyPr/>
                    <a:lstStyle/>
                    <a:p>
                      <a:pPr algn="ctr"/>
                      <a:r>
                        <a:rPr lang="en-US" sz="1200" b="1" dirty="0"/>
                        <a:t>Luke </a:t>
                      </a:r>
                    </a:p>
                  </a:txBody>
                  <a:tcPr marL="121920" marR="121920">
                    <a:solidFill>
                      <a:schemeClr val="accent5">
                        <a:lumMod val="20000"/>
                        <a:lumOff val="80000"/>
                      </a:schemeClr>
                    </a:solidFill>
                  </a:tcPr>
                </a:tc>
                <a:tc>
                  <a:txBody>
                    <a:bodyPr/>
                    <a:lstStyle/>
                    <a:p>
                      <a:pPr algn="ctr"/>
                      <a:r>
                        <a:rPr lang="en-US" sz="1200" b="1" dirty="0"/>
                        <a:t>John</a:t>
                      </a:r>
                    </a:p>
                  </a:txBody>
                  <a:tcPr marL="121920" marR="121920"/>
                </a:tc>
                <a:extLst>
                  <a:ext uri="{0D108BD9-81ED-4DB2-BD59-A6C34878D82A}">
                    <a16:rowId xmlns:a16="http://schemas.microsoft.com/office/drawing/2014/main" val="10000"/>
                  </a:ext>
                </a:extLst>
              </a:tr>
              <a:tr h="294120">
                <a:tc>
                  <a:txBody>
                    <a:bodyPr/>
                    <a:lstStyle/>
                    <a:p>
                      <a:r>
                        <a:rPr lang="en-US" sz="1200" dirty="0"/>
                        <a:t>Jesus Foretells His Betrayal and Crucifixion</a:t>
                      </a:r>
                    </a:p>
                  </a:txBody>
                  <a:tcPr/>
                </a:tc>
                <a:tc>
                  <a:txBody>
                    <a:bodyPr/>
                    <a:lstStyle/>
                    <a:p>
                      <a:r>
                        <a:rPr lang="en-US" sz="1200" dirty="0"/>
                        <a:t>26:1, 2</a:t>
                      </a:r>
                    </a:p>
                  </a:txBody>
                  <a:tcPr/>
                </a:tc>
                <a:tc>
                  <a:txBody>
                    <a:bodyPr/>
                    <a:lstStyle/>
                    <a:p>
                      <a:r>
                        <a:rPr lang="en-US" sz="1200" dirty="0"/>
                        <a:t>14:1</a:t>
                      </a:r>
                    </a:p>
                  </a:txBody>
                  <a:tcPr/>
                </a:tc>
                <a:tc>
                  <a:txBody>
                    <a:bodyPr/>
                    <a:lstStyle/>
                    <a:p>
                      <a:r>
                        <a:rPr lang="en-US" sz="1200" dirty="0"/>
                        <a:t>22:1</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01"/>
                  </a:ext>
                </a:extLst>
              </a:tr>
              <a:tr h="294120">
                <a:tc>
                  <a:txBody>
                    <a:bodyPr/>
                    <a:lstStyle/>
                    <a:p>
                      <a:r>
                        <a:rPr lang="en-US" sz="1200" dirty="0"/>
                        <a:t>Rulers consult How They Can Kill Jesus</a:t>
                      </a:r>
                    </a:p>
                  </a:txBody>
                  <a:tcPr/>
                </a:tc>
                <a:tc>
                  <a:txBody>
                    <a:bodyPr/>
                    <a:lstStyle/>
                    <a:p>
                      <a:r>
                        <a:rPr lang="en-US" sz="1200" dirty="0"/>
                        <a:t>26:3-5</a:t>
                      </a:r>
                    </a:p>
                  </a:txBody>
                  <a:tcPr/>
                </a:tc>
                <a:tc>
                  <a:txBody>
                    <a:bodyPr/>
                    <a:lstStyle/>
                    <a:p>
                      <a:r>
                        <a:rPr lang="en-US" sz="1200" dirty="0"/>
                        <a:t>14:1, 2</a:t>
                      </a:r>
                    </a:p>
                  </a:txBody>
                  <a:tcPr/>
                </a:tc>
                <a:tc>
                  <a:txBody>
                    <a:bodyPr/>
                    <a:lstStyle/>
                    <a:p>
                      <a:r>
                        <a:rPr lang="en-US" sz="1200" dirty="0"/>
                        <a:t>22:2</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02"/>
                  </a:ext>
                </a:extLst>
              </a:tr>
              <a:tr h="294120">
                <a:tc>
                  <a:txBody>
                    <a:bodyPr/>
                    <a:lstStyle/>
                    <a:p>
                      <a:r>
                        <a:rPr lang="en-US" sz="1200" dirty="0"/>
                        <a:t>Judas Iscariot promises to Betray Jesus</a:t>
                      </a:r>
                    </a:p>
                  </a:txBody>
                  <a:tcPr/>
                </a:tc>
                <a:tc>
                  <a:txBody>
                    <a:bodyPr/>
                    <a:lstStyle/>
                    <a:p>
                      <a:r>
                        <a:rPr lang="en-US" sz="1200" dirty="0"/>
                        <a:t>26:14-16</a:t>
                      </a:r>
                    </a:p>
                  </a:txBody>
                  <a:tcPr/>
                </a:tc>
                <a:tc>
                  <a:txBody>
                    <a:bodyPr/>
                    <a:lstStyle/>
                    <a:p>
                      <a:r>
                        <a:rPr lang="en-US" sz="1200" dirty="0"/>
                        <a:t>14:10, 11</a:t>
                      </a:r>
                    </a:p>
                  </a:txBody>
                  <a:tcPr/>
                </a:tc>
                <a:tc>
                  <a:txBody>
                    <a:bodyPr/>
                    <a:lstStyle/>
                    <a:p>
                      <a:r>
                        <a:rPr lang="en-US" sz="1200" dirty="0"/>
                        <a:t>22:3-6</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3"/>
                  </a:ext>
                </a:extLst>
              </a:tr>
              <a:tr h="294120">
                <a:tc>
                  <a:txBody>
                    <a:bodyPr/>
                    <a:lstStyle/>
                    <a:p>
                      <a:r>
                        <a:rPr lang="en-US" sz="1200" dirty="0"/>
                        <a:t>Preparation for the Passover</a:t>
                      </a:r>
                    </a:p>
                  </a:txBody>
                  <a:tcPr marL="121920" marR="121920"/>
                </a:tc>
                <a:tc>
                  <a:txBody>
                    <a:bodyPr/>
                    <a:lstStyle/>
                    <a:p>
                      <a:r>
                        <a:rPr lang="en-US" sz="1200" dirty="0"/>
                        <a:t>26:17-19</a:t>
                      </a:r>
                    </a:p>
                  </a:txBody>
                  <a:tcPr marL="121920" marR="121920"/>
                </a:tc>
                <a:tc>
                  <a:txBody>
                    <a:bodyPr/>
                    <a:lstStyle/>
                    <a:p>
                      <a:r>
                        <a:rPr lang="en-US" sz="1200" dirty="0"/>
                        <a:t>14:12-16</a:t>
                      </a:r>
                    </a:p>
                  </a:txBody>
                  <a:tcPr marL="121920" marR="121920"/>
                </a:tc>
                <a:tc>
                  <a:txBody>
                    <a:bodyPr/>
                    <a:lstStyle/>
                    <a:p>
                      <a:r>
                        <a:rPr lang="en-US" sz="1200" dirty="0"/>
                        <a:t>22:7-13</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4"/>
                  </a:ext>
                </a:extLst>
              </a:tr>
              <a:tr h="294120">
                <a:tc>
                  <a:txBody>
                    <a:bodyPr/>
                    <a:lstStyle/>
                    <a:p>
                      <a:r>
                        <a:rPr lang="en-US" sz="1200" dirty="0"/>
                        <a:t>Jesus and the Apostles Begin Last Supper</a:t>
                      </a:r>
                    </a:p>
                  </a:txBody>
                  <a:tcPr marL="121920" marR="121920"/>
                </a:tc>
                <a:tc>
                  <a:txBody>
                    <a:bodyPr/>
                    <a:lstStyle/>
                    <a:p>
                      <a:r>
                        <a:rPr lang="en-US" sz="1200" dirty="0"/>
                        <a:t> 26:20</a:t>
                      </a:r>
                    </a:p>
                  </a:txBody>
                  <a:tcPr marL="121920" marR="121920"/>
                </a:tc>
                <a:tc>
                  <a:txBody>
                    <a:bodyPr/>
                    <a:lstStyle/>
                    <a:p>
                      <a:r>
                        <a:rPr lang="en-US" sz="1200" dirty="0"/>
                        <a:t>14:17</a:t>
                      </a:r>
                    </a:p>
                  </a:txBody>
                  <a:tcPr marL="121920" marR="121920"/>
                </a:tc>
                <a:tc>
                  <a:txBody>
                    <a:bodyPr/>
                    <a:lstStyle/>
                    <a:p>
                      <a:r>
                        <a:rPr lang="en-US" sz="1200" dirty="0"/>
                        <a:t>22:14-18</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5"/>
                  </a:ext>
                </a:extLst>
              </a:tr>
              <a:tr h="294120">
                <a:tc>
                  <a:txBody>
                    <a:bodyPr/>
                    <a:lstStyle/>
                    <a:p>
                      <a:r>
                        <a:rPr lang="en-US" sz="1200" dirty="0"/>
                        <a:t>Strife Among the Apostles over Greatness</a:t>
                      </a:r>
                    </a:p>
                  </a:txBody>
                  <a:tcPr marL="121920" marR="121920"/>
                </a:tc>
                <a:tc>
                  <a:txBody>
                    <a:bodyPr/>
                    <a:lstStyle/>
                    <a:p>
                      <a:r>
                        <a:rPr lang="en-US" sz="1200" dirty="0"/>
                        <a:t> </a:t>
                      </a:r>
                    </a:p>
                  </a:txBody>
                  <a:tcPr marL="121920" marR="121920"/>
                </a:tc>
                <a:tc>
                  <a:txBody>
                    <a:bodyPr/>
                    <a:lstStyle/>
                    <a:p>
                      <a:r>
                        <a:rPr lang="en-US" sz="1200" dirty="0"/>
                        <a:t> </a:t>
                      </a:r>
                    </a:p>
                  </a:txBody>
                  <a:tcPr marL="121920" marR="121920"/>
                </a:tc>
                <a:tc>
                  <a:txBody>
                    <a:bodyPr/>
                    <a:lstStyle/>
                    <a:p>
                      <a:r>
                        <a:rPr lang="en-US" sz="1200" dirty="0"/>
                        <a:t>22:24-30</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6"/>
                  </a:ext>
                </a:extLst>
              </a:tr>
              <a:tr h="294120">
                <a:tc>
                  <a:txBody>
                    <a:bodyPr/>
                    <a:lstStyle/>
                    <a:p>
                      <a:r>
                        <a:rPr lang="en-US" sz="1200" dirty="0"/>
                        <a:t>Jesus Announces His Betrayal</a:t>
                      </a:r>
                    </a:p>
                  </a:txBody>
                  <a:tcPr marL="121920" marR="121920"/>
                </a:tc>
                <a:tc>
                  <a:txBody>
                    <a:bodyPr/>
                    <a:lstStyle/>
                    <a:p>
                      <a:r>
                        <a:rPr lang="en-US" sz="1200" dirty="0"/>
                        <a:t>26:21-25</a:t>
                      </a:r>
                    </a:p>
                  </a:txBody>
                  <a:tcPr marL="121920" marR="121920"/>
                </a:tc>
                <a:tc>
                  <a:txBody>
                    <a:bodyPr/>
                    <a:lstStyle/>
                    <a:p>
                      <a:r>
                        <a:rPr lang="en-US" sz="1200" dirty="0"/>
                        <a:t>14:18-21</a:t>
                      </a:r>
                    </a:p>
                  </a:txBody>
                  <a:tcPr marL="121920" marR="121920"/>
                </a:tc>
                <a:tc>
                  <a:txBody>
                    <a:bodyPr/>
                    <a:lstStyle/>
                    <a:p>
                      <a:r>
                        <a:rPr lang="en-US" sz="1200" dirty="0"/>
                        <a:t>22:21-23</a:t>
                      </a:r>
                    </a:p>
                  </a:txBody>
                  <a:tcPr marL="121920" marR="121920">
                    <a:solidFill>
                      <a:schemeClr val="accent5">
                        <a:lumMod val="20000"/>
                        <a:lumOff val="80000"/>
                      </a:schemeClr>
                    </a:solidFill>
                  </a:tcPr>
                </a:tc>
                <a:tc>
                  <a:txBody>
                    <a:bodyPr/>
                    <a:lstStyle/>
                    <a:p>
                      <a:r>
                        <a:rPr lang="en-US" sz="1200" dirty="0"/>
                        <a:t>13:18-22</a:t>
                      </a:r>
                    </a:p>
                  </a:txBody>
                  <a:tcPr marL="121920" marR="121920"/>
                </a:tc>
                <a:extLst>
                  <a:ext uri="{0D108BD9-81ED-4DB2-BD59-A6C34878D82A}">
                    <a16:rowId xmlns:a16="http://schemas.microsoft.com/office/drawing/2014/main" val="10007"/>
                  </a:ext>
                </a:extLst>
              </a:tr>
              <a:tr h="294120">
                <a:tc>
                  <a:txBody>
                    <a:bodyPr/>
                    <a:lstStyle/>
                    <a:p>
                      <a:r>
                        <a:rPr lang="en-US" sz="1200" dirty="0"/>
                        <a:t>The Sacrament</a:t>
                      </a:r>
                    </a:p>
                  </a:txBody>
                  <a:tcPr marL="121920" marR="121920"/>
                </a:tc>
                <a:tc>
                  <a:txBody>
                    <a:bodyPr/>
                    <a:lstStyle/>
                    <a:p>
                      <a:r>
                        <a:rPr lang="en-US" sz="1200" dirty="0"/>
                        <a:t>26:26-29</a:t>
                      </a:r>
                    </a:p>
                  </a:txBody>
                  <a:tcPr marL="121920" marR="121920"/>
                </a:tc>
                <a:tc>
                  <a:txBody>
                    <a:bodyPr/>
                    <a:lstStyle/>
                    <a:p>
                      <a:r>
                        <a:rPr lang="en-US" sz="1200" dirty="0"/>
                        <a:t>14:22-25</a:t>
                      </a:r>
                    </a:p>
                  </a:txBody>
                  <a:tcPr marL="121920" marR="121920"/>
                </a:tc>
                <a:tc>
                  <a:txBody>
                    <a:bodyPr/>
                    <a:lstStyle/>
                    <a:p>
                      <a:r>
                        <a:rPr lang="en-US" sz="1200" dirty="0"/>
                        <a:t>22:19-20</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8"/>
                  </a:ext>
                </a:extLst>
              </a:tr>
              <a:tr h="294120">
                <a:tc>
                  <a:txBody>
                    <a:bodyPr/>
                    <a:lstStyle/>
                    <a:p>
                      <a:r>
                        <a:rPr lang="en-US" sz="1200" dirty="0"/>
                        <a:t>Jesus Prophesies the Apostles’ Reaction to His Arrest</a:t>
                      </a:r>
                    </a:p>
                  </a:txBody>
                  <a:tcPr marL="121920" marR="121920"/>
                </a:tc>
                <a:tc>
                  <a:txBody>
                    <a:bodyPr/>
                    <a:lstStyle/>
                    <a:p>
                      <a:r>
                        <a:rPr lang="en-US" sz="1200" dirty="0"/>
                        <a:t>26:31-33</a:t>
                      </a:r>
                    </a:p>
                  </a:txBody>
                  <a:tcPr marL="121920" marR="121920"/>
                </a:tc>
                <a:tc>
                  <a:txBody>
                    <a:bodyPr/>
                    <a:lstStyle/>
                    <a:p>
                      <a:r>
                        <a:rPr lang="en-US" sz="1200" dirty="0"/>
                        <a:t>14:27-29</a:t>
                      </a:r>
                    </a:p>
                  </a:txBody>
                  <a:tcPr marL="121920" marR="121920"/>
                </a:tc>
                <a:tc>
                  <a:txBody>
                    <a:bodyPr/>
                    <a:lstStyle/>
                    <a:p>
                      <a:r>
                        <a:rPr lang="en-US" sz="1200" dirty="0"/>
                        <a:t>22:31,32</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9"/>
                  </a:ext>
                </a:extLst>
              </a:tr>
              <a:tr h="294120">
                <a:tc>
                  <a:txBody>
                    <a:bodyPr/>
                    <a:lstStyle/>
                    <a:p>
                      <a:r>
                        <a:rPr lang="en-US" sz="1200" dirty="0"/>
                        <a:t>Peter’s Denial Prophesied and Profess Loyalty</a:t>
                      </a:r>
                    </a:p>
                  </a:txBody>
                  <a:tcPr marL="121920" marR="121920"/>
                </a:tc>
                <a:tc>
                  <a:txBody>
                    <a:bodyPr/>
                    <a:lstStyle/>
                    <a:p>
                      <a:r>
                        <a:rPr lang="en-US" sz="1200" dirty="0"/>
                        <a:t>26:34,</a:t>
                      </a:r>
                      <a:r>
                        <a:rPr lang="en-US" sz="1200" baseline="0" dirty="0"/>
                        <a:t> 35</a:t>
                      </a:r>
                      <a:endParaRPr lang="en-US" sz="1200" dirty="0"/>
                    </a:p>
                  </a:txBody>
                  <a:tcPr marL="121920" marR="121920"/>
                </a:tc>
                <a:tc>
                  <a:txBody>
                    <a:bodyPr/>
                    <a:lstStyle/>
                    <a:p>
                      <a:r>
                        <a:rPr lang="en-US" sz="1200" dirty="0"/>
                        <a:t>14:30, 31</a:t>
                      </a:r>
                    </a:p>
                  </a:txBody>
                  <a:tcPr marL="121920" marR="121920"/>
                </a:tc>
                <a:tc>
                  <a:txBody>
                    <a:bodyPr/>
                    <a:lstStyle/>
                    <a:p>
                      <a:r>
                        <a:rPr lang="en-US" sz="1200" dirty="0"/>
                        <a:t>22:33-38</a:t>
                      </a:r>
                    </a:p>
                  </a:txBody>
                  <a:tcPr marL="121920" marR="121920">
                    <a:solidFill>
                      <a:schemeClr val="accent5">
                        <a:lumMod val="20000"/>
                        <a:lumOff val="80000"/>
                      </a:schemeClr>
                    </a:solidFill>
                  </a:tcPr>
                </a:tc>
                <a:tc>
                  <a:txBody>
                    <a:bodyPr/>
                    <a:lstStyle/>
                    <a:p>
                      <a:r>
                        <a:rPr lang="en-US" sz="1200" dirty="0"/>
                        <a:t>13:36-38</a:t>
                      </a:r>
                    </a:p>
                  </a:txBody>
                  <a:tcPr marL="121920" marR="121920"/>
                </a:tc>
                <a:extLst>
                  <a:ext uri="{0D108BD9-81ED-4DB2-BD59-A6C34878D82A}">
                    <a16:rowId xmlns:a16="http://schemas.microsoft.com/office/drawing/2014/main" val="10010"/>
                  </a:ext>
                </a:extLst>
              </a:tr>
              <a:tr h="294120">
                <a:tc>
                  <a:txBody>
                    <a:bodyPr/>
                    <a:lstStyle/>
                    <a:p>
                      <a:r>
                        <a:rPr lang="en-US" sz="1200" dirty="0"/>
                        <a:t>Departing to Mount of Olives</a:t>
                      </a:r>
                    </a:p>
                  </a:txBody>
                  <a:tcPr marL="121920" marR="121920"/>
                </a:tc>
                <a:tc>
                  <a:txBody>
                    <a:bodyPr/>
                    <a:lstStyle/>
                    <a:p>
                      <a:r>
                        <a:rPr lang="en-US" sz="1200" dirty="0"/>
                        <a:t>26:30</a:t>
                      </a:r>
                    </a:p>
                  </a:txBody>
                  <a:tcPr marL="121920" marR="121920"/>
                </a:tc>
                <a:tc>
                  <a:txBody>
                    <a:bodyPr/>
                    <a:lstStyle/>
                    <a:p>
                      <a:r>
                        <a:rPr lang="en-US" sz="1200" dirty="0"/>
                        <a:t>14:26</a:t>
                      </a:r>
                    </a:p>
                  </a:txBody>
                  <a:tcPr marL="121920" marR="121920"/>
                </a:tc>
                <a:tc>
                  <a:txBody>
                    <a:bodyPr/>
                    <a:lstStyle/>
                    <a:p>
                      <a:r>
                        <a:rPr lang="en-US" sz="1200" dirty="0"/>
                        <a:t>22:39</a:t>
                      </a:r>
                    </a:p>
                  </a:txBody>
                  <a:tcPr marL="121920" marR="121920">
                    <a:solidFill>
                      <a:schemeClr val="accent5">
                        <a:lumMod val="20000"/>
                        <a:lumOff val="80000"/>
                      </a:schemeClr>
                    </a:solidFill>
                  </a:tcPr>
                </a:tc>
                <a:tc>
                  <a:txBody>
                    <a:bodyPr/>
                    <a:lstStyle/>
                    <a:p>
                      <a:endParaRPr lang="en-US" sz="1200" dirty="0"/>
                    </a:p>
                  </a:txBody>
                  <a:tcPr marL="121920" marR="121920"/>
                </a:tc>
                <a:extLst>
                  <a:ext uri="{0D108BD9-81ED-4DB2-BD59-A6C34878D82A}">
                    <a16:rowId xmlns:a16="http://schemas.microsoft.com/office/drawing/2014/main" val="10011"/>
                  </a:ext>
                </a:extLst>
              </a:tr>
              <a:tr h="294120">
                <a:tc>
                  <a:txBody>
                    <a:bodyPr/>
                    <a:lstStyle/>
                    <a:p>
                      <a:r>
                        <a:rPr lang="en-US" sz="1200" dirty="0"/>
                        <a:t>Prayer and Agony</a:t>
                      </a:r>
                      <a:r>
                        <a:rPr lang="en-US" sz="1200" baseline="0" dirty="0"/>
                        <a:t> of Gethsemane </a:t>
                      </a:r>
                      <a:endParaRPr lang="en-US" sz="1200" dirty="0"/>
                    </a:p>
                  </a:txBody>
                  <a:tcPr/>
                </a:tc>
                <a:tc>
                  <a:txBody>
                    <a:bodyPr/>
                    <a:lstStyle/>
                    <a:p>
                      <a:r>
                        <a:rPr lang="en-US" sz="1200" dirty="0"/>
                        <a:t>26:36-46</a:t>
                      </a:r>
                    </a:p>
                  </a:txBody>
                  <a:tcPr/>
                </a:tc>
                <a:tc>
                  <a:txBody>
                    <a:bodyPr/>
                    <a:lstStyle/>
                    <a:p>
                      <a:r>
                        <a:rPr lang="en-US" sz="1200" dirty="0"/>
                        <a:t>14:32-42</a:t>
                      </a:r>
                    </a:p>
                  </a:txBody>
                  <a:tcPr/>
                </a:tc>
                <a:tc>
                  <a:txBody>
                    <a:bodyPr/>
                    <a:lstStyle/>
                    <a:p>
                      <a:r>
                        <a:rPr lang="en-US" sz="1200" dirty="0"/>
                        <a:t>22:40-46</a:t>
                      </a:r>
                    </a:p>
                  </a:txBody>
                  <a:tcPr>
                    <a:solidFill>
                      <a:schemeClr val="accent5">
                        <a:lumMod val="20000"/>
                        <a:lumOff val="80000"/>
                      </a:schemeClr>
                    </a:solidFill>
                  </a:tcPr>
                </a:tc>
                <a:tc>
                  <a:txBody>
                    <a:bodyPr/>
                    <a:lstStyle/>
                    <a:p>
                      <a:r>
                        <a:rPr lang="en-US" sz="1200" dirty="0"/>
                        <a:t>18:1</a:t>
                      </a:r>
                    </a:p>
                  </a:txBody>
                  <a:tcPr/>
                </a:tc>
                <a:extLst>
                  <a:ext uri="{0D108BD9-81ED-4DB2-BD59-A6C34878D82A}">
                    <a16:rowId xmlns:a16="http://schemas.microsoft.com/office/drawing/2014/main" val="10012"/>
                  </a:ext>
                </a:extLst>
              </a:tr>
              <a:tr h="294120">
                <a:tc>
                  <a:txBody>
                    <a:bodyPr/>
                    <a:lstStyle/>
                    <a:p>
                      <a:r>
                        <a:rPr lang="en-US" sz="1200" dirty="0"/>
                        <a:t>The Betrayal by Judas</a:t>
                      </a:r>
                    </a:p>
                  </a:txBody>
                  <a:tcPr/>
                </a:tc>
                <a:tc>
                  <a:txBody>
                    <a:bodyPr/>
                    <a:lstStyle/>
                    <a:p>
                      <a:r>
                        <a:rPr lang="en-US" sz="1200" dirty="0"/>
                        <a:t>26:47, 50</a:t>
                      </a:r>
                    </a:p>
                  </a:txBody>
                  <a:tcPr/>
                </a:tc>
                <a:tc>
                  <a:txBody>
                    <a:bodyPr/>
                    <a:lstStyle/>
                    <a:p>
                      <a:r>
                        <a:rPr lang="en-US" sz="1200" dirty="0"/>
                        <a:t>14:43-45</a:t>
                      </a:r>
                    </a:p>
                  </a:txBody>
                  <a:tcPr/>
                </a:tc>
                <a:tc>
                  <a:txBody>
                    <a:bodyPr/>
                    <a:lstStyle/>
                    <a:p>
                      <a:r>
                        <a:rPr lang="en-US" sz="1200" dirty="0"/>
                        <a:t>22:47, 48</a:t>
                      </a:r>
                    </a:p>
                  </a:txBody>
                  <a:tcPr>
                    <a:solidFill>
                      <a:schemeClr val="accent5">
                        <a:lumMod val="20000"/>
                        <a:lumOff val="80000"/>
                      </a:schemeClr>
                    </a:solidFill>
                  </a:tcPr>
                </a:tc>
                <a:tc>
                  <a:txBody>
                    <a:bodyPr/>
                    <a:lstStyle/>
                    <a:p>
                      <a:r>
                        <a:rPr lang="en-US" sz="1200" dirty="0"/>
                        <a:t>18:2-9</a:t>
                      </a:r>
                    </a:p>
                  </a:txBody>
                  <a:tcPr/>
                </a:tc>
                <a:extLst>
                  <a:ext uri="{0D108BD9-81ED-4DB2-BD59-A6C34878D82A}">
                    <a16:rowId xmlns:a16="http://schemas.microsoft.com/office/drawing/2014/main" val="10013"/>
                  </a:ext>
                </a:extLst>
              </a:tr>
              <a:tr h="294120">
                <a:tc>
                  <a:txBody>
                    <a:bodyPr/>
                    <a:lstStyle/>
                    <a:p>
                      <a:r>
                        <a:rPr lang="en-US" sz="1200" dirty="0"/>
                        <a:t>Peter Rebuked for Trying to Stop the Arrest</a:t>
                      </a:r>
                    </a:p>
                  </a:txBody>
                  <a:tcPr/>
                </a:tc>
                <a:tc>
                  <a:txBody>
                    <a:bodyPr/>
                    <a:lstStyle/>
                    <a:p>
                      <a:r>
                        <a:rPr lang="en-US" sz="1200" dirty="0"/>
                        <a:t>26:51-55</a:t>
                      </a:r>
                    </a:p>
                  </a:txBody>
                  <a:tcPr/>
                </a:tc>
                <a:tc>
                  <a:txBody>
                    <a:bodyPr/>
                    <a:lstStyle/>
                    <a:p>
                      <a:r>
                        <a:rPr lang="en-US" sz="1200" dirty="0"/>
                        <a:t>14:47-49</a:t>
                      </a:r>
                    </a:p>
                  </a:txBody>
                  <a:tcPr/>
                </a:tc>
                <a:tc>
                  <a:txBody>
                    <a:bodyPr/>
                    <a:lstStyle/>
                    <a:p>
                      <a:r>
                        <a:rPr lang="en-US" sz="1200" dirty="0"/>
                        <a:t>22:49-53</a:t>
                      </a:r>
                    </a:p>
                  </a:txBody>
                  <a:tcPr>
                    <a:solidFill>
                      <a:schemeClr val="accent5">
                        <a:lumMod val="20000"/>
                        <a:lumOff val="80000"/>
                      </a:schemeClr>
                    </a:solidFill>
                  </a:tcPr>
                </a:tc>
                <a:tc>
                  <a:txBody>
                    <a:bodyPr/>
                    <a:lstStyle/>
                    <a:p>
                      <a:r>
                        <a:rPr lang="en-US" sz="1200" dirty="0"/>
                        <a:t>18:10, 11</a:t>
                      </a:r>
                    </a:p>
                  </a:txBody>
                  <a:tcPr/>
                </a:tc>
                <a:extLst>
                  <a:ext uri="{0D108BD9-81ED-4DB2-BD59-A6C34878D82A}">
                    <a16:rowId xmlns:a16="http://schemas.microsoft.com/office/drawing/2014/main" val="10014"/>
                  </a:ext>
                </a:extLst>
              </a:tr>
              <a:tr h="294120">
                <a:tc>
                  <a:txBody>
                    <a:bodyPr/>
                    <a:lstStyle/>
                    <a:p>
                      <a:r>
                        <a:rPr lang="en-US" sz="1200" dirty="0"/>
                        <a:t>Taken to the Palace of </a:t>
                      </a:r>
                      <a:r>
                        <a:rPr lang="en-US" sz="1200" dirty="0" err="1"/>
                        <a:t>Annas</a:t>
                      </a:r>
                      <a:r>
                        <a:rPr lang="en-US" sz="1200" dirty="0"/>
                        <a:t> and Caiaphas Followed by Peter and John</a:t>
                      </a:r>
                    </a:p>
                  </a:txBody>
                  <a:tcPr/>
                </a:tc>
                <a:tc>
                  <a:txBody>
                    <a:bodyPr/>
                    <a:lstStyle/>
                    <a:p>
                      <a:r>
                        <a:rPr lang="en-US" sz="1200" dirty="0"/>
                        <a:t> 26:57, 58</a:t>
                      </a:r>
                    </a:p>
                  </a:txBody>
                  <a:tcPr/>
                </a:tc>
                <a:tc>
                  <a:txBody>
                    <a:bodyPr/>
                    <a:lstStyle/>
                    <a:p>
                      <a:r>
                        <a:rPr lang="en-US" sz="1200" dirty="0"/>
                        <a:t>14:53, 54</a:t>
                      </a:r>
                    </a:p>
                  </a:txBody>
                  <a:tcPr/>
                </a:tc>
                <a:tc>
                  <a:txBody>
                    <a:bodyPr/>
                    <a:lstStyle/>
                    <a:p>
                      <a:r>
                        <a:rPr lang="en-US" sz="1200" dirty="0"/>
                        <a:t>22:54, 55</a:t>
                      </a:r>
                    </a:p>
                  </a:txBody>
                  <a:tcPr>
                    <a:solidFill>
                      <a:schemeClr val="accent5">
                        <a:lumMod val="20000"/>
                        <a:lumOff val="80000"/>
                      </a:schemeClr>
                    </a:solidFill>
                  </a:tcPr>
                </a:tc>
                <a:tc>
                  <a:txBody>
                    <a:bodyPr/>
                    <a:lstStyle/>
                    <a:p>
                      <a:r>
                        <a:rPr lang="en-US" sz="1200" dirty="0"/>
                        <a:t>18:13-16, 18</a:t>
                      </a:r>
                    </a:p>
                  </a:txBody>
                  <a:tcPr/>
                </a:tc>
                <a:extLst>
                  <a:ext uri="{0D108BD9-81ED-4DB2-BD59-A6C34878D82A}">
                    <a16:rowId xmlns:a16="http://schemas.microsoft.com/office/drawing/2014/main" val="10015"/>
                  </a:ext>
                </a:extLst>
              </a:tr>
              <a:tr h="294120">
                <a:tc>
                  <a:txBody>
                    <a:bodyPr/>
                    <a:lstStyle/>
                    <a:p>
                      <a:r>
                        <a:rPr lang="en-US" sz="1200" dirty="0"/>
                        <a:t>Mocking of</a:t>
                      </a:r>
                      <a:r>
                        <a:rPr lang="en-US" sz="1200" baseline="0" dirty="0"/>
                        <a:t> Jesus</a:t>
                      </a:r>
                      <a:endParaRPr lang="en-US" sz="1200" dirty="0"/>
                    </a:p>
                  </a:txBody>
                  <a:tcPr/>
                </a:tc>
                <a:tc>
                  <a:txBody>
                    <a:bodyPr/>
                    <a:lstStyle/>
                    <a:p>
                      <a:r>
                        <a:rPr lang="en-US" sz="1200" dirty="0"/>
                        <a:t>26:67, 68</a:t>
                      </a:r>
                    </a:p>
                  </a:txBody>
                  <a:tcPr/>
                </a:tc>
                <a:tc>
                  <a:txBody>
                    <a:bodyPr/>
                    <a:lstStyle/>
                    <a:p>
                      <a:r>
                        <a:rPr lang="en-US" sz="1200" dirty="0"/>
                        <a:t>14:65</a:t>
                      </a:r>
                    </a:p>
                  </a:txBody>
                  <a:tcPr/>
                </a:tc>
                <a:tc>
                  <a:txBody>
                    <a:bodyPr/>
                    <a:lstStyle/>
                    <a:p>
                      <a:r>
                        <a:rPr lang="en-US" sz="1200" dirty="0"/>
                        <a:t>22:63-65</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16"/>
                  </a:ext>
                </a:extLst>
              </a:tr>
              <a:tr h="294120">
                <a:tc>
                  <a:txBody>
                    <a:bodyPr/>
                    <a:lstStyle/>
                    <a:p>
                      <a:r>
                        <a:rPr lang="en-US" sz="1200" dirty="0"/>
                        <a:t>Peter Denies Knowing Jesus</a:t>
                      </a:r>
                    </a:p>
                  </a:txBody>
                  <a:tcPr/>
                </a:tc>
                <a:tc>
                  <a:txBody>
                    <a:bodyPr/>
                    <a:lstStyle/>
                    <a:p>
                      <a:r>
                        <a:rPr lang="en-US" sz="1200" dirty="0"/>
                        <a:t>26:69-75</a:t>
                      </a:r>
                    </a:p>
                  </a:txBody>
                  <a:tcPr/>
                </a:tc>
                <a:tc>
                  <a:txBody>
                    <a:bodyPr/>
                    <a:lstStyle/>
                    <a:p>
                      <a:r>
                        <a:rPr lang="en-US" sz="1200" dirty="0"/>
                        <a:t>14:66-72</a:t>
                      </a:r>
                    </a:p>
                  </a:txBody>
                  <a:tcPr/>
                </a:tc>
                <a:tc>
                  <a:txBody>
                    <a:bodyPr/>
                    <a:lstStyle/>
                    <a:p>
                      <a:r>
                        <a:rPr lang="en-US" sz="1200" dirty="0"/>
                        <a:t>22:56-62</a:t>
                      </a:r>
                    </a:p>
                  </a:txBody>
                  <a:tcPr>
                    <a:solidFill>
                      <a:schemeClr val="accent5">
                        <a:lumMod val="20000"/>
                        <a:lumOff val="80000"/>
                      </a:schemeClr>
                    </a:solidFill>
                  </a:tcPr>
                </a:tc>
                <a:tc>
                  <a:txBody>
                    <a:bodyPr/>
                    <a:lstStyle/>
                    <a:p>
                      <a:r>
                        <a:rPr lang="en-US" sz="1200" dirty="0"/>
                        <a:t>18:17, 25-27</a:t>
                      </a:r>
                    </a:p>
                  </a:txBody>
                  <a:tcPr/>
                </a:tc>
                <a:extLst>
                  <a:ext uri="{0D108BD9-81ED-4DB2-BD59-A6C34878D82A}">
                    <a16:rowId xmlns:a16="http://schemas.microsoft.com/office/drawing/2014/main" val="10017"/>
                  </a:ext>
                </a:extLst>
              </a:tr>
              <a:tr h="294120">
                <a:tc>
                  <a:txBody>
                    <a:bodyPr/>
                    <a:lstStyle/>
                    <a:p>
                      <a:r>
                        <a:rPr lang="en-US" sz="1200" dirty="0"/>
                        <a:t>Formal Trial and Condemnation</a:t>
                      </a:r>
                    </a:p>
                  </a:txBody>
                  <a:tcPr/>
                </a:tc>
                <a:tc>
                  <a:txBody>
                    <a:bodyPr/>
                    <a:lstStyle/>
                    <a:p>
                      <a:r>
                        <a:rPr lang="en-US" sz="1200" dirty="0"/>
                        <a:t>27:1</a:t>
                      </a:r>
                    </a:p>
                  </a:txBody>
                  <a:tcPr/>
                </a:tc>
                <a:tc>
                  <a:txBody>
                    <a:bodyPr/>
                    <a:lstStyle/>
                    <a:p>
                      <a:r>
                        <a:rPr lang="en-US" sz="1200" dirty="0"/>
                        <a:t>15:1</a:t>
                      </a:r>
                    </a:p>
                  </a:txBody>
                  <a:tcPr/>
                </a:tc>
                <a:tc>
                  <a:txBody>
                    <a:bodyPr/>
                    <a:lstStyle/>
                    <a:p>
                      <a:r>
                        <a:rPr lang="en-US" sz="1200" dirty="0"/>
                        <a:t>22:66-71</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18"/>
                  </a:ext>
                </a:extLst>
              </a:tr>
            </a:tbl>
          </a:graphicData>
        </a:graphic>
      </p:graphicFrame>
      <p:sp>
        <p:nvSpPr>
          <p:cNvPr id="3" name="TextBox 2"/>
          <p:cNvSpPr txBox="1"/>
          <p:nvPr/>
        </p:nvSpPr>
        <p:spPr>
          <a:xfrm>
            <a:off x="203200" y="0"/>
            <a:ext cx="11684000" cy="369332"/>
          </a:xfrm>
          <a:prstGeom prst="rect">
            <a:avLst/>
          </a:prstGeom>
          <a:noFill/>
        </p:spPr>
        <p:txBody>
          <a:bodyPr wrap="square" rtlCol="0">
            <a:spAutoFit/>
          </a:bodyPr>
          <a:lstStyle/>
          <a:p>
            <a:pPr algn="ctr"/>
            <a:r>
              <a:rPr lang="en-US" dirty="0"/>
              <a:t>The Week of Atonement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5325036" cy="3046988"/>
          </a:xfrm>
          <a:prstGeom prst="rect">
            <a:avLst/>
          </a:prstGeom>
          <a:ln>
            <a:solidFill>
              <a:schemeClr val="tx1"/>
            </a:solidFill>
          </a:ln>
        </p:spPr>
        <p:txBody>
          <a:bodyPr wrap="square">
            <a:spAutoFit/>
          </a:bodyPr>
          <a:lstStyle/>
          <a:p>
            <a:pPr fontAlgn="base"/>
            <a:r>
              <a:rPr lang="en-US" sz="1200" b="1" dirty="0"/>
              <a:t>The Sacrament  Luke 22:7-13</a:t>
            </a:r>
          </a:p>
          <a:p>
            <a:pPr fontAlgn="base"/>
            <a:r>
              <a:rPr lang="en-US" sz="1200" dirty="0"/>
              <a:t>"That is the real purpose of the sacrament, to keep us from forgetting, to help us to remember. I suppose there would never be an apostate, there would never be a crime, if people remembered, really remembered, the things they had covenanted at the water's edge or at the sacrament table and in the temple. I suppose that is the reason the Lord asked Adam to offer sacrifices, for no other reason than that he and his posterity would remember-remember the basic things that they had been taught. I guess we as humans are prone to forget. It is easy to forget. Our sorrows, our joys, our concerns, our great problems seem to wane to some extent as time goes on, and there are many lessons that we learn which have a tendency to slip from us. The Nephites forgot. They forgot the days when they felt good.</a:t>
            </a:r>
          </a:p>
          <a:p>
            <a:pPr fontAlgn="base"/>
            <a:r>
              <a:rPr lang="en-US" sz="1200" dirty="0"/>
              <a:t>"I remember a young Navaho boy returning from his mission who was supported largely by a seventies quorum in the Bonneville Stake. I happened to be present the day he made his report and as tears rolled down his face, he said, 'Oh, if I could only remember always just how I feel now.'" (</a:t>
            </a:r>
            <a:r>
              <a:rPr lang="en-US" sz="1200" i="1" dirty="0"/>
              <a:t>The Teachings of Spencer W. Kimball, </a:t>
            </a:r>
            <a:r>
              <a:rPr lang="en-US" sz="1200" dirty="0"/>
              <a:t>edited by Edward L. Kimball [Salt Lake City: </a:t>
            </a:r>
            <a:r>
              <a:rPr lang="en-US" sz="1200" dirty="0" err="1"/>
              <a:t>Bookcraft</a:t>
            </a:r>
            <a:r>
              <a:rPr lang="en-US" sz="1200" dirty="0"/>
              <a:t>, 1982], 113.)</a:t>
            </a:r>
          </a:p>
        </p:txBody>
      </p:sp>
      <p:sp>
        <p:nvSpPr>
          <p:cNvPr id="4" name="Rectangle 3"/>
          <p:cNvSpPr/>
          <p:nvPr/>
        </p:nvSpPr>
        <p:spPr>
          <a:xfrm>
            <a:off x="0" y="3054767"/>
            <a:ext cx="5335793" cy="2123658"/>
          </a:xfrm>
          <a:prstGeom prst="rect">
            <a:avLst/>
          </a:prstGeom>
          <a:ln>
            <a:solidFill>
              <a:schemeClr val="tx1"/>
            </a:solidFill>
          </a:ln>
        </p:spPr>
        <p:txBody>
          <a:bodyPr wrap="square">
            <a:spAutoFit/>
          </a:bodyPr>
          <a:lstStyle/>
          <a:p>
            <a:r>
              <a:rPr lang="en-US" sz="1200" b="1" dirty="0"/>
              <a:t>Remember Me Luke 22:19-20:</a:t>
            </a:r>
          </a:p>
          <a:p>
            <a:r>
              <a:rPr lang="en-US" sz="1200" dirty="0"/>
              <a:t>Remembering was a primary purpose of many Jewish practices, such as the Passover meal. At Passover, as the people of Israel commemorated the Lord’s deliverance of their ancestors from bondage, the symbolic meal and its accompanying story of deliverance connected the past to the present. Observing Passover made a statement about how one would live and about one’s loyalty to the Lord and His people. Similarly, the sacrament, which the Savior instituted at Passover, is a symbolic “meal” of remembrance that replaced the Passover meal. By partaking of the sacrament, followers of Jesus Christ may experience anew the blessings of His Atonement, reaffirm their loyalty to Him and His Church, and recommit their lives to following Him. (1)</a:t>
            </a:r>
          </a:p>
        </p:txBody>
      </p:sp>
      <p:sp>
        <p:nvSpPr>
          <p:cNvPr id="5" name="Rectangle 4"/>
          <p:cNvSpPr/>
          <p:nvPr/>
        </p:nvSpPr>
        <p:spPr>
          <a:xfrm>
            <a:off x="0" y="5182549"/>
            <a:ext cx="5335793" cy="1384995"/>
          </a:xfrm>
          <a:prstGeom prst="rect">
            <a:avLst/>
          </a:prstGeom>
          <a:ln>
            <a:solidFill>
              <a:schemeClr val="tx1"/>
            </a:solidFill>
          </a:ln>
        </p:spPr>
        <p:txBody>
          <a:bodyPr wrap="square">
            <a:spAutoFit/>
          </a:bodyPr>
          <a:lstStyle/>
          <a:p>
            <a:r>
              <a:rPr lang="en-US" sz="1200" b="1" dirty="0"/>
              <a:t>Chaff  Luke 22:31:</a:t>
            </a:r>
          </a:p>
          <a:p>
            <a:r>
              <a:rPr lang="en-US" sz="1200" dirty="0"/>
              <a:t>"Satan wanted to harvest the earth, to sift the saints as wheat, so that both wheat and tares would be garnered into his bin. This he would find easier to do were Peter not there to guide them. Hence, Jesus' special prayer that Peter's faith fail not; and hence the continuing prayers of the saints, always and ever, for the apostles and prophets who guide the Church." Bruce R. McConkie (</a:t>
            </a:r>
            <a:r>
              <a:rPr lang="en-US" sz="1200" i="1" dirty="0"/>
              <a:t>Doctrinal New Testament Commentary, </a:t>
            </a:r>
            <a:r>
              <a:rPr lang="en-US" sz="1200" dirty="0"/>
              <a:t>3 vols. [Salt Lake City: </a:t>
            </a:r>
            <a:r>
              <a:rPr lang="en-US" sz="1200" dirty="0" err="1"/>
              <a:t>Bookcraft</a:t>
            </a:r>
            <a:r>
              <a:rPr lang="en-US" sz="1200" dirty="0"/>
              <a:t>, 1965-1973], 1: 770.)</a:t>
            </a:r>
          </a:p>
        </p:txBody>
      </p:sp>
      <p:sp>
        <p:nvSpPr>
          <p:cNvPr id="9" name="Rectangle 8"/>
          <p:cNvSpPr/>
          <p:nvPr/>
        </p:nvSpPr>
        <p:spPr>
          <a:xfrm>
            <a:off x="5325035" y="0"/>
            <a:ext cx="6866965" cy="1569660"/>
          </a:xfrm>
          <a:prstGeom prst="rect">
            <a:avLst/>
          </a:prstGeom>
          <a:ln>
            <a:solidFill>
              <a:schemeClr val="tx1"/>
            </a:solidFill>
          </a:ln>
        </p:spPr>
        <p:txBody>
          <a:bodyPr wrap="square">
            <a:spAutoFit/>
          </a:bodyPr>
          <a:lstStyle/>
          <a:p>
            <a:r>
              <a:rPr lang="en-US" sz="1200" b="1" dirty="0"/>
              <a:t>Excluding Luke: 22:43-44:</a:t>
            </a:r>
          </a:p>
          <a:p>
            <a:r>
              <a:rPr lang="en-US" sz="1200" dirty="0"/>
              <a:t>Some modern Bibles do not include verses 43–44 of Luke 22 because they do not appear in all ancient Greek manuscripts of Luke. Historical evidence suggests that some scribes in the centuries following the Apostles’ deaths may have removed these verses. The scribes felt embarrassed at the description of Christ’s agony, which contradicted popular Hellenistic ideals of emotionless suffering. Such tampering with the biblical text verifies the testimony of the Book of Mormon prophet Nephi: “They have taken away from the gospel of the Lamb many parts which are plain and most precious” (1 Nephi 13:26). Latter-day scriptures and prophets affirm the authenticity of what is recorded in Luke 22:43–44 (see Mosiah 3:7; D&amp;C 19:18). (1)</a:t>
            </a:r>
          </a:p>
        </p:txBody>
      </p:sp>
      <p:sp>
        <p:nvSpPr>
          <p:cNvPr id="10" name="Rectangle 9"/>
          <p:cNvSpPr/>
          <p:nvPr/>
        </p:nvSpPr>
        <p:spPr>
          <a:xfrm>
            <a:off x="5346551" y="1572410"/>
            <a:ext cx="6845449" cy="1938992"/>
          </a:xfrm>
          <a:prstGeom prst="rect">
            <a:avLst/>
          </a:prstGeom>
          <a:ln>
            <a:solidFill>
              <a:schemeClr val="tx1"/>
            </a:solidFill>
          </a:ln>
        </p:spPr>
        <p:txBody>
          <a:bodyPr wrap="square">
            <a:spAutoFit/>
          </a:bodyPr>
          <a:lstStyle/>
          <a:p>
            <a:r>
              <a:rPr lang="en-US" sz="1200" b="1" dirty="0"/>
              <a:t>Earnest Prayer  Luke 22:44:</a:t>
            </a:r>
          </a:p>
          <a:p>
            <a:r>
              <a:rPr lang="en-US" sz="1200" b="1" dirty="0"/>
              <a:t>President James E. Faust</a:t>
            </a:r>
            <a:r>
              <a:rPr lang="en-US" sz="1200" dirty="0"/>
              <a:t> (1920–2007) of the First Presidency explained that all our prayers should be sincere, drawing “from the earnest feelings of our hearts.” But, of necessity, some prayers are more intense than others, as was the Savior’s prayer at the time of His agony in Gethsemane: “Jeremiah counsels us to pray with all our heart and soul [see Jeremiah 29:13]. </a:t>
            </a:r>
            <a:r>
              <a:rPr lang="en-US" sz="1200" dirty="0" err="1"/>
              <a:t>Enos</a:t>
            </a:r>
            <a:r>
              <a:rPr lang="en-US" sz="1200" dirty="0"/>
              <a:t> recounted how his soul had hungered and that he had prayed all the day long [see </a:t>
            </a:r>
            <a:r>
              <a:rPr lang="en-US" sz="1200" dirty="0" err="1"/>
              <a:t>Enos</a:t>
            </a:r>
            <a:r>
              <a:rPr lang="en-US" sz="1200" dirty="0"/>
              <a:t> 1:4]. Prayers vary in their intensity. Even the Savior ‘prayed more earnestly’ in His hour of agony [see Luke 22:44]. Some are simple expressions of appreciation and requests for a continuation of blessings on our loved ones and us. However, in times of great personal hurt or need, more may be required than mere asking. … Blessings sought through prayer sometimes require work, effort, and diligence on our part” (“The Lifeline of Prayer,”</a:t>
            </a:r>
            <a:r>
              <a:rPr lang="en-US" sz="1200" i="1" dirty="0"/>
              <a:t> Ensign,</a:t>
            </a:r>
            <a:r>
              <a:rPr lang="en-US" sz="1200" dirty="0"/>
              <a:t> May 2002, 60).</a:t>
            </a:r>
          </a:p>
        </p:txBody>
      </p:sp>
      <p:sp>
        <p:nvSpPr>
          <p:cNvPr id="11" name="Rectangle 10"/>
          <p:cNvSpPr/>
          <p:nvPr/>
        </p:nvSpPr>
        <p:spPr>
          <a:xfrm>
            <a:off x="5334000" y="3517751"/>
            <a:ext cx="6858000" cy="2862322"/>
          </a:xfrm>
          <a:prstGeom prst="rect">
            <a:avLst/>
          </a:prstGeom>
          <a:ln>
            <a:solidFill>
              <a:schemeClr val="tx1"/>
            </a:solidFill>
          </a:ln>
        </p:spPr>
        <p:txBody>
          <a:bodyPr wrap="square">
            <a:spAutoFit/>
          </a:bodyPr>
          <a:lstStyle/>
          <a:p>
            <a:r>
              <a:rPr lang="en-US" sz="1200" b="1" dirty="0"/>
              <a:t>From Every pore  Luke 22:44:</a:t>
            </a:r>
          </a:p>
          <a:p>
            <a:r>
              <a:rPr lang="en-US" sz="1200" dirty="0"/>
              <a:t>Luke was the only Gospel writer to record the important detail that the Savior’s suffering included “great drops of blood” (Luke 22:44). The Savior’s unparalleled suffering—the extreme pressure caused by taking upon Himself the infinite sin, sorrow, and guilt of all mankind—caused a physical condition in his body known as </a:t>
            </a:r>
            <a:r>
              <a:rPr lang="en-US" sz="1200" dirty="0" err="1"/>
              <a:t>hematidrosis</a:t>
            </a:r>
            <a:r>
              <a:rPr lang="en-US" sz="1200" dirty="0"/>
              <a:t>. This condition leads to the rupture of capillaries just under the surface of the skin, causing the skin to exude a bloody sweat. Any other person would have died before this condition reached the point of bleeding from every pore, but the Savior was the Son of God and so was able to endure this great agony for us.</a:t>
            </a:r>
          </a:p>
          <a:p>
            <a:r>
              <a:rPr lang="en-US" sz="1200" dirty="0"/>
              <a:t>Other scriptures give further insight into the reality and cause of the Savior’s bleeding from the pores of His skin. In the Book of Mormon, King Benjamin testified that Christ would “suffer temptations, and pain of body, hunger, thirst, and fatigue, even more than man can suffer, except it be unto death; for behold, </a:t>
            </a:r>
            <a:r>
              <a:rPr lang="en-US" sz="1200" i="1" dirty="0"/>
              <a:t>blood cometh from every pore, so great shall be his anguish for the wickedness and the abominations of his people</a:t>
            </a:r>
            <a:r>
              <a:rPr lang="en-US" sz="1200" dirty="0"/>
              <a:t>” (Mosiah 3:7; italics added). In his Epistle to the Hebrews, Paul encouraged early Christians to remain faithful by remembering that Christ had “resisted unto blood, striving against sin” (Hebrews 12:4). The Lord Himself spoke of bleeding from every pore (see Doctrine and Covenants 19:16–19). (1)</a:t>
            </a:r>
          </a:p>
        </p:txBody>
      </p:sp>
    </p:spTree>
    <p:extLst>
      <p:ext uri="{BB962C8B-B14F-4D97-AF65-F5344CB8AC3E}">
        <p14:creationId xmlns:p14="http://schemas.microsoft.com/office/powerpoint/2010/main" val="2012781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5325036" cy="3046988"/>
          </a:xfrm>
          <a:prstGeom prst="rect">
            <a:avLst/>
          </a:prstGeom>
          <a:ln>
            <a:solidFill>
              <a:schemeClr val="tx1"/>
            </a:solidFill>
          </a:ln>
        </p:spPr>
        <p:txBody>
          <a:bodyPr wrap="square">
            <a:spAutoFit/>
          </a:bodyPr>
          <a:lstStyle/>
          <a:p>
            <a:pPr fontAlgn="base"/>
            <a:r>
              <a:rPr lang="en-US" sz="1200" b="1" dirty="0"/>
              <a:t>Peter’s Denial Luke 22:61:</a:t>
            </a:r>
          </a:p>
          <a:p>
            <a:pPr fontAlgn="base"/>
            <a:r>
              <a:rPr lang="en-US" sz="1200" dirty="0"/>
              <a:t>With one look-one 'glance of the piercing eye of the Almighty God' (Jacob 2:10)-the Master communicated the sermon of a lifetime. He who had declared, 'I am ready to go with thee, both to prison, and to death,' (v. 33) at once realized what he had done.</a:t>
            </a:r>
          </a:p>
          <a:p>
            <a:pPr fontAlgn="base"/>
            <a:r>
              <a:rPr lang="en-US" sz="1200" dirty="0"/>
              <a:t>Peter was not insulated, as we are, by the veil. His failure was immediately rebuked by one divine glance. And what if Jesus were to look on us in our moments of failure? He has declared, 'I the Lord cannot look upon sin with the least degree of allowance' (DC 1:31). If the veil were drawn in our greatest moments of weakness, would we feel any different than Peter? Would we be able to look him in the eye? Wouldn't we go out as well, and weep bitterly? Alma described the feeling as follows, 'the very thought of coming into the presence of my God did rack my soul with inexpressible horror' (Alma 36:14). We would do well to remember the gall of bitterness and 'inexpressible horror' which awaits those who don't repent, for at the last day, 'they shall quake, tremble, and shrink beneath the glance of his all-searching eye' (Mosiah 27:31) (gospeldoctrine.com)</a:t>
            </a:r>
          </a:p>
        </p:txBody>
      </p:sp>
      <p:sp>
        <p:nvSpPr>
          <p:cNvPr id="4" name="Rectangle 3"/>
          <p:cNvSpPr/>
          <p:nvPr/>
        </p:nvSpPr>
        <p:spPr>
          <a:xfrm>
            <a:off x="0" y="3054767"/>
            <a:ext cx="5335793" cy="3231654"/>
          </a:xfrm>
          <a:prstGeom prst="rect">
            <a:avLst/>
          </a:prstGeom>
          <a:ln>
            <a:solidFill>
              <a:schemeClr val="tx1"/>
            </a:solidFill>
          </a:ln>
        </p:spPr>
        <p:txBody>
          <a:bodyPr wrap="square">
            <a:spAutoFit/>
          </a:bodyPr>
          <a:lstStyle/>
          <a:p>
            <a:r>
              <a:rPr lang="en-US" sz="1200" b="1" dirty="0"/>
              <a:t>Peter Wept Bitterly Luke 22:62:</a:t>
            </a:r>
          </a:p>
          <a:p>
            <a:r>
              <a:rPr lang="en-US" sz="1200" dirty="0"/>
              <a:t>"I personally believe this was the beginning of the conversion of Peter. Up to this time Peter had never questioned his own ability to cleave to truth. He was an honest man by nature and felt the strength that honesty gives a man. Perhaps, as so many of us, he lacked humility. As a result of this experience, however, he </a:t>
            </a:r>
            <a:r>
              <a:rPr lang="en-US" sz="1200" i="1" dirty="0"/>
              <a:t>learned</a:t>
            </a:r>
            <a:r>
              <a:rPr lang="en-US" sz="1200" dirty="0"/>
              <a:t> humility. There is no question of his remorse, for he wept bitterly at his own weakness. I feel, however, that a great change began to work in Peter, beginning with this knowledge of his own weakness." Theodore M. Burton (October 6, 1964, </a:t>
            </a:r>
            <a:r>
              <a:rPr lang="en-US" sz="1200" i="1" dirty="0"/>
              <a:t>BYU Speeches of the Year</a:t>
            </a:r>
            <a:r>
              <a:rPr lang="en-US" sz="1200" dirty="0"/>
              <a:t>, 1964, p. 4)</a:t>
            </a:r>
          </a:p>
          <a:p>
            <a:endParaRPr lang="en-US" sz="1200" dirty="0"/>
          </a:p>
          <a:p>
            <a:r>
              <a:rPr lang="en-US" sz="1200" dirty="0"/>
              <a:t>"I believe this incident strengthened Peter's commitment. He was never to be weak again. The resolve borne of that disappointment in his own temporary weakness tempered his metal into the hardest steel. He proved his devotion every day of his life thereafter, and in his death. So it can be with all of us. When we have been less than we ought to be and have fallen below our own standards, we can have newfound resolve and strength by forsaking our weakness.“ Pres. James E. Faust (</a:t>
            </a:r>
            <a:r>
              <a:rPr lang="en-US" sz="1200" i="1" dirty="0"/>
              <a:t>Reach Up for the Light</a:t>
            </a:r>
            <a:r>
              <a:rPr lang="en-US" sz="1200" dirty="0"/>
              <a:t> [Salt Lake City: Deseret Book Co., 1990], 62.)</a:t>
            </a:r>
          </a:p>
        </p:txBody>
      </p:sp>
      <p:sp>
        <p:nvSpPr>
          <p:cNvPr id="8" name="Rectangle 7"/>
          <p:cNvSpPr/>
          <p:nvPr/>
        </p:nvSpPr>
        <p:spPr>
          <a:xfrm>
            <a:off x="5348344" y="0"/>
            <a:ext cx="6843656" cy="2862322"/>
          </a:xfrm>
          <a:prstGeom prst="rect">
            <a:avLst/>
          </a:prstGeom>
          <a:ln>
            <a:solidFill>
              <a:schemeClr val="tx1"/>
            </a:solidFill>
          </a:ln>
        </p:spPr>
        <p:txBody>
          <a:bodyPr wrap="square">
            <a:spAutoFit/>
          </a:bodyPr>
          <a:lstStyle/>
          <a:p>
            <a:pPr fontAlgn="base"/>
            <a:r>
              <a:rPr lang="en-US" sz="1200" b="1" dirty="0"/>
              <a:t>Peter the Convert:</a:t>
            </a:r>
          </a:p>
          <a:p>
            <a:pPr fontAlgn="base"/>
            <a:r>
              <a:rPr lang="en-US" sz="1200" dirty="0"/>
              <a:t>“Peter is the classic example of how the power of conversion works on receptive souls. During our Lord’s mortal ministry, Peter had a testimony, born of the Spirit, of the divinity of Christ and of the great plan of salvation which was in Christ. ‘Thou art the Christ, the Son of the living God,’ he said, as the Holy Ghost gave him utterance. (Matt. 16:13–19.) When others fell away, Peter stood forth with the apostolic assurance, ‘We believe and are sure that thou art that Christ, the Son of the living God.’ (John 6:69.) Peter knew, and his knowledge came by revelation.</a:t>
            </a:r>
          </a:p>
          <a:p>
            <a:pPr fontAlgn="base"/>
            <a:r>
              <a:rPr lang="en-US" sz="1200" dirty="0"/>
              <a:t>“But Peter was not converted, because he had not become a new creature of the Holy Ghost. Rather, long after Peter had gained a testimony, and on the very night Jesus was arrested, he said to Peter: </a:t>
            </a:r>
            <a:r>
              <a:rPr lang="en-US" sz="1200" i="1" dirty="0"/>
              <a:t>‘When thou art converted, strengthen thy brethren.’</a:t>
            </a:r>
            <a:r>
              <a:rPr lang="en-US" sz="1200" dirty="0"/>
              <a:t>(Luke 22:32.) Immediately thereafter, and regardless of his testimony, Peter denied that he knew Christ. (Luke 22:54–62.) After the crucifixion, Peter went fishing, only to be called back to the ministry by the risen Lord. (John 21:1–17.) Finally on the day of Pentecost the promised spiritual endowment was received; Peter and all the faithful disciples became new creatures of the Holy Ghost; they were truly converted; and their subsequent achievements manifest the fixity of their conversions. (</a:t>
            </a:r>
            <a:r>
              <a:rPr lang="en-US" sz="1200" u="sng" dirty="0"/>
              <a:t>Acts 3</a:t>
            </a:r>
            <a:r>
              <a:rPr lang="en-US" sz="1200" dirty="0"/>
              <a:t>; 4.)” Elder Bruce R. McConkie (</a:t>
            </a:r>
            <a:r>
              <a:rPr lang="en-US" sz="1200" i="1" dirty="0"/>
              <a:t>Mormon Doctrine,</a:t>
            </a:r>
            <a:r>
              <a:rPr lang="en-US" sz="1200" dirty="0"/>
              <a:t> 2nd ed. [1966], 162–63).</a:t>
            </a:r>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0" y="2057400"/>
            <a:ext cx="12192000" cy="1754326"/>
          </a:xfrm>
          <a:prstGeom prst="rect">
            <a:avLst/>
          </a:prstGeom>
          <a:noFill/>
        </p:spPr>
        <p:txBody>
          <a:bodyPr wrap="square" rtlCol="0">
            <a:spAutoFit/>
          </a:bodyPr>
          <a:lstStyle/>
          <a:p>
            <a:pPr algn="ctr"/>
            <a:r>
              <a:rPr lang="en-US" sz="5400" dirty="0">
                <a:solidFill>
                  <a:srgbClr val="FFFF00"/>
                </a:solidFill>
              </a:rPr>
              <a:t>Betrayal</a:t>
            </a:r>
          </a:p>
          <a:p>
            <a:pPr algn="ctr"/>
            <a:r>
              <a:rPr lang="en-US" sz="5400" dirty="0">
                <a:solidFill>
                  <a:srgbClr val="FFFF00"/>
                </a:solidFill>
              </a:rPr>
              <a:t>Luke 22:2-6 </a:t>
            </a:r>
          </a:p>
        </p:txBody>
      </p:sp>
      <p:grpSp>
        <p:nvGrpSpPr>
          <p:cNvPr id="160" name="Group 159">
            <a:extLst>
              <a:ext uri="{FF2B5EF4-FFF2-40B4-BE49-F238E27FC236}">
                <a16:creationId xmlns:a16="http://schemas.microsoft.com/office/drawing/2014/main" id="{C1C711C5-B6F9-4874-8D37-DB74CF61C088}"/>
              </a:ext>
            </a:extLst>
          </p:cNvPr>
          <p:cNvGrpSpPr/>
          <p:nvPr/>
        </p:nvGrpSpPr>
        <p:grpSpPr>
          <a:xfrm>
            <a:off x="8558830" y="1240414"/>
            <a:ext cx="2273201" cy="5271598"/>
            <a:chOff x="1519855" y="349452"/>
            <a:chExt cx="2655905" cy="6159097"/>
          </a:xfrm>
        </p:grpSpPr>
        <p:sp>
          <p:nvSpPr>
            <p:cNvPr id="161" name="Freeform: Shape 160">
              <a:extLst>
                <a:ext uri="{FF2B5EF4-FFF2-40B4-BE49-F238E27FC236}">
                  <a16:creationId xmlns:a16="http://schemas.microsoft.com/office/drawing/2014/main" id="{8720AE7E-2EA9-49F6-9D72-F907F56CABBE}"/>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2" name="Oval 161">
              <a:extLst>
                <a:ext uri="{FF2B5EF4-FFF2-40B4-BE49-F238E27FC236}">
                  <a16:creationId xmlns:a16="http://schemas.microsoft.com/office/drawing/2014/main" id="{4A7ED5D3-3B67-4802-BA44-1A24190DF82D}"/>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9BE44F2C-0BD8-43A9-AFC4-7FE550EE7CBD}"/>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81DDE987-240A-414F-A260-8BF9D4558CA6}"/>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3677416B-A9C2-4C18-A50E-00AC84663D79}"/>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6243FA2B-B7ED-400D-8353-8B1881D581C2}"/>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a:extLst>
                <a:ext uri="{FF2B5EF4-FFF2-40B4-BE49-F238E27FC236}">
                  <a16:creationId xmlns:a16="http://schemas.microsoft.com/office/drawing/2014/main" id="{0207E673-C781-4DDB-BFE8-250DC773427E}"/>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23B59DAD-1349-4D3D-B6F3-FCF1D6EB949E}"/>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0">
              <a:extLst>
                <a:ext uri="{FF2B5EF4-FFF2-40B4-BE49-F238E27FC236}">
                  <a16:creationId xmlns:a16="http://schemas.microsoft.com/office/drawing/2014/main" id="{83CECE70-2A0B-4B8B-B651-4CF6D9E3235A}"/>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1">
              <a:extLst>
                <a:ext uri="{FF2B5EF4-FFF2-40B4-BE49-F238E27FC236}">
                  <a16:creationId xmlns:a16="http://schemas.microsoft.com/office/drawing/2014/main" id="{D1CEA79D-0DF3-4B1D-863B-1A4FAFE6CDE8}"/>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2">
              <a:extLst>
                <a:ext uri="{FF2B5EF4-FFF2-40B4-BE49-F238E27FC236}">
                  <a16:creationId xmlns:a16="http://schemas.microsoft.com/office/drawing/2014/main" id="{B486D4DD-25A4-485E-B020-87E53933EDE9}"/>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1B4A4ACF-5CF0-4AD2-88D5-E891F2D3976C}"/>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5">
              <a:extLst>
                <a:ext uri="{FF2B5EF4-FFF2-40B4-BE49-F238E27FC236}">
                  <a16:creationId xmlns:a16="http://schemas.microsoft.com/office/drawing/2014/main" id="{FDFF51A8-A65C-4340-8E7B-14553747A61A}"/>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a:extLst>
                <a:ext uri="{FF2B5EF4-FFF2-40B4-BE49-F238E27FC236}">
                  <a16:creationId xmlns:a16="http://schemas.microsoft.com/office/drawing/2014/main" id="{7966BFD8-0C9B-4765-A375-44E49B3117EC}"/>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BC95A410-F7E3-40E6-BA30-88CFD43D5AD0}"/>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D33DB81F-A3A9-4524-BF66-42AA6D7F9B55}"/>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1FEA63F1-C1F5-4064-9FBE-B337ED20E48F}"/>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8" name="Oval 177">
              <a:extLst>
                <a:ext uri="{FF2B5EF4-FFF2-40B4-BE49-F238E27FC236}">
                  <a16:creationId xmlns:a16="http://schemas.microsoft.com/office/drawing/2014/main" id="{BD83450E-0C08-45A9-8828-5432819BA776}"/>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2FA0DD73-22F9-464F-ABE4-B74890ED83F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0" name="Oval 179">
              <a:extLst>
                <a:ext uri="{FF2B5EF4-FFF2-40B4-BE49-F238E27FC236}">
                  <a16:creationId xmlns:a16="http://schemas.microsoft.com/office/drawing/2014/main" id="{5E4E7CF8-3331-4A31-BD4D-1BB86E87D0E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31447360-CFF6-459E-B860-4176708098AE}"/>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EE2EC94A-6175-4E16-A56B-C50CC6351782}"/>
              </a:ext>
            </a:extLst>
          </p:cNvPr>
          <p:cNvGrpSpPr/>
          <p:nvPr/>
        </p:nvGrpSpPr>
        <p:grpSpPr>
          <a:xfrm>
            <a:off x="1426582" y="1223163"/>
            <a:ext cx="2594557" cy="5192087"/>
            <a:chOff x="1175670" y="721051"/>
            <a:chExt cx="2845470" cy="5694200"/>
          </a:xfrm>
        </p:grpSpPr>
        <p:grpSp>
          <p:nvGrpSpPr>
            <p:cNvPr id="183" name="Group 116">
              <a:extLst>
                <a:ext uri="{FF2B5EF4-FFF2-40B4-BE49-F238E27FC236}">
                  <a16:creationId xmlns:a16="http://schemas.microsoft.com/office/drawing/2014/main" id="{DFBF30F4-524F-4974-8B43-3A7BDA2F1BF3}"/>
                </a:ext>
              </a:extLst>
            </p:cNvPr>
            <p:cNvGrpSpPr/>
            <p:nvPr/>
          </p:nvGrpSpPr>
          <p:grpSpPr>
            <a:xfrm rot="2256287">
              <a:off x="1882006" y="5760635"/>
              <a:ext cx="675871" cy="654616"/>
              <a:chOff x="5400719" y="4152900"/>
              <a:chExt cx="945976" cy="1315703"/>
            </a:xfrm>
          </p:grpSpPr>
          <p:sp>
            <p:nvSpPr>
              <p:cNvPr id="245" name="Oval 244">
                <a:extLst>
                  <a:ext uri="{FF2B5EF4-FFF2-40B4-BE49-F238E27FC236}">
                    <a16:creationId xmlns:a16="http://schemas.microsoft.com/office/drawing/2014/main" id="{95A1541D-44ED-4D17-94B1-24B7436CF12B}"/>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Delay 245">
                <a:extLst>
                  <a:ext uri="{FF2B5EF4-FFF2-40B4-BE49-F238E27FC236}">
                    <a16:creationId xmlns:a16="http://schemas.microsoft.com/office/drawing/2014/main" id="{2E843E7B-06D5-4392-BD30-1A0A9FB26BF3}"/>
                  </a:ext>
                </a:extLst>
              </p:cNvPr>
              <p:cNvSpPr/>
              <p:nvPr/>
            </p:nvSpPr>
            <p:spPr>
              <a:xfrm rot="4018444">
                <a:off x="5663334" y="4785241"/>
                <a:ext cx="609600" cy="757123"/>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3">
                <a:extLst>
                  <a:ext uri="{FF2B5EF4-FFF2-40B4-BE49-F238E27FC236}">
                    <a16:creationId xmlns:a16="http://schemas.microsoft.com/office/drawing/2014/main" id="{84B44099-4BD8-4F45-9FAA-E2F0076C95B7}"/>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Oval 183">
              <a:extLst>
                <a:ext uri="{FF2B5EF4-FFF2-40B4-BE49-F238E27FC236}">
                  <a16:creationId xmlns:a16="http://schemas.microsoft.com/office/drawing/2014/main" id="{BC90843E-3B0B-4F9B-8415-E53AE78C00C7}"/>
                </a:ext>
              </a:extLst>
            </p:cNvPr>
            <p:cNvSpPr/>
            <p:nvPr/>
          </p:nvSpPr>
          <p:spPr>
            <a:xfrm rot="1303158">
              <a:off x="1364172" y="4022019"/>
              <a:ext cx="50445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C44559-1343-4AF4-9746-504CC8C24B7D}"/>
                </a:ext>
              </a:extLst>
            </p:cNvPr>
            <p:cNvSpPr/>
            <p:nvPr/>
          </p:nvSpPr>
          <p:spPr>
            <a:xfrm>
              <a:off x="3201336" y="4038600"/>
              <a:ext cx="48431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15">
              <a:extLst>
                <a:ext uri="{FF2B5EF4-FFF2-40B4-BE49-F238E27FC236}">
                  <a16:creationId xmlns:a16="http://schemas.microsoft.com/office/drawing/2014/main" id="{9FDDF7FB-0CC1-4E3A-BD67-74905F2C9A7D}"/>
                </a:ext>
              </a:extLst>
            </p:cNvPr>
            <p:cNvGrpSpPr/>
            <p:nvPr/>
          </p:nvGrpSpPr>
          <p:grpSpPr>
            <a:xfrm>
              <a:off x="2605211" y="5750710"/>
              <a:ext cx="754256" cy="635356"/>
              <a:chOff x="5400719" y="4152900"/>
              <a:chExt cx="1008064" cy="1276992"/>
            </a:xfrm>
          </p:grpSpPr>
          <p:sp>
            <p:nvSpPr>
              <p:cNvPr id="242" name="Oval 112">
                <a:extLst>
                  <a:ext uri="{FF2B5EF4-FFF2-40B4-BE49-F238E27FC236}">
                    <a16:creationId xmlns:a16="http://schemas.microsoft.com/office/drawing/2014/main" id="{1E3B882D-8CB3-46B4-A08C-5ED7567BE2C4}"/>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Delay 113">
                <a:extLst>
                  <a:ext uri="{FF2B5EF4-FFF2-40B4-BE49-F238E27FC236}">
                    <a16:creationId xmlns:a16="http://schemas.microsoft.com/office/drawing/2014/main" id="{62A288E3-7323-4E29-A406-73E05AFF1694}"/>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3">
                <a:extLst>
                  <a:ext uri="{FF2B5EF4-FFF2-40B4-BE49-F238E27FC236}">
                    <a16:creationId xmlns:a16="http://schemas.microsoft.com/office/drawing/2014/main" id="{A57A0C61-5B80-407A-8F2E-00460C4C1421}"/>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rapezoid 186">
              <a:extLst>
                <a:ext uri="{FF2B5EF4-FFF2-40B4-BE49-F238E27FC236}">
                  <a16:creationId xmlns:a16="http://schemas.microsoft.com/office/drawing/2014/main" id="{A7271D45-AFB4-467B-AC8A-92AF15396CA3}"/>
                </a:ext>
              </a:extLst>
            </p:cNvPr>
            <p:cNvSpPr/>
            <p:nvPr/>
          </p:nvSpPr>
          <p:spPr>
            <a:xfrm>
              <a:off x="1844150" y="3301525"/>
              <a:ext cx="1522123" cy="2713962"/>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a:extLst>
                <a:ext uri="{FF2B5EF4-FFF2-40B4-BE49-F238E27FC236}">
                  <a16:creationId xmlns:a16="http://schemas.microsoft.com/office/drawing/2014/main" id="{459D9B68-6521-4B5D-8BA0-9B06E087CECC}"/>
                </a:ext>
              </a:extLst>
            </p:cNvPr>
            <p:cNvSpPr/>
            <p:nvPr/>
          </p:nvSpPr>
          <p:spPr>
            <a:xfrm rot="20482973">
              <a:off x="2819469" y="2831354"/>
              <a:ext cx="698680" cy="180847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703BAB79-C2E1-4346-943E-8AF2537838F4}"/>
                </a:ext>
              </a:extLst>
            </p:cNvPr>
            <p:cNvSpPr/>
            <p:nvPr/>
          </p:nvSpPr>
          <p:spPr>
            <a:xfrm rot="1324899">
              <a:off x="1594986" y="2831503"/>
              <a:ext cx="698680" cy="1802662"/>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a:extLst>
                <a:ext uri="{FF2B5EF4-FFF2-40B4-BE49-F238E27FC236}">
                  <a16:creationId xmlns:a16="http://schemas.microsoft.com/office/drawing/2014/main" id="{544C07D7-8A19-4E03-99B4-29D6996BF670}"/>
                </a:ext>
              </a:extLst>
            </p:cNvPr>
            <p:cNvSpPr/>
            <p:nvPr/>
          </p:nvSpPr>
          <p:spPr>
            <a:xfrm>
              <a:off x="1837344" y="2757863"/>
              <a:ext cx="1522123" cy="2713962"/>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a:extLst>
                <a:ext uri="{FF2B5EF4-FFF2-40B4-BE49-F238E27FC236}">
                  <a16:creationId xmlns:a16="http://schemas.microsoft.com/office/drawing/2014/main" id="{40AC4856-E224-4DB2-9F10-9BD9E4613268}"/>
                </a:ext>
              </a:extLst>
            </p:cNvPr>
            <p:cNvSpPr/>
            <p:nvPr/>
          </p:nvSpPr>
          <p:spPr>
            <a:xfrm rot="10800000">
              <a:off x="2190087" y="2771971"/>
              <a:ext cx="899436" cy="1390078"/>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2B21A32E-0DEC-44C8-BE89-A5748EA43D93}"/>
                </a:ext>
              </a:extLst>
            </p:cNvPr>
            <p:cNvSpPr/>
            <p:nvPr/>
          </p:nvSpPr>
          <p:spPr>
            <a:xfrm rot="21023553">
              <a:off x="3024648" y="2777072"/>
              <a:ext cx="166853" cy="1136017"/>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940CAB9E-A8A8-4A45-8D4C-A8AE0B427A34}"/>
                </a:ext>
              </a:extLst>
            </p:cNvPr>
            <p:cNvSpPr/>
            <p:nvPr/>
          </p:nvSpPr>
          <p:spPr>
            <a:xfrm rot="955511">
              <a:off x="1854991" y="2773549"/>
              <a:ext cx="244808" cy="1584159"/>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11">
              <a:extLst>
                <a:ext uri="{FF2B5EF4-FFF2-40B4-BE49-F238E27FC236}">
                  <a16:creationId xmlns:a16="http://schemas.microsoft.com/office/drawing/2014/main" id="{A743CB10-942F-432F-AA76-08AD9A20F7B6}"/>
                </a:ext>
              </a:extLst>
            </p:cNvPr>
            <p:cNvGrpSpPr/>
            <p:nvPr/>
          </p:nvGrpSpPr>
          <p:grpSpPr>
            <a:xfrm>
              <a:off x="1844150" y="5552127"/>
              <a:ext cx="1425553" cy="350503"/>
              <a:chOff x="5181600" y="4648200"/>
              <a:chExt cx="3810000" cy="1066800"/>
            </a:xfrm>
          </p:grpSpPr>
          <p:grpSp>
            <p:nvGrpSpPr>
              <p:cNvPr id="230" name="Group 101">
                <a:extLst>
                  <a:ext uri="{FF2B5EF4-FFF2-40B4-BE49-F238E27FC236}">
                    <a16:creationId xmlns:a16="http://schemas.microsoft.com/office/drawing/2014/main" id="{D3CE5035-668D-406B-AE47-365C89DBAF88}"/>
                  </a:ext>
                </a:extLst>
              </p:cNvPr>
              <p:cNvGrpSpPr/>
              <p:nvPr/>
            </p:nvGrpSpPr>
            <p:grpSpPr>
              <a:xfrm>
                <a:off x="5181600" y="4648200"/>
                <a:ext cx="1295400" cy="1066800"/>
                <a:chOff x="5181600" y="4648200"/>
                <a:chExt cx="1295400" cy="1066800"/>
              </a:xfrm>
            </p:grpSpPr>
            <p:sp>
              <p:nvSpPr>
                <p:cNvPr id="240" name="Lightning Bolt 99">
                  <a:extLst>
                    <a:ext uri="{FF2B5EF4-FFF2-40B4-BE49-F238E27FC236}">
                      <a16:creationId xmlns:a16="http://schemas.microsoft.com/office/drawing/2014/main" id="{8BEE4546-0426-40A8-AD0B-A70375015CD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ightning Bolt 100">
                  <a:extLst>
                    <a:ext uri="{FF2B5EF4-FFF2-40B4-BE49-F238E27FC236}">
                      <a16:creationId xmlns:a16="http://schemas.microsoft.com/office/drawing/2014/main" id="{44F5318C-152A-4744-8A44-D49C70C64943}"/>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02">
                <a:extLst>
                  <a:ext uri="{FF2B5EF4-FFF2-40B4-BE49-F238E27FC236}">
                    <a16:creationId xmlns:a16="http://schemas.microsoft.com/office/drawing/2014/main" id="{DCB962BA-0192-4684-B2DC-6F50AB770C87}"/>
                  </a:ext>
                </a:extLst>
              </p:cNvPr>
              <p:cNvGrpSpPr/>
              <p:nvPr/>
            </p:nvGrpSpPr>
            <p:grpSpPr>
              <a:xfrm>
                <a:off x="6019800" y="4648200"/>
                <a:ext cx="1295400" cy="1066800"/>
                <a:chOff x="5181600" y="4648200"/>
                <a:chExt cx="1295400" cy="1066800"/>
              </a:xfrm>
            </p:grpSpPr>
            <p:sp>
              <p:nvSpPr>
                <p:cNvPr id="238" name="Lightning Bolt 103">
                  <a:extLst>
                    <a:ext uri="{FF2B5EF4-FFF2-40B4-BE49-F238E27FC236}">
                      <a16:creationId xmlns:a16="http://schemas.microsoft.com/office/drawing/2014/main" id="{807738C2-FCF5-48F8-8DE6-8BCFABC41770}"/>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104">
                  <a:extLst>
                    <a:ext uri="{FF2B5EF4-FFF2-40B4-BE49-F238E27FC236}">
                      <a16:creationId xmlns:a16="http://schemas.microsoft.com/office/drawing/2014/main" id="{484808EA-2DA1-4662-A57D-F42035AB9146}"/>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05">
                <a:extLst>
                  <a:ext uri="{FF2B5EF4-FFF2-40B4-BE49-F238E27FC236}">
                    <a16:creationId xmlns:a16="http://schemas.microsoft.com/office/drawing/2014/main" id="{F88F2526-9D98-4A30-9BB9-419F92197A35}"/>
                  </a:ext>
                </a:extLst>
              </p:cNvPr>
              <p:cNvGrpSpPr/>
              <p:nvPr/>
            </p:nvGrpSpPr>
            <p:grpSpPr>
              <a:xfrm>
                <a:off x="6858000" y="4648200"/>
                <a:ext cx="1295400" cy="1066800"/>
                <a:chOff x="5181600" y="4648200"/>
                <a:chExt cx="1295400" cy="1066800"/>
              </a:xfrm>
            </p:grpSpPr>
            <p:sp>
              <p:nvSpPr>
                <p:cNvPr id="236" name="Lightning Bolt 235">
                  <a:extLst>
                    <a:ext uri="{FF2B5EF4-FFF2-40B4-BE49-F238E27FC236}">
                      <a16:creationId xmlns:a16="http://schemas.microsoft.com/office/drawing/2014/main" id="{D6B99928-3F44-4215-8B0F-3C8EE0A045B5}"/>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ightning Bolt 236">
                  <a:extLst>
                    <a:ext uri="{FF2B5EF4-FFF2-40B4-BE49-F238E27FC236}">
                      <a16:creationId xmlns:a16="http://schemas.microsoft.com/office/drawing/2014/main" id="{061D4D0F-3014-4F73-8DA8-825C523E25DB}"/>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08">
                <a:extLst>
                  <a:ext uri="{FF2B5EF4-FFF2-40B4-BE49-F238E27FC236}">
                    <a16:creationId xmlns:a16="http://schemas.microsoft.com/office/drawing/2014/main" id="{C8F6D480-4C34-4994-8099-3BAC046AF0A3}"/>
                  </a:ext>
                </a:extLst>
              </p:cNvPr>
              <p:cNvGrpSpPr/>
              <p:nvPr/>
            </p:nvGrpSpPr>
            <p:grpSpPr>
              <a:xfrm>
                <a:off x="7696200" y="4648200"/>
                <a:ext cx="1295400" cy="1066800"/>
                <a:chOff x="5181600" y="4648200"/>
                <a:chExt cx="1295400" cy="1066800"/>
              </a:xfrm>
            </p:grpSpPr>
            <p:sp>
              <p:nvSpPr>
                <p:cNvPr id="234" name="Lightning Bolt 233">
                  <a:extLst>
                    <a:ext uri="{FF2B5EF4-FFF2-40B4-BE49-F238E27FC236}">
                      <a16:creationId xmlns:a16="http://schemas.microsoft.com/office/drawing/2014/main" id="{AF883C48-1070-4CCE-B36B-494FCE18F95A}"/>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ightning Bolt 234">
                  <a:extLst>
                    <a:ext uri="{FF2B5EF4-FFF2-40B4-BE49-F238E27FC236}">
                      <a16:creationId xmlns:a16="http://schemas.microsoft.com/office/drawing/2014/main" id="{D381564F-5621-462C-9E7C-A0E55ECEE78D}"/>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22">
              <a:extLst>
                <a:ext uri="{FF2B5EF4-FFF2-40B4-BE49-F238E27FC236}">
                  <a16:creationId xmlns:a16="http://schemas.microsoft.com/office/drawing/2014/main" id="{B2AAB4CF-3CAA-4629-9EA9-BA822156D185}"/>
                </a:ext>
              </a:extLst>
            </p:cNvPr>
            <p:cNvGrpSpPr/>
            <p:nvPr/>
          </p:nvGrpSpPr>
          <p:grpSpPr>
            <a:xfrm rot="16993735">
              <a:off x="2195513" y="3557520"/>
              <a:ext cx="1363880" cy="366353"/>
              <a:chOff x="5181600" y="4648200"/>
              <a:chExt cx="3810000" cy="1066800"/>
            </a:xfrm>
          </p:grpSpPr>
          <p:grpSp>
            <p:nvGrpSpPr>
              <p:cNvPr id="218" name="Group 102">
                <a:extLst>
                  <a:ext uri="{FF2B5EF4-FFF2-40B4-BE49-F238E27FC236}">
                    <a16:creationId xmlns:a16="http://schemas.microsoft.com/office/drawing/2014/main" id="{24219A73-AB36-4A79-9D9A-529CF67BB581}"/>
                  </a:ext>
                </a:extLst>
              </p:cNvPr>
              <p:cNvGrpSpPr/>
              <p:nvPr/>
            </p:nvGrpSpPr>
            <p:grpSpPr>
              <a:xfrm>
                <a:off x="5181600" y="4648200"/>
                <a:ext cx="1295400" cy="1066800"/>
                <a:chOff x="5181600" y="4648200"/>
                <a:chExt cx="1295400" cy="1066800"/>
              </a:xfrm>
            </p:grpSpPr>
            <p:sp>
              <p:nvSpPr>
                <p:cNvPr id="228" name="Lightning Bolt 227">
                  <a:extLst>
                    <a:ext uri="{FF2B5EF4-FFF2-40B4-BE49-F238E27FC236}">
                      <a16:creationId xmlns:a16="http://schemas.microsoft.com/office/drawing/2014/main" id="{9ED5C2BF-739F-4392-A322-C877C117115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ightning Bolt 228">
                  <a:extLst>
                    <a:ext uri="{FF2B5EF4-FFF2-40B4-BE49-F238E27FC236}">
                      <a16:creationId xmlns:a16="http://schemas.microsoft.com/office/drawing/2014/main" id="{086893D5-8934-4149-BB36-5D227EAB5BF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03">
                <a:extLst>
                  <a:ext uri="{FF2B5EF4-FFF2-40B4-BE49-F238E27FC236}">
                    <a16:creationId xmlns:a16="http://schemas.microsoft.com/office/drawing/2014/main" id="{A5AACCF5-9587-481C-B816-E5253190F3D5}"/>
                  </a:ext>
                </a:extLst>
              </p:cNvPr>
              <p:cNvGrpSpPr/>
              <p:nvPr/>
            </p:nvGrpSpPr>
            <p:grpSpPr>
              <a:xfrm>
                <a:off x="6019800" y="4648200"/>
                <a:ext cx="1295400" cy="1066800"/>
                <a:chOff x="5181600" y="4648200"/>
                <a:chExt cx="1295400" cy="1066800"/>
              </a:xfrm>
            </p:grpSpPr>
            <p:sp>
              <p:nvSpPr>
                <p:cNvPr id="226" name="Lightning Bolt 225">
                  <a:extLst>
                    <a:ext uri="{FF2B5EF4-FFF2-40B4-BE49-F238E27FC236}">
                      <a16:creationId xmlns:a16="http://schemas.microsoft.com/office/drawing/2014/main" id="{8B2D1E5C-A220-4962-BF83-1685855DEAF0}"/>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ightning Bolt 226">
                  <a:extLst>
                    <a:ext uri="{FF2B5EF4-FFF2-40B4-BE49-F238E27FC236}">
                      <a16:creationId xmlns:a16="http://schemas.microsoft.com/office/drawing/2014/main" id="{0E8617EC-86E5-46A2-86D9-11510AAFF444}"/>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05">
                <a:extLst>
                  <a:ext uri="{FF2B5EF4-FFF2-40B4-BE49-F238E27FC236}">
                    <a16:creationId xmlns:a16="http://schemas.microsoft.com/office/drawing/2014/main" id="{F74C338C-B20A-4495-B80A-4E5D911C9097}"/>
                  </a:ext>
                </a:extLst>
              </p:cNvPr>
              <p:cNvGrpSpPr/>
              <p:nvPr/>
            </p:nvGrpSpPr>
            <p:grpSpPr>
              <a:xfrm>
                <a:off x="6858000" y="4648200"/>
                <a:ext cx="1295400" cy="1066800"/>
                <a:chOff x="5181600" y="4648200"/>
                <a:chExt cx="1295400" cy="1066800"/>
              </a:xfrm>
            </p:grpSpPr>
            <p:sp>
              <p:nvSpPr>
                <p:cNvPr id="224" name="Lightning Bolt 223">
                  <a:extLst>
                    <a:ext uri="{FF2B5EF4-FFF2-40B4-BE49-F238E27FC236}">
                      <a16:creationId xmlns:a16="http://schemas.microsoft.com/office/drawing/2014/main" id="{1E5A5A1B-3496-4B91-A1B1-E9060D898576}"/>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ightning Bolt 224">
                  <a:extLst>
                    <a:ext uri="{FF2B5EF4-FFF2-40B4-BE49-F238E27FC236}">
                      <a16:creationId xmlns:a16="http://schemas.microsoft.com/office/drawing/2014/main" id="{9417D26C-2C1B-4224-B350-31C7302572EA}"/>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08">
                <a:extLst>
                  <a:ext uri="{FF2B5EF4-FFF2-40B4-BE49-F238E27FC236}">
                    <a16:creationId xmlns:a16="http://schemas.microsoft.com/office/drawing/2014/main" id="{E73AFA82-384C-4C3C-8433-857ACE75AEF5}"/>
                  </a:ext>
                </a:extLst>
              </p:cNvPr>
              <p:cNvGrpSpPr/>
              <p:nvPr/>
            </p:nvGrpSpPr>
            <p:grpSpPr>
              <a:xfrm>
                <a:off x="7696200" y="4648200"/>
                <a:ext cx="1295400" cy="1066800"/>
                <a:chOff x="5181600" y="4648200"/>
                <a:chExt cx="1295400" cy="1066800"/>
              </a:xfrm>
            </p:grpSpPr>
            <p:sp>
              <p:nvSpPr>
                <p:cNvPr id="222" name="Lightning Bolt 221">
                  <a:extLst>
                    <a:ext uri="{FF2B5EF4-FFF2-40B4-BE49-F238E27FC236}">
                      <a16:creationId xmlns:a16="http://schemas.microsoft.com/office/drawing/2014/main" id="{2EF81177-874F-423A-83E7-7BFE36D180C1}"/>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ightning Bolt 222">
                  <a:extLst>
                    <a:ext uri="{FF2B5EF4-FFF2-40B4-BE49-F238E27FC236}">
                      <a16:creationId xmlns:a16="http://schemas.microsoft.com/office/drawing/2014/main" id="{3CC60230-699A-456A-8286-0C9A84C224A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35">
              <a:extLst>
                <a:ext uri="{FF2B5EF4-FFF2-40B4-BE49-F238E27FC236}">
                  <a16:creationId xmlns:a16="http://schemas.microsoft.com/office/drawing/2014/main" id="{70D6B92C-A515-4329-B2FC-8F24E6478791}"/>
                </a:ext>
              </a:extLst>
            </p:cNvPr>
            <p:cNvGrpSpPr/>
            <p:nvPr/>
          </p:nvGrpSpPr>
          <p:grpSpPr>
            <a:xfrm rot="4606265" flipH="1">
              <a:off x="1642015" y="3623715"/>
              <a:ext cx="1363880" cy="366353"/>
              <a:chOff x="5181600" y="4648200"/>
              <a:chExt cx="3810000" cy="1066800"/>
            </a:xfrm>
          </p:grpSpPr>
          <p:grpSp>
            <p:nvGrpSpPr>
              <p:cNvPr id="206" name="Group 101">
                <a:extLst>
                  <a:ext uri="{FF2B5EF4-FFF2-40B4-BE49-F238E27FC236}">
                    <a16:creationId xmlns:a16="http://schemas.microsoft.com/office/drawing/2014/main" id="{F9B06D58-C53D-4283-8BCE-15F22D5ACAD8}"/>
                  </a:ext>
                </a:extLst>
              </p:cNvPr>
              <p:cNvGrpSpPr/>
              <p:nvPr/>
            </p:nvGrpSpPr>
            <p:grpSpPr>
              <a:xfrm>
                <a:off x="5181600" y="4648200"/>
                <a:ext cx="1295400" cy="1066800"/>
                <a:chOff x="5181600" y="4648200"/>
                <a:chExt cx="1295400" cy="1066800"/>
              </a:xfrm>
            </p:grpSpPr>
            <p:sp>
              <p:nvSpPr>
                <p:cNvPr id="216" name="Lightning Bolt 215">
                  <a:extLst>
                    <a:ext uri="{FF2B5EF4-FFF2-40B4-BE49-F238E27FC236}">
                      <a16:creationId xmlns:a16="http://schemas.microsoft.com/office/drawing/2014/main" id="{ACD8D89B-17B7-425B-87F7-7CE8778A80D3}"/>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ightning Bolt 216">
                  <a:extLst>
                    <a:ext uri="{FF2B5EF4-FFF2-40B4-BE49-F238E27FC236}">
                      <a16:creationId xmlns:a16="http://schemas.microsoft.com/office/drawing/2014/main" id="{979F2AE8-87A6-41DF-8B64-4879143E8EFE}"/>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02">
                <a:extLst>
                  <a:ext uri="{FF2B5EF4-FFF2-40B4-BE49-F238E27FC236}">
                    <a16:creationId xmlns:a16="http://schemas.microsoft.com/office/drawing/2014/main" id="{E1B7AA1C-1FC9-4F2C-BF13-98914F22792E}"/>
                  </a:ext>
                </a:extLst>
              </p:cNvPr>
              <p:cNvGrpSpPr/>
              <p:nvPr/>
            </p:nvGrpSpPr>
            <p:grpSpPr>
              <a:xfrm>
                <a:off x="6019800" y="4648200"/>
                <a:ext cx="1295400" cy="1066800"/>
                <a:chOff x="5181600" y="4648200"/>
                <a:chExt cx="1295400" cy="1066800"/>
              </a:xfrm>
            </p:grpSpPr>
            <p:sp>
              <p:nvSpPr>
                <p:cNvPr id="214" name="Lightning Bolt 213">
                  <a:extLst>
                    <a:ext uri="{FF2B5EF4-FFF2-40B4-BE49-F238E27FC236}">
                      <a16:creationId xmlns:a16="http://schemas.microsoft.com/office/drawing/2014/main" id="{8D56CCB4-6047-4A7F-85D7-573CA9AE9D7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214">
                  <a:extLst>
                    <a:ext uri="{FF2B5EF4-FFF2-40B4-BE49-F238E27FC236}">
                      <a16:creationId xmlns:a16="http://schemas.microsoft.com/office/drawing/2014/main" id="{DDD5BC77-A4DD-461E-8C0E-F9BC76A7F433}"/>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05">
                <a:extLst>
                  <a:ext uri="{FF2B5EF4-FFF2-40B4-BE49-F238E27FC236}">
                    <a16:creationId xmlns:a16="http://schemas.microsoft.com/office/drawing/2014/main" id="{A6C0B9DD-9C10-4884-91A3-3A07FB081194}"/>
                  </a:ext>
                </a:extLst>
              </p:cNvPr>
              <p:cNvGrpSpPr/>
              <p:nvPr/>
            </p:nvGrpSpPr>
            <p:grpSpPr>
              <a:xfrm>
                <a:off x="6858000" y="4648200"/>
                <a:ext cx="1295400" cy="1066800"/>
                <a:chOff x="5181600" y="4648200"/>
                <a:chExt cx="1295400" cy="1066800"/>
              </a:xfrm>
            </p:grpSpPr>
            <p:sp>
              <p:nvSpPr>
                <p:cNvPr id="212" name="Lightning Bolt 211">
                  <a:extLst>
                    <a:ext uri="{FF2B5EF4-FFF2-40B4-BE49-F238E27FC236}">
                      <a16:creationId xmlns:a16="http://schemas.microsoft.com/office/drawing/2014/main" id="{15A02B3C-AFA0-49ED-A3FC-0DF42EDE7943}"/>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ightning Bolt 212">
                  <a:extLst>
                    <a:ext uri="{FF2B5EF4-FFF2-40B4-BE49-F238E27FC236}">
                      <a16:creationId xmlns:a16="http://schemas.microsoft.com/office/drawing/2014/main" id="{8B20893D-FF7E-46C0-9C36-45D75DF4FC8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08">
                <a:extLst>
                  <a:ext uri="{FF2B5EF4-FFF2-40B4-BE49-F238E27FC236}">
                    <a16:creationId xmlns:a16="http://schemas.microsoft.com/office/drawing/2014/main" id="{BC3EF4DD-65B3-49A6-B84C-E4C5B9A1238D}"/>
                  </a:ext>
                </a:extLst>
              </p:cNvPr>
              <p:cNvGrpSpPr/>
              <p:nvPr/>
            </p:nvGrpSpPr>
            <p:grpSpPr>
              <a:xfrm>
                <a:off x="7696200" y="4648200"/>
                <a:ext cx="1295400" cy="1066800"/>
                <a:chOff x="5181600" y="4648200"/>
                <a:chExt cx="1295400" cy="1066800"/>
              </a:xfrm>
            </p:grpSpPr>
            <p:sp>
              <p:nvSpPr>
                <p:cNvPr id="210" name="Lightning Bolt 209">
                  <a:extLst>
                    <a:ext uri="{FF2B5EF4-FFF2-40B4-BE49-F238E27FC236}">
                      <a16:creationId xmlns:a16="http://schemas.microsoft.com/office/drawing/2014/main" id="{2E3CC4D5-F3DF-404B-A4CE-0B0AD39EFB8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ightning Bolt 210">
                  <a:extLst>
                    <a:ext uri="{FF2B5EF4-FFF2-40B4-BE49-F238E27FC236}">
                      <a16:creationId xmlns:a16="http://schemas.microsoft.com/office/drawing/2014/main" id="{EBC4BCF0-182A-4C24-8BA4-4E4EC8A8421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a:extLst>
                <a:ext uri="{FF2B5EF4-FFF2-40B4-BE49-F238E27FC236}">
                  <a16:creationId xmlns:a16="http://schemas.microsoft.com/office/drawing/2014/main" id="{1B97DA3A-8436-4E78-96EC-EA3F7382E333}"/>
                </a:ext>
              </a:extLst>
            </p:cNvPr>
            <p:cNvGrpSpPr/>
            <p:nvPr/>
          </p:nvGrpSpPr>
          <p:grpSpPr>
            <a:xfrm>
              <a:off x="1175670" y="721051"/>
              <a:ext cx="2845470" cy="2931880"/>
              <a:chOff x="3954097" y="576628"/>
              <a:chExt cx="2845470" cy="2931880"/>
            </a:xfrm>
          </p:grpSpPr>
          <p:sp>
            <p:nvSpPr>
              <p:cNvPr id="198" name="Freeform: Shape 197">
                <a:extLst>
                  <a:ext uri="{FF2B5EF4-FFF2-40B4-BE49-F238E27FC236}">
                    <a16:creationId xmlns:a16="http://schemas.microsoft.com/office/drawing/2014/main" id="{1D68BFFD-EDF9-4999-8050-07EAE7F794DB}"/>
                  </a:ext>
                </a:extLst>
              </p:cNvPr>
              <p:cNvSpPr/>
              <p:nvPr/>
            </p:nvSpPr>
            <p:spPr>
              <a:xfrm rot="2518030">
                <a:off x="5290896" y="1405729"/>
                <a:ext cx="1508671" cy="1426733"/>
              </a:xfrm>
              <a:custGeom>
                <a:avLst/>
                <a:gdLst>
                  <a:gd name="connsiteX0" fmla="*/ 145784 w 1508671"/>
                  <a:gd name="connsiteY0" fmla="*/ 77597 h 1426733"/>
                  <a:gd name="connsiteX1" fmla="*/ 226378 w 1508671"/>
                  <a:gd name="connsiteY1" fmla="*/ 52079 h 1426733"/>
                  <a:gd name="connsiteX2" fmla="*/ 277454 w 1508671"/>
                  <a:gd name="connsiteY2" fmla="*/ 60941 h 1426733"/>
                  <a:gd name="connsiteX3" fmla="*/ 257622 w 1508671"/>
                  <a:gd name="connsiteY3" fmla="*/ 42756 h 1426733"/>
                  <a:gd name="connsiteX4" fmla="*/ 257622 w 1508671"/>
                  <a:gd name="connsiteY4" fmla="*/ 42753 h 1426733"/>
                  <a:gd name="connsiteX5" fmla="*/ 612684 w 1508671"/>
                  <a:gd name="connsiteY5" fmla="*/ 58865 h 1426733"/>
                  <a:gd name="connsiteX6" fmla="*/ 701995 w 1508671"/>
                  <a:gd name="connsiteY6" fmla="*/ 111490 h 1426733"/>
                  <a:gd name="connsiteX7" fmla="*/ 729191 w 1508671"/>
                  <a:gd name="connsiteY7" fmla="*/ 121406 h 1426733"/>
                  <a:gd name="connsiteX8" fmla="*/ 876665 w 1508671"/>
                  <a:gd name="connsiteY8" fmla="*/ 241692 h 1426733"/>
                  <a:gd name="connsiteX9" fmla="*/ 885993 w 1508671"/>
                  <a:gd name="connsiteY9" fmla="*/ 261874 h 1426733"/>
                  <a:gd name="connsiteX10" fmla="*/ 933595 w 1508671"/>
                  <a:gd name="connsiteY10" fmla="*/ 307936 h 1426733"/>
                  <a:gd name="connsiteX11" fmla="*/ 1034310 w 1508671"/>
                  <a:gd name="connsiteY11" fmla="*/ 427841 h 1426733"/>
                  <a:gd name="connsiteX12" fmla="*/ 1036723 w 1508671"/>
                  <a:gd name="connsiteY12" fmla="*/ 431379 h 1426733"/>
                  <a:gd name="connsiteX13" fmla="*/ 1099076 w 1508671"/>
                  <a:gd name="connsiteY13" fmla="*/ 442720 h 1426733"/>
                  <a:gd name="connsiteX14" fmla="*/ 1499084 w 1508671"/>
                  <a:gd name="connsiteY14" fmla="*/ 946610 h 1426733"/>
                  <a:gd name="connsiteX15" fmla="*/ 1453146 w 1508671"/>
                  <a:gd name="connsiteY15" fmla="*/ 908299 h 1426733"/>
                  <a:gd name="connsiteX16" fmla="*/ 1476858 w 1508671"/>
                  <a:gd name="connsiteY16" fmla="*/ 952652 h 1426733"/>
                  <a:gd name="connsiteX17" fmla="*/ 1483999 w 1508671"/>
                  <a:gd name="connsiteY17" fmla="*/ 1114176 h 1426733"/>
                  <a:gd name="connsiteX18" fmla="*/ 1344765 w 1508671"/>
                  <a:gd name="connsiteY18" fmla="*/ 983109 h 1426733"/>
                  <a:gd name="connsiteX19" fmla="*/ 1273850 w 1508671"/>
                  <a:gd name="connsiteY19" fmla="*/ 927236 h 1426733"/>
                  <a:gd name="connsiteX20" fmla="*/ 1275518 w 1508671"/>
                  <a:gd name="connsiteY20" fmla="*/ 933539 h 1426733"/>
                  <a:gd name="connsiteX21" fmla="*/ 1278064 w 1508671"/>
                  <a:gd name="connsiteY21" fmla="*/ 1140274 h 1426733"/>
                  <a:gd name="connsiteX22" fmla="*/ 1258652 w 1508671"/>
                  <a:gd name="connsiteY22" fmla="*/ 1191088 h 1426733"/>
                  <a:gd name="connsiteX23" fmla="*/ 1274324 w 1508671"/>
                  <a:gd name="connsiteY23" fmla="*/ 1259903 h 1426733"/>
                  <a:gd name="connsiteX24" fmla="*/ 1239878 w 1508671"/>
                  <a:gd name="connsiteY24" fmla="*/ 1396807 h 1426733"/>
                  <a:gd name="connsiteX25" fmla="*/ 1174055 w 1508671"/>
                  <a:gd name="connsiteY25" fmla="*/ 1295316 h 1426733"/>
                  <a:gd name="connsiteX26" fmla="*/ 1174054 w 1508671"/>
                  <a:gd name="connsiteY26" fmla="*/ 1300902 h 1426733"/>
                  <a:gd name="connsiteX27" fmla="*/ 1110057 w 1508671"/>
                  <a:gd name="connsiteY27" fmla="*/ 1426733 h 1426733"/>
                  <a:gd name="connsiteX28" fmla="*/ 956505 w 1508671"/>
                  <a:gd name="connsiteY28" fmla="*/ 1060458 h 1426733"/>
                  <a:gd name="connsiteX29" fmla="*/ 902756 w 1508671"/>
                  <a:gd name="connsiteY29" fmla="*/ 965588 h 1426733"/>
                  <a:gd name="connsiteX30" fmla="*/ 868453 w 1508671"/>
                  <a:gd name="connsiteY30" fmla="*/ 983852 h 1426733"/>
                  <a:gd name="connsiteX31" fmla="*/ 715112 w 1508671"/>
                  <a:gd name="connsiteY31" fmla="*/ 975851 h 1426733"/>
                  <a:gd name="connsiteX32" fmla="*/ 680965 w 1508671"/>
                  <a:gd name="connsiteY32" fmla="*/ 958148 h 1426733"/>
                  <a:gd name="connsiteX33" fmla="*/ 656795 w 1508671"/>
                  <a:gd name="connsiteY33" fmla="*/ 954531 h 1426733"/>
                  <a:gd name="connsiteX34" fmla="*/ 526903 w 1508671"/>
                  <a:gd name="connsiteY34" fmla="*/ 858266 h 1426733"/>
                  <a:gd name="connsiteX35" fmla="*/ 526351 w 1508671"/>
                  <a:gd name="connsiteY35" fmla="*/ 856949 h 1426733"/>
                  <a:gd name="connsiteX36" fmla="*/ 484863 w 1508671"/>
                  <a:gd name="connsiteY36" fmla="*/ 817473 h 1426733"/>
                  <a:gd name="connsiteX37" fmla="*/ 433837 w 1508671"/>
                  <a:gd name="connsiteY37" fmla="*/ 757360 h 1426733"/>
                  <a:gd name="connsiteX38" fmla="*/ 373430 w 1508671"/>
                  <a:gd name="connsiteY38" fmla="*/ 751929 h 1426733"/>
                  <a:gd name="connsiteX39" fmla="*/ 139625 w 1508671"/>
                  <a:gd name="connsiteY39" fmla="*/ 426589 h 1426733"/>
                  <a:gd name="connsiteX40" fmla="*/ 199456 w 1508671"/>
                  <a:gd name="connsiteY40" fmla="*/ 480585 h 1426733"/>
                  <a:gd name="connsiteX41" fmla="*/ 209888 w 1508671"/>
                  <a:gd name="connsiteY41" fmla="*/ 487569 h 1426733"/>
                  <a:gd name="connsiteX42" fmla="*/ 190842 w 1508671"/>
                  <a:gd name="connsiteY42" fmla="*/ 460092 h 1426733"/>
                  <a:gd name="connsiteX43" fmla="*/ 161552 w 1508671"/>
                  <a:gd name="connsiteY43" fmla="*/ 381603 h 1426733"/>
                  <a:gd name="connsiteX44" fmla="*/ 162457 w 1508671"/>
                  <a:gd name="connsiteY44" fmla="*/ 375478 h 1426733"/>
                  <a:gd name="connsiteX45" fmla="*/ 160606 w 1508671"/>
                  <a:gd name="connsiteY45" fmla="*/ 374568 h 1426733"/>
                  <a:gd name="connsiteX46" fmla="*/ 17718 w 1508671"/>
                  <a:gd name="connsiteY46" fmla="*/ 339575 h 1426733"/>
                  <a:gd name="connsiteX47" fmla="*/ 39484 w 1508671"/>
                  <a:gd name="connsiteY47" fmla="*/ 315003 h 1426733"/>
                  <a:gd name="connsiteX48" fmla="*/ 0 w 1508671"/>
                  <a:gd name="connsiteY48" fmla="*/ 295584 h 1426733"/>
                  <a:gd name="connsiteX49" fmla="*/ 131880 w 1508671"/>
                  <a:gd name="connsiteY49" fmla="*/ 245220 h 1426733"/>
                  <a:gd name="connsiteX50" fmla="*/ 187712 w 1508671"/>
                  <a:gd name="connsiteY50" fmla="*/ 251137 h 1426733"/>
                  <a:gd name="connsiteX51" fmla="*/ 207963 w 1508671"/>
                  <a:gd name="connsiteY51" fmla="*/ 247662 h 1426733"/>
                  <a:gd name="connsiteX52" fmla="*/ 309221 w 1508671"/>
                  <a:gd name="connsiteY52" fmla="*/ 248912 h 1426733"/>
                  <a:gd name="connsiteX53" fmla="*/ 323331 w 1508671"/>
                  <a:gd name="connsiteY53" fmla="*/ 251215 h 1426733"/>
                  <a:gd name="connsiteX54" fmla="*/ 334810 w 1508671"/>
                  <a:gd name="connsiteY54" fmla="*/ 236233 h 1426733"/>
                  <a:gd name="connsiteX55" fmla="*/ 257095 w 1508671"/>
                  <a:gd name="connsiteY55" fmla="*/ 165589 h 1426733"/>
                  <a:gd name="connsiteX56" fmla="*/ 145784 w 1508671"/>
                  <a:gd name="connsiteY56" fmla="*/ 77597 h 14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8671" h="1426733">
                    <a:moveTo>
                      <a:pt x="145784" y="77597"/>
                    </a:moveTo>
                    <a:cubicBezTo>
                      <a:pt x="168372" y="61452"/>
                      <a:pt x="195561" y="53160"/>
                      <a:pt x="226378" y="52079"/>
                    </a:cubicBezTo>
                    <a:lnTo>
                      <a:pt x="277454" y="60941"/>
                    </a:lnTo>
                    <a:lnTo>
                      <a:pt x="257622" y="42756"/>
                    </a:lnTo>
                    <a:lnTo>
                      <a:pt x="257622" y="42753"/>
                    </a:lnTo>
                    <a:cubicBezTo>
                      <a:pt x="342672" y="-21699"/>
                      <a:pt x="472131" y="-10823"/>
                      <a:pt x="612684" y="58865"/>
                    </a:cubicBezTo>
                    <a:lnTo>
                      <a:pt x="701995" y="111490"/>
                    </a:lnTo>
                    <a:lnTo>
                      <a:pt x="729191" y="121406"/>
                    </a:lnTo>
                    <a:cubicBezTo>
                      <a:pt x="794156" y="150884"/>
                      <a:pt x="845769" y="192629"/>
                      <a:pt x="876665" y="241692"/>
                    </a:cubicBezTo>
                    <a:lnTo>
                      <a:pt x="885993" y="261874"/>
                    </a:lnTo>
                    <a:lnTo>
                      <a:pt x="933595" y="307936"/>
                    </a:lnTo>
                    <a:cubicBezTo>
                      <a:pt x="968208" y="345088"/>
                      <a:pt x="1001954" y="385143"/>
                      <a:pt x="1034310" y="427841"/>
                    </a:cubicBezTo>
                    <a:lnTo>
                      <a:pt x="1036723" y="431379"/>
                    </a:lnTo>
                    <a:lnTo>
                      <a:pt x="1099076" y="442720"/>
                    </a:lnTo>
                    <a:cubicBezTo>
                      <a:pt x="1373932" y="514514"/>
                      <a:pt x="1553021" y="740114"/>
                      <a:pt x="1499084" y="946610"/>
                    </a:cubicBezTo>
                    <a:lnTo>
                      <a:pt x="1453146" y="908299"/>
                    </a:lnTo>
                    <a:lnTo>
                      <a:pt x="1476858" y="952652"/>
                    </a:lnTo>
                    <a:cubicBezTo>
                      <a:pt x="1503479" y="1014438"/>
                      <a:pt x="1507343" y="1069988"/>
                      <a:pt x="1483999" y="1114176"/>
                    </a:cubicBezTo>
                    <a:cubicBezTo>
                      <a:pt x="1441843" y="1070251"/>
                      <a:pt x="1395206" y="1026399"/>
                      <a:pt x="1344765" y="983109"/>
                    </a:cubicBezTo>
                    <a:lnTo>
                      <a:pt x="1273850" y="927236"/>
                    </a:lnTo>
                    <a:lnTo>
                      <a:pt x="1275518" y="933539"/>
                    </a:lnTo>
                    <a:cubicBezTo>
                      <a:pt x="1290060" y="1010618"/>
                      <a:pt x="1291195" y="1081053"/>
                      <a:pt x="1278064" y="1140274"/>
                    </a:cubicBezTo>
                    <a:lnTo>
                      <a:pt x="1258652" y="1191088"/>
                    </a:lnTo>
                    <a:lnTo>
                      <a:pt x="1274324" y="1259903"/>
                    </a:lnTo>
                    <a:cubicBezTo>
                      <a:pt x="1280133" y="1316545"/>
                      <a:pt x="1269377" y="1363594"/>
                      <a:pt x="1239878" y="1396807"/>
                    </a:cubicBezTo>
                    <a:lnTo>
                      <a:pt x="1174055" y="1295316"/>
                    </a:lnTo>
                    <a:lnTo>
                      <a:pt x="1174054" y="1300902"/>
                    </a:lnTo>
                    <a:cubicBezTo>
                      <a:pt x="1167136" y="1357419"/>
                      <a:pt x="1146197" y="1400904"/>
                      <a:pt x="1110057" y="1426733"/>
                    </a:cubicBezTo>
                    <a:cubicBezTo>
                      <a:pt x="1074003" y="1310429"/>
                      <a:pt x="1021795" y="1186362"/>
                      <a:pt x="956505" y="1060458"/>
                    </a:cubicBezTo>
                    <a:lnTo>
                      <a:pt x="902756" y="965588"/>
                    </a:lnTo>
                    <a:lnTo>
                      <a:pt x="868453" y="983852"/>
                    </a:lnTo>
                    <a:cubicBezTo>
                      <a:pt x="824674" y="999052"/>
                      <a:pt x="771601" y="995510"/>
                      <a:pt x="715112" y="975851"/>
                    </a:cubicBezTo>
                    <a:lnTo>
                      <a:pt x="680965" y="958148"/>
                    </a:lnTo>
                    <a:lnTo>
                      <a:pt x="656795" y="954531"/>
                    </a:lnTo>
                    <a:cubicBezTo>
                      <a:pt x="598392" y="936224"/>
                      <a:pt x="551605" y="901549"/>
                      <a:pt x="526903" y="858266"/>
                    </a:cubicBezTo>
                    <a:lnTo>
                      <a:pt x="526351" y="856949"/>
                    </a:lnTo>
                    <a:lnTo>
                      <a:pt x="484863" y="817473"/>
                    </a:lnTo>
                    <a:lnTo>
                      <a:pt x="433837" y="757360"/>
                    </a:lnTo>
                    <a:lnTo>
                      <a:pt x="373430" y="751929"/>
                    </a:lnTo>
                    <a:cubicBezTo>
                      <a:pt x="208614" y="708878"/>
                      <a:pt x="103936" y="563218"/>
                      <a:pt x="139625" y="426589"/>
                    </a:cubicBezTo>
                    <a:cubicBezTo>
                      <a:pt x="158181" y="446052"/>
                      <a:pt x="178210" y="464074"/>
                      <a:pt x="199456" y="480585"/>
                    </a:cubicBezTo>
                    <a:lnTo>
                      <a:pt x="209888" y="487569"/>
                    </a:lnTo>
                    <a:lnTo>
                      <a:pt x="190842" y="460092"/>
                    </a:lnTo>
                    <a:cubicBezTo>
                      <a:pt x="175077" y="432551"/>
                      <a:pt x="165056" y="406071"/>
                      <a:pt x="161552" y="381603"/>
                    </a:cubicBezTo>
                    <a:lnTo>
                      <a:pt x="162457" y="375478"/>
                    </a:lnTo>
                    <a:lnTo>
                      <a:pt x="160606" y="374568"/>
                    </a:lnTo>
                    <a:lnTo>
                      <a:pt x="17718" y="339575"/>
                    </a:lnTo>
                    <a:lnTo>
                      <a:pt x="39484" y="315003"/>
                    </a:lnTo>
                    <a:lnTo>
                      <a:pt x="0" y="295584"/>
                    </a:lnTo>
                    <a:cubicBezTo>
                      <a:pt x="29498" y="262371"/>
                      <a:pt x="74948" y="246137"/>
                      <a:pt x="131880" y="245220"/>
                    </a:cubicBezTo>
                    <a:lnTo>
                      <a:pt x="187712" y="251137"/>
                    </a:lnTo>
                    <a:lnTo>
                      <a:pt x="207963" y="247662"/>
                    </a:lnTo>
                    <a:cubicBezTo>
                      <a:pt x="239050" y="245478"/>
                      <a:pt x="272965" y="245913"/>
                      <a:pt x="309221" y="248912"/>
                    </a:cubicBezTo>
                    <a:lnTo>
                      <a:pt x="323331" y="251215"/>
                    </a:lnTo>
                    <a:lnTo>
                      <a:pt x="334810" y="236233"/>
                    </a:lnTo>
                    <a:lnTo>
                      <a:pt x="257095" y="165589"/>
                    </a:lnTo>
                    <a:cubicBezTo>
                      <a:pt x="219857" y="133925"/>
                      <a:pt x="182671" y="104509"/>
                      <a:pt x="145784" y="77597"/>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Oval 198">
                <a:extLst>
                  <a:ext uri="{FF2B5EF4-FFF2-40B4-BE49-F238E27FC236}">
                    <a16:creationId xmlns:a16="http://schemas.microsoft.com/office/drawing/2014/main" id="{04661AD1-266F-4A4D-B034-7F3026D8A0BF}"/>
                  </a:ext>
                </a:extLst>
              </p:cNvPr>
              <p:cNvSpPr/>
              <p:nvPr/>
            </p:nvSpPr>
            <p:spPr>
              <a:xfrm>
                <a:off x="4860039" y="1206060"/>
                <a:ext cx="1292433" cy="18640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8DC13F78-1128-46EA-9785-3DF9D80637C3}"/>
                  </a:ext>
                </a:extLst>
              </p:cNvPr>
              <p:cNvGrpSpPr/>
              <p:nvPr/>
            </p:nvGrpSpPr>
            <p:grpSpPr>
              <a:xfrm>
                <a:off x="3954097" y="1224737"/>
                <a:ext cx="1198311" cy="1694065"/>
                <a:chOff x="4249559" y="905454"/>
                <a:chExt cx="1198311" cy="1694065"/>
              </a:xfrm>
            </p:grpSpPr>
            <p:sp>
              <p:nvSpPr>
                <p:cNvPr id="204" name="Freeform: Shape 203">
                  <a:extLst>
                    <a:ext uri="{FF2B5EF4-FFF2-40B4-BE49-F238E27FC236}">
                      <a16:creationId xmlns:a16="http://schemas.microsoft.com/office/drawing/2014/main" id="{D137CE98-02C7-45E2-8FBE-A60F3C038259}"/>
                    </a:ext>
                  </a:extLst>
                </p:cNvPr>
                <p:cNvSpPr/>
                <p:nvPr/>
              </p:nvSpPr>
              <p:spPr>
                <a:xfrm rot="19931863" flipH="1">
                  <a:off x="4249559" y="1201132"/>
                  <a:ext cx="937609" cy="867131"/>
                </a:xfrm>
                <a:custGeom>
                  <a:avLst/>
                  <a:gdLst>
                    <a:gd name="connsiteX0" fmla="*/ 194123 w 937609"/>
                    <a:gd name="connsiteY0" fmla="*/ 12970 h 867131"/>
                    <a:gd name="connsiteX1" fmla="*/ 171608 w 937609"/>
                    <a:gd name="connsiteY1" fmla="*/ 128686 h 867131"/>
                    <a:gd name="connsiteX2" fmla="*/ 175422 w 937609"/>
                    <a:gd name="connsiteY2" fmla="*/ 140915 h 867131"/>
                    <a:gd name="connsiteX3" fmla="*/ 156936 w 937609"/>
                    <a:gd name="connsiteY3" fmla="*/ 183672 h 867131"/>
                    <a:gd name="connsiteX4" fmla="*/ 148232 w 937609"/>
                    <a:gd name="connsiteY4" fmla="*/ 244098 h 867131"/>
                    <a:gd name="connsiteX5" fmla="*/ 151369 w 937609"/>
                    <a:gd name="connsiteY5" fmla="*/ 295484 h 867131"/>
                    <a:gd name="connsiteX6" fmla="*/ 120729 w 937609"/>
                    <a:gd name="connsiteY6" fmla="*/ 270421 h 867131"/>
                    <a:gd name="connsiteX7" fmla="*/ 38711 w 937609"/>
                    <a:gd name="connsiteY7" fmla="*/ 189038 h 867131"/>
                    <a:gd name="connsiteX8" fmla="*/ 58197 w 937609"/>
                    <a:gd name="connsiteY8" fmla="*/ 333942 h 867131"/>
                    <a:gd name="connsiteX9" fmla="*/ 73818 w 937609"/>
                    <a:gd name="connsiteY9" fmla="*/ 356479 h 867131"/>
                    <a:gd name="connsiteX10" fmla="*/ 6979 w 937609"/>
                    <a:gd name="connsiteY10" fmla="*/ 300438 h 867131"/>
                    <a:gd name="connsiteX11" fmla="*/ 240786 w 937609"/>
                    <a:gd name="connsiteY11" fmla="*/ 625777 h 867131"/>
                    <a:gd name="connsiteX12" fmla="*/ 301191 w 937609"/>
                    <a:gd name="connsiteY12" fmla="*/ 631209 h 867131"/>
                    <a:gd name="connsiteX13" fmla="*/ 352218 w 937609"/>
                    <a:gd name="connsiteY13" fmla="*/ 691323 h 867131"/>
                    <a:gd name="connsiteX14" fmla="*/ 393321 w 937609"/>
                    <a:gd name="connsiteY14" fmla="*/ 729876 h 867131"/>
                    <a:gd name="connsiteX15" fmla="*/ 394260 w 937609"/>
                    <a:gd name="connsiteY15" fmla="*/ 732116 h 867131"/>
                    <a:gd name="connsiteX16" fmla="*/ 524152 w 937609"/>
                    <a:gd name="connsiteY16" fmla="*/ 828382 h 867131"/>
                    <a:gd name="connsiteX17" fmla="*/ 538377 w 937609"/>
                    <a:gd name="connsiteY17" fmla="*/ 830510 h 867131"/>
                    <a:gd name="connsiteX18" fmla="*/ 549856 w 937609"/>
                    <a:gd name="connsiteY18" fmla="*/ 836732 h 867131"/>
                    <a:gd name="connsiteX19" fmla="*/ 776272 w 937609"/>
                    <a:gd name="connsiteY19" fmla="*/ 836159 h 867131"/>
                    <a:gd name="connsiteX20" fmla="*/ 761758 w 937609"/>
                    <a:gd name="connsiteY20" fmla="*/ 822538 h 867131"/>
                    <a:gd name="connsiteX21" fmla="*/ 784236 w 937609"/>
                    <a:gd name="connsiteY21" fmla="*/ 827627 h 867131"/>
                    <a:gd name="connsiteX22" fmla="*/ 848735 w 937609"/>
                    <a:gd name="connsiteY22" fmla="*/ 809003 h 867131"/>
                    <a:gd name="connsiteX23" fmla="*/ 848735 w 937609"/>
                    <a:gd name="connsiteY23" fmla="*/ 809001 h 867131"/>
                    <a:gd name="connsiteX24" fmla="*/ 782049 w 937609"/>
                    <a:gd name="connsiteY24" fmla="*/ 755058 h 867131"/>
                    <a:gd name="connsiteX25" fmla="*/ 789787 w 937609"/>
                    <a:gd name="connsiteY25" fmla="*/ 720156 h 867131"/>
                    <a:gd name="connsiteX26" fmla="*/ 789343 w 937609"/>
                    <a:gd name="connsiteY26" fmla="*/ 718721 h 867131"/>
                    <a:gd name="connsiteX27" fmla="*/ 844706 w 937609"/>
                    <a:gd name="connsiteY27" fmla="*/ 708541 h 867131"/>
                    <a:gd name="connsiteX28" fmla="*/ 850197 w 937609"/>
                    <a:gd name="connsiteY28" fmla="*/ 705837 h 867131"/>
                    <a:gd name="connsiteX29" fmla="*/ 878859 w 937609"/>
                    <a:gd name="connsiteY29" fmla="*/ 705798 h 867131"/>
                    <a:gd name="connsiteX30" fmla="*/ 937609 w 937609"/>
                    <a:gd name="connsiteY30" fmla="*/ 673312 h 867131"/>
                    <a:gd name="connsiteX31" fmla="*/ 937608 w 937609"/>
                    <a:gd name="connsiteY31" fmla="*/ 673310 h 867131"/>
                    <a:gd name="connsiteX32" fmla="*/ 911262 w 937609"/>
                    <a:gd name="connsiteY32" fmla="*/ 661203 h 867131"/>
                    <a:gd name="connsiteX33" fmla="*/ 917959 w 937609"/>
                    <a:gd name="connsiteY33" fmla="*/ 653525 h 867131"/>
                    <a:gd name="connsiteX34" fmla="*/ 917957 w 937609"/>
                    <a:gd name="connsiteY34" fmla="*/ 653523 h 867131"/>
                    <a:gd name="connsiteX35" fmla="*/ 877619 w 937609"/>
                    <a:gd name="connsiteY35" fmla="*/ 645744 h 867131"/>
                    <a:gd name="connsiteX36" fmla="*/ 832620 w 937609"/>
                    <a:gd name="connsiteY36" fmla="*/ 625066 h 867131"/>
                    <a:gd name="connsiteX37" fmla="*/ 725287 w 937609"/>
                    <a:gd name="connsiteY37" fmla="*/ 562659 h 867131"/>
                    <a:gd name="connsiteX38" fmla="*/ 658503 w 937609"/>
                    <a:gd name="connsiteY38" fmla="*/ 515943 h 867131"/>
                    <a:gd name="connsiteX39" fmla="*/ 605552 w 937609"/>
                    <a:gd name="connsiteY39" fmla="*/ 468204 h 867131"/>
                    <a:gd name="connsiteX40" fmla="*/ 599580 w 937609"/>
                    <a:gd name="connsiteY40" fmla="*/ 464227 h 867131"/>
                    <a:gd name="connsiteX41" fmla="*/ 603831 w 937609"/>
                    <a:gd name="connsiteY41" fmla="*/ 456339 h 867131"/>
                    <a:gd name="connsiteX42" fmla="*/ 590726 w 937609"/>
                    <a:gd name="connsiteY42" fmla="*/ 458333 h 867131"/>
                    <a:gd name="connsiteX43" fmla="*/ 547035 w 937609"/>
                    <a:gd name="connsiteY43" fmla="*/ 429239 h 867131"/>
                    <a:gd name="connsiteX44" fmla="*/ 513724 w 937609"/>
                    <a:gd name="connsiteY44" fmla="*/ 401847 h 867131"/>
                    <a:gd name="connsiteX45" fmla="*/ 416134 w 937609"/>
                    <a:gd name="connsiteY45" fmla="*/ 308293 h 867131"/>
                    <a:gd name="connsiteX46" fmla="*/ 391735 w 937609"/>
                    <a:gd name="connsiteY46" fmla="*/ 280958 h 867131"/>
                    <a:gd name="connsiteX47" fmla="*/ 331135 w 937609"/>
                    <a:gd name="connsiteY47" fmla="*/ 165841 h 867131"/>
                    <a:gd name="connsiteX48" fmla="*/ 270514 w 937609"/>
                    <a:gd name="connsiteY48" fmla="*/ 0 h 867131"/>
                    <a:gd name="connsiteX49" fmla="*/ 235175 w 937609"/>
                    <a:gd name="connsiteY49" fmla="*/ 46426 h 867131"/>
                    <a:gd name="connsiteX50" fmla="*/ 230443 w 937609"/>
                    <a:gd name="connsiteY50" fmla="*/ 72335 h 8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7609" h="867131">
                      <a:moveTo>
                        <a:pt x="194123" y="12970"/>
                      </a:moveTo>
                      <a:cubicBezTo>
                        <a:pt x="169725" y="40440"/>
                        <a:pt x="163024" y="80720"/>
                        <a:pt x="171608" y="128686"/>
                      </a:cubicBezTo>
                      <a:lnTo>
                        <a:pt x="175422" y="140915"/>
                      </a:lnTo>
                      <a:lnTo>
                        <a:pt x="156936" y="183672"/>
                      </a:lnTo>
                      <a:cubicBezTo>
                        <a:pt x="151856" y="202293"/>
                        <a:pt x="148972" y="222553"/>
                        <a:pt x="148232" y="244098"/>
                      </a:cubicBezTo>
                      <a:lnTo>
                        <a:pt x="151369" y="295484"/>
                      </a:lnTo>
                      <a:lnTo>
                        <a:pt x="120729" y="270421"/>
                      </a:lnTo>
                      <a:cubicBezTo>
                        <a:pt x="90908" y="243656"/>
                        <a:pt x="63435" y="216428"/>
                        <a:pt x="38711" y="189038"/>
                      </a:cubicBezTo>
                      <a:cubicBezTo>
                        <a:pt x="18118" y="228021"/>
                        <a:pt x="26665" y="278859"/>
                        <a:pt x="58197" y="333942"/>
                      </a:cubicBezTo>
                      <a:lnTo>
                        <a:pt x="73818" y="356479"/>
                      </a:lnTo>
                      <a:lnTo>
                        <a:pt x="6979" y="300438"/>
                      </a:lnTo>
                      <a:cubicBezTo>
                        <a:pt x="-28708" y="437068"/>
                        <a:pt x="75970" y="582728"/>
                        <a:pt x="240786" y="625777"/>
                      </a:cubicBezTo>
                      <a:lnTo>
                        <a:pt x="301191" y="631209"/>
                      </a:lnTo>
                      <a:lnTo>
                        <a:pt x="352218" y="691323"/>
                      </a:lnTo>
                      <a:lnTo>
                        <a:pt x="393321" y="729876"/>
                      </a:lnTo>
                      <a:lnTo>
                        <a:pt x="394260" y="732116"/>
                      </a:lnTo>
                      <a:cubicBezTo>
                        <a:pt x="418962" y="775400"/>
                        <a:pt x="465749" y="810074"/>
                        <a:pt x="524152" y="828382"/>
                      </a:cubicBezTo>
                      <a:lnTo>
                        <a:pt x="538377" y="830510"/>
                      </a:lnTo>
                      <a:lnTo>
                        <a:pt x="549856" y="836732"/>
                      </a:lnTo>
                      <a:cubicBezTo>
                        <a:pt x="637594" y="875900"/>
                        <a:pt x="719998" y="878803"/>
                        <a:pt x="776272" y="836159"/>
                      </a:cubicBezTo>
                      <a:lnTo>
                        <a:pt x="761758" y="822538"/>
                      </a:lnTo>
                      <a:lnTo>
                        <a:pt x="784236" y="827627"/>
                      </a:lnTo>
                      <a:cubicBezTo>
                        <a:pt x="808952" y="827817"/>
                        <a:pt x="830801" y="821821"/>
                        <a:pt x="848735" y="809003"/>
                      </a:cubicBezTo>
                      <a:cubicBezTo>
                        <a:pt x="848735" y="809002"/>
                        <a:pt x="848736" y="809002"/>
                        <a:pt x="848735" y="809001"/>
                      </a:cubicBezTo>
                      <a:lnTo>
                        <a:pt x="782049" y="755058"/>
                      </a:lnTo>
                      <a:lnTo>
                        <a:pt x="789787" y="720156"/>
                      </a:lnTo>
                      <a:lnTo>
                        <a:pt x="789343" y="718721"/>
                      </a:lnTo>
                      <a:lnTo>
                        <a:pt x="844706" y="708541"/>
                      </a:lnTo>
                      <a:lnTo>
                        <a:pt x="850197" y="705837"/>
                      </a:lnTo>
                      <a:lnTo>
                        <a:pt x="878859" y="705798"/>
                      </a:lnTo>
                      <a:cubicBezTo>
                        <a:pt x="903000" y="700493"/>
                        <a:pt x="922971" y="689794"/>
                        <a:pt x="937609" y="673312"/>
                      </a:cubicBezTo>
                      <a:cubicBezTo>
                        <a:pt x="937609" y="673312"/>
                        <a:pt x="937609" y="673311"/>
                        <a:pt x="937608" y="673310"/>
                      </a:cubicBezTo>
                      <a:lnTo>
                        <a:pt x="911262" y="661203"/>
                      </a:lnTo>
                      <a:lnTo>
                        <a:pt x="917959" y="653525"/>
                      </a:lnTo>
                      <a:cubicBezTo>
                        <a:pt x="917958" y="653524"/>
                        <a:pt x="917958" y="653523"/>
                        <a:pt x="917957" y="653523"/>
                      </a:cubicBezTo>
                      <a:lnTo>
                        <a:pt x="877619" y="645744"/>
                      </a:lnTo>
                      <a:lnTo>
                        <a:pt x="832620" y="625066"/>
                      </a:lnTo>
                      <a:cubicBezTo>
                        <a:pt x="797092" y="606534"/>
                        <a:pt x="761174" y="585642"/>
                        <a:pt x="725287" y="562659"/>
                      </a:cubicBezTo>
                      <a:lnTo>
                        <a:pt x="658503" y="515943"/>
                      </a:lnTo>
                      <a:lnTo>
                        <a:pt x="605552" y="468204"/>
                      </a:lnTo>
                      <a:lnTo>
                        <a:pt x="599580" y="464227"/>
                      </a:lnTo>
                      <a:lnTo>
                        <a:pt x="603831" y="456339"/>
                      </a:lnTo>
                      <a:lnTo>
                        <a:pt x="590726" y="458333"/>
                      </a:lnTo>
                      <a:lnTo>
                        <a:pt x="547035" y="429239"/>
                      </a:lnTo>
                      <a:lnTo>
                        <a:pt x="513724" y="401847"/>
                      </a:lnTo>
                      <a:cubicBezTo>
                        <a:pt x="479653" y="371586"/>
                        <a:pt x="447016" y="340272"/>
                        <a:pt x="416134" y="308293"/>
                      </a:cubicBezTo>
                      <a:lnTo>
                        <a:pt x="391735" y="280958"/>
                      </a:lnTo>
                      <a:lnTo>
                        <a:pt x="331135" y="165841"/>
                      </a:lnTo>
                      <a:cubicBezTo>
                        <a:pt x="305740" y="109127"/>
                        <a:pt x="285280" y="53342"/>
                        <a:pt x="270514" y="0"/>
                      </a:cubicBezTo>
                      <a:cubicBezTo>
                        <a:pt x="254821" y="11217"/>
                        <a:pt x="243101" y="26959"/>
                        <a:pt x="235175" y="46426"/>
                      </a:cubicBezTo>
                      <a:lnTo>
                        <a:pt x="230443" y="72335"/>
                      </a:ln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 name="Freeform: Shape 204">
                  <a:extLst>
                    <a:ext uri="{FF2B5EF4-FFF2-40B4-BE49-F238E27FC236}">
                      <a16:creationId xmlns:a16="http://schemas.microsoft.com/office/drawing/2014/main" id="{1A0085EF-4BF1-4284-A18F-F77CD8D91189}"/>
                    </a:ext>
                  </a:extLst>
                </p:cNvPr>
                <p:cNvSpPr/>
                <p:nvPr/>
              </p:nvSpPr>
              <p:spPr>
                <a:xfrm rot="11185339" flipH="1">
                  <a:off x="4622021" y="905454"/>
                  <a:ext cx="825849" cy="1694065"/>
                </a:xfrm>
                <a:custGeom>
                  <a:avLst/>
                  <a:gdLst>
                    <a:gd name="connsiteX0" fmla="*/ 457471 w 825849"/>
                    <a:gd name="connsiteY0" fmla="*/ 1694065 h 1694065"/>
                    <a:gd name="connsiteX1" fmla="*/ 449343 w 825849"/>
                    <a:gd name="connsiteY1" fmla="*/ 1552408 h 1694065"/>
                    <a:gd name="connsiteX2" fmla="*/ 450872 w 825849"/>
                    <a:gd name="connsiteY2" fmla="*/ 1419798 h 1694065"/>
                    <a:gd name="connsiteX3" fmla="*/ 459642 w 825849"/>
                    <a:gd name="connsiteY3" fmla="*/ 1434099 h 1694065"/>
                    <a:gd name="connsiteX4" fmla="*/ 529979 w 825849"/>
                    <a:gd name="connsiteY4" fmla="*/ 1521110 h 1694065"/>
                    <a:gd name="connsiteX5" fmla="*/ 557338 w 825849"/>
                    <a:gd name="connsiteY5" fmla="*/ 1544621 h 1694065"/>
                    <a:gd name="connsiteX6" fmla="*/ 592032 w 825849"/>
                    <a:gd name="connsiteY6" fmla="*/ 1593151 h 1694065"/>
                    <a:gd name="connsiteX7" fmla="*/ 717265 w 825849"/>
                    <a:gd name="connsiteY7" fmla="*/ 1658310 h 1694065"/>
                    <a:gd name="connsiteX8" fmla="*/ 705424 w 825849"/>
                    <a:gd name="connsiteY8" fmla="*/ 1615391 h 1694065"/>
                    <a:gd name="connsiteX9" fmla="*/ 738390 w 825849"/>
                    <a:gd name="connsiteY9" fmla="*/ 1615851 h 1694065"/>
                    <a:gd name="connsiteX10" fmla="*/ 673504 w 825849"/>
                    <a:gd name="connsiteY10" fmla="*/ 1499690 h 1694065"/>
                    <a:gd name="connsiteX11" fmla="*/ 666410 w 825849"/>
                    <a:gd name="connsiteY11" fmla="*/ 1473977 h 1694065"/>
                    <a:gd name="connsiteX12" fmla="*/ 629206 w 825849"/>
                    <a:gd name="connsiteY12" fmla="*/ 1271035 h 1694065"/>
                    <a:gd name="connsiteX13" fmla="*/ 607486 w 825849"/>
                    <a:gd name="connsiteY13" fmla="*/ 1065078 h 1694065"/>
                    <a:gd name="connsiteX14" fmla="*/ 627845 w 825849"/>
                    <a:gd name="connsiteY14" fmla="*/ 1066833 h 1694065"/>
                    <a:gd name="connsiteX15" fmla="*/ 606149 w 825849"/>
                    <a:gd name="connsiteY15" fmla="*/ 1048194 h 1694065"/>
                    <a:gd name="connsiteX16" fmla="*/ 605394 w 825849"/>
                    <a:gd name="connsiteY16" fmla="*/ 1026316 h 1694065"/>
                    <a:gd name="connsiteX17" fmla="*/ 649315 w 825849"/>
                    <a:gd name="connsiteY17" fmla="*/ 1010910 h 1694065"/>
                    <a:gd name="connsiteX18" fmla="*/ 649313 w 825849"/>
                    <a:gd name="connsiteY18" fmla="*/ 1010909 h 1694065"/>
                    <a:gd name="connsiteX19" fmla="*/ 603639 w 825849"/>
                    <a:gd name="connsiteY19" fmla="*/ 975428 h 1694065"/>
                    <a:gd name="connsiteX20" fmla="*/ 598593 w 825849"/>
                    <a:gd name="connsiteY20" fmla="*/ 829155 h 1694065"/>
                    <a:gd name="connsiteX21" fmla="*/ 606364 w 825849"/>
                    <a:gd name="connsiteY21" fmla="*/ 603867 h 1694065"/>
                    <a:gd name="connsiteX22" fmla="*/ 610830 w 825849"/>
                    <a:gd name="connsiteY22" fmla="*/ 561529 h 1694065"/>
                    <a:gd name="connsiteX23" fmla="*/ 653962 w 825849"/>
                    <a:gd name="connsiteY23" fmla="*/ 435227 h 1694065"/>
                    <a:gd name="connsiteX24" fmla="*/ 825849 w 825849"/>
                    <a:gd name="connsiteY24" fmla="*/ 77190 h 1694065"/>
                    <a:gd name="connsiteX25" fmla="*/ 689270 w 825849"/>
                    <a:gd name="connsiteY25" fmla="*/ 112901 h 1694065"/>
                    <a:gd name="connsiteX26" fmla="*/ 685094 w 825849"/>
                    <a:gd name="connsiteY26" fmla="*/ 116609 h 1694065"/>
                    <a:gd name="connsiteX27" fmla="*/ 717265 w 825849"/>
                    <a:gd name="connsiteY27" fmla="*/ 0 h 1694065"/>
                    <a:gd name="connsiteX28" fmla="*/ 592031 w 825849"/>
                    <a:gd name="connsiteY28" fmla="*/ 65159 h 1694065"/>
                    <a:gd name="connsiteX29" fmla="*/ 551159 w 825849"/>
                    <a:gd name="connsiteY29" fmla="*/ 122333 h 1694065"/>
                    <a:gd name="connsiteX30" fmla="*/ 510052 w 825849"/>
                    <a:gd name="connsiteY30" fmla="*/ 136484 h 1694065"/>
                    <a:gd name="connsiteX31" fmla="*/ 365391 w 825849"/>
                    <a:gd name="connsiteY31" fmla="*/ 258405 h 1694065"/>
                    <a:gd name="connsiteX32" fmla="*/ 343812 w 825849"/>
                    <a:gd name="connsiteY32" fmla="*/ 289728 h 1694065"/>
                    <a:gd name="connsiteX33" fmla="*/ 338302 w 825849"/>
                    <a:gd name="connsiteY33" fmla="*/ 196301 h 1694065"/>
                    <a:gd name="connsiteX34" fmla="*/ 343839 w 825849"/>
                    <a:gd name="connsiteY34" fmla="*/ 5161 h 1694065"/>
                    <a:gd name="connsiteX35" fmla="*/ 202811 w 825849"/>
                    <a:gd name="connsiteY35" fmla="*/ 185501 h 1694065"/>
                    <a:gd name="connsiteX36" fmla="*/ 190380 w 825849"/>
                    <a:gd name="connsiteY36" fmla="*/ 247026 h 1694065"/>
                    <a:gd name="connsiteX37" fmla="*/ 186836 w 825849"/>
                    <a:gd name="connsiteY37" fmla="*/ 225836 h 1694065"/>
                    <a:gd name="connsiteX38" fmla="*/ 182733 w 825849"/>
                    <a:gd name="connsiteY38" fmla="*/ 94066 h 1694065"/>
                    <a:gd name="connsiteX39" fmla="*/ 71616 w 825849"/>
                    <a:gd name="connsiteY39" fmla="*/ 727758 h 1694065"/>
                    <a:gd name="connsiteX40" fmla="*/ 125629 w 825849"/>
                    <a:gd name="connsiteY40" fmla="*/ 816585 h 1694065"/>
                    <a:gd name="connsiteX41" fmla="*/ 126324 w 825849"/>
                    <a:gd name="connsiteY41" fmla="*/ 817409 h 1694065"/>
                    <a:gd name="connsiteX42" fmla="*/ 106532 w 825849"/>
                    <a:gd name="connsiteY42" fmla="*/ 952081 h 1694065"/>
                    <a:gd name="connsiteX43" fmla="*/ 103704 w 825849"/>
                    <a:gd name="connsiteY43" fmla="*/ 1018262 h 1694065"/>
                    <a:gd name="connsiteX44" fmla="*/ 94810 w 825849"/>
                    <a:gd name="connsiteY44" fmla="*/ 1038635 h 1694065"/>
                    <a:gd name="connsiteX45" fmla="*/ 102806 w 825849"/>
                    <a:gd name="connsiteY45" fmla="*/ 1228774 h 1694065"/>
                    <a:gd name="connsiteX46" fmla="*/ 113451 w 825849"/>
                    <a:gd name="connsiteY46" fmla="*/ 1255684 h 1694065"/>
                    <a:gd name="connsiteX47" fmla="*/ 133413 w 825849"/>
                    <a:gd name="connsiteY47" fmla="*/ 1357417 h 1694065"/>
                    <a:gd name="connsiteX48" fmla="*/ 357151 w 825849"/>
                    <a:gd name="connsiteY48" fmla="*/ 1633587 h 1694065"/>
                    <a:gd name="connsiteX49" fmla="*/ 357150 w 825849"/>
                    <a:gd name="connsiteY49" fmla="*/ 1633585 h 1694065"/>
                    <a:gd name="connsiteX50" fmla="*/ 357487 w 825849"/>
                    <a:gd name="connsiteY50" fmla="*/ 1612328 h 1694065"/>
                    <a:gd name="connsiteX51" fmla="*/ 397991 w 825849"/>
                    <a:gd name="connsiteY51" fmla="*/ 1663238 h 1694065"/>
                    <a:gd name="connsiteX52" fmla="*/ 457471 w 825849"/>
                    <a:gd name="connsiteY52" fmla="*/ 1694065 h 16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5849" h="1694065">
                      <a:moveTo>
                        <a:pt x="457471" y="1694065"/>
                      </a:moveTo>
                      <a:cubicBezTo>
                        <a:pt x="453097" y="1648614"/>
                        <a:pt x="450397" y="1601278"/>
                        <a:pt x="449343" y="1552408"/>
                      </a:cubicBezTo>
                      <a:lnTo>
                        <a:pt x="450872" y="1419798"/>
                      </a:lnTo>
                      <a:lnTo>
                        <a:pt x="459642" y="1434099"/>
                      </a:lnTo>
                      <a:cubicBezTo>
                        <a:pt x="482704" y="1467070"/>
                        <a:pt x="506264" y="1496237"/>
                        <a:pt x="529979" y="1521110"/>
                      </a:cubicBezTo>
                      <a:lnTo>
                        <a:pt x="557338" y="1544621"/>
                      </a:lnTo>
                      <a:lnTo>
                        <a:pt x="592032" y="1593151"/>
                      </a:lnTo>
                      <a:cubicBezTo>
                        <a:pt x="630523" y="1635108"/>
                        <a:pt x="672843" y="1658310"/>
                        <a:pt x="717265" y="1658310"/>
                      </a:cubicBezTo>
                      <a:lnTo>
                        <a:pt x="705424" y="1615391"/>
                      </a:lnTo>
                      <a:lnTo>
                        <a:pt x="738390" y="1615851"/>
                      </a:lnTo>
                      <a:lnTo>
                        <a:pt x="673504" y="1499690"/>
                      </a:lnTo>
                      <a:lnTo>
                        <a:pt x="666410" y="1473977"/>
                      </a:lnTo>
                      <a:cubicBezTo>
                        <a:pt x="651694" y="1409155"/>
                        <a:pt x="639253" y="1341233"/>
                        <a:pt x="629206" y="1271035"/>
                      </a:cubicBezTo>
                      <a:lnTo>
                        <a:pt x="607486" y="1065078"/>
                      </a:lnTo>
                      <a:lnTo>
                        <a:pt x="627845" y="1066833"/>
                      </a:lnTo>
                      <a:lnTo>
                        <a:pt x="606149" y="1048194"/>
                      </a:lnTo>
                      <a:lnTo>
                        <a:pt x="605394" y="1026316"/>
                      </a:lnTo>
                      <a:lnTo>
                        <a:pt x="649315" y="1010910"/>
                      </a:lnTo>
                      <a:lnTo>
                        <a:pt x="649313" y="1010909"/>
                      </a:lnTo>
                      <a:lnTo>
                        <a:pt x="603639" y="975428"/>
                      </a:lnTo>
                      <a:lnTo>
                        <a:pt x="598593" y="829155"/>
                      </a:lnTo>
                      <a:cubicBezTo>
                        <a:pt x="598593" y="753160"/>
                        <a:pt x="601223" y="677789"/>
                        <a:pt x="606364" y="603867"/>
                      </a:cubicBezTo>
                      <a:lnTo>
                        <a:pt x="610830" y="561529"/>
                      </a:lnTo>
                      <a:lnTo>
                        <a:pt x="653962" y="435227"/>
                      </a:lnTo>
                      <a:cubicBezTo>
                        <a:pt x="704741" y="302803"/>
                        <a:pt x="762834" y="181380"/>
                        <a:pt x="825849" y="77190"/>
                      </a:cubicBezTo>
                      <a:cubicBezTo>
                        <a:pt x="782537" y="67322"/>
                        <a:pt x="736122" y="80543"/>
                        <a:pt x="689270" y="112901"/>
                      </a:cubicBezTo>
                      <a:lnTo>
                        <a:pt x="685094" y="116609"/>
                      </a:lnTo>
                      <a:lnTo>
                        <a:pt x="717265" y="0"/>
                      </a:lnTo>
                      <a:cubicBezTo>
                        <a:pt x="672843" y="0"/>
                        <a:pt x="630523" y="23202"/>
                        <a:pt x="592031" y="65159"/>
                      </a:cubicBezTo>
                      <a:lnTo>
                        <a:pt x="551159" y="122333"/>
                      </a:lnTo>
                      <a:lnTo>
                        <a:pt x="510052" y="136484"/>
                      </a:lnTo>
                      <a:cubicBezTo>
                        <a:pt x="460249" y="162012"/>
                        <a:pt x="411248" y="203663"/>
                        <a:pt x="365391" y="258405"/>
                      </a:cubicBezTo>
                      <a:lnTo>
                        <a:pt x="343812" y="289728"/>
                      </a:lnTo>
                      <a:lnTo>
                        <a:pt x="338302" y="196301"/>
                      </a:lnTo>
                      <a:cubicBezTo>
                        <a:pt x="337172" y="129840"/>
                        <a:pt x="338991" y="65850"/>
                        <a:pt x="343839" y="5161"/>
                      </a:cubicBezTo>
                      <a:cubicBezTo>
                        <a:pt x="279118" y="21015"/>
                        <a:pt x="231414" y="86447"/>
                        <a:pt x="202811" y="185501"/>
                      </a:cubicBezTo>
                      <a:lnTo>
                        <a:pt x="190380" y="247026"/>
                      </a:lnTo>
                      <a:lnTo>
                        <a:pt x="186836" y="225836"/>
                      </a:lnTo>
                      <a:cubicBezTo>
                        <a:pt x="182418" y="181810"/>
                        <a:pt x="180983" y="137755"/>
                        <a:pt x="182733" y="94066"/>
                      </a:cubicBezTo>
                      <a:cubicBezTo>
                        <a:pt x="-7479" y="190865"/>
                        <a:pt x="-57227" y="474578"/>
                        <a:pt x="71616" y="727758"/>
                      </a:cubicBezTo>
                      <a:cubicBezTo>
                        <a:pt x="87722" y="759406"/>
                        <a:pt x="105855" y="789077"/>
                        <a:pt x="125629" y="816585"/>
                      </a:cubicBezTo>
                      <a:lnTo>
                        <a:pt x="126324" y="817409"/>
                      </a:lnTo>
                      <a:lnTo>
                        <a:pt x="106532" y="952081"/>
                      </a:lnTo>
                      <a:lnTo>
                        <a:pt x="103704" y="1018262"/>
                      </a:lnTo>
                      <a:lnTo>
                        <a:pt x="94810" y="1038635"/>
                      </a:lnTo>
                      <a:cubicBezTo>
                        <a:pt x="78645" y="1094316"/>
                        <a:pt x="81707" y="1160626"/>
                        <a:pt x="102806" y="1228774"/>
                      </a:cubicBezTo>
                      <a:lnTo>
                        <a:pt x="113451" y="1255684"/>
                      </a:lnTo>
                      <a:lnTo>
                        <a:pt x="133413" y="1357417"/>
                      </a:lnTo>
                      <a:cubicBezTo>
                        <a:pt x="174645" y="1508782"/>
                        <a:pt x="252484" y="1612797"/>
                        <a:pt x="357151" y="1633587"/>
                      </a:cubicBezTo>
                      <a:lnTo>
                        <a:pt x="357150" y="1633585"/>
                      </a:lnTo>
                      <a:lnTo>
                        <a:pt x="357487" y="1612328"/>
                      </a:lnTo>
                      <a:lnTo>
                        <a:pt x="397991" y="1663238"/>
                      </a:lnTo>
                      <a:cubicBezTo>
                        <a:pt x="415959" y="1678660"/>
                        <a:pt x="435814" y="1689132"/>
                        <a:pt x="457471" y="169406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1" name="Freeform: Shape 200">
                <a:extLst>
                  <a:ext uri="{FF2B5EF4-FFF2-40B4-BE49-F238E27FC236}">
                    <a16:creationId xmlns:a16="http://schemas.microsoft.com/office/drawing/2014/main" id="{FE980902-8D81-412F-90CF-6E2FB273294B}"/>
                  </a:ext>
                </a:extLst>
              </p:cNvPr>
              <p:cNvSpPr/>
              <p:nvPr/>
            </p:nvSpPr>
            <p:spPr>
              <a:xfrm rot="19103369">
                <a:off x="4868256" y="2410343"/>
                <a:ext cx="1177534" cy="1098165"/>
              </a:xfrm>
              <a:custGeom>
                <a:avLst/>
                <a:gdLst>
                  <a:gd name="connsiteX0" fmla="*/ 1035389 w 1128401"/>
                  <a:gd name="connsiteY0" fmla="*/ 29585 h 1110157"/>
                  <a:gd name="connsiteX1" fmla="*/ 1082173 w 1128401"/>
                  <a:gd name="connsiteY1" fmla="*/ 684410 h 1110157"/>
                  <a:gd name="connsiteX2" fmla="*/ 1046229 w 1128401"/>
                  <a:gd name="connsiteY2" fmla="*/ 579788 h 1110157"/>
                  <a:gd name="connsiteX3" fmla="*/ 1009020 w 1128401"/>
                  <a:gd name="connsiteY3" fmla="*/ 515699 h 1110157"/>
                  <a:gd name="connsiteX4" fmla="*/ 998444 w 1128401"/>
                  <a:gd name="connsiteY4" fmla="*/ 537896 h 1110157"/>
                  <a:gd name="connsiteX5" fmla="*/ 999660 w 1128401"/>
                  <a:gd name="connsiteY5" fmla="*/ 549960 h 1110157"/>
                  <a:gd name="connsiteX6" fmla="*/ 925920 w 1128401"/>
                  <a:gd name="connsiteY6" fmla="*/ 845114 h 1110157"/>
                  <a:gd name="connsiteX7" fmla="*/ 880090 w 1128401"/>
                  <a:gd name="connsiteY7" fmla="*/ 724471 h 1110157"/>
                  <a:gd name="connsiteX8" fmla="*/ 876388 w 1128401"/>
                  <a:gd name="connsiteY8" fmla="*/ 718556 h 1110157"/>
                  <a:gd name="connsiteX9" fmla="*/ 812367 w 1128401"/>
                  <a:gd name="connsiteY9" fmla="*/ 783440 h 1110157"/>
                  <a:gd name="connsiteX10" fmla="*/ 797273 w 1128401"/>
                  <a:gd name="connsiteY10" fmla="*/ 796050 h 1110157"/>
                  <a:gd name="connsiteX11" fmla="*/ 794248 w 1128401"/>
                  <a:gd name="connsiteY11" fmla="*/ 803995 h 1110157"/>
                  <a:gd name="connsiteX12" fmla="*/ 779717 w 1128401"/>
                  <a:gd name="connsiteY12" fmla="*/ 829565 h 1110157"/>
                  <a:gd name="connsiteX13" fmla="*/ 778105 w 1128401"/>
                  <a:gd name="connsiteY13" fmla="*/ 841023 h 1110157"/>
                  <a:gd name="connsiteX14" fmla="*/ 636259 w 1128401"/>
                  <a:gd name="connsiteY14" fmla="*/ 1110157 h 1110157"/>
                  <a:gd name="connsiteX15" fmla="*/ 624164 w 1128401"/>
                  <a:gd name="connsiteY15" fmla="*/ 1012183 h 1110157"/>
                  <a:gd name="connsiteX16" fmla="*/ 596160 w 1128401"/>
                  <a:gd name="connsiteY16" fmla="*/ 1034894 h 1110157"/>
                  <a:gd name="connsiteX17" fmla="*/ 607638 w 1128401"/>
                  <a:gd name="connsiteY17" fmla="*/ 943286 h 1110157"/>
                  <a:gd name="connsiteX18" fmla="*/ 582375 w 1128401"/>
                  <a:gd name="connsiteY18" fmla="*/ 866801 h 1110157"/>
                  <a:gd name="connsiteX19" fmla="*/ 540430 w 1128401"/>
                  <a:gd name="connsiteY19" fmla="*/ 789837 h 1110157"/>
                  <a:gd name="connsiteX20" fmla="*/ 525241 w 1128401"/>
                  <a:gd name="connsiteY20" fmla="*/ 770157 h 1110157"/>
                  <a:gd name="connsiteX21" fmla="*/ 529737 w 1128401"/>
                  <a:gd name="connsiteY21" fmla="*/ 829883 h 1110157"/>
                  <a:gd name="connsiteX22" fmla="*/ 564018 w 1128401"/>
                  <a:gd name="connsiteY22" fmla="*/ 968638 h 1110157"/>
                  <a:gd name="connsiteX23" fmla="*/ 448609 w 1128401"/>
                  <a:gd name="connsiteY23" fmla="*/ 787198 h 1110157"/>
                  <a:gd name="connsiteX24" fmla="*/ 444340 w 1128401"/>
                  <a:gd name="connsiteY24" fmla="*/ 737051 h 1110157"/>
                  <a:gd name="connsiteX25" fmla="*/ 443048 w 1128401"/>
                  <a:gd name="connsiteY25" fmla="*/ 736280 h 1110157"/>
                  <a:gd name="connsiteX26" fmla="*/ 415057 w 1128401"/>
                  <a:gd name="connsiteY26" fmla="*/ 770609 h 1110157"/>
                  <a:gd name="connsiteX27" fmla="*/ 311311 w 1128401"/>
                  <a:gd name="connsiteY27" fmla="*/ 817629 h 1110157"/>
                  <a:gd name="connsiteX28" fmla="*/ 231113 w 1128401"/>
                  <a:gd name="connsiteY28" fmla="*/ 605335 h 1110157"/>
                  <a:gd name="connsiteX29" fmla="*/ 233162 w 1128401"/>
                  <a:gd name="connsiteY29" fmla="*/ 567193 h 1110157"/>
                  <a:gd name="connsiteX30" fmla="*/ 189923 w 1128401"/>
                  <a:gd name="connsiteY30" fmla="*/ 554894 h 1110157"/>
                  <a:gd name="connsiteX31" fmla="*/ 0 w 1128401"/>
                  <a:gd name="connsiteY31" fmla="*/ 545053 h 1110157"/>
                  <a:gd name="connsiteX32" fmla="*/ 161578 w 1128401"/>
                  <a:gd name="connsiteY32" fmla="*/ 413484 h 1110157"/>
                  <a:gd name="connsiteX33" fmla="*/ 209222 w 1128401"/>
                  <a:gd name="connsiteY33" fmla="*/ 391490 h 1110157"/>
                  <a:gd name="connsiteX34" fmla="*/ 222437 w 1128401"/>
                  <a:gd name="connsiteY34" fmla="*/ 370734 h 1110157"/>
                  <a:gd name="connsiteX35" fmla="*/ 101333 w 1128401"/>
                  <a:gd name="connsiteY35" fmla="*/ 342570 h 1110157"/>
                  <a:gd name="connsiteX36" fmla="*/ 288099 w 1128401"/>
                  <a:gd name="connsiteY36" fmla="*/ 250182 h 1110157"/>
                  <a:gd name="connsiteX37" fmla="*/ 330409 w 1128401"/>
                  <a:gd name="connsiteY37" fmla="*/ 241231 h 1110157"/>
                  <a:gd name="connsiteX38" fmla="*/ 257077 w 1128401"/>
                  <a:gd name="connsiteY38" fmla="*/ 210705 h 1110157"/>
                  <a:gd name="connsiteX39" fmla="*/ 782544 w 1128401"/>
                  <a:gd name="connsiteY39" fmla="*/ 32792 h 1110157"/>
                  <a:gd name="connsiteX40" fmla="*/ 848418 w 1128401"/>
                  <a:gd name="connsiteY40" fmla="*/ 46776 h 1110157"/>
                  <a:gd name="connsiteX41" fmla="*/ 875167 w 1128401"/>
                  <a:gd name="connsiteY41" fmla="*/ 25953 h 1110157"/>
                  <a:gd name="connsiteX42" fmla="*/ 987179 w 1128401"/>
                  <a:gd name="connsiteY42" fmla="*/ 3665 h 1110157"/>
                  <a:gd name="connsiteX43" fmla="*/ 1035389 w 1128401"/>
                  <a:gd name="connsiteY43" fmla="*/ 29585 h 1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8401" h="1110157">
                    <a:moveTo>
                      <a:pt x="1035389" y="29585"/>
                    </a:moveTo>
                    <a:cubicBezTo>
                      <a:pt x="1136809" y="117240"/>
                      <a:pt x="1159681" y="387678"/>
                      <a:pt x="1082173" y="684410"/>
                    </a:cubicBezTo>
                    <a:cubicBezTo>
                      <a:pt x="1072105" y="645502"/>
                      <a:pt x="1060051" y="610607"/>
                      <a:pt x="1046229" y="579788"/>
                    </a:cubicBezTo>
                    <a:lnTo>
                      <a:pt x="1009020" y="515699"/>
                    </a:lnTo>
                    <a:lnTo>
                      <a:pt x="998444" y="537896"/>
                    </a:lnTo>
                    <a:lnTo>
                      <a:pt x="999660" y="549960"/>
                    </a:lnTo>
                    <a:cubicBezTo>
                      <a:pt x="1000835" y="645953"/>
                      <a:pt x="977035" y="748356"/>
                      <a:pt x="925920" y="845114"/>
                    </a:cubicBezTo>
                    <a:cubicBezTo>
                      <a:pt x="914006" y="802084"/>
                      <a:pt x="898598" y="761800"/>
                      <a:pt x="880090" y="724471"/>
                    </a:cubicBezTo>
                    <a:lnTo>
                      <a:pt x="876388" y="718556"/>
                    </a:lnTo>
                    <a:lnTo>
                      <a:pt x="812367" y="783440"/>
                    </a:lnTo>
                    <a:lnTo>
                      <a:pt x="797273" y="796050"/>
                    </a:lnTo>
                    <a:lnTo>
                      <a:pt x="794248" y="803995"/>
                    </a:lnTo>
                    <a:lnTo>
                      <a:pt x="779717" y="829565"/>
                    </a:lnTo>
                    <a:lnTo>
                      <a:pt x="778105" y="841023"/>
                    </a:lnTo>
                    <a:cubicBezTo>
                      <a:pt x="756406" y="934540"/>
                      <a:pt x="708927" y="1028338"/>
                      <a:pt x="636259" y="1110157"/>
                    </a:cubicBezTo>
                    <a:lnTo>
                      <a:pt x="624164" y="1012183"/>
                    </a:lnTo>
                    <a:lnTo>
                      <a:pt x="596160" y="1034894"/>
                    </a:lnTo>
                    <a:lnTo>
                      <a:pt x="607638" y="943286"/>
                    </a:lnTo>
                    <a:lnTo>
                      <a:pt x="582375" y="866801"/>
                    </a:lnTo>
                    <a:cubicBezTo>
                      <a:pt x="570243" y="839734"/>
                      <a:pt x="556214" y="814037"/>
                      <a:pt x="540430" y="789837"/>
                    </a:cubicBezTo>
                    <a:lnTo>
                      <a:pt x="525241" y="770157"/>
                    </a:lnTo>
                    <a:lnTo>
                      <a:pt x="529737" y="829883"/>
                    </a:lnTo>
                    <a:cubicBezTo>
                      <a:pt x="537560" y="880185"/>
                      <a:pt x="549110" y="927225"/>
                      <a:pt x="564018" y="968638"/>
                    </a:cubicBezTo>
                    <a:cubicBezTo>
                      <a:pt x="512137" y="968638"/>
                      <a:pt x="467623" y="893823"/>
                      <a:pt x="448609" y="787198"/>
                    </a:cubicBezTo>
                    <a:lnTo>
                      <a:pt x="444340" y="737051"/>
                    </a:lnTo>
                    <a:lnTo>
                      <a:pt x="443048" y="736280"/>
                    </a:lnTo>
                    <a:lnTo>
                      <a:pt x="415057" y="770609"/>
                    </a:lnTo>
                    <a:cubicBezTo>
                      <a:pt x="379172" y="808031"/>
                      <a:pt x="343027" y="825915"/>
                      <a:pt x="311311" y="817629"/>
                    </a:cubicBezTo>
                    <a:cubicBezTo>
                      <a:pt x="258450" y="803822"/>
                      <a:pt x="230404" y="720594"/>
                      <a:pt x="231113" y="605335"/>
                    </a:cubicBezTo>
                    <a:lnTo>
                      <a:pt x="233162" y="567193"/>
                    </a:lnTo>
                    <a:lnTo>
                      <a:pt x="189923" y="554894"/>
                    </a:lnTo>
                    <a:cubicBezTo>
                      <a:pt x="130399" y="542755"/>
                      <a:pt x="66712" y="539137"/>
                      <a:pt x="0" y="545053"/>
                    </a:cubicBezTo>
                    <a:cubicBezTo>
                      <a:pt x="48447" y="490507"/>
                      <a:pt x="103501" y="446450"/>
                      <a:pt x="161578" y="413484"/>
                    </a:cubicBezTo>
                    <a:lnTo>
                      <a:pt x="209222" y="391490"/>
                    </a:lnTo>
                    <a:lnTo>
                      <a:pt x="222437" y="370734"/>
                    </a:lnTo>
                    <a:lnTo>
                      <a:pt x="101333" y="342570"/>
                    </a:lnTo>
                    <a:cubicBezTo>
                      <a:pt x="160685" y="300149"/>
                      <a:pt x="224150" y="269422"/>
                      <a:pt x="288099" y="250182"/>
                    </a:cubicBezTo>
                    <a:lnTo>
                      <a:pt x="330409" y="241231"/>
                    </a:lnTo>
                    <a:lnTo>
                      <a:pt x="257077" y="210705"/>
                    </a:lnTo>
                    <a:cubicBezTo>
                      <a:pt x="431670" y="78396"/>
                      <a:pt x="627668" y="17251"/>
                      <a:pt x="782544" y="32792"/>
                    </a:cubicBezTo>
                    <a:lnTo>
                      <a:pt x="848418" y="46776"/>
                    </a:lnTo>
                    <a:lnTo>
                      <a:pt x="875167" y="25953"/>
                    </a:lnTo>
                    <a:cubicBezTo>
                      <a:pt x="913837" y="2862"/>
                      <a:pt x="951917" y="-5545"/>
                      <a:pt x="987179" y="3665"/>
                    </a:cubicBezTo>
                    <a:cubicBezTo>
                      <a:pt x="1004810" y="8270"/>
                      <a:pt x="1020900" y="17062"/>
                      <a:pt x="1035389" y="2958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2" name="Freeform: Shape 201">
                <a:extLst>
                  <a:ext uri="{FF2B5EF4-FFF2-40B4-BE49-F238E27FC236}">
                    <a16:creationId xmlns:a16="http://schemas.microsoft.com/office/drawing/2014/main" id="{7466F465-8BFB-4C18-AFB3-318DBCB0FB2C}"/>
                  </a:ext>
                </a:extLst>
              </p:cNvPr>
              <p:cNvSpPr/>
              <p:nvPr/>
            </p:nvSpPr>
            <p:spPr>
              <a:xfrm>
                <a:off x="4477970" y="576628"/>
                <a:ext cx="1750824" cy="1073652"/>
              </a:xfrm>
              <a:custGeom>
                <a:avLst/>
                <a:gdLst>
                  <a:gd name="connsiteX0" fmla="*/ 988427 w 1750824"/>
                  <a:gd name="connsiteY0" fmla="*/ 195 h 1073652"/>
                  <a:gd name="connsiteX1" fmla="*/ 1117444 w 1750824"/>
                  <a:gd name="connsiteY1" fmla="*/ 10533 h 1073652"/>
                  <a:gd name="connsiteX2" fmla="*/ 1350711 w 1750824"/>
                  <a:gd name="connsiteY2" fmla="*/ 107380 h 1073652"/>
                  <a:gd name="connsiteX3" fmla="*/ 1365227 w 1750824"/>
                  <a:gd name="connsiteY3" fmla="*/ 119747 h 1073652"/>
                  <a:gd name="connsiteX4" fmla="*/ 1395737 w 1750824"/>
                  <a:gd name="connsiteY4" fmla="*/ 119793 h 1073652"/>
                  <a:gd name="connsiteX5" fmla="*/ 1750824 w 1750824"/>
                  <a:gd name="connsiteY5" fmla="*/ 428777 h 1073652"/>
                  <a:gd name="connsiteX6" fmla="*/ 1587902 w 1750824"/>
                  <a:gd name="connsiteY6" fmla="*/ 408980 h 1073652"/>
                  <a:gd name="connsiteX7" fmla="*/ 1581443 w 1750824"/>
                  <a:gd name="connsiteY7" fmla="*/ 409301 h 1073652"/>
                  <a:gd name="connsiteX8" fmla="*/ 1612255 w 1750824"/>
                  <a:gd name="connsiteY8" fmla="*/ 516918 h 1073652"/>
                  <a:gd name="connsiteX9" fmla="*/ 1623406 w 1750824"/>
                  <a:gd name="connsiteY9" fmla="*/ 646216 h 1073652"/>
                  <a:gd name="connsiteX10" fmla="*/ 1619974 w 1750824"/>
                  <a:gd name="connsiteY10" fmla="*/ 677911 h 1073652"/>
                  <a:gd name="connsiteX11" fmla="*/ 1665002 w 1750824"/>
                  <a:gd name="connsiteY11" fmla="*/ 745599 h 1073652"/>
                  <a:gd name="connsiteX12" fmla="*/ 1706056 w 1750824"/>
                  <a:gd name="connsiteY12" fmla="*/ 953783 h 1073652"/>
                  <a:gd name="connsiteX13" fmla="*/ 1631050 w 1750824"/>
                  <a:gd name="connsiteY13" fmla="*/ 916945 h 1073652"/>
                  <a:gd name="connsiteX14" fmla="*/ 1632843 w 1750824"/>
                  <a:gd name="connsiteY14" fmla="*/ 929679 h 1073652"/>
                  <a:gd name="connsiteX15" fmla="*/ 1621488 w 1750824"/>
                  <a:gd name="connsiteY15" fmla="*/ 1041780 h 1073652"/>
                  <a:gd name="connsiteX16" fmla="*/ 1493404 w 1750824"/>
                  <a:gd name="connsiteY16" fmla="*/ 922648 h 1073652"/>
                  <a:gd name="connsiteX17" fmla="*/ 1350805 w 1750824"/>
                  <a:gd name="connsiteY17" fmla="*/ 826846 h 1073652"/>
                  <a:gd name="connsiteX18" fmla="*/ 1347326 w 1750824"/>
                  <a:gd name="connsiteY18" fmla="*/ 826396 h 1073652"/>
                  <a:gd name="connsiteX19" fmla="*/ 1269719 w 1750824"/>
                  <a:gd name="connsiteY19" fmla="*/ 900836 h 1073652"/>
                  <a:gd name="connsiteX20" fmla="*/ 1267179 w 1750824"/>
                  <a:gd name="connsiteY20" fmla="*/ 902232 h 1073652"/>
                  <a:gd name="connsiteX21" fmla="*/ 1282067 w 1750824"/>
                  <a:gd name="connsiteY21" fmla="*/ 909337 h 1073652"/>
                  <a:gd name="connsiteX22" fmla="*/ 1339782 w 1750824"/>
                  <a:gd name="connsiteY22" fmla="*/ 925620 h 1073652"/>
                  <a:gd name="connsiteX23" fmla="*/ 1150595 w 1750824"/>
                  <a:gd name="connsiteY23" fmla="*/ 962856 h 1073652"/>
                  <a:gd name="connsiteX24" fmla="*/ 1131729 w 1750824"/>
                  <a:gd name="connsiteY24" fmla="*/ 955131 h 1073652"/>
                  <a:gd name="connsiteX25" fmla="*/ 1099967 w 1750824"/>
                  <a:gd name="connsiteY25" fmla="*/ 961269 h 1073652"/>
                  <a:gd name="connsiteX26" fmla="*/ 1035086 w 1750824"/>
                  <a:gd name="connsiteY26" fmla="*/ 964059 h 1073652"/>
                  <a:gd name="connsiteX27" fmla="*/ 1016886 w 1750824"/>
                  <a:gd name="connsiteY27" fmla="*/ 961983 h 1073652"/>
                  <a:gd name="connsiteX28" fmla="*/ 1006712 w 1750824"/>
                  <a:gd name="connsiteY28" fmla="*/ 973282 h 1073652"/>
                  <a:gd name="connsiteX29" fmla="*/ 964114 w 1750824"/>
                  <a:gd name="connsiteY29" fmla="*/ 1002106 h 1073652"/>
                  <a:gd name="connsiteX30" fmla="*/ 813637 w 1750824"/>
                  <a:gd name="connsiteY30" fmla="*/ 1018605 h 1073652"/>
                  <a:gd name="connsiteX31" fmla="*/ 757863 w 1750824"/>
                  <a:gd name="connsiteY31" fmla="*/ 996755 h 1073652"/>
                  <a:gd name="connsiteX32" fmla="*/ 701928 w 1750824"/>
                  <a:gd name="connsiteY32" fmla="*/ 1007517 h 1073652"/>
                  <a:gd name="connsiteX33" fmla="*/ 599044 w 1750824"/>
                  <a:gd name="connsiteY33" fmla="*/ 1017788 h 1073652"/>
                  <a:gd name="connsiteX34" fmla="*/ 481293 w 1750824"/>
                  <a:gd name="connsiteY34" fmla="*/ 1018331 h 1073652"/>
                  <a:gd name="connsiteX35" fmla="*/ 416224 w 1750824"/>
                  <a:gd name="connsiteY35" fmla="*/ 1011837 h 1073652"/>
                  <a:gd name="connsiteX36" fmla="*/ 317178 w 1750824"/>
                  <a:gd name="connsiteY36" fmla="*/ 1073652 h 1073652"/>
                  <a:gd name="connsiteX37" fmla="*/ 317178 w 1750824"/>
                  <a:gd name="connsiteY37" fmla="*/ 1073651 h 1073652"/>
                  <a:gd name="connsiteX38" fmla="*/ 331349 w 1750824"/>
                  <a:gd name="connsiteY38" fmla="*/ 998834 h 1073652"/>
                  <a:gd name="connsiteX39" fmla="*/ 270521 w 1750824"/>
                  <a:gd name="connsiteY39" fmla="*/ 985808 h 1073652"/>
                  <a:gd name="connsiteX40" fmla="*/ 228 w 1750824"/>
                  <a:gd name="connsiteY40" fmla="*/ 757322 h 1073652"/>
                  <a:gd name="connsiteX41" fmla="*/ 122987 w 1750824"/>
                  <a:gd name="connsiteY41" fmla="*/ 563807 h 1073652"/>
                  <a:gd name="connsiteX42" fmla="*/ 193971 w 1750824"/>
                  <a:gd name="connsiteY42" fmla="*/ 528158 h 1073652"/>
                  <a:gd name="connsiteX43" fmla="*/ 138623 w 1750824"/>
                  <a:gd name="connsiteY43" fmla="*/ 504181 h 1073652"/>
                  <a:gd name="connsiteX44" fmla="*/ 47616 w 1750824"/>
                  <a:gd name="connsiteY44" fmla="*/ 482928 h 1073652"/>
                  <a:gd name="connsiteX45" fmla="*/ 47615 w 1750824"/>
                  <a:gd name="connsiteY45" fmla="*/ 482927 h 1073652"/>
                  <a:gd name="connsiteX46" fmla="*/ 321443 w 1750824"/>
                  <a:gd name="connsiteY46" fmla="*/ 402884 h 1073652"/>
                  <a:gd name="connsiteX47" fmla="*/ 393032 w 1750824"/>
                  <a:gd name="connsiteY47" fmla="*/ 425074 h 1073652"/>
                  <a:gd name="connsiteX48" fmla="*/ 440274 w 1750824"/>
                  <a:gd name="connsiteY48" fmla="*/ 328696 h 1073652"/>
                  <a:gd name="connsiteX49" fmla="*/ 988427 w 1750824"/>
                  <a:gd name="connsiteY49" fmla="*/ 195 h 107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50824" h="1073652">
                    <a:moveTo>
                      <a:pt x="988427" y="195"/>
                    </a:moveTo>
                    <a:cubicBezTo>
                      <a:pt x="1031014" y="-876"/>
                      <a:pt x="1074189" y="2450"/>
                      <a:pt x="1117444" y="10533"/>
                    </a:cubicBezTo>
                    <a:cubicBezTo>
                      <a:pt x="1203952" y="26699"/>
                      <a:pt x="1282587" y="60356"/>
                      <a:pt x="1350711" y="107380"/>
                    </a:cubicBezTo>
                    <a:lnTo>
                      <a:pt x="1365227" y="119747"/>
                    </a:lnTo>
                    <a:lnTo>
                      <a:pt x="1395737" y="119793"/>
                    </a:lnTo>
                    <a:cubicBezTo>
                      <a:pt x="1590092" y="138556"/>
                      <a:pt x="1729418" y="248259"/>
                      <a:pt x="1750824" y="428777"/>
                    </a:cubicBezTo>
                    <a:cubicBezTo>
                      <a:pt x="1699126" y="417363"/>
                      <a:pt x="1644582" y="410792"/>
                      <a:pt x="1587902" y="408980"/>
                    </a:cubicBezTo>
                    <a:lnTo>
                      <a:pt x="1581443" y="409301"/>
                    </a:lnTo>
                    <a:lnTo>
                      <a:pt x="1612255" y="516918"/>
                    </a:lnTo>
                    <a:cubicBezTo>
                      <a:pt x="1620026" y="558909"/>
                      <a:pt x="1623854" y="602183"/>
                      <a:pt x="1623406" y="646216"/>
                    </a:cubicBezTo>
                    <a:lnTo>
                      <a:pt x="1619974" y="677911"/>
                    </a:lnTo>
                    <a:lnTo>
                      <a:pt x="1665002" y="745599"/>
                    </a:lnTo>
                    <a:cubicBezTo>
                      <a:pt x="1695987" y="808002"/>
                      <a:pt x="1710852" y="878266"/>
                      <a:pt x="1706056" y="953783"/>
                    </a:cubicBezTo>
                    <a:lnTo>
                      <a:pt x="1631050" y="916945"/>
                    </a:lnTo>
                    <a:lnTo>
                      <a:pt x="1632843" y="929679"/>
                    </a:lnTo>
                    <a:cubicBezTo>
                      <a:pt x="1633661" y="966911"/>
                      <a:pt x="1629997" y="1004432"/>
                      <a:pt x="1621488" y="1041780"/>
                    </a:cubicBezTo>
                    <a:cubicBezTo>
                      <a:pt x="1582558" y="999042"/>
                      <a:pt x="1539658" y="959215"/>
                      <a:pt x="1493404" y="922648"/>
                    </a:cubicBezTo>
                    <a:lnTo>
                      <a:pt x="1350805" y="826846"/>
                    </a:lnTo>
                    <a:lnTo>
                      <a:pt x="1347326" y="826396"/>
                    </a:lnTo>
                    <a:lnTo>
                      <a:pt x="1269719" y="900836"/>
                    </a:lnTo>
                    <a:lnTo>
                      <a:pt x="1267179" y="902232"/>
                    </a:lnTo>
                    <a:lnTo>
                      <a:pt x="1282067" y="909337"/>
                    </a:lnTo>
                    <a:cubicBezTo>
                      <a:pt x="1300676" y="916375"/>
                      <a:pt x="1319966" y="921862"/>
                      <a:pt x="1339782" y="925620"/>
                    </a:cubicBezTo>
                    <a:cubicBezTo>
                      <a:pt x="1288061" y="971556"/>
                      <a:pt x="1216701" y="983054"/>
                      <a:pt x="1150595" y="962856"/>
                    </a:cubicBezTo>
                    <a:lnTo>
                      <a:pt x="1131729" y="955131"/>
                    </a:lnTo>
                    <a:lnTo>
                      <a:pt x="1099967" y="961269"/>
                    </a:lnTo>
                    <a:cubicBezTo>
                      <a:pt x="1078835" y="963748"/>
                      <a:pt x="1057143" y="964714"/>
                      <a:pt x="1035086" y="964059"/>
                    </a:cubicBezTo>
                    <a:lnTo>
                      <a:pt x="1016886" y="961983"/>
                    </a:lnTo>
                    <a:lnTo>
                      <a:pt x="1006712" y="973282"/>
                    </a:lnTo>
                    <a:cubicBezTo>
                      <a:pt x="993913" y="984481"/>
                      <a:pt x="979696" y="994177"/>
                      <a:pt x="964114" y="1002106"/>
                    </a:cubicBezTo>
                    <a:cubicBezTo>
                      <a:pt x="917370" y="1025895"/>
                      <a:pt x="864992" y="1030402"/>
                      <a:pt x="813637" y="1018605"/>
                    </a:cubicBezTo>
                    <a:lnTo>
                      <a:pt x="757863" y="996755"/>
                    </a:lnTo>
                    <a:lnTo>
                      <a:pt x="701928" y="1007517"/>
                    </a:lnTo>
                    <a:cubicBezTo>
                      <a:pt x="668619" y="1012371"/>
                      <a:pt x="634239" y="1015843"/>
                      <a:pt x="599044" y="1017788"/>
                    </a:cubicBezTo>
                    <a:cubicBezTo>
                      <a:pt x="558821" y="1020011"/>
                      <a:pt x="519437" y="1020134"/>
                      <a:pt x="481293" y="1018331"/>
                    </a:cubicBezTo>
                    <a:lnTo>
                      <a:pt x="416224" y="1011837"/>
                    </a:lnTo>
                    <a:lnTo>
                      <a:pt x="317178" y="1073652"/>
                    </a:lnTo>
                    <a:lnTo>
                      <a:pt x="317178" y="1073651"/>
                    </a:lnTo>
                    <a:lnTo>
                      <a:pt x="331349" y="998834"/>
                    </a:lnTo>
                    <a:lnTo>
                      <a:pt x="270521" y="985808"/>
                    </a:lnTo>
                    <a:cubicBezTo>
                      <a:pt x="112631" y="941779"/>
                      <a:pt x="5811" y="858343"/>
                      <a:pt x="228" y="757322"/>
                    </a:cubicBezTo>
                    <a:cubicBezTo>
                      <a:pt x="-3679" y="686607"/>
                      <a:pt x="42666" y="618990"/>
                      <a:pt x="122987" y="563807"/>
                    </a:cubicBezTo>
                    <a:lnTo>
                      <a:pt x="193971" y="528158"/>
                    </a:lnTo>
                    <a:lnTo>
                      <a:pt x="138623" y="504181"/>
                    </a:lnTo>
                    <a:cubicBezTo>
                      <a:pt x="109418" y="494502"/>
                      <a:pt x="79004" y="487330"/>
                      <a:pt x="47616" y="482928"/>
                    </a:cubicBezTo>
                    <a:lnTo>
                      <a:pt x="47615" y="482927"/>
                    </a:lnTo>
                    <a:cubicBezTo>
                      <a:pt x="125242" y="413981"/>
                      <a:pt x="226137" y="387885"/>
                      <a:pt x="321443" y="402884"/>
                    </a:cubicBezTo>
                    <a:lnTo>
                      <a:pt x="393032" y="425074"/>
                    </a:lnTo>
                    <a:lnTo>
                      <a:pt x="440274" y="328696"/>
                    </a:lnTo>
                    <a:cubicBezTo>
                      <a:pt x="557510" y="132620"/>
                      <a:pt x="764849" y="5812"/>
                      <a:pt x="988427" y="195"/>
                    </a:cubicBezTo>
                    <a:close/>
                  </a:path>
                </a:pathLst>
              </a:cu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 name="Oval 202">
                <a:extLst>
                  <a:ext uri="{FF2B5EF4-FFF2-40B4-BE49-F238E27FC236}">
                    <a16:creationId xmlns:a16="http://schemas.microsoft.com/office/drawing/2014/main" id="{E185B463-0059-4830-8451-400274F83E04}"/>
                  </a:ext>
                </a:extLst>
              </p:cNvPr>
              <p:cNvSpPr/>
              <p:nvPr/>
            </p:nvSpPr>
            <p:spPr>
              <a:xfrm>
                <a:off x="5279450" y="2449261"/>
                <a:ext cx="377792" cy="213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grpSp>
        <p:nvGrpSpPr>
          <p:cNvPr id="2" name="Group 6"/>
          <p:cNvGrpSpPr/>
          <p:nvPr/>
        </p:nvGrpSpPr>
        <p:grpSpPr>
          <a:xfrm>
            <a:off x="-19986" y="0"/>
            <a:ext cx="7858425" cy="4162423"/>
            <a:chOff x="380999" y="304800"/>
            <a:chExt cx="5497830" cy="3857623"/>
          </a:xfrm>
        </p:grpSpPr>
        <p:sp>
          <p:nvSpPr>
            <p:cNvPr id="9" name="Freeform 8"/>
            <p:cNvSpPr/>
            <p:nvPr/>
          </p:nvSpPr>
          <p:spPr>
            <a:xfrm rot="21600000">
              <a:off x="380999" y="304800"/>
              <a:ext cx="4229101" cy="3086100"/>
            </a:xfrm>
            <a:custGeom>
              <a:avLst/>
              <a:gdLst>
                <a:gd name="connsiteX0" fmla="*/ 0 w 3086099"/>
                <a:gd name="connsiteY0" fmla="*/ 0 h 4229100"/>
                <a:gd name="connsiteX1" fmla="*/ 2571739 w 3086099"/>
                <a:gd name="connsiteY1" fmla="*/ 0 h 4229100"/>
                <a:gd name="connsiteX2" fmla="*/ 2935446 w 3086099"/>
                <a:gd name="connsiteY2" fmla="*/ 150653 h 4229100"/>
                <a:gd name="connsiteX3" fmla="*/ 3086098 w 3086099"/>
                <a:gd name="connsiteY3" fmla="*/ 514361 h 4229100"/>
                <a:gd name="connsiteX4" fmla="*/ 3086099 w 3086099"/>
                <a:gd name="connsiteY4" fmla="*/ 4229100 h 4229100"/>
                <a:gd name="connsiteX5" fmla="*/ 0 w 3086099"/>
                <a:gd name="connsiteY5" fmla="*/ 4229100 h 4229100"/>
                <a:gd name="connsiteX6" fmla="*/ 0 w 3086099"/>
                <a:gd name="connsiteY6"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099" h="4229100">
                  <a:moveTo>
                    <a:pt x="0" y="4229099"/>
                  </a:moveTo>
                  <a:lnTo>
                    <a:pt x="0" y="704864"/>
                  </a:lnTo>
                  <a:cubicBezTo>
                    <a:pt x="0" y="517923"/>
                    <a:pt x="39546" y="338638"/>
                    <a:pt x="109936" y="206451"/>
                  </a:cubicBezTo>
                  <a:cubicBezTo>
                    <a:pt x="180327" y="74264"/>
                    <a:pt x="275797" y="2"/>
                    <a:pt x="375345" y="2"/>
                  </a:cubicBezTo>
                  <a:cubicBezTo>
                    <a:pt x="1278929" y="2"/>
                    <a:pt x="2182514" y="1"/>
                    <a:pt x="3086099" y="1"/>
                  </a:cubicBezTo>
                  <a:lnTo>
                    <a:pt x="3086099" y="4229099"/>
                  </a:lnTo>
                  <a:lnTo>
                    <a:pt x="0" y="42290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144" tIns="263143" rIns="263144" bIns="1034669" numCol="1" spcCol="1270" anchor="ctr" anchorCtr="0">
              <a:noAutofit/>
            </a:bodyPr>
            <a:lstStyle/>
            <a:p>
              <a:pPr lvl="0" algn="ctr" defTabSz="1644650">
                <a:lnSpc>
                  <a:spcPct val="90000"/>
                </a:lnSpc>
                <a:spcBef>
                  <a:spcPct val="0"/>
                </a:spcBef>
                <a:spcAft>
                  <a:spcPct val="35000"/>
                </a:spcAft>
              </a:pPr>
              <a:r>
                <a:rPr lang="en-US" sz="3700" kern="1200" dirty="0"/>
                <a:t>Luke 22:21</a:t>
              </a:r>
            </a:p>
            <a:p>
              <a:pPr lvl="0" algn="ctr" defTabSz="1644650">
                <a:lnSpc>
                  <a:spcPct val="90000"/>
                </a:lnSpc>
                <a:spcBef>
                  <a:spcPct val="0"/>
                </a:spcBef>
                <a:spcAft>
                  <a:spcPct val="35000"/>
                </a:spcAft>
              </a:pPr>
              <a:r>
                <a:rPr lang="en-US" sz="3700" kern="1200" dirty="0"/>
                <a:t>One will betray me</a:t>
              </a:r>
            </a:p>
          </p:txBody>
        </p:sp>
        <p:sp>
          <p:nvSpPr>
            <p:cNvPr id="13" name="Freeform 12"/>
            <p:cNvSpPr/>
            <p:nvPr/>
          </p:nvSpPr>
          <p:spPr>
            <a:xfrm>
              <a:off x="3341369" y="2619374"/>
              <a:ext cx="2537460" cy="1543049"/>
            </a:xfrm>
            <a:custGeom>
              <a:avLst/>
              <a:gdLst>
                <a:gd name="connsiteX0" fmla="*/ 0 w 2537460"/>
                <a:gd name="connsiteY0" fmla="*/ 257180 h 1543049"/>
                <a:gd name="connsiteX1" fmla="*/ 75327 w 2537460"/>
                <a:gd name="connsiteY1" fmla="*/ 75326 h 1543049"/>
                <a:gd name="connsiteX2" fmla="*/ 257181 w 2537460"/>
                <a:gd name="connsiteY2" fmla="*/ 0 h 1543049"/>
                <a:gd name="connsiteX3" fmla="*/ 2280280 w 2537460"/>
                <a:gd name="connsiteY3" fmla="*/ 0 h 1543049"/>
                <a:gd name="connsiteX4" fmla="*/ 2462134 w 2537460"/>
                <a:gd name="connsiteY4" fmla="*/ 75327 h 1543049"/>
                <a:gd name="connsiteX5" fmla="*/ 2537460 w 2537460"/>
                <a:gd name="connsiteY5" fmla="*/ 257181 h 1543049"/>
                <a:gd name="connsiteX6" fmla="*/ 2537460 w 2537460"/>
                <a:gd name="connsiteY6" fmla="*/ 1285869 h 1543049"/>
                <a:gd name="connsiteX7" fmla="*/ 2462134 w 2537460"/>
                <a:gd name="connsiteY7" fmla="*/ 1467723 h 1543049"/>
                <a:gd name="connsiteX8" fmla="*/ 2280280 w 2537460"/>
                <a:gd name="connsiteY8" fmla="*/ 1543049 h 1543049"/>
                <a:gd name="connsiteX9" fmla="*/ 257180 w 2537460"/>
                <a:gd name="connsiteY9" fmla="*/ 1543049 h 1543049"/>
                <a:gd name="connsiteX10" fmla="*/ 75326 w 2537460"/>
                <a:gd name="connsiteY10" fmla="*/ 1467723 h 1543049"/>
                <a:gd name="connsiteX11" fmla="*/ 0 w 2537460"/>
                <a:gd name="connsiteY11" fmla="*/ 1285869 h 1543049"/>
                <a:gd name="connsiteX12" fmla="*/ 0 w 2537460"/>
                <a:gd name="connsiteY12" fmla="*/ 257180 h 15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460" h="1543049">
                  <a:moveTo>
                    <a:pt x="0" y="257180"/>
                  </a:moveTo>
                  <a:cubicBezTo>
                    <a:pt x="0" y="188972"/>
                    <a:pt x="27096" y="123557"/>
                    <a:pt x="75327" y="75326"/>
                  </a:cubicBezTo>
                  <a:cubicBezTo>
                    <a:pt x="123558" y="27095"/>
                    <a:pt x="188973" y="0"/>
                    <a:pt x="257181" y="0"/>
                  </a:cubicBezTo>
                  <a:lnTo>
                    <a:pt x="2280280" y="0"/>
                  </a:lnTo>
                  <a:cubicBezTo>
                    <a:pt x="2348488" y="0"/>
                    <a:pt x="2413903" y="27096"/>
                    <a:pt x="2462134" y="75327"/>
                  </a:cubicBezTo>
                  <a:cubicBezTo>
                    <a:pt x="2510365" y="123558"/>
                    <a:pt x="2537460" y="188973"/>
                    <a:pt x="2537460" y="257181"/>
                  </a:cubicBezTo>
                  <a:lnTo>
                    <a:pt x="2537460" y="1285869"/>
                  </a:lnTo>
                  <a:cubicBezTo>
                    <a:pt x="2537460" y="1354077"/>
                    <a:pt x="2510364" y="1419492"/>
                    <a:pt x="2462134" y="1467723"/>
                  </a:cubicBezTo>
                  <a:cubicBezTo>
                    <a:pt x="2413903" y="1515954"/>
                    <a:pt x="2348489" y="1543049"/>
                    <a:pt x="2280280" y="1543049"/>
                  </a:cubicBezTo>
                  <a:lnTo>
                    <a:pt x="257180" y="1543049"/>
                  </a:lnTo>
                  <a:cubicBezTo>
                    <a:pt x="188972" y="1543049"/>
                    <a:pt x="123557" y="1515953"/>
                    <a:pt x="75326" y="1467723"/>
                  </a:cubicBezTo>
                  <a:cubicBezTo>
                    <a:pt x="27095" y="1419492"/>
                    <a:pt x="0" y="1354078"/>
                    <a:pt x="0" y="1285869"/>
                  </a:cubicBezTo>
                  <a:lnTo>
                    <a:pt x="0" y="257180"/>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16295" tIns="216295" rIns="216295" bIns="216295" numCol="1" spcCol="1270" anchor="ctr" anchorCtr="0">
              <a:noAutofit/>
            </a:bodyPr>
            <a:lstStyle/>
            <a:p>
              <a:pPr lvl="0" algn="ctr" defTabSz="1644650">
                <a:lnSpc>
                  <a:spcPct val="90000"/>
                </a:lnSpc>
                <a:spcBef>
                  <a:spcPct val="0"/>
                </a:spcBef>
                <a:spcAft>
                  <a:spcPct val="35000"/>
                </a:spcAft>
              </a:pPr>
              <a:r>
                <a:rPr lang="en-US" sz="3700" kern="1200" dirty="0"/>
                <a:t>Betrayal</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0" y="1992746"/>
            <a:ext cx="12192000" cy="2123658"/>
          </a:xfrm>
          <a:prstGeom prst="rect">
            <a:avLst/>
          </a:prstGeom>
          <a:noFill/>
        </p:spPr>
        <p:txBody>
          <a:bodyPr wrap="square" rtlCol="0">
            <a:spAutoFit/>
          </a:bodyPr>
          <a:lstStyle/>
          <a:p>
            <a:pPr algn="ctr"/>
            <a:r>
              <a:rPr lang="en-US" sz="4400" dirty="0">
                <a:solidFill>
                  <a:srgbClr val="FFFF00"/>
                </a:solidFill>
              </a:rPr>
              <a:t>To betray means</a:t>
            </a:r>
          </a:p>
          <a:p>
            <a:pPr algn="ctr"/>
            <a:r>
              <a:rPr lang="en-US" sz="4400" dirty="0">
                <a:solidFill>
                  <a:srgbClr val="FFFF00"/>
                </a:solidFill>
              </a:rPr>
              <a:t> to deceive, beguile, ensnare, trap, sell out, desert, to be a traitor</a:t>
            </a:r>
          </a:p>
        </p:txBody>
      </p:sp>
      <p:pic>
        <p:nvPicPr>
          <p:cNvPr id="8194" name="Picture 2" descr="Image result for betrayal of jesus"/>
          <p:cNvPicPr>
            <a:picLocks noChangeAspect="1" noChangeArrowheads="1"/>
          </p:cNvPicPr>
          <p:nvPr/>
        </p:nvPicPr>
        <p:blipFill>
          <a:blip r:embed="rId3" cstate="print"/>
          <a:srcRect/>
          <a:stretch>
            <a:fillRect/>
          </a:stretch>
        </p:blipFill>
        <p:spPr bwMode="auto">
          <a:xfrm>
            <a:off x="7638473" y="4193309"/>
            <a:ext cx="3910156" cy="2362386"/>
          </a:xfrm>
          <a:prstGeom prst="rect">
            <a:avLst/>
          </a:prstGeom>
          <a:noFill/>
        </p:spPr>
      </p:pic>
      <p:pic>
        <p:nvPicPr>
          <p:cNvPr id="8196" name="Picture 4" descr="Image result for betrayal of jesus"/>
          <p:cNvPicPr>
            <a:picLocks noChangeAspect="1" noChangeArrowheads="1"/>
          </p:cNvPicPr>
          <p:nvPr/>
        </p:nvPicPr>
        <p:blipFill>
          <a:blip r:embed="rId4" cstate="print"/>
          <a:srcRect r="6141" b="12709"/>
          <a:stretch>
            <a:fillRect/>
          </a:stretch>
        </p:blipFill>
        <p:spPr bwMode="auto">
          <a:xfrm>
            <a:off x="635866" y="136959"/>
            <a:ext cx="3271116" cy="2196200"/>
          </a:xfrm>
          <a:prstGeom prst="rect">
            <a:avLst/>
          </a:prstGeom>
          <a:noFill/>
        </p:spPr>
      </p:pic>
      <p:sp>
        <p:nvSpPr>
          <p:cNvPr id="7" name="TextBox 6"/>
          <p:cNvSpPr txBox="1"/>
          <p:nvPr/>
        </p:nvSpPr>
        <p:spPr>
          <a:xfrm>
            <a:off x="0" y="6488668"/>
            <a:ext cx="2909455" cy="369332"/>
          </a:xfrm>
          <a:prstGeom prst="rect">
            <a:avLst/>
          </a:prstGeom>
          <a:noFill/>
        </p:spPr>
        <p:txBody>
          <a:bodyPr wrap="square" rtlCol="0">
            <a:spAutoFit/>
          </a:bodyPr>
          <a:lstStyle/>
          <a:p>
            <a:pPr>
              <a:tabLst>
                <a:tab pos="2114550" algn="l"/>
              </a:tabLst>
            </a:pPr>
            <a:r>
              <a:rPr lang="en-US" dirty="0">
                <a:solidFill>
                  <a:schemeClr val="bg1"/>
                </a:solidFill>
              </a:rPr>
              <a:t>Luke 22:4</a:t>
            </a:r>
          </a:p>
        </p:txBody>
      </p:sp>
      <p:sp>
        <p:nvSpPr>
          <p:cNvPr id="8" name="Rectangle 7"/>
          <p:cNvSpPr/>
          <p:nvPr/>
        </p:nvSpPr>
        <p:spPr>
          <a:xfrm>
            <a:off x="4342613" y="541495"/>
            <a:ext cx="6096000" cy="1200329"/>
          </a:xfrm>
          <a:prstGeom prst="rect">
            <a:avLst/>
          </a:prstGeom>
        </p:spPr>
        <p:txBody>
          <a:bodyPr>
            <a:spAutoFit/>
          </a:bodyPr>
          <a:lstStyle/>
          <a:p>
            <a:r>
              <a:rPr lang="en-US" sz="2400" i="1" dirty="0">
                <a:solidFill>
                  <a:schemeClr val="bg1"/>
                </a:solidFill>
              </a:rPr>
              <a:t>And he went his way, and communed with the chief priests and captains, how he might betray him unto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grpSp>
        <p:nvGrpSpPr>
          <p:cNvPr id="2" name="Group 6"/>
          <p:cNvGrpSpPr/>
          <p:nvPr/>
        </p:nvGrpSpPr>
        <p:grpSpPr>
          <a:xfrm>
            <a:off x="0" y="1"/>
            <a:ext cx="12192000" cy="4371975"/>
            <a:chOff x="76199" y="228600"/>
            <a:chExt cx="8803958" cy="4143375"/>
          </a:xfrm>
        </p:grpSpPr>
        <p:sp>
          <p:nvSpPr>
            <p:cNvPr id="9" name="Freeform 8"/>
            <p:cNvSpPr/>
            <p:nvPr/>
          </p:nvSpPr>
          <p:spPr>
            <a:xfrm rot="21600000">
              <a:off x="76199" y="228600"/>
              <a:ext cx="4457701" cy="3314700"/>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0" y="4457699"/>
                  </a:moveTo>
                  <a:lnTo>
                    <a:pt x="0" y="742965"/>
                  </a:lnTo>
                  <a:cubicBezTo>
                    <a:pt x="0" y="545918"/>
                    <a:pt x="43281" y="356943"/>
                    <a:pt x="120322" y="217610"/>
                  </a:cubicBezTo>
                  <a:cubicBezTo>
                    <a:pt x="197364" y="78278"/>
                    <a:pt x="301853" y="1"/>
                    <a:pt x="410805" y="1"/>
                  </a:cubicBezTo>
                  <a:lnTo>
                    <a:pt x="3314700" y="1"/>
                  </a:lnTo>
                  <a:lnTo>
                    <a:pt x="3314700" y="4457699"/>
                  </a:lnTo>
                  <a:lnTo>
                    <a:pt x="0" y="44576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79" rIns="284480" bIns="1113155" numCol="1" spcCol="1270" anchor="ctr" anchorCtr="0">
              <a:noAutofit/>
            </a:bodyPr>
            <a:lstStyle/>
            <a:p>
              <a:pPr lvl="0" algn="ctr" defTabSz="1778000">
                <a:lnSpc>
                  <a:spcPct val="90000"/>
                </a:lnSpc>
                <a:spcBef>
                  <a:spcPct val="0"/>
                </a:spcBef>
                <a:spcAft>
                  <a:spcPct val="35000"/>
                </a:spcAft>
              </a:pPr>
              <a:r>
                <a:rPr lang="en-US" sz="4000" kern="1200" dirty="0"/>
                <a:t>Luke 22:21</a:t>
              </a:r>
            </a:p>
            <a:p>
              <a:pPr lvl="0" algn="ctr" defTabSz="1778000">
                <a:lnSpc>
                  <a:spcPct val="90000"/>
                </a:lnSpc>
                <a:spcBef>
                  <a:spcPct val="0"/>
                </a:spcBef>
                <a:spcAft>
                  <a:spcPct val="35000"/>
                </a:spcAft>
              </a:pPr>
              <a:r>
                <a:rPr lang="en-US" sz="4000" kern="1200" dirty="0"/>
                <a:t>One will betray me</a:t>
              </a:r>
            </a:p>
          </p:txBody>
        </p:sp>
        <p:sp>
          <p:nvSpPr>
            <p:cNvPr id="10" name="Freeform 9"/>
            <p:cNvSpPr/>
            <p:nvPr/>
          </p:nvSpPr>
          <p:spPr>
            <a:xfrm>
              <a:off x="4422457" y="228600"/>
              <a:ext cx="4457700" cy="3314700"/>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0" y="0"/>
                  </a:moveTo>
                  <a:lnTo>
                    <a:pt x="3905239" y="0"/>
                  </a:lnTo>
                  <a:cubicBezTo>
                    <a:pt x="4051761" y="0"/>
                    <a:pt x="4192281" y="58206"/>
                    <a:pt x="4295888" y="161813"/>
                  </a:cubicBezTo>
                  <a:cubicBezTo>
                    <a:pt x="4399494" y="265420"/>
                    <a:pt x="4457700" y="405940"/>
                    <a:pt x="4457700" y="552462"/>
                  </a:cubicBezTo>
                  <a:lnTo>
                    <a:pt x="4457700" y="3314700"/>
                  </a:lnTo>
                  <a:lnTo>
                    <a:pt x="0" y="3314700"/>
                  </a:lnTo>
                  <a:lnTo>
                    <a:pt x="0" y="0"/>
                  </a:ln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80" rIns="284480" bIns="1113155" numCol="1" spcCol="1270" anchor="ctr" anchorCtr="0">
              <a:noAutofit/>
            </a:bodyPr>
            <a:lstStyle/>
            <a:p>
              <a:pPr lvl="0" algn="ctr" defTabSz="1778000">
                <a:lnSpc>
                  <a:spcPct val="90000"/>
                </a:lnSpc>
                <a:spcBef>
                  <a:spcPct val="0"/>
                </a:spcBef>
                <a:spcAft>
                  <a:spcPct val="35000"/>
                </a:spcAft>
              </a:pPr>
              <a:r>
                <a:rPr lang="en-US" sz="4000" kern="1200" dirty="0"/>
                <a:t>A </a:t>
              </a:r>
              <a:r>
                <a:rPr lang="en-US" sz="4000" kern="1200" dirty="0" err="1"/>
                <a:t>wilful</a:t>
              </a:r>
              <a:r>
                <a:rPr lang="en-US" sz="4000" kern="1200" dirty="0"/>
                <a:t>, deliberate, premeditated act</a:t>
              </a:r>
            </a:p>
          </p:txBody>
        </p:sp>
        <p:sp>
          <p:nvSpPr>
            <p:cNvPr id="13" name="Freeform 12"/>
            <p:cNvSpPr/>
            <p:nvPr/>
          </p:nvSpPr>
          <p:spPr>
            <a:xfrm>
              <a:off x="3196590" y="2714625"/>
              <a:ext cx="2674620" cy="1657350"/>
            </a:xfrm>
            <a:custGeom>
              <a:avLst/>
              <a:gdLst>
                <a:gd name="connsiteX0" fmla="*/ 0 w 2674620"/>
                <a:gd name="connsiteY0" fmla="*/ 276231 h 1657350"/>
                <a:gd name="connsiteX1" fmla="*/ 80906 w 2674620"/>
                <a:gd name="connsiteY1" fmla="*/ 80906 h 1657350"/>
                <a:gd name="connsiteX2" fmla="*/ 276231 w 2674620"/>
                <a:gd name="connsiteY2" fmla="*/ 0 h 1657350"/>
                <a:gd name="connsiteX3" fmla="*/ 2398389 w 2674620"/>
                <a:gd name="connsiteY3" fmla="*/ 0 h 1657350"/>
                <a:gd name="connsiteX4" fmla="*/ 2593714 w 2674620"/>
                <a:gd name="connsiteY4" fmla="*/ 80906 h 1657350"/>
                <a:gd name="connsiteX5" fmla="*/ 2674620 w 2674620"/>
                <a:gd name="connsiteY5" fmla="*/ 276231 h 1657350"/>
                <a:gd name="connsiteX6" fmla="*/ 2674620 w 2674620"/>
                <a:gd name="connsiteY6" fmla="*/ 1381119 h 1657350"/>
                <a:gd name="connsiteX7" fmla="*/ 2593714 w 2674620"/>
                <a:gd name="connsiteY7" fmla="*/ 1576444 h 1657350"/>
                <a:gd name="connsiteX8" fmla="*/ 2398389 w 2674620"/>
                <a:gd name="connsiteY8" fmla="*/ 1657350 h 1657350"/>
                <a:gd name="connsiteX9" fmla="*/ 276231 w 2674620"/>
                <a:gd name="connsiteY9" fmla="*/ 1657350 h 1657350"/>
                <a:gd name="connsiteX10" fmla="*/ 80906 w 2674620"/>
                <a:gd name="connsiteY10" fmla="*/ 1576444 h 1657350"/>
                <a:gd name="connsiteX11" fmla="*/ 0 w 2674620"/>
                <a:gd name="connsiteY11" fmla="*/ 1381119 h 1657350"/>
                <a:gd name="connsiteX12" fmla="*/ 0 w 2674620"/>
                <a:gd name="connsiteY12" fmla="*/ 27623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57350">
                  <a:moveTo>
                    <a:pt x="0" y="276231"/>
                  </a:moveTo>
                  <a:cubicBezTo>
                    <a:pt x="0" y="202970"/>
                    <a:pt x="29103" y="132710"/>
                    <a:pt x="80906" y="80906"/>
                  </a:cubicBezTo>
                  <a:cubicBezTo>
                    <a:pt x="132709" y="29103"/>
                    <a:pt x="202970" y="0"/>
                    <a:pt x="276231" y="0"/>
                  </a:cubicBezTo>
                  <a:lnTo>
                    <a:pt x="2398389" y="0"/>
                  </a:lnTo>
                  <a:cubicBezTo>
                    <a:pt x="2471650" y="0"/>
                    <a:pt x="2541910" y="29103"/>
                    <a:pt x="2593714" y="80906"/>
                  </a:cubicBezTo>
                  <a:cubicBezTo>
                    <a:pt x="2645517" y="132709"/>
                    <a:pt x="2674620" y="202970"/>
                    <a:pt x="2674620" y="276231"/>
                  </a:cubicBezTo>
                  <a:lnTo>
                    <a:pt x="2674620" y="1381119"/>
                  </a:lnTo>
                  <a:cubicBezTo>
                    <a:pt x="2674620" y="1454380"/>
                    <a:pt x="2645517" y="1524641"/>
                    <a:pt x="2593714" y="1576444"/>
                  </a:cubicBezTo>
                  <a:cubicBezTo>
                    <a:pt x="2541911" y="1628247"/>
                    <a:pt x="2471650" y="1657350"/>
                    <a:pt x="2398389" y="1657350"/>
                  </a:cubicBezTo>
                  <a:lnTo>
                    <a:pt x="276231" y="1657350"/>
                  </a:lnTo>
                  <a:cubicBezTo>
                    <a:pt x="202970" y="1657350"/>
                    <a:pt x="132710" y="1628247"/>
                    <a:pt x="80906" y="1576444"/>
                  </a:cubicBezTo>
                  <a:cubicBezTo>
                    <a:pt x="29103" y="1524641"/>
                    <a:pt x="0" y="1454380"/>
                    <a:pt x="0" y="1381119"/>
                  </a:cubicBezTo>
                  <a:lnTo>
                    <a:pt x="0" y="276231"/>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33305" tIns="233305" rIns="233305" bIns="233305" numCol="1" spcCol="1270" anchor="ctr" anchorCtr="0">
              <a:noAutofit/>
            </a:bodyPr>
            <a:lstStyle/>
            <a:p>
              <a:pPr lvl="0" algn="ctr" defTabSz="1778000">
                <a:lnSpc>
                  <a:spcPct val="90000"/>
                </a:lnSpc>
                <a:spcBef>
                  <a:spcPct val="0"/>
                </a:spcBef>
                <a:spcAft>
                  <a:spcPct val="35000"/>
                </a:spcAft>
              </a:pPr>
              <a:r>
                <a:rPr lang="en-US" sz="4000" kern="1200" dirty="0"/>
                <a:t>Betrayal</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526471" y="2551546"/>
            <a:ext cx="7860147" cy="2554545"/>
          </a:xfrm>
          <a:prstGeom prst="rect">
            <a:avLst/>
          </a:prstGeom>
          <a:noFill/>
        </p:spPr>
        <p:txBody>
          <a:bodyPr wrap="square" rtlCol="0">
            <a:spAutoFit/>
          </a:bodyPr>
          <a:lstStyle/>
          <a:p>
            <a:pPr algn="ctr"/>
            <a:r>
              <a:rPr lang="en-US" sz="4000" dirty="0">
                <a:solidFill>
                  <a:srgbClr val="FFFF00"/>
                </a:solidFill>
              </a:rPr>
              <a:t>“Judas took the initiative. </a:t>
            </a:r>
          </a:p>
          <a:p>
            <a:pPr algn="ctr"/>
            <a:r>
              <a:rPr lang="en-US" sz="4000" dirty="0">
                <a:solidFill>
                  <a:srgbClr val="FFFF00"/>
                </a:solidFill>
              </a:rPr>
              <a:t>He sought out the chief priest; he chose to betray the Lord: </a:t>
            </a:r>
          </a:p>
          <a:p>
            <a:pPr algn="ctr"/>
            <a:r>
              <a:rPr lang="en-US" sz="4000" dirty="0">
                <a:solidFill>
                  <a:srgbClr val="FFFF00"/>
                </a:solidFill>
              </a:rPr>
              <a:t>he asked for money.”</a:t>
            </a:r>
          </a:p>
        </p:txBody>
      </p:sp>
      <p:pic>
        <p:nvPicPr>
          <p:cNvPr id="6146" name="Picture 2" descr="Image result for betrayal of jesus"/>
          <p:cNvPicPr>
            <a:picLocks noChangeAspect="1" noChangeArrowheads="1"/>
          </p:cNvPicPr>
          <p:nvPr/>
        </p:nvPicPr>
        <p:blipFill>
          <a:blip r:embed="rId3" cstate="print"/>
          <a:srcRect/>
          <a:stretch>
            <a:fillRect/>
          </a:stretch>
        </p:blipFill>
        <p:spPr bwMode="auto">
          <a:xfrm>
            <a:off x="9179502" y="3164609"/>
            <a:ext cx="2476500" cy="3419475"/>
          </a:xfrm>
          <a:prstGeom prst="rect">
            <a:avLst/>
          </a:prstGeom>
          <a:noFill/>
        </p:spPr>
      </p:pic>
      <p:sp>
        <p:nvSpPr>
          <p:cNvPr id="7" name="Rectangle 6"/>
          <p:cNvSpPr/>
          <p:nvPr/>
        </p:nvSpPr>
        <p:spPr>
          <a:xfrm>
            <a:off x="11749251" y="6488668"/>
            <a:ext cx="442749" cy="369332"/>
          </a:xfrm>
          <a:prstGeom prst="rect">
            <a:avLst/>
          </a:prstGeom>
        </p:spPr>
        <p:txBody>
          <a:bodyPr wrap="none">
            <a:spAutoFit/>
          </a:bodyPr>
          <a:lstStyle/>
          <a:p>
            <a:pPr algn="ctr"/>
            <a:r>
              <a:rPr lang="en-US" dirty="0">
                <a:solidFill>
                  <a:srgbClr val="FFFF00"/>
                </a:solidFill>
              </a:rPr>
              <a:t>(2)</a:t>
            </a:r>
          </a:p>
        </p:txBody>
      </p:sp>
      <p:pic>
        <p:nvPicPr>
          <p:cNvPr id="8" name="Picture 7" descr="bruce R. McConkie.jpg"/>
          <p:cNvPicPr>
            <a:picLocks noChangeAspect="1"/>
          </p:cNvPicPr>
          <p:nvPr/>
        </p:nvPicPr>
        <p:blipFill>
          <a:blip r:embed="rId4" cstate="print"/>
          <a:stretch>
            <a:fillRect/>
          </a:stretch>
        </p:blipFill>
        <p:spPr>
          <a:xfrm>
            <a:off x="11011123" y="184728"/>
            <a:ext cx="866840" cy="1209964"/>
          </a:xfrm>
          <a:prstGeom prst="rect">
            <a:avLst/>
          </a:prstGeom>
        </p:spPr>
      </p:pic>
      <p:sp>
        <p:nvSpPr>
          <p:cNvPr id="9" name="Rectangle 8"/>
          <p:cNvSpPr/>
          <p:nvPr/>
        </p:nvSpPr>
        <p:spPr>
          <a:xfrm>
            <a:off x="578811" y="695097"/>
            <a:ext cx="9494459" cy="584775"/>
          </a:xfrm>
          <a:prstGeom prst="rect">
            <a:avLst/>
          </a:prstGeom>
        </p:spPr>
        <p:txBody>
          <a:bodyPr wrap="none">
            <a:spAutoFit/>
          </a:bodyPr>
          <a:lstStyle/>
          <a:p>
            <a:r>
              <a:rPr lang="en-US" sz="3200" i="1" dirty="0">
                <a:solidFill>
                  <a:schemeClr val="bg1"/>
                </a:solidFill>
              </a:rPr>
              <a:t>And they were glad, and covenanted to give him money.</a:t>
            </a:r>
          </a:p>
        </p:txBody>
      </p:sp>
      <p:sp>
        <p:nvSpPr>
          <p:cNvPr id="10" name="TextBox 9"/>
          <p:cNvSpPr txBox="1"/>
          <p:nvPr/>
        </p:nvSpPr>
        <p:spPr>
          <a:xfrm>
            <a:off x="0" y="6488668"/>
            <a:ext cx="2909455" cy="369332"/>
          </a:xfrm>
          <a:prstGeom prst="rect">
            <a:avLst/>
          </a:prstGeom>
          <a:noFill/>
        </p:spPr>
        <p:txBody>
          <a:bodyPr wrap="square" rtlCol="0">
            <a:spAutoFit/>
          </a:bodyPr>
          <a:lstStyle/>
          <a:p>
            <a:r>
              <a:rPr lang="en-US" dirty="0">
                <a:solidFill>
                  <a:schemeClr val="bg1"/>
                </a:solidFill>
              </a:rPr>
              <a:t>Luke 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5" name="Freeform 4"/>
          <p:cNvSpPr/>
          <p:nvPr/>
        </p:nvSpPr>
        <p:spPr>
          <a:xfrm>
            <a:off x="39973" y="29981"/>
            <a:ext cx="6152926" cy="3342807"/>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0" y="4457699"/>
                </a:moveTo>
                <a:lnTo>
                  <a:pt x="0" y="742965"/>
                </a:lnTo>
                <a:cubicBezTo>
                  <a:pt x="0" y="545918"/>
                  <a:pt x="43281" y="356943"/>
                  <a:pt x="120322" y="217610"/>
                </a:cubicBezTo>
                <a:cubicBezTo>
                  <a:pt x="197364" y="78278"/>
                  <a:pt x="301853" y="1"/>
                  <a:pt x="410805" y="1"/>
                </a:cubicBezTo>
                <a:lnTo>
                  <a:pt x="3314700" y="1"/>
                </a:lnTo>
                <a:lnTo>
                  <a:pt x="3314700" y="4457699"/>
                </a:lnTo>
                <a:lnTo>
                  <a:pt x="0" y="4457699"/>
                </a:lnTo>
                <a:close/>
              </a:path>
            </a:pathLst>
          </a:custGeom>
          <a:solidFill>
            <a:schemeClr val="accent4">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79" rIns="284480" bIns="1113155" numCol="1" spcCol="1270" anchor="ctr" anchorCtr="0">
            <a:noAutofit/>
          </a:bodyPr>
          <a:lstStyle/>
          <a:p>
            <a:pPr lvl="0" algn="ctr" defTabSz="1778000">
              <a:lnSpc>
                <a:spcPct val="90000"/>
              </a:lnSpc>
              <a:spcBef>
                <a:spcPct val="0"/>
              </a:spcBef>
              <a:spcAft>
                <a:spcPct val="35000"/>
              </a:spcAft>
            </a:pPr>
            <a:r>
              <a:rPr lang="en-US" sz="4000" kern="1200" dirty="0"/>
              <a:t>Luke 22:21</a:t>
            </a:r>
          </a:p>
          <a:p>
            <a:pPr lvl="0" algn="ctr" defTabSz="1778000">
              <a:lnSpc>
                <a:spcPct val="90000"/>
              </a:lnSpc>
              <a:spcBef>
                <a:spcPct val="0"/>
              </a:spcBef>
              <a:spcAft>
                <a:spcPct val="35000"/>
              </a:spcAft>
            </a:pPr>
            <a:r>
              <a:rPr lang="en-US" sz="4000" kern="1200" dirty="0"/>
              <a:t>One will betray me</a:t>
            </a:r>
          </a:p>
        </p:txBody>
      </p:sp>
      <p:sp>
        <p:nvSpPr>
          <p:cNvPr id="6" name="Freeform 5"/>
          <p:cNvSpPr/>
          <p:nvPr/>
        </p:nvSpPr>
        <p:spPr>
          <a:xfrm>
            <a:off x="6039075" y="29981"/>
            <a:ext cx="6152925" cy="3342807"/>
          </a:xfrm>
          <a:custGeom>
            <a:avLst/>
            <a:gdLst>
              <a:gd name="connsiteX0" fmla="*/ 0 w 4457700"/>
              <a:gd name="connsiteY0" fmla="*/ 0 h 3314700"/>
              <a:gd name="connsiteX1" fmla="*/ 3905239 w 4457700"/>
              <a:gd name="connsiteY1" fmla="*/ 0 h 3314700"/>
              <a:gd name="connsiteX2" fmla="*/ 4295888 w 4457700"/>
              <a:gd name="connsiteY2" fmla="*/ 161813 h 3314700"/>
              <a:gd name="connsiteX3" fmla="*/ 4457700 w 4457700"/>
              <a:gd name="connsiteY3" fmla="*/ 552462 h 3314700"/>
              <a:gd name="connsiteX4" fmla="*/ 4457700 w 4457700"/>
              <a:gd name="connsiteY4" fmla="*/ 3314700 h 3314700"/>
              <a:gd name="connsiteX5" fmla="*/ 0 w 4457700"/>
              <a:gd name="connsiteY5" fmla="*/ 3314700 h 3314700"/>
              <a:gd name="connsiteX6" fmla="*/ 0 w 4457700"/>
              <a:gd name="connsiteY6"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3314700">
                <a:moveTo>
                  <a:pt x="0" y="0"/>
                </a:moveTo>
                <a:lnTo>
                  <a:pt x="3905239" y="0"/>
                </a:lnTo>
                <a:cubicBezTo>
                  <a:pt x="4051761" y="0"/>
                  <a:pt x="4192281" y="58206"/>
                  <a:pt x="4295888" y="161813"/>
                </a:cubicBezTo>
                <a:cubicBezTo>
                  <a:pt x="4399494" y="265420"/>
                  <a:pt x="4457700" y="405940"/>
                  <a:pt x="4457700" y="552462"/>
                </a:cubicBezTo>
                <a:lnTo>
                  <a:pt x="4457700" y="3314700"/>
                </a:lnTo>
                <a:lnTo>
                  <a:pt x="0" y="3314700"/>
                </a:lnTo>
                <a:lnTo>
                  <a:pt x="0" y="0"/>
                </a:ln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284480" rIns="284480" bIns="1113155" numCol="1" spcCol="1270" anchor="ctr" anchorCtr="0">
            <a:noAutofit/>
          </a:bodyPr>
          <a:lstStyle/>
          <a:p>
            <a:pPr lvl="0" algn="ctr" defTabSz="1778000">
              <a:lnSpc>
                <a:spcPct val="90000"/>
              </a:lnSpc>
              <a:spcBef>
                <a:spcPct val="0"/>
              </a:spcBef>
              <a:spcAft>
                <a:spcPct val="35000"/>
              </a:spcAft>
            </a:pPr>
            <a:r>
              <a:rPr lang="en-US" sz="4000" kern="1200" dirty="0"/>
              <a:t>A </a:t>
            </a:r>
            <a:r>
              <a:rPr lang="en-US" sz="4000" kern="1200" dirty="0" err="1"/>
              <a:t>wilful</a:t>
            </a:r>
            <a:r>
              <a:rPr lang="en-US" sz="4000" kern="1200" dirty="0"/>
              <a:t>, deliberate, premeditated act</a:t>
            </a:r>
          </a:p>
        </p:txBody>
      </p:sp>
      <p:sp>
        <p:nvSpPr>
          <p:cNvPr id="12" name="Rectangle 11"/>
          <p:cNvSpPr/>
          <p:nvPr/>
        </p:nvSpPr>
        <p:spPr>
          <a:xfrm>
            <a:off x="544946" y="4980817"/>
            <a:ext cx="4969163" cy="923330"/>
          </a:xfrm>
          <a:prstGeom prst="rect">
            <a:avLst/>
          </a:prstGeom>
        </p:spPr>
        <p:txBody>
          <a:bodyPr wrap="square">
            <a:spAutoFit/>
          </a:bodyPr>
          <a:lstStyle/>
          <a:p>
            <a:r>
              <a:rPr lang="en-US" i="1" dirty="0">
                <a:solidFill>
                  <a:schemeClr val="bg1"/>
                </a:solidFill>
              </a:rPr>
              <a:t>And I said unto them, If ye think good, give me my price; and if not, forbear. So they weighed for my price thirty pieces of silver. Zechariah 11:12</a:t>
            </a:r>
          </a:p>
        </p:txBody>
      </p:sp>
      <p:grpSp>
        <p:nvGrpSpPr>
          <p:cNvPr id="35" name="Group 34"/>
          <p:cNvGrpSpPr/>
          <p:nvPr/>
        </p:nvGrpSpPr>
        <p:grpSpPr>
          <a:xfrm>
            <a:off x="6192898" y="3372788"/>
            <a:ext cx="5999102" cy="3342807"/>
            <a:chOff x="6192898" y="3372788"/>
            <a:chExt cx="5999102" cy="3342807"/>
          </a:xfrm>
        </p:grpSpPr>
        <p:sp>
          <p:nvSpPr>
            <p:cNvPr id="8" name="Freeform 7"/>
            <p:cNvSpPr/>
            <p:nvPr/>
          </p:nvSpPr>
          <p:spPr>
            <a:xfrm>
              <a:off x="6192898" y="3372788"/>
              <a:ext cx="5999102" cy="3342807"/>
            </a:xfrm>
            <a:custGeom>
              <a:avLst/>
              <a:gdLst>
                <a:gd name="connsiteX0" fmla="*/ 0 w 3314700"/>
                <a:gd name="connsiteY0" fmla="*/ 0 h 4457700"/>
                <a:gd name="connsiteX1" fmla="*/ 2762239 w 3314700"/>
                <a:gd name="connsiteY1" fmla="*/ 0 h 4457700"/>
                <a:gd name="connsiteX2" fmla="*/ 3152888 w 3314700"/>
                <a:gd name="connsiteY2" fmla="*/ 161813 h 4457700"/>
                <a:gd name="connsiteX3" fmla="*/ 3314700 w 3314700"/>
                <a:gd name="connsiteY3" fmla="*/ 552462 h 4457700"/>
                <a:gd name="connsiteX4" fmla="*/ 3314700 w 3314700"/>
                <a:gd name="connsiteY4" fmla="*/ 4457700 h 4457700"/>
                <a:gd name="connsiteX5" fmla="*/ 0 w 3314700"/>
                <a:gd name="connsiteY5" fmla="*/ 4457700 h 4457700"/>
                <a:gd name="connsiteX6" fmla="*/ 0 w 33147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00" h="4457700">
                  <a:moveTo>
                    <a:pt x="3314700" y="1"/>
                  </a:moveTo>
                  <a:lnTo>
                    <a:pt x="3314700" y="3714735"/>
                  </a:lnTo>
                  <a:cubicBezTo>
                    <a:pt x="3314700" y="3911782"/>
                    <a:pt x="3271419" y="4100757"/>
                    <a:pt x="3194378" y="4240090"/>
                  </a:cubicBezTo>
                  <a:cubicBezTo>
                    <a:pt x="3117336" y="4379422"/>
                    <a:pt x="3012847" y="4457699"/>
                    <a:pt x="2903895" y="4457699"/>
                  </a:cubicBezTo>
                  <a:lnTo>
                    <a:pt x="0" y="4457699"/>
                  </a:lnTo>
                  <a:lnTo>
                    <a:pt x="0" y="1"/>
                  </a:lnTo>
                  <a:lnTo>
                    <a:pt x="3314700" y="1"/>
                  </a:lnTo>
                  <a:close/>
                </a:path>
              </a:pathLst>
            </a:custGeom>
            <a:solidFill>
              <a:schemeClr val="tx2">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1" tIns="1113154" rIns="284479" bIns="284481" numCol="1" spcCol="1270" anchor="ctr" anchorCtr="0">
              <a:noAutofit/>
            </a:bodyPr>
            <a:lstStyle/>
            <a:p>
              <a:pPr lvl="0" algn="ctr" defTabSz="1778000">
                <a:lnSpc>
                  <a:spcPct val="90000"/>
                </a:lnSpc>
                <a:spcBef>
                  <a:spcPct val="0"/>
                </a:spcBef>
                <a:spcAft>
                  <a:spcPct val="35000"/>
                </a:spcAft>
              </a:pPr>
              <a:endParaRPr lang="en-US" sz="4000" kern="1200" dirty="0"/>
            </a:p>
          </p:txBody>
        </p:sp>
        <p:grpSp>
          <p:nvGrpSpPr>
            <p:cNvPr id="13" name="Group 12"/>
            <p:cNvGrpSpPr/>
            <p:nvPr/>
          </p:nvGrpSpPr>
          <p:grpSpPr>
            <a:xfrm>
              <a:off x="6502400" y="4261285"/>
              <a:ext cx="1243241" cy="2425842"/>
              <a:chOff x="6313364" y="2072267"/>
              <a:chExt cx="1866386" cy="3947532"/>
            </a:xfrm>
          </p:grpSpPr>
          <p:sp>
            <p:nvSpPr>
              <p:cNvPr id="14" name="Oval 13"/>
              <p:cNvSpPr/>
              <p:nvPr/>
            </p:nvSpPr>
            <p:spPr>
              <a:xfrm rot="18242526">
                <a:off x="7827446" y="4432026"/>
                <a:ext cx="347472"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13364" y="4363059"/>
                <a:ext cx="314713" cy="467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63918" y="2215180"/>
                <a:ext cx="816787" cy="13254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7392215" y="4434289"/>
                <a:ext cx="546231" cy="1421573"/>
                <a:chOff x="5029205" y="1676401"/>
                <a:chExt cx="982013" cy="1407436"/>
              </a:xfrm>
              <a:solidFill>
                <a:srgbClr val="996633"/>
              </a:solidFill>
            </p:grpSpPr>
            <p:sp>
              <p:nvSpPr>
                <p:cNvPr id="31" name="Diagonal Stripe 30"/>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Diagonal Corner Rectangle 29"/>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8321965" y="3941725"/>
              <a:ext cx="3334326" cy="2123658"/>
            </a:xfrm>
            <a:prstGeom prst="rect">
              <a:avLst/>
            </a:prstGeom>
          </p:spPr>
          <p:txBody>
            <a:bodyPr wrap="square">
              <a:spAutoFit/>
            </a:bodyPr>
            <a:lstStyle/>
            <a:p>
              <a:pPr algn="ctr"/>
              <a:r>
                <a:rPr lang="en-US" sz="4400" dirty="0">
                  <a:solidFill>
                    <a:schemeClr val="bg1"/>
                  </a:solidFill>
                </a:rPr>
                <a:t>Prophecy </a:t>
              </a:r>
            </a:p>
            <a:p>
              <a:pPr algn="ctr"/>
              <a:r>
                <a:rPr lang="en-US" sz="4400" dirty="0">
                  <a:solidFill>
                    <a:schemeClr val="bg1"/>
                  </a:solidFill>
                </a:rPr>
                <a:t>of </a:t>
              </a:r>
            </a:p>
            <a:p>
              <a:pPr algn="ctr"/>
              <a:r>
                <a:rPr lang="en-US" sz="4400" dirty="0">
                  <a:solidFill>
                    <a:schemeClr val="bg1"/>
                  </a:solidFill>
                </a:rPr>
                <a:t>Zechariah </a:t>
              </a:r>
            </a:p>
          </p:txBody>
        </p:sp>
      </p:grpSp>
      <p:sp>
        <p:nvSpPr>
          <p:cNvPr id="9" name="Freeform 8"/>
          <p:cNvSpPr/>
          <p:nvPr/>
        </p:nvSpPr>
        <p:spPr>
          <a:xfrm>
            <a:off x="4347022" y="2537086"/>
            <a:ext cx="3691755" cy="1671403"/>
          </a:xfrm>
          <a:custGeom>
            <a:avLst/>
            <a:gdLst>
              <a:gd name="connsiteX0" fmla="*/ 0 w 2674620"/>
              <a:gd name="connsiteY0" fmla="*/ 276231 h 1657350"/>
              <a:gd name="connsiteX1" fmla="*/ 80906 w 2674620"/>
              <a:gd name="connsiteY1" fmla="*/ 80906 h 1657350"/>
              <a:gd name="connsiteX2" fmla="*/ 276231 w 2674620"/>
              <a:gd name="connsiteY2" fmla="*/ 0 h 1657350"/>
              <a:gd name="connsiteX3" fmla="*/ 2398389 w 2674620"/>
              <a:gd name="connsiteY3" fmla="*/ 0 h 1657350"/>
              <a:gd name="connsiteX4" fmla="*/ 2593714 w 2674620"/>
              <a:gd name="connsiteY4" fmla="*/ 80906 h 1657350"/>
              <a:gd name="connsiteX5" fmla="*/ 2674620 w 2674620"/>
              <a:gd name="connsiteY5" fmla="*/ 276231 h 1657350"/>
              <a:gd name="connsiteX6" fmla="*/ 2674620 w 2674620"/>
              <a:gd name="connsiteY6" fmla="*/ 1381119 h 1657350"/>
              <a:gd name="connsiteX7" fmla="*/ 2593714 w 2674620"/>
              <a:gd name="connsiteY7" fmla="*/ 1576444 h 1657350"/>
              <a:gd name="connsiteX8" fmla="*/ 2398389 w 2674620"/>
              <a:gd name="connsiteY8" fmla="*/ 1657350 h 1657350"/>
              <a:gd name="connsiteX9" fmla="*/ 276231 w 2674620"/>
              <a:gd name="connsiteY9" fmla="*/ 1657350 h 1657350"/>
              <a:gd name="connsiteX10" fmla="*/ 80906 w 2674620"/>
              <a:gd name="connsiteY10" fmla="*/ 1576444 h 1657350"/>
              <a:gd name="connsiteX11" fmla="*/ 0 w 2674620"/>
              <a:gd name="connsiteY11" fmla="*/ 1381119 h 1657350"/>
              <a:gd name="connsiteX12" fmla="*/ 0 w 2674620"/>
              <a:gd name="connsiteY12" fmla="*/ 27623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57350">
                <a:moveTo>
                  <a:pt x="0" y="276231"/>
                </a:moveTo>
                <a:cubicBezTo>
                  <a:pt x="0" y="202970"/>
                  <a:pt x="29103" y="132710"/>
                  <a:pt x="80906" y="80906"/>
                </a:cubicBezTo>
                <a:cubicBezTo>
                  <a:pt x="132709" y="29103"/>
                  <a:pt x="202970" y="0"/>
                  <a:pt x="276231" y="0"/>
                </a:cubicBezTo>
                <a:lnTo>
                  <a:pt x="2398389" y="0"/>
                </a:lnTo>
                <a:cubicBezTo>
                  <a:pt x="2471650" y="0"/>
                  <a:pt x="2541910" y="29103"/>
                  <a:pt x="2593714" y="80906"/>
                </a:cubicBezTo>
                <a:cubicBezTo>
                  <a:pt x="2645517" y="132709"/>
                  <a:pt x="2674620" y="202970"/>
                  <a:pt x="2674620" y="276231"/>
                </a:cubicBezTo>
                <a:lnTo>
                  <a:pt x="2674620" y="1381119"/>
                </a:lnTo>
                <a:cubicBezTo>
                  <a:pt x="2674620" y="1454380"/>
                  <a:pt x="2645517" y="1524641"/>
                  <a:pt x="2593714" y="1576444"/>
                </a:cubicBezTo>
                <a:cubicBezTo>
                  <a:pt x="2541911" y="1628247"/>
                  <a:pt x="2471650" y="1657350"/>
                  <a:pt x="2398389" y="1657350"/>
                </a:cubicBezTo>
                <a:lnTo>
                  <a:pt x="276231" y="1657350"/>
                </a:lnTo>
                <a:cubicBezTo>
                  <a:pt x="202970" y="1657350"/>
                  <a:pt x="132710" y="1628247"/>
                  <a:pt x="80906" y="1576444"/>
                </a:cubicBezTo>
                <a:cubicBezTo>
                  <a:pt x="29103" y="1524641"/>
                  <a:pt x="0" y="1454380"/>
                  <a:pt x="0" y="1381119"/>
                </a:cubicBezTo>
                <a:lnTo>
                  <a:pt x="0" y="276231"/>
                </a:lnTo>
                <a:close/>
              </a:path>
            </a:pathLst>
          </a:custGeom>
          <a:solidFill>
            <a:srgbClr val="FFFF00"/>
          </a:solidFill>
          <a:ln>
            <a:solidFill>
              <a:schemeClr val="tx1"/>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33305" tIns="233305" rIns="233305" bIns="233305" numCol="1" spcCol="1270" anchor="ctr" anchorCtr="0">
            <a:noAutofit/>
          </a:bodyPr>
          <a:lstStyle/>
          <a:p>
            <a:pPr lvl="0" algn="ctr" defTabSz="1778000">
              <a:lnSpc>
                <a:spcPct val="90000"/>
              </a:lnSpc>
              <a:spcBef>
                <a:spcPct val="0"/>
              </a:spcBef>
              <a:spcAft>
                <a:spcPct val="35000"/>
              </a:spcAft>
            </a:pPr>
            <a:r>
              <a:rPr lang="en-US" sz="4000" kern="1200" dirty="0"/>
              <a:t>Betrayal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orange background"/>
          <p:cNvPicPr>
            <a:picLocks noChangeAspect="1" noChangeArrowheads="1"/>
          </p:cNvPicPr>
          <p:nvPr/>
        </p:nvPicPr>
        <p:blipFill>
          <a:blip r:embed="rId2" cstate="print"/>
          <a:srcRect r="-203" b="5406"/>
          <a:stretch>
            <a:fillRect/>
          </a:stretch>
        </p:blipFill>
        <p:spPr bwMode="auto">
          <a:xfrm>
            <a:off x="0" y="-1"/>
            <a:ext cx="12245229" cy="6991927"/>
          </a:xfrm>
          <a:prstGeom prst="rect">
            <a:avLst/>
          </a:prstGeom>
          <a:noFill/>
        </p:spPr>
      </p:pic>
      <p:sp>
        <p:nvSpPr>
          <p:cNvPr id="2" name="TextBox 1"/>
          <p:cNvSpPr txBox="1"/>
          <p:nvPr/>
        </p:nvSpPr>
        <p:spPr>
          <a:xfrm>
            <a:off x="3722255" y="1302328"/>
            <a:ext cx="7767782" cy="1077218"/>
          </a:xfrm>
          <a:prstGeom prst="rect">
            <a:avLst/>
          </a:prstGeom>
          <a:noFill/>
        </p:spPr>
        <p:txBody>
          <a:bodyPr wrap="square" rtlCol="0">
            <a:spAutoFit/>
          </a:bodyPr>
          <a:lstStyle/>
          <a:p>
            <a:pPr algn="ctr"/>
            <a:r>
              <a:rPr lang="en-US" sz="3200" dirty="0">
                <a:solidFill>
                  <a:srgbClr val="FFFF00"/>
                </a:solidFill>
              </a:rPr>
              <a:t>30 pieces of silver was the amount recognized as the price of a slave in the law of Moses.</a:t>
            </a:r>
          </a:p>
        </p:txBody>
      </p:sp>
      <p:sp>
        <p:nvSpPr>
          <p:cNvPr id="6" name="TextBox 5"/>
          <p:cNvSpPr txBox="1"/>
          <p:nvPr/>
        </p:nvSpPr>
        <p:spPr>
          <a:xfrm>
            <a:off x="0" y="6488668"/>
            <a:ext cx="3860800" cy="369332"/>
          </a:xfrm>
          <a:prstGeom prst="rect">
            <a:avLst/>
          </a:prstGeom>
          <a:noFill/>
        </p:spPr>
        <p:txBody>
          <a:bodyPr wrap="square" rtlCol="0">
            <a:spAutoFit/>
          </a:bodyPr>
          <a:lstStyle/>
          <a:p>
            <a:pPr>
              <a:tabLst>
                <a:tab pos="2114550" algn="l"/>
              </a:tabLst>
            </a:pPr>
            <a:r>
              <a:rPr lang="en-US" dirty="0">
                <a:solidFill>
                  <a:schemeClr val="bg1"/>
                </a:solidFill>
              </a:rPr>
              <a:t>Matthew 26:15; Exodus 21:32</a:t>
            </a:r>
          </a:p>
        </p:txBody>
      </p:sp>
      <p:sp>
        <p:nvSpPr>
          <p:cNvPr id="7" name="Rectangle 6"/>
          <p:cNvSpPr/>
          <p:nvPr/>
        </p:nvSpPr>
        <p:spPr>
          <a:xfrm>
            <a:off x="3565235" y="334972"/>
            <a:ext cx="7453747" cy="707886"/>
          </a:xfrm>
          <a:prstGeom prst="rect">
            <a:avLst/>
          </a:prstGeom>
        </p:spPr>
        <p:txBody>
          <a:bodyPr wrap="square">
            <a:spAutoFit/>
          </a:bodyPr>
          <a:lstStyle/>
          <a:p>
            <a:r>
              <a:rPr lang="en-US" sz="2000" i="1" dirty="0">
                <a:solidFill>
                  <a:schemeClr val="bg1"/>
                </a:solidFill>
              </a:rPr>
              <a:t>And said unto them, What will ye give me, and I will deliver him unto you? And they covenanted with him for thirty pieces of silver.</a:t>
            </a:r>
          </a:p>
        </p:txBody>
      </p:sp>
      <p:sp>
        <p:nvSpPr>
          <p:cNvPr id="8" name="Rectangle 7"/>
          <p:cNvSpPr/>
          <p:nvPr/>
        </p:nvSpPr>
        <p:spPr>
          <a:xfrm>
            <a:off x="600364" y="4629880"/>
            <a:ext cx="4267200" cy="1323439"/>
          </a:xfrm>
          <a:prstGeom prst="rect">
            <a:avLst/>
          </a:prstGeom>
        </p:spPr>
        <p:txBody>
          <a:bodyPr wrap="square">
            <a:spAutoFit/>
          </a:bodyPr>
          <a:lstStyle/>
          <a:p>
            <a:r>
              <a:rPr lang="en-US" sz="2000" i="1" dirty="0">
                <a:solidFill>
                  <a:schemeClr val="bg1"/>
                </a:solidFill>
              </a:rPr>
              <a:t>If the ox shall push a manservant or a maidservant; he shall give unto their master thirty shekels of silver, and the ox shall be stoned.</a:t>
            </a:r>
          </a:p>
        </p:txBody>
      </p:sp>
      <p:sp>
        <p:nvSpPr>
          <p:cNvPr id="9" name="Rectangle 8"/>
          <p:cNvSpPr/>
          <p:nvPr/>
        </p:nvSpPr>
        <p:spPr>
          <a:xfrm>
            <a:off x="7813965" y="3613880"/>
            <a:ext cx="4036292" cy="2308324"/>
          </a:xfrm>
          <a:prstGeom prst="rect">
            <a:avLst/>
          </a:prstGeom>
        </p:spPr>
        <p:txBody>
          <a:bodyPr wrap="square">
            <a:spAutoFit/>
          </a:bodyPr>
          <a:lstStyle/>
          <a:p>
            <a:pPr algn="ctr"/>
            <a:r>
              <a:rPr lang="en-US" sz="3600" dirty="0">
                <a:solidFill>
                  <a:srgbClr val="FFFF00"/>
                </a:solidFill>
              </a:rPr>
              <a:t>It also shows a low regard that Judas and the chief priests had for Jesus.</a:t>
            </a:r>
          </a:p>
        </p:txBody>
      </p:sp>
      <p:pic>
        <p:nvPicPr>
          <p:cNvPr id="4100" name="Picture 4" descr="Image result for judas and money"/>
          <p:cNvPicPr>
            <a:picLocks noChangeAspect="1" noChangeArrowheads="1"/>
          </p:cNvPicPr>
          <p:nvPr/>
        </p:nvPicPr>
        <p:blipFill>
          <a:blip r:embed="rId3" cstate="print"/>
          <a:srcRect/>
          <a:stretch>
            <a:fillRect/>
          </a:stretch>
        </p:blipFill>
        <p:spPr bwMode="auto">
          <a:xfrm>
            <a:off x="358775" y="963612"/>
            <a:ext cx="3048000" cy="2028826"/>
          </a:xfrm>
          <a:prstGeom prst="rect">
            <a:avLst/>
          </a:prstGeom>
          <a:noFill/>
        </p:spPr>
      </p:pic>
      <p:pic>
        <p:nvPicPr>
          <p:cNvPr id="4102" name="Picture 6" descr="Image result for oxen thirty pieces of silver"/>
          <p:cNvPicPr>
            <a:picLocks noChangeAspect="1" noChangeArrowheads="1"/>
          </p:cNvPicPr>
          <p:nvPr/>
        </p:nvPicPr>
        <p:blipFill>
          <a:blip r:embed="rId4" cstate="print"/>
          <a:srcRect l="5047" t="8493" r="28032" b="7950"/>
          <a:stretch>
            <a:fillRect/>
          </a:stretch>
        </p:blipFill>
        <p:spPr bwMode="auto">
          <a:xfrm>
            <a:off x="4928471" y="3906982"/>
            <a:ext cx="2497566" cy="2059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4306</Words>
  <Application>Microsoft Office PowerPoint</Application>
  <PresentationFormat>Widescreen</PresentationFormat>
  <Paragraphs>303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Imprint MT Shadow</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55</cp:revision>
  <dcterms:created xsi:type="dcterms:W3CDTF">2016-05-16T13:36:31Z</dcterms:created>
  <dcterms:modified xsi:type="dcterms:W3CDTF">2020-08-28T00:26:59Z</dcterms:modified>
</cp:coreProperties>
</file>