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82" r:id="rId2"/>
    <p:sldId id="290" r:id="rId3"/>
    <p:sldId id="291" r:id="rId4"/>
    <p:sldId id="293" r:id="rId5"/>
    <p:sldId id="292" r:id="rId6"/>
    <p:sldId id="294" r:id="rId7"/>
    <p:sldId id="295" r:id="rId8"/>
    <p:sldId id="310" r:id="rId9"/>
    <p:sldId id="311" r:id="rId10"/>
    <p:sldId id="312" r:id="rId11"/>
    <p:sldId id="313" r:id="rId12"/>
    <p:sldId id="314" r:id="rId13"/>
    <p:sldId id="315" r:id="rId14"/>
    <p:sldId id="296" r:id="rId15"/>
    <p:sldId id="297" r:id="rId16"/>
    <p:sldId id="298" r:id="rId17"/>
    <p:sldId id="316" r:id="rId18"/>
    <p:sldId id="317" r:id="rId19"/>
    <p:sldId id="318" r:id="rId20"/>
    <p:sldId id="319" r:id="rId21"/>
    <p:sldId id="320" r:id="rId22"/>
    <p:sldId id="302" r:id="rId23"/>
    <p:sldId id="303" r:id="rId24"/>
    <p:sldId id="321" r:id="rId25"/>
    <p:sldId id="284" r:id="rId26"/>
    <p:sldId id="287" r:id="rId27"/>
    <p:sldId id="288" r:id="rId28"/>
    <p:sldId id="286"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Eurostile" panose="020B0500000000000000" pitchFamily="34" charset="0"/>
      <p:bold r:id="rId37"/>
      <p:italic r:id="rId38"/>
    </p:embeddedFont>
    <p:embeddedFont>
      <p:font typeface="Microsoft PhagsPa" panose="020B0502040204020203"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ask.com/wiki/King_James_Version?qsrc=3044"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CF749C-CF08-4F9D-A1F7-B4CE9007A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58</a:t>
            </a:r>
          </a:p>
        </p:txBody>
      </p:sp>
      <p:sp>
        <p:nvSpPr>
          <p:cNvPr id="6" name="TextBox 5"/>
          <p:cNvSpPr txBox="1"/>
          <p:nvPr/>
        </p:nvSpPr>
        <p:spPr>
          <a:xfrm>
            <a:off x="0" y="676930"/>
            <a:ext cx="12192000" cy="1754326"/>
          </a:xfrm>
          <a:prstGeom prst="rect">
            <a:avLst/>
          </a:prstGeom>
          <a:noFill/>
        </p:spPr>
        <p:txBody>
          <a:bodyPr wrap="square" rtlCol="0">
            <a:spAutoFit/>
          </a:bodyPr>
          <a:lstStyle/>
          <a:p>
            <a:pPr algn="ctr"/>
            <a:r>
              <a:rPr lang="en-US" sz="5400" dirty="0">
                <a:solidFill>
                  <a:schemeClr val="bg1"/>
                </a:solidFill>
                <a:latin typeface="Eurostile" pitchFamily="34" charset="0"/>
              </a:rPr>
              <a:t>Trial, Crucifixion, and Burial of Jesus</a:t>
            </a:r>
          </a:p>
          <a:p>
            <a:pPr algn="ctr"/>
            <a:r>
              <a:rPr lang="en-US" sz="5400" dirty="0">
                <a:solidFill>
                  <a:schemeClr val="bg1"/>
                </a:solidFill>
                <a:latin typeface="Eurostile" pitchFamily="34" charset="0"/>
              </a:rPr>
              <a:t>Luke 23</a:t>
            </a:r>
          </a:p>
        </p:txBody>
      </p:sp>
      <p:sp>
        <p:nvSpPr>
          <p:cNvPr id="7" name="Rectangle 6"/>
          <p:cNvSpPr/>
          <p:nvPr/>
        </p:nvSpPr>
        <p:spPr>
          <a:xfrm>
            <a:off x="3954067" y="2363339"/>
            <a:ext cx="4640886" cy="646331"/>
          </a:xfrm>
          <a:prstGeom prst="rect">
            <a:avLst/>
          </a:prstGeom>
        </p:spPr>
        <p:txBody>
          <a:bodyPr wrap="none">
            <a:spAutoFit/>
          </a:bodyPr>
          <a:lstStyle/>
          <a:p>
            <a:r>
              <a:rPr lang="en-US" i="1" dirty="0">
                <a:solidFill>
                  <a:schemeClr val="bg1"/>
                </a:solidFill>
              </a:rPr>
              <a:t>…forgive them; for they know not what they do.</a:t>
            </a:r>
          </a:p>
          <a:p>
            <a:r>
              <a:rPr lang="en-US" i="1" dirty="0">
                <a:solidFill>
                  <a:schemeClr val="bg1"/>
                </a:solidFill>
              </a:rPr>
              <a:t>Luke 23:35</a:t>
            </a:r>
          </a:p>
        </p:txBody>
      </p:sp>
      <p:grpSp>
        <p:nvGrpSpPr>
          <p:cNvPr id="8" name="Group 60"/>
          <p:cNvGrpSpPr/>
          <p:nvPr/>
        </p:nvGrpSpPr>
        <p:grpSpPr>
          <a:xfrm>
            <a:off x="295169" y="3722384"/>
            <a:ext cx="1784194" cy="2926976"/>
            <a:chOff x="967740" y="838200"/>
            <a:chExt cx="2865120" cy="4700239"/>
          </a:xfrm>
        </p:grpSpPr>
        <p:sp>
          <p:nvSpPr>
            <p:cNvPr id="9" name="Oval 8"/>
            <p:cNvSpPr/>
            <p:nvPr/>
          </p:nvSpPr>
          <p:spPr>
            <a:xfrm rot="19336703">
              <a:off x="2316687" y="4995596"/>
              <a:ext cx="493986" cy="542843"/>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192056">
              <a:off x="1732370" y="4966140"/>
              <a:ext cx="493986" cy="540718"/>
            </a:xfrm>
            <a:prstGeom prst="ellipse">
              <a:avLst/>
            </a:prstGeom>
            <a:solidFill>
              <a:srgbClr val="A27B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1659321" y="2747298"/>
              <a:ext cx="1580756" cy="2453197"/>
            </a:xfrm>
            <a:prstGeom prst="trapezoid">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38874" y="3396674"/>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67740" y="3324521"/>
              <a:ext cx="493986" cy="4329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984891">
              <a:off x="2845615" y="2361103"/>
              <a:ext cx="691581" cy="1318065"/>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2090544">
              <a:off x="1319024" y="2409071"/>
              <a:ext cx="691581" cy="1248823"/>
            </a:xfrm>
            <a:prstGeom prst="trapezoid">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1659321" y="2458687"/>
              <a:ext cx="1580756" cy="2453197"/>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2153307" y="25308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657615">
              <a:off x="1413759" y="2489013"/>
              <a:ext cx="790378" cy="2691381"/>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232594">
              <a:off x="2547765" y="2481693"/>
              <a:ext cx="790378" cy="2726517"/>
            </a:xfrm>
            <a:prstGeom prst="trapezoid">
              <a:avLst>
                <a:gd name="adj" fmla="val 30882"/>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44"/>
            <p:cNvGrpSpPr/>
            <p:nvPr/>
          </p:nvGrpSpPr>
          <p:grpSpPr>
            <a:xfrm>
              <a:off x="2057400" y="2590800"/>
              <a:ext cx="685800" cy="990600"/>
              <a:chOff x="5867400" y="3048000"/>
              <a:chExt cx="723987" cy="1541930"/>
            </a:xfrm>
            <a:solidFill>
              <a:srgbClr val="F5DE7B"/>
            </a:solidFill>
          </p:grpSpPr>
          <p:sp>
            <p:nvSpPr>
              <p:cNvPr id="43" name="Hexagon 42"/>
              <p:cNvSpPr/>
              <p:nvPr/>
            </p:nvSpPr>
            <p:spPr>
              <a:xfrm>
                <a:off x="5957047" y="3980330"/>
                <a:ext cx="609600" cy="609600"/>
              </a:xfrm>
              <a:prstGeom prst="hexag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Hexagon 43"/>
              <p:cNvSpPr/>
              <p:nvPr/>
            </p:nvSpPr>
            <p:spPr>
              <a:xfrm>
                <a:off x="6096000" y="4114800"/>
                <a:ext cx="309282" cy="349624"/>
              </a:xfrm>
              <a:prstGeom prst="hex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45" name="Group 42"/>
              <p:cNvGrpSpPr/>
              <p:nvPr/>
            </p:nvGrpSpPr>
            <p:grpSpPr>
              <a:xfrm>
                <a:off x="5867400" y="3048000"/>
                <a:ext cx="723987" cy="1012242"/>
                <a:chOff x="6286413" y="968958"/>
                <a:chExt cx="2408834" cy="2185901"/>
              </a:xfrm>
              <a:grpFill/>
            </p:grpSpPr>
            <p:grpSp>
              <p:nvGrpSpPr>
                <p:cNvPr id="46" name="Group 37"/>
                <p:cNvGrpSpPr/>
                <p:nvPr/>
              </p:nvGrpSpPr>
              <p:grpSpPr>
                <a:xfrm>
                  <a:off x="6286413" y="968958"/>
                  <a:ext cx="1151447" cy="2164259"/>
                  <a:chOff x="6286413" y="968958"/>
                  <a:chExt cx="1151447" cy="2164259"/>
                </a:xfrm>
                <a:grpFill/>
              </p:grpSpPr>
              <p:sp>
                <p:nvSpPr>
                  <p:cNvPr id="51" name="Donut 50"/>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51"/>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Donut 52"/>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 name="Group 38"/>
                <p:cNvGrpSpPr/>
                <p:nvPr/>
              </p:nvGrpSpPr>
              <p:grpSpPr>
                <a:xfrm flipH="1">
                  <a:off x="7543800" y="990600"/>
                  <a:ext cx="1151447" cy="2164259"/>
                  <a:chOff x="6286413" y="968958"/>
                  <a:chExt cx="1151447" cy="2164259"/>
                </a:xfrm>
                <a:grpFill/>
              </p:grpSpPr>
              <p:sp>
                <p:nvSpPr>
                  <p:cNvPr id="48" name="Donut 47"/>
                  <p:cNvSpPr/>
                  <p:nvPr/>
                </p:nvSpPr>
                <p:spPr>
                  <a:xfrm rot="20620213">
                    <a:off x="6286413" y="968958"/>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48"/>
                  <p:cNvSpPr/>
                  <p:nvPr/>
                </p:nvSpPr>
                <p:spPr>
                  <a:xfrm rot="19921608">
                    <a:off x="6524438" y="1583728"/>
                    <a:ext cx="497793" cy="976073"/>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49"/>
                  <p:cNvSpPr/>
                  <p:nvPr/>
                </p:nvSpPr>
                <p:spPr>
                  <a:xfrm rot="19376810">
                    <a:off x="6940067" y="2188160"/>
                    <a:ext cx="497793" cy="945057"/>
                  </a:xfrm>
                  <a:prstGeom prst="donut">
                    <a:avLst>
                      <a:gd name="adj" fmla="val 1231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21" name="Group 58"/>
            <p:cNvGrpSpPr/>
            <p:nvPr/>
          </p:nvGrpSpPr>
          <p:grpSpPr>
            <a:xfrm>
              <a:off x="2133600" y="1219200"/>
              <a:ext cx="499126" cy="342307"/>
              <a:chOff x="5847812" y="3296093"/>
              <a:chExt cx="384964" cy="361507"/>
            </a:xfrm>
          </p:grpSpPr>
          <p:sp>
            <p:nvSpPr>
              <p:cNvPr id="41" name="Hexagon 40"/>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Hexagon 41"/>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2" name="Pentagon 21"/>
            <p:cNvSpPr/>
            <p:nvPr/>
          </p:nvSpPr>
          <p:spPr>
            <a:xfrm rot="5400000">
              <a:off x="1752600" y="14478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13"/>
            <p:cNvSpPr/>
            <p:nvPr/>
          </p:nvSpPr>
          <p:spPr>
            <a:xfrm rot="15902291">
              <a:off x="2393292" y="14309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14"/>
            <p:cNvSpPr/>
            <p:nvPr/>
          </p:nvSpPr>
          <p:spPr>
            <a:xfrm>
              <a:off x="1560523" y="10156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24"/>
            <p:cNvSpPr/>
            <p:nvPr/>
          </p:nvSpPr>
          <p:spPr>
            <a:xfrm rot="17395536">
              <a:off x="1026082" y="14547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7"/>
            <p:cNvGrpSpPr/>
            <p:nvPr/>
          </p:nvGrpSpPr>
          <p:grpSpPr>
            <a:xfrm>
              <a:off x="1371600" y="838200"/>
              <a:ext cx="2074742" cy="793681"/>
              <a:chOff x="5486400" y="1371600"/>
              <a:chExt cx="1143000" cy="762000"/>
            </a:xfrm>
          </p:grpSpPr>
          <p:sp>
            <p:nvSpPr>
              <p:cNvPr id="37"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5"/>
            <p:cNvGrpSpPr/>
            <p:nvPr/>
          </p:nvGrpSpPr>
          <p:grpSpPr>
            <a:xfrm rot="15446483">
              <a:off x="1976166" y="3755736"/>
              <a:ext cx="2107255" cy="430080"/>
              <a:chOff x="5638800" y="4267200"/>
              <a:chExt cx="2590800" cy="838200"/>
            </a:xfrm>
            <a:solidFill>
              <a:srgbClr val="F5DE7B"/>
            </a:solidFill>
          </p:grpSpPr>
          <p:sp>
            <p:nvSpPr>
              <p:cNvPr id="33"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5"/>
            <p:cNvGrpSpPr/>
            <p:nvPr/>
          </p:nvGrpSpPr>
          <p:grpSpPr>
            <a:xfrm rot="6153517" flipH="1">
              <a:off x="604568" y="3908136"/>
              <a:ext cx="2107255" cy="430080"/>
              <a:chOff x="5638800" y="4267200"/>
              <a:chExt cx="2590800" cy="838200"/>
            </a:xfrm>
            <a:solidFill>
              <a:srgbClr val="F5DE7B"/>
            </a:solidFill>
          </p:grpSpPr>
          <p:sp>
            <p:nvSpPr>
              <p:cNvPr id="29" name="Left-Right-Up Arrow 21"/>
              <p:cNvSpPr/>
              <p:nvPr/>
            </p:nvSpPr>
            <p:spPr>
              <a:xfrm>
                <a:off x="56388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Up Arrow 22"/>
              <p:cNvSpPr/>
              <p:nvPr/>
            </p:nvSpPr>
            <p:spPr>
              <a:xfrm rot="10800000">
                <a:off x="61722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23"/>
              <p:cNvSpPr/>
              <p:nvPr/>
            </p:nvSpPr>
            <p:spPr>
              <a:xfrm>
                <a:off x="6705600" y="42672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24"/>
              <p:cNvSpPr/>
              <p:nvPr/>
            </p:nvSpPr>
            <p:spPr>
              <a:xfrm rot="10800000">
                <a:off x="7239000" y="4419600"/>
                <a:ext cx="990600" cy="685800"/>
              </a:xfrm>
              <a:prstGeom prst="leftRightUpArrow">
                <a:avLst>
                  <a:gd name="adj1" fmla="val 6699"/>
                  <a:gd name="adj2" fmla="val 25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229"/>
          <p:cNvGrpSpPr/>
          <p:nvPr/>
        </p:nvGrpSpPr>
        <p:grpSpPr>
          <a:xfrm>
            <a:off x="2432520" y="3189879"/>
            <a:ext cx="1498504" cy="3405692"/>
            <a:chOff x="6096000" y="381000"/>
            <a:chExt cx="2514600" cy="5715000"/>
          </a:xfrm>
        </p:grpSpPr>
        <p:sp>
          <p:nvSpPr>
            <p:cNvPr id="55" name="Cloud 54"/>
            <p:cNvSpPr/>
            <p:nvPr/>
          </p:nvSpPr>
          <p:spPr>
            <a:xfrm rot="17395536">
              <a:off x="6011729" y="930922"/>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rot="15902291">
              <a:off x="7459433" y="951747"/>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336703">
              <a:off x="7279916" y="5413271"/>
              <a:ext cx="433552" cy="682729"/>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192056">
              <a:off x="6767085" y="5376225"/>
              <a:ext cx="433552" cy="680057"/>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6477000" y="2585607"/>
              <a:ext cx="1752600" cy="3085364"/>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8177048" y="3402321"/>
              <a:ext cx="433552" cy="544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096000" y="3311576"/>
              <a:ext cx="433552" cy="5444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9984891">
              <a:off x="7554230" y="2145343"/>
              <a:ext cx="807754" cy="1657719"/>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2090544">
              <a:off x="6305128" y="2194314"/>
              <a:ext cx="972138" cy="1570633"/>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10800000">
              <a:off x="7136524" y="2313369"/>
              <a:ext cx="520263" cy="36298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0891146">
              <a:off x="7035896" y="2245359"/>
              <a:ext cx="693683" cy="3441545"/>
            </a:xfrm>
            <a:prstGeom prst="trapezoid">
              <a:avLst>
                <a:gd name="adj" fmla="val 3088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898702">
              <a:off x="6984550" y="2241188"/>
              <a:ext cx="693683" cy="3429116"/>
            </a:xfrm>
            <a:prstGeom prst="trapezoid">
              <a:avLst>
                <a:gd name="adj" fmla="val 3088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168"/>
            <p:cNvGrpSpPr/>
            <p:nvPr/>
          </p:nvGrpSpPr>
          <p:grpSpPr>
            <a:xfrm>
              <a:off x="6705600" y="2286000"/>
              <a:ext cx="560230" cy="457200"/>
              <a:chOff x="5861535" y="315726"/>
              <a:chExt cx="1078476" cy="998095"/>
            </a:xfrm>
          </p:grpSpPr>
          <p:sp>
            <p:nvSpPr>
              <p:cNvPr id="114" name="Hexagon 113"/>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Chevron 114"/>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Chevron 115"/>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Oval 116"/>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73"/>
            <p:cNvGrpSpPr/>
            <p:nvPr/>
          </p:nvGrpSpPr>
          <p:grpSpPr>
            <a:xfrm>
              <a:off x="7467600" y="2286000"/>
              <a:ext cx="560230" cy="457200"/>
              <a:chOff x="5861535" y="315726"/>
              <a:chExt cx="1078476" cy="998095"/>
            </a:xfrm>
          </p:grpSpPr>
          <p:sp>
            <p:nvSpPr>
              <p:cNvPr id="110" name="Hexagon 109"/>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hevron 110"/>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Chevron 111"/>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Oval 112"/>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94"/>
            <p:cNvGrpSpPr/>
            <p:nvPr/>
          </p:nvGrpSpPr>
          <p:grpSpPr>
            <a:xfrm>
              <a:off x="6705600" y="3810000"/>
              <a:ext cx="1371600" cy="381000"/>
              <a:chOff x="5576342" y="299803"/>
              <a:chExt cx="3728801" cy="1069299"/>
            </a:xfrm>
          </p:grpSpPr>
          <p:grpSp>
            <p:nvGrpSpPr>
              <p:cNvPr id="95" name="Group 14"/>
              <p:cNvGrpSpPr/>
              <p:nvPr/>
            </p:nvGrpSpPr>
            <p:grpSpPr>
              <a:xfrm>
                <a:off x="5576342" y="299803"/>
                <a:ext cx="1304143" cy="1064302"/>
                <a:chOff x="5861535" y="315726"/>
                <a:chExt cx="1078476" cy="998095"/>
              </a:xfrm>
            </p:grpSpPr>
            <p:sp>
              <p:nvSpPr>
                <p:cNvPr id="106" name="Hexagon 105"/>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hevron 106"/>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Chevron 107"/>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 name="Oval 108"/>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5"/>
              <p:cNvGrpSpPr/>
              <p:nvPr/>
            </p:nvGrpSpPr>
            <p:grpSpPr>
              <a:xfrm>
                <a:off x="6781800" y="304800"/>
                <a:ext cx="1304143" cy="1064302"/>
                <a:chOff x="5861535" y="315726"/>
                <a:chExt cx="1078476" cy="998095"/>
              </a:xfrm>
            </p:grpSpPr>
            <p:sp>
              <p:nvSpPr>
                <p:cNvPr id="102" name="Hexagon 101"/>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hevron 102"/>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Chevron 103"/>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0"/>
              <p:cNvGrpSpPr/>
              <p:nvPr/>
            </p:nvGrpSpPr>
            <p:grpSpPr>
              <a:xfrm>
                <a:off x="8001000" y="304800"/>
                <a:ext cx="1304143" cy="1064302"/>
                <a:chOff x="5861535" y="315726"/>
                <a:chExt cx="1078476" cy="998095"/>
              </a:xfrm>
            </p:grpSpPr>
            <p:sp>
              <p:nvSpPr>
                <p:cNvPr id="98" name="Hexagon 97"/>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hevron 98"/>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Oval 100"/>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0" name="Regular Pentagon 69"/>
            <p:cNvSpPr/>
            <p:nvPr/>
          </p:nvSpPr>
          <p:spPr>
            <a:xfrm rot="10800000">
              <a:off x="6705600" y="914400"/>
              <a:ext cx="1365132" cy="170354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155"/>
            <p:cNvGrpSpPr/>
            <p:nvPr/>
          </p:nvGrpSpPr>
          <p:grpSpPr>
            <a:xfrm>
              <a:off x="6571795" y="381000"/>
              <a:ext cx="1726451" cy="1219200"/>
              <a:chOff x="2550762" y="1524000"/>
              <a:chExt cx="3293867" cy="2326091"/>
            </a:xfrm>
          </p:grpSpPr>
          <p:sp>
            <p:nvSpPr>
              <p:cNvPr id="88" name="Moon 87"/>
              <p:cNvSpPr/>
              <p:nvPr/>
            </p:nvSpPr>
            <p:spPr>
              <a:xfrm>
                <a:off x="3429000" y="1752600"/>
                <a:ext cx="838200" cy="2057400"/>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0658497">
                <a:off x="3783992" y="1672982"/>
                <a:ext cx="838200" cy="2177109"/>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028483">
                <a:off x="3250449" y="1683943"/>
                <a:ext cx="838200" cy="2098772"/>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2667000" y="1524000"/>
                <a:ext cx="2667000" cy="1828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rot="18091643">
                <a:off x="2237022" y="1968335"/>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rot="16200000">
                <a:off x="4182060" y="1913940"/>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124200" y="1676400"/>
                <a:ext cx="2209800" cy="1219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78"/>
            <p:cNvGrpSpPr/>
            <p:nvPr/>
          </p:nvGrpSpPr>
          <p:grpSpPr>
            <a:xfrm>
              <a:off x="6477000" y="762000"/>
              <a:ext cx="1828800" cy="454945"/>
              <a:chOff x="5576342" y="299803"/>
              <a:chExt cx="3728801" cy="1069299"/>
            </a:xfrm>
          </p:grpSpPr>
          <p:grpSp>
            <p:nvGrpSpPr>
              <p:cNvPr id="73" name="Group 14"/>
              <p:cNvGrpSpPr/>
              <p:nvPr/>
            </p:nvGrpSpPr>
            <p:grpSpPr>
              <a:xfrm>
                <a:off x="5576342" y="299803"/>
                <a:ext cx="1304143" cy="1064302"/>
                <a:chOff x="5861535" y="315726"/>
                <a:chExt cx="1078476" cy="998095"/>
              </a:xfrm>
            </p:grpSpPr>
            <p:sp>
              <p:nvSpPr>
                <p:cNvPr id="84" name="Hexagon 83"/>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Chevron 84"/>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Chevron 85"/>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Oval 86"/>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6781800" y="304800"/>
                <a:ext cx="1304143" cy="1064302"/>
                <a:chOff x="5861535" y="315726"/>
                <a:chExt cx="1078476" cy="998095"/>
              </a:xfrm>
            </p:grpSpPr>
            <p:sp>
              <p:nvSpPr>
                <p:cNvPr id="80" name="Hexagon 79"/>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hevron 80"/>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Chevron 81"/>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
              <p:cNvGrpSpPr/>
              <p:nvPr/>
            </p:nvGrpSpPr>
            <p:grpSpPr>
              <a:xfrm>
                <a:off x="8001000" y="304800"/>
                <a:ext cx="1304143" cy="1064302"/>
                <a:chOff x="5861535" y="315726"/>
                <a:chExt cx="1078476" cy="998095"/>
              </a:xfrm>
            </p:grpSpPr>
            <p:sp>
              <p:nvSpPr>
                <p:cNvPr id="76" name="Hexagon 75"/>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hevron 76"/>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Chevron 77"/>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Oval 78"/>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3" name="Group 122"/>
          <p:cNvGrpSpPr/>
          <p:nvPr/>
        </p:nvGrpSpPr>
        <p:grpSpPr>
          <a:xfrm>
            <a:off x="4668819" y="3188209"/>
            <a:ext cx="3195021" cy="3310542"/>
            <a:chOff x="4114800" y="745092"/>
            <a:chExt cx="4659746" cy="4894962"/>
          </a:xfrm>
        </p:grpSpPr>
        <p:sp>
          <p:nvSpPr>
            <p:cNvPr id="124" name="Rectangle 123"/>
            <p:cNvSpPr/>
            <p:nvPr/>
          </p:nvSpPr>
          <p:spPr>
            <a:xfrm>
              <a:off x="4191000" y="762000"/>
              <a:ext cx="4495800" cy="4724400"/>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4267200" y="4419600"/>
              <a:ext cx="4507346" cy="1126837"/>
            </a:xfrm>
            <a:custGeom>
              <a:avLst/>
              <a:gdLst>
                <a:gd name="connsiteX0" fmla="*/ 46182 w 4507346"/>
                <a:gd name="connsiteY0" fmla="*/ 923637 h 1126837"/>
                <a:gd name="connsiteX1" fmla="*/ 46182 w 4507346"/>
                <a:gd name="connsiteY1" fmla="*/ 923637 h 1126837"/>
                <a:gd name="connsiteX2" fmla="*/ 120073 w 4507346"/>
                <a:gd name="connsiteY2" fmla="*/ 886691 h 1126837"/>
                <a:gd name="connsiteX3" fmla="*/ 175491 w 4507346"/>
                <a:gd name="connsiteY3" fmla="*/ 849746 h 1126837"/>
                <a:gd name="connsiteX4" fmla="*/ 203200 w 4507346"/>
                <a:gd name="connsiteY4" fmla="*/ 840509 h 1126837"/>
                <a:gd name="connsiteX5" fmla="*/ 230909 w 4507346"/>
                <a:gd name="connsiteY5" fmla="*/ 822037 h 1126837"/>
                <a:gd name="connsiteX6" fmla="*/ 258618 w 4507346"/>
                <a:gd name="connsiteY6" fmla="*/ 812800 h 1126837"/>
                <a:gd name="connsiteX7" fmla="*/ 286327 w 4507346"/>
                <a:gd name="connsiteY7" fmla="*/ 794328 h 1126837"/>
                <a:gd name="connsiteX8" fmla="*/ 341746 w 4507346"/>
                <a:gd name="connsiteY8" fmla="*/ 775855 h 1126837"/>
                <a:gd name="connsiteX9" fmla="*/ 397164 w 4507346"/>
                <a:gd name="connsiteY9" fmla="*/ 748146 h 1126837"/>
                <a:gd name="connsiteX10" fmla="*/ 424873 w 4507346"/>
                <a:gd name="connsiteY10" fmla="*/ 729673 h 1126837"/>
                <a:gd name="connsiteX11" fmla="*/ 461818 w 4507346"/>
                <a:gd name="connsiteY11" fmla="*/ 720437 h 1126837"/>
                <a:gd name="connsiteX12" fmla="*/ 517236 w 4507346"/>
                <a:gd name="connsiteY12" fmla="*/ 701964 h 1126837"/>
                <a:gd name="connsiteX13" fmla="*/ 544946 w 4507346"/>
                <a:gd name="connsiteY13" fmla="*/ 692728 h 1126837"/>
                <a:gd name="connsiteX14" fmla="*/ 600364 w 4507346"/>
                <a:gd name="connsiteY14" fmla="*/ 665019 h 1126837"/>
                <a:gd name="connsiteX15" fmla="*/ 628073 w 4507346"/>
                <a:gd name="connsiteY15" fmla="*/ 646546 h 1126837"/>
                <a:gd name="connsiteX16" fmla="*/ 655782 w 4507346"/>
                <a:gd name="connsiteY16" fmla="*/ 637309 h 1126837"/>
                <a:gd name="connsiteX17" fmla="*/ 738909 w 4507346"/>
                <a:gd name="connsiteY17" fmla="*/ 591128 h 1126837"/>
                <a:gd name="connsiteX18" fmla="*/ 766618 w 4507346"/>
                <a:gd name="connsiteY18" fmla="*/ 572655 h 1126837"/>
                <a:gd name="connsiteX19" fmla="*/ 794327 w 4507346"/>
                <a:gd name="connsiteY19" fmla="*/ 544946 h 1126837"/>
                <a:gd name="connsiteX20" fmla="*/ 822036 w 4507346"/>
                <a:gd name="connsiteY20" fmla="*/ 535709 h 1126837"/>
                <a:gd name="connsiteX21" fmla="*/ 877455 w 4507346"/>
                <a:gd name="connsiteY21" fmla="*/ 498764 h 1126837"/>
                <a:gd name="connsiteX22" fmla="*/ 932873 w 4507346"/>
                <a:gd name="connsiteY22" fmla="*/ 461819 h 1126837"/>
                <a:gd name="connsiteX23" fmla="*/ 960582 w 4507346"/>
                <a:gd name="connsiteY23" fmla="*/ 443346 h 1126837"/>
                <a:gd name="connsiteX24" fmla="*/ 997527 w 4507346"/>
                <a:gd name="connsiteY24" fmla="*/ 424873 h 1126837"/>
                <a:gd name="connsiteX25" fmla="*/ 1052946 w 4507346"/>
                <a:gd name="connsiteY25" fmla="*/ 387928 h 1126837"/>
                <a:gd name="connsiteX26" fmla="*/ 1108364 w 4507346"/>
                <a:gd name="connsiteY26" fmla="*/ 341746 h 1126837"/>
                <a:gd name="connsiteX27" fmla="*/ 1136073 w 4507346"/>
                <a:gd name="connsiteY27" fmla="*/ 332509 h 1126837"/>
                <a:gd name="connsiteX28" fmla="*/ 1163782 w 4507346"/>
                <a:gd name="connsiteY28" fmla="*/ 304800 h 1126837"/>
                <a:gd name="connsiteX29" fmla="*/ 1191491 w 4507346"/>
                <a:gd name="connsiteY29" fmla="*/ 295564 h 1126837"/>
                <a:gd name="connsiteX30" fmla="*/ 1228436 w 4507346"/>
                <a:gd name="connsiteY30" fmla="*/ 277091 h 1126837"/>
                <a:gd name="connsiteX31" fmla="*/ 1246909 w 4507346"/>
                <a:gd name="connsiteY31" fmla="*/ 249382 h 1126837"/>
                <a:gd name="connsiteX32" fmla="*/ 1339273 w 4507346"/>
                <a:gd name="connsiteY32" fmla="*/ 203200 h 1126837"/>
                <a:gd name="connsiteX33" fmla="*/ 1403927 w 4507346"/>
                <a:gd name="connsiteY33" fmla="*/ 157019 h 1126837"/>
                <a:gd name="connsiteX34" fmla="*/ 1459346 w 4507346"/>
                <a:gd name="connsiteY34" fmla="*/ 120073 h 1126837"/>
                <a:gd name="connsiteX35" fmla="*/ 1487055 w 4507346"/>
                <a:gd name="connsiteY35" fmla="*/ 101600 h 1126837"/>
                <a:gd name="connsiteX36" fmla="*/ 1524000 w 4507346"/>
                <a:gd name="connsiteY36" fmla="*/ 92364 h 1126837"/>
                <a:gd name="connsiteX37" fmla="*/ 1551709 w 4507346"/>
                <a:gd name="connsiteY37" fmla="*/ 73891 h 1126837"/>
                <a:gd name="connsiteX38" fmla="*/ 1616364 w 4507346"/>
                <a:gd name="connsiteY38" fmla="*/ 55419 h 1126837"/>
                <a:gd name="connsiteX39" fmla="*/ 1681018 w 4507346"/>
                <a:gd name="connsiteY39" fmla="*/ 36946 h 1126837"/>
                <a:gd name="connsiteX40" fmla="*/ 1736436 w 4507346"/>
                <a:gd name="connsiteY40" fmla="*/ 27709 h 1126837"/>
                <a:gd name="connsiteX41" fmla="*/ 1773382 w 4507346"/>
                <a:gd name="connsiteY41" fmla="*/ 18473 h 1126837"/>
                <a:gd name="connsiteX42" fmla="*/ 1948873 w 4507346"/>
                <a:gd name="connsiteY42" fmla="*/ 0 h 1126837"/>
                <a:gd name="connsiteX43" fmla="*/ 2475346 w 4507346"/>
                <a:gd name="connsiteY43" fmla="*/ 9237 h 1126837"/>
                <a:gd name="connsiteX44" fmla="*/ 2567709 w 4507346"/>
                <a:gd name="connsiteY44" fmla="*/ 27709 h 1126837"/>
                <a:gd name="connsiteX45" fmla="*/ 2613891 w 4507346"/>
                <a:gd name="connsiteY45" fmla="*/ 36946 h 1126837"/>
                <a:gd name="connsiteX46" fmla="*/ 2641600 w 4507346"/>
                <a:gd name="connsiteY46" fmla="*/ 46182 h 1126837"/>
                <a:gd name="connsiteX47" fmla="*/ 2715491 w 4507346"/>
                <a:gd name="connsiteY47" fmla="*/ 64655 h 1126837"/>
                <a:gd name="connsiteX48" fmla="*/ 2743200 w 4507346"/>
                <a:gd name="connsiteY48" fmla="*/ 83128 h 1126837"/>
                <a:gd name="connsiteX49" fmla="*/ 2789382 w 4507346"/>
                <a:gd name="connsiteY49" fmla="*/ 92364 h 1126837"/>
                <a:gd name="connsiteX50" fmla="*/ 2826327 w 4507346"/>
                <a:gd name="connsiteY50" fmla="*/ 101600 h 1126837"/>
                <a:gd name="connsiteX51" fmla="*/ 2890982 w 4507346"/>
                <a:gd name="connsiteY51" fmla="*/ 120073 h 1126837"/>
                <a:gd name="connsiteX52" fmla="*/ 2918691 w 4507346"/>
                <a:gd name="connsiteY52" fmla="*/ 138546 h 1126837"/>
                <a:gd name="connsiteX53" fmla="*/ 3011055 w 4507346"/>
                <a:gd name="connsiteY53" fmla="*/ 166255 h 1126837"/>
                <a:gd name="connsiteX54" fmla="*/ 3038764 w 4507346"/>
                <a:gd name="connsiteY54" fmla="*/ 184728 h 1126837"/>
                <a:gd name="connsiteX55" fmla="*/ 3066473 w 4507346"/>
                <a:gd name="connsiteY55" fmla="*/ 193964 h 1126837"/>
                <a:gd name="connsiteX56" fmla="*/ 3103418 w 4507346"/>
                <a:gd name="connsiteY56" fmla="*/ 212437 h 1126837"/>
                <a:gd name="connsiteX57" fmla="*/ 3131127 w 4507346"/>
                <a:gd name="connsiteY57" fmla="*/ 230909 h 1126837"/>
                <a:gd name="connsiteX58" fmla="*/ 3223491 w 4507346"/>
                <a:gd name="connsiteY58" fmla="*/ 258619 h 1126837"/>
                <a:gd name="connsiteX59" fmla="*/ 3278909 w 4507346"/>
                <a:gd name="connsiteY59" fmla="*/ 277091 h 1126837"/>
                <a:gd name="connsiteX60" fmla="*/ 3315855 w 4507346"/>
                <a:gd name="connsiteY60" fmla="*/ 295564 h 1126837"/>
                <a:gd name="connsiteX61" fmla="*/ 3380509 w 4507346"/>
                <a:gd name="connsiteY61" fmla="*/ 314037 h 1126837"/>
                <a:gd name="connsiteX62" fmla="*/ 3426691 w 4507346"/>
                <a:gd name="connsiteY62" fmla="*/ 341746 h 1126837"/>
                <a:gd name="connsiteX63" fmla="*/ 3463636 w 4507346"/>
                <a:gd name="connsiteY63" fmla="*/ 350982 h 1126837"/>
                <a:gd name="connsiteX64" fmla="*/ 3565236 w 4507346"/>
                <a:gd name="connsiteY64" fmla="*/ 397164 h 1126837"/>
                <a:gd name="connsiteX65" fmla="*/ 3648364 w 4507346"/>
                <a:gd name="connsiteY65" fmla="*/ 452582 h 1126837"/>
                <a:gd name="connsiteX66" fmla="*/ 3676073 w 4507346"/>
                <a:gd name="connsiteY66" fmla="*/ 471055 h 1126837"/>
                <a:gd name="connsiteX67" fmla="*/ 3703782 w 4507346"/>
                <a:gd name="connsiteY67" fmla="*/ 480291 h 1126837"/>
                <a:gd name="connsiteX68" fmla="*/ 3814618 w 4507346"/>
                <a:gd name="connsiteY68" fmla="*/ 526473 h 1126837"/>
                <a:gd name="connsiteX69" fmla="*/ 3833091 w 4507346"/>
                <a:gd name="connsiteY69" fmla="*/ 554182 h 1126837"/>
                <a:gd name="connsiteX70" fmla="*/ 3897746 w 4507346"/>
                <a:gd name="connsiteY70" fmla="*/ 581891 h 1126837"/>
                <a:gd name="connsiteX71" fmla="*/ 3925455 w 4507346"/>
                <a:gd name="connsiteY71" fmla="*/ 600364 h 1126837"/>
                <a:gd name="connsiteX72" fmla="*/ 3953164 w 4507346"/>
                <a:gd name="connsiteY72" fmla="*/ 609600 h 1126837"/>
                <a:gd name="connsiteX73" fmla="*/ 3980873 w 4507346"/>
                <a:gd name="connsiteY73" fmla="*/ 637309 h 1126837"/>
                <a:gd name="connsiteX74" fmla="*/ 4054764 w 4507346"/>
                <a:gd name="connsiteY74" fmla="*/ 665019 h 1126837"/>
                <a:gd name="connsiteX75" fmla="*/ 4082473 w 4507346"/>
                <a:gd name="connsiteY75" fmla="*/ 683491 h 1126837"/>
                <a:gd name="connsiteX76" fmla="*/ 4156364 w 4507346"/>
                <a:gd name="connsiteY76" fmla="*/ 738909 h 1126837"/>
                <a:gd name="connsiteX77" fmla="*/ 4221018 w 4507346"/>
                <a:gd name="connsiteY77" fmla="*/ 775855 h 1126837"/>
                <a:gd name="connsiteX78" fmla="*/ 4276436 w 4507346"/>
                <a:gd name="connsiteY78" fmla="*/ 822037 h 1126837"/>
                <a:gd name="connsiteX79" fmla="*/ 4294909 w 4507346"/>
                <a:gd name="connsiteY79" fmla="*/ 849746 h 1126837"/>
                <a:gd name="connsiteX80" fmla="*/ 4359564 w 4507346"/>
                <a:gd name="connsiteY80" fmla="*/ 886691 h 1126837"/>
                <a:gd name="connsiteX81" fmla="*/ 4387273 w 4507346"/>
                <a:gd name="connsiteY81" fmla="*/ 905164 h 1126837"/>
                <a:gd name="connsiteX82" fmla="*/ 4405746 w 4507346"/>
                <a:gd name="connsiteY82" fmla="*/ 932873 h 1126837"/>
                <a:gd name="connsiteX83" fmla="*/ 4433455 w 4507346"/>
                <a:gd name="connsiteY83" fmla="*/ 942109 h 1126837"/>
                <a:gd name="connsiteX84" fmla="*/ 4461164 w 4507346"/>
                <a:gd name="connsiteY84" fmla="*/ 997528 h 1126837"/>
                <a:gd name="connsiteX85" fmla="*/ 4507346 w 4507346"/>
                <a:gd name="connsiteY85" fmla="*/ 1052946 h 1126837"/>
                <a:gd name="connsiteX86" fmla="*/ 4064000 w 4507346"/>
                <a:gd name="connsiteY86" fmla="*/ 1071419 h 1126837"/>
                <a:gd name="connsiteX87" fmla="*/ 3943927 w 4507346"/>
                <a:gd name="connsiteY87" fmla="*/ 1080655 h 1126837"/>
                <a:gd name="connsiteX88" fmla="*/ 3731491 w 4507346"/>
                <a:gd name="connsiteY88" fmla="*/ 1089891 h 1126837"/>
                <a:gd name="connsiteX89" fmla="*/ 3574473 w 4507346"/>
                <a:gd name="connsiteY89" fmla="*/ 1099128 h 1126837"/>
                <a:gd name="connsiteX90" fmla="*/ 2890982 w 4507346"/>
                <a:gd name="connsiteY90" fmla="*/ 1126837 h 1126837"/>
                <a:gd name="connsiteX91" fmla="*/ 1838036 w 4507346"/>
                <a:gd name="connsiteY91" fmla="*/ 1117600 h 1126837"/>
                <a:gd name="connsiteX92" fmla="*/ 1801091 w 4507346"/>
                <a:gd name="connsiteY92" fmla="*/ 1108364 h 1126837"/>
                <a:gd name="connsiteX93" fmla="*/ 1607127 w 4507346"/>
                <a:gd name="connsiteY93" fmla="*/ 1099128 h 1126837"/>
                <a:gd name="connsiteX94" fmla="*/ 1533236 w 4507346"/>
                <a:gd name="connsiteY94" fmla="*/ 1089891 h 1126837"/>
                <a:gd name="connsiteX95" fmla="*/ 1431636 w 4507346"/>
                <a:gd name="connsiteY95" fmla="*/ 1071419 h 1126837"/>
                <a:gd name="connsiteX96" fmla="*/ 1209964 w 4507346"/>
                <a:gd name="connsiteY96" fmla="*/ 1062182 h 1126837"/>
                <a:gd name="connsiteX97" fmla="*/ 775855 w 4507346"/>
                <a:gd name="connsiteY97" fmla="*/ 1043709 h 1126837"/>
                <a:gd name="connsiteX98" fmla="*/ 581891 w 4507346"/>
                <a:gd name="connsiteY98" fmla="*/ 1034473 h 1126837"/>
                <a:gd name="connsiteX99" fmla="*/ 184727 w 4507346"/>
                <a:gd name="connsiteY99" fmla="*/ 1016000 h 1126837"/>
                <a:gd name="connsiteX100" fmla="*/ 73891 w 4507346"/>
                <a:gd name="connsiteY100" fmla="*/ 988291 h 1126837"/>
                <a:gd name="connsiteX101" fmla="*/ 46182 w 4507346"/>
                <a:gd name="connsiteY101" fmla="*/ 979055 h 1126837"/>
                <a:gd name="connsiteX102" fmla="*/ 0 w 4507346"/>
                <a:gd name="connsiteY102" fmla="*/ 969819 h 1126837"/>
                <a:gd name="connsiteX103" fmla="*/ 27709 w 4507346"/>
                <a:gd name="connsiteY103" fmla="*/ 951346 h 1126837"/>
                <a:gd name="connsiteX104" fmla="*/ 83127 w 4507346"/>
                <a:gd name="connsiteY104" fmla="*/ 932873 h 1126837"/>
                <a:gd name="connsiteX105" fmla="*/ 110836 w 4507346"/>
                <a:gd name="connsiteY105" fmla="*/ 905164 h 1126837"/>
                <a:gd name="connsiteX106" fmla="*/ 110836 w 4507346"/>
                <a:gd name="connsiteY106" fmla="*/ 905164 h 1126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507346" h="1126837">
                  <a:moveTo>
                    <a:pt x="46182" y="923637"/>
                  </a:moveTo>
                  <a:lnTo>
                    <a:pt x="46182" y="923637"/>
                  </a:lnTo>
                  <a:cubicBezTo>
                    <a:pt x="70812" y="911322"/>
                    <a:pt x="96164" y="900354"/>
                    <a:pt x="120073" y="886691"/>
                  </a:cubicBezTo>
                  <a:cubicBezTo>
                    <a:pt x="139349" y="875676"/>
                    <a:pt x="154429" y="856767"/>
                    <a:pt x="175491" y="849746"/>
                  </a:cubicBezTo>
                  <a:cubicBezTo>
                    <a:pt x="184727" y="846667"/>
                    <a:pt x="194492" y="844863"/>
                    <a:pt x="203200" y="840509"/>
                  </a:cubicBezTo>
                  <a:cubicBezTo>
                    <a:pt x="213129" y="835545"/>
                    <a:pt x="220980" y="827001"/>
                    <a:pt x="230909" y="822037"/>
                  </a:cubicBezTo>
                  <a:cubicBezTo>
                    <a:pt x="239617" y="817683"/>
                    <a:pt x="249910" y="817154"/>
                    <a:pt x="258618" y="812800"/>
                  </a:cubicBezTo>
                  <a:cubicBezTo>
                    <a:pt x="268547" y="807836"/>
                    <a:pt x="276183" y="798836"/>
                    <a:pt x="286327" y="794328"/>
                  </a:cubicBezTo>
                  <a:cubicBezTo>
                    <a:pt x="304121" y="786420"/>
                    <a:pt x="341746" y="775855"/>
                    <a:pt x="341746" y="775855"/>
                  </a:cubicBezTo>
                  <a:cubicBezTo>
                    <a:pt x="421157" y="722914"/>
                    <a:pt x="320684" y="786386"/>
                    <a:pt x="397164" y="748146"/>
                  </a:cubicBezTo>
                  <a:cubicBezTo>
                    <a:pt x="407093" y="743182"/>
                    <a:pt x="414670" y="734046"/>
                    <a:pt x="424873" y="729673"/>
                  </a:cubicBezTo>
                  <a:cubicBezTo>
                    <a:pt x="436541" y="724673"/>
                    <a:pt x="449659" y="724085"/>
                    <a:pt x="461818" y="720437"/>
                  </a:cubicBezTo>
                  <a:cubicBezTo>
                    <a:pt x="480469" y="714842"/>
                    <a:pt x="498763" y="708122"/>
                    <a:pt x="517236" y="701964"/>
                  </a:cubicBezTo>
                  <a:lnTo>
                    <a:pt x="544946" y="692728"/>
                  </a:lnTo>
                  <a:cubicBezTo>
                    <a:pt x="624357" y="639787"/>
                    <a:pt x="523884" y="703259"/>
                    <a:pt x="600364" y="665019"/>
                  </a:cubicBezTo>
                  <a:cubicBezTo>
                    <a:pt x="610293" y="660055"/>
                    <a:pt x="618144" y="651511"/>
                    <a:pt x="628073" y="646546"/>
                  </a:cubicBezTo>
                  <a:cubicBezTo>
                    <a:pt x="636781" y="642192"/>
                    <a:pt x="647271" y="642037"/>
                    <a:pt x="655782" y="637309"/>
                  </a:cubicBezTo>
                  <a:cubicBezTo>
                    <a:pt x="751055" y="584379"/>
                    <a:pt x="676213" y="612026"/>
                    <a:pt x="738909" y="591128"/>
                  </a:cubicBezTo>
                  <a:cubicBezTo>
                    <a:pt x="748145" y="584970"/>
                    <a:pt x="758090" y="579762"/>
                    <a:pt x="766618" y="572655"/>
                  </a:cubicBezTo>
                  <a:cubicBezTo>
                    <a:pt x="776653" y="564293"/>
                    <a:pt x="783459" y="552192"/>
                    <a:pt x="794327" y="544946"/>
                  </a:cubicBezTo>
                  <a:cubicBezTo>
                    <a:pt x="802428" y="539545"/>
                    <a:pt x="813525" y="540437"/>
                    <a:pt x="822036" y="535709"/>
                  </a:cubicBezTo>
                  <a:cubicBezTo>
                    <a:pt x="841444" y="524927"/>
                    <a:pt x="858982" y="511079"/>
                    <a:pt x="877455" y="498764"/>
                  </a:cubicBezTo>
                  <a:lnTo>
                    <a:pt x="932873" y="461819"/>
                  </a:lnTo>
                  <a:cubicBezTo>
                    <a:pt x="942109" y="455661"/>
                    <a:pt x="950653" y="448311"/>
                    <a:pt x="960582" y="443346"/>
                  </a:cubicBezTo>
                  <a:cubicBezTo>
                    <a:pt x="972897" y="437188"/>
                    <a:pt x="985720" y="431957"/>
                    <a:pt x="997527" y="424873"/>
                  </a:cubicBezTo>
                  <a:cubicBezTo>
                    <a:pt x="1016565" y="413450"/>
                    <a:pt x="1037247" y="403627"/>
                    <a:pt x="1052946" y="387928"/>
                  </a:cubicBezTo>
                  <a:cubicBezTo>
                    <a:pt x="1073373" y="367501"/>
                    <a:pt x="1082646" y="354606"/>
                    <a:pt x="1108364" y="341746"/>
                  </a:cubicBezTo>
                  <a:cubicBezTo>
                    <a:pt x="1117072" y="337392"/>
                    <a:pt x="1126837" y="335588"/>
                    <a:pt x="1136073" y="332509"/>
                  </a:cubicBezTo>
                  <a:cubicBezTo>
                    <a:pt x="1145309" y="323273"/>
                    <a:pt x="1152914" y="312046"/>
                    <a:pt x="1163782" y="304800"/>
                  </a:cubicBezTo>
                  <a:cubicBezTo>
                    <a:pt x="1171883" y="299400"/>
                    <a:pt x="1182542" y="299399"/>
                    <a:pt x="1191491" y="295564"/>
                  </a:cubicBezTo>
                  <a:cubicBezTo>
                    <a:pt x="1204146" y="290140"/>
                    <a:pt x="1216121" y="283249"/>
                    <a:pt x="1228436" y="277091"/>
                  </a:cubicBezTo>
                  <a:cubicBezTo>
                    <a:pt x="1234594" y="267855"/>
                    <a:pt x="1238555" y="256692"/>
                    <a:pt x="1246909" y="249382"/>
                  </a:cubicBezTo>
                  <a:cubicBezTo>
                    <a:pt x="1290895" y="210894"/>
                    <a:pt x="1293364" y="214678"/>
                    <a:pt x="1339273" y="203200"/>
                  </a:cubicBezTo>
                  <a:cubicBezTo>
                    <a:pt x="1388252" y="154221"/>
                    <a:pt x="1343141" y="193490"/>
                    <a:pt x="1403927" y="157019"/>
                  </a:cubicBezTo>
                  <a:cubicBezTo>
                    <a:pt x="1422965" y="145596"/>
                    <a:pt x="1440873" y="132388"/>
                    <a:pt x="1459346" y="120073"/>
                  </a:cubicBezTo>
                  <a:cubicBezTo>
                    <a:pt x="1468582" y="113915"/>
                    <a:pt x="1476286" y="104292"/>
                    <a:pt x="1487055" y="101600"/>
                  </a:cubicBezTo>
                  <a:lnTo>
                    <a:pt x="1524000" y="92364"/>
                  </a:lnTo>
                  <a:cubicBezTo>
                    <a:pt x="1533236" y="86206"/>
                    <a:pt x="1541780" y="78855"/>
                    <a:pt x="1551709" y="73891"/>
                  </a:cubicBezTo>
                  <a:cubicBezTo>
                    <a:pt x="1566473" y="66509"/>
                    <a:pt x="1602554" y="59365"/>
                    <a:pt x="1616364" y="55419"/>
                  </a:cubicBezTo>
                  <a:cubicBezTo>
                    <a:pt x="1657459" y="43677"/>
                    <a:pt x="1632876" y="46575"/>
                    <a:pt x="1681018" y="36946"/>
                  </a:cubicBezTo>
                  <a:cubicBezTo>
                    <a:pt x="1699382" y="33273"/>
                    <a:pt x="1718072" y="31382"/>
                    <a:pt x="1736436" y="27709"/>
                  </a:cubicBezTo>
                  <a:cubicBezTo>
                    <a:pt x="1748884" y="25219"/>
                    <a:pt x="1760794" y="20115"/>
                    <a:pt x="1773382" y="18473"/>
                  </a:cubicBezTo>
                  <a:cubicBezTo>
                    <a:pt x="1831708" y="10865"/>
                    <a:pt x="1948873" y="0"/>
                    <a:pt x="1948873" y="0"/>
                  </a:cubicBezTo>
                  <a:lnTo>
                    <a:pt x="2475346" y="9237"/>
                  </a:lnTo>
                  <a:cubicBezTo>
                    <a:pt x="2552924" y="11661"/>
                    <a:pt x="2517877" y="15251"/>
                    <a:pt x="2567709" y="27709"/>
                  </a:cubicBezTo>
                  <a:cubicBezTo>
                    <a:pt x="2582939" y="31517"/>
                    <a:pt x="2598661" y="33138"/>
                    <a:pt x="2613891" y="36946"/>
                  </a:cubicBezTo>
                  <a:cubicBezTo>
                    <a:pt x="2623336" y="39307"/>
                    <a:pt x="2632207" y="43620"/>
                    <a:pt x="2641600" y="46182"/>
                  </a:cubicBezTo>
                  <a:cubicBezTo>
                    <a:pt x="2666094" y="52862"/>
                    <a:pt x="2715491" y="64655"/>
                    <a:pt x="2715491" y="64655"/>
                  </a:cubicBezTo>
                  <a:cubicBezTo>
                    <a:pt x="2724727" y="70813"/>
                    <a:pt x="2732806" y="79230"/>
                    <a:pt x="2743200" y="83128"/>
                  </a:cubicBezTo>
                  <a:cubicBezTo>
                    <a:pt x="2757899" y="88640"/>
                    <a:pt x="2774057" y="88959"/>
                    <a:pt x="2789382" y="92364"/>
                  </a:cubicBezTo>
                  <a:cubicBezTo>
                    <a:pt x="2801774" y="95118"/>
                    <a:pt x="2814121" y="98113"/>
                    <a:pt x="2826327" y="101600"/>
                  </a:cubicBezTo>
                  <a:cubicBezTo>
                    <a:pt x="2919071" y="128099"/>
                    <a:pt x="2775497" y="91203"/>
                    <a:pt x="2890982" y="120073"/>
                  </a:cubicBezTo>
                  <a:cubicBezTo>
                    <a:pt x="2900218" y="126231"/>
                    <a:pt x="2908547" y="134037"/>
                    <a:pt x="2918691" y="138546"/>
                  </a:cubicBezTo>
                  <a:cubicBezTo>
                    <a:pt x="2947606" y="151398"/>
                    <a:pt x="2980347" y="158578"/>
                    <a:pt x="3011055" y="166255"/>
                  </a:cubicBezTo>
                  <a:cubicBezTo>
                    <a:pt x="3020291" y="172413"/>
                    <a:pt x="3028835" y="179764"/>
                    <a:pt x="3038764" y="184728"/>
                  </a:cubicBezTo>
                  <a:cubicBezTo>
                    <a:pt x="3047472" y="189082"/>
                    <a:pt x="3057524" y="190129"/>
                    <a:pt x="3066473" y="193964"/>
                  </a:cubicBezTo>
                  <a:cubicBezTo>
                    <a:pt x="3079128" y="199388"/>
                    <a:pt x="3091463" y="205606"/>
                    <a:pt x="3103418" y="212437"/>
                  </a:cubicBezTo>
                  <a:cubicBezTo>
                    <a:pt x="3113056" y="217944"/>
                    <a:pt x="3120983" y="226401"/>
                    <a:pt x="3131127" y="230909"/>
                  </a:cubicBezTo>
                  <a:cubicBezTo>
                    <a:pt x="3176335" y="251001"/>
                    <a:pt x="3182163" y="246220"/>
                    <a:pt x="3223491" y="258619"/>
                  </a:cubicBezTo>
                  <a:cubicBezTo>
                    <a:pt x="3242142" y="264214"/>
                    <a:pt x="3261493" y="268383"/>
                    <a:pt x="3278909" y="277091"/>
                  </a:cubicBezTo>
                  <a:cubicBezTo>
                    <a:pt x="3291224" y="283249"/>
                    <a:pt x="3303199" y="290140"/>
                    <a:pt x="3315855" y="295564"/>
                  </a:cubicBezTo>
                  <a:cubicBezTo>
                    <a:pt x="3334401" y="303512"/>
                    <a:pt x="3361767" y="309351"/>
                    <a:pt x="3380509" y="314037"/>
                  </a:cubicBezTo>
                  <a:cubicBezTo>
                    <a:pt x="3395903" y="323273"/>
                    <a:pt x="3410286" y="334455"/>
                    <a:pt x="3426691" y="341746"/>
                  </a:cubicBezTo>
                  <a:cubicBezTo>
                    <a:pt x="3438291" y="346901"/>
                    <a:pt x="3451430" y="347495"/>
                    <a:pt x="3463636" y="350982"/>
                  </a:cubicBezTo>
                  <a:cubicBezTo>
                    <a:pt x="3497963" y="360790"/>
                    <a:pt x="3537810" y="378880"/>
                    <a:pt x="3565236" y="397164"/>
                  </a:cubicBezTo>
                  <a:lnTo>
                    <a:pt x="3648364" y="452582"/>
                  </a:lnTo>
                  <a:cubicBezTo>
                    <a:pt x="3657600" y="458740"/>
                    <a:pt x="3665542" y="467545"/>
                    <a:pt x="3676073" y="471055"/>
                  </a:cubicBezTo>
                  <a:cubicBezTo>
                    <a:pt x="3685309" y="474134"/>
                    <a:pt x="3694919" y="476262"/>
                    <a:pt x="3703782" y="480291"/>
                  </a:cubicBezTo>
                  <a:cubicBezTo>
                    <a:pt x="3807971" y="527650"/>
                    <a:pt x="3742225" y="508375"/>
                    <a:pt x="3814618" y="526473"/>
                  </a:cubicBezTo>
                  <a:cubicBezTo>
                    <a:pt x="3820776" y="535709"/>
                    <a:pt x="3824563" y="547075"/>
                    <a:pt x="3833091" y="554182"/>
                  </a:cubicBezTo>
                  <a:cubicBezTo>
                    <a:pt x="3848311" y="566866"/>
                    <a:pt x="3878494" y="575474"/>
                    <a:pt x="3897746" y="581891"/>
                  </a:cubicBezTo>
                  <a:cubicBezTo>
                    <a:pt x="3906982" y="588049"/>
                    <a:pt x="3915526" y="595400"/>
                    <a:pt x="3925455" y="600364"/>
                  </a:cubicBezTo>
                  <a:cubicBezTo>
                    <a:pt x="3934163" y="604718"/>
                    <a:pt x="3945063" y="604200"/>
                    <a:pt x="3953164" y="609600"/>
                  </a:cubicBezTo>
                  <a:cubicBezTo>
                    <a:pt x="3964032" y="616846"/>
                    <a:pt x="3970244" y="629717"/>
                    <a:pt x="3980873" y="637309"/>
                  </a:cubicBezTo>
                  <a:cubicBezTo>
                    <a:pt x="4006880" y="655886"/>
                    <a:pt x="4025013" y="657581"/>
                    <a:pt x="4054764" y="665019"/>
                  </a:cubicBezTo>
                  <a:cubicBezTo>
                    <a:pt x="4064000" y="671176"/>
                    <a:pt x="4073496" y="676962"/>
                    <a:pt x="4082473" y="683491"/>
                  </a:cubicBezTo>
                  <a:cubicBezTo>
                    <a:pt x="4107372" y="701599"/>
                    <a:pt x="4128827" y="725140"/>
                    <a:pt x="4156364" y="738909"/>
                  </a:cubicBezTo>
                  <a:cubicBezTo>
                    <a:pt x="4178949" y="750202"/>
                    <a:pt x="4201435" y="759536"/>
                    <a:pt x="4221018" y="775855"/>
                  </a:cubicBezTo>
                  <a:cubicBezTo>
                    <a:pt x="4292135" y="835119"/>
                    <a:pt x="4207640" y="776172"/>
                    <a:pt x="4276436" y="822037"/>
                  </a:cubicBezTo>
                  <a:cubicBezTo>
                    <a:pt x="4282594" y="831273"/>
                    <a:pt x="4287060" y="841897"/>
                    <a:pt x="4294909" y="849746"/>
                  </a:cubicBezTo>
                  <a:cubicBezTo>
                    <a:pt x="4322868" y="877705"/>
                    <a:pt x="4327860" y="876124"/>
                    <a:pt x="4359564" y="886691"/>
                  </a:cubicBezTo>
                  <a:cubicBezTo>
                    <a:pt x="4368800" y="892849"/>
                    <a:pt x="4379424" y="897315"/>
                    <a:pt x="4387273" y="905164"/>
                  </a:cubicBezTo>
                  <a:cubicBezTo>
                    <a:pt x="4395122" y="913013"/>
                    <a:pt x="4397078" y="925938"/>
                    <a:pt x="4405746" y="932873"/>
                  </a:cubicBezTo>
                  <a:cubicBezTo>
                    <a:pt x="4413349" y="938955"/>
                    <a:pt x="4424219" y="939030"/>
                    <a:pt x="4433455" y="942109"/>
                  </a:cubicBezTo>
                  <a:cubicBezTo>
                    <a:pt x="4486397" y="1021527"/>
                    <a:pt x="4422921" y="921042"/>
                    <a:pt x="4461164" y="997528"/>
                  </a:cubicBezTo>
                  <a:cubicBezTo>
                    <a:pt x="4474025" y="1023249"/>
                    <a:pt x="4486916" y="1032516"/>
                    <a:pt x="4507346" y="1052946"/>
                  </a:cubicBezTo>
                  <a:cubicBezTo>
                    <a:pt x="4346941" y="1106411"/>
                    <a:pt x="4506821" y="1056149"/>
                    <a:pt x="4064000" y="1071419"/>
                  </a:cubicBezTo>
                  <a:cubicBezTo>
                    <a:pt x="4023881" y="1072802"/>
                    <a:pt x="3984008" y="1078428"/>
                    <a:pt x="3943927" y="1080655"/>
                  </a:cubicBezTo>
                  <a:cubicBezTo>
                    <a:pt x="3873157" y="1084587"/>
                    <a:pt x="3802281" y="1086351"/>
                    <a:pt x="3731491" y="1089891"/>
                  </a:cubicBezTo>
                  <a:lnTo>
                    <a:pt x="3574473" y="1099128"/>
                  </a:lnTo>
                  <a:lnTo>
                    <a:pt x="2890982" y="1126837"/>
                  </a:lnTo>
                  <a:lnTo>
                    <a:pt x="1838036" y="1117600"/>
                  </a:lnTo>
                  <a:cubicBezTo>
                    <a:pt x="1825344" y="1117385"/>
                    <a:pt x="1813745" y="1109376"/>
                    <a:pt x="1801091" y="1108364"/>
                  </a:cubicBezTo>
                  <a:cubicBezTo>
                    <a:pt x="1736569" y="1103202"/>
                    <a:pt x="1671782" y="1102207"/>
                    <a:pt x="1607127" y="1099128"/>
                  </a:cubicBezTo>
                  <a:cubicBezTo>
                    <a:pt x="1582497" y="1096049"/>
                    <a:pt x="1557720" y="1093972"/>
                    <a:pt x="1533236" y="1089891"/>
                  </a:cubicBezTo>
                  <a:cubicBezTo>
                    <a:pt x="1462335" y="1078074"/>
                    <a:pt x="1530870" y="1077821"/>
                    <a:pt x="1431636" y="1071419"/>
                  </a:cubicBezTo>
                  <a:cubicBezTo>
                    <a:pt x="1357835" y="1066658"/>
                    <a:pt x="1283855" y="1065261"/>
                    <a:pt x="1209964" y="1062182"/>
                  </a:cubicBezTo>
                  <a:cubicBezTo>
                    <a:pt x="1001656" y="1039038"/>
                    <a:pt x="1191907" y="1057813"/>
                    <a:pt x="775855" y="1043709"/>
                  </a:cubicBezTo>
                  <a:cubicBezTo>
                    <a:pt x="711164" y="1041516"/>
                    <a:pt x="646560" y="1037225"/>
                    <a:pt x="581891" y="1034473"/>
                  </a:cubicBezTo>
                  <a:cubicBezTo>
                    <a:pt x="215816" y="1018896"/>
                    <a:pt x="469846" y="1032773"/>
                    <a:pt x="184727" y="1016000"/>
                  </a:cubicBezTo>
                  <a:cubicBezTo>
                    <a:pt x="72747" y="978675"/>
                    <a:pt x="185828" y="1013166"/>
                    <a:pt x="73891" y="988291"/>
                  </a:cubicBezTo>
                  <a:cubicBezTo>
                    <a:pt x="64387" y="986179"/>
                    <a:pt x="55627" y="981416"/>
                    <a:pt x="46182" y="979055"/>
                  </a:cubicBezTo>
                  <a:cubicBezTo>
                    <a:pt x="30952" y="975248"/>
                    <a:pt x="15394" y="972898"/>
                    <a:pt x="0" y="969819"/>
                  </a:cubicBezTo>
                  <a:cubicBezTo>
                    <a:pt x="9236" y="963661"/>
                    <a:pt x="17565" y="955855"/>
                    <a:pt x="27709" y="951346"/>
                  </a:cubicBezTo>
                  <a:cubicBezTo>
                    <a:pt x="45503" y="943438"/>
                    <a:pt x="83127" y="932873"/>
                    <a:pt x="83127" y="932873"/>
                  </a:cubicBezTo>
                  <a:cubicBezTo>
                    <a:pt x="113398" y="912692"/>
                    <a:pt x="110836" y="925501"/>
                    <a:pt x="110836" y="905164"/>
                  </a:cubicBezTo>
                  <a:lnTo>
                    <a:pt x="110836" y="905164"/>
                  </a:lnTo>
                </a:path>
              </a:pathLst>
            </a:custGeom>
            <a:solidFill>
              <a:srgbClr val="EAD37E"/>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6" name="Group 29"/>
            <p:cNvGrpSpPr/>
            <p:nvPr/>
          </p:nvGrpSpPr>
          <p:grpSpPr>
            <a:xfrm>
              <a:off x="4114800" y="4953000"/>
              <a:ext cx="838200" cy="686158"/>
              <a:chOff x="3962400" y="1320581"/>
              <a:chExt cx="838200" cy="686158"/>
            </a:xfrm>
          </p:grpSpPr>
          <p:sp>
            <p:nvSpPr>
              <p:cNvPr id="145" name="Freeform 144"/>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31"/>
            <p:cNvGrpSpPr/>
            <p:nvPr/>
          </p:nvGrpSpPr>
          <p:grpSpPr>
            <a:xfrm>
              <a:off x="5715000" y="2514600"/>
              <a:ext cx="1524000" cy="2590800"/>
              <a:chOff x="5715000" y="2514600"/>
              <a:chExt cx="1524000" cy="2590800"/>
            </a:xfrm>
          </p:grpSpPr>
          <p:sp>
            <p:nvSpPr>
              <p:cNvPr id="143" name="Rectangle 142"/>
              <p:cNvSpPr/>
              <p:nvPr/>
            </p:nvSpPr>
            <p:spPr>
              <a:xfrm>
                <a:off x="6324600" y="2514600"/>
                <a:ext cx="243840" cy="2590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16200000">
                <a:off x="6347460" y="2339340"/>
                <a:ext cx="259080" cy="1524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32"/>
            <p:cNvGrpSpPr/>
            <p:nvPr/>
          </p:nvGrpSpPr>
          <p:grpSpPr>
            <a:xfrm>
              <a:off x="7301752" y="3505200"/>
              <a:ext cx="851647" cy="1447800"/>
              <a:chOff x="5715000" y="2514600"/>
              <a:chExt cx="1524000" cy="2590800"/>
            </a:xfrm>
          </p:grpSpPr>
          <p:sp>
            <p:nvSpPr>
              <p:cNvPr id="141" name="Rectangle 140"/>
              <p:cNvSpPr/>
              <p:nvPr/>
            </p:nvSpPr>
            <p:spPr>
              <a:xfrm>
                <a:off x="6324600" y="2514600"/>
                <a:ext cx="243840" cy="2590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rot="16200000">
                <a:off x="6347460" y="2339340"/>
                <a:ext cx="259080" cy="1524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35"/>
            <p:cNvGrpSpPr/>
            <p:nvPr/>
          </p:nvGrpSpPr>
          <p:grpSpPr>
            <a:xfrm>
              <a:off x="5163670" y="3352800"/>
              <a:ext cx="851647" cy="1447800"/>
              <a:chOff x="5715000" y="2514600"/>
              <a:chExt cx="1524000" cy="2590800"/>
            </a:xfrm>
          </p:grpSpPr>
          <p:sp>
            <p:nvSpPr>
              <p:cNvPr id="139" name="Rectangle 138"/>
              <p:cNvSpPr/>
              <p:nvPr/>
            </p:nvSpPr>
            <p:spPr>
              <a:xfrm>
                <a:off x="6324600" y="2514600"/>
                <a:ext cx="243840" cy="2590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16200000">
                <a:off x="6347460" y="2339340"/>
                <a:ext cx="259080" cy="15240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38"/>
            <p:cNvGrpSpPr/>
            <p:nvPr/>
          </p:nvGrpSpPr>
          <p:grpSpPr>
            <a:xfrm flipH="1">
              <a:off x="7924800" y="4953000"/>
              <a:ext cx="838200" cy="686158"/>
              <a:chOff x="3962400" y="1320581"/>
              <a:chExt cx="838200" cy="686158"/>
            </a:xfrm>
          </p:grpSpPr>
          <p:sp>
            <p:nvSpPr>
              <p:cNvPr id="135" name="Freeform 134"/>
              <p:cNvSpPr/>
              <p:nvPr/>
            </p:nvSpPr>
            <p:spPr>
              <a:xfrm>
                <a:off x="3962400" y="15240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135"/>
              <p:cNvSpPr/>
              <p:nvPr/>
            </p:nvSpPr>
            <p:spPr>
              <a:xfrm rot="2583359">
                <a:off x="4230760" y="1320581"/>
                <a:ext cx="510426" cy="541054"/>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136"/>
              <p:cNvSpPr/>
              <p:nvPr/>
            </p:nvSpPr>
            <p:spPr>
              <a:xfrm>
                <a:off x="4495800" y="1676400"/>
                <a:ext cx="304800" cy="323850"/>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137"/>
              <p:cNvSpPr/>
              <p:nvPr/>
            </p:nvSpPr>
            <p:spPr>
              <a:xfrm rot="3272503">
                <a:off x="4191000" y="1600200"/>
                <a:ext cx="392073" cy="421005"/>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Freeform 130"/>
            <p:cNvSpPr/>
            <p:nvPr/>
          </p:nvSpPr>
          <p:spPr>
            <a:xfrm rot="5099381">
              <a:off x="5052677" y="5195269"/>
              <a:ext cx="279968" cy="609601"/>
            </a:xfrm>
            <a:custGeom>
              <a:avLst/>
              <a:gdLst>
                <a:gd name="connsiteX0" fmla="*/ 360333 w 1361183"/>
                <a:gd name="connsiteY0" fmla="*/ 0 h 1347475"/>
                <a:gd name="connsiteX1" fmla="*/ 360333 w 1361183"/>
                <a:gd name="connsiteY1" fmla="*/ 0 h 1347475"/>
                <a:gd name="connsiteX2" fmla="*/ 857290 w 1361183"/>
                <a:gd name="connsiteY2" fmla="*/ 218661 h 1347475"/>
                <a:gd name="connsiteX3" fmla="*/ 1075950 w 1361183"/>
                <a:gd name="connsiteY3" fmla="*/ 377687 h 1347475"/>
                <a:gd name="connsiteX4" fmla="*/ 1115707 w 1361183"/>
                <a:gd name="connsiteY4" fmla="*/ 437322 h 1347475"/>
                <a:gd name="connsiteX5" fmla="*/ 1175342 w 1361183"/>
                <a:gd name="connsiteY5" fmla="*/ 496957 h 1347475"/>
                <a:gd name="connsiteX6" fmla="*/ 1215098 w 1361183"/>
                <a:gd name="connsiteY6" fmla="*/ 576470 h 1347475"/>
                <a:gd name="connsiteX7" fmla="*/ 1294611 w 1361183"/>
                <a:gd name="connsiteY7" fmla="*/ 715618 h 1347475"/>
                <a:gd name="connsiteX8" fmla="*/ 1314490 w 1361183"/>
                <a:gd name="connsiteY8" fmla="*/ 795131 h 1347475"/>
                <a:gd name="connsiteX9" fmla="*/ 1234977 w 1361183"/>
                <a:gd name="connsiteY9" fmla="*/ 1152940 h 1347475"/>
                <a:gd name="connsiteX10" fmla="*/ 1155463 w 1361183"/>
                <a:gd name="connsiteY10" fmla="*/ 1172818 h 1347475"/>
                <a:gd name="connsiteX11" fmla="*/ 360333 w 1361183"/>
                <a:gd name="connsiteY11" fmla="*/ 1192696 h 1347475"/>
                <a:gd name="connsiteX12" fmla="*/ 82037 w 1361183"/>
                <a:gd name="connsiteY12" fmla="*/ 1152940 h 1347475"/>
                <a:gd name="connsiteX13" fmla="*/ 62159 w 1361183"/>
                <a:gd name="connsiteY13" fmla="*/ 934279 h 1347475"/>
                <a:gd name="connsiteX14" fmla="*/ 42281 w 1361183"/>
                <a:gd name="connsiteY14" fmla="*/ 854766 h 1347475"/>
                <a:gd name="connsiteX15" fmla="*/ 22403 w 1361183"/>
                <a:gd name="connsiteY15" fmla="*/ 735496 h 1347475"/>
                <a:gd name="connsiteX16" fmla="*/ 2524 w 1361183"/>
                <a:gd name="connsiteY16" fmla="*/ 496957 h 1347475"/>
                <a:gd name="connsiteX17" fmla="*/ 82037 w 1361183"/>
                <a:gd name="connsiteY17" fmla="*/ 318053 h 1347475"/>
                <a:gd name="connsiteX18" fmla="*/ 161550 w 1361183"/>
                <a:gd name="connsiteY18" fmla="*/ 198783 h 1347475"/>
                <a:gd name="connsiteX19" fmla="*/ 280820 w 1361183"/>
                <a:gd name="connsiteY19" fmla="*/ 119270 h 1347475"/>
                <a:gd name="connsiteX20" fmla="*/ 300698 w 1361183"/>
                <a:gd name="connsiteY20" fmla="*/ 59635 h 1347475"/>
                <a:gd name="connsiteX21" fmla="*/ 360333 w 1361183"/>
                <a:gd name="connsiteY21" fmla="*/ 39757 h 1347475"/>
                <a:gd name="connsiteX22" fmla="*/ 360333 w 1361183"/>
                <a:gd name="connsiteY22" fmla="*/ 0 h 134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61183" h="1347475">
                  <a:moveTo>
                    <a:pt x="360333" y="0"/>
                  </a:moveTo>
                  <a:lnTo>
                    <a:pt x="360333" y="0"/>
                  </a:lnTo>
                  <a:cubicBezTo>
                    <a:pt x="423330" y="25940"/>
                    <a:pt x="749723" y="150724"/>
                    <a:pt x="857290" y="218661"/>
                  </a:cubicBezTo>
                  <a:cubicBezTo>
                    <a:pt x="933489" y="266787"/>
                    <a:pt x="1075950" y="377687"/>
                    <a:pt x="1075950" y="377687"/>
                  </a:cubicBezTo>
                  <a:cubicBezTo>
                    <a:pt x="1089202" y="397565"/>
                    <a:pt x="1100412" y="418969"/>
                    <a:pt x="1115707" y="437322"/>
                  </a:cubicBezTo>
                  <a:cubicBezTo>
                    <a:pt x="1133704" y="458918"/>
                    <a:pt x="1159002" y="474081"/>
                    <a:pt x="1175342" y="496957"/>
                  </a:cubicBezTo>
                  <a:cubicBezTo>
                    <a:pt x="1192566" y="521070"/>
                    <a:pt x="1200396" y="550742"/>
                    <a:pt x="1215098" y="576470"/>
                  </a:cubicBezTo>
                  <a:cubicBezTo>
                    <a:pt x="1257045" y="649877"/>
                    <a:pt x="1261843" y="628236"/>
                    <a:pt x="1294611" y="715618"/>
                  </a:cubicBezTo>
                  <a:cubicBezTo>
                    <a:pt x="1304204" y="741199"/>
                    <a:pt x="1307864" y="768627"/>
                    <a:pt x="1314490" y="795131"/>
                  </a:cubicBezTo>
                  <a:cubicBezTo>
                    <a:pt x="1306432" y="915999"/>
                    <a:pt x="1361183" y="1080822"/>
                    <a:pt x="1234977" y="1152940"/>
                  </a:cubicBezTo>
                  <a:cubicBezTo>
                    <a:pt x="1211256" y="1166495"/>
                    <a:pt x="1181968" y="1166192"/>
                    <a:pt x="1155463" y="1172818"/>
                  </a:cubicBezTo>
                  <a:cubicBezTo>
                    <a:pt x="893478" y="1347475"/>
                    <a:pt x="1102119" y="1224947"/>
                    <a:pt x="360333" y="1192696"/>
                  </a:cubicBezTo>
                  <a:cubicBezTo>
                    <a:pt x="239664" y="1187450"/>
                    <a:pt x="188565" y="1174245"/>
                    <a:pt x="82037" y="1152940"/>
                  </a:cubicBezTo>
                  <a:cubicBezTo>
                    <a:pt x="75411" y="1080053"/>
                    <a:pt x="71832" y="1006825"/>
                    <a:pt x="62159" y="934279"/>
                  </a:cubicBezTo>
                  <a:cubicBezTo>
                    <a:pt x="58548" y="907199"/>
                    <a:pt x="47639" y="881556"/>
                    <a:pt x="42281" y="854766"/>
                  </a:cubicBezTo>
                  <a:cubicBezTo>
                    <a:pt x="34377" y="815244"/>
                    <a:pt x="26854" y="775555"/>
                    <a:pt x="22403" y="735496"/>
                  </a:cubicBezTo>
                  <a:cubicBezTo>
                    <a:pt x="13592" y="656195"/>
                    <a:pt x="9150" y="576470"/>
                    <a:pt x="2524" y="496957"/>
                  </a:cubicBezTo>
                  <a:cubicBezTo>
                    <a:pt x="31074" y="354214"/>
                    <a:pt x="0" y="435249"/>
                    <a:pt x="82037" y="318053"/>
                  </a:cubicBezTo>
                  <a:cubicBezTo>
                    <a:pt x="109438" y="278909"/>
                    <a:pt x="121793" y="225287"/>
                    <a:pt x="161550" y="198783"/>
                  </a:cubicBezTo>
                  <a:lnTo>
                    <a:pt x="280820" y="119270"/>
                  </a:lnTo>
                  <a:cubicBezTo>
                    <a:pt x="287446" y="99392"/>
                    <a:pt x="285882" y="74451"/>
                    <a:pt x="300698" y="59635"/>
                  </a:cubicBezTo>
                  <a:cubicBezTo>
                    <a:pt x="315514" y="44819"/>
                    <a:pt x="342365" y="50537"/>
                    <a:pt x="360333" y="39757"/>
                  </a:cubicBezTo>
                  <a:cubicBezTo>
                    <a:pt x="376404" y="30115"/>
                    <a:pt x="360333" y="6626"/>
                    <a:pt x="360333" y="0"/>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4191000" y="1219200"/>
              <a:ext cx="2057400" cy="1310640"/>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loud 132"/>
            <p:cNvSpPr/>
            <p:nvPr/>
          </p:nvSpPr>
          <p:spPr>
            <a:xfrm rot="10990440">
              <a:off x="5297142" y="745092"/>
              <a:ext cx="2182774" cy="148161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Cloud 133"/>
            <p:cNvSpPr/>
            <p:nvPr/>
          </p:nvSpPr>
          <p:spPr>
            <a:xfrm rot="11195382">
              <a:off x="6545408" y="1180523"/>
              <a:ext cx="2057400" cy="1310640"/>
            </a:xfrm>
            <a:prstGeom prst="clou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p:cNvGrpSpPr/>
          <p:nvPr/>
        </p:nvGrpSpPr>
        <p:grpSpPr>
          <a:xfrm>
            <a:off x="8412480" y="1817382"/>
            <a:ext cx="3085652" cy="1819836"/>
            <a:chOff x="4343400" y="3962400"/>
            <a:chExt cx="4495800" cy="2590800"/>
          </a:xfrm>
        </p:grpSpPr>
        <p:grpSp>
          <p:nvGrpSpPr>
            <p:cNvPr id="150" name="Group 3"/>
            <p:cNvGrpSpPr/>
            <p:nvPr/>
          </p:nvGrpSpPr>
          <p:grpSpPr>
            <a:xfrm>
              <a:off x="4343400" y="3962400"/>
              <a:ext cx="4495800" cy="2478993"/>
              <a:chOff x="609600" y="1066800"/>
              <a:chExt cx="8153400" cy="4495800"/>
            </a:xfrm>
          </p:grpSpPr>
          <p:sp>
            <p:nvSpPr>
              <p:cNvPr id="154" name="Rounded Rectangle 153"/>
              <p:cNvSpPr/>
              <p:nvPr/>
            </p:nvSpPr>
            <p:spPr>
              <a:xfrm>
                <a:off x="2647950" y="25654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5" name="Rounded Rectangle 154"/>
              <p:cNvSpPr/>
              <p:nvPr/>
            </p:nvSpPr>
            <p:spPr>
              <a:xfrm>
                <a:off x="3531235" y="25654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6" name="Rounded Rectangle 155"/>
              <p:cNvSpPr/>
              <p:nvPr/>
            </p:nvSpPr>
            <p:spPr>
              <a:xfrm>
                <a:off x="5026025"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7" name="Rounded Rectangle 156"/>
              <p:cNvSpPr/>
              <p:nvPr/>
            </p:nvSpPr>
            <p:spPr>
              <a:xfrm>
                <a:off x="210439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8" name="Rounded Rectangle 157"/>
              <p:cNvSpPr/>
              <p:nvPr/>
            </p:nvSpPr>
            <p:spPr>
              <a:xfrm>
                <a:off x="577342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59" name="Rounded Rectangle 158"/>
              <p:cNvSpPr/>
              <p:nvPr/>
            </p:nvSpPr>
            <p:spPr>
              <a:xfrm>
                <a:off x="210439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0" name="Rounded Rectangle 159"/>
              <p:cNvSpPr/>
              <p:nvPr/>
            </p:nvSpPr>
            <p:spPr>
              <a:xfrm>
                <a:off x="3870960" y="3382818"/>
                <a:ext cx="1630680" cy="2179782"/>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1" name="Rounded Rectangle 160"/>
              <p:cNvSpPr/>
              <p:nvPr/>
            </p:nvSpPr>
            <p:spPr>
              <a:xfrm rot="5400000">
                <a:off x="267906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2" name="Rounded Rectangle 161"/>
              <p:cNvSpPr/>
              <p:nvPr/>
            </p:nvSpPr>
            <p:spPr>
              <a:xfrm rot="5400000">
                <a:off x="4445635" y="4234815"/>
                <a:ext cx="2247900" cy="40767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3" name="Rounded Rectangle 162"/>
              <p:cNvSpPr/>
              <p:nvPr/>
            </p:nvSpPr>
            <p:spPr>
              <a:xfrm rot="10800000">
                <a:off x="3395345" y="2974109"/>
                <a:ext cx="2581910" cy="476827"/>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4" name="Rounded Rectangle 163"/>
              <p:cNvSpPr/>
              <p:nvPr/>
            </p:nvSpPr>
            <p:spPr>
              <a:xfrm>
                <a:off x="609600" y="48133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5" name="Rounded Rectangle 164"/>
              <p:cNvSpPr/>
              <p:nvPr/>
            </p:nvSpPr>
            <p:spPr>
              <a:xfrm>
                <a:off x="1424940" y="40640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6" name="Rounded Rectangle 165"/>
              <p:cNvSpPr/>
              <p:nvPr/>
            </p:nvSpPr>
            <p:spPr>
              <a:xfrm>
                <a:off x="577342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7" name="Rounded Rectangle 166"/>
              <p:cNvSpPr/>
              <p:nvPr/>
            </p:nvSpPr>
            <p:spPr>
              <a:xfrm>
                <a:off x="7268210" y="48133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8" name="Rounded Rectangle 167"/>
              <p:cNvSpPr/>
              <p:nvPr/>
            </p:nvSpPr>
            <p:spPr>
              <a:xfrm>
                <a:off x="6520815" y="40640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69" name="Rounded Rectangle 168"/>
              <p:cNvSpPr/>
              <p:nvPr/>
            </p:nvSpPr>
            <p:spPr>
              <a:xfrm>
                <a:off x="2851785"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0" name="Rounded Rectangle 169"/>
              <p:cNvSpPr/>
              <p:nvPr/>
            </p:nvSpPr>
            <p:spPr>
              <a:xfrm>
                <a:off x="5773420" y="4064000"/>
                <a:ext cx="747395"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1" name="Rounded Rectangle 170"/>
              <p:cNvSpPr/>
              <p:nvPr/>
            </p:nvSpPr>
            <p:spPr>
              <a:xfrm>
                <a:off x="8015605" y="4064000"/>
                <a:ext cx="747395"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2" name="Rounded Rectangle 171"/>
              <p:cNvSpPr/>
              <p:nvPr/>
            </p:nvSpPr>
            <p:spPr>
              <a:xfrm>
                <a:off x="745490" y="4064000"/>
                <a:ext cx="747395"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3" name="Rounded Rectangle 172"/>
              <p:cNvSpPr/>
              <p:nvPr/>
            </p:nvSpPr>
            <p:spPr>
              <a:xfrm>
                <a:off x="7268210" y="33147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4" name="Rounded Rectangle 173"/>
              <p:cNvSpPr/>
              <p:nvPr/>
            </p:nvSpPr>
            <p:spPr>
              <a:xfrm>
                <a:off x="609600" y="33147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5" name="Rounded Rectangle 174"/>
              <p:cNvSpPr/>
              <p:nvPr/>
            </p:nvSpPr>
            <p:spPr>
              <a:xfrm>
                <a:off x="6520815" y="25654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6" name="Rounded Rectangle 175"/>
              <p:cNvSpPr/>
              <p:nvPr/>
            </p:nvSpPr>
            <p:spPr>
              <a:xfrm>
                <a:off x="1153160" y="25654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7" name="Rounded Rectangle 176"/>
              <p:cNvSpPr/>
              <p:nvPr/>
            </p:nvSpPr>
            <p:spPr>
              <a:xfrm>
                <a:off x="2172335" y="1816100"/>
                <a:ext cx="149479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8" name="Rounded Rectangle 177"/>
              <p:cNvSpPr/>
              <p:nvPr/>
            </p:nvSpPr>
            <p:spPr>
              <a:xfrm>
                <a:off x="3667125" y="1816100"/>
                <a:ext cx="149479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79" name="Rounded Rectangle 178"/>
              <p:cNvSpPr/>
              <p:nvPr/>
            </p:nvSpPr>
            <p:spPr>
              <a:xfrm>
                <a:off x="5161915" y="1816100"/>
                <a:ext cx="1494790" cy="749300"/>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0" name="Rounded Rectangle 179"/>
              <p:cNvSpPr/>
              <p:nvPr/>
            </p:nvSpPr>
            <p:spPr>
              <a:xfrm>
                <a:off x="3327400" y="1066800"/>
                <a:ext cx="951230" cy="749300"/>
              </a:xfrm>
              <a:prstGeom prst="roundRect">
                <a:avLst/>
              </a:prstGeom>
              <a:solidFill>
                <a:srgbClr val="DBB2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81" name="Rounded Rectangle 180"/>
              <p:cNvSpPr/>
              <p:nvPr/>
            </p:nvSpPr>
            <p:spPr>
              <a:xfrm>
                <a:off x="4278630" y="1066800"/>
                <a:ext cx="1358900" cy="749300"/>
              </a:xfrm>
              <a:prstGeom prst="roundRect">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grpSp>
          <p:nvGrpSpPr>
            <p:cNvPr id="151" name="Group 149"/>
            <p:cNvGrpSpPr/>
            <p:nvPr/>
          </p:nvGrpSpPr>
          <p:grpSpPr>
            <a:xfrm>
              <a:off x="6477000" y="5257800"/>
              <a:ext cx="1363579" cy="1295400"/>
              <a:chOff x="3048000" y="2895600"/>
              <a:chExt cx="3048000" cy="2895600"/>
            </a:xfrm>
          </p:grpSpPr>
          <p:sp>
            <p:nvSpPr>
              <p:cNvPr id="152" name="Oval 151"/>
              <p:cNvSpPr/>
              <p:nvPr/>
            </p:nvSpPr>
            <p:spPr>
              <a:xfrm>
                <a:off x="3048000" y="2895600"/>
                <a:ext cx="2895600" cy="2895600"/>
              </a:xfrm>
              <a:prstGeom prst="ellipse">
                <a:avLst/>
              </a:prstGeom>
              <a:solidFill>
                <a:srgbClr val="9966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3200400" y="2895600"/>
                <a:ext cx="2895600" cy="2895600"/>
              </a:xfrm>
              <a:prstGeom prst="ellipse">
                <a:avLst/>
              </a:prstGeom>
              <a:solidFill>
                <a:srgbClr val="DBB267"/>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2" name="Group 220"/>
          <p:cNvGrpSpPr/>
          <p:nvPr/>
        </p:nvGrpSpPr>
        <p:grpSpPr>
          <a:xfrm>
            <a:off x="10618564" y="3379034"/>
            <a:ext cx="1385263" cy="3022899"/>
            <a:chOff x="219549" y="152400"/>
            <a:chExt cx="2828451" cy="6172200"/>
          </a:xfrm>
        </p:grpSpPr>
        <p:sp>
          <p:nvSpPr>
            <p:cNvPr id="183" name="Trapezoid 182"/>
            <p:cNvSpPr/>
            <p:nvPr/>
          </p:nvSpPr>
          <p:spPr>
            <a:xfrm rot="20199001">
              <a:off x="1590684" y="1370643"/>
              <a:ext cx="725761" cy="1282663"/>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400999" flipH="1">
              <a:off x="344928" y="1218023"/>
              <a:ext cx="917026" cy="1425762"/>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92"/>
            <p:cNvGrpSpPr/>
            <p:nvPr/>
          </p:nvGrpSpPr>
          <p:grpSpPr>
            <a:xfrm>
              <a:off x="1066800" y="152400"/>
              <a:ext cx="580286" cy="664348"/>
              <a:chOff x="4845172" y="796589"/>
              <a:chExt cx="580286" cy="664348"/>
            </a:xfrm>
          </p:grpSpPr>
          <p:sp>
            <p:nvSpPr>
              <p:cNvPr id="210" name="Isosceles Triangle 209"/>
              <p:cNvSpPr/>
              <p:nvPr/>
            </p:nvSpPr>
            <p:spPr>
              <a:xfrm flipH="1">
                <a:off x="5077287" y="935420"/>
                <a:ext cx="348171" cy="525517"/>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Isosceles Triangle 210"/>
              <p:cNvSpPr/>
              <p:nvPr/>
            </p:nvSpPr>
            <p:spPr>
              <a:xfrm flipH="1">
                <a:off x="4845172" y="935420"/>
                <a:ext cx="348171" cy="525517"/>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Isosceles Triangle 211"/>
              <p:cNvSpPr/>
              <p:nvPr/>
            </p:nvSpPr>
            <p:spPr>
              <a:xfrm flipH="1">
                <a:off x="4951238" y="796589"/>
                <a:ext cx="348171" cy="525517"/>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rapezoid 185"/>
            <p:cNvSpPr/>
            <p:nvPr/>
          </p:nvSpPr>
          <p:spPr>
            <a:xfrm flipH="1">
              <a:off x="842916" y="4432739"/>
              <a:ext cx="464229" cy="1471449"/>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flipH="1">
              <a:off x="1423201" y="4432739"/>
              <a:ext cx="464229" cy="1471449"/>
            </a:xfrm>
            <a:prstGeom prst="trapezoid">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rot="10800000" flipH="1">
              <a:off x="494746" y="2330669"/>
              <a:ext cx="1624799" cy="1051034"/>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flipH="1">
              <a:off x="494746" y="3591910"/>
              <a:ext cx="1624799" cy="2079547"/>
            </a:xfrm>
            <a:prstGeom prst="trapezoid">
              <a:avLst>
                <a:gd name="adj" fmla="val 20387"/>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gular Pentagon 189"/>
            <p:cNvSpPr/>
            <p:nvPr/>
          </p:nvSpPr>
          <p:spPr>
            <a:xfrm flipH="1">
              <a:off x="533400" y="609600"/>
              <a:ext cx="1600200" cy="982717"/>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Bent Arrow 190"/>
            <p:cNvSpPr/>
            <p:nvPr/>
          </p:nvSpPr>
          <p:spPr>
            <a:xfrm rot="10575280" flipH="1">
              <a:off x="1854430" y="2360553"/>
              <a:ext cx="1044514" cy="945931"/>
            </a:xfrm>
            <a:prstGeom prst="bentArrow">
              <a:avLst>
                <a:gd name="adj1" fmla="val 25000"/>
                <a:gd name="adj2" fmla="val 17174"/>
                <a:gd name="adj3" fmla="val 25000"/>
                <a:gd name="adj4" fmla="val 4375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191"/>
            <p:cNvSpPr/>
            <p:nvPr/>
          </p:nvSpPr>
          <p:spPr>
            <a:xfrm flipH="1">
              <a:off x="533400" y="2286000"/>
              <a:ext cx="232114" cy="1479331"/>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flipH="1">
              <a:off x="2699829" y="964324"/>
              <a:ext cx="116056" cy="5360276"/>
            </a:xfrm>
            <a:prstGeom prst="round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flipH="1">
              <a:off x="726858" y="5799083"/>
              <a:ext cx="696343" cy="525517"/>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flipH="1">
              <a:off x="1307145" y="5799083"/>
              <a:ext cx="696343" cy="525517"/>
            </a:xfrm>
            <a:prstGeom prst="trapezoid">
              <a:avLst/>
            </a:prstGeom>
            <a:solidFill>
              <a:srgbClr val="B5944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flipH="1">
              <a:off x="2583771" y="754117"/>
              <a:ext cx="348171" cy="210207"/>
            </a:xfrm>
            <a:prstGeom prst="trapezoi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flipH="1">
              <a:off x="2699829" y="228600"/>
              <a:ext cx="116056" cy="525517"/>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gular Pentagon 197"/>
            <p:cNvSpPr/>
            <p:nvPr/>
          </p:nvSpPr>
          <p:spPr>
            <a:xfrm rot="20559031" flipH="1">
              <a:off x="1583108" y="2238398"/>
              <a:ext cx="781547" cy="515674"/>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gular Pentagon 198"/>
            <p:cNvSpPr/>
            <p:nvPr/>
          </p:nvSpPr>
          <p:spPr>
            <a:xfrm rot="1286097" flipH="1">
              <a:off x="219549" y="2184072"/>
              <a:ext cx="791137" cy="517228"/>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flipH="1">
              <a:off x="2467715" y="2961290"/>
              <a:ext cx="580285" cy="31531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flipH="1">
              <a:off x="381000" y="3733800"/>
              <a:ext cx="580285" cy="31531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Pentagon 201"/>
            <p:cNvSpPr/>
            <p:nvPr/>
          </p:nvSpPr>
          <p:spPr>
            <a:xfrm rot="5400000">
              <a:off x="800100" y="1638300"/>
              <a:ext cx="990600" cy="914400"/>
            </a:xfrm>
            <a:prstGeom prst="homePlate">
              <a:avLst>
                <a:gd name="adj" fmla="val 3032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 Single Corner Rectangle 202"/>
            <p:cNvSpPr/>
            <p:nvPr/>
          </p:nvSpPr>
          <p:spPr>
            <a:xfrm>
              <a:off x="685800" y="1447800"/>
              <a:ext cx="1329381" cy="217714"/>
            </a:xfrm>
            <a:prstGeom prst="round1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entagon 203"/>
            <p:cNvSpPr/>
            <p:nvPr/>
          </p:nvSpPr>
          <p:spPr>
            <a:xfrm rot="6022206">
              <a:off x="-164553" y="4275118"/>
              <a:ext cx="1905000" cy="364457"/>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Pentagon 204"/>
            <p:cNvSpPr/>
            <p:nvPr/>
          </p:nvSpPr>
          <p:spPr>
            <a:xfrm rot="5843925">
              <a:off x="64396" y="4333592"/>
              <a:ext cx="1905000" cy="2667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entagon 205"/>
            <p:cNvSpPr/>
            <p:nvPr/>
          </p:nvSpPr>
          <p:spPr>
            <a:xfrm rot="5400000">
              <a:off x="323850" y="4324350"/>
              <a:ext cx="1905000" cy="2667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entagon 206"/>
            <p:cNvSpPr/>
            <p:nvPr/>
          </p:nvSpPr>
          <p:spPr>
            <a:xfrm rot="5141172">
              <a:off x="851091" y="4333504"/>
              <a:ext cx="1905000" cy="2667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entagon 207"/>
            <p:cNvSpPr/>
            <p:nvPr/>
          </p:nvSpPr>
          <p:spPr>
            <a:xfrm rot="5400000">
              <a:off x="609600" y="4343400"/>
              <a:ext cx="1905000" cy="228600"/>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flipH="1">
              <a:off x="726858" y="3381703"/>
              <a:ext cx="1160570" cy="210207"/>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33" name="TextBox 32"/>
          <p:cNvSpPr txBox="1"/>
          <p:nvPr/>
        </p:nvSpPr>
        <p:spPr>
          <a:xfrm>
            <a:off x="0" y="0"/>
            <a:ext cx="12192000" cy="523220"/>
          </a:xfrm>
          <a:prstGeom prst="rect">
            <a:avLst/>
          </a:prstGeom>
          <a:noFill/>
        </p:spPr>
        <p:txBody>
          <a:bodyPr wrap="square" rtlCol="0">
            <a:spAutoFit/>
          </a:bodyPr>
          <a:lstStyle/>
          <a:p>
            <a:pPr algn="ctr"/>
            <a:r>
              <a:rPr lang="en-US" sz="2800" dirty="0">
                <a:solidFill>
                  <a:schemeClr val="bg1"/>
                </a:solidFill>
                <a:latin typeface="Eurostile" pitchFamily="34" charset="0"/>
              </a:rPr>
              <a:t>Mistreatment</a:t>
            </a:r>
          </a:p>
        </p:txBody>
      </p:sp>
      <p:sp>
        <p:nvSpPr>
          <p:cNvPr id="34" name="TextBox 33"/>
          <p:cNvSpPr txBox="1"/>
          <p:nvPr/>
        </p:nvSpPr>
        <p:spPr>
          <a:xfrm>
            <a:off x="4442691" y="420378"/>
            <a:ext cx="3519054" cy="307777"/>
          </a:xfrm>
          <a:prstGeom prst="rect">
            <a:avLst/>
          </a:prstGeom>
          <a:noFill/>
        </p:spPr>
        <p:txBody>
          <a:bodyPr wrap="square" rtlCol="0">
            <a:spAutoFit/>
          </a:bodyPr>
          <a:lstStyle/>
          <a:p>
            <a:r>
              <a:rPr lang="en-US" sz="1400" dirty="0">
                <a:solidFill>
                  <a:schemeClr val="bg1"/>
                </a:solidFill>
                <a:latin typeface="Microsoft PhagsPa" pitchFamily="34" charset="0"/>
              </a:rPr>
              <a:t>Luke 23 Matthew 26-27 Mark 15 John 19</a:t>
            </a:r>
          </a:p>
        </p:txBody>
      </p:sp>
      <p:sp>
        <p:nvSpPr>
          <p:cNvPr id="4" name="Rounded Rectangle 3"/>
          <p:cNvSpPr/>
          <p:nvPr/>
        </p:nvSpPr>
        <p:spPr>
          <a:xfrm>
            <a:off x="642912" y="5944849"/>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Mocked</a:t>
            </a:r>
          </a:p>
        </p:txBody>
      </p:sp>
      <p:sp>
        <p:nvSpPr>
          <p:cNvPr id="6" name="Rounded Rectangle 5"/>
          <p:cNvSpPr/>
          <p:nvPr/>
        </p:nvSpPr>
        <p:spPr>
          <a:xfrm>
            <a:off x="3472723" y="5956093"/>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Smote</a:t>
            </a:r>
          </a:p>
        </p:txBody>
      </p:sp>
      <p:sp>
        <p:nvSpPr>
          <p:cNvPr id="7" name="Rounded Rectangle 6"/>
          <p:cNvSpPr/>
          <p:nvPr/>
        </p:nvSpPr>
        <p:spPr>
          <a:xfrm>
            <a:off x="6305861" y="5958590"/>
            <a:ext cx="26416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Blindfolded</a:t>
            </a:r>
          </a:p>
        </p:txBody>
      </p:sp>
      <p:sp>
        <p:nvSpPr>
          <p:cNvPr id="8" name="Rounded Rectangle 7"/>
          <p:cNvSpPr/>
          <p:nvPr/>
        </p:nvSpPr>
        <p:spPr>
          <a:xfrm>
            <a:off x="9247265" y="5956092"/>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Struck on the face</a:t>
            </a:r>
          </a:p>
        </p:txBody>
      </p:sp>
      <p:sp>
        <p:nvSpPr>
          <p:cNvPr id="9" name="Rounded Rectangle 8"/>
          <p:cNvSpPr/>
          <p:nvPr/>
        </p:nvSpPr>
        <p:spPr>
          <a:xfrm>
            <a:off x="18288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Scourged</a:t>
            </a:r>
          </a:p>
        </p:txBody>
      </p:sp>
      <p:sp>
        <p:nvSpPr>
          <p:cNvPr id="10" name="Rounded Rectangle 9"/>
          <p:cNvSpPr/>
          <p:nvPr/>
        </p:nvSpPr>
        <p:spPr>
          <a:xfrm>
            <a:off x="44704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Stripped</a:t>
            </a:r>
          </a:p>
        </p:txBody>
      </p:sp>
      <p:sp>
        <p:nvSpPr>
          <p:cNvPr id="11" name="Rounded Rectangle 10"/>
          <p:cNvSpPr/>
          <p:nvPr/>
        </p:nvSpPr>
        <p:spPr>
          <a:xfrm>
            <a:off x="7112000" y="5029200"/>
            <a:ext cx="2438400" cy="7620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Scarlet robe</a:t>
            </a:r>
          </a:p>
        </p:txBody>
      </p:sp>
      <p:sp>
        <p:nvSpPr>
          <p:cNvPr id="12" name="Rounded Rectangle 11"/>
          <p:cNvSpPr/>
          <p:nvPr/>
        </p:nvSpPr>
        <p:spPr>
          <a:xfrm>
            <a:off x="97536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Crown of thorns</a:t>
            </a:r>
          </a:p>
        </p:txBody>
      </p:sp>
      <p:grpSp>
        <p:nvGrpSpPr>
          <p:cNvPr id="2" name="Group 40"/>
          <p:cNvGrpSpPr/>
          <p:nvPr/>
        </p:nvGrpSpPr>
        <p:grpSpPr>
          <a:xfrm>
            <a:off x="5791200" y="2650836"/>
            <a:ext cx="2438400" cy="2225964"/>
            <a:chOff x="5791200" y="2650836"/>
            <a:chExt cx="2438400" cy="2225964"/>
          </a:xfrm>
        </p:grpSpPr>
        <p:sp>
          <p:nvSpPr>
            <p:cNvPr id="13" name="Rounded Rectangle 12"/>
            <p:cNvSpPr/>
            <p:nvPr/>
          </p:nvSpPr>
          <p:spPr>
            <a:xfrm>
              <a:off x="57912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Spit upon</a:t>
              </a:r>
            </a:p>
          </p:txBody>
        </p:sp>
        <p:pic>
          <p:nvPicPr>
            <p:cNvPr id="38916" name="Picture 4" descr="Image result for spitting"/>
            <p:cNvPicPr>
              <a:picLocks noChangeAspect="1" noChangeArrowheads="1"/>
            </p:cNvPicPr>
            <p:nvPr/>
          </p:nvPicPr>
          <p:blipFill>
            <a:blip r:embed="rId3" cstate="print"/>
            <a:srcRect l="11627" t="57185" r="46845"/>
            <a:stretch>
              <a:fillRect/>
            </a:stretch>
          </p:blipFill>
          <p:spPr bwMode="auto">
            <a:xfrm>
              <a:off x="6114473" y="2650836"/>
              <a:ext cx="1819564" cy="1109230"/>
            </a:xfrm>
            <a:prstGeom prst="rect">
              <a:avLst/>
            </a:prstGeom>
            <a:noFill/>
          </p:spPr>
        </p:pic>
      </p:grpSp>
      <p:grpSp>
        <p:nvGrpSpPr>
          <p:cNvPr id="3" name="Group 41"/>
          <p:cNvGrpSpPr/>
          <p:nvPr/>
        </p:nvGrpSpPr>
        <p:grpSpPr>
          <a:xfrm>
            <a:off x="8534400" y="1505238"/>
            <a:ext cx="2438400" cy="3371562"/>
            <a:chOff x="8534400" y="1505238"/>
            <a:chExt cx="2438400" cy="3371562"/>
          </a:xfrm>
        </p:grpSpPr>
        <p:sp>
          <p:nvSpPr>
            <p:cNvPr id="24" name="Rounded Rectangle 23"/>
            <p:cNvSpPr/>
            <p:nvPr/>
          </p:nvSpPr>
          <p:spPr>
            <a:xfrm>
              <a:off x="85344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Carried cross</a:t>
              </a:r>
            </a:p>
          </p:txBody>
        </p:sp>
        <p:pic>
          <p:nvPicPr>
            <p:cNvPr id="39" name="Picture 12" descr="Image result for jesus smote on face"/>
            <p:cNvPicPr>
              <a:picLocks noChangeAspect="1" noChangeArrowheads="1"/>
            </p:cNvPicPr>
            <p:nvPr/>
          </p:nvPicPr>
          <p:blipFill>
            <a:blip r:embed="rId4" cstate="print"/>
            <a:srcRect/>
            <a:stretch>
              <a:fillRect/>
            </a:stretch>
          </p:blipFill>
          <p:spPr bwMode="auto">
            <a:xfrm>
              <a:off x="8800811" y="1505238"/>
              <a:ext cx="1543050" cy="2362200"/>
            </a:xfrm>
            <a:prstGeom prst="rect">
              <a:avLst/>
            </a:prstGeom>
            <a:noFill/>
          </p:spPr>
        </p:pic>
      </p:grpSp>
      <p:grpSp>
        <p:nvGrpSpPr>
          <p:cNvPr id="5" name="Group 39"/>
          <p:cNvGrpSpPr/>
          <p:nvPr/>
        </p:nvGrpSpPr>
        <p:grpSpPr>
          <a:xfrm>
            <a:off x="3149600" y="1588654"/>
            <a:ext cx="2438400" cy="3288146"/>
            <a:chOff x="3149600" y="1588654"/>
            <a:chExt cx="2438400" cy="3288146"/>
          </a:xfrm>
        </p:grpSpPr>
        <p:sp>
          <p:nvSpPr>
            <p:cNvPr id="14" name="Rounded Rectangle 13"/>
            <p:cNvSpPr/>
            <p:nvPr/>
          </p:nvSpPr>
          <p:spPr>
            <a:xfrm>
              <a:off x="31496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With reed smote him</a:t>
              </a:r>
            </a:p>
          </p:txBody>
        </p:sp>
        <p:pic>
          <p:nvPicPr>
            <p:cNvPr id="38918" name="Picture 6" descr="Image result for jesus smote with reed"/>
            <p:cNvPicPr>
              <a:picLocks noChangeAspect="1" noChangeArrowheads="1"/>
            </p:cNvPicPr>
            <p:nvPr/>
          </p:nvPicPr>
          <p:blipFill>
            <a:blip r:embed="rId5" cstate="print"/>
            <a:srcRect r="19141" b="33205"/>
            <a:stretch>
              <a:fillRect/>
            </a:stretch>
          </p:blipFill>
          <p:spPr bwMode="auto">
            <a:xfrm>
              <a:off x="3214255" y="1588654"/>
              <a:ext cx="2281382" cy="235763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33" name="TextBox 32"/>
          <p:cNvSpPr txBox="1"/>
          <p:nvPr/>
        </p:nvSpPr>
        <p:spPr>
          <a:xfrm>
            <a:off x="0" y="0"/>
            <a:ext cx="12192000" cy="523220"/>
          </a:xfrm>
          <a:prstGeom prst="rect">
            <a:avLst/>
          </a:prstGeom>
          <a:noFill/>
        </p:spPr>
        <p:txBody>
          <a:bodyPr wrap="square" rtlCol="0">
            <a:spAutoFit/>
          </a:bodyPr>
          <a:lstStyle/>
          <a:p>
            <a:pPr algn="ctr"/>
            <a:r>
              <a:rPr lang="en-US" sz="2800" dirty="0">
                <a:solidFill>
                  <a:schemeClr val="bg1"/>
                </a:solidFill>
                <a:latin typeface="Eurostile" pitchFamily="34" charset="0"/>
              </a:rPr>
              <a:t>Mistreatment</a:t>
            </a:r>
          </a:p>
        </p:txBody>
      </p:sp>
      <p:sp>
        <p:nvSpPr>
          <p:cNvPr id="34" name="TextBox 33"/>
          <p:cNvSpPr txBox="1"/>
          <p:nvPr/>
        </p:nvSpPr>
        <p:spPr>
          <a:xfrm>
            <a:off x="4442691" y="420378"/>
            <a:ext cx="3519054" cy="307777"/>
          </a:xfrm>
          <a:prstGeom prst="rect">
            <a:avLst/>
          </a:prstGeom>
          <a:noFill/>
        </p:spPr>
        <p:txBody>
          <a:bodyPr wrap="square" rtlCol="0">
            <a:spAutoFit/>
          </a:bodyPr>
          <a:lstStyle/>
          <a:p>
            <a:r>
              <a:rPr lang="en-US" sz="1400" dirty="0">
                <a:solidFill>
                  <a:schemeClr val="bg1"/>
                </a:solidFill>
                <a:latin typeface="Microsoft PhagsPa" pitchFamily="34" charset="0"/>
              </a:rPr>
              <a:t>Luke 23 Matthew 26-27 Mark 15 John 19</a:t>
            </a:r>
          </a:p>
        </p:txBody>
      </p:sp>
      <p:sp>
        <p:nvSpPr>
          <p:cNvPr id="4" name="Rounded Rectangle 3"/>
          <p:cNvSpPr/>
          <p:nvPr/>
        </p:nvSpPr>
        <p:spPr>
          <a:xfrm>
            <a:off x="642912" y="5944849"/>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Mocked</a:t>
            </a:r>
          </a:p>
        </p:txBody>
      </p:sp>
      <p:sp>
        <p:nvSpPr>
          <p:cNvPr id="6" name="Rounded Rectangle 5"/>
          <p:cNvSpPr/>
          <p:nvPr/>
        </p:nvSpPr>
        <p:spPr>
          <a:xfrm>
            <a:off x="3472723" y="5956093"/>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Smote</a:t>
            </a:r>
          </a:p>
        </p:txBody>
      </p:sp>
      <p:sp>
        <p:nvSpPr>
          <p:cNvPr id="7" name="Rounded Rectangle 6"/>
          <p:cNvSpPr/>
          <p:nvPr/>
        </p:nvSpPr>
        <p:spPr>
          <a:xfrm>
            <a:off x="6305861" y="5958590"/>
            <a:ext cx="26416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Blindfolded</a:t>
            </a:r>
          </a:p>
        </p:txBody>
      </p:sp>
      <p:sp>
        <p:nvSpPr>
          <p:cNvPr id="8" name="Rounded Rectangle 7"/>
          <p:cNvSpPr/>
          <p:nvPr/>
        </p:nvSpPr>
        <p:spPr>
          <a:xfrm>
            <a:off x="9247265" y="5956092"/>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Struck on the face</a:t>
            </a:r>
          </a:p>
        </p:txBody>
      </p:sp>
      <p:sp>
        <p:nvSpPr>
          <p:cNvPr id="9" name="Rounded Rectangle 8"/>
          <p:cNvSpPr/>
          <p:nvPr/>
        </p:nvSpPr>
        <p:spPr>
          <a:xfrm>
            <a:off x="18288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Scourged</a:t>
            </a:r>
          </a:p>
        </p:txBody>
      </p:sp>
      <p:sp>
        <p:nvSpPr>
          <p:cNvPr id="10" name="Rounded Rectangle 9"/>
          <p:cNvSpPr/>
          <p:nvPr/>
        </p:nvSpPr>
        <p:spPr>
          <a:xfrm>
            <a:off x="44704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Stripped</a:t>
            </a:r>
          </a:p>
        </p:txBody>
      </p:sp>
      <p:sp>
        <p:nvSpPr>
          <p:cNvPr id="11" name="Rounded Rectangle 10"/>
          <p:cNvSpPr/>
          <p:nvPr/>
        </p:nvSpPr>
        <p:spPr>
          <a:xfrm>
            <a:off x="7112000" y="5029200"/>
            <a:ext cx="2438400" cy="7620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Scarlet robe</a:t>
            </a:r>
          </a:p>
        </p:txBody>
      </p:sp>
      <p:sp>
        <p:nvSpPr>
          <p:cNvPr id="12" name="Rounded Rectangle 11"/>
          <p:cNvSpPr/>
          <p:nvPr/>
        </p:nvSpPr>
        <p:spPr>
          <a:xfrm>
            <a:off x="97536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Crown of thorns</a:t>
            </a:r>
          </a:p>
        </p:txBody>
      </p:sp>
      <p:sp>
        <p:nvSpPr>
          <p:cNvPr id="13" name="Rounded Rectangle 12"/>
          <p:cNvSpPr/>
          <p:nvPr/>
        </p:nvSpPr>
        <p:spPr>
          <a:xfrm>
            <a:off x="57912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Spit upon</a:t>
            </a:r>
          </a:p>
        </p:txBody>
      </p:sp>
      <p:sp>
        <p:nvSpPr>
          <p:cNvPr id="14" name="Rounded Rectangle 13"/>
          <p:cNvSpPr/>
          <p:nvPr/>
        </p:nvSpPr>
        <p:spPr>
          <a:xfrm>
            <a:off x="31496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With reed smote him</a:t>
            </a:r>
          </a:p>
        </p:txBody>
      </p:sp>
      <p:sp>
        <p:nvSpPr>
          <p:cNvPr id="24" name="Rounded Rectangle 23"/>
          <p:cNvSpPr/>
          <p:nvPr/>
        </p:nvSpPr>
        <p:spPr>
          <a:xfrm>
            <a:off x="85344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Carried cross</a:t>
            </a:r>
          </a:p>
        </p:txBody>
      </p:sp>
      <p:grpSp>
        <p:nvGrpSpPr>
          <p:cNvPr id="2" name="Group 39"/>
          <p:cNvGrpSpPr/>
          <p:nvPr/>
        </p:nvGrpSpPr>
        <p:grpSpPr>
          <a:xfrm>
            <a:off x="4470400" y="1082177"/>
            <a:ext cx="2438400" cy="2880223"/>
            <a:chOff x="4470400" y="1082177"/>
            <a:chExt cx="2438400" cy="2880223"/>
          </a:xfrm>
        </p:grpSpPr>
        <p:sp>
          <p:nvSpPr>
            <p:cNvPr id="15" name="Rounded Rectangle 14"/>
            <p:cNvSpPr/>
            <p:nvPr/>
          </p:nvSpPr>
          <p:spPr>
            <a:xfrm>
              <a:off x="4470400" y="3200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Took robe</a:t>
              </a:r>
            </a:p>
          </p:txBody>
        </p:sp>
        <p:grpSp>
          <p:nvGrpSpPr>
            <p:cNvPr id="3" name="Group 29"/>
            <p:cNvGrpSpPr/>
            <p:nvPr/>
          </p:nvGrpSpPr>
          <p:grpSpPr>
            <a:xfrm>
              <a:off x="5270812" y="1082177"/>
              <a:ext cx="1071418" cy="2041236"/>
              <a:chOff x="435630" y="2724727"/>
              <a:chExt cx="1071418" cy="2041236"/>
            </a:xfrm>
          </p:grpSpPr>
          <p:sp>
            <p:nvSpPr>
              <p:cNvPr id="37" name="TextBox 36"/>
              <p:cNvSpPr txBox="1"/>
              <p:nvPr/>
            </p:nvSpPr>
            <p:spPr>
              <a:xfrm>
                <a:off x="435630" y="4496289"/>
                <a:ext cx="1071418" cy="246221"/>
              </a:xfrm>
              <a:prstGeom prst="rect">
                <a:avLst/>
              </a:prstGeom>
              <a:noFill/>
            </p:spPr>
            <p:txBody>
              <a:bodyPr wrap="square" rtlCol="0">
                <a:spAutoFit/>
              </a:bodyPr>
              <a:lstStyle/>
              <a:p>
                <a:r>
                  <a:rPr lang="en-US" sz="1000" dirty="0">
                    <a:solidFill>
                      <a:schemeClr val="bg1"/>
                    </a:solidFill>
                    <a:latin typeface="Microsoft PhagsPa" pitchFamily="34" charset="0"/>
                  </a:rPr>
                  <a:t>Antonio </a:t>
                </a:r>
                <a:r>
                  <a:rPr lang="en-US" sz="1000" dirty="0" err="1">
                    <a:solidFill>
                      <a:schemeClr val="bg1"/>
                    </a:solidFill>
                    <a:latin typeface="Microsoft PhagsPa" pitchFamily="34" charset="0"/>
                  </a:rPr>
                  <a:t>Ciseri</a:t>
                </a:r>
                <a:endParaRPr lang="en-US" sz="1000" dirty="0">
                  <a:solidFill>
                    <a:schemeClr val="bg1"/>
                  </a:solidFill>
                  <a:latin typeface="Microsoft PhagsPa" pitchFamily="34" charset="0"/>
                </a:endParaRPr>
              </a:p>
            </p:txBody>
          </p:sp>
          <p:pic>
            <p:nvPicPr>
              <p:cNvPr id="38" name="Picture 2" descr="Image result for trial of jesus"/>
              <p:cNvPicPr>
                <a:picLocks noChangeAspect="1" noChangeArrowheads="1"/>
              </p:cNvPicPr>
              <p:nvPr/>
            </p:nvPicPr>
            <p:blipFill>
              <a:blip r:embed="rId3" cstate="print"/>
              <a:srcRect l="12379" t="2335" r="64292" b="8620"/>
              <a:stretch>
                <a:fillRect/>
              </a:stretch>
            </p:blipFill>
            <p:spPr bwMode="auto">
              <a:xfrm>
                <a:off x="508000" y="2724727"/>
                <a:ext cx="905164" cy="2041236"/>
              </a:xfrm>
              <a:prstGeom prst="rect">
                <a:avLst/>
              </a:prstGeom>
              <a:noFill/>
            </p:spPr>
          </p:pic>
        </p:grpSp>
      </p:grpSp>
      <p:grpSp>
        <p:nvGrpSpPr>
          <p:cNvPr id="5" name="Group 40"/>
          <p:cNvGrpSpPr/>
          <p:nvPr/>
        </p:nvGrpSpPr>
        <p:grpSpPr>
          <a:xfrm>
            <a:off x="7112000" y="1440874"/>
            <a:ext cx="2438400" cy="2521526"/>
            <a:chOff x="7112000" y="1440874"/>
            <a:chExt cx="2438400" cy="2521526"/>
          </a:xfrm>
        </p:grpSpPr>
        <p:sp>
          <p:nvSpPr>
            <p:cNvPr id="16" name="Rounded Rectangle 15"/>
            <p:cNvSpPr/>
            <p:nvPr/>
          </p:nvSpPr>
          <p:spPr>
            <a:xfrm>
              <a:off x="7112000" y="3200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Put on raiment</a:t>
              </a:r>
            </a:p>
          </p:txBody>
        </p:sp>
        <p:pic>
          <p:nvPicPr>
            <p:cNvPr id="39938" name="Picture 2" descr="Image result for raiment of jesus"/>
            <p:cNvPicPr>
              <a:picLocks noChangeAspect="1" noChangeArrowheads="1"/>
            </p:cNvPicPr>
            <p:nvPr/>
          </p:nvPicPr>
          <p:blipFill>
            <a:blip r:embed="rId4" cstate="print"/>
            <a:srcRect l="34024" t="58910" r="41673" b="10760"/>
            <a:stretch>
              <a:fillRect/>
            </a:stretch>
          </p:blipFill>
          <p:spPr bwMode="auto">
            <a:xfrm>
              <a:off x="7305963" y="1440874"/>
              <a:ext cx="1764146" cy="1467768"/>
            </a:xfrm>
            <a:prstGeom prst="rect">
              <a:avLst/>
            </a:prstGeom>
            <a:noFill/>
          </p:spPr>
        </p:pic>
      </p:grpSp>
      <p:grpSp>
        <p:nvGrpSpPr>
          <p:cNvPr id="17" name="Group 41"/>
          <p:cNvGrpSpPr/>
          <p:nvPr/>
        </p:nvGrpSpPr>
        <p:grpSpPr>
          <a:xfrm>
            <a:off x="9716957" y="1351539"/>
            <a:ext cx="2438400" cy="2564641"/>
            <a:chOff x="9716957" y="1351539"/>
            <a:chExt cx="2438400" cy="2564641"/>
          </a:xfrm>
        </p:grpSpPr>
        <p:sp>
          <p:nvSpPr>
            <p:cNvPr id="26" name="Rounded Rectangle 25"/>
            <p:cNvSpPr/>
            <p:nvPr/>
          </p:nvSpPr>
          <p:spPr>
            <a:xfrm>
              <a:off x="9716957" y="315418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Nailed hands and feet</a:t>
              </a:r>
            </a:p>
          </p:txBody>
        </p:sp>
        <p:pic>
          <p:nvPicPr>
            <p:cNvPr id="39" name="Picture 14" descr="Image result for spit upon jesus"/>
            <p:cNvPicPr>
              <a:picLocks noChangeAspect="1" noChangeArrowheads="1"/>
            </p:cNvPicPr>
            <p:nvPr/>
          </p:nvPicPr>
          <p:blipFill>
            <a:blip r:embed="rId5" cstate="print"/>
            <a:srcRect/>
            <a:stretch>
              <a:fillRect/>
            </a:stretch>
          </p:blipFill>
          <p:spPr bwMode="auto">
            <a:xfrm>
              <a:off x="9864437" y="1351539"/>
              <a:ext cx="2057978" cy="154267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grpSp>
        <p:nvGrpSpPr>
          <p:cNvPr id="2" name="Group 36"/>
          <p:cNvGrpSpPr/>
          <p:nvPr/>
        </p:nvGrpSpPr>
        <p:grpSpPr>
          <a:xfrm>
            <a:off x="203200" y="0"/>
            <a:ext cx="4470400" cy="6858000"/>
            <a:chOff x="203200" y="0"/>
            <a:chExt cx="4470400" cy="6858000"/>
          </a:xfrm>
        </p:grpSpPr>
        <p:sp>
          <p:nvSpPr>
            <p:cNvPr id="21" name="Rounded Rectangle 20"/>
            <p:cNvSpPr/>
            <p:nvPr/>
          </p:nvSpPr>
          <p:spPr>
            <a:xfrm rot="16200000">
              <a:off x="-990600" y="2921000"/>
              <a:ext cx="6858000" cy="1016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0" name="Rounded Rectangle 19"/>
            <p:cNvSpPr/>
            <p:nvPr/>
          </p:nvSpPr>
          <p:spPr>
            <a:xfrm>
              <a:off x="203200" y="1524000"/>
              <a:ext cx="4470400" cy="762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Crucified Him</a:t>
              </a:r>
            </a:p>
          </p:txBody>
        </p:sp>
        <p:grpSp>
          <p:nvGrpSpPr>
            <p:cNvPr id="3" name="Group 26"/>
            <p:cNvGrpSpPr/>
            <p:nvPr/>
          </p:nvGrpSpPr>
          <p:grpSpPr>
            <a:xfrm>
              <a:off x="1219200" y="457200"/>
              <a:ext cx="2611429" cy="909340"/>
              <a:chOff x="1600199" y="3581400"/>
              <a:chExt cx="3704156" cy="1719792"/>
            </a:xfrm>
          </p:grpSpPr>
          <p:sp>
            <p:nvSpPr>
              <p:cNvPr id="32" name="Rectangle 31"/>
              <p:cNvSpPr/>
              <p:nvPr/>
            </p:nvSpPr>
            <p:spPr>
              <a:xfrm>
                <a:off x="1752600" y="3733800"/>
                <a:ext cx="3200400" cy="13716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5600" y="3581400"/>
                <a:ext cx="8382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00199" y="3962400"/>
                <a:ext cx="3704156" cy="1338792"/>
              </a:xfrm>
              <a:prstGeom prst="rect">
                <a:avLst/>
              </a:prstGeom>
            </p:spPr>
            <p:txBody>
              <a:bodyPr wrap="square">
                <a:spAutoFit/>
              </a:bodyPr>
              <a:lstStyle/>
              <a:p>
                <a:pPr algn="ctr"/>
                <a:r>
                  <a:rPr lang="el-GR" sz="2000" dirty="0"/>
                  <a:t>ὁ βασιλεὺς τῶν Ἰουδαίων</a:t>
                </a:r>
              </a:p>
            </p:txBody>
          </p:sp>
        </p:grpSp>
        <p:pic>
          <p:nvPicPr>
            <p:cNvPr id="30" name="Picture 26" descr="Image result for jesus on cross"/>
            <p:cNvPicPr>
              <a:picLocks noChangeAspect="1" noChangeArrowheads="1"/>
            </p:cNvPicPr>
            <p:nvPr/>
          </p:nvPicPr>
          <p:blipFill>
            <a:blip r:embed="rId3" cstate="print"/>
            <a:srcRect/>
            <a:stretch>
              <a:fillRect/>
            </a:stretch>
          </p:blipFill>
          <p:spPr bwMode="auto">
            <a:xfrm>
              <a:off x="1171604" y="2108767"/>
              <a:ext cx="2466110" cy="1848053"/>
            </a:xfrm>
            <a:prstGeom prst="rect">
              <a:avLst/>
            </a:prstGeom>
            <a:noFill/>
          </p:spPr>
        </p:pic>
      </p:grpSp>
      <p:sp>
        <p:nvSpPr>
          <p:cNvPr id="33" name="TextBox 32"/>
          <p:cNvSpPr txBox="1"/>
          <p:nvPr/>
        </p:nvSpPr>
        <p:spPr>
          <a:xfrm>
            <a:off x="0" y="0"/>
            <a:ext cx="12192000" cy="523220"/>
          </a:xfrm>
          <a:prstGeom prst="rect">
            <a:avLst/>
          </a:prstGeom>
          <a:noFill/>
        </p:spPr>
        <p:txBody>
          <a:bodyPr wrap="square" rtlCol="0">
            <a:spAutoFit/>
          </a:bodyPr>
          <a:lstStyle/>
          <a:p>
            <a:pPr algn="ctr"/>
            <a:r>
              <a:rPr lang="en-US" sz="2800" dirty="0">
                <a:solidFill>
                  <a:schemeClr val="bg1"/>
                </a:solidFill>
                <a:latin typeface="Eurostile" pitchFamily="34" charset="0"/>
              </a:rPr>
              <a:t>Mistreatment</a:t>
            </a:r>
          </a:p>
        </p:txBody>
      </p:sp>
      <p:sp>
        <p:nvSpPr>
          <p:cNvPr id="34" name="TextBox 33"/>
          <p:cNvSpPr txBox="1"/>
          <p:nvPr/>
        </p:nvSpPr>
        <p:spPr>
          <a:xfrm>
            <a:off x="4442691" y="420378"/>
            <a:ext cx="3519054" cy="307777"/>
          </a:xfrm>
          <a:prstGeom prst="rect">
            <a:avLst/>
          </a:prstGeom>
          <a:noFill/>
        </p:spPr>
        <p:txBody>
          <a:bodyPr wrap="square" rtlCol="0">
            <a:spAutoFit/>
          </a:bodyPr>
          <a:lstStyle/>
          <a:p>
            <a:r>
              <a:rPr lang="en-US" sz="1400" dirty="0">
                <a:solidFill>
                  <a:schemeClr val="bg1"/>
                </a:solidFill>
                <a:latin typeface="Microsoft PhagsPa" pitchFamily="34" charset="0"/>
              </a:rPr>
              <a:t>Luke 23 Matthew 26-27 Mark 15 John 19</a:t>
            </a:r>
          </a:p>
        </p:txBody>
      </p:sp>
      <p:sp>
        <p:nvSpPr>
          <p:cNvPr id="4" name="Rounded Rectangle 3"/>
          <p:cNvSpPr/>
          <p:nvPr/>
        </p:nvSpPr>
        <p:spPr>
          <a:xfrm>
            <a:off x="642912" y="5944849"/>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Mocked</a:t>
            </a:r>
          </a:p>
        </p:txBody>
      </p:sp>
      <p:sp>
        <p:nvSpPr>
          <p:cNvPr id="6" name="Rounded Rectangle 5"/>
          <p:cNvSpPr/>
          <p:nvPr/>
        </p:nvSpPr>
        <p:spPr>
          <a:xfrm>
            <a:off x="3472723" y="5956093"/>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Smote</a:t>
            </a:r>
          </a:p>
        </p:txBody>
      </p:sp>
      <p:sp>
        <p:nvSpPr>
          <p:cNvPr id="7" name="Rounded Rectangle 6"/>
          <p:cNvSpPr/>
          <p:nvPr/>
        </p:nvSpPr>
        <p:spPr>
          <a:xfrm>
            <a:off x="6305861" y="5958590"/>
            <a:ext cx="26416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Blindfolded</a:t>
            </a:r>
          </a:p>
        </p:txBody>
      </p:sp>
      <p:sp>
        <p:nvSpPr>
          <p:cNvPr id="8" name="Rounded Rectangle 7"/>
          <p:cNvSpPr/>
          <p:nvPr/>
        </p:nvSpPr>
        <p:spPr>
          <a:xfrm>
            <a:off x="9247265" y="5956092"/>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Struck on the face</a:t>
            </a:r>
          </a:p>
        </p:txBody>
      </p:sp>
      <p:sp>
        <p:nvSpPr>
          <p:cNvPr id="9" name="Rounded Rectangle 8"/>
          <p:cNvSpPr/>
          <p:nvPr/>
        </p:nvSpPr>
        <p:spPr>
          <a:xfrm>
            <a:off x="18288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Scourged</a:t>
            </a:r>
          </a:p>
        </p:txBody>
      </p:sp>
      <p:sp>
        <p:nvSpPr>
          <p:cNvPr id="10" name="Rounded Rectangle 9"/>
          <p:cNvSpPr/>
          <p:nvPr/>
        </p:nvSpPr>
        <p:spPr>
          <a:xfrm>
            <a:off x="44704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Stripped</a:t>
            </a:r>
          </a:p>
        </p:txBody>
      </p:sp>
      <p:sp>
        <p:nvSpPr>
          <p:cNvPr id="11" name="Rounded Rectangle 10"/>
          <p:cNvSpPr/>
          <p:nvPr/>
        </p:nvSpPr>
        <p:spPr>
          <a:xfrm>
            <a:off x="7112000" y="5029200"/>
            <a:ext cx="2438400" cy="7620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Scarlet robe</a:t>
            </a:r>
          </a:p>
        </p:txBody>
      </p:sp>
      <p:sp>
        <p:nvSpPr>
          <p:cNvPr id="12" name="Rounded Rectangle 11"/>
          <p:cNvSpPr/>
          <p:nvPr/>
        </p:nvSpPr>
        <p:spPr>
          <a:xfrm>
            <a:off x="97536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Crown of thorns</a:t>
            </a:r>
          </a:p>
        </p:txBody>
      </p:sp>
      <p:sp>
        <p:nvSpPr>
          <p:cNvPr id="13" name="Rounded Rectangle 12"/>
          <p:cNvSpPr/>
          <p:nvPr/>
        </p:nvSpPr>
        <p:spPr>
          <a:xfrm>
            <a:off x="57912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Spit upon</a:t>
            </a:r>
          </a:p>
        </p:txBody>
      </p:sp>
      <p:sp>
        <p:nvSpPr>
          <p:cNvPr id="14" name="Rounded Rectangle 13"/>
          <p:cNvSpPr/>
          <p:nvPr/>
        </p:nvSpPr>
        <p:spPr>
          <a:xfrm>
            <a:off x="31496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With reed smote him</a:t>
            </a:r>
          </a:p>
        </p:txBody>
      </p:sp>
      <p:sp>
        <p:nvSpPr>
          <p:cNvPr id="15" name="Rounded Rectangle 14"/>
          <p:cNvSpPr/>
          <p:nvPr/>
        </p:nvSpPr>
        <p:spPr>
          <a:xfrm>
            <a:off x="4470400" y="3200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Took robe</a:t>
            </a:r>
          </a:p>
        </p:txBody>
      </p:sp>
      <p:sp>
        <p:nvSpPr>
          <p:cNvPr id="16" name="Rounded Rectangle 15"/>
          <p:cNvSpPr/>
          <p:nvPr/>
        </p:nvSpPr>
        <p:spPr>
          <a:xfrm>
            <a:off x="7112000" y="3200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Put on raiment</a:t>
            </a:r>
          </a:p>
        </p:txBody>
      </p:sp>
      <p:sp>
        <p:nvSpPr>
          <p:cNvPr id="24" name="Rounded Rectangle 23"/>
          <p:cNvSpPr/>
          <p:nvPr/>
        </p:nvSpPr>
        <p:spPr>
          <a:xfrm>
            <a:off x="85344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Carried cross</a:t>
            </a:r>
          </a:p>
        </p:txBody>
      </p:sp>
      <p:sp>
        <p:nvSpPr>
          <p:cNvPr id="26" name="Rounded Rectangle 25"/>
          <p:cNvSpPr/>
          <p:nvPr/>
        </p:nvSpPr>
        <p:spPr>
          <a:xfrm>
            <a:off x="9716957" y="315418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Nailed hands and feet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33" name="TextBox 32"/>
          <p:cNvSpPr txBox="1"/>
          <p:nvPr/>
        </p:nvSpPr>
        <p:spPr>
          <a:xfrm>
            <a:off x="0" y="0"/>
            <a:ext cx="12192000" cy="523220"/>
          </a:xfrm>
          <a:prstGeom prst="rect">
            <a:avLst/>
          </a:prstGeom>
          <a:noFill/>
        </p:spPr>
        <p:txBody>
          <a:bodyPr wrap="square" rtlCol="0">
            <a:spAutoFit/>
          </a:bodyPr>
          <a:lstStyle/>
          <a:p>
            <a:pPr algn="ctr"/>
            <a:r>
              <a:rPr lang="en-US" sz="2800" dirty="0">
                <a:solidFill>
                  <a:schemeClr val="bg1"/>
                </a:solidFill>
                <a:latin typeface="Eurostile" pitchFamily="34" charset="0"/>
              </a:rPr>
              <a:t>Mistreatment</a:t>
            </a:r>
          </a:p>
        </p:txBody>
      </p:sp>
      <p:sp>
        <p:nvSpPr>
          <p:cNvPr id="34" name="TextBox 33"/>
          <p:cNvSpPr txBox="1"/>
          <p:nvPr/>
        </p:nvSpPr>
        <p:spPr>
          <a:xfrm>
            <a:off x="4442691" y="420378"/>
            <a:ext cx="3519054" cy="307777"/>
          </a:xfrm>
          <a:prstGeom prst="rect">
            <a:avLst/>
          </a:prstGeom>
          <a:noFill/>
        </p:spPr>
        <p:txBody>
          <a:bodyPr wrap="square" rtlCol="0">
            <a:spAutoFit/>
          </a:bodyPr>
          <a:lstStyle/>
          <a:p>
            <a:r>
              <a:rPr lang="en-US" sz="1400" dirty="0">
                <a:solidFill>
                  <a:schemeClr val="bg1"/>
                </a:solidFill>
                <a:latin typeface="Microsoft PhagsPa" pitchFamily="34" charset="0"/>
              </a:rPr>
              <a:t>Luke 23 Matthew 26-27 Mark 15 John 19</a:t>
            </a:r>
          </a:p>
        </p:txBody>
      </p:sp>
      <p:sp>
        <p:nvSpPr>
          <p:cNvPr id="21" name="Rounded Rectangle 20"/>
          <p:cNvSpPr/>
          <p:nvPr/>
        </p:nvSpPr>
        <p:spPr>
          <a:xfrm rot="16200000">
            <a:off x="-990600" y="2921000"/>
            <a:ext cx="6858000" cy="1016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4" name="Rounded Rectangle 3"/>
          <p:cNvSpPr/>
          <p:nvPr/>
        </p:nvSpPr>
        <p:spPr>
          <a:xfrm>
            <a:off x="642912" y="5944849"/>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Mocked</a:t>
            </a:r>
          </a:p>
        </p:txBody>
      </p:sp>
      <p:sp>
        <p:nvSpPr>
          <p:cNvPr id="6" name="Rounded Rectangle 5"/>
          <p:cNvSpPr/>
          <p:nvPr/>
        </p:nvSpPr>
        <p:spPr>
          <a:xfrm>
            <a:off x="3472723" y="5956093"/>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Smote</a:t>
            </a:r>
          </a:p>
        </p:txBody>
      </p:sp>
      <p:sp>
        <p:nvSpPr>
          <p:cNvPr id="7" name="Rounded Rectangle 6"/>
          <p:cNvSpPr/>
          <p:nvPr/>
        </p:nvSpPr>
        <p:spPr>
          <a:xfrm>
            <a:off x="6305861" y="5958590"/>
            <a:ext cx="26416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Blindfolded</a:t>
            </a:r>
          </a:p>
        </p:txBody>
      </p:sp>
      <p:sp>
        <p:nvSpPr>
          <p:cNvPr id="8" name="Rounded Rectangle 7"/>
          <p:cNvSpPr/>
          <p:nvPr/>
        </p:nvSpPr>
        <p:spPr>
          <a:xfrm>
            <a:off x="9247265" y="5956092"/>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Struck on the face</a:t>
            </a:r>
          </a:p>
        </p:txBody>
      </p:sp>
      <p:sp>
        <p:nvSpPr>
          <p:cNvPr id="9" name="Rounded Rectangle 8"/>
          <p:cNvSpPr/>
          <p:nvPr/>
        </p:nvSpPr>
        <p:spPr>
          <a:xfrm>
            <a:off x="18288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Scourged</a:t>
            </a:r>
          </a:p>
        </p:txBody>
      </p:sp>
      <p:sp>
        <p:nvSpPr>
          <p:cNvPr id="10" name="Rounded Rectangle 9"/>
          <p:cNvSpPr/>
          <p:nvPr/>
        </p:nvSpPr>
        <p:spPr>
          <a:xfrm>
            <a:off x="44704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Stripped</a:t>
            </a:r>
          </a:p>
        </p:txBody>
      </p:sp>
      <p:sp>
        <p:nvSpPr>
          <p:cNvPr id="11" name="Rounded Rectangle 10"/>
          <p:cNvSpPr/>
          <p:nvPr/>
        </p:nvSpPr>
        <p:spPr>
          <a:xfrm>
            <a:off x="7112000" y="5029200"/>
            <a:ext cx="2438400" cy="7620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Scarlet robe</a:t>
            </a:r>
          </a:p>
        </p:txBody>
      </p:sp>
      <p:sp>
        <p:nvSpPr>
          <p:cNvPr id="12" name="Rounded Rectangle 11"/>
          <p:cNvSpPr/>
          <p:nvPr/>
        </p:nvSpPr>
        <p:spPr>
          <a:xfrm>
            <a:off x="97536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Crown of thorns</a:t>
            </a:r>
          </a:p>
        </p:txBody>
      </p:sp>
      <p:sp>
        <p:nvSpPr>
          <p:cNvPr id="13" name="Rounded Rectangle 12"/>
          <p:cNvSpPr/>
          <p:nvPr/>
        </p:nvSpPr>
        <p:spPr>
          <a:xfrm>
            <a:off x="57912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Spit upon</a:t>
            </a:r>
          </a:p>
        </p:txBody>
      </p:sp>
      <p:sp>
        <p:nvSpPr>
          <p:cNvPr id="15" name="Rounded Rectangle 14"/>
          <p:cNvSpPr/>
          <p:nvPr/>
        </p:nvSpPr>
        <p:spPr>
          <a:xfrm>
            <a:off x="4470400" y="3200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Took robe</a:t>
            </a:r>
          </a:p>
        </p:txBody>
      </p:sp>
      <p:sp>
        <p:nvSpPr>
          <p:cNvPr id="16" name="Rounded Rectangle 15"/>
          <p:cNvSpPr/>
          <p:nvPr/>
        </p:nvSpPr>
        <p:spPr>
          <a:xfrm>
            <a:off x="7112000" y="3200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Put on raiment</a:t>
            </a:r>
          </a:p>
        </p:txBody>
      </p:sp>
      <p:sp>
        <p:nvSpPr>
          <p:cNvPr id="17" name="Rounded Rectangle 16"/>
          <p:cNvSpPr/>
          <p:nvPr/>
        </p:nvSpPr>
        <p:spPr>
          <a:xfrm>
            <a:off x="5994400" y="22860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Vinegar to drink</a:t>
            </a:r>
          </a:p>
        </p:txBody>
      </p:sp>
      <p:sp>
        <p:nvSpPr>
          <p:cNvPr id="18" name="Rounded Rectangle 17"/>
          <p:cNvSpPr/>
          <p:nvPr/>
        </p:nvSpPr>
        <p:spPr>
          <a:xfrm>
            <a:off x="8737599" y="2286000"/>
            <a:ext cx="2826327"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Parted garments</a:t>
            </a:r>
          </a:p>
        </p:txBody>
      </p:sp>
      <p:sp>
        <p:nvSpPr>
          <p:cNvPr id="20" name="Rounded Rectangle 19"/>
          <p:cNvSpPr/>
          <p:nvPr/>
        </p:nvSpPr>
        <p:spPr>
          <a:xfrm>
            <a:off x="203200" y="1524000"/>
            <a:ext cx="4470400" cy="7620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sp>
        <p:nvSpPr>
          <p:cNvPr id="22" name="Rounded Rectangle 21"/>
          <p:cNvSpPr/>
          <p:nvPr/>
        </p:nvSpPr>
        <p:spPr>
          <a:xfrm>
            <a:off x="9753600" y="1295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Sat and watched</a:t>
            </a:r>
          </a:p>
        </p:txBody>
      </p:sp>
      <p:sp>
        <p:nvSpPr>
          <p:cNvPr id="23" name="Rounded Rectangle 22"/>
          <p:cNvSpPr/>
          <p:nvPr/>
        </p:nvSpPr>
        <p:spPr>
          <a:xfrm>
            <a:off x="7010400" y="12954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Cast lots</a:t>
            </a:r>
          </a:p>
        </p:txBody>
      </p:sp>
      <p:sp>
        <p:nvSpPr>
          <p:cNvPr id="24" name="Rounded Rectangle 23"/>
          <p:cNvSpPr/>
          <p:nvPr/>
        </p:nvSpPr>
        <p:spPr>
          <a:xfrm>
            <a:off x="85344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Carried cross</a:t>
            </a:r>
          </a:p>
        </p:txBody>
      </p:sp>
      <p:sp>
        <p:nvSpPr>
          <p:cNvPr id="25" name="Rounded Rectangle 24"/>
          <p:cNvSpPr/>
          <p:nvPr/>
        </p:nvSpPr>
        <p:spPr>
          <a:xfrm>
            <a:off x="8432800" y="3810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Pierced His side</a:t>
            </a:r>
          </a:p>
        </p:txBody>
      </p:sp>
      <p:sp>
        <p:nvSpPr>
          <p:cNvPr id="26" name="Rounded Rectangle 25"/>
          <p:cNvSpPr/>
          <p:nvPr/>
        </p:nvSpPr>
        <p:spPr>
          <a:xfrm>
            <a:off x="9716957" y="315418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Nailed hands and feet</a:t>
            </a:r>
          </a:p>
        </p:txBody>
      </p:sp>
      <p:grpSp>
        <p:nvGrpSpPr>
          <p:cNvPr id="2" name="Group 26"/>
          <p:cNvGrpSpPr/>
          <p:nvPr/>
        </p:nvGrpSpPr>
        <p:grpSpPr>
          <a:xfrm>
            <a:off x="1219200" y="457200"/>
            <a:ext cx="2611429" cy="909340"/>
            <a:chOff x="1600199" y="3581400"/>
            <a:chExt cx="3704156" cy="1719792"/>
          </a:xfrm>
        </p:grpSpPr>
        <p:sp>
          <p:nvSpPr>
            <p:cNvPr id="32" name="Rectangle 31"/>
            <p:cNvSpPr/>
            <p:nvPr/>
          </p:nvSpPr>
          <p:spPr>
            <a:xfrm>
              <a:off x="1752600" y="3733800"/>
              <a:ext cx="3200400" cy="13716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95600" y="3581400"/>
              <a:ext cx="838200" cy="5334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600199" y="3962400"/>
              <a:ext cx="3704156" cy="1338792"/>
            </a:xfrm>
            <a:prstGeom prst="rect">
              <a:avLst/>
            </a:prstGeom>
          </p:spPr>
          <p:txBody>
            <a:bodyPr wrap="square">
              <a:spAutoFit/>
            </a:bodyPr>
            <a:lstStyle/>
            <a:p>
              <a:pPr algn="ctr"/>
              <a:r>
                <a:rPr lang="el-GR" sz="2000" dirty="0"/>
                <a:t>ὁ βασιλεὺς τῶν Ἰουδαίων</a:t>
              </a:r>
            </a:p>
          </p:txBody>
        </p:sp>
      </p:grpSp>
      <p:pic>
        <p:nvPicPr>
          <p:cNvPr id="40962" name="Picture 2" descr="Image result for raiment of jesus"/>
          <p:cNvPicPr>
            <a:picLocks noChangeAspect="1" noChangeArrowheads="1"/>
          </p:cNvPicPr>
          <p:nvPr/>
        </p:nvPicPr>
        <p:blipFill>
          <a:blip r:embed="rId3" cstate="print"/>
          <a:srcRect/>
          <a:stretch>
            <a:fillRect/>
          </a:stretch>
        </p:blipFill>
        <p:spPr bwMode="auto">
          <a:xfrm>
            <a:off x="1358148" y="1438850"/>
            <a:ext cx="2163041" cy="3240726"/>
          </a:xfrm>
          <a:prstGeom prst="rect">
            <a:avLst/>
          </a:prstGeom>
          <a:noFill/>
        </p:spPr>
      </p:pic>
      <p:sp>
        <p:nvSpPr>
          <p:cNvPr id="14" name="Rounded Rectangle 13"/>
          <p:cNvSpPr/>
          <p:nvPr/>
        </p:nvSpPr>
        <p:spPr>
          <a:xfrm>
            <a:off x="3149600" y="41148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With reed smote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0"/>
                                  </p:stCondLst>
                                  <p:childTnLst>
                                    <p:set>
                                      <p:cBhvr>
                                        <p:cTn id="39" dur="1" fill="hold">
                                          <p:stCondLst>
                                            <p:cond delay="0"/>
                                          </p:stCondLst>
                                        </p:cTn>
                                        <p:tgtEl>
                                          <p:spTgt spid="40962"/>
                                        </p:tgtEl>
                                        <p:attrNameLst>
                                          <p:attrName>style.visibility</p:attrName>
                                        </p:attrNameLst>
                                      </p:cBhvr>
                                      <p:to>
                                        <p:strVal val="visible"/>
                                      </p:to>
                                    </p:set>
                                    <p:animEffect transition="in" filter="fade">
                                      <p:cBhvr>
                                        <p:cTn id="40" dur="10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2" grpId="0" animBg="1"/>
      <p:bldP spid="23"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Daughters of Jerusalem</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sp>
        <p:nvSpPr>
          <p:cNvPr id="17" name="TextBox 16"/>
          <p:cNvSpPr txBox="1"/>
          <p:nvPr/>
        </p:nvSpPr>
        <p:spPr>
          <a:xfrm>
            <a:off x="-1" y="6488668"/>
            <a:ext cx="5310909" cy="369332"/>
          </a:xfrm>
          <a:prstGeom prst="rect">
            <a:avLst/>
          </a:prstGeom>
          <a:noFill/>
        </p:spPr>
        <p:txBody>
          <a:bodyPr wrap="square" rtlCol="0">
            <a:spAutoFit/>
          </a:bodyPr>
          <a:lstStyle/>
          <a:p>
            <a:r>
              <a:rPr lang="en-US" dirty="0">
                <a:solidFill>
                  <a:schemeClr val="bg1"/>
                </a:solidFill>
              </a:rPr>
              <a:t>Luke 23:27-31, 49, 55</a:t>
            </a:r>
          </a:p>
        </p:txBody>
      </p:sp>
      <p:sp>
        <p:nvSpPr>
          <p:cNvPr id="28" name="Rectangle 27"/>
          <p:cNvSpPr/>
          <p:nvPr/>
        </p:nvSpPr>
        <p:spPr>
          <a:xfrm>
            <a:off x="600362" y="1194231"/>
            <a:ext cx="4765963" cy="2031325"/>
          </a:xfrm>
          <a:prstGeom prst="rect">
            <a:avLst/>
          </a:prstGeom>
        </p:spPr>
        <p:txBody>
          <a:bodyPr wrap="square">
            <a:spAutoFit/>
          </a:bodyPr>
          <a:lstStyle/>
          <a:p>
            <a:r>
              <a:rPr lang="en-US" dirty="0">
                <a:solidFill>
                  <a:schemeClr val="bg1"/>
                </a:solidFill>
              </a:rPr>
              <a:t>After Pilate sentenced the Savior to be crucified, many sorrowful people followed Him as He was led away. Luke particularly mentioned that women were members of this group—one of his numerous references to faithful women who revered Jesus Christ. At least some of them had followed Jesus from Galilee to Jerusalem.</a:t>
            </a:r>
          </a:p>
        </p:txBody>
      </p:sp>
      <p:sp>
        <p:nvSpPr>
          <p:cNvPr id="15" name="Rectangle 14"/>
          <p:cNvSpPr/>
          <p:nvPr/>
        </p:nvSpPr>
        <p:spPr>
          <a:xfrm>
            <a:off x="4886036" y="3346395"/>
            <a:ext cx="6945747" cy="3139321"/>
          </a:xfrm>
          <a:prstGeom prst="rect">
            <a:avLst/>
          </a:prstGeom>
        </p:spPr>
        <p:txBody>
          <a:bodyPr wrap="square">
            <a:spAutoFit/>
          </a:bodyPr>
          <a:lstStyle/>
          <a:p>
            <a:r>
              <a:rPr lang="en-US" dirty="0">
                <a:solidFill>
                  <a:schemeClr val="bg1"/>
                </a:solidFill>
              </a:rPr>
              <a:t>The Lord’s warning to these women, whom He called “daughters of Jerusalem” referred to the future destruction of Jerusalem in A.D. 70: </a:t>
            </a:r>
          </a:p>
          <a:p>
            <a:endParaRPr lang="en-US" dirty="0">
              <a:solidFill>
                <a:schemeClr val="bg1"/>
              </a:solidFill>
            </a:endParaRPr>
          </a:p>
          <a:p>
            <a:r>
              <a:rPr lang="en-US" dirty="0">
                <a:solidFill>
                  <a:schemeClr val="bg1"/>
                </a:solidFill>
              </a:rPr>
              <a:t>“It was the Lord’s last testimony of the impending … destruction that was to follow the nation’s rejection of her King. </a:t>
            </a:r>
          </a:p>
          <a:p>
            <a:endParaRPr lang="en-US" dirty="0">
              <a:solidFill>
                <a:schemeClr val="bg1"/>
              </a:solidFill>
            </a:endParaRPr>
          </a:p>
          <a:p>
            <a:r>
              <a:rPr lang="en-US" dirty="0">
                <a:solidFill>
                  <a:schemeClr val="bg1"/>
                </a:solidFill>
              </a:rPr>
              <a:t>Although motherhood was the glory of every Jewish woman’s life, yet in the terrible scenes which many of those there weeping would live to witness, barrenness would be accounted a blessing; for the childless would have fewer to weep over, and at least would be spared the horror of seeing their offspring die of starvation or by violence” (3)</a:t>
            </a:r>
          </a:p>
        </p:txBody>
      </p:sp>
      <p:pic>
        <p:nvPicPr>
          <p:cNvPr id="28674" name="Picture 2" descr="Image result for destruction of jerusalem carving"/>
          <p:cNvPicPr>
            <a:picLocks noChangeAspect="1" noChangeArrowheads="1"/>
          </p:cNvPicPr>
          <p:nvPr/>
        </p:nvPicPr>
        <p:blipFill>
          <a:blip r:embed="rId3" cstate="print"/>
          <a:srcRect/>
          <a:stretch>
            <a:fillRect/>
          </a:stretch>
        </p:blipFill>
        <p:spPr bwMode="auto">
          <a:xfrm>
            <a:off x="5938980" y="951346"/>
            <a:ext cx="4136447" cy="2306070"/>
          </a:xfrm>
          <a:prstGeom prst="rect">
            <a:avLst/>
          </a:prstGeom>
          <a:noFill/>
        </p:spPr>
      </p:pic>
      <p:pic>
        <p:nvPicPr>
          <p:cNvPr id="28676" name="Picture 4" descr="Image result for women in jesus life statue"/>
          <p:cNvPicPr>
            <a:picLocks noChangeAspect="1" noChangeArrowheads="1"/>
          </p:cNvPicPr>
          <p:nvPr/>
        </p:nvPicPr>
        <p:blipFill>
          <a:blip r:embed="rId4" cstate="print"/>
          <a:srcRect/>
          <a:stretch>
            <a:fillRect/>
          </a:stretch>
        </p:blipFill>
        <p:spPr bwMode="auto">
          <a:xfrm>
            <a:off x="571212" y="3480522"/>
            <a:ext cx="2135044" cy="2305641"/>
          </a:xfrm>
          <a:prstGeom prst="rect">
            <a:avLst/>
          </a:prstGeom>
          <a:noFill/>
        </p:spPr>
      </p:pic>
      <p:pic>
        <p:nvPicPr>
          <p:cNvPr id="28678" name="Picture 6" descr="Image result for women in jesus life statue"/>
          <p:cNvPicPr>
            <a:picLocks noChangeAspect="1" noChangeArrowheads="1"/>
          </p:cNvPicPr>
          <p:nvPr/>
        </p:nvPicPr>
        <p:blipFill>
          <a:blip r:embed="rId5" cstate="print"/>
          <a:srcRect/>
          <a:stretch>
            <a:fillRect/>
          </a:stretch>
        </p:blipFill>
        <p:spPr bwMode="auto">
          <a:xfrm>
            <a:off x="3007454" y="4110183"/>
            <a:ext cx="1458329" cy="2105890"/>
          </a:xfrm>
          <a:prstGeom prst="rect">
            <a:avLst/>
          </a:prstGeom>
          <a:noFill/>
        </p:spPr>
      </p:pic>
      <p:pic>
        <p:nvPicPr>
          <p:cNvPr id="20" name="Picture 19" descr="james e talmage.jpg"/>
          <p:cNvPicPr>
            <a:picLocks noChangeAspect="1"/>
          </p:cNvPicPr>
          <p:nvPr/>
        </p:nvPicPr>
        <p:blipFill>
          <a:blip r:embed="rId6" cstate="print"/>
          <a:stretch>
            <a:fillRect/>
          </a:stretch>
        </p:blipFill>
        <p:spPr>
          <a:xfrm>
            <a:off x="11102108" y="129309"/>
            <a:ext cx="850265" cy="1131173"/>
          </a:xfrm>
          <a:prstGeom prst="rect">
            <a:avLst/>
          </a:prstGeom>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Green and Dry Tree</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sp>
        <p:nvSpPr>
          <p:cNvPr id="17" name="TextBox 16"/>
          <p:cNvSpPr txBox="1"/>
          <p:nvPr/>
        </p:nvSpPr>
        <p:spPr>
          <a:xfrm>
            <a:off x="-1" y="6488668"/>
            <a:ext cx="5310909" cy="369332"/>
          </a:xfrm>
          <a:prstGeom prst="rect">
            <a:avLst/>
          </a:prstGeom>
          <a:noFill/>
        </p:spPr>
        <p:txBody>
          <a:bodyPr wrap="square" rtlCol="0">
            <a:spAutoFit/>
          </a:bodyPr>
          <a:lstStyle/>
          <a:p>
            <a:r>
              <a:rPr lang="en-US" dirty="0">
                <a:solidFill>
                  <a:schemeClr val="bg1"/>
                </a:solidFill>
              </a:rPr>
              <a:t>Luke 23:31 (JST)</a:t>
            </a:r>
          </a:p>
        </p:txBody>
      </p:sp>
      <p:sp>
        <p:nvSpPr>
          <p:cNvPr id="28" name="Rectangle 27"/>
          <p:cNvSpPr/>
          <p:nvPr/>
        </p:nvSpPr>
        <p:spPr>
          <a:xfrm>
            <a:off x="443343" y="1369720"/>
            <a:ext cx="4765963" cy="3693319"/>
          </a:xfrm>
          <a:prstGeom prst="rect">
            <a:avLst/>
          </a:prstGeom>
        </p:spPr>
        <p:txBody>
          <a:bodyPr wrap="square">
            <a:spAutoFit/>
          </a:bodyPr>
          <a:lstStyle/>
          <a:p>
            <a:r>
              <a:rPr lang="en-US" dirty="0">
                <a:solidFill>
                  <a:schemeClr val="bg1"/>
                </a:solidFill>
              </a:rPr>
              <a:t>The “green tree” = the time of Jesus Christ’s mortal ministry. </a:t>
            </a:r>
          </a:p>
          <a:p>
            <a:endParaRPr lang="en-US" dirty="0">
              <a:solidFill>
                <a:schemeClr val="bg1"/>
              </a:solidFill>
            </a:endParaRPr>
          </a:p>
          <a:p>
            <a:r>
              <a:rPr lang="en-US" dirty="0">
                <a:solidFill>
                  <a:schemeClr val="bg1"/>
                </a:solidFill>
              </a:rPr>
              <a:t>The Savior’s statement implied that if the oppressors of the Jewish people could carry out such evil acts at a time when Jesus was among them, they would do much worse things to the Jewish people after He was gone—a time represented by the “dry tree.”</a:t>
            </a:r>
          </a:p>
          <a:p>
            <a:endParaRPr lang="en-US" dirty="0">
              <a:solidFill>
                <a:schemeClr val="bg1"/>
              </a:solidFill>
            </a:endParaRPr>
          </a:p>
          <a:p>
            <a:r>
              <a:rPr lang="en-US" dirty="0">
                <a:solidFill>
                  <a:schemeClr val="bg1"/>
                </a:solidFill>
              </a:rPr>
              <a:t> The Joseph Smith Translation adds a sentence to this verse which describes the destruction that would occur after the Savior’s death.</a:t>
            </a:r>
          </a:p>
        </p:txBody>
      </p:sp>
      <p:sp>
        <p:nvSpPr>
          <p:cNvPr id="7" name="Rectangle 6"/>
          <p:cNvSpPr/>
          <p:nvPr/>
        </p:nvSpPr>
        <p:spPr>
          <a:xfrm>
            <a:off x="3380507" y="5645835"/>
            <a:ext cx="7065819" cy="646331"/>
          </a:xfrm>
          <a:prstGeom prst="rect">
            <a:avLst/>
          </a:prstGeom>
        </p:spPr>
        <p:txBody>
          <a:bodyPr wrap="square">
            <a:spAutoFit/>
          </a:bodyPr>
          <a:lstStyle/>
          <a:p>
            <a:r>
              <a:rPr lang="en-US" i="1" dirty="0">
                <a:solidFill>
                  <a:srgbClr val="FFFF00"/>
                </a:solidFill>
              </a:rPr>
              <a:t>Footnote b: This he </a:t>
            </a:r>
            <a:r>
              <a:rPr lang="en-US" i="1" dirty="0" err="1">
                <a:solidFill>
                  <a:srgbClr val="FFFF00"/>
                </a:solidFill>
              </a:rPr>
              <a:t>spake</a:t>
            </a:r>
            <a:r>
              <a:rPr lang="en-US" i="1" dirty="0">
                <a:solidFill>
                  <a:srgbClr val="FFFF00"/>
                </a:solidFill>
              </a:rPr>
              <a:t>, signifying the scattering of Israel, and the desolation of the heathen, or in other words, the Gentiles.</a:t>
            </a:r>
          </a:p>
        </p:txBody>
      </p:sp>
      <p:pic>
        <p:nvPicPr>
          <p:cNvPr id="27650" name="Picture 2" descr="Image result for tree statues"/>
          <p:cNvPicPr>
            <a:picLocks noChangeAspect="1" noChangeArrowheads="1"/>
          </p:cNvPicPr>
          <p:nvPr/>
        </p:nvPicPr>
        <p:blipFill>
          <a:blip r:embed="rId3" cstate="print"/>
          <a:srcRect/>
          <a:stretch>
            <a:fillRect/>
          </a:stretch>
        </p:blipFill>
        <p:spPr bwMode="auto">
          <a:xfrm>
            <a:off x="6621028" y="1465839"/>
            <a:ext cx="3040208" cy="4122317"/>
          </a:xfrm>
          <a:prstGeom prst="rect">
            <a:avLst/>
          </a:prstGeom>
          <a:noFill/>
        </p:spPr>
      </p:pic>
      <p:sp>
        <p:nvSpPr>
          <p:cNvPr id="9" name="Rectangle 8"/>
          <p:cNvSpPr/>
          <p:nvPr/>
        </p:nvSpPr>
        <p:spPr>
          <a:xfrm>
            <a:off x="2964871" y="815217"/>
            <a:ext cx="7518401" cy="369332"/>
          </a:xfrm>
          <a:prstGeom prst="rect">
            <a:avLst/>
          </a:prstGeom>
        </p:spPr>
        <p:txBody>
          <a:bodyPr wrap="square">
            <a:spAutoFit/>
          </a:bodyPr>
          <a:lstStyle/>
          <a:p>
            <a:r>
              <a:rPr lang="en-US" i="1" dirty="0">
                <a:solidFill>
                  <a:srgbClr val="FFFF00"/>
                </a:solidFill>
              </a:rPr>
              <a:t>For if they do these things in a green tree, what shall be done in the dry?</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urostile" pitchFamily="34" charset="0"/>
              </a:rPr>
              <a:t>Jesus Crucified Between Two Thieves</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sp>
        <p:nvSpPr>
          <p:cNvPr id="17" name="TextBox 16"/>
          <p:cNvSpPr txBox="1"/>
          <p:nvPr/>
        </p:nvSpPr>
        <p:spPr>
          <a:xfrm>
            <a:off x="-1" y="6488668"/>
            <a:ext cx="5310909" cy="369332"/>
          </a:xfrm>
          <a:prstGeom prst="rect">
            <a:avLst/>
          </a:prstGeom>
          <a:noFill/>
        </p:spPr>
        <p:txBody>
          <a:bodyPr wrap="square" rtlCol="0">
            <a:spAutoFit/>
          </a:bodyPr>
          <a:lstStyle/>
          <a:p>
            <a:r>
              <a:rPr lang="en-US" dirty="0">
                <a:solidFill>
                  <a:schemeClr val="bg1"/>
                </a:solidFill>
              </a:rPr>
              <a:t>Luke 23:33</a:t>
            </a:r>
          </a:p>
        </p:txBody>
      </p:sp>
      <p:sp>
        <p:nvSpPr>
          <p:cNvPr id="28" name="Rectangle 27"/>
          <p:cNvSpPr/>
          <p:nvPr/>
        </p:nvSpPr>
        <p:spPr>
          <a:xfrm>
            <a:off x="477030" y="931809"/>
            <a:ext cx="4765963" cy="2031325"/>
          </a:xfrm>
          <a:prstGeom prst="rect">
            <a:avLst/>
          </a:prstGeom>
        </p:spPr>
        <p:txBody>
          <a:bodyPr wrap="square">
            <a:spAutoFit/>
          </a:bodyPr>
          <a:lstStyle/>
          <a:p>
            <a:r>
              <a:rPr lang="en-US" i="1" dirty="0" err="1">
                <a:solidFill>
                  <a:schemeClr val="bg1"/>
                </a:solidFill>
              </a:rPr>
              <a:t>Calvariae</a:t>
            </a:r>
            <a:r>
              <a:rPr lang="en-US" dirty="0">
                <a:solidFill>
                  <a:schemeClr val="bg1"/>
                </a:solidFill>
              </a:rPr>
              <a:t> (in English, </a:t>
            </a:r>
            <a:r>
              <a:rPr lang="en-US" i="1" dirty="0">
                <a:solidFill>
                  <a:schemeClr val="bg1"/>
                </a:solidFill>
              </a:rPr>
              <a:t>Calvary</a:t>
            </a:r>
            <a:r>
              <a:rPr lang="en-US" dirty="0">
                <a:solidFill>
                  <a:schemeClr val="bg1"/>
                </a:solidFill>
              </a:rPr>
              <a:t>) is the Latin translation of the Greek word that means “skull.”</a:t>
            </a:r>
          </a:p>
          <a:p>
            <a:endParaRPr lang="en-US" dirty="0">
              <a:solidFill>
                <a:schemeClr val="bg1"/>
              </a:solidFill>
            </a:endParaRPr>
          </a:p>
          <a:p>
            <a:r>
              <a:rPr lang="en-US" dirty="0">
                <a:solidFill>
                  <a:schemeClr val="bg1"/>
                </a:solidFill>
              </a:rPr>
              <a:t> The other Gospel writers called the place of execution </a:t>
            </a:r>
            <a:r>
              <a:rPr lang="en-US" i="1" dirty="0">
                <a:solidFill>
                  <a:schemeClr val="bg1"/>
                </a:solidFill>
              </a:rPr>
              <a:t>Golgotha,</a:t>
            </a:r>
            <a:r>
              <a:rPr lang="en-US" dirty="0">
                <a:solidFill>
                  <a:schemeClr val="bg1"/>
                </a:solidFill>
              </a:rPr>
              <a:t> which comes from the Hebrew </a:t>
            </a:r>
            <a:r>
              <a:rPr lang="en-US" i="1" dirty="0" err="1">
                <a:solidFill>
                  <a:schemeClr val="bg1"/>
                </a:solidFill>
              </a:rPr>
              <a:t>gulgoleth</a:t>
            </a:r>
            <a:r>
              <a:rPr lang="en-US" dirty="0">
                <a:solidFill>
                  <a:schemeClr val="bg1"/>
                </a:solidFill>
              </a:rPr>
              <a:t> and the Aramaic </a:t>
            </a:r>
            <a:r>
              <a:rPr lang="en-US" i="1" dirty="0" err="1">
                <a:solidFill>
                  <a:schemeClr val="bg1"/>
                </a:solidFill>
              </a:rPr>
              <a:t>gulgutha</a:t>
            </a:r>
            <a:r>
              <a:rPr lang="en-US" i="1" dirty="0">
                <a:solidFill>
                  <a:schemeClr val="bg1"/>
                </a:solidFill>
              </a:rPr>
              <a:t>,</a:t>
            </a:r>
            <a:r>
              <a:rPr lang="en-US" dirty="0">
                <a:solidFill>
                  <a:schemeClr val="bg1"/>
                </a:solidFill>
              </a:rPr>
              <a:t> both of which mean “skull.”</a:t>
            </a:r>
          </a:p>
        </p:txBody>
      </p:sp>
      <p:pic>
        <p:nvPicPr>
          <p:cNvPr id="29698" name="Picture 2" descr="Image result for Golgotha"/>
          <p:cNvPicPr>
            <a:picLocks noChangeAspect="1" noChangeArrowheads="1"/>
          </p:cNvPicPr>
          <p:nvPr/>
        </p:nvPicPr>
        <p:blipFill>
          <a:blip r:embed="rId3" cstate="print"/>
          <a:srcRect/>
          <a:stretch>
            <a:fillRect/>
          </a:stretch>
        </p:blipFill>
        <p:spPr bwMode="auto">
          <a:xfrm>
            <a:off x="5927462" y="1041252"/>
            <a:ext cx="4559039" cy="3094448"/>
          </a:xfrm>
          <a:prstGeom prst="rect">
            <a:avLst/>
          </a:prstGeom>
          <a:noFill/>
        </p:spPr>
      </p:pic>
      <p:sp>
        <p:nvSpPr>
          <p:cNvPr id="8" name="Rectangle 7"/>
          <p:cNvSpPr/>
          <p:nvPr/>
        </p:nvSpPr>
        <p:spPr>
          <a:xfrm>
            <a:off x="5500744" y="4740997"/>
            <a:ext cx="6096000" cy="646331"/>
          </a:xfrm>
          <a:prstGeom prst="rect">
            <a:avLst/>
          </a:prstGeom>
        </p:spPr>
        <p:txBody>
          <a:bodyPr>
            <a:spAutoFit/>
          </a:bodyPr>
          <a:lstStyle/>
          <a:p>
            <a:r>
              <a:rPr lang="en-US" i="1" dirty="0">
                <a:solidFill>
                  <a:srgbClr val="FFFF00"/>
                </a:solidFill>
              </a:rPr>
              <a:t>…and the malefactors, one on the right hand, and the other on the left.</a:t>
            </a:r>
          </a:p>
        </p:txBody>
      </p:sp>
      <p:pic>
        <p:nvPicPr>
          <p:cNvPr id="29700" name="Picture 4" descr="Image result for lds jesus crucified"/>
          <p:cNvPicPr>
            <a:picLocks noChangeAspect="1" noChangeArrowheads="1"/>
          </p:cNvPicPr>
          <p:nvPr/>
        </p:nvPicPr>
        <p:blipFill>
          <a:blip r:embed="rId4" cstate="print"/>
          <a:srcRect/>
          <a:stretch>
            <a:fillRect/>
          </a:stretch>
        </p:blipFill>
        <p:spPr bwMode="auto">
          <a:xfrm>
            <a:off x="1775011" y="3598224"/>
            <a:ext cx="3239425" cy="2876293"/>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Forgiveness</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sp>
        <p:nvSpPr>
          <p:cNvPr id="17" name="TextBox 16"/>
          <p:cNvSpPr txBox="1"/>
          <p:nvPr/>
        </p:nvSpPr>
        <p:spPr>
          <a:xfrm>
            <a:off x="-1" y="6488668"/>
            <a:ext cx="5310909" cy="369332"/>
          </a:xfrm>
          <a:prstGeom prst="rect">
            <a:avLst/>
          </a:prstGeom>
          <a:noFill/>
        </p:spPr>
        <p:txBody>
          <a:bodyPr wrap="square" rtlCol="0">
            <a:spAutoFit/>
          </a:bodyPr>
          <a:lstStyle/>
          <a:p>
            <a:r>
              <a:rPr lang="en-US" dirty="0">
                <a:solidFill>
                  <a:schemeClr val="bg1"/>
                </a:solidFill>
              </a:rPr>
              <a:t>Luke 23:34</a:t>
            </a:r>
          </a:p>
        </p:txBody>
      </p:sp>
      <p:sp>
        <p:nvSpPr>
          <p:cNvPr id="11" name="Rectangle 10"/>
          <p:cNvSpPr/>
          <p:nvPr/>
        </p:nvSpPr>
        <p:spPr>
          <a:xfrm>
            <a:off x="326314" y="3208054"/>
            <a:ext cx="3922957" cy="2862322"/>
          </a:xfrm>
          <a:prstGeom prst="rect">
            <a:avLst/>
          </a:prstGeom>
        </p:spPr>
        <p:txBody>
          <a:bodyPr wrap="square">
            <a:spAutoFit/>
          </a:bodyPr>
          <a:lstStyle/>
          <a:p>
            <a:r>
              <a:rPr lang="en-US" dirty="0">
                <a:solidFill>
                  <a:schemeClr val="bg1"/>
                </a:solidFill>
              </a:rPr>
              <a:t> Forgiving others does not mean that those who sin against us should not be held accountable for their actions. Nor does it mean that we should put ourselves in situations in which people can continue to mistreat us. Rather, forgiveness means to treat with love those who have mistreated us and to harbor no resentment or anger toward them. (6)</a:t>
            </a:r>
          </a:p>
        </p:txBody>
      </p:sp>
      <p:grpSp>
        <p:nvGrpSpPr>
          <p:cNvPr id="15" name="Group 14"/>
          <p:cNvGrpSpPr/>
          <p:nvPr/>
        </p:nvGrpSpPr>
        <p:grpSpPr>
          <a:xfrm>
            <a:off x="8423238" y="3890161"/>
            <a:ext cx="3016160" cy="2677062"/>
            <a:chOff x="8423238" y="3890161"/>
            <a:chExt cx="3016160" cy="2677062"/>
          </a:xfrm>
        </p:grpSpPr>
        <p:sp>
          <p:nvSpPr>
            <p:cNvPr id="28" name="Rectangle 27"/>
            <p:cNvSpPr/>
            <p:nvPr/>
          </p:nvSpPr>
          <p:spPr>
            <a:xfrm>
              <a:off x="8423238" y="3890161"/>
              <a:ext cx="3016160" cy="2308324"/>
            </a:xfrm>
            <a:prstGeom prst="rect">
              <a:avLst/>
            </a:prstGeom>
          </p:spPr>
          <p:txBody>
            <a:bodyPr wrap="square">
              <a:spAutoFit/>
            </a:bodyPr>
            <a:lstStyle/>
            <a:p>
              <a:r>
                <a:rPr lang="en-US" dirty="0">
                  <a:solidFill>
                    <a:schemeClr val="bg1"/>
                  </a:solidFill>
                </a:rPr>
                <a:t>“I plead with you to ask the Lord for strength to forgive. … It may not be easy, and it may not come quickly. But if you will seek it with </a:t>
              </a:r>
            </a:p>
            <a:p>
              <a:r>
                <a:rPr lang="en-US" dirty="0">
                  <a:solidFill>
                    <a:schemeClr val="bg1"/>
                  </a:solidFill>
                </a:rPr>
                <a:t>sincerity and </a:t>
              </a:r>
            </a:p>
            <a:p>
              <a:r>
                <a:rPr lang="en-US" dirty="0">
                  <a:solidFill>
                    <a:schemeClr val="bg1"/>
                  </a:solidFill>
                </a:rPr>
                <a:t>cultivate it, it </a:t>
              </a:r>
            </a:p>
            <a:p>
              <a:r>
                <a:rPr lang="en-US" i="1" dirty="0">
                  <a:solidFill>
                    <a:schemeClr val="bg1"/>
                  </a:solidFill>
                </a:rPr>
                <a:t>will </a:t>
              </a:r>
              <a:r>
                <a:rPr lang="en-US" dirty="0">
                  <a:solidFill>
                    <a:schemeClr val="bg1"/>
                  </a:solidFill>
                </a:rPr>
                <a:t>come” (7)</a:t>
              </a:r>
            </a:p>
          </p:txBody>
        </p:sp>
        <p:pic>
          <p:nvPicPr>
            <p:cNvPr id="12" name="Picture 11" descr="Gordon b hinckley 1.jpg"/>
            <p:cNvPicPr>
              <a:picLocks noChangeAspect="1"/>
            </p:cNvPicPr>
            <p:nvPr/>
          </p:nvPicPr>
          <p:blipFill>
            <a:blip r:embed="rId3" cstate="print"/>
            <a:stretch>
              <a:fillRect/>
            </a:stretch>
          </p:blipFill>
          <p:spPr>
            <a:xfrm>
              <a:off x="10198249" y="5113357"/>
              <a:ext cx="1165972" cy="1453866"/>
            </a:xfrm>
            <a:prstGeom prst="rect">
              <a:avLst/>
            </a:prstGeom>
          </p:spPr>
        </p:pic>
      </p:grpSp>
      <p:sp>
        <p:nvSpPr>
          <p:cNvPr id="13" name="Rectangle 12"/>
          <p:cNvSpPr/>
          <p:nvPr/>
        </p:nvSpPr>
        <p:spPr>
          <a:xfrm>
            <a:off x="175708" y="990628"/>
            <a:ext cx="5956151" cy="1754326"/>
          </a:xfrm>
          <a:prstGeom prst="rect">
            <a:avLst/>
          </a:prstGeom>
        </p:spPr>
        <p:txBody>
          <a:bodyPr wrap="square">
            <a:spAutoFit/>
          </a:bodyPr>
          <a:lstStyle/>
          <a:p>
            <a:r>
              <a:rPr lang="en-US" dirty="0">
                <a:solidFill>
                  <a:schemeClr val="bg1"/>
                </a:solidFill>
              </a:rPr>
              <a:t>The Joseph Smith Translation clarifies that the Savior spoke of the soldiers who crucified Him when He prayed, “Father, forgive them”:</a:t>
            </a:r>
          </a:p>
          <a:p>
            <a:endParaRPr lang="en-US" dirty="0">
              <a:solidFill>
                <a:schemeClr val="bg1"/>
              </a:solidFill>
            </a:endParaRPr>
          </a:p>
          <a:p>
            <a:r>
              <a:rPr lang="en-US" dirty="0">
                <a:solidFill>
                  <a:schemeClr val="bg1"/>
                </a:solidFill>
              </a:rPr>
              <a:t> “Then said Jesus, Father, forgive them; for they know not what they do </a:t>
            </a:r>
            <a:r>
              <a:rPr lang="en-US" i="1" dirty="0">
                <a:solidFill>
                  <a:schemeClr val="bg1"/>
                </a:solidFill>
              </a:rPr>
              <a:t>(Meaning the soldiers who crucified him,)</a:t>
            </a:r>
            <a:r>
              <a:rPr lang="en-US" dirty="0">
                <a:solidFill>
                  <a:schemeClr val="bg1"/>
                </a:solidFill>
              </a:rPr>
              <a:t> </a:t>
            </a:r>
          </a:p>
        </p:txBody>
      </p:sp>
      <p:pic>
        <p:nvPicPr>
          <p:cNvPr id="48130" name="Picture 2" descr="Image result for lds jesus crucified"/>
          <p:cNvPicPr>
            <a:picLocks noChangeAspect="1" noChangeArrowheads="1"/>
          </p:cNvPicPr>
          <p:nvPr/>
        </p:nvPicPr>
        <p:blipFill>
          <a:blip r:embed="rId4" cstate="print"/>
          <a:srcRect r="4406" b="5598"/>
          <a:stretch>
            <a:fillRect/>
          </a:stretch>
        </p:blipFill>
        <p:spPr bwMode="auto">
          <a:xfrm>
            <a:off x="7320168" y="826153"/>
            <a:ext cx="2813535" cy="2508717"/>
          </a:xfrm>
          <a:prstGeom prst="rect">
            <a:avLst/>
          </a:prstGeom>
          <a:noFill/>
        </p:spPr>
      </p:pic>
      <p:pic>
        <p:nvPicPr>
          <p:cNvPr id="48132" name="Picture 4" descr="Image result for forgiving others"/>
          <p:cNvPicPr>
            <a:picLocks noChangeAspect="1" noChangeArrowheads="1"/>
          </p:cNvPicPr>
          <p:nvPr/>
        </p:nvPicPr>
        <p:blipFill>
          <a:blip r:embed="rId5" cstate="print"/>
          <a:srcRect/>
          <a:stretch>
            <a:fillRect/>
          </a:stretch>
        </p:blipFill>
        <p:spPr bwMode="auto">
          <a:xfrm>
            <a:off x="4270785" y="3550024"/>
            <a:ext cx="3967368" cy="2975526"/>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Paradise</a:t>
            </a:r>
          </a:p>
        </p:txBody>
      </p:sp>
      <p:sp>
        <p:nvSpPr>
          <p:cNvPr id="10" name="Rectangle 9"/>
          <p:cNvSpPr/>
          <p:nvPr/>
        </p:nvSpPr>
        <p:spPr>
          <a:xfrm>
            <a:off x="11576126" y="6519446"/>
            <a:ext cx="615874" cy="338554"/>
          </a:xfrm>
          <a:prstGeom prst="rect">
            <a:avLst/>
          </a:prstGeom>
        </p:spPr>
        <p:txBody>
          <a:bodyPr wrap="none">
            <a:spAutoFit/>
          </a:bodyPr>
          <a:lstStyle/>
          <a:p>
            <a:pPr algn="r"/>
            <a:r>
              <a:rPr lang="en-US" sz="1600" dirty="0">
                <a:solidFill>
                  <a:schemeClr val="bg1"/>
                </a:solidFill>
              </a:rPr>
              <a:t> (1,8)</a:t>
            </a:r>
          </a:p>
        </p:txBody>
      </p:sp>
      <p:sp>
        <p:nvSpPr>
          <p:cNvPr id="17" name="TextBox 16"/>
          <p:cNvSpPr txBox="1"/>
          <p:nvPr/>
        </p:nvSpPr>
        <p:spPr>
          <a:xfrm>
            <a:off x="-1" y="6488668"/>
            <a:ext cx="6228679" cy="369332"/>
          </a:xfrm>
          <a:prstGeom prst="rect">
            <a:avLst/>
          </a:prstGeom>
          <a:noFill/>
        </p:spPr>
        <p:txBody>
          <a:bodyPr wrap="square" rtlCol="0">
            <a:spAutoFit/>
          </a:bodyPr>
          <a:lstStyle/>
          <a:p>
            <a:r>
              <a:rPr lang="en-US" dirty="0">
                <a:solidFill>
                  <a:schemeClr val="bg1"/>
                </a:solidFill>
              </a:rPr>
              <a:t>Luke 23:39-43; Alma 40:12; Moroni 10:34; D&amp;C 138:30-35</a:t>
            </a:r>
          </a:p>
        </p:txBody>
      </p:sp>
      <p:sp>
        <p:nvSpPr>
          <p:cNvPr id="13" name="Rectangle 12"/>
          <p:cNvSpPr/>
          <p:nvPr/>
        </p:nvSpPr>
        <p:spPr>
          <a:xfrm>
            <a:off x="175708" y="990628"/>
            <a:ext cx="5956151" cy="2308324"/>
          </a:xfrm>
          <a:prstGeom prst="rect">
            <a:avLst/>
          </a:prstGeom>
        </p:spPr>
        <p:txBody>
          <a:bodyPr wrap="square">
            <a:spAutoFit/>
          </a:bodyPr>
          <a:lstStyle/>
          <a:p>
            <a:r>
              <a:rPr lang="en-US" dirty="0">
                <a:solidFill>
                  <a:schemeClr val="bg1"/>
                </a:solidFill>
              </a:rPr>
              <a:t>Designates a place of peace and happiness in the </a:t>
            </a:r>
            <a:r>
              <a:rPr lang="en-US" dirty="0" err="1">
                <a:solidFill>
                  <a:schemeClr val="bg1"/>
                </a:solidFill>
              </a:rPr>
              <a:t>postmortal</a:t>
            </a:r>
            <a:r>
              <a:rPr lang="en-US" dirty="0">
                <a:solidFill>
                  <a:schemeClr val="bg1"/>
                </a:solidFill>
              </a:rPr>
              <a:t> spirit world, reserved for those who have been baptized and who have remained faithful. </a:t>
            </a:r>
          </a:p>
          <a:p>
            <a:endParaRPr lang="en-US" dirty="0">
              <a:solidFill>
                <a:schemeClr val="bg1"/>
              </a:solidFill>
            </a:endParaRPr>
          </a:p>
          <a:p>
            <a:r>
              <a:rPr lang="en-US" dirty="0">
                <a:solidFill>
                  <a:schemeClr val="bg1"/>
                </a:solidFill>
              </a:rPr>
              <a:t>Those in spirit prison have the opportunity to learn the gospel of Jesus Christ, repent of their sins, and receive the ordinances of baptism and confirmation through the work we do in temples. When they do, they may enter paradise.</a:t>
            </a:r>
          </a:p>
        </p:txBody>
      </p:sp>
      <p:grpSp>
        <p:nvGrpSpPr>
          <p:cNvPr id="15" name="Group 14"/>
          <p:cNvGrpSpPr/>
          <p:nvPr/>
        </p:nvGrpSpPr>
        <p:grpSpPr>
          <a:xfrm>
            <a:off x="1201788" y="3975481"/>
            <a:ext cx="3289208" cy="2390250"/>
            <a:chOff x="384206" y="4158361"/>
            <a:chExt cx="3289208" cy="2390250"/>
          </a:xfrm>
        </p:grpSpPr>
        <p:grpSp>
          <p:nvGrpSpPr>
            <p:cNvPr id="16" name="Group 17"/>
            <p:cNvGrpSpPr/>
            <p:nvPr/>
          </p:nvGrpSpPr>
          <p:grpSpPr>
            <a:xfrm>
              <a:off x="384206" y="4158361"/>
              <a:ext cx="3289208" cy="2390250"/>
              <a:chOff x="609599" y="833642"/>
              <a:chExt cx="7941747" cy="5771225"/>
            </a:xfrm>
          </p:grpSpPr>
          <p:grpSp>
            <p:nvGrpSpPr>
              <p:cNvPr id="19" name="Group 14"/>
              <p:cNvGrpSpPr/>
              <p:nvPr/>
            </p:nvGrpSpPr>
            <p:grpSpPr>
              <a:xfrm rot="10800000">
                <a:off x="7696200" y="5257800"/>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
              <p:cNvGrpSpPr/>
              <p:nvPr/>
            </p:nvGrpSpPr>
            <p:grpSpPr>
              <a:xfrm rot="10800000">
                <a:off x="939238" y="4923502"/>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9460" y="833642"/>
                <a:ext cx="621450" cy="986197"/>
                <a:chOff x="7031201" y="834275"/>
                <a:chExt cx="762000" cy="1488861"/>
              </a:xfrm>
            </p:grpSpPr>
            <p:sp>
              <p:nvSpPr>
                <p:cNvPr id="29" name="Rounded Rectangle 2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46520" y="1148254"/>
                <a:ext cx="621450" cy="1017899"/>
                <a:chOff x="7087348" y="824753"/>
                <a:chExt cx="762000" cy="1536722"/>
              </a:xfrm>
            </p:grpSpPr>
            <p:sp>
              <p:nvSpPr>
                <p:cNvPr id="26"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47225" y="4834063"/>
              <a:ext cx="2437759" cy="830997"/>
            </a:xfrm>
            <a:prstGeom prst="rect">
              <a:avLst/>
            </a:prstGeom>
          </p:spPr>
          <p:txBody>
            <a:bodyPr wrap="square">
              <a:spAutoFit/>
            </a:bodyPr>
            <a:lstStyle/>
            <a:p>
              <a:pPr algn="ctr"/>
              <a:r>
                <a:rPr lang="en-US" sz="1600" b="1" dirty="0"/>
                <a:t>The spirits of all people enter the spirit world at the time of their death</a:t>
              </a:r>
              <a:endParaRPr lang="en-US" sz="1600" dirty="0"/>
            </a:p>
          </p:txBody>
        </p:sp>
      </p:grpSp>
      <p:pic>
        <p:nvPicPr>
          <p:cNvPr id="49154" name="Picture 2" descr="Image result for lds baptism"/>
          <p:cNvPicPr>
            <a:picLocks noChangeAspect="1" noChangeArrowheads="1"/>
          </p:cNvPicPr>
          <p:nvPr/>
        </p:nvPicPr>
        <p:blipFill>
          <a:blip r:embed="rId3" cstate="print"/>
          <a:srcRect/>
          <a:stretch>
            <a:fillRect/>
          </a:stretch>
        </p:blipFill>
        <p:spPr bwMode="auto">
          <a:xfrm>
            <a:off x="6750014" y="1310640"/>
            <a:ext cx="3962400" cy="2228850"/>
          </a:xfrm>
          <a:prstGeom prst="rect">
            <a:avLst/>
          </a:prstGeom>
          <a:noFill/>
        </p:spPr>
      </p:pic>
      <p:grpSp>
        <p:nvGrpSpPr>
          <p:cNvPr id="35" name="Group 34"/>
          <p:cNvGrpSpPr/>
          <p:nvPr/>
        </p:nvGrpSpPr>
        <p:grpSpPr>
          <a:xfrm>
            <a:off x="5253317" y="4068665"/>
            <a:ext cx="6096000" cy="2459573"/>
            <a:chOff x="5253317" y="4068665"/>
            <a:chExt cx="6096000" cy="2459573"/>
          </a:xfrm>
        </p:grpSpPr>
        <p:sp>
          <p:nvSpPr>
            <p:cNvPr id="14" name="Rectangle 13"/>
            <p:cNvSpPr/>
            <p:nvPr/>
          </p:nvSpPr>
          <p:spPr>
            <a:xfrm>
              <a:off x="5253317" y="4068665"/>
              <a:ext cx="6096000" cy="1477328"/>
            </a:xfrm>
            <a:prstGeom prst="rect">
              <a:avLst/>
            </a:prstGeom>
          </p:spPr>
          <p:txBody>
            <a:bodyPr>
              <a:spAutoFit/>
            </a:bodyPr>
            <a:lstStyle/>
            <a:p>
              <a:r>
                <a:rPr lang="en-US" dirty="0">
                  <a:solidFill>
                    <a:schemeClr val="bg1"/>
                  </a:solidFill>
                </a:rPr>
                <a:t>“A second use of the word </a:t>
              </a:r>
              <a:r>
                <a:rPr lang="en-US" i="1" dirty="0">
                  <a:solidFill>
                    <a:schemeClr val="bg1"/>
                  </a:solidFill>
                </a:rPr>
                <a:t>paradise</a:t>
              </a:r>
              <a:r>
                <a:rPr lang="en-US" dirty="0">
                  <a:solidFill>
                    <a:schemeClr val="bg1"/>
                  </a:solidFill>
                </a:rPr>
                <a:t> is found in Luke’s account of the Savior’s Crucifixion. … The Prophet Joseph Smith explained that … the Lord actually </a:t>
              </a:r>
            </a:p>
            <a:p>
              <a:r>
                <a:rPr lang="en-US" dirty="0">
                  <a:solidFill>
                    <a:schemeClr val="bg1"/>
                  </a:solidFill>
                </a:rPr>
                <a:t>said that the thief would be with </a:t>
              </a:r>
            </a:p>
            <a:p>
              <a:r>
                <a:rPr lang="en-US" dirty="0">
                  <a:solidFill>
                    <a:schemeClr val="bg1"/>
                  </a:solidFill>
                </a:rPr>
                <a:t>Him in the world of spirits.”</a:t>
              </a:r>
            </a:p>
          </p:txBody>
        </p:sp>
        <p:pic>
          <p:nvPicPr>
            <p:cNvPr id="49156" name="Picture 4" descr="Image result for thief by jesus"/>
            <p:cNvPicPr>
              <a:picLocks noChangeAspect="1" noChangeArrowheads="1"/>
            </p:cNvPicPr>
            <p:nvPr/>
          </p:nvPicPr>
          <p:blipFill>
            <a:blip r:embed="rId4" cstate="print"/>
            <a:srcRect/>
            <a:stretch>
              <a:fillRect/>
            </a:stretch>
          </p:blipFill>
          <p:spPr bwMode="auto">
            <a:xfrm>
              <a:off x="8875058" y="4873214"/>
              <a:ext cx="2206699" cy="1655024"/>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out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Spirit Prison</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(9)</a:t>
            </a:r>
          </a:p>
        </p:txBody>
      </p:sp>
      <p:sp>
        <p:nvSpPr>
          <p:cNvPr id="17" name="TextBox 16"/>
          <p:cNvSpPr txBox="1"/>
          <p:nvPr/>
        </p:nvSpPr>
        <p:spPr>
          <a:xfrm>
            <a:off x="-1" y="6488668"/>
            <a:ext cx="6228679" cy="369332"/>
          </a:xfrm>
          <a:prstGeom prst="rect">
            <a:avLst/>
          </a:prstGeom>
          <a:noFill/>
        </p:spPr>
        <p:txBody>
          <a:bodyPr wrap="square" rtlCol="0">
            <a:spAutoFit/>
          </a:bodyPr>
          <a:lstStyle/>
          <a:p>
            <a:r>
              <a:rPr lang="en-US" dirty="0">
                <a:solidFill>
                  <a:schemeClr val="bg1"/>
                </a:solidFill>
              </a:rPr>
              <a:t>Luke 23:43; D&amp;C 138:30-35; 1 Peter 4:6</a:t>
            </a:r>
          </a:p>
        </p:txBody>
      </p:sp>
      <p:sp>
        <p:nvSpPr>
          <p:cNvPr id="13" name="Rectangle 12"/>
          <p:cNvSpPr/>
          <p:nvPr/>
        </p:nvSpPr>
        <p:spPr>
          <a:xfrm>
            <a:off x="5002306" y="1195025"/>
            <a:ext cx="5615491" cy="4154984"/>
          </a:xfrm>
          <a:prstGeom prst="rect">
            <a:avLst/>
          </a:prstGeom>
        </p:spPr>
        <p:txBody>
          <a:bodyPr wrap="square">
            <a:spAutoFit/>
          </a:bodyPr>
          <a:lstStyle/>
          <a:p>
            <a:r>
              <a:rPr lang="en-US" sz="2400" dirty="0">
                <a:solidFill>
                  <a:schemeClr val="bg1"/>
                </a:solidFill>
              </a:rPr>
              <a:t>“The Savior graciously answered and gave him hope. This criminal likely did not understand that the gospel would be preached to him in the spirit world or that he would be given an opportunity to live according to God in the spirit. </a:t>
            </a:r>
          </a:p>
          <a:p>
            <a:endParaRPr lang="en-US" sz="2400" dirty="0">
              <a:solidFill>
                <a:schemeClr val="bg1"/>
              </a:solidFill>
            </a:endParaRPr>
          </a:p>
          <a:p>
            <a:r>
              <a:rPr lang="en-US" sz="2400" dirty="0">
                <a:solidFill>
                  <a:schemeClr val="bg1"/>
                </a:solidFill>
              </a:rPr>
              <a:t>Truly the Savior cared for the thief who hung beside Him; surely He cares greatly for those who love Him and strive to keep His commandments!”</a:t>
            </a:r>
          </a:p>
        </p:txBody>
      </p:sp>
      <p:grpSp>
        <p:nvGrpSpPr>
          <p:cNvPr id="2" name="Group 14"/>
          <p:cNvGrpSpPr/>
          <p:nvPr/>
        </p:nvGrpSpPr>
        <p:grpSpPr>
          <a:xfrm>
            <a:off x="663905" y="441064"/>
            <a:ext cx="3289208" cy="2390250"/>
            <a:chOff x="384206" y="4158361"/>
            <a:chExt cx="3289208" cy="2390250"/>
          </a:xfrm>
        </p:grpSpPr>
        <p:grpSp>
          <p:nvGrpSpPr>
            <p:cNvPr id="3" name="Group 17"/>
            <p:cNvGrpSpPr/>
            <p:nvPr/>
          </p:nvGrpSpPr>
          <p:grpSpPr>
            <a:xfrm>
              <a:off x="384206" y="4158361"/>
              <a:ext cx="3289208" cy="2390250"/>
              <a:chOff x="609599" y="833642"/>
              <a:chExt cx="7941747" cy="5771225"/>
            </a:xfrm>
          </p:grpSpPr>
          <p:grpSp>
            <p:nvGrpSpPr>
              <p:cNvPr id="4" name="Group 14"/>
              <p:cNvGrpSpPr/>
              <p:nvPr/>
            </p:nvGrpSpPr>
            <p:grpSpPr>
              <a:xfrm rot="10800000">
                <a:off x="7696200" y="5257800"/>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
              <p:cNvGrpSpPr/>
              <p:nvPr/>
            </p:nvGrpSpPr>
            <p:grpSpPr>
              <a:xfrm rot="10800000">
                <a:off x="939238" y="4923502"/>
                <a:ext cx="621450" cy="1347067"/>
                <a:chOff x="7010400" y="381000"/>
                <a:chExt cx="762000" cy="2033666"/>
              </a:xfrm>
            </p:grpSpPr>
            <p:sp>
              <p:nvSpPr>
                <p:cNvPr id="31" name="Rounded Rectangle 3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3"/>
              <p:cNvGrpSpPr/>
              <p:nvPr/>
            </p:nvGrpSpPr>
            <p:grpSpPr>
              <a:xfrm>
                <a:off x="899460" y="833642"/>
                <a:ext cx="621450" cy="986197"/>
                <a:chOff x="7031201" y="834275"/>
                <a:chExt cx="762000" cy="1488861"/>
              </a:xfrm>
            </p:grpSpPr>
            <p:sp>
              <p:nvSpPr>
                <p:cNvPr id="29" name="Rounded Rectangle 2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4"/>
              <p:cNvGrpSpPr/>
              <p:nvPr/>
            </p:nvGrpSpPr>
            <p:grpSpPr>
              <a:xfrm>
                <a:off x="7646520" y="1148254"/>
                <a:ext cx="621450" cy="1017899"/>
                <a:chOff x="7087348" y="824753"/>
                <a:chExt cx="762000" cy="1536722"/>
              </a:xfrm>
            </p:grpSpPr>
            <p:sp>
              <p:nvSpPr>
                <p:cNvPr id="26" name="Rounded Rectangle 2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57983" y="4672698"/>
              <a:ext cx="2437759" cy="1323439"/>
            </a:xfrm>
            <a:prstGeom prst="rect">
              <a:avLst/>
            </a:prstGeom>
          </p:spPr>
          <p:txBody>
            <a:bodyPr wrap="square">
              <a:spAutoFit/>
            </a:bodyPr>
            <a:lstStyle/>
            <a:p>
              <a:pPr algn="ctr"/>
              <a:r>
                <a:rPr lang="en-US" sz="1600" b="1" dirty="0"/>
                <a:t>Under Jesus Christ’s direction, righteous messengers teach the gospel to those in spirit prison</a:t>
              </a:r>
              <a:endParaRPr lang="en-US" sz="1600" dirty="0"/>
            </a:p>
          </p:txBody>
        </p:sp>
      </p:grpSp>
      <p:pic>
        <p:nvPicPr>
          <p:cNvPr id="50178" name="Picture 2" descr="Alain A. Petion"/>
          <p:cNvPicPr>
            <a:picLocks noChangeAspect="1" noChangeArrowheads="1"/>
          </p:cNvPicPr>
          <p:nvPr/>
        </p:nvPicPr>
        <p:blipFill>
          <a:blip r:embed="rId3" cstate="print"/>
          <a:srcRect/>
          <a:stretch>
            <a:fillRect/>
          </a:stretch>
        </p:blipFill>
        <p:spPr bwMode="auto">
          <a:xfrm>
            <a:off x="10708826" y="207084"/>
            <a:ext cx="1076325" cy="1428750"/>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1" y="0"/>
            <a:ext cx="12192001" cy="6878782"/>
          </a:xfrm>
          <a:prstGeom prst="rect">
            <a:avLst/>
          </a:prstGeom>
          <a:noFill/>
        </p:spPr>
      </p:pic>
      <p:sp>
        <p:nvSpPr>
          <p:cNvPr id="5" name="TextBox 4"/>
          <p:cNvSpPr txBox="1"/>
          <p:nvPr/>
        </p:nvSpPr>
        <p:spPr>
          <a:xfrm>
            <a:off x="517234" y="1810327"/>
            <a:ext cx="2710059" cy="4154984"/>
          </a:xfrm>
          <a:prstGeom prst="rect">
            <a:avLst/>
          </a:prstGeom>
          <a:noFill/>
        </p:spPr>
        <p:txBody>
          <a:bodyPr wrap="square" rtlCol="0">
            <a:spAutoFit/>
          </a:bodyPr>
          <a:lstStyle/>
          <a:p>
            <a:r>
              <a:rPr lang="en-US" sz="2400" dirty="0">
                <a:solidFill>
                  <a:schemeClr val="bg1"/>
                </a:solidFill>
              </a:rPr>
              <a:t>1. “perverting” or causing disruption to the nation.</a:t>
            </a:r>
          </a:p>
          <a:p>
            <a:endParaRPr lang="en-US" sz="2400" dirty="0">
              <a:solidFill>
                <a:schemeClr val="bg1"/>
              </a:solidFill>
            </a:endParaRPr>
          </a:p>
          <a:p>
            <a:r>
              <a:rPr lang="en-US" sz="2400" dirty="0">
                <a:solidFill>
                  <a:schemeClr val="bg1"/>
                </a:solidFill>
              </a:rPr>
              <a:t>2. Teaching Roman subjects not to pay tribute to Caesar.</a:t>
            </a:r>
          </a:p>
          <a:p>
            <a:endParaRPr lang="en-US" sz="2400" dirty="0">
              <a:solidFill>
                <a:schemeClr val="bg1"/>
              </a:solidFill>
            </a:endParaRPr>
          </a:p>
          <a:p>
            <a:r>
              <a:rPr lang="en-US" sz="2400" dirty="0">
                <a:solidFill>
                  <a:schemeClr val="bg1"/>
                </a:solidFill>
              </a:rPr>
              <a:t>3. Claiming to be a king of a competing earthly kingdom. </a:t>
            </a: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3 Charges Brought Against Jesus</a:t>
            </a:r>
          </a:p>
        </p:txBody>
      </p:sp>
      <p:sp>
        <p:nvSpPr>
          <p:cNvPr id="7" name="Rectangle 6"/>
          <p:cNvSpPr/>
          <p:nvPr/>
        </p:nvSpPr>
        <p:spPr>
          <a:xfrm>
            <a:off x="8348643" y="2616571"/>
            <a:ext cx="3843357" cy="2308324"/>
          </a:xfrm>
          <a:prstGeom prst="rect">
            <a:avLst/>
          </a:prstGeom>
        </p:spPr>
        <p:txBody>
          <a:bodyPr wrap="square">
            <a:spAutoFit/>
          </a:bodyPr>
          <a:lstStyle/>
          <a:p>
            <a:r>
              <a:rPr lang="en-US" sz="2400" dirty="0">
                <a:solidFill>
                  <a:schemeClr val="bg1"/>
                </a:solidFill>
              </a:rPr>
              <a:t>These would have been considered acts of treason, for which the penalty was death. Jesus Christ, of course, was innocent of these trumped-up charges.</a:t>
            </a:r>
            <a:endParaRPr lang="en-US" sz="2400" dirty="0"/>
          </a:p>
        </p:txBody>
      </p:sp>
      <p:grpSp>
        <p:nvGrpSpPr>
          <p:cNvPr id="9" name="Group 8"/>
          <p:cNvGrpSpPr/>
          <p:nvPr/>
        </p:nvGrpSpPr>
        <p:grpSpPr>
          <a:xfrm>
            <a:off x="3961204" y="2185035"/>
            <a:ext cx="4070982" cy="3434993"/>
            <a:chOff x="3251200" y="2475491"/>
            <a:chExt cx="4070982" cy="3434993"/>
          </a:xfrm>
        </p:grpSpPr>
        <p:pic>
          <p:nvPicPr>
            <p:cNvPr id="18434" name="Picture 2" descr="Image result for sanhedrin trial of jesus"/>
            <p:cNvPicPr>
              <a:picLocks noChangeAspect="1" noChangeArrowheads="1"/>
            </p:cNvPicPr>
            <p:nvPr/>
          </p:nvPicPr>
          <p:blipFill>
            <a:blip r:embed="rId3" cstate="print"/>
            <a:srcRect/>
            <a:stretch>
              <a:fillRect/>
            </a:stretch>
          </p:blipFill>
          <p:spPr bwMode="auto">
            <a:xfrm>
              <a:off x="3251200" y="2475491"/>
              <a:ext cx="4070982" cy="3140117"/>
            </a:xfrm>
            <a:prstGeom prst="rect">
              <a:avLst/>
            </a:prstGeom>
            <a:noFill/>
          </p:spPr>
        </p:pic>
        <p:sp>
          <p:nvSpPr>
            <p:cNvPr id="8" name="Rectangle 7"/>
            <p:cNvSpPr/>
            <p:nvPr/>
          </p:nvSpPr>
          <p:spPr>
            <a:xfrm>
              <a:off x="3281884" y="5664263"/>
              <a:ext cx="1282723" cy="246221"/>
            </a:xfrm>
            <a:prstGeom prst="rect">
              <a:avLst/>
            </a:prstGeom>
          </p:spPr>
          <p:txBody>
            <a:bodyPr wrap="none">
              <a:spAutoFit/>
            </a:bodyPr>
            <a:lstStyle/>
            <a:p>
              <a:r>
                <a:rPr lang="en-US" sz="1000" dirty="0">
                  <a:solidFill>
                    <a:schemeClr val="bg1"/>
                  </a:solidFill>
                </a:rPr>
                <a:t> Jose </a:t>
              </a:r>
              <a:r>
                <a:rPr lang="en-US" sz="1000" dirty="0" err="1">
                  <a:solidFill>
                    <a:schemeClr val="bg1"/>
                  </a:solidFill>
                </a:rPr>
                <a:t>Madrazo</a:t>
              </a:r>
              <a:r>
                <a:rPr lang="en-US" sz="1000" dirty="0">
                  <a:solidFill>
                    <a:schemeClr val="bg1"/>
                  </a:solidFill>
                </a:rPr>
                <a:t>, 1803.</a:t>
              </a:r>
            </a:p>
          </p:txBody>
        </p:sp>
      </p:gr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sp>
        <p:nvSpPr>
          <p:cNvPr id="11" name="Rectangle 10"/>
          <p:cNvSpPr/>
          <p:nvPr/>
        </p:nvSpPr>
        <p:spPr>
          <a:xfrm>
            <a:off x="2946400" y="1073835"/>
            <a:ext cx="6096000" cy="646331"/>
          </a:xfrm>
          <a:prstGeom prst="rect">
            <a:avLst/>
          </a:prstGeom>
        </p:spPr>
        <p:txBody>
          <a:bodyPr>
            <a:spAutoFit/>
          </a:bodyPr>
          <a:lstStyle/>
          <a:p>
            <a:pPr algn="ctr"/>
            <a:r>
              <a:rPr lang="en-US" dirty="0">
                <a:solidFill>
                  <a:srgbClr val="FFFF00"/>
                </a:solidFill>
              </a:rPr>
              <a:t>After Jesus had suffered in Gethsemane, the chief priests arrested Him and condemned Him to die.</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anim calcmode="lin" valueType="num">
                                      <p:cBhvr>
                                        <p:cTn id="2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anim calcmode="lin" valueType="num">
                                      <p:cBhvr>
                                        <p:cTn id="2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To Be Redeemed</a:t>
            </a:r>
          </a:p>
        </p:txBody>
      </p:sp>
      <p:sp>
        <p:nvSpPr>
          <p:cNvPr id="17" name="TextBox 16"/>
          <p:cNvSpPr txBox="1"/>
          <p:nvPr/>
        </p:nvSpPr>
        <p:spPr>
          <a:xfrm>
            <a:off x="-1" y="6488668"/>
            <a:ext cx="6228679" cy="369332"/>
          </a:xfrm>
          <a:prstGeom prst="rect">
            <a:avLst/>
          </a:prstGeom>
          <a:noFill/>
        </p:spPr>
        <p:txBody>
          <a:bodyPr wrap="square" rtlCol="0">
            <a:spAutoFit/>
          </a:bodyPr>
          <a:lstStyle/>
          <a:p>
            <a:r>
              <a:rPr lang="en-US" dirty="0">
                <a:solidFill>
                  <a:schemeClr val="bg1"/>
                </a:solidFill>
              </a:rPr>
              <a:t>Luke 23:43; D&amp;C 138:58-59</a:t>
            </a:r>
          </a:p>
        </p:txBody>
      </p:sp>
      <p:sp>
        <p:nvSpPr>
          <p:cNvPr id="35" name="Rectangle 34"/>
          <p:cNvSpPr/>
          <p:nvPr/>
        </p:nvSpPr>
        <p:spPr>
          <a:xfrm>
            <a:off x="315559" y="879001"/>
            <a:ext cx="8387377" cy="830997"/>
          </a:xfrm>
          <a:prstGeom prst="rect">
            <a:avLst/>
          </a:prstGeom>
        </p:spPr>
        <p:txBody>
          <a:bodyPr wrap="square">
            <a:spAutoFit/>
          </a:bodyPr>
          <a:lstStyle/>
          <a:p>
            <a:r>
              <a:rPr lang="en-US" sz="2400" dirty="0">
                <a:solidFill>
                  <a:srgbClr val="FFFF00"/>
                </a:solidFill>
              </a:rPr>
              <a:t>What would the thief, or any other spirit in spirit prison, need to do in order to be redeemed?</a:t>
            </a:r>
          </a:p>
        </p:txBody>
      </p:sp>
      <p:pic>
        <p:nvPicPr>
          <p:cNvPr id="36" name="Picture 2" descr="http://www.uni.edu/becker/anImated%20question%20mark%20.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61333" y="242928"/>
            <a:ext cx="2138592" cy="362982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2198145" y="2694386"/>
            <a:ext cx="6096000" cy="1569660"/>
          </a:xfrm>
          <a:prstGeom prst="rect">
            <a:avLst/>
          </a:prstGeom>
        </p:spPr>
        <p:txBody>
          <a:bodyPr>
            <a:spAutoFit/>
          </a:bodyPr>
          <a:lstStyle/>
          <a:p>
            <a:pPr fontAlgn="base"/>
            <a:r>
              <a:rPr lang="en-US" sz="2400" dirty="0">
                <a:solidFill>
                  <a:srgbClr val="FF0000"/>
                </a:solidFill>
              </a:rPr>
              <a:t>Spirits “who repent will be redeemed, through obedience to the ordinances of the [temple],” be cleansed through the Atonement, and “receive [their] reward”</a:t>
            </a:r>
          </a:p>
        </p:txBody>
      </p:sp>
      <p:sp>
        <p:nvSpPr>
          <p:cNvPr id="37" name="Rectangle 36"/>
          <p:cNvSpPr/>
          <p:nvPr/>
        </p:nvSpPr>
        <p:spPr>
          <a:xfrm>
            <a:off x="369345" y="1814917"/>
            <a:ext cx="8182983" cy="830997"/>
          </a:xfrm>
          <a:prstGeom prst="rect">
            <a:avLst/>
          </a:prstGeom>
        </p:spPr>
        <p:txBody>
          <a:bodyPr wrap="square">
            <a:spAutoFit/>
          </a:bodyPr>
          <a:lstStyle/>
          <a:p>
            <a:r>
              <a:rPr lang="en-US" sz="2400" dirty="0">
                <a:solidFill>
                  <a:srgbClr val="FFFF00"/>
                </a:solidFill>
              </a:rPr>
              <a:t>What will happen to those spirits who repent and accept the temple ordinances performed on their behalf? </a:t>
            </a:r>
            <a:endParaRPr lang="en-US" sz="2400" dirty="0"/>
          </a:p>
        </p:txBody>
      </p:sp>
      <p:sp>
        <p:nvSpPr>
          <p:cNvPr id="38" name="Rectangle 37"/>
          <p:cNvSpPr/>
          <p:nvPr/>
        </p:nvSpPr>
        <p:spPr>
          <a:xfrm>
            <a:off x="380104" y="4504328"/>
            <a:ext cx="6096000" cy="830997"/>
          </a:xfrm>
          <a:prstGeom prst="rect">
            <a:avLst/>
          </a:prstGeom>
        </p:spPr>
        <p:txBody>
          <a:bodyPr>
            <a:spAutoFit/>
          </a:bodyPr>
          <a:lstStyle/>
          <a:p>
            <a:r>
              <a:rPr lang="en-US" sz="2400" dirty="0">
                <a:solidFill>
                  <a:srgbClr val="FFFF00"/>
                </a:solidFill>
              </a:rPr>
              <a:t>What can we do to help those spirits who, like the thief, need to be redeemed? </a:t>
            </a:r>
            <a:endParaRPr lang="en-US" sz="2400" dirty="0"/>
          </a:p>
        </p:txBody>
      </p:sp>
      <p:grpSp>
        <p:nvGrpSpPr>
          <p:cNvPr id="40" name="Group 39"/>
          <p:cNvGrpSpPr/>
          <p:nvPr/>
        </p:nvGrpSpPr>
        <p:grpSpPr>
          <a:xfrm>
            <a:off x="1823421" y="4408001"/>
            <a:ext cx="9697047" cy="2117710"/>
            <a:chOff x="1823421" y="4408001"/>
            <a:chExt cx="9697047" cy="2117710"/>
          </a:xfrm>
        </p:grpSpPr>
        <p:sp>
          <p:nvSpPr>
            <p:cNvPr id="39" name="Rectangle 38"/>
            <p:cNvSpPr/>
            <p:nvPr/>
          </p:nvSpPr>
          <p:spPr>
            <a:xfrm>
              <a:off x="1823421" y="5396350"/>
              <a:ext cx="6096000" cy="830997"/>
            </a:xfrm>
            <a:prstGeom prst="rect">
              <a:avLst/>
            </a:prstGeom>
          </p:spPr>
          <p:txBody>
            <a:bodyPr>
              <a:spAutoFit/>
            </a:bodyPr>
            <a:lstStyle/>
            <a:p>
              <a:pPr fontAlgn="base"/>
              <a:r>
                <a:rPr lang="en-US" sz="2400" dirty="0">
                  <a:solidFill>
                    <a:srgbClr val="FF0000"/>
                  </a:solidFill>
                </a:rPr>
                <a:t>We can complete family history work and participate in temple ordinances for the dead.</a:t>
              </a:r>
            </a:p>
          </p:txBody>
        </p:sp>
        <p:pic>
          <p:nvPicPr>
            <p:cNvPr id="51202" name="Picture 2" descr="Image result for family temple work"/>
            <p:cNvPicPr>
              <a:picLocks noChangeAspect="1" noChangeArrowheads="1"/>
            </p:cNvPicPr>
            <p:nvPr/>
          </p:nvPicPr>
          <p:blipFill>
            <a:blip r:embed="rId4" cstate="print"/>
            <a:srcRect/>
            <a:stretch>
              <a:fillRect/>
            </a:stretch>
          </p:blipFill>
          <p:spPr bwMode="auto">
            <a:xfrm>
              <a:off x="8337176" y="4408001"/>
              <a:ext cx="3183292" cy="2117710"/>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Eurostile" pitchFamily="34" charset="0"/>
              </a:rPr>
              <a:t>“Into Thy Hands I Commend My Spirit”</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(5)</a:t>
            </a:r>
          </a:p>
        </p:txBody>
      </p:sp>
      <p:sp>
        <p:nvSpPr>
          <p:cNvPr id="17" name="TextBox 16"/>
          <p:cNvSpPr txBox="1"/>
          <p:nvPr/>
        </p:nvSpPr>
        <p:spPr>
          <a:xfrm>
            <a:off x="-1" y="6488668"/>
            <a:ext cx="6228679" cy="369332"/>
          </a:xfrm>
          <a:prstGeom prst="rect">
            <a:avLst/>
          </a:prstGeom>
          <a:noFill/>
        </p:spPr>
        <p:txBody>
          <a:bodyPr wrap="square" rtlCol="0">
            <a:spAutoFit/>
          </a:bodyPr>
          <a:lstStyle/>
          <a:p>
            <a:r>
              <a:rPr lang="en-US" dirty="0">
                <a:solidFill>
                  <a:schemeClr val="bg1"/>
                </a:solidFill>
              </a:rPr>
              <a:t>Luke 23:46; John 19:30</a:t>
            </a:r>
          </a:p>
        </p:txBody>
      </p:sp>
      <p:sp>
        <p:nvSpPr>
          <p:cNvPr id="13" name="Rectangle 12"/>
          <p:cNvSpPr/>
          <p:nvPr/>
        </p:nvSpPr>
        <p:spPr>
          <a:xfrm>
            <a:off x="4970032" y="893811"/>
            <a:ext cx="5873676" cy="6001643"/>
          </a:xfrm>
          <a:prstGeom prst="rect">
            <a:avLst/>
          </a:prstGeom>
        </p:spPr>
        <p:txBody>
          <a:bodyPr wrap="square">
            <a:spAutoFit/>
          </a:bodyPr>
          <a:lstStyle/>
          <a:p>
            <a:r>
              <a:rPr lang="en-US" sz="2400" dirty="0">
                <a:solidFill>
                  <a:schemeClr val="bg1"/>
                </a:solidFill>
              </a:rPr>
              <a:t>“When the uttermost farthing had then been paid, when Christ’s determination to be faithful was as obvious as it was utterly invincible, finally and mercifully, it was ‘finished’.</a:t>
            </a:r>
          </a:p>
          <a:p>
            <a:endParaRPr lang="en-US" sz="2400" dirty="0">
              <a:solidFill>
                <a:schemeClr val="bg1"/>
              </a:solidFill>
            </a:endParaRPr>
          </a:p>
          <a:p>
            <a:r>
              <a:rPr lang="en-US" sz="2400" dirty="0">
                <a:solidFill>
                  <a:schemeClr val="bg1"/>
                </a:solidFill>
              </a:rPr>
              <a:t>Against all odds and with none to help or uphold Him, Jesus of Nazareth, the living Son of the living God, restored physical life where death had held sway and brought joyful, spiritual redemption out of sin, hellish darkness, and despair. </a:t>
            </a:r>
          </a:p>
          <a:p>
            <a:endParaRPr lang="en-US" sz="2400" dirty="0">
              <a:solidFill>
                <a:schemeClr val="bg1"/>
              </a:solidFill>
            </a:endParaRPr>
          </a:p>
          <a:p>
            <a:r>
              <a:rPr lang="en-US" sz="2400" dirty="0">
                <a:solidFill>
                  <a:schemeClr val="bg1"/>
                </a:solidFill>
              </a:rPr>
              <a:t>With faith in the God He </a:t>
            </a:r>
            <a:r>
              <a:rPr lang="en-US" sz="2400" i="1" dirty="0">
                <a:solidFill>
                  <a:schemeClr val="bg1"/>
                </a:solidFill>
              </a:rPr>
              <a:t>knew</a:t>
            </a:r>
            <a:r>
              <a:rPr lang="en-US" sz="2400" dirty="0">
                <a:solidFill>
                  <a:schemeClr val="bg1"/>
                </a:solidFill>
              </a:rPr>
              <a:t> was there, He could say in triumph, ‘Father, into thy hands I commend my spirit.’”</a:t>
            </a:r>
          </a:p>
        </p:txBody>
      </p:sp>
      <p:pic>
        <p:nvPicPr>
          <p:cNvPr id="28" name="Picture 27" descr="Jeffrey R. Holland.jpg"/>
          <p:cNvPicPr>
            <a:picLocks noChangeAspect="1"/>
          </p:cNvPicPr>
          <p:nvPr/>
        </p:nvPicPr>
        <p:blipFill>
          <a:blip r:embed="rId3" cstate="print"/>
          <a:stretch>
            <a:fillRect/>
          </a:stretch>
        </p:blipFill>
        <p:spPr>
          <a:xfrm>
            <a:off x="10986367" y="5083722"/>
            <a:ext cx="1011384" cy="1263290"/>
          </a:xfrm>
          <a:prstGeom prst="rect">
            <a:avLst/>
          </a:prstGeom>
        </p:spPr>
      </p:pic>
      <p:pic>
        <p:nvPicPr>
          <p:cNvPr id="52226" name="Picture 2" descr="Image result for jesus on the cross"/>
          <p:cNvPicPr>
            <a:picLocks noChangeAspect="1" noChangeArrowheads="1"/>
          </p:cNvPicPr>
          <p:nvPr/>
        </p:nvPicPr>
        <p:blipFill>
          <a:blip r:embed="rId4" cstate="print"/>
          <a:srcRect/>
          <a:stretch>
            <a:fillRect/>
          </a:stretch>
        </p:blipFill>
        <p:spPr bwMode="auto">
          <a:xfrm>
            <a:off x="279699" y="840889"/>
            <a:ext cx="4315012" cy="3236259"/>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pic>
        <p:nvPicPr>
          <p:cNvPr id="3" name="Picture 2">
            <a:extLst>
              <a:ext uri="{FF2B5EF4-FFF2-40B4-BE49-F238E27FC236}">
                <a16:creationId xmlns:a16="http://schemas.microsoft.com/office/drawing/2014/main" id="{0DA8A168-4E58-4B30-833F-3740975BA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750" y="327259"/>
            <a:ext cx="8318500" cy="616979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nvGraphicFramePr>
        <p:xfrm>
          <a:off x="1" y="228600"/>
          <a:ext cx="12191995" cy="5123914"/>
        </p:xfrm>
        <a:graphic>
          <a:graphicData uri="http://schemas.openxmlformats.org/drawingml/2006/table">
            <a:tbl>
              <a:tblPr/>
              <a:tblGrid>
                <a:gridCol w="2438399">
                  <a:extLst>
                    <a:ext uri="{9D8B030D-6E8A-4147-A177-3AD203B41FA5}">
                      <a16:colId xmlns:a16="http://schemas.microsoft.com/office/drawing/2014/main" val="20000"/>
                    </a:ext>
                  </a:extLst>
                </a:gridCol>
                <a:gridCol w="2438399">
                  <a:extLst>
                    <a:ext uri="{9D8B030D-6E8A-4147-A177-3AD203B41FA5}">
                      <a16:colId xmlns:a16="http://schemas.microsoft.com/office/drawing/2014/main" val="20001"/>
                    </a:ext>
                  </a:extLst>
                </a:gridCol>
                <a:gridCol w="2438399">
                  <a:extLst>
                    <a:ext uri="{9D8B030D-6E8A-4147-A177-3AD203B41FA5}">
                      <a16:colId xmlns:a16="http://schemas.microsoft.com/office/drawing/2014/main" val="20002"/>
                    </a:ext>
                  </a:extLst>
                </a:gridCol>
                <a:gridCol w="2438399">
                  <a:extLst>
                    <a:ext uri="{9D8B030D-6E8A-4147-A177-3AD203B41FA5}">
                      <a16:colId xmlns:a16="http://schemas.microsoft.com/office/drawing/2014/main" val="20003"/>
                    </a:ext>
                  </a:extLst>
                </a:gridCol>
                <a:gridCol w="2438399">
                  <a:extLst>
                    <a:ext uri="{9D8B030D-6E8A-4147-A177-3AD203B41FA5}">
                      <a16:colId xmlns:a16="http://schemas.microsoft.com/office/drawing/2014/main" val="20004"/>
                    </a:ext>
                  </a:extLst>
                </a:gridCol>
              </a:tblGrid>
              <a:tr h="246436">
                <a:tc>
                  <a:txBody>
                    <a:bodyPr/>
                    <a:lstStyle/>
                    <a:p>
                      <a:pPr algn="ctr"/>
                      <a:endParaRPr lang="en-US" sz="2000" dirty="0"/>
                    </a:p>
                  </a:txBody>
                  <a:tcPr marL="34735" marR="34735" marT="26051" marB="26051" anchor="ctr">
                    <a:lnL>
                      <a:noFill/>
                    </a:lnL>
                    <a:lnR>
                      <a:noFill/>
                    </a:lnR>
                    <a:lnT>
                      <a:noFill/>
                    </a:lnT>
                    <a:lnB>
                      <a:noFill/>
                    </a:lnB>
                    <a:solidFill>
                      <a:srgbClr val="EFEFEF"/>
                    </a:solidFill>
                  </a:tcPr>
                </a:tc>
                <a:tc>
                  <a:txBody>
                    <a:bodyPr/>
                    <a:lstStyle/>
                    <a:p>
                      <a:pPr algn="ctr"/>
                      <a:r>
                        <a:rPr lang="en-US" sz="2000"/>
                        <a:t>Mark</a:t>
                      </a:r>
                    </a:p>
                  </a:txBody>
                  <a:tcPr marL="34735" marR="34735" marT="26051" marB="26051" anchor="ctr">
                    <a:lnL>
                      <a:noFill/>
                    </a:lnL>
                    <a:lnR>
                      <a:noFill/>
                    </a:lnR>
                    <a:lnT>
                      <a:noFill/>
                    </a:lnT>
                    <a:lnB>
                      <a:noFill/>
                    </a:lnB>
                    <a:solidFill>
                      <a:srgbClr val="EFEFEF"/>
                    </a:solidFill>
                  </a:tcPr>
                </a:tc>
                <a:tc>
                  <a:txBody>
                    <a:bodyPr/>
                    <a:lstStyle/>
                    <a:p>
                      <a:pPr algn="ctr"/>
                      <a:r>
                        <a:rPr lang="en-US" sz="2000"/>
                        <a:t>Luke</a:t>
                      </a:r>
                    </a:p>
                  </a:txBody>
                  <a:tcPr marL="34735" marR="34735" marT="26051" marB="26051" anchor="ctr">
                    <a:lnL>
                      <a:noFill/>
                    </a:lnL>
                    <a:lnR>
                      <a:noFill/>
                    </a:lnR>
                    <a:lnT>
                      <a:noFill/>
                    </a:lnT>
                    <a:lnB>
                      <a:noFill/>
                    </a:lnB>
                    <a:solidFill>
                      <a:srgbClr val="EFEFEF"/>
                    </a:solidFill>
                  </a:tcPr>
                </a:tc>
                <a:tc>
                  <a:txBody>
                    <a:bodyPr/>
                    <a:lstStyle/>
                    <a:p>
                      <a:pPr algn="ctr"/>
                      <a:r>
                        <a:rPr lang="en-US" sz="2000"/>
                        <a:t>Matthew</a:t>
                      </a:r>
                    </a:p>
                  </a:txBody>
                  <a:tcPr marL="34735" marR="34735" marT="26051" marB="26051" anchor="ctr">
                    <a:lnL>
                      <a:noFill/>
                    </a:lnL>
                    <a:lnR>
                      <a:noFill/>
                    </a:lnR>
                    <a:lnT>
                      <a:noFill/>
                    </a:lnT>
                    <a:lnB>
                      <a:noFill/>
                    </a:lnB>
                    <a:solidFill>
                      <a:srgbClr val="EFEFEF"/>
                    </a:solidFill>
                  </a:tcPr>
                </a:tc>
                <a:tc>
                  <a:txBody>
                    <a:bodyPr/>
                    <a:lstStyle/>
                    <a:p>
                      <a:pPr algn="ctr"/>
                      <a:r>
                        <a:rPr lang="en-US" sz="2000"/>
                        <a:t>John</a:t>
                      </a:r>
                    </a:p>
                  </a:txBody>
                  <a:tcPr marL="34735" marR="34735" marT="26051" marB="26051" anchor="ctr">
                    <a:lnL>
                      <a:noFill/>
                    </a:lnL>
                    <a:lnR>
                      <a:noFill/>
                    </a:lnR>
                    <a:lnT>
                      <a:noFill/>
                    </a:lnT>
                    <a:lnB>
                      <a:noFill/>
                    </a:lnB>
                    <a:solidFill>
                      <a:srgbClr val="EFEFEF"/>
                    </a:solidFill>
                  </a:tcPr>
                </a:tc>
                <a:extLst>
                  <a:ext uri="{0D108BD9-81ED-4DB2-BD59-A6C34878D82A}">
                    <a16:rowId xmlns:a16="http://schemas.microsoft.com/office/drawing/2014/main" val="10000"/>
                  </a:ext>
                </a:extLst>
              </a:tr>
              <a:tr h="246436">
                <a:tc>
                  <a:txBody>
                    <a:bodyPr/>
                    <a:lstStyle/>
                    <a:p>
                      <a:pPr algn="ctr"/>
                      <a:r>
                        <a:rPr lang="en-US" sz="2000" dirty="0"/>
                        <a:t>Verse</a:t>
                      </a:r>
                    </a:p>
                  </a:txBody>
                  <a:tcPr marL="34735" marR="34735" marT="26051" marB="26051" anchor="ctr">
                    <a:lnL>
                      <a:noFill/>
                    </a:lnL>
                    <a:lnR>
                      <a:noFill/>
                    </a:lnR>
                    <a:lnT>
                      <a:noFill/>
                    </a:lnT>
                    <a:lnB>
                      <a:noFill/>
                    </a:lnB>
                  </a:tcPr>
                </a:tc>
                <a:tc>
                  <a:txBody>
                    <a:bodyPr/>
                    <a:lstStyle/>
                    <a:p>
                      <a:pPr algn="ctr"/>
                      <a:r>
                        <a:rPr lang="en-US" sz="2000" dirty="0">
                          <a:solidFill>
                            <a:srgbClr val="3300B5"/>
                          </a:solidFill>
                        </a:rPr>
                        <a:t>15:26</a:t>
                      </a:r>
                      <a:endParaRPr lang="en-US" sz="2000" dirty="0"/>
                    </a:p>
                  </a:txBody>
                  <a:tcPr marL="34735" marR="34735" marT="26051" marB="26051" anchor="ctr">
                    <a:lnL>
                      <a:noFill/>
                    </a:lnL>
                    <a:lnR>
                      <a:noFill/>
                    </a:lnR>
                    <a:lnT>
                      <a:noFill/>
                    </a:lnT>
                    <a:lnB>
                      <a:noFill/>
                    </a:lnB>
                  </a:tcPr>
                </a:tc>
                <a:tc>
                  <a:txBody>
                    <a:bodyPr/>
                    <a:lstStyle/>
                    <a:p>
                      <a:pPr algn="ctr"/>
                      <a:r>
                        <a:rPr lang="en-US" sz="2000" dirty="0">
                          <a:solidFill>
                            <a:srgbClr val="3300B5"/>
                          </a:solidFill>
                        </a:rPr>
                        <a:t>23:38</a:t>
                      </a:r>
                      <a:endParaRPr lang="en-US" sz="2000" dirty="0"/>
                    </a:p>
                  </a:txBody>
                  <a:tcPr marL="34735" marR="34735" marT="26051" marB="26051" anchor="ctr">
                    <a:lnL>
                      <a:noFill/>
                    </a:lnL>
                    <a:lnR>
                      <a:noFill/>
                    </a:lnR>
                    <a:lnT>
                      <a:noFill/>
                    </a:lnT>
                    <a:lnB>
                      <a:noFill/>
                    </a:lnB>
                  </a:tcPr>
                </a:tc>
                <a:tc>
                  <a:txBody>
                    <a:bodyPr/>
                    <a:lstStyle/>
                    <a:p>
                      <a:pPr algn="ctr"/>
                      <a:r>
                        <a:rPr lang="en-US" sz="2000" dirty="0">
                          <a:solidFill>
                            <a:srgbClr val="3300B5"/>
                          </a:solidFill>
                        </a:rPr>
                        <a:t>27:37</a:t>
                      </a:r>
                      <a:endParaRPr lang="en-US" sz="2000" dirty="0"/>
                    </a:p>
                  </a:txBody>
                  <a:tcPr marL="34735" marR="34735" marT="26051" marB="26051" anchor="ctr">
                    <a:lnL>
                      <a:noFill/>
                    </a:lnL>
                    <a:lnR>
                      <a:noFill/>
                    </a:lnR>
                    <a:lnT>
                      <a:noFill/>
                    </a:lnT>
                    <a:lnB>
                      <a:noFill/>
                    </a:lnB>
                  </a:tcPr>
                </a:tc>
                <a:tc>
                  <a:txBody>
                    <a:bodyPr/>
                    <a:lstStyle/>
                    <a:p>
                      <a:pPr algn="ctr"/>
                      <a:r>
                        <a:rPr lang="en-US" sz="2000" dirty="0">
                          <a:solidFill>
                            <a:srgbClr val="3300B5"/>
                          </a:solidFill>
                        </a:rPr>
                        <a:t> 19:19-20</a:t>
                      </a:r>
                      <a:endParaRPr lang="en-US" sz="2000" dirty="0"/>
                    </a:p>
                  </a:txBody>
                  <a:tcPr marL="34735" marR="34735" marT="26051" marB="26051" anchor="ctr">
                    <a:lnL>
                      <a:noFill/>
                    </a:lnL>
                    <a:lnR>
                      <a:noFill/>
                    </a:lnR>
                    <a:lnT>
                      <a:noFill/>
                    </a:lnT>
                    <a:lnB>
                      <a:noFill/>
                    </a:lnB>
                  </a:tcPr>
                </a:tc>
                <a:extLst>
                  <a:ext uri="{0D108BD9-81ED-4DB2-BD59-A6C34878D82A}">
                    <a16:rowId xmlns:a16="http://schemas.microsoft.com/office/drawing/2014/main" val="10001"/>
                  </a:ext>
                </a:extLst>
              </a:tr>
              <a:tr h="966909">
                <a:tc>
                  <a:txBody>
                    <a:bodyPr/>
                    <a:lstStyle/>
                    <a:p>
                      <a:pPr algn="ctr"/>
                      <a:r>
                        <a:rPr lang="en-US" sz="2000"/>
                        <a:t>Greek Inscription</a:t>
                      </a:r>
                    </a:p>
                  </a:txBody>
                  <a:tcPr marL="34735" marR="34735" marT="26051" marB="26051" anchor="ctr">
                    <a:lnL>
                      <a:noFill/>
                    </a:lnL>
                    <a:lnR>
                      <a:noFill/>
                    </a:lnR>
                    <a:lnT>
                      <a:noFill/>
                    </a:lnT>
                    <a:lnB>
                      <a:noFill/>
                    </a:lnB>
                  </a:tcPr>
                </a:tc>
                <a:tc>
                  <a:txBody>
                    <a:bodyPr/>
                    <a:lstStyle/>
                    <a:p>
                      <a:pPr algn="ctr"/>
                      <a:r>
                        <a:rPr lang="el-GR" sz="2000" dirty="0"/>
                        <a:t>ὁ βασιλεὺς τῶν Ἰουδαίων</a:t>
                      </a:r>
                    </a:p>
                  </a:txBody>
                  <a:tcPr marL="34735" marR="34735" marT="26051" marB="26051" anchor="ctr">
                    <a:lnL>
                      <a:noFill/>
                    </a:lnL>
                    <a:lnR>
                      <a:noFill/>
                    </a:lnR>
                    <a:lnT>
                      <a:noFill/>
                    </a:lnT>
                    <a:lnB>
                      <a:noFill/>
                    </a:lnB>
                  </a:tcPr>
                </a:tc>
                <a:tc>
                  <a:txBody>
                    <a:bodyPr/>
                    <a:lstStyle/>
                    <a:p>
                      <a:pPr algn="ctr"/>
                      <a:r>
                        <a:rPr lang="el-GR" sz="2000"/>
                        <a:t>ὁ βασιλεὺς τῶν Ἰουδαίων οὗτος</a:t>
                      </a:r>
                    </a:p>
                  </a:txBody>
                  <a:tcPr marL="34735" marR="34735" marT="26051" marB="26051" anchor="ctr">
                    <a:lnL>
                      <a:noFill/>
                    </a:lnL>
                    <a:lnR>
                      <a:noFill/>
                    </a:lnR>
                    <a:lnT>
                      <a:noFill/>
                    </a:lnT>
                    <a:lnB>
                      <a:noFill/>
                    </a:lnB>
                  </a:tcPr>
                </a:tc>
                <a:tc>
                  <a:txBody>
                    <a:bodyPr/>
                    <a:lstStyle/>
                    <a:p>
                      <a:pPr algn="ctr"/>
                      <a:r>
                        <a:rPr lang="el-GR" sz="2000"/>
                        <a:t>οὗτός ἐστιν Ἰησοῦς ὁ βασιλεὺς τῶν Ἰουδαίων</a:t>
                      </a:r>
                    </a:p>
                  </a:txBody>
                  <a:tcPr marL="34735" marR="34735" marT="26051" marB="26051" anchor="ctr">
                    <a:lnL>
                      <a:noFill/>
                    </a:lnL>
                    <a:lnR>
                      <a:noFill/>
                    </a:lnR>
                    <a:lnT>
                      <a:noFill/>
                    </a:lnT>
                    <a:lnB>
                      <a:noFill/>
                    </a:lnB>
                  </a:tcPr>
                </a:tc>
                <a:tc>
                  <a:txBody>
                    <a:bodyPr/>
                    <a:lstStyle/>
                    <a:p>
                      <a:pPr algn="ctr"/>
                      <a:r>
                        <a:rPr lang="el-GR" sz="2000"/>
                        <a:t>Ἰησοῦς ὁ Ναζωραῖος ὁ βασιλεὺς τῶν Ἰουδαίων</a:t>
                      </a:r>
                    </a:p>
                  </a:txBody>
                  <a:tcPr marL="34735" marR="34735" marT="26051" marB="26051" anchor="ctr">
                    <a:lnL>
                      <a:noFill/>
                    </a:lnL>
                    <a:lnR>
                      <a:noFill/>
                    </a:lnR>
                    <a:lnT>
                      <a:noFill/>
                    </a:lnT>
                    <a:lnB>
                      <a:noFill/>
                    </a:lnB>
                  </a:tcPr>
                </a:tc>
                <a:extLst>
                  <a:ext uri="{0D108BD9-81ED-4DB2-BD59-A6C34878D82A}">
                    <a16:rowId xmlns:a16="http://schemas.microsoft.com/office/drawing/2014/main" val="10002"/>
                  </a:ext>
                </a:extLst>
              </a:tr>
              <a:tr h="786085">
                <a:tc>
                  <a:txBody>
                    <a:bodyPr/>
                    <a:lstStyle/>
                    <a:p>
                      <a:pPr algn="ctr"/>
                      <a:r>
                        <a:rPr lang="en-US" sz="2000"/>
                        <a:t>English translation</a:t>
                      </a:r>
                    </a:p>
                  </a:txBody>
                  <a:tcPr marL="34735" marR="34735" marT="26051" marB="26051" anchor="ctr">
                    <a:lnL>
                      <a:noFill/>
                    </a:lnL>
                    <a:lnR>
                      <a:noFill/>
                    </a:lnR>
                    <a:lnT>
                      <a:noFill/>
                    </a:lnT>
                    <a:lnB>
                      <a:noFill/>
                    </a:lnB>
                  </a:tcPr>
                </a:tc>
                <a:tc>
                  <a:txBody>
                    <a:bodyPr/>
                    <a:lstStyle/>
                    <a:p>
                      <a:pPr algn="ctr"/>
                      <a:r>
                        <a:rPr lang="en-US" sz="2000"/>
                        <a:t>The King of the Jews</a:t>
                      </a:r>
                    </a:p>
                  </a:txBody>
                  <a:tcPr marL="34735" marR="34735" marT="26051" marB="26051" anchor="ctr">
                    <a:lnL>
                      <a:noFill/>
                    </a:lnL>
                    <a:lnR>
                      <a:noFill/>
                    </a:lnR>
                    <a:lnT>
                      <a:noFill/>
                    </a:lnT>
                    <a:lnB>
                      <a:noFill/>
                    </a:lnB>
                  </a:tcPr>
                </a:tc>
                <a:tc>
                  <a:txBody>
                    <a:bodyPr/>
                    <a:lstStyle/>
                    <a:p>
                      <a:pPr algn="ctr"/>
                      <a:r>
                        <a:rPr lang="en-US" sz="2000"/>
                        <a:t>This is the King of the Jews</a:t>
                      </a:r>
                    </a:p>
                  </a:txBody>
                  <a:tcPr marL="34735" marR="34735" marT="26051" marB="26051" anchor="ctr">
                    <a:lnL>
                      <a:noFill/>
                    </a:lnL>
                    <a:lnR>
                      <a:noFill/>
                    </a:lnR>
                    <a:lnT>
                      <a:noFill/>
                    </a:lnT>
                    <a:lnB>
                      <a:noFill/>
                    </a:lnB>
                  </a:tcPr>
                </a:tc>
                <a:tc>
                  <a:txBody>
                    <a:bodyPr/>
                    <a:lstStyle/>
                    <a:p>
                      <a:pPr algn="ctr"/>
                      <a:r>
                        <a:rPr lang="en-US" sz="2000"/>
                        <a:t>This is Jesus, the King of the Jews</a:t>
                      </a:r>
                    </a:p>
                  </a:txBody>
                  <a:tcPr marL="34735" marR="34735" marT="26051" marB="26051" anchor="ctr">
                    <a:lnL>
                      <a:noFill/>
                    </a:lnL>
                    <a:lnR>
                      <a:noFill/>
                    </a:lnR>
                    <a:lnT>
                      <a:noFill/>
                    </a:lnT>
                    <a:lnB>
                      <a:noFill/>
                    </a:lnB>
                  </a:tcPr>
                </a:tc>
                <a:tc>
                  <a:txBody>
                    <a:bodyPr/>
                    <a:lstStyle/>
                    <a:p>
                      <a:pPr algn="ctr"/>
                      <a:r>
                        <a:rPr lang="en-US" sz="2000"/>
                        <a:t>Jesus of Nazareth, the King of the Jews</a:t>
                      </a:r>
                    </a:p>
                  </a:txBody>
                  <a:tcPr marL="34735" marR="34735" marT="26051" marB="26051" anchor="ctr">
                    <a:lnL>
                      <a:noFill/>
                    </a:lnL>
                    <a:lnR>
                      <a:noFill/>
                    </a:lnR>
                    <a:lnT>
                      <a:noFill/>
                    </a:lnT>
                    <a:lnB>
                      <a:noFill/>
                    </a:lnB>
                  </a:tcPr>
                </a:tc>
                <a:extLst>
                  <a:ext uri="{0D108BD9-81ED-4DB2-BD59-A6C34878D82A}">
                    <a16:rowId xmlns:a16="http://schemas.microsoft.com/office/drawing/2014/main" val="10003"/>
                  </a:ext>
                </a:extLst>
              </a:tr>
              <a:tr h="424435">
                <a:tc>
                  <a:txBody>
                    <a:bodyPr/>
                    <a:lstStyle/>
                    <a:p>
                      <a:pPr algn="ctr"/>
                      <a:r>
                        <a:rPr lang="en-US" sz="2000"/>
                        <a:t>Languages</a:t>
                      </a:r>
                    </a:p>
                  </a:txBody>
                  <a:tcPr marL="34735" marR="34735" marT="26051" marB="26051" anchor="ctr">
                    <a:lnL>
                      <a:noFill/>
                    </a:lnL>
                    <a:lnR>
                      <a:noFill/>
                    </a:lnR>
                    <a:lnT>
                      <a:noFill/>
                    </a:lnT>
                    <a:lnB>
                      <a:noFill/>
                    </a:lnB>
                  </a:tcPr>
                </a:tc>
                <a:tc>
                  <a:txBody>
                    <a:bodyPr/>
                    <a:lstStyle/>
                    <a:p>
                      <a:pPr algn="ctr"/>
                      <a:r>
                        <a:rPr lang="en-US" sz="2000"/>
                        <a:t>[none specified]</a:t>
                      </a:r>
                    </a:p>
                  </a:txBody>
                  <a:tcPr marL="34735" marR="34735" marT="26051" marB="26051" anchor="ctr">
                    <a:lnL>
                      <a:noFill/>
                    </a:lnL>
                    <a:lnR>
                      <a:noFill/>
                    </a:lnR>
                    <a:lnT>
                      <a:noFill/>
                    </a:lnT>
                    <a:lnB>
                      <a:noFill/>
                    </a:lnB>
                  </a:tcPr>
                </a:tc>
                <a:tc>
                  <a:txBody>
                    <a:bodyPr/>
                    <a:lstStyle/>
                    <a:p>
                      <a:pPr algn="ctr"/>
                      <a:r>
                        <a:rPr lang="en-US" sz="2000"/>
                        <a:t>Hebrew, Latin, Greek</a:t>
                      </a:r>
                    </a:p>
                  </a:txBody>
                  <a:tcPr marL="34735" marR="34735" marT="26051" marB="26051" anchor="ctr">
                    <a:lnL>
                      <a:noFill/>
                    </a:lnL>
                    <a:lnR>
                      <a:noFill/>
                    </a:lnR>
                    <a:lnT>
                      <a:noFill/>
                    </a:lnT>
                    <a:lnB>
                      <a:noFill/>
                    </a:lnB>
                  </a:tcPr>
                </a:tc>
                <a:tc>
                  <a:txBody>
                    <a:bodyPr/>
                    <a:lstStyle/>
                    <a:p>
                      <a:pPr algn="ctr"/>
                      <a:r>
                        <a:rPr lang="en-US" sz="2000"/>
                        <a:t>[none specified]</a:t>
                      </a:r>
                    </a:p>
                  </a:txBody>
                  <a:tcPr marL="34735" marR="34735" marT="26051" marB="26051" anchor="ctr">
                    <a:lnL>
                      <a:noFill/>
                    </a:lnL>
                    <a:lnR>
                      <a:noFill/>
                    </a:lnR>
                    <a:lnT>
                      <a:noFill/>
                    </a:lnT>
                    <a:lnB>
                      <a:noFill/>
                    </a:lnB>
                  </a:tcPr>
                </a:tc>
                <a:tc>
                  <a:txBody>
                    <a:bodyPr/>
                    <a:lstStyle/>
                    <a:p>
                      <a:pPr algn="ctr"/>
                      <a:r>
                        <a:rPr lang="en-US" sz="2000"/>
                        <a:t>Hebrew, Latin, Greek</a:t>
                      </a:r>
                    </a:p>
                  </a:txBody>
                  <a:tcPr marL="34735" marR="34735" marT="26051" marB="26051" anchor="ctr">
                    <a:lnL>
                      <a:noFill/>
                    </a:lnL>
                    <a:lnR>
                      <a:noFill/>
                    </a:lnR>
                    <a:lnT>
                      <a:noFill/>
                    </a:lnT>
                    <a:lnB>
                      <a:noFill/>
                    </a:lnB>
                  </a:tcPr>
                </a:tc>
                <a:extLst>
                  <a:ext uri="{0D108BD9-81ED-4DB2-BD59-A6C34878D82A}">
                    <a16:rowId xmlns:a16="http://schemas.microsoft.com/office/drawing/2014/main" val="10004"/>
                  </a:ext>
                </a:extLst>
              </a:tr>
              <a:tr h="2232681">
                <a:tc>
                  <a:txBody>
                    <a:bodyPr/>
                    <a:lstStyle/>
                    <a:p>
                      <a:pPr algn="ctr"/>
                      <a:r>
                        <a:rPr lang="en-US" sz="2000" dirty="0"/>
                        <a:t>Full verse in </a:t>
                      </a:r>
                      <a:r>
                        <a:rPr lang="en-US" sz="2000" dirty="0">
                          <a:solidFill>
                            <a:srgbClr val="3300B5"/>
                          </a:solidFill>
                          <a:hlinkClick r:id="rId2" action="ppaction://hlinkfile" tooltip="King James Version"/>
                        </a:rPr>
                        <a:t>KJV</a:t>
                      </a:r>
                      <a:endParaRPr lang="en-US" sz="2000" dirty="0"/>
                    </a:p>
                  </a:txBody>
                  <a:tcPr marL="34735" marR="34735" marT="26051" marB="26051" anchor="ctr">
                    <a:lnL>
                      <a:noFill/>
                    </a:lnL>
                    <a:lnR>
                      <a:noFill/>
                    </a:lnR>
                    <a:lnT>
                      <a:noFill/>
                    </a:lnT>
                    <a:lnB>
                      <a:noFill/>
                    </a:lnB>
                  </a:tcPr>
                </a:tc>
                <a:tc>
                  <a:txBody>
                    <a:bodyPr/>
                    <a:lstStyle/>
                    <a:p>
                      <a:pPr algn="ctr"/>
                      <a:r>
                        <a:rPr lang="en-US" sz="2000" dirty="0"/>
                        <a:t>And the superscription of His accusation was written over, THE KING OF THE JEWS.</a:t>
                      </a:r>
                    </a:p>
                  </a:txBody>
                  <a:tcPr marL="34735" marR="34735" marT="26051" marB="26051" anchor="ctr">
                    <a:lnL>
                      <a:noFill/>
                    </a:lnL>
                    <a:lnR>
                      <a:noFill/>
                    </a:lnR>
                    <a:lnT>
                      <a:noFill/>
                    </a:lnT>
                    <a:lnB>
                      <a:noFill/>
                    </a:lnB>
                  </a:tcPr>
                </a:tc>
                <a:tc>
                  <a:txBody>
                    <a:bodyPr/>
                    <a:lstStyle/>
                    <a:p>
                      <a:pPr algn="ctr"/>
                      <a:r>
                        <a:rPr lang="en-US" sz="2000"/>
                        <a:t>And a superscription also was written over Him in letters of Greek, and Latin, and Hebrew, THIS IS THE KING OF THE JEWS.</a:t>
                      </a:r>
                    </a:p>
                  </a:txBody>
                  <a:tcPr marL="34735" marR="34735" marT="26051" marB="26051" anchor="ctr">
                    <a:lnL>
                      <a:noFill/>
                    </a:lnL>
                    <a:lnR>
                      <a:noFill/>
                    </a:lnR>
                    <a:lnT>
                      <a:noFill/>
                    </a:lnT>
                    <a:lnB>
                      <a:noFill/>
                    </a:lnB>
                  </a:tcPr>
                </a:tc>
                <a:tc>
                  <a:txBody>
                    <a:bodyPr/>
                    <a:lstStyle/>
                    <a:p>
                      <a:pPr algn="ctr"/>
                      <a:r>
                        <a:rPr lang="en-US" sz="2000" dirty="0"/>
                        <a:t>And set up over His head His accusation written, THIS IS JESUS THE KING OF THE JEWS</a:t>
                      </a:r>
                    </a:p>
                  </a:txBody>
                  <a:tcPr marL="34735" marR="34735" marT="26051" marB="26051" anchor="ctr">
                    <a:lnL>
                      <a:noFill/>
                    </a:lnL>
                    <a:lnR>
                      <a:noFill/>
                    </a:lnR>
                    <a:lnT>
                      <a:noFill/>
                    </a:lnT>
                    <a:lnB>
                      <a:noFill/>
                    </a:lnB>
                  </a:tcPr>
                </a:tc>
                <a:tc>
                  <a:txBody>
                    <a:bodyPr/>
                    <a:lstStyle/>
                    <a:p>
                      <a:pPr algn="ctr"/>
                      <a:r>
                        <a:rPr lang="en-US" sz="2000" dirty="0"/>
                        <a:t>And Pilate wrote a title, and put it on the cross. And the writing was JESUS OF NAZARETH THE KING OF THE JEWS.</a:t>
                      </a:r>
                    </a:p>
                  </a:txBody>
                  <a:tcPr marL="34735" marR="34735" marT="26051" marB="26051" anchor="ctr">
                    <a:lnL>
                      <a:noFill/>
                    </a:lnL>
                    <a:lnR>
                      <a:noFill/>
                    </a:lnR>
                    <a:lnT>
                      <a:noFill/>
                    </a:lnT>
                    <a:lnB>
                      <a:noFill/>
                    </a:lnB>
                  </a:tcPr>
                </a:tc>
                <a:extLst>
                  <a:ext uri="{0D108BD9-81ED-4DB2-BD59-A6C34878D82A}">
                    <a16:rowId xmlns:a16="http://schemas.microsoft.com/office/drawing/2014/main" val="10005"/>
                  </a:ext>
                </a:extLst>
              </a:tr>
            </a:tbl>
          </a:graphicData>
        </a:graphic>
      </p:graphicFrame>
      <p:sp>
        <p:nvSpPr>
          <p:cNvPr id="4" name="TextBox 3"/>
          <p:cNvSpPr txBox="1"/>
          <p:nvPr/>
        </p:nvSpPr>
        <p:spPr>
          <a:xfrm>
            <a:off x="0" y="6611779"/>
            <a:ext cx="5080000" cy="246221"/>
          </a:xfrm>
          <a:prstGeom prst="rect">
            <a:avLst/>
          </a:prstGeom>
          <a:noFill/>
        </p:spPr>
        <p:txBody>
          <a:bodyPr wrap="square" rtlCol="0">
            <a:spAutoFit/>
          </a:bodyPr>
          <a:lstStyle/>
          <a:p>
            <a:r>
              <a:rPr lang="en-US" sz="1000" dirty="0">
                <a:solidFill>
                  <a:schemeClr val="accent2">
                    <a:lumMod val="75000"/>
                  </a:schemeClr>
                </a:solidFill>
              </a:rPr>
              <a:t>Wikipedia</a:t>
            </a:r>
          </a:p>
        </p:txBody>
      </p:sp>
      <p:sp>
        <p:nvSpPr>
          <p:cNvPr id="7" name="TextBox 6"/>
          <p:cNvSpPr txBox="1"/>
          <p:nvPr/>
        </p:nvSpPr>
        <p:spPr>
          <a:xfrm>
            <a:off x="473336" y="4787153"/>
            <a:ext cx="2022438" cy="1384995"/>
          </a:xfrm>
          <a:prstGeom prst="rect">
            <a:avLst/>
          </a:prstGeom>
          <a:noFill/>
        </p:spPr>
        <p:txBody>
          <a:bodyPr wrap="square" rtlCol="0">
            <a:spAutoFit/>
          </a:bodyPr>
          <a:lstStyle/>
          <a:p>
            <a:pPr algn="ctr"/>
            <a:r>
              <a:rPr lang="en-US" sz="2800" b="1" dirty="0"/>
              <a:t>Name Plaque on the cross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Burial of Jesus</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sp>
        <p:nvSpPr>
          <p:cNvPr id="17" name="TextBox 16"/>
          <p:cNvSpPr txBox="1"/>
          <p:nvPr/>
        </p:nvSpPr>
        <p:spPr>
          <a:xfrm>
            <a:off x="-1" y="6488668"/>
            <a:ext cx="6228679" cy="369332"/>
          </a:xfrm>
          <a:prstGeom prst="rect">
            <a:avLst/>
          </a:prstGeom>
          <a:noFill/>
        </p:spPr>
        <p:txBody>
          <a:bodyPr wrap="square" rtlCol="0">
            <a:spAutoFit/>
          </a:bodyPr>
          <a:lstStyle/>
          <a:p>
            <a:r>
              <a:rPr lang="en-US" dirty="0">
                <a:solidFill>
                  <a:schemeClr val="bg1"/>
                </a:solidFill>
              </a:rPr>
              <a:t>Luke 23:54-56; Matthew 27:57-60</a:t>
            </a:r>
          </a:p>
        </p:txBody>
      </p:sp>
      <p:sp>
        <p:nvSpPr>
          <p:cNvPr id="13" name="Rectangle 12"/>
          <p:cNvSpPr/>
          <p:nvPr/>
        </p:nvSpPr>
        <p:spPr>
          <a:xfrm>
            <a:off x="301213" y="807750"/>
            <a:ext cx="5873676" cy="3416320"/>
          </a:xfrm>
          <a:prstGeom prst="rect">
            <a:avLst/>
          </a:prstGeom>
        </p:spPr>
        <p:txBody>
          <a:bodyPr wrap="square">
            <a:spAutoFit/>
          </a:bodyPr>
          <a:lstStyle/>
          <a:p>
            <a:r>
              <a:rPr lang="en-US" sz="2400" dirty="0">
                <a:solidFill>
                  <a:schemeClr val="bg1"/>
                </a:solidFill>
              </a:rPr>
              <a:t>The women had prepared spices and ointments to finish preparation of the body of Jesus because his burial had been done in haste. </a:t>
            </a:r>
          </a:p>
          <a:p>
            <a:endParaRPr lang="en-US" sz="2400" dirty="0">
              <a:solidFill>
                <a:schemeClr val="bg1"/>
              </a:solidFill>
            </a:endParaRPr>
          </a:p>
          <a:p>
            <a:r>
              <a:rPr lang="en-US" sz="2400" dirty="0">
                <a:solidFill>
                  <a:schemeClr val="bg1"/>
                </a:solidFill>
              </a:rPr>
              <a:t>Yet, the women strictly observed the Sabbath (on Saturday) “according to the commandment” before they went back to the tomb on Sunday to finish their task.</a:t>
            </a:r>
          </a:p>
        </p:txBody>
      </p:sp>
      <p:sp>
        <p:nvSpPr>
          <p:cNvPr id="32" name="Rectangle 31"/>
          <p:cNvSpPr/>
          <p:nvPr/>
        </p:nvSpPr>
        <p:spPr>
          <a:xfrm>
            <a:off x="5572461" y="4433075"/>
            <a:ext cx="6443830" cy="1938992"/>
          </a:xfrm>
          <a:prstGeom prst="rect">
            <a:avLst/>
          </a:prstGeom>
        </p:spPr>
        <p:txBody>
          <a:bodyPr wrap="square">
            <a:spAutoFit/>
          </a:bodyPr>
          <a:lstStyle/>
          <a:p>
            <a:r>
              <a:rPr lang="en-US" sz="2400" dirty="0">
                <a:solidFill>
                  <a:schemeClr val="bg1"/>
                </a:solidFill>
              </a:rPr>
              <a:t>Even in the midst of their great tragedy, they kept the Sabbath commandment. The Greek word for “spice” is </a:t>
            </a:r>
            <a:r>
              <a:rPr lang="en-US" sz="2400" i="1" dirty="0">
                <a:solidFill>
                  <a:schemeClr val="bg1"/>
                </a:solidFill>
              </a:rPr>
              <a:t>aroma.</a:t>
            </a:r>
            <a:r>
              <a:rPr lang="en-US" sz="2400" dirty="0">
                <a:solidFill>
                  <a:schemeClr val="bg1"/>
                </a:solidFill>
              </a:rPr>
              <a:t> Spices and ointments were usually scented and were used for funerary, cosmetic, and medicinal purposes. </a:t>
            </a:r>
          </a:p>
        </p:txBody>
      </p:sp>
      <p:pic>
        <p:nvPicPr>
          <p:cNvPr id="53252" name="Picture 4" descr="Image result for women prepare body of jesus"/>
          <p:cNvPicPr>
            <a:picLocks noChangeAspect="1" noChangeArrowheads="1"/>
          </p:cNvPicPr>
          <p:nvPr/>
        </p:nvPicPr>
        <p:blipFill>
          <a:blip r:embed="rId3" cstate="print"/>
          <a:srcRect/>
          <a:stretch>
            <a:fillRect/>
          </a:stretch>
        </p:blipFill>
        <p:spPr bwMode="auto">
          <a:xfrm>
            <a:off x="6626709" y="1070386"/>
            <a:ext cx="4654961" cy="2327481"/>
          </a:xfrm>
          <a:prstGeom prst="rect">
            <a:avLst/>
          </a:prstGeom>
          <a:noFill/>
        </p:spPr>
      </p:pic>
      <p:pic>
        <p:nvPicPr>
          <p:cNvPr id="53254" name="Picture 6" descr="Image result for burial of jesus"/>
          <p:cNvPicPr>
            <a:picLocks noChangeAspect="1" noChangeArrowheads="1"/>
          </p:cNvPicPr>
          <p:nvPr/>
        </p:nvPicPr>
        <p:blipFill>
          <a:blip r:embed="rId4" cstate="print"/>
          <a:srcRect/>
          <a:stretch>
            <a:fillRect/>
          </a:stretch>
        </p:blipFill>
        <p:spPr bwMode="auto">
          <a:xfrm>
            <a:off x="1538345" y="4152453"/>
            <a:ext cx="3476998" cy="2317999"/>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dark blue background"/>
          <p:cNvPicPr>
            <a:picLocks noChangeAspect="1" noChangeArrowheads="1"/>
          </p:cNvPicPr>
          <p:nvPr/>
        </p:nvPicPr>
        <p:blipFill>
          <a:blip r:embed="rId2" cstate="print"/>
          <a:srcRect/>
          <a:stretch>
            <a:fillRect/>
          </a:stretch>
        </p:blipFill>
        <p:spPr bwMode="auto">
          <a:xfrm>
            <a:off x="-1" y="0"/>
            <a:ext cx="12192001" cy="6878782"/>
          </a:xfrm>
          <a:prstGeom prst="rect">
            <a:avLst/>
          </a:prstGeom>
          <a:noFill/>
        </p:spPr>
      </p:pic>
      <p:sp>
        <p:nvSpPr>
          <p:cNvPr id="5" name="TextBox 4"/>
          <p:cNvSpPr txBox="1"/>
          <p:nvPr/>
        </p:nvSpPr>
        <p:spPr>
          <a:xfrm>
            <a:off x="0" y="0"/>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#184 </a:t>
            </a:r>
            <a:r>
              <a:rPr lang="en-US" i="1" dirty="0">
                <a:solidFill>
                  <a:schemeClr val="bg1"/>
                </a:solidFill>
              </a:rPr>
              <a:t>Upon the Cross of Calvary</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10 (Scapegoat) and 19</a:t>
            </a:r>
          </a:p>
          <a:p>
            <a:pPr marL="342900" indent="-342900">
              <a:buFontTx/>
              <a:buAutoNum type="arabicPeriod"/>
            </a:pPr>
            <a:r>
              <a:rPr lang="en-US" dirty="0">
                <a:solidFill>
                  <a:schemeClr val="bg1"/>
                </a:solidFill>
              </a:rPr>
              <a:t>Bible.org article </a:t>
            </a:r>
            <a:r>
              <a:rPr lang="en-US" i="1" dirty="0">
                <a:solidFill>
                  <a:schemeClr val="bg1"/>
                </a:solidFill>
              </a:rPr>
              <a:t>The Roman Military in the New Testament by John Hopkins</a:t>
            </a:r>
          </a:p>
          <a:p>
            <a:pPr marL="342900" indent="-342900">
              <a:buFontTx/>
              <a:buAutoNum type="arabicPeriod"/>
            </a:pPr>
            <a:r>
              <a:rPr lang="en-US" dirty="0">
                <a:solidFill>
                  <a:schemeClr val="bg1"/>
                </a:solidFill>
              </a:rPr>
              <a:t>Elder James E. Talmage </a:t>
            </a:r>
            <a:r>
              <a:rPr lang="en-US" i="1" dirty="0">
                <a:solidFill>
                  <a:schemeClr val="bg1"/>
                </a:solidFill>
              </a:rPr>
              <a:t>Jesus the Christ </a:t>
            </a:r>
            <a:r>
              <a:rPr lang="en-US" dirty="0">
                <a:solidFill>
                  <a:schemeClr val="bg1"/>
                </a:solidFill>
              </a:rPr>
              <a:t>p. 636</a:t>
            </a:r>
          </a:p>
          <a:p>
            <a:pPr marL="342900" indent="-342900">
              <a:buFontTx/>
              <a:buAutoNum type="arabicPeriod"/>
            </a:pPr>
            <a:r>
              <a:rPr lang="en-US" dirty="0">
                <a:solidFill>
                  <a:schemeClr val="bg1"/>
                </a:solidFill>
              </a:rPr>
              <a:t>Elder Gerald Lund </a:t>
            </a:r>
            <a:r>
              <a:rPr lang="en-US" i="1" dirty="0">
                <a:solidFill>
                  <a:schemeClr val="bg1"/>
                </a:solidFill>
              </a:rPr>
              <a:t>Jesus Christ, Key to the Plan of Salvation</a:t>
            </a:r>
            <a:r>
              <a:rPr lang="en-US" dirty="0">
                <a:solidFill>
                  <a:schemeClr val="bg1"/>
                </a:solidFill>
              </a:rPr>
              <a:t>[1991], 67</a:t>
            </a:r>
          </a:p>
          <a:p>
            <a:pPr marL="342900" indent="-342900">
              <a:buFontTx/>
              <a:buAutoNum type="arabicPeriod"/>
            </a:pPr>
            <a:r>
              <a:rPr lang="en-US" dirty="0">
                <a:solidFill>
                  <a:schemeClr val="bg1"/>
                </a:solidFill>
              </a:rPr>
              <a:t>Elder Jeffrey R. Holland (“None Were with Him,”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2009, 86, 88).</a:t>
            </a:r>
          </a:p>
          <a:p>
            <a:pPr marL="342900" indent="-342900">
              <a:buFontTx/>
              <a:buAutoNum type="arabicPeriod"/>
            </a:pPr>
            <a:r>
              <a:rPr lang="en-US" dirty="0">
                <a:solidFill>
                  <a:schemeClr val="bg1"/>
                </a:solidFill>
              </a:rPr>
              <a:t>Forgiveness: Guide to the Scriptures</a:t>
            </a:r>
          </a:p>
          <a:p>
            <a:pPr marL="342900" indent="-342900">
              <a:buFontTx/>
              <a:buAutoNum type="arabicPeriod"/>
            </a:pPr>
            <a:r>
              <a:rPr lang="en-US" dirty="0">
                <a:solidFill>
                  <a:schemeClr val="bg1"/>
                </a:solidFill>
              </a:rPr>
              <a:t>President Gordon B. Hinckley  (“Of You It Is Required to Forgive,”</a:t>
            </a:r>
            <a:r>
              <a:rPr lang="en-US" i="1" dirty="0">
                <a:solidFill>
                  <a:schemeClr val="bg1"/>
                </a:solidFill>
              </a:rPr>
              <a:t> Ensign,</a:t>
            </a:r>
            <a:r>
              <a:rPr lang="en-US" dirty="0">
                <a:solidFill>
                  <a:schemeClr val="bg1"/>
                </a:solidFill>
              </a:rPr>
              <a:t> June 1991, 5).</a:t>
            </a:r>
          </a:p>
          <a:p>
            <a:pPr marL="342900" indent="-342900">
              <a:buFontTx/>
              <a:buAutoNum type="arabicPeriod"/>
            </a:pPr>
            <a:r>
              <a:rPr lang="en-US" dirty="0">
                <a:solidFill>
                  <a:schemeClr val="bg1"/>
                </a:solidFill>
              </a:rPr>
              <a:t>(</a:t>
            </a:r>
            <a:r>
              <a:rPr lang="en-US" i="1" dirty="0">
                <a:solidFill>
                  <a:schemeClr val="bg1"/>
                </a:solidFill>
              </a:rPr>
              <a:t>True to the Faith: A Gospel Reference</a:t>
            </a:r>
            <a:r>
              <a:rPr lang="en-US" dirty="0">
                <a:solidFill>
                  <a:schemeClr val="bg1"/>
                </a:solidFill>
              </a:rPr>
              <a:t> [2004], 111; see also </a:t>
            </a:r>
            <a:r>
              <a:rPr lang="en-US" i="1" dirty="0">
                <a:solidFill>
                  <a:schemeClr val="bg1"/>
                </a:solidFill>
              </a:rPr>
              <a:t>History of the Church,</a:t>
            </a:r>
            <a:r>
              <a:rPr lang="en-US" dirty="0">
                <a:solidFill>
                  <a:schemeClr val="bg1"/>
                </a:solidFill>
              </a:rPr>
              <a:t> 5:424–25).  </a:t>
            </a:r>
          </a:p>
          <a:p>
            <a:pPr marL="342900" indent="-342900">
              <a:buFontTx/>
              <a:buAutoNum type="arabicPeriod"/>
            </a:pPr>
            <a:r>
              <a:rPr lang="en-US" dirty="0">
                <a:solidFill>
                  <a:schemeClr val="bg1"/>
                </a:solidFill>
              </a:rPr>
              <a:t>Brother Alain A. </a:t>
            </a:r>
            <a:r>
              <a:rPr lang="en-US" dirty="0" err="1">
                <a:solidFill>
                  <a:schemeClr val="bg1"/>
                </a:solidFill>
              </a:rPr>
              <a:t>Petion</a:t>
            </a:r>
            <a:r>
              <a:rPr lang="en-US" dirty="0">
                <a:solidFill>
                  <a:schemeClr val="bg1"/>
                </a:solidFill>
              </a:rPr>
              <a:t> (“Words of Jesus: On the Cross,” </a:t>
            </a:r>
            <a:r>
              <a:rPr lang="en-US" i="1" dirty="0">
                <a:solidFill>
                  <a:schemeClr val="bg1"/>
                </a:solidFill>
              </a:rPr>
              <a:t>Ensign,</a:t>
            </a:r>
            <a:r>
              <a:rPr lang="en-US" dirty="0">
                <a:solidFill>
                  <a:schemeClr val="bg1"/>
                </a:solidFill>
              </a:rPr>
              <a:t> June 2003, 34).</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sp>
        <p:nvSpPr>
          <p:cNvPr id="4" name="Footer Placeholder 14">
            <a:extLst>
              <a:ext uri="{FF2B5EF4-FFF2-40B4-BE49-F238E27FC236}">
                <a16:creationId xmlns:a16="http://schemas.microsoft.com/office/drawing/2014/main" id="{B818597C-5B32-434E-A6CC-712887B17777}"/>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3200" y="457200"/>
          <a:ext cx="11684000" cy="5562600"/>
        </p:xfrm>
        <a:graphic>
          <a:graphicData uri="http://schemas.openxmlformats.org/drawingml/2006/table">
            <a:tbl>
              <a:tblPr firstRow="1" bandRow="1">
                <a:tableStyleId>{5940675A-B579-460E-94D1-54222C63F5DA}</a:tableStyleId>
              </a:tblPr>
              <a:tblGrid>
                <a:gridCol w="5283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tblGrid>
              <a:tr h="370840">
                <a:tc>
                  <a:txBody>
                    <a:bodyPr/>
                    <a:lstStyle/>
                    <a:p>
                      <a:pPr algn="ctr"/>
                      <a:r>
                        <a:rPr lang="en-US" sz="1200" b="1" dirty="0"/>
                        <a:t>Event</a:t>
                      </a:r>
                    </a:p>
                  </a:txBody>
                  <a:tcPr marL="121920" marR="121920"/>
                </a:tc>
                <a:tc>
                  <a:txBody>
                    <a:bodyPr/>
                    <a:lstStyle/>
                    <a:p>
                      <a:pPr algn="ctr"/>
                      <a:r>
                        <a:rPr lang="en-US" sz="1200" b="1" dirty="0"/>
                        <a:t>Matthew</a:t>
                      </a:r>
                    </a:p>
                  </a:txBody>
                  <a:tcPr marL="121920" marR="121920"/>
                </a:tc>
                <a:tc>
                  <a:txBody>
                    <a:bodyPr/>
                    <a:lstStyle/>
                    <a:p>
                      <a:pPr algn="ctr"/>
                      <a:r>
                        <a:rPr lang="en-US" sz="1200" b="1" dirty="0"/>
                        <a:t>Mark</a:t>
                      </a:r>
                    </a:p>
                  </a:txBody>
                  <a:tcPr marL="121920" marR="121920"/>
                </a:tc>
                <a:tc>
                  <a:txBody>
                    <a:bodyPr/>
                    <a:lstStyle/>
                    <a:p>
                      <a:pPr algn="ctr"/>
                      <a:r>
                        <a:rPr lang="en-US" sz="1200" b="1" dirty="0"/>
                        <a:t>Luke </a:t>
                      </a:r>
                    </a:p>
                  </a:txBody>
                  <a:tcPr marL="121920" marR="121920">
                    <a:solidFill>
                      <a:schemeClr val="accent5">
                        <a:lumMod val="20000"/>
                        <a:lumOff val="80000"/>
                      </a:schemeClr>
                    </a:solidFill>
                  </a:tcPr>
                </a:tc>
                <a:tc>
                  <a:txBody>
                    <a:bodyPr/>
                    <a:lstStyle/>
                    <a:p>
                      <a:pPr algn="ctr"/>
                      <a:r>
                        <a:rPr lang="en-US" sz="1200" b="1" dirty="0"/>
                        <a:t>John</a:t>
                      </a:r>
                    </a:p>
                  </a:txBody>
                  <a:tcPr marL="121920" marR="121920"/>
                </a:tc>
                <a:extLst>
                  <a:ext uri="{0D108BD9-81ED-4DB2-BD59-A6C34878D82A}">
                    <a16:rowId xmlns:a16="http://schemas.microsoft.com/office/drawing/2014/main" val="10000"/>
                  </a:ext>
                </a:extLst>
              </a:tr>
              <a:tr h="370840">
                <a:tc>
                  <a:txBody>
                    <a:bodyPr/>
                    <a:lstStyle/>
                    <a:p>
                      <a:r>
                        <a:rPr lang="en-US" sz="1200" dirty="0"/>
                        <a:t>First Appearance Before Pilate</a:t>
                      </a:r>
                    </a:p>
                  </a:txBody>
                  <a:tcPr/>
                </a:tc>
                <a:tc>
                  <a:txBody>
                    <a:bodyPr/>
                    <a:lstStyle/>
                    <a:p>
                      <a:r>
                        <a:rPr lang="en-US" sz="1200" dirty="0"/>
                        <a:t>27:2, 11-14</a:t>
                      </a:r>
                    </a:p>
                  </a:txBody>
                  <a:tcPr/>
                </a:tc>
                <a:tc>
                  <a:txBody>
                    <a:bodyPr/>
                    <a:lstStyle/>
                    <a:p>
                      <a:r>
                        <a:rPr lang="en-US" sz="1200" dirty="0"/>
                        <a:t>15:1-5</a:t>
                      </a:r>
                    </a:p>
                  </a:txBody>
                  <a:tcPr/>
                </a:tc>
                <a:tc>
                  <a:txBody>
                    <a:bodyPr/>
                    <a:lstStyle/>
                    <a:p>
                      <a:r>
                        <a:rPr lang="en-US" sz="1200" dirty="0"/>
                        <a:t>23:1-7</a:t>
                      </a:r>
                    </a:p>
                  </a:txBody>
                  <a:tcPr>
                    <a:solidFill>
                      <a:schemeClr val="accent5">
                        <a:lumMod val="20000"/>
                        <a:lumOff val="80000"/>
                      </a:schemeClr>
                    </a:solidFill>
                  </a:tcPr>
                </a:tc>
                <a:tc>
                  <a:txBody>
                    <a:bodyPr/>
                    <a:lstStyle/>
                    <a:p>
                      <a:r>
                        <a:rPr lang="en-US" sz="1200" dirty="0"/>
                        <a:t>18:28-38</a:t>
                      </a:r>
                    </a:p>
                  </a:txBody>
                  <a:tcPr/>
                </a:tc>
                <a:extLst>
                  <a:ext uri="{0D108BD9-81ED-4DB2-BD59-A6C34878D82A}">
                    <a16:rowId xmlns:a16="http://schemas.microsoft.com/office/drawing/2014/main" val="10001"/>
                  </a:ext>
                </a:extLst>
              </a:tr>
              <a:tr h="370840">
                <a:tc>
                  <a:txBody>
                    <a:bodyPr/>
                    <a:lstStyle/>
                    <a:p>
                      <a:r>
                        <a:rPr lang="en-US" sz="1200" dirty="0"/>
                        <a:t>Jesus Before Herod</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23:8-12</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Pilate Pleads for Jesus</a:t>
                      </a:r>
                    </a:p>
                  </a:txBody>
                  <a:tcPr marL="121920" marR="121920"/>
                </a:tc>
                <a:tc>
                  <a:txBody>
                    <a:bodyPr/>
                    <a:lstStyle/>
                    <a:p>
                      <a:r>
                        <a:rPr lang="en-US" sz="1200" dirty="0"/>
                        <a:t>27:23</a:t>
                      </a:r>
                    </a:p>
                  </a:txBody>
                  <a:tcPr marL="121920" marR="121920"/>
                </a:tc>
                <a:tc>
                  <a:txBody>
                    <a:bodyPr/>
                    <a:lstStyle/>
                    <a:p>
                      <a:r>
                        <a:rPr lang="en-US" sz="1200" dirty="0"/>
                        <a:t>15:14</a:t>
                      </a:r>
                    </a:p>
                  </a:txBody>
                  <a:tcPr marL="121920" marR="121920"/>
                </a:tc>
                <a:tc>
                  <a:txBody>
                    <a:bodyPr/>
                    <a:lstStyle/>
                    <a:p>
                      <a:r>
                        <a:rPr lang="en-US" sz="1200" dirty="0"/>
                        <a:t>23:23</a:t>
                      </a:r>
                    </a:p>
                  </a:txBody>
                  <a:tcPr marL="121920" marR="121920">
                    <a:solidFill>
                      <a:schemeClr val="accent5">
                        <a:lumMod val="20000"/>
                        <a:lumOff val="80000"/>
                      </a:schemeClr>
                    </a:solidFill>
                  </a:tcPr>
                </a:tc>
                <a:tc>
                  <a:txBody>
                    <a:bodyPr/>
                    <a:lstStyle/>
                    <a:p>
                      <a:r>
                        <a:rPr lang="en-US" sz="1200" dirty="0"/>
                        <a:t>19:4-15</a:t>
                      </a:r>
                    </a:p>
                  </a:txBody>
                  <a:tcPr marL="121920" marR="121920"/>
                </a:tc>
                <a:extLst>
                  <a:ext uri="{0D108BD9-81ED-4DB2-BD59-A6C34878D82A}">
                    <a16:rowId xmlns:a16="http://schemas.microsoft.com/office/drawing/2014/main" val="10003"/>
                  </a:ext>
                </a:extLst>
              </a:tr>
              <a:tr h="370840">
                <a:tc>
                  <a:txBody>
                    <a:bodyPr/>
                    <a:lstStyle/>
                    <a:p>
                      <a:r>
                        <a:rPr lang="en-US" sz="1200" dirty="0"/>
                        <a:t>Pilate Preleases Barabbas and Delivers Jesus to Be Crucified</a:t>
                      </a:r>
                    </a:p>
                  </a:txBody>
                  <a:tcPr marL="121920" marR="121920"/>
                </a:tc>
                <a:tc>
                  <a:txBody>
                    <a:bodyPr/>
                    <a:lstStyle/>
                    <a:p>
                      <a:r>
                        <a:rPr lang="en-US" sz="1200" dirty="0"/>
                        <a:t>27:24-26</a:t>
                      </a:r>
                    </a:p>
                  </a:txBody>
                  <a:tcPr marL="121920" marR="121920"/>
                </a:tc>
                <a:tc>
                  <a:txBody>
                    <a:bodyPr/>
                    <a:lstStyle/>
                    <a:p>
                      <a:r>
                        <a:rPr lang="en-US" sz="1200" dirty="0"/>
                        <a:t>15:5</a:t>
                      </a:r>
                    </a:p>
                  </a:txBody>
                  <a:tcPr marL="121920" marR="121920"/>
                </a:tc>
                <a:tc>
                  <a:txBody>
                    <a:bodyPr/>
                    <a:lstStyle/>
                    <a:p>
                      <a:r>
                        <a:rPr lang="en-US" sz="1200" dirty="0"/>
                        <a:t>23:24, 25</a:t>
                      </a:r>
                    </a:p>
                  </a:txBody>
                  <a:tcPr marL="121920" marR="121920">
                    <a:solidFill>
                      <a:schemeClr val="accent5">
                        <a:lumMod val="20000"/>
                        <a:lumOff val="80000"/>
                      </a:schemeClr>
                    </a:solidFill>
                  </a:tcPr>
                </a:tc>
                <a:tc>
                  <a:txBody>
                    <a:bodyPr/>
                    <a:lstStyle/>
                    <a:p>
                      <a:r>
                        <a:rPr lang="en-US" sz="1200" dirty="0"/>
                        <a:t>19:16</a:t>
                      </a:r>
                    </a:p>
                  </a:txBody>
                  <a:tcPr marL="121920" marR="121920"/>
                </a:tc>
                <a:extLst>
                  <a:ext uri="{0D108BD9-81ED-4DB2-BD59-A6C34878D82A}">
                    <a16:rowId xmlns:a16="http://schemas.microsoft.com/office/drawing/2014/main" val="10004"/>
                  </a:ext>
                </a:extLst>
              </a:tr>
              <a:tr h="370840">
                <a:tc>
                  <a:txBody>
                    <a:bodyPr/>
                    <a:lstStyle/>
                    <a:p>
                      <a:r>
                        <a:rPr lang="en-US" sz="1200" dirty="0"/>
                        <a:t>Jesus Mocked and led to Golgotha and Crucified</a:t>
                      </a:r>
                    </a:p>
                  </a:txBody>
                  <a:tcPr marL="121920" marR="121920"/>
                </a:tc>
                <a:tc>
                  <a:txBody>
                    <a:bodyPr/>
                    <a:lstStyle/>
                    <a:p>
                      <a:r>
                        <a:rPr lang="en-US" sz="1200" dirty="0"/>
                        <a:t>27:31-34,</a:t>
                      </a:r>
                      <a:r>
                        <a:rPr lang="en-US" sz="1200" baseline="0" dirty="0"/>
                        <a:t> 38</a:t>
                      </a:r>
                      <a:endParaRPr lang="en-US" sz="1200" dirty="0"/>
                    </a:p>
                  </a:txBody>
                  <a:tcPr marL="121920" marR="121920"/>
                </a:tc>
                <a:tc>
                  <a:txBody>
                    <a:bodyPr/>
                    <a:lstStyle/>
                    <a:p>
                      <a:r>
                        <a:rPr lang="en-US" sz="1200" dirty="0"/>
                        <a:t>15:20-23, 25, 27, 28</a:t>
                      </a:r>
                    </a:p>
                  </a:txBody>
                  <a:tcPr marL="121920" marR="121920"/>
                </a:tc>
                <a:tc>
                  <a:txBody>
                    <a:bodyPr/>
                    <a:lstStyle/>
                    <a:p>
                      <a:r>
                        <a:rPr lang="en-US" sz="1200" dirty="0"/>
                        <a:t>23:26-33</a:t>
                      </a:r>
                    </a:p>
                  </a:txBody>
                  <a:tcPr marL="121920" marR="121920">
                    <a:solidFill>
                      <a:schemeClr val="accent5">
                        <a:lumMod val="20000"/>
                        <a:lumOff val="80000"/>
                      </a:schemeClr>
                    </a:solidFill>
                  </a:tcPr>
                </a:tc>
                <a:tc>
                  <a:txBody>
                    <a:bodyPr/>
                    <a:lstStyle/>
                    <a:p>
                      <a:r>
                        <a:rPr lang="en-US" sz="1200" dirty="0"/>
                        <a:t>19:16-18</a:t>
                      </a:r>
                    </a:p>
                  </a:txBody>
                  <a:tcPr marL="121920" marR="121920"/>
                </a:tc>
                <a:extLst>
                  <a:ext uri="{0D108BD9-81ED-4DB2-BD59-A6C34878D82A}">
                    <a16:rowId xmlns:a16="http://schemas.microsoft.com/office/drawing/2014/main" val="10005"/>
                  </a:ext>
                </a:extLst>
              </a:tr>
              <a:tr h="370840">
                <a:tc>
                  <a:txBody>
                    <a:bodyPr/>
                    <a:lstStyle/>
                    <a:p>
                      <a:r>
                        <a:rPr lang="en-US" sz="1200" dirty="0"/>
                        <a:t>Superscription: “This Is Jesus The King of the Jews”</a:t>
                      </a:r>
                    </a:p>
                  </a:txBody>
                  <a:tcPr marL="121920" marR="121920"/>
                </a:tc>
                <a:tc>
                  <a:txBody>
                    <a:bodyPr/>
                    <a:lstStyle/>
                    <a:p>
                      <a:r>
                        <a:rPr lang="en-US" sz="1200" dirty="0"/>
                        <a:t>27:37</a:t>
                      </a:r>
                    </a:p>
                  </a:txBody>
                  <a:tcPr marL="121920" marR="121920"/>
                </a:tc>
                <a:tc>
                  <a:txBody>
                    <a:bodyPr/>
                    <a:lstStyle/>
                    <a:p>
                      <a:r>
                        <a:rPr lang="en-US" sz="1200" dirty="0"/>
                        <a:t>15:26</a:t>
                      </a:r>
                    </a:p>
                  </a:txBody>
                  <a:tcPr marL="121920" marR="121920"/>
                </a:tc>
                <a:tc>
                  <a:txBody>
                    <a:bodyPr/>
                    <a:lstStyle/>
                    <a:p>
                      <a:r>
                        <a:rPr lang="en-US" sz="1200" dirty="0"/>
                        <a:t>23:38</a:t>
                      </a:r>
                    </a:p>
                  </a:txBody>
                  <a:tcPr marL="121920" marR="121920">
                    <a:solidFill>
                      <a:schemeClr val="accent5">
                        <a:lumMod val="20000"/>
                        <a:lumOff val="80000"/>
                      </a:schemeClr>
                    </a:solidFill>
                  </a:tcPr>
                </a:tc>
                <a:tc>
                  <a:txBody>
                    <a:bodyPr/>
                    <a:lstStyle/>
                    <a:p>
                      <a:r>
                        <a:rPr lang="en-US" sz="1200" dirty="0"/>
                        <a:t>19:19-22</a:t>
                      </a:r>
                    </a:p>
                  </a:txBody>
                  <a:tcPr marL="121920" marR="121920"/>
                </a:tc>
                <a:extLst>
                  <a:ext uri="{0D108BD9-81ED-4DB2-BD59-A6C34878D82A}">
                    <a16:rowId xmlns:a16="http://schemas.microsoft.com/office/drawing/2014/main" val="10006"/>
                  </a:ext>
                </a:extLst>
              </a:tr>
              <a:tr h="370840">
                <a:tc>
                  <a:txBody>
                    <a:bodyPr/>
                    <a:lstStyle/>
                    <a:p>
                      <a:r>
                        <a:rPr lang="en-US" sz="1200" dirty="0"/>
                        <a:t>“Father,</a:t>
                      </a:r>
                      <a:r>
                        <a:rPr lang="en-US" sz="1200" baseline="0" dirty="0"/>
                        <a:t> Forgive Them”</a:t>
                      </a:r>
                      <a:endParaRPr lang="en-US" sz="1200" dirty="0"/>
                    </a:p>
                  </a:txBody>
                  <a:tcPr marL="121920" marR="121920"/>
                </a:tc>
                <a:tc>
                  <a:txBody>
                    <a:bodyPr/>
                    <a:lstStyle/>
                    <a:p>
                      <a:r>
                        <a:rPr lang="en-US" sz="1200" dirty="0"/>
                        <a:t> </a:t>
                      </a:r>
                    </a:p>
                  </a:txBody>
                  <a:tcPr marL="121920" marR="121920"/>
                </a:tc>
                <a:tc>
                  <a:txBody>
                    <a:bodyPr/>
                    <a:lstStyle/>
                    <a:p>
                      <a:r>
                        <a:rPr lang="en-US" sz="1200" dirty="0"/>
                        <a:t> </a:t>
                      </a:r>
                    </a:p>
                  </a:txBody>
                  <a:tcPr marL="121920" marR="121920"/>
                </a:tc>
                <a:tc>
                  <a:txBody>
                    <a:bodyPr/>
                    <a:lstStyle/>
                    <a:p>
                      <a:r>
                        <a:rPr lang="en-US" sz="1200" dirty="0"/>
                        <a:t>23:34a </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7"/>
                  </a:ext>
                </a:extLst>
              </a:tr>
              <a:tr h="370840">
                <a:tc>
                  <a:txBody>
                    <a:bodyPr/>
                    <a:lstStyle/>
                    <a:p>
                      <a:r>
                        <a:rPr lang="en-US" sz="1200" dirty="0"/>
                        <a:t>Soldiers Cast lots for His Garments</a:t>
                      </a:r>
                    </a:p>
                  </a:txBody>
                  <a:tcPr marL="121920" marR="121920"/>
                </a:tc>
                <a:tc>
                  <a:txBody>
                    <a:bodyPr/>
                    <a:lstStyle/>
                    <a:p>
                      <a:r>
                        <a:rPr lang="en-US" sz="1200" dirty="0"/>
                        <a:t>27:35, 36</a:t>
                      </a:r>
                    </a:p>
                  </a:txBody>
                  <a:tcPr marL="121920" marR="121920"/>
                </a:tc>
                <a:tc>
                  <a:txBody>
                    <a:bodyPr/>
                    <a:lstStyle/>
                    <a:p>
                      <a:r>
                        <a:rPr lang="en-US" sz="1200" dirty="0"/>
                        <a:t>15:24</a:t>
                      </a:r>
                    </a:p>
                  </a:txBody>
                  <a:tcPr marL="121920" marR="121920"/>
                </a:tc>
                <a:tc>
                  <a:txBody>
                    <a:bodyPr/>
                    <a:lstStyle/>
                    <a:p>
                      <a:r>
                        <a:rPr lang="en-US" sz="1200" dirty="0"/>
                        <a:t>23:34b </a:t>
                      </a:r>
                    </a:p>
                  </a:txBody>
                  <a:tcPr marL="121920" marR="121920">
                    <a:solidFill>
                      <a:schemeClr val="accent5">
                        <a:lumMod val="20000"/>
                        <a:lumOff val="80000"/>
                      </a:schemeClr>
                    </a:solidFill>
                  </a:tcPr>
                </a:tc>
                <a:tc>
                  <a:txBody>
                    <a:bodyPr/>
                    <a:lstStyle/>
                    <a:p>
                      <a:r>
                        <a:rPr lang="en-US" sz="1200" dirty="0"/>
                        <a:t>19:23, 24</a:t>
                      </a:r>
                    </a:p>
                  </a:txBody>
                  <a:tcPr marL="121920" marR="121920"/>
                </a:tc>
                <a:extLst>
                  <a:ext uri="{0D108BD9-81ED-4DB2-BD59-A6C34878D82A}">
                    <a16:rowId xmlns:a16="http://schemas.microsoft.com/office/drawing/2014/main" val="10008"/>
                  </a:ext>
                </a:extLst>
              </a:tr>
              <a:tr h="370840">
                <a:tc>
                  <a:txBody>
                    <a:bodyPr/>
                    <a:lstStyle/>
                    <a:p>
                      <a:r>
                        <a:rPr lang="en-US" sz="1200" dirty="0"/>
                        <a:t>Further Mocking by the People</a:t>
                      </a:r>
                    </a:p>
                  </a:txBody>
                  <a:tcPr marL="121920" marR="121920"/>
                </a:tc>
                <a:tc>
                  <a:txBody>
                    <a:bodyPr/>
                    <a:lstStyle/>
                    <a:p>
                      <a:r>
                        <a:rPr lang="en-US" sz="1200" dirty="0"/>
                        <a:t>27:39-43</a:t>
                      </a:r>
                    </a:p>
                  </a:txBody>
                  <a:tcPr marL="121920" marR="121920"/>
                </a:tc>
                <a:tc>
                  <a:txBody>
                    <a:bodyPr/>
                    <a:lstStyle/>
                    <a:p>
                      <a:r>
                        <a:rPr lang="en-US" sz="1200" dirty="0"/>
                        <a:t>15:29-32</a:t>
                      </a:r>
                    </a:p>
                  </a:txBody>
                  <a:tcPr marL="121920" marR="121920"/>
                </a:tc>
                <a:tc>
                  <a:txBody>
                    <a:bodyPr/>
                    <a:lstStyle/>
                    <a:p>
                      <a:r>
                        <a:rPr lang="en-US" sz="1200" dirty="0"/>
                        <a:t>23:35-37</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9"/>
                  </a:ext>
                </a:extLst>
              </a:tr>
              <a:tr h="370840">
                <a:tc>
                  <a:txBody>
                    <a:bodyPr/>
                    <a:lstStyle/>
                    <a:p>
                      <a:r>
                        <a:rPr lang="en-US" sz="1200" dirty="0"/>
                        <a:t>Words to the Thief</a:t>
                      </a:r>
                    </a:p>
                  </a:txBody>
                  <a:tcPr marL="121920" marR="121920"/>
                </a:tc>
                <a:tc>
                  <a:txBody>
                    <a:bodyPr/>
                    <a:lstStyle/>
                    <a:p>
                      <a:r>
                        <a:rPr lang="en-US" sz="1200" dirty="0"/>
                        <a:t>27:44</a:t>
                      </a:r>
                    </a:p>
                  </a:txBody>
                  <a:tcPr marL="121920" marR="121920"/>
                </a:tc>
                <a:tc>
                  <a:txBody>
                    <a:bodyPr/>
                    <a:lstStyle/>
                    <a:p>
                      <a:r>
                        <a:rPr lang="en-US" sz="1200" dirty="0"/>
                        <a:t>15:32</a:t>
                      </a:r>
                    </a:p>
                  </a:txBody>
                  <a:tcPr marL="121920" marR="121920"/>
                </a:tc>
                <a:tc>
                  <a:txBody>
                    <a:bodyPr/>
                    <a:lstStyle/>
                    <a:p>
                      <a:r>
                        <a:rPr lang="en-US" sz="1200" dirty="0"/>
                        <a:t>23:39-43</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10"/>
                  </a:ext>
                </a:extLst>
              </a:tr>
              <a:tr h="370840">
                <a:tc>
                  <a:txBody>
                    <a:bodyPr/>
                    <a:lstStyle/>
                    <a:p>
                      <a:r>
                        <a:rPr lang="en-US" sz="1200" dirty="0"/>
                        <a:t>Darkness from the 6</a:t>
                      </a:r>
                      <a:r>
                        <a:rPr lang="en-US" sz="1200" baseline="30000" dirty="0"/>
                        <a:t>th</a:t>
                      </a:r>
                      <a:r>
                        <a:rPr lang="en-US" sz="1200" dirty="0"/>
                        <a:t> to the 9</a:t>
                      </a:r>
                      <a:r>
                        <a:rPr lang="en-US" sz="1200" baseline="30000" dirty="0"/>
                        <a:t>th</a:t>
                      </a:r>
                      <a:r>
                        <a:rPr lang="en-US" sz="1200" dirty="0"/>
                        <a:t> Hour</a:t>
                      </a:r>
                    </a:p>
                  </a:txBody>
                  <a:tcPr marL="121920" marR="121920"/>
                </a:tc>
                <a:tc>
                  <a:txBody>
                    <a:bodyPr/>
                    <a:lstStyle/>
                    <a:p>
                      <a:r>
                        <a:rPr lang="en-US" sz="1200" dirty="0"/>
                        <a:t>27:45</a:t>
                      </a:r>
                    </a:p>
                  </a:txBody>
                  <a:tcPr marL="121920" marR="121920"/>
                </a:tc>
                <a:tc>
                  <a:txBody>
                    <a:bodyPr/>
                    <a:lstStyle/>
                    <a:p>
                      <a:r>
                        <a:rPr lang="en-US" sz="1200" dirty="0"/>
                        <a:t>15:33</a:t>
                      </a:r>
                    </a:p>
                  </a:txBody>
                  <a:tcPr marL="121920" marR="121920"/>
                </a:tc>
                <a:tc>
                  <a:txBody>
                    <a:bodyPr/>
                    <a:lstStyle/>
                    <a:p>
                      <a:r>
                        <a:rPr lang="en-US" sz="1200" dirty="0"/>
                        <a:t>23:4-45</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11"/>
                  </a:ext>
                </a:extLst>
              </a:tr>
              <a:tr h="370840">
                <a:tc>
                  <a:txBody>
                    <a:bodyPr/>
                    <a:lstStyle/>
                    <a:p>
                      <a:r>
                        <a:rPr lang="en-US" sz="1200" dirty="0"/>
                        <a:t>Final Words and Death of Jesus</a:t>
                      </a:r>
                    </a:p>
                  </a:txBody>
                  <a:tcPr marL="121920" marR="121920"/>
                </a:tc>
                <a:tc>
                  <a:txBody>
                    <a:bodyPr/>
                    <a:lstStyle/>
                    <a:p>
                      <a:r>
                        <a:rPr lang="en-US" sz="1200" dirty="0"/>
                        <a:t>27:46-50</a:t>
                      </a:r>
                    </a:p>
                  </a:txBody>
                  <a:tcPr marL="121920" marR="121920"/>
                </a:tc>
                <a:tc>
                  <a:txBody>
                    <a:bodyPr/>
                    <a:lstStyle/>
                    <a:p>
                      <a:r>
                        <a:rPr lang="en-US" sz="1200" dirty="0"/>
                        <a:t>15:34-37</a:t>
                      </a:r>
                    </a:p>
                  </a:txBody>
                  <a:tcPr marL="121920" marR="121920"/>
                </a:tc>
                <a:tc>
                  <a:txBody>
                    <a:bodyPr/>
                    <a:lstStyle/>
                    <a:p>
                      <a:r>
                        <a:rPr lang="en-US" sz="1200" dirty="0"/>
                        <a:t>23:47</a:t>
                      </a:r>
                    </a:p>
                  </a:txBody>
                  <a:tcPr marL="121920" marR="121920">
                    <a:solidFill>
                      <a:schemeClr val="accent5">
                        <a:lumMod val="20000"/>
                        <a:lumOff val="80000"/>
                      </a:schemeClr>
                    </a:solidFill>
                  </a:tcPr>
                </a:tc>
                <a:tc>
                  <a:txBody>
                    <a:bodyPr/>
                    <a:lstStyle/>
                    <a:p>
                      <a:r>
                        <a:rPr lang="en-US" sz="1200" dirty="0"/>
                        <a:t>19:28-30</a:t>
                      </a:r>
                    </a:p>
                  </a:txBody>
                  <a:tcPr marL="121920" marR="121920"/>
                </a:tc>
                <a:extLst>
                  <a:ext uri="{0D108BD9-81ED-4DB2-BD59-A6C34878D82A}">
                    <a16:rowId xmlns:a16="http://schemas.microsoft.com/office/drawing/2014/main" val="10012"/>
                  </a:ext>
                </a:extLst>
              </a:tr>
              <a:tr h="370840">
                <a:tc>
                  <a:txBody>
                    <a:bodyPr/>
                    <a:lstStyle/>
                    <a:p>
                      <a:r>
                        <a:rPr lang="en-US" sz="1200" dirty="0"/>
                        <a:t>Veil of the Temple Torn from</a:t>
                      </a:r>
                      <a:r>
                        <a:rPr lang="en-US" sz="1200" baseline="0" dirty="0"/>
                        <a:t> Top to Bottom</a:t>
                      </a:r>
                      <a:endParaRPr lang="en-US" sz="1200" dirty="0"/>
                    </a:p>
                  </a:txBody>
                  <a:tcPr marL="121920" marR="121920"/>
                </a:tc>
                <a:tc>
                  <a:txBody>
                    <a:bodyPr/>
                    <a:lstStyle/>
                    <a:p>
                      <a:r>
                        <a:rPr lang="en-US" sz="1200" dirty="0"/>
                        <a:t>27:51</a:t>
                      </a:r>
                    </a:p>
                  </a:txBody>
                  <a:tcPr marL="121920" marR="121920"/>
                </a:tc>
                <a:tc>
                  <a:txBody>
                    <a:bodyPr/>
                    <a:lstStyle/>
                    <a:p>
                      <a:r>
                        <a:rPr lang="en-US" sz="1200" dirty="0"/>
                        <a:t>15:38</a:t>
                      </a:r>
                    </a:p>
                  </a:txBody>
                  <a:tcPr marL="121920" marR="121920"/>
                </a:tc>
                <a:tc>
                  <a:txBody>
                    <a:bodyPr/>
                    <a:lstStyle/>
                    <a:p>
                      <a:r>
                        <a:rPr lang="en-US" sz="1200" dirty="0"/>
                        <a:t>23:45</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13"/>
                  </a:ext>
                </a:extLst>
              </a:tr>
              <a:tr h="370840">
                <a:tc>
                  <a:txBody>
                    <a:bodyPr/>
                    <a:lstStyle/>
                    <a:p>
                      <a:r>
                        <a:rPr lang="en-US" sz="1200" dirty="0"/>
                        <a:t>Testimony of Witnesses</a:t>
                      </a:r>
                    </a:p>
                  </a:txBody>
                  <a:tcPr marL="121920" marR="121920"/>
                </a:tc>
                <a:tc>
                  <a:txBody>
                    <a:bodyPr/>
                    <a:lstStyle/>
                    <a:p>
                      <a:r>
                        <a:rPr lang="en-US" sz="1200" dirty="0"/>
                        <a:t>27:54-56</a:t>
                      </a:r>
                    </a:p>
                  </a:txBody>
                  <a:tcPr marL="121920" marR="121920"/>
                </a:tc>
                <a:tc>
                  <a:txBody>
                    <a:bodyPr/>
                    <a:lstStyle/>
                    <a:p>
                      <a:r>
                        <a:rPr lang="en-US" sz="1200" dirty="0"/>
                        <a:t>15:39-41</a:t>
                      </a:r>
                    </a:p>
                  </a:txBody>
                  <a:tcPr marL="121920" marR="121920"/>
                </a:tc>
                <a:tc>
                  <a:txBody>
                    <a:bodyPr/>
                    <a:lstStyle/>
                    <a:p>
                      <a:r>
                        <a:rPr lang="en-US" sz="1200" dirty="0"/>
                        <a:t>23:47-49</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14"/>
                  </a:ext>
                </a:extLst>
              </a:tr>
            </a:tbl>
          </a:graphicData>
        </a:graphic>
      </p:graphicFrame>
      <p:sp>
        <p:nvSpPr>
          <p:cNvPr id="3" name="TextBox 2"/>
          <p:cNvSpPr txBox="1"/>
          <p:nvPr/>
        </p:nvSpPr>
        <p:spPr>
          <a:xfrm>
            <a:off x="203200" y="76200"/>
            <a:ext cx="11684000" cy="369332"/>
          </a:xfrm>
          <a:prstGeom prst="rect">
            <a:avLst/>
          </a:prstGeom>
          <a:noFill/>
        </p:spPr>
        <p:txBody>
          <a:bodyPr wrap="square" rtlCol="0">
            <a:spAutoFit/>
          </a:bodyPr>
          <a:lstStyle/>
          <a:p>
            <a:pPr algn="ctr"/>
            <a:r>
              <a:rPr lang="en-US" dirty="0"/>
              <a:t>The Week of Atonement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03200" y="457200"/>
          <a:ext cx="11684000" cy="4820920"/>
        </p:xfrm>
        <a:graphic>
          <a:graphicData uri="http://schemas.openxmlformats.org/drawingml/2006/table">
            <a:tbl>
              <a:tblPr firstRow="1" bandRow="1">
                <a:tableStyleId>{5940675A-B579-460E-94D1-54222C63F5DA}</a:tableStyleId>
              </a:tblPr>
              <a:tblGrid>
                <a:gridCol w="5283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tblGrid>
              <a:tr h="370840">
                <a:tc>
                  <a:txBody>
                    <a:bodyPr/>
                    <a:lstStyle/>
                    <a:p>
                      <a:pPr algn="ctr"/>
                      <a:r>
                        <a:rPr lang="en-US" sz="1200" b="1" dirty="0"/>
                        <a:t>Event</a:t>
                      </a:r>
                    </a:p>
                  </a:txBody>
                  <a:tcPr marL="121920" marR="121920"/>
                </a:tc>
                <a:tc>
                  <a:txBody>
                    <a:bodyPr/>
                    <a:lstStyle/>
                    <a:p>
                      <a:pPr algn="ctr"/>
                      <a:r>
                        <a:rPr lang="en-US" sz="1200" b="1" dirty="0"/>
                        <a:t>Matthew</a:t>
                      </a:r>
                    </a:p>
                  </a:txBody>
                  <a:tcPr marL="121920" marR="121920"/>
                </a:tc>
                <a:tc>
                  <a:txBody>
                    <a:bodyPr/>
                    <a:lstStyle/>
                    <a:p>
                      <a:pPr algn="ctr"/>
                      <a:r>
                        <a:rPr lang="en-US" sz="1200" b="1" dirty="0"/>
                        <a:t>Mark</a:t>
                      </a:r>
                    </a:p>
                  </a:txBody>
                  <a:tcPr marL="121920" marR="121920"/>
                </a:tc>
                <a:tc>
                  <a:txBody>
                    <a:bodyPr/>
                    <a:lstStyle/>
                    <a:p>
                      <a:pPr algn="ctr"/>
                      <a:r>
                        <a:rPr lang="en-US" sz="1200" b="1" dirty="0"/>
                        <a:t>Luke </a:t>
                      </a:r>
                    </a:p>
                  </a:txBody>
                  <a:tcPr marL="121920" marR="121920"/>
                </a:tc>
                <a:tc>
                  <a:txBody>
                    <a:bodyPr/>
                    <a:lstStyle/>
                    <a:p>
                      <a:pPr algn="ctr"/>
                      <a:r>
                        <a:rPr lang="en-US" sz="1200" b="1" dirty="0"/>
                        <a:t>John</a:t>
                      </a:r>
                    </a:p>
                  </a:txBody>
                  <a:tcPr marL="121920" marR="121920"/>
                </a:tc>
                <a:extLst>
                  <a:ext uri="{0D108BD9-81ED-4DB2-BD59-A6C34878D82A}">
                    <a16:rowId xmlns:a16="http://schemas.microsoft.com/office/drawing/2014/main" val="10000"/>
                  </a:ext>
                </a:extLst>
              </a:tr>
              <a:tr h="370840">
                <a:tc>
                  <a:txBody>
                    <a:bodyPr/>
                    <a:lstStyle/>
                    <a:p>
                      <a:r>
                        <a:rPr lang="en-US" sz="1200" dirty="0"/>
                        <a:t>Pilate Pleads for Jesus</a:t>
                      </a:r>
                    </a:p>
                  </a:txBody>
                  <a:tcPr marL="121920" marR="121920"/>
                </a:tc>
                <a:tc>
                  <a:txBody>
                    <a:bodyPr/>
                    <a:lstStyle/>
                    <a:p>
                      <a:r>
                        <a:rPr lang="en-US" sz="1200" dirty="0"/>
                        <a:t>27:23</a:t>
                      </a:r>
                    </a:p>
                  </a:txBody>
                  <a:tcPr marL="121920" marR="121920"/>
                </a:tc>
                <a:tc>
                  <a:txBody>
                    <a:bodyPr/>
                    <a:lstStyle/>
                    <a:p>
                      <a:r>
                        <a:rPr lang="en-US" sz="1200" dirty="0"/>
                        <a:t>15:14</a:t>
                      </a:r>
                    </a:p>
                  </a:txBody>
                  <a:tcPr marL="121920" marR="121920"/>
                </a:tc>
                <a:tc>
                  <a:txBody>
                    <a:bodyPr/>
                    <a:lstStyle/>
                    <a:p>
                      <a:r>
                        <a:rPr lang="en-US" sz="1200" dirty="0"/>
                        <a:t>23:23</a:t>
                      </a:r>
                    </a:p>
                  </a:txBody>
                  <a:tcPr marL="121920" marR="121920">
                    <a:solidFill>
                      <a:schemeClr val="accent5">
                        <a:lumMod val="20000"/>
                        <a:lumOff val="80000"/>
                      </a:schemeClr>
                    </a:solidFill>
                  </a:tcPr>
                </a:tc>
                <a:tc>
                  <a:txBody>
                    <a:bodyPr/>
                    <a:lstStyle/>
                    <a:p>
                      <a:r>
                        <a:rPr lang="en-US" sz="1200" dirty="0"/>
                        <a:t>19:4-15</a:t>
                      </a:r>
                    </a:p>
                  </a:txBody>
                  <a:tcPr marL="121920" marR="121920"/>
                </a:tc>
                <a:extLst>
                  <a:ext uri="{0D108BD9-81ED-4DB2-BD59-A6C34878D82A}">
                    <a16:rowId xmlns:a16="http://schemas.microsoft.com/office/drawing/2014/main" val="10001"/>
                  </a:ext>
                </a:extLst>
              </a:tr>
              <a:tr h="370840">
                <a:tc>
                  <a:txBody>
                    <a:bodyPr/>
                    <a:lstStyle/>
                    <a:p>
                      <a:r>
                        <a:rPr lang="en-US" sz="1200" dirty="0"/>
                        <a:t>Pilate Preleases Barabbas and Delivers Jesus to Be Crucified</a:t>
                      </a:r>
                    </a:p>
                  </a:txBody>
                  <a:tcPr marL="121920" marR="121920"/>
                </a:tc>
                <a:tc>
                  <a:txBody>
                    <a:bodyPr/>
                    <a:lstStyle/>
                    <a:p>
                      <a:r>
                        <a:rPr lang="en-US" sz="1200" dirty="0"/>
                        <a:t>27:24-26</a:t>
                      </a:r>
                    </a:p>
                  </a:txBody>
                  <a:tcPr marL="121920" marR="121920"/>
                </a:tc>
                <a:tc>
                  <a:txBody>
                    <a:bodyPr/>
                    <a:lstStyle/>
                    <a:p>
                      <a:r>
                        <a:rPr lang="en-US" sz="1200" dirty="0"/>
                        <a:t>15:5</a:t>
                      </a:r>
                    </a:p>
                  </a:txBody>
                  <a:tcPr marL="121920" marR="121920"/>
                </a:tc>
                <a:tc>
                  <a:txBody>
                    <a:bodyPr/>
                    <a:lstStyle/>
                    <a:p>
                      <a:r>
                        <a:rPr lang="en-US" sz="1200" dirty="0"/>
                        <a:t>23:24, 25</a:t>
                      </a:r>
                    </a:p>
                  </a:txBody>
                  <a:tcPr marL="121920" marR="121920">
                    <a:solidFill>
                      <a:schemeClr val="accent5">
                        <a:lumMod val="20000"/>
                        <a:lumOff val="80000"/>
                      </a:schemeClr>
                    </a:solidFill>
                  </a:tcPr>
                </a:tc>
                <a:tc>
                  <a:txBody>
                    <a:bodyPr/>
                    <a:lstStyle/>
                    <a:p>
                      <a:r>
                        <a:rPr lang="en-US" sz="1200" dirty="0"/>
                        <a:t>19:16</a:t>
                      </a:r>
                    </a:p>
                  </a:txBody>
                  <a:tcPr marL="121920" marR="121920"/>
                </a:tc>
                <a:extLst>
                  <a:ext uri="{0D108BD9-81ED-4DB2-BD59-A6C34878D82A}">
                    <a16:rowId xmlns:a16="http://schemas.microsoft.com/office/drawing/2014/main" val="10002"/>
                  </a:ext>
                </a:extLst>
              </a:tr>
              <a:tr h="370840">
                <a:tc>
                  <a:txBody>
                    <a:bodyPr/>
                    <a:lstStyle/>
                    <a:p>
                      <a:r>
                        <a:rPr lang="en-US" sz="1200" dirty="0"/>
                        <a:t>Jesus Mocked and led to Golgotha and Crucified</a:t>
                      </a:r>
                    </a:p>
                  </a:txBody>
                  <a:tcPr marL="121920" marR="121920"/>
                </a:tc>
                <a:tc>
                  <a:txBody>
                    <a:bodyPr/>
                    <a:lstStyle/>
                    <a:p>
                      <a:r>
                        <a:rPr lang="en-US" sz="1200" dirty="0"/>
                        <a:t>27:31-34,</a:t>
                      </a:r>
                      <a:r>
                        <a:rPr lang="en-US" sz="1200" baseline="0" dirty="0"/>
                        <a:t> 38</a:t>
                      </a:r>
                      <a:endParaRPr lang="en-US" sz="1200" dirty="0"/>
                    </a:p>
                  </a:txBody>
                  <a:tcPr marL="121920" marR="121920"/>
                </a:tc>
                <a:tc>
                  <a:txBody>
                    <a:bodyPr/>
                    <a:lstStyle/>
                    <a:p>
                      <a:r>
                        <a:rPr lang="en-US" sz="1200" dirty="0"/>
                        <a:t>15:20-23, 25, 27, 28</a:t>
                      </a:r>
                    </a:p>
                  </a:txBody>
                  <a:tcPr marL="121920" marR="121920"/>
                </a:tc>
                <a:tc>
                  <a:txBody>
                    <a:bodyPr/>
                    <a:lstStyle/>
                    <a:p>
                      <a:r>
                        <a:rPr lang="en-US" sz="1200" dirty="0"/>
                        <a:t>23:26-33</a:t>
                      </a:r>
                    </a:p>
                  </a:txBody>
                  <a:tcPr marL="121920" marR="121920">
                    <a:solidFill>
                      <a:schemeClr val="accent5">
                        <a:lumMod val="20000"/>
                        <a:lumOff val="80000"/>
                      </a:schemeClr>
                    </a:solidFill>
                  </a:tcPr>
                </a:tc>
                <a:tc>
                  <a:txBody>
                    <a:bodyPr/>
                    <a:lstStyle/>
                    <a:p>
                      <a:r>
                        <a:rPr lang="en-US" sz="1200" dirty="0"/>
                        <a:t>19:16-18</a:t>
                      </a:r>
                    </a:p>
                  </a:txBody>
                  <a:tcPr marL="121920" marR="121920"/>
                </a:tc>
                <a:extLst>
                  <a:ext uri="{0D108BD9-81ED-4DB2-BD59-A6C34878D82A}">
                    <a16:rowId xmlns:a16="http://schemas.microsoft.com/office/drawing/2014/main" val="10003"/>
                  </a:ext>
                </a:extLst>
              </a:tr>
              <a:tr h="370840">
                <a:tc>
                  <a:txBody>
                    <a:bodyPr/>
                    <a:lstStyle/>
                    <a:p>
                      <a:r>
                        <a:rPr lang="en-US" sz="1200" dirty="0"/>
                        <a:t>Superscription: “This Is Jesus The King of the Jews”</a:t>
                      </a:r>
                    </a:p>
                  </a:txBody>
                  <a:tcPr marL="121920" marR="121920"/>
                </a:tc>
                <a:tc>
                  <a:txBody>
                    <a:bodyPr/>
                    <a:lstStyle/>
                    <a:p>
                      <a:r>
                        <a:rPr lang="en-US" sz="1200" dirty="0"/>
                        <a:t>27:37</a:t>
                      </a:r>
                    </a:p>
                  </a:txBody>
                  <a:tcPr marL="121920" marR="121920"/>
                </a:tc>
                <a:tc>
                  <a:txBody>
                    <a:bodyPr/>
                    <a:lstStyle/>
                    <a:p>
                      <a:r>
                        <a:rPr lang="en-US" sz="1200" dirty="0"/>
                        <a:t>15:26</a:t>
                      </a:r>
                    </a:p>
                  </a:txBody>
                  <a:tcPr marL="121920" marR="121920"/>
                </a:tc>
                <a:tc>
                  <a:txBody>
                    <a:bodyPr/>
                    <a:lstStyle/>
                    <a:p>
                      <a:r>
                        <a:rPr lang="en-US" sz="1200" dirty="0"/>
                        <a:t>23:38</a:t>
                      </a:r>
                    </a:p>
                  </a:txBody>
                  <a:tcPr marL="121920" marR="121920">
                    <a:solidFill>
                      <a:schemeClr val="accent5">
                        <a:lumMod val="20000"/>
                        <a:lumOff val="80000"/>
                      </a:schemeClr>
                    </a:solidFill>
                  </a:tcPr>
                </a:tc>
                <a:tc>
                  <a:txBody>
                    <a:bodyPr/>
                    <a:lstStyle/>
                    <a:p>
                      <a:r>
                        <a:rPr lang="en-US" sz="1200" dirty="0"/>
                        <a:t>19:19-22</a:t>
                      </a:r>
                    </a:p>
                  </a:txBody>
                  <a:tcPr marL="121920" marR="121920"/>
                </a:tc>
                <a:extLst>
                  <a:ext uri="{0D108BD9-81ED-4DB2-BD59-A6C34878D82A}">
                    <a16:rowId xmlns:a16="http://schemas.microsoft.com/office/drawing/2014/main" val="10004"/>
                  </a:ext>
                </a:extLst>
              </a:tr>
              <a:tr h="370840">
                <a:tc>
                  <a:txBody>
                    <a:bodyPr/>
                    <a:lstStyle/>
                    <a:p>
                      <a:r>
                        <a:rPr lang="en-US" sz="1200" dirty="0"/>
                        <a:t>Soldiers Cast lots for His Garments</a:t>
                      </a:r>
                    </a:p>
                  </a:txBody>
                  <a:tcPr marL="121920" marR="121920"/>
                </a:tc>
                <a:tc>
                  <a:txBody>
                    <a:bodyPr/>
                    <a:lstStyle/>
                    <a:p>
                      <a:r>
                        <a:rPr lang="en-US" sz="1200" dirty="0"/>
                        <a:t>27:35, 36</a:t>
                      </a:r>
                    </a:p>
                  </a:txBody>
                  <a:tcPr marL="121920" marR="121920"/>
                </a:tc>
                <a:tc>
                  <a:txBody>
                    <a:bodyPr/>
                    <a:lstStyle/>
                    <a:p>
                      <a:r>
                        <a:rPr lang="en-US" sz="1200" dirty="0"/>
                        <a:t>15:24</a:t>
                      </a:r>
                    </a:p>
                  </a:txBody>
                  <a:tcPr marL="121920" marR="121920"/>
                </a:tc>
                <a:tc>
                  <a:txBody>
                    <a:bodyPr/>
                    <a:lstStyle/>
                    <a:p>
                      <a:r>
                        <a:rPr lang="en-US" sz="1200" dirty="0"/>
                        <a:t>23:34b </a:t>
                      </a:r>
                    </a:p>
                  </a:txBody>
                  <a:tcPr marL="121920" marR="121920">
                    <a:solidFill>
                      <a:schemeClr val="accent5">
                        <a:lumMod val="20000"/>
                        <a:lumOff val="80000"/>
                      </a:schemeClr>
                    </a:solidFill>
                  </a:tcPr>
                </a:tc>
                <a:tc>
                  <a:txBody>
                    <a:bodyPr/>
                    <a:lstStyle/>
                    <a:p>
                      <a:r>
                        <a:rPr lang="en-US" sz="1200" dirty="0"/>
                        <a:t>19:23, 24</a:t>
                      </a:r>
                    </a:p>
                  </a:txBody>
                  <a:tcPr marL="121920" marR="121920"/>
                </a:tc>
                <a:extLst>
                  <a:ext uri="{0D108BD9-81ED-4DB2-BD59-A6C34878D82A}">
                    <a16:rowId xmlns:a16="http://schemas.microsoft.com/office/drawing/2014/main" val="10005"/>
                  </a:ext>
                </a:extLst>
              </a:tr>
              <a:tr h="370840">
                <a:tc>
                  <a:txBody>
                    <a:bodyPr/>
                    <a:lstStyle/>
                    <a:p>
                      <a:r>
                        <a:rPr lang="en-US" sz="1200" dirty="0"/>
                        <a:t>Further Mocking by the People</a:t>
                      </a:r>
                    </a:p>
                  </a:txBody>
                  <a:tcPr marL="121920" marR="121920"/>
                </a:tc>
                <a:tc>
                  <a:txBody>
                    <a:bodyPr/>
                    <a:lstStyle/>
                    <a:p>
                      <a:r>
                        <a:rPr lang="en-US" sz="1200" dirty="0"/>
                        <a:t>27:39-43</a:t>
                      </a:r>
                    </a:p>
                  </a:txBody>
                  <a:tcPr marL="121920" marR="121920"/>
                </a:tc>
                <a:tc>
                  <a:txBody>
                    <a:bodyPr/>
                    <a:lstStyle/>
                    <a:p>
                      <a:r>
                        <a:rPr lang="en-US" sz="1200" dirty="0"/>
                        <a:t>15:29-32</a:t>
                      </a:r>
                    </a:p>
                  </a:txBody>
                  <a:tcPr marL="121920" marR="121920"/>
                </a:tc>
                <a:tc>
                  <a:txBody>
                    <a:bodyPr/>
                    <a:lstStyle/>
                    <a:p>
                      <a:r>
                        <a:rPr lang="en-US" sz="1200" dirty="0"/>
                        <a:t>23:35-37</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6"/>
                  </a:ext>
                </a:extLst>
              </a:tr>
              <a:tr h="370840">
                <a:tc>
                  <a:txBody>
                    <a:bodyPr/>
                    <a:lstStyle/>
                    <a:p>
                      <a:r>
                        <a:rPr lang="en-US" sz="1200" dirty="0"/>
                        <a:t>Words to the Thief</a:t>
                      </a:r>
                    </a:p>
                  </a:txBody>
                  <a:tcPr marL="121920" marR="121920"/>
                </a:tc>
                <a:tc>
                  <a:txBody>
                    <a:bodyPr/>
                    <a:lstStyle/>
                    <a:p>
                      <a:r>
                        <a:rPr lang="en-US" sz="1200" dirty="0"/>
                        <a:t>27:44</a:t>
                      </a:r>
                    </a:p>
                  </a:txBody>
                  <a:tcPr marL="121920" marR="121920"/>
                </a:tc>
                <a:tc>
                  <a:txBody>
                    <a:bodyPr/>
                    <a:lstStyle/>
                    <a:p>
                      <a:r>
                        <a:rPr lang="en-US" sz="1200" dirty="0"/>
                        <a:t>15:32</a:t>
                      </a:r>
                    </a:p>
                  </a:txBody>
                  <a:tcPr marL="121920" marR="121920"/>
                </a:tc>
                <a:tc>
                  <a:txBody>
                    <a:bodyPr/>
                    <a:lstStyle/>
                    <a:p>
                      <a:r>
                        <a:rPr lang="en-US" sz="1200" dirty="0"/>
                        <a:t>23:39-43</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7"/>
                  </a:ext>
                </a:extLst>
              </a:tr>
              <a:tr h="370840">
                <a:tc>
                  <a:txBody>
                    <a:bodyPr/>
                    <a:lstStyle/>
                    <a:p>
                      <a:r>
                        <a:rPr lang="en-US" sz="1200" dirty="0"/>
                        <a:t>Darkness from the 6</a:t>
                      </a:r>
                      <a:r>
                        <a:rPr lang="en-US" sz="1200" baseline="30000" dirty="0"/>
                        <a:t>th</a:t>
                      </a:r>
                      <a:r>
                        <a:rPr lang="en-US" sz="1200" dirty="0"/>
                        <a:t> to the 9</a:t>
                      </a:r>
                      <a:r>
                        <a:rPr lang="en-US" sz="1200" baseline="30000" dirty="0"/>
                        <a:t>th</a:t>
                      </a:r>
                      <a:r>
                        <a:rPr lang="en-US" sz="1200" dirty="0"/>
                        <a:t> Hour</a:t>
                      </a:r>
                    </a:p>
                  </a:txBody>
                  <a:tcPr marL="121920" marR="121920"/>
                </a:tc>
                <a:tc>
                  <a:txBody>
                    <a:bodyPr/>
                    <a:lstStyle/>
                    <a:p>
                      <a:r>
                        <a:rPr lang="en-US" sz="1200" dirty="0"/>
                        <a:t>27:45</a:t>
                      </a:r>
                    </a:p>
                  </a:txBody>
                  <a:tcPr marL="121920" marR="121920"/>
                </a:tc>
                <a:tc>
                  <a:txBody>
                    <a:bodyPr/>
                    <a:lstStyle/>
                    <a:p>
                      <a:r>
                        <a:rPr lang="en-US" sz="1200" dirty="0"/>
                        <a:t>15:33</a:t>
                      </a:r>
                    </a:p>
                  </a:txBody>
                  <a:tcPr marL="121920" marR="121920"/>
                </a:tc>
                <a:tc>
                  <a:txBody>
                    <a:bodyPr/>
                    <a:lstStyle/>
                    <a:p>
                      <a:r>
                        <a:rPr lang="en-US" sz="1200" dirty="0"/>
                        <a:t>23:4-45</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08"/>
                  </a:ext>
                </a:extLst>
              </a:tr>
              <a:tr h="370840">
                <a:tc>
                  <a:txBody>
                    <a:bodyPr/>
                    <a:lstStyle/>
                    <a:p>
                      <a:r>
                        <a:rPr lang="en-US" sz="1200" dirty="0"/>
                        <a:t>Final Words and Death of Jesus</a:t>
                      </a:r>
                    </a:p>
                  </a:txBody>
                  <a:tcPr marL="121920" marR="121920"/>
                </a:tc>
                <a:tc>
                  <a:txBody>
                    <a:bodyPr/>
                    <a:lstStyle/>
                    <a:p>
                      <a:r>
                        <a:rPr lang="en-US" sz="1200" dirty="0"/>
                        <a:t>27:46-50</a:t>
                      </a:r>
                    </a:p>
                  </a:txBody>
                  <a:tcPr marL="121920" marR="121920"/>
                </a:tc>
                <a:tc>
                  <a:txBody>
                    <a:bodyPr/>
                    <a:lstStyle/>
                    <a:p>
                      <a:r>
                        <a:rPr lang="en-US" sz="1200" dirty="0"/>
                        <a:t>15:34-37</a:t>
                      </a:r>
                    </a:p>
                  </a:txBody>
                  <a:tcPr marL="121920" marR="121920"/>
                </a:tc>
                <a:tc>
                  <a:txBody>
                    <a:bodyPr/>
                    <a:lstStyle/>
                    <a:p>
                      <a:r>
                        <a:rPr lang="en-US" sz="1200" dirty="0"/>
                        <a:t>23:47</a:t>
                      </a:r>
                    </a:p>
                  </a:txBody>
                  <a:tcPr marL="121920" marR="121920">
                    <a:solidFill>
                      <a:schemeClr val="accent5">
                        <a:lumMod val="20000"/>
                        <a:lumOff val="80000"/>
                      </a:schemeClr>
                    </a:solidFill>
                  </a:tcPr>
                </a:tc>
                <a:tc>
                  <a:txBody>
                    <a:bodyPr/>
                    <a:lstStyle/>
                    <a:p>
                      <a:r>
                        <a:rPr lang="en-US" sz="1200" dirty="0"/>
                        <a:t>19:28-30</a:t>
                      </a:r>
                    </a:p>
                  </a:txBody>
                  <a:tcPr marL="121920" marR="121920"/>
                </a:tc>
                <a:extLst>
                  <a:ext uri="{0D108BD9-81ED-4DB2-BD59-A6C34878D82A}">
                    <a16:rowId xmlns:a16="http://schemas.microsoft.com/office/drawing/2014/main" val="10009"/>
                  </a:ext>
                </a:extLst>
              </a:tr>
              <a:tr h="370840">
                <a:tc>
                  <a:txBody>
                    <a:bodyPr/>
                    <a:lstStyle/>
                    <a:p>
                      <a:r>
                        <a:rPr lang="en-US" sz="1200" dirty="0"/>
                        <a:t>Veil of the Temple Torn from</a:t>
                      </a:r>
                      <a:r>
                        <a:rPr lang="en-US" sz="1200" baseline="0" dirty="0"/>
                        <a:t> Top to Bottom</a:t>
                      </a:r>
                      <a:endParaRPr lang="en-US" sz="1200" dirty="0"/>
                    </a:p>
                  </a:txBody>
                  <a:tcPr marL="121920" marR="121920"/>
                </a:tc>
                <a:tc>
                  <a:txBody>
                    <a:bodyPr/>
                    <a:lstStyle/>
                    <a:p>
                      <a:r>
                        <a:rPr lang="en-US" sz="1200" dirty="0"/>
                        <a:t>27:51</a:t>
                      </a:r>
                    </a:p>
                  </a:txBody>
                  <a:tcPr marL="121920" marR="121920"/>
                </a:tc>
                <a:tc>
                  <a:txBody>
                    <a:bodyPr/>
                    <a:lstStyle/>
                    <a:p>
                      <a:r>
                        <a:rPr lang="en-US" sz="1200" dirty="0"/>
                        <a:t>15:38</a:t>
                      </a:r>
                    </a:p>
                  </a:txBody>
                  <a:tcPr marL="121920" marR="121920"/>
                </a:tc>
                <a:tc>
                  <a:txBody>
                    <a:bodyPr/>
                    <a:lstStyle/>
                    <a:p>
                      <a:r>
                        <a:rPr lang="en-US" sz="1200" dirty="0"/>
                        <a:t>23:45</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10"/>
                  </a:ext>
                </a:extLst>
              </a:tr>
              <a:tr h="370840">
                <a:tc>
                  <a:txBody>
                    <a:bodyPr/>
                    <a:lstStyle/>
                    <a:p>
                      <a:r>
                        <a:rPr lang="en-US" sz="1200" dirty="0"/>
                        <a:t>Testimony of Witnesses</a:t>
                      </a:r>
                    </a:p>
                  </a:txBody>
                  <a:tcPr marL="121920" marR="121920"/>
                </a:tc>
                <a:tc>
                  <a:txBody>
                    <a:bodyPr/>
                    <a:lstStyle/>
                    <a:p>
                      <a:r>
                        <a:rPr lang="en-US" sz="1200" dirty="0"/>
                        <a:t>27:54-56</a:t>
                      </a:r>
                    </a:p>
                  </a:txBody>
                  <a:tcPr marL="121920" marR="121920"/>
                </a:tc>
                <a:tc>
                  <a:txBody>
                    <a:bodyPr/>
                    <a:lstStyle/>
                    <a:p>
                      <a:r>
                        <a:rPr lang="en-US" sz="1200" dirty="0"/>
                        <a:t>15:39-41</a:t>
                      </a:r>
                    </a:p>
                  </a:txBody>
                  <a:tcPr marL="121920" marR="121920"/>
                </a:tc>
                <a:tc>
                  <a:txBody>
                    <a:bodyPr/>
                    <a:lstStyle/>
                    <a:p>
                      <a:r>
                        <a:rPr lang="en-US" sz="1200" dirty="0"/>
                        <a:t>23:47-49</a:t>
                      </a:r>
                    </a:p>
                  </a:txBody>
                  <a:tcPr marL="121920" marR="121920">
                    <a:solidFill>
                      <a:schemeClr val="accent5">
                        <a:lumMod val="20000"/>
                        <a:lumOff val="80000"/>
                      </a:schemeClr>
                    </a:solidFill>
                  </a:tcPr>
                </a:tc>
                <a:tc>
                  <a:txBody>
                    <a:bodyPr/>
                    <a:lstStyle/>
                    <a:p>
                      <a:r>
                        <a:rPr lang="en-US" sz="1200" dirty="0"/>
                        <a:t> </a:t>
                      </a:r>
                    </a:p>
                  </a:txBody>
                  <a:tcPr marL="121920" marR="121920"/>
                </a:tc>
                <a:extLst>
                  <a:ext uri="{0D108BD9-81ED-4DB2-BD59-A6C34878D82A}">
                    <a16:rowId xmlns:a16="http://schemas.microsoft.com/office/drawing/2014/main" val="10011"/>
                  </a:ext>
                </a:extLst>
              </a:tr>
              <a:tr h="370840">
                <a:tc>
                  <a:txBody>
                    <a:bodyPr/>
                    <a:lstStyle/>
                    <a:p>
                      <a:r>
                        <a:rPr lang="en-US" sz="1200" dirty="0"/>
                        <a:t>The Burial of Jesus</a:t>
                      </a:r>
                    </a:p>
                  </a:txBody>
                  <a:tcPr/>
                </a:tc>
                <a:tc>
                  <a:txBody>
                    <a:bodyPr/>
                    <a:lstStyle/>
                    <a:p>
                      <a:r>
                        <a:rPr lang="en-US" sz="1200" dirty="0"/>
                        <a:t>27:57-61</a:t>
                      </a:r>
                    </a:p>
                  </a:txBody>
                  <a:tcPr/>
                </a:tc>
                <a:tc>
                  <a:txBody>
                    <a:bodyPr/>
                    <a:lstStyle/>
                    <a:p>
                      <a:r>
                        <a:rPr lang="en-US" sz="1200" dirty="0"/>
                        <a:t>15:42-47</a:t>
                      </a:r>
                    </a:p>
                  </a:txBody>
                  <a:tcPr/>
                </a:tc>
                <a:tc>
                  <a:txBody>
                    <a:bodyPr/>
                    <a:lstStyle/>
                    <a:p>
                      <a:r>
                        <a:rPr lang="en-US" sz="1200" dirty="0"/>
                        <a:t>23:50-56</a:t>
                      </a:r>
                    </a:p>
                  </a:txBody>
                  <a:tcPr>
                    <a:solidFill>
                      <a:schemeClr val="accent5">
                        <a:lumMod val="20000"/>
                        <a:lumOff val="80000"/>
                      </a:schemeClr>
                    </a:solidFill>
                  </a:tcPr>
                </a:tc>
                <a:tc>
                  <a:txBody>
                    <a:bodyPr/>
                    <a:lstStyle/>
                    <a:p>
                      <a:r>
                        <a:rPr lang="en-US" sz="1200" dirty="0"/>
                        <a:t>19:38-42</a:t>
                      </a:r>
                    </a:p>
                  </a:txBody>
                  <a:tcPr/>
                </a:tc>
                <a:extLst>
                  <a:ext uri="{0D108BD9-81ED-4DB2-BD59-A6C34878D82A}">
                    <a16:rowId xmlns:a16="http://schemas.microsoft.com/office/drawing/2014/main" val="10012"/>
                  </a:ext>
                </a:extLst>
              </a:tr>
            </a:tbl>
          </a:graphicData>
        </a:graphic>
      </p:graphicFrame>
      <p:sp>
        <p:nvSpPr>
          <p:cNvPr id="3" name="TextBox 2"/>
          <p:cNvSpPr txBox="1"/>
          <p:nvPr/>
        </p:nvSpPr>
        <p:spPr>
          <a:xfrm>
            <a:off x="203200" y="76200"/>
            <a:ext cx="11684000" cy="369332"/>
          </a:xfrm>
          <a:prstGeom prst="rect">
            <a:avLst/>
          </a:prstGeom>
          <a:noFill/>
        </p:spPr>
        <p:txBody>
          <a:bodyPr wrap="square" rtlCol="0">
            <a:spAutoFit/>
          </a:bodyPr>
          <a:lstStyle/>
          <a:p>
            <a:pPr algn="ctr"/>
            <a:r>
              <a:rPr lang="en-US" dirty="0"/>
              <a:t>The Week of Atonement</a:t>
            </a:r>
          </a:p>
        </p:txBody>
      </p:sp>
      <p:sp>
        <p:nvSpPr>
          <p:cNvPr id="5" name="TextBox 4"/>
          <p:cNvSpPr txBox="1"/>
          <p:nvPr/>
        </p:nvSpPr>
        <p:spPr>
          <a:xfrm>
            <a:off x="160915" y="5288340"/>
            <a:ext cx="11704770" cy="1323439"/>
          </a:xfrm>
          <a:prstGeom prst="rect">
            <a:avLst/>
          </a:prstGeom>
          <a:noFill/>
          <a:ln>
            <a:solidFill>
              <a:schemeClr val="tx1"/>
            </a:solidFill>
          </a:ln>
        </p:spPr>
        <p:txBody>
          <a:bodyPr wrap="square" rtlCol="0">
            <a:spAutoFit/>
          </a:bodyPr>
          <a:lstStyle/>
          <a:p>
            <a:r>
              <a:rPr lang="en-US" sz="1600" dirty="0"/>
              <a:t>John Taylor (Mediation and Atonement 1882 149-50)</a:t>
            </a:r>
          </a:p>
          <a:p>
            <a:endParaRPr lang="en-US" sz="1600" dirty="0"/>
          </a:p>
          <a:p>
            <a:r>
              <a:rPr lang="en-US" sz="1600" dirty="0"/>
              <a:t>“ The suffering of the Son of God was not simply the suffering of personal death; for in assuming the position that He did in making an atonement for the sins of the world He bore the weight, the responsibility, and the burden of the sins of all men, which, to us, in incomprehensible.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677656"/>
          </a:xfrm>
          <a:prstGeom prst="rect">
            <a:avLst/>
          </a:prstGeom>
          <a:ln>
            <a:solidFill>
              <a:schemeClr val="tx1"/>
            </a:solidFill>
          </a:ln>
        </p:spPr>
        <p:txBody>
          <a:bodyPr>
            <a:spAutoFit/>
          </a:bodyPr>
          <a:lstStyle/>
          <a:p>
            <a:pPr fontAlgn="base"/>
            <a:r>
              <a:rPr lang="en-US" sz="1200" b="1" dirty="0"/>
              <a:t>Pontius Pilate:</a:t>
            </a:r>
          </a:p>
          <a:p>
            <a:pPr fontAlgn="base"/>
            <a:r>
              <a:rPr lang="en-US" sz="1200" dirty="0"/>
              <a:t>Christians tend to regard Pontius Pilate negatively, but he does not seem to have been regarded that way by Rome. His ten or eleven year term as governor (AD 25-36) in Judea was relatively long by the standards of the day. He was of the equestrian class. Equestrians were the class just below the Senatorial class. They had been gaining importance for some decades before his birth. Julius Caesar had employed equestrians as his principle advisors.</a:t>
            </a:r>
          </a:p>
          <a:p>
            <a:pPr fontAlgn="base"/>
            <a:r>
              <a:rPr lang="en-US" sz="1200" dirty="0"/>
              <a:t>The Jewish historian Josephus portrayed him as a harsh administrator who failed to understand the religious convictions and national pride of the Jews. Many Christian commentators take the same view. Commentator Frank Stagg takes it as a given based, primarily, on the Jewish writers. He cites Pilate’s recall in AD 36 as proof of Rome’s displeasure with him. Tiberius was dying when Pilate was recalled. He had, in fact, died when Pilate arrived. It had been Tiberius who had appointed Pilate. We may never know for sure why he was recalled.</a:t>
            </a:r>
          </a:p>
          <a:p>
            <a:pPr fontAlgn="base"/>
            <a:r>
              <a:rPr lang="en-US" sz="1200" dirty="0"/>
              <a:t>Some traditions maintain that Pilate became a Christian. He is considered a martyr of the Coptic Church. His feast day is June 25</a:t>
            </a:r>
          </a:p>
        </p:txBody>
      </p:sp>
      <p:sp>
        <p:nvSpPr>
          <p:cNvPr id="4" name="Rectangle 3"/>
          <p:cNvSpPr/>
          <p:nvPr/>
        </p:nvSpPr>
        <p:spPr>
          <a:xfrm>
            <a:off x="0" y="2667383"/>
            <a:ext cx="6096000" cy="1200329"/>
          </a:xfrm>
          <a:prstGeom prst="rect">
            <a:avLst/>
          </a:prstGeom>
          <a:ln>
            <a:solidFill>
              <a:schemeClr val="tx1"/>
            </a:solidFill>
          </a:ln>
        </p:spPr>
        <p:txBody>
          <a:bodyPr>
            <a:spAutoFit/>
          </a:bodyPr>
          <a:lstStyle/>
          <a:p>
            <a:r>
              <a:rPr lang="en-US" sz="1200" b="1" dirty="0"/>
              <a:t>Herod </a:t>
            </a:r>
            <a:r>
              <a:rPr lang="en-US" sz="1200" b="1" dirty="0" err="1"/>
              <a:t>Antipus</a:t>
            </a:r>
            <a:r>
              <a:rPr lang="en-US" sz="1200" b="1" dirty="0"/>
              <a:t>:</a:t>
            </a:r>
          </a:p>
          <a:p>
            <a:r>
              <a:rPr lang="en-US" sz="1200" dirty="0"/>
              <a:t>Herod The death of Herod the Great did not eliminate Rome’s need for </a:t>
            </a:r>
            <a:r>
              <a:rPr lang="en-US" sz="1200" strike="sngStrike" dirty="0"/>
              <a:t>a </a:t>
            </a:r>
            <a:r>
              <a:rPr lang="en-US" sz="1200" dirty="0"/>
              <a:t>government in Judea. Herod’s will left various parts of his territory to successors. This touched off internal squabbles which left Judea directly in the hands of Rome. This would be Pilate’s jurisdiction in A.D. 25.</a:t>
            </a:r>
            <a:endParaRPr lang="en-US" sz="1200" b="1" baseline="30000" dirty="0"/>
          </a:p>
          <a:p>
            <a:r>
              <a:rPr lang="en-US" sz="1200" dirty="0"/>
              <a:t>Kings like Herod and their governments were considered ‘members and parts of the empire’ </a:t>
            </a:r>
            <a:r>
              <a:rPr lang="en-US" sz="1200" b="1" baseline="30000" dirty="0"/>
              <a:t> </a:t>
            </a:r>
            <a:r>
              <a:rPr lang="en-US" sz="1200" dirty="0"/>
              <a:t>Rome deemed them buffers between the empire and the barbarians outside.</a:t>
            </a:r>
          </a:p>
        </p:txBody>
      </p:sp>
      <p:sp>
        <p:nvSpPr>
          <p:cNvPr id="5" name="Rectangle 4"/>
          <p:cNvSpPr/>
          <p:nvPr/>
        </p:nvSpPr>
        <p:spPr>
          <a:xfrm>
            <a:off x="6096000" y="0"/>
            <a:ext cx="6096000" cy="1015663"/>
          </a:xfrm>
          <a:prstGeom prst="rect">
            <a:avLst/>
          </a:prstGeom>
          <a:ln>
            <a:solidFill>
              <a:schemeClr val="tx1"/>
            </a:solidFill>
          </a:ln>
        </p:spPr>
        <p:txBody>
          <a:bodyPr>
            <a:spAutoFit/>
          </a:bodyPr>
          <a:lstStyle/>
          <a:p>
            <a:r>
              <a:rPr lang="en-US" sz="1200" b="1" dirty="0"/>
              <a:t>Forgiveness:  </a:t>
            </a:r>
          </a:p>
          <a:p>
            <a:r>
              <a:rPr lang="en-US" sz="1200" dirty="0"/>
              <a:t>“We must forgive and bear no malice toward those who offend us. The Savior set the example from the cross: ‘Father, forgive them; for they know not what they do’ (Luke 23:34). We do not know the hearts of those who offend us” Pres. Henry B. Eyring  (“That We May Be One,”</a:t>
            </a:r>
            <a:r>
              <a:rPr lang="en-US" sz="1200" i="1" dirty="0"/>
              <a:t> Ensign,</a:t>
            </a:r>
            <a:r>
              <a:rPr lang="en-US" sz="1200" dirty="0"/>
              <a:t> May 1998, 68). </a:t>
            </a:r>
          </a:p>
        </p:txBody>
      </p:sp>
      <p:sp>
        <p:nvSpPr>
          <p:cNvPr id="6" name="Rectangle 5"/>
          <p:cNvSpPr/>
          <p:nvPr/>
        </p:nvSpPr>
        <p:spPr>
          <a:xfrm>
            <a:off x="0" y="3891201"/>
            <a:ext cx="6096000" cy="3046988"/>
          </a:xfrm>
          <a:prstGeom prst="rect">
            <a:avLst/>
          </a:prstGeom>
          <a:ln>
            <a:solidFill>
              <a:schemeClr val="tx1"/>
            </a:solidFill>
          </a:ln>
        </p:spPr>
        <p:txBody>
          <a:bodyPr>
            <a:spAutoFit/>
          </a:bodyPr>
          <a:lstStyle/>
          <a:p>
            <a:r>
              <a:rPr lang="en-US" sz="1200" b="1" dirty="0"/>
              <a:t>Roman Soldiers:</a:t>
            </a:r>
          </a:p>
          <a:p>
            <a:pPr fontAlgn="base"/>
            <a:r>
              <a:rPr lang="en-US" sz="1200" dirty="0"/>
              <a:t>Matthew refers to Jesus being brought before the governor’s troops. He uses the </a:t>
            </a:r>
            <a:r>
              <a:rPr lang="en-US" sz="1200" dirty="0" err="1"/>
              <a:t>termspeira</a:t>
            </a:r>
            <a:r>
              <a:rPr lang="en-US" sz="1200" dirty="0"/>
              <a:t>/</a:t>
            </a:r>
            <a:r>
              <a:rPr lang="en-US" sz="1200" dirty="0" err="1"/>
              <a:t>speira</a:t>
            </a:r>
            <a:r>
              <a:rPr lang="en-US" sz="1200" dirty="0"/>
              <a:t> to refer to the size of the body of soldiers involved. The Greek </a:t>
            </a:r>
            <a:r>
              <a:rPr lang="en-US" sz="1200" i="1" dirty="0" err="1"/>
              <a:t>speira</a:t>
            </a:r>
            <a:r>
              <a:rPr lang="en-US" sz="1200" dirty="0"/>
              <a:t> meant literally anything round or whatever might be wrapped around a thing. It is usually used to refer to a body of soldiers. The New American Standard Bible and Net Bible translate it as “cohort”, KJV and RSV as “band”, and NIV as “company” Cohort is the Latin term (</a:t>
            </a:r>
            <a:r>
              <a:rPr lang="en-US" sz="1200" i="1" dirty="0" err="1"/>
              <a:t>cohortes</a:t>
            </a:r>
            <a:r>
              <a:rPr lang="en-US" sz="1200" dirty="0"/>
              <a:t>) simply brought into English largely </a:t>
            </a:r>
            <a:r>
              <a:rPr lang="en-US" sz="1200" dirty="0" err="1"/>
              <a:t>untranslated</a:t>
            </a:r>
            <a:r>
              <a:rPr lang="en-US" sz="1200" dirty="0"/>
              <a:t>. John describes the unit sent to arrest Jesus in John 18: 3 and 12 as a </a:t>
            </a:r>
            <a:r>
              <a:rPr lang="en-US" sz="1200" i="1" dirty="0" err="1"/>
              <a:t>speira</a:t>
            </a:r>
            <a:r>
              <a:rPr lang="en-US" sz="1200" dirty="0"/>
              <a:t>. The term itself is imprecise. A cohort consists six centuries of eighty men each. As the name implies, the century was originally one hundred men each. The organization of the army went through changes about 100 B.C. which included the reduction of the number of troops in a century to eighty. A cohort would then be four hundred eighty soldiers. I do not believe that the entire cohort was sent as it would represent a major portion of Pilate’s force.</a:t>
            </a:r>
          </a:p>
          <a:p>
            <a:pPr fontAlgn="base"/>
            <a:r>
              <a:rPr lang="en-US" sz="1200" dirty="0"/>
              <a:t>A substantial number of troops, but less than a full legion was consistent with the equestrian rank that Pilate held. The above articles from: </a:t>
            </a:r>
            <a:r>
              <a:rPr lang="en-US" sz="1200" b="1" dirty="0"/>
              <a:t>The Roman Military in the New Testament Bible.org by John Hopkins</a:t>
            </a:r>
            <a:endParaRPr lang="en-US" sz="1200" dirty="0"/>
          </a:p>
        </p:txBody>
      </p:sp>
      <p:sp>
        <p:nvSpPr>
          <p:cNvPr id="7" name="Rectangle 6"/>
          <p:cNvSpPr/>
          <p:nvPr/>
        </p:nvSpPr>
        <p:spPr>
          <a:xfrm>
            <a:off x="6096000" y="1002254"/>
            <a:ext cx="6096000" cy="5632311"/>
          </a:xfrm>
          <a:prstGeom prst="rect">
            <a:avLst/>
          </a:prstGeom>
          <a:ln>
            <a:solidFill>
              <a:schemeClr val="tx1"/>
            </a:solidFill>
          </a:ln>
        </p:spPr>
        <p:txBody>
          <a:bodyPr>
            <a:spAutoFit/>
          </a:bodyPr>
          <a:lstStyle/>
          <a:p>
            <a:r>
              <a:rPr lang="en-US" sz="1200" b="1" dirty="0"/>
              <a:t>Spices for Jesus’ Body:  Luke 23:55-56</a:t>
            </a:r>
          </a:p>
          <a:p>
            <a:r>
              <a:rPr lang="en-US" sz="1200" dirty="0"/>
              <a:t>Were more spices and ointment necessary to finalize the embalming process? The historical record is vague on this point. However, we know that the women who prepared the spices felt it was necessary to apply more spices and ointment to the body, either as an additional show of honor and respect or out of necessity in order to finalize the process. See Mk.16:1‑2; Lk.24:1.</a:t>
            </a:r>
          </a:p>
          <a:p>
            <a:r>
              <a:rPr lang="en-US" sz="1200" dirty="0"/>
              <a:t>Some biblical researchers assume that there was not enough time between the time of Jesus' death and sunset for the women to purchase and prepare spices for the anointing of Jesus' body on the day after the Sabbath. Others assume that the spices were purchased before or after Jesus' death and prepared after the Sabbath. The following shows a number of problems with both assumptions:</a:t>
            </a:r>
          </a:p>
          <a:p>
            <a:r>
              <a:rPr lang="en-US" sz="1200" dirty="0"/>
              <a:t>These women had purchased the spices in preparation to anoint Jesus' body; however, this account does not say when the spices were purchased. Any assumption that the scriptures show that the spices were purchased and prepared before or after the Sabbath is not supported by the Greek text. The Greek text does not reveal a specific time of purchase or any spice preparation; it merely states the fact that the spices had been purchased and that the women brought the spices with them.</a:t>
            </a:r>
          </a:p>
          <a:p>
            <a:r>
              <a:rPr lang="en-US" sz="1200" dirty="0"/>
              <a:t>A logical assumption is that the spices were not purchased on the weekly Sabbath which was also the first day of the Festival of Unleavened Bread that year. Therefore, it seems logical that  the spices were purchased on the preparation day  before the Sabbath or after sunset at the end of the Sabbath, which is the first day of the week.</a:t>
            </a:r>
          </a:p>
          <a:p>
            <a:r>
              <a:rPr lang="en-US" sz="1200" dirty="0"/>
              <a:t>Many believe that it took a considerable amount of time and effort for the women to purchase and prepare the spices; however, nowhere in the biblical record are we told the quantity or type of spices purchased by the women. Therefore, any assumption as to the length of time and the effort required to prepare these materials has no basis in fact.  Remember also that Jesus' body had already been prepared for burial using the extremely large quantity of embalming materials provided by Nicodemus; therefore, since his body had already been prepared, it would seem that any additional anointing of the body would have been minimal.</a:t>
            </a:r>
          </a:p>
          <a:p>
            <a:r>
              <a:rPr lang="en-US" sz="1200" dirty="0"/>
              <a:t>Bible Search.org</a:t>
            </a:r>
          </a:p>
          <a:p>
            <a:endParaRPr lang="en-US" sz="1200" dirty="0"/>
          </a:p>
        </p:txBody>
      </p:sp>
    </p:spTree>
    <p:extLst>
      <p:ext uri="{BB962C8B-B14F-4D97-AF65-F5344CB8AC3E}">
        <p14:creationId xmlns:p14="http://schemas.microsoft.com/office/powerpoint/2010/main" val="201278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1" y="0"/>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Judgment and Mistreatment</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grpSp>
        <p:nvGrpSpPr>
          <p:cNvPr id="18" name="Group 17"/>
          <p:cNvGrpSpPr/>
          <p:nvPr/>
        </p:nvGrpSpPr>
        <p:grpSpPr>
          <a:xfrm>
            <a:off x="323273" y="1117599"/>
            <a:ext cx="2627744" cy="5347856"/>
            <a:chOff x="323273" y="1117599"/>
            <a:chExt cx="2627744" cy="5347856"/>
          </a:xfrm>
        </p:grpSpPr>
        <p:sp>
          <p:nvSpPr>
            <p:cNvPr id="5" name="TextBox 4"/>
            <p:cNvSpPr txBox="1"/>
            <p:nvPr/>
          </p:nvSpPr>
          <p:spPr>
            <a:xfrm>
              <a:off x="665017" y="1117599"/>
              <a:ext cx="2286000" cy="461665"/>
            </a:xfrm>
            <a:prstGeom prst="rect">
              <a:avLst/>
            </a:prstGeom>
            <a:noFill/>
          </p:spPr>
          <p:txBody>
            <a:bodyPr wrap="square" rtlCol="0">
              <a:spAutoFit/>
            </a:bodyPr>
            <a:lstStyle/>
            <a:p>
              <a:r>
                <a:rPr lang="en-US" sz="2400" dirty="0">
                  <a:solidFill>
                    <a:srgbClr val="FFFF00"/>
                  </a:solidFill>
                </a:rPr>
                <a:t>Pontius Pilate</a:t>
              </a:r>
            </a:p>
          </p:txBody>
        </p:sp>
        <p:sp>
          <p:nvSpPr>
            <p:cNvPr id="12" name="Rectangle 11"/>
            <p:cNvSpPr/>
            <p:nvPr/>
          </p:nvSpPr>
          <p:spPr>
            <a:xfrm>
              <a:off x="323273" y="2191435"/>
              <a:ext cx="2549236" cy="1200329"/>
            </a:xfrm>
            <a:prstGeom prst="rect">
              <a:avLst/>
            </a:prstGeom>
          </p:spPr>
          <p:txBody>
            <a:bodyPr wrap="square">
              <a:spAutoFit/>
            </a:bodyPr>
            <a:lstStyle/>
            <a:p>
              <a:r>
                <a:rPr lang="en-US" dirty="0">
                  <a:solidFill>
                    <a:schemeClr val="bg1"/>
                  </a:solidFill>
                </a:rPr>
                <a:t>A Roman ruler in the territory of Judea, which included the capital city of Jerusalem.</a:t>
              </a:r>
            </a:p>
          </p:txBody>
        </p:sp>
        <p:pic>
          <p:nvPicPr>
            <p:cNvPr id="22530" name="Picture 2" descr="Image result for pontius pilate"/>
            <p:cNvPicPr>
              <a:picLocks noChangeAspect="1" noChangeArrowheads="1"/>
            </p:cNvPicPr>
            <p:nvPr/>
          </p:nvPicPr>
          <p:blipFill>
            <a:blip r:embed="rId3" cstate="print"/>
            <a:srcRect/>
            <a:stretch>
              <a:fillRect/>
            </a:stretch>
          </p:blipFill>
          <p:spPr bwMode="auto">
            <a:xfrm>
              <a:off x="517943" y="3690793"/>
              <a:ext cx="2222081" cy="2774662"/>
            </a:xfrm>
            <a:prstGeom prst="rect">
              <a:avLst/>
            </a:prstGeom>
            <a:noFill/>
          </p:spPr>
        </p:pic>
      </p:grpSp>
      <p:grpSp>
        <p:nvGrpSpPr>
          <p:cNvPr id="19" name="Group 18"/>
          <p:cNvGrpSpPr/>
          <p:nvPr/>
        </p:nvGrpSpPr>
        <p:grpSpPr>
          <a:xfrm>
            <a:off x="4008581" y="1193953"/>
            <a:ext cx="3426692" cy="5214500"/>
            <a:chOff x="4008581" y="1193953"/>
            <a:chExt cx="3426692" cy="5214500"/>
          </a:xfrm>
        </p:grpSpPr>
        <p:sp>
          <p:nvSpPr>
            <p:cNvPr id="7" name="Rectangle 6"/>
            <p:cNvSpPr/>
            <p:nvPr/>
          </p:nvSpPr>
          <p:spPr>
            <a:xfrm>
              <a:off x="4193309" y="1193953"/>
              <a:ext cx="3241964" cy="461665"/>
            </a:xfrm>
            <a:prstGeom prst="rect">
              <a:avLst/>
            </a:prstGeom>
          </p:spPr>
          <p:txBody>
            <a:bodyPr wrap="square">
              <a:spAutoFit/>
            </a:bodyPr>
            <a:lstStyle/>
            <a:p>
              <a:r>
                <a:rPr lang="en-US" sz="2400" dirty="0">
                  <a:solidFill>
                    <a:srgbClr val="FFFF00"/>
                  </a:solidFill>
                </a:rPr>
                <a:t>Herod Antipas</a:t>
              </a:r>
            </a:p>
          </p:txBody>
        </p:sp>
        <p:sp>
          <p:nvSpPr>
            <p:cNvPr id="13" name="Rectangle 12"/>
            <p:cNvSpPr/>
            <p:nvPr/>
          </p:nvSpPr>
          <p:spPr>
            <a:xfrm>
              <a:off x="4008581" y="2099072"/>
              <a:ext cx="2881745" cy="1477328"/>
            </a:xfrm>
            <a:prstGeom prst="rect">
              <a:avLst/>
            </a:prstGeom>
          </p:spPr>
          <p:txBody>
            <a:bodyPr wrap="square">
              <a:spAutoFit/>
            </a:bodyPr>
            <a:lstStyle/>
            <a:p>
              <a:r>
                <a:rPr lang="en-US" dirty="0">
                  <a:solidFill>
                    <a:schemeClr val="bg1"/>
                  </a:solidFill>
                </a:rPr>
                <a:t> Ruled the territories of Galilee and </a:t>
              </a:r>
              <a:r>
                <a:rPr lang="en-US" dirty="0" err="1">
                  <a:solidFill>
                    <a:schemeClr val="bg1"/>
                  </a:solidFill>
                </a:rPr>
                <a:t>Perea</a:t>
              </a:r>
              <a:r>
                <a:rPr lang="en-US" dirty="0">
                  <a:solidFill>
                    <a:schemeClr val="bg1"/>
                  </a:solidFill>
                </a:rPr>
                <a:t> under Roman authority—had also put John the Baptist to death.</a:t>
              </a:r>
            </a:p>
          </p:txBody>
        </p:sp>
        <p:pic>
          <p:nvPicPr>
            <p:cNvPr id="22532" name="Picture 4" descr="Image result for herod antipas"/>
            <p:cNvPicPr>
              <a:picLocks noChangeAspect="1" noChangeArrowheads="1"/>
            </p:cNvPicPr>
            <p:nvPr/>
          </p:nvPicPr>
          <p:blipFill>
            <a:blip r:embed="rId4" cstate="print"/>
            <a:srcRect/>
            <a:stretch>
              <a:fillRect/>
            </a:stretch>
          </p:blipFill>
          <p:spPr bwMode="auto">
            <a:xfrm>
              <a:off x="4311939" y="3769302"/>
              <a:ext cx="2033444" cy="2639151"/>
            </a:xfrm>
            <a:prstGeom prst="rect">
              <a:avLst/>
            </a:prstGeom>
            <a:noFill/>
          </p:spPr>
        </p:pic>
      </p:grpSp>
      <p:grpSp>
        <p:nvGrpSpPr>
          <p:cNvPr id="20" name="Group 19"/>
          <p:cNvGrpSpPr/>
          <p:nvPr/>
        </p:nvGrpSpPr>
        <p:grpSpPr>
          <a:xfrm>
            <a:off x="6975968" y="1212334"/>
            <a:ext cx="4957413" cy="5014073"/>
            <a:chOff x="6975968" y="1212334"/>
            <a:chExt cx="4957413" cy="5014073"/>
          </a:xfrm>
        </p:grpSpPr>
        <p:sp>
          <p:nvSpPr>
            <p:cNvPr id="11" name="Rectangle 10"/>
            <p:cNvSpPr/>
            <p:nvPr/>
          </p:nvSpPr>
          <p:spPr>
            <a:xfrm>
              <a:off x="8843477" y="1212334"/>
              <a:ext cx="2112758" cy="461665"/>
            </a:xfrm>
            <a:prstGeom prst="rect">
              <a:avLst/>
            </a:prstGeom>
          </p:spPr>
          <p:txBody>
            <a:bodyPr wrap="none">
              <a:spAutoFit/>
            </a:bodyPr>
            <a:lstStyle/>
            <a:p>
              <a:r>
                <a:rPr lang="en-US" sz="2400" dirty="0">
                  <a:solidFill>
                    <a:srgbClr val="FFFF00"/>
                  </a:solidFill>
                </a:rPr>
                <a:t>Roman Soldiers</a:t>
              </a:r>
            </a:p>
          </p:txBody>
        </p:sp>
        <p:sp>
          <p:nvSpPr>
            <p:cNvPr id="14" name="Rectangle 13"/>
            <p:cNvSpPr/>
            <p:nvPr/>
          </p:nvSpPr>
          <p:spPr>
            <a:xfrm>
              <a:off x="8728363" y="1702092"/>
              <a:ext cx="3205018" cy="4524315"/>
            </a:xfrm>
            <a:prstGeom prst="rect">
              <a:avLst/>
            </a:prstGeom>
          </p:spPr>
          <p:txBody>
            <a:bodyPr wrap="square">
              <a:spAutoFit/>
            </a:bodyPr>
            <a:lstStyle/>
            <a:p>
              <a:r>
                <a:rPr lang="en-US" dirty="0">
                  <a:solidFill>
                    <a:schemeClr val="bg1"/>
                  </a:solidFill>
                </a:rPr>
                <a:t>The presence of Roman forces in Judea was brought about by a treaty between Judas Maccabaeus (the Jewish head of state) and Rome about 160 BC.</a:t>
              </a:r>
            </a:p>
            <a:p>
              <a:endParaRPr lang="en-US" dirty="0">
                <a:solidFill>
                  <a:schemeClr val="bg1"/>
                </a:solidFill>
              </a:endParaRPr>
            </a:p>
            <a:p>
              <a:r>
                <a:rPr lang="en-US" dirty="0">
                  <a:solidFill>
                    <a:schemeClr val="bg1"/>
                  </a:solidFill>
                </a:rPr>
                <a:t> “The soldiers of the Governor…” The term here (</a:t>
              </a:r>
              <a:r>
                <a:rPr lang="en-US" dirty="0" err="1">
                  <a:solidFill>
                    <a:schemeClr val="bg1"/>
                  </a:solidFill>
                </a:rPr>
                <a:t>stratiwtai</a:t>
              </a:r>
              <a:r>
                <a:rPr lang="en-US" dirty="0">
                  <a:solidFill>
                    <a:schemeClr val="bg1"/>
                  </a:solidFill>
                </a:rPr>
                <a:t>/</a:t>
              </a:r>
              <a:r>
                <a:rPr lang="en-US" dirty="0" err="1">
                  <a:solidFill>
                    <a:schemeClr val="bg1"/>
                  </a:solidFill>
                </a:rPr>
                <a:t>stratiotai</a:t>
              </a:r>
              <a:r>
                <a:rPr lang="en-US" dirty="0">
                  <a:solidFill>
                    <a:schemeClr val="bg1"/>
                  </a:solidFill>
                </a:rPr>
                <a:t>) is the regular term for soldier. </a:t>
              </a:r>
            </a:p>
            <a:p>
              <a:endParaRPr lang="en-US" dirty="0">
                <a:solidFill>
                  <a:schemeClr val="bg1"/>
                </a:solidFill>
              </a:endParaRPr>
            </a:p>
            <a:p>
              <a:r>
                <a:rPr lang="en-US" dirty="0">
                  <a:solidFill>
                    <a:schemeClr val="bg1"/>
                  </a:solidFill>
                </a:rPr>
                <a:t>This is the same term used to describe the people who carried out all of the brutal and violent acts attributed to soldiers in the New Testament. (2)</a:t>
              </a:r>
            </a:p>
          </p:txBody>
        </p:sp>
        <p:pic>
          <p:nvPicPr>
            <p:cNvPr id="22534" name="Picture 6" descr="Image result for roman soldiers statue"/>
            <p:cNvPicPr>
              <a:picLocks noChangeAspect="1" noChangeArrowheads="1"/>
            </p:cNvPicPr>
            <p:nvPr/>
          </p:nvPicPr>
          <p:blipFill>
            <a:blip r:embed="rId5" cstate="print"/>
            <a:srcRect/>
            <a:stretch>
              <a:fillRect/>
            </a:stretch>
          </p:blipFill>
          <p:spPr bwMode="auto">
            <a:xfrm>
              <a:off x="6975968" y="1611890"/>
              <a:ext cx="1734499" cy="2867747"/>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1" y="0"/>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Savior’s Trial</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grpSp>
        <p:nvGrpSpPr>
          <p:cNvPr id="2" name="Group 17"/>
          <p:cNvGrpSpPr/>
          <p:nvPr/>
        </p:nvGrpSpPr>
        <p:grpSpPr>
          <a:xfrm>
            <a:off x="148490" y="790574"/>
            <a:ext cx="3088854" cy="3709185"/>
            <a:chOff x="148490" y="790574"/>
            <a:chExt cx="3088854" cy="3709185"/>
          </a:xfrm>
        </p:grpSpPr>
        <p:sp>
          <p:nvSpPr>
            <p:cNvPr id="5" name="TextBox 4"/>
            <p:cNvSpPr txBox="1"/>
            <p:nvPr/>
          </p:nvSpPr>
          <p:spPr>
            <a:xfrm>
              <a:off x="951344" y="1071417"/>
              <a:ext cx="2286000" cy="461665"/>
            </a:xfrm>
            <a:prstGeom prst="rect">
              <a:avLst/>
            </a:prstGeom>
            <a:noFill/>
          </p:spPr>
          <p:txBody>
            <a:bodyPr wrap="square" rtlCol="0">
              <a:spAutoFit/>
            </a:bodyPr>
            <a:lstStyle/>
            <a:p>
              <a:r>
                <a:rPr lang="en-US" sz="2400" dirty="0">
                  <a:solidFill>
                    <a:srgbClr val="FFFF00"/>
                  </a:solidFill>
                </a:rPr>
                <a:t>Pontius Pilate</a:t>
              </a:r>
            </a:p>
          </p:txBody>
        </p:sp>
        <p:sp>
          <p:nvSpPr>
            <p:cNvPr id="12" name="Rectangle 11"/>
            <p:cNvSpPr/>
            <p:nvPr/>
          </p:nvSpPr>
          <p:spPr>
            <a:xfrm>
              <a:off x="323273" y="2191435"/>
              <a:ext cx="2549236" cy="2308324"/>
            </a:xfrm>
            <a:prstGeom prst="rect">
              <a:avLst/>
            </a:prstGeom>
          </p:spPr>
          <p:txBody>
            <a:bodyPr wrap="square">
              <a:spAutoFit/>
            </a:bodyPr>
            <a:lstStyle/>
            <a:p>
              <a:r>
                <a:rPr lang="en-US" dirty="0">
                  <a:solidFill>
                    <a:schemeClr val="bg1"/>
                  </a:solidFill>
                </a:rPr>
                <a:t>Pilate began looking for a way to dismiss the case against Him.</a:t>
              </a:r>
            </a:p>
            <a:p>
              <a:endParaRPr lang="en-US" dirty="0">
                <a:solidFill>
                  <a:schemeClr val="bg1"/>
                </a:solidFill>
              </a:endParaRPr>
            </a:p>
            <a:p>
              <a:r>
                <a:rPr lang="en-US" dirty="0">
                  <a:solidFill>
                    <a:schemeClr val="bg1"/>
                  </a:solidFill>
                </a:rPr>
                <a:t>When Pilate learned that Jesus was a Galilean, he sent Him to Herod Antipas.</a:t>
              </a:r>
            </a:p>
          </p:txBody>
        </p:sp>
        <p:pic>
          <p:nvPicPr>
            <p:cNvPr id="22530" name="Picture 2" descr="Image result for pontius pilate"/>
            <p:cNvPicPr>
              <a:picLocks noChangeAspect="1" noChangeArrowheads="1"/>
            </p:cNvPicPr>
            <p:nvPr/>
          </p:nvPicPr>
          <p:blipFill>
            <a:blip r:embed="rId3" cstate="print"/>
            <a:srcRect/>
            <a:stretch>
              <a:fillRect/>
            </a:stretch>
          </p:blipFill>
          <p:spPr bwMode="auto">
            <a:xfrm>
              <a:off x="148490" y="790574"/>
              <a:ext cx="816666" cy="1019752"/>
            </a:xfrm>
            <a:prstGeom prst="rect">
              <a:avLst/>
            </a:prstGeom>
            <a:noFill/>
          </p:spPr>
        </p:pic>
      </p:grpSp>
      <p:grpSp>
        <p:nvGrpSpPr>
          <p:cNvPr id="3" name="Group 18"/>
          <p:cNvGrpSpPr/>
          <p:nvPr/>
        </p:nvGrpSpPr>
        <p:grpSpPr>
          <a:xfrm>
            <a:off x="3278910" y="841376"/>
            <a:ext cx="4331854" cy="5782011"/>
            <a:chOff x="3278910" y="841376"/>
            <a:chExt cx="4331854" cy="5782011"/>
          </a:xfrm>
        </p:grpSpPr>
        <p:sp>
          <p:nvSpPr>
            <p:cNvPr id="7" name="Rectangle 6"/>
            <p:cNvSpPr/>
            <p:nvPr/>
          </p:nvSpPr>
          <p:spPr>
            <a:xfrm>
              <a:off x="4147127" y="1046171"/>
              <a:ext cx="3241964" cy="461665"/>
            </a:xfrm>
            <a:prstGeom prst="rect">
              <a:avLst/>
            </a:prstGeom>
          </p:spPr>
          <p:txBody>
            <a:bodyPr wrap="square">
              <a:spAutoFit/>
            </a:bodyPr>
            <a:lstStyle/>
            <a:p>
              <a:r>
                <a:rPr lang="en-US" sz="2400" dirty="0">
                  <a:solidFill>
                    <a:srgbClr val="FFFF00"/>
                  </a:solidFill>
                </a:rPr>
                <a:t>Herod Antipas</a:t>
              </a:r>
            </a:p>
          </p:txBody>
        </p:sp>
        <p:sp>
          <p:nvSpPr>
            <p:cNvPr id="13" name="Rectangle 12"/>
            <p:cNvSpPr/>
            <p:nvPr/>
          </p:nvSpPr>
          <p:spPr>
            <a:xfrm>
              <a:off x="4008581" y="2099072"/>
              <a:ext cx="3602183" cy="4524315"/>
            </a:xfrm>
            <a:prstGeom prst="rect">
              <a:avLst/>
            </a:prstGeom>
          </p:spPr>
          <p:txBody>
            <a:bodyPr wrap="square">
              <a:spAutoFit/>
            </a:bodyPr>
            <a:lstStyle/>
            <a:p>
              <a:r>
                <a:rPr lang="en-US" dirty="0">
                  <a:solidFill>
                    <a:schemeClr val="bg1"/>
                  </a:solidFill>
                </a:rPr>
                <a:t>Herod was eager to see Jesus, hoping to witness a miracle of some sort.</a:t>
              </a:r>
            </a:p>
            <a:p>
              <a:endParaRPr lang="en-US" dirty="0">
                <a:solidFill>
                  <a:schemeClr val="bg1"/>
                </a:solidFill>
              </a:endParaRPr>
            </a:p>
            <a:p>
              <a:r>
                <a:rPr lang="en-US" dirty="0">
                  <a:solidFill>
                    <a:schemeClr val="bg1"/>
                  </a:solidFill>
                </a:rPr>
                <a:t> “Herod began to question the Prisoner; but Jesus remained silent.</a:t>
              </a:r>
            </a:p>
            <a:p>
              <a:endParaRPr lang="en-US" dirty="0">
                <a:solidFill>
                  <a:schemeClr val="bg1"/>
                </a:solidFill>
              </a:endParaRPr>
            </a:p>
            <a:p>
              <a:r>
                <a:rPr lang="en-US" dirty="0">
                  <a:solidFill>
                    <a:schemeClr val="bg1"/>
                  </a:solidFill>
                </a:rPr>
                <a:t>As far as we know, Herod is … the only being who saw Christ face to face and spoke to Him, yet never heard His voice. … For Herod the fox He had but disdainful and kingly silence.</a:t>
              </a:r>
            </a:p>
            <a:p>
              <a:endParaRPr lang="en-US" dirty="0">
                <a:solidFill>
                  <a:schemeClr val="bg1"/>
                </a:solidFill>
              </a:endParaRPr>
            </a:p>
            <a:p>
              <a:r>
                <a:rPr lang="en-US" dirty="0">
                  <a:solidFill>
                    <a:schemeClr val="bg1"/>
                  </a:solidFill>
                </a:rPr>
                <a:t>Herod had found nothing in Jesus to warrant condemnation”  (3)</a:t>
              </a:r>
            </a:p>
          </p:txBody>
        </p:sp>
        <p:pic>
          <p:nvPicPr>
            <p:cNvPr id="22532" name="Picture 4" descr="Image result for herod antipas"/>
            <p:cNvPicPr>
              <a:picLocks noChangeAspect="1" noChangeArrowheads="1"/>
            </p:cNvPicPr>
            <p:nvPr/>
          </p:nvPicPr>
          <p:blipFill>
            <a:blip r:embed="rId4" cstate="print"/>
            <a:srcRect/>
            <a:stretch>
              <a:fillRect/>
            </a:stretch>
          </p:blipFill>
          <p:spPr bwMode="auto">
            <a:xfrm>
              <a:off x="3278910" y="841376"/>
              <a:ext cx="794328" cy="1030936"/>
            </a:xfrm>
            <a:prstGeom prst="rect">
              <a:avLst/>
            </a:prstGeom>
            <a:noFill/>
          </p:spPr>
        </p:pic>
      </p:grpSp>
      <p:grpSp>
        <p:nvGrpSpPr>
          <p:cNvPr id="4" name="Group 19"/>
          <p:cNvGrpSpPr/>
          <p:nvPr/>
        </p:nvGrpSpPr>
        <p:grpSpPr>
          <a:xfrm>
            <a:off x="7795491" y="1025236"/>
            <a:ext cx="4137890" cy="2708181"/>
            <a:chOff x="7795491" y="1025236"/>
            <a:chExt cx="4137890" cy="2708181"/>
          </a:xfrm>
        </p:grpSpPr>
        <p:sp>
          <p:nvSpPr>
            <p:cNvPr id="11" name="Rectangle 10"/>
            <p:cNvSpPr/>
            <p:nvPr/>
          </p:nvSpPr>
          <p:spPr>
            <a:xfrm>
              <a:off x="8843477" y="1212334"/>
              <a:ext cx="2112758" cy="461665"/>
            </a:xfrm>
            <a:prstGeom prst="rect">
              <a:avLst/>
            </a:prstGeom>
          </p:spPr>
          <p:txBody>
            <a:bodyPr wrap="none">
              <a:spAutoFit/>
            </a:bodyPr>
            <a:lstStyle/>
            <a:p>
              <a:r>
                <a:rPr lang="en-US" sz="2400" dirty="0">
                  <a:solidFill>
                    <a:srgbClr val="FFFF00"/>
                  </a:solidFill>
                </a:rPr>
                <a:t>Roman Soldiers</a:t>
              </a:r>
            </a:p>
          </p:txBody>
        </p:sp>
        <p:sp>
          <p:nvSpPr>
            <p:cNvPr id="14" name="Rectangle 13"/>
            <p:cNvSpPr/>
            <p:nvPr/>
          </p:nvSpPr>
          <p:spPr>
            <a:xfrm>
              <a:off x="8728363" y="1702092"/>
              <a:ext cx="3205018" cy="2031325"/>
            </a:xfrm>
            <a:prstGeom prst="rect">
              <a:avLst/>
            </a:prstGeom>
          </p:spPr>
          <p:txBody>
            <a:bodyPr wrap="square">
              <a:spAutoFit/>
            </a:bodyPr>
            <a:lstStyle/>
            <a:p>
              <a:r>
                <a:rPr lang="en-US" dirty="0">
                  <a:solidFill>
                    <a:schemeClr val="bg1"/>
                  </a:solidFill>
                </a:rPr>
                <a:t>Herod and his men-at-arms made sport of the suffering Christ, ‘set him at </a:t>
              </a:r>
              <a:r>
                <a:rPr lang="en-US" dirty="0" err="1">
                  <a:solidFill>
                    <a:schemeClr val="bg1"/>
                  </a:solidFill>
                </a:rPr>
                <a:t>nought</a:t>
              </a:r>
              <a:r>
                <a:rPr lang="en-US" dirty="0">
                  <a:solidFill>
                    <a:schemeClr val="bg1"/>
                  </a:solidFill>
                </a:rPr>
                <a:t> and mocked him’; then in travesty they ‘arrayed him in a gorgeous robe and sent him again to Pilate’</a:t>
              </a:r>
            </a:p>
          </p:txBody>
        </p:sp>
        <p:pic>
          <p:nvPicPr>
            <p:cNvPr id="22534" name="Picture 6" descr="Image result for roman soldiers statue"/>
            <p:cNvPicPr>
              <a:picLocks noChangeAspect="1" noChangeArrowheads="1"/>
            </p:cNvPicPr>
            <p:nvPr/>
          </p:nvPicPr>
          <p:blipFill>
            <a:blip r:embed="rId5" cstate="print"/>
            <a:srcRect l="13168" t="478" r="27191" b="60228"/>
            <a:stretch>
              <a:fillRect/>
            </a:stretch>
          </p:blipFill>
          <p:spPr bwMode="auto">
            <a:xfrm>
              <a:off x="7795491" y="1025236"/>
              <a:ext cx="868218" cy="945738"/>
            </a:xfrm>
            <a:prstGeom prst="rect">
              <a:avLst/>
            </a:prstGeom>
            <a:noFill/>
          </p:spPr>
        </p:pic>
      </p:grpSp>
      <p:sp>
        <p:nvSpPr>
          <p:cNvPr id="17" name="TextBox 16"/>
          <p:cNvSpPr txBox="1"/>
          <p:nvPr/>
        </p:nvSpPr>
        <p:spPr>
          <a:xfrm>
            <a:off x="0" y="6488668"/>
            <a:ext cx="2253672" cy="369332"/>
          </a:xfrm>
          <a:prstGeom prst="rect">
            <a:avLst/>
          </a:prstGeom>
          <a:noFill/>
        </p:spPr>
        <p:txBody>
          <a:bodyPr wrap="square" rtlCol="0">
            <a:spAutoFit/>
          </a:bodyPr>
          <a:lstStyle/>
          <a:p>
            <a:r>
              <a:rPr lang="en-US" dirty="0">
                <a:solidFill>
                  <a:schemeClr val="bg1"/>
                </a:solidFill>
              </a:rPr>
              <a:t>Luke 23:1-12</a:t>
            </a:r>
          </a:p>
        </p:txBody>
      </p:sp>
      <p:sp>
        <p:nvSpPr>
          <p:cNvPr id="18" name="Right Arrow 17"/>
          <p:cNvSpPr/>
          <p:nvPr/>
        </p:nvSpPr>
        <p:spPr>
          <a:xfrm>
            <a:off x="2927927" y="2807855"/>
            <a:ext cx="720437"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7624618" y="2794000"/>
            <a:ext cx="720437"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8783746">
            <a:off x="9818254" y="3851564"/>
            <a:ext cx="720437"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8783746">
            <a:off x="8474364" y="4798292"/>
            <a:ext cx="720437"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0551246">
            <a:off x="6645562" y="5407892"/>
            <a:ext cx="720437"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2584779">
            <a:off x="3357420" y="5121564"/>
            <a:ext cx="720437"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3545636">
            <a:off x="1999671" y="4290291"/>
            <a:ext cx="720437" cy="44334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2000"/>
                                        <p:tgtEl>
                                          <p:spTgt spid="2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3000"/>
                                        <p:tgtEl>
                                          <p:spTgt spid="2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P spid="22" grpId="0" animBg="1"/>
      <p:bldP spid="23" grpId="0"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Release of a Prisoner</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grpSp>
        <p:nvGrpSpPr>
          <p:cNvPr id="2" name="Group 17"/>
          <p:cNvGrpSpPr/>
          <p:nvPr/>
        </p:nvGrpSpPr>
        <p:grpSpPr>
          <a:xfrm>
            <a:off x="148490" y="790574"/>
            <a:ext cx="3088854" cy="4817181"/>
            <a:chOff x="148490" y="790574"/>
            <a:chExt cx="3088854" cy="4817181"/>
          </a:xfrm>
        </p:grpSpPr>
        <p:sp>
          <p:nvSpPr>
            <p:cNvPr id="5" name="TextBox 4"/>
            <p:cNvSpPr txBox="1"/>
            <p:nvPr/>
          </p:nvSpPr>
          <p:spPr>
            <a:xfrm>
              <a:off x="951344" y="1071417"/>
              <a:ext cx="2286000" cy="461665"/>
            </a:xfrm>
            <a:prstGeom prst="rect">
              <a:avLst/>
            </a:prstGeom>
            <a:noFill/>
          </p:spPr>
          <p:txBody>
            <a:bodyPr wrap="square" rtlCol="0">
              <a:spAutoFit/>
            </a:bodyPr>
            <a:lstStyle/>
            <a:p>
              <a:r>
                <a:rPr lang="en-US" sz="2400" dirty="0">
                  <a:solidFill>
                    <a:srgbClr val="FFFF00"/>
                  </a:solidFill>
                </a:rPr>
                <a:t>Pontius Pilate</a:t>
              </a:r>
            </a:p>
          </p:txBody>
        </p:sp>
        <p:sp>
          <p:nvSpPr>
            <p:cNvPr id="12" name="Rectangle 11"/>
            <p:cNvSpPr/>
            <p:nvPr/>
          </p:nvSpPr>
          <p:spPr>
            <a:xfrm>
              <a:off x="323272" y="2191435"/>
              <a:ext cx="2872509" cy="3416320"/>
            </a:xfrm>
            <a:prstGeom prst="rect">
              <a:avLst/>
            </a:prstGeom>
          </p:spPr>
          <p:txBody>
            <a:bodyPr wrap="square">
              <a:spAutoFit/>
            </a:bodyPr>
            <a:lstStyle/>
            <a:p>
              <a:r>
                <a:rPr lang="en-US" dirty="0">
                  <a:solidFill>
                    <a:schemeClr val="bg1"/>
                  </a:solidFill>
                </a:rPr>
                <a:t>Neither Pilate nor Herod could find fault with Jesus, so Pilate told the multitude that he would punish Jesus and release Him. </a:t>
              </a:r>
            </a:p>
            <a:p>
              <a:endParaRPr lang="en-US" dirty="0">
                <a:solidFill>
                  <a:schemeClr val="bg1"/>
                </a:solidFill>
              </a:endParaRPr>
            </a:p>
            <a:p>
              <a:r>
                <a:rPr lang="en-US" dirty="0">
                  <a:solidFill>
                    <a:schemeClr val="bg1"/>
                  </a:solidFill>
                </a:rPr>
                <a:t>Pilate asked the Jews in attendance three times why they wanted Jesus crucified and then, finally giving in to popular pressure, released Barabbas </a:t>
              </a:r>
            </a:p>
          </p:txBody>
        </p:sp>
        <p:pic>
          <p:nvPicPr>
            <p:cNvPr id="22530" name="Picture 2" descr="Image result for pontius pilate"/>
            <p:cNvPicPr>
              <a:picLocks noChangeAspect="1" noChangeArrowheads="1"/>
            </p:cNvPicPr>
            <p:nvPr/>
          </p:nvPicPr>
          <p:blipFill>
            <a:blip r:embed="rId3" cstate="print"/>
            <a:srcRect/>
            <a:stretch>
              <a:fillRect/>
            </a:stretch>
          </p:blipFill>
          <p:spPr bwMode="auto">
            <a:xfrm>
              <a:off x="148490" y="790574"/>
              <a:ext cx="816666" cy="1019752"/>
            </a:xfrm>
            <a:prstGeom prst="rect">
              <a:avLst/>
            </a:prstGeom>
            <a:noFill/>
          </p:spPr>
        </p:pic>
      </p:grpSp>
      <p:sp>
        <p:nvSpPr>
          <p:cNvPr id="17" name="TextBox 16"/>
          <p:cNvSpPr txBox="1"/>
          <p:nvPr/>
        </p:nvSpPr>
        <p:spPr>
          <a:xfrm>
            <a:off x="-1" y="6488668"/>
            <a:ext cx="5310909" cy="369332"/>
          </a:xfrm>
          <a:prstGeom prst="rect">
            <a:avLst/>
          </a:prstGeom>
          <a:noFill/>
        </p:spPr>
        <p:txBody>
          <a:bodyPr wrap="square" rtlCol="0">
            <a:spAutoFit/>
          </a:bodyPr>
          <a:lstStyle/>
          <a:p>
            <a:r>
              <a:rPr lang="en-US" dirty="0">
                <a:solidFill>
                  <a:schemeClr val="bg1"/>
                </a:solidFill>
              </a:rPr>
              <a:t>Luke 23:12-25; Matthew 27:26; Leviticus 16:8-10</a:t>
            </a:r>
          </a:p>
        </p:txBody>
      </p:sp>
      <p:grpSp>
        <p:nvGrpSpPr>
          <p:cNvPr id="31" name="Group 30"/>
          <p:cNvGrpSpPr/>
          <p:nvPr/>
        </p:nvGrpSpPr>
        <p:grpSpPr>
          <a:xfrm>
            <a:off x="3968288" y="923636"/>
            <a:ext cx="3263783" cy="3220708"/>
            <a:chOff x="3968288" y="923636"/>
            <a:chExt cx="3263783" cy="3220708"/>
          </a:xfrm>
        </p:grpSpPr>
        <p:sp>
          <p:nvSpPr>
            <p:cNvPr id="26" name="TextBox 25"/>
            <p:cNvSpPr txBox="1"/>
            <p:nvPr/>
          </p:nvSpPr>
          <p:spPr>
            <a:xfrm>
              <a:off x="4946071" y="1916545"/>
              <a:ext cx="2286000" cy="461665"/>
            </a:xfrm>
            <a:prstGeom prst="rect">
              <a:avLst/>
            </a:prstGeom>
            <a:noFill/>
          </p:spPr>
          <p:txBody>
            <a:bodyPr wrap="square" rtlCol="0">
              <a:spAutoFit/>
            </a:bodyPr>
            <a:lstStyle/>
            <a:p>
              <a:r>
                <a:rPr lang="en-US" sz="2400" dirty="0">
                  <a:solidFill>
                    <a:srgbClr val="FFFF00"/>
                  </a:solidFill>
                </a:rPr>
                <a:t>Barabbas</a:t>
              </a:r>
            </a:p>
          </p:txBody>
        </p:sp>
        <p:sp>
          <p:nvSpPr>
            <p:cNvPr id="27" name="Rectangle 26"/>
            <p:cNvSpPr/>
            <p:nvPr/>
          </p:nvSpPr>
          <p:spPr>
            <a:xfrm>
              <a:off x="4262582" y="2390018"/>
              <a:ext cx="2872509" cy="1754326"/>
            </a:xfrm>
            <a:prstGeom prst="rect">
              <a:avLst/>
            </a:prstGeom>
          </p:spPr>
          <p:txBody>
            <a:bodyPr wrap="square">
              <a:spAutoFit/>
            </a:bodyPr>
            <a:lstStyle/>
            <a:p>
              <a:r>
                <a:rPr lang="en-US" dirty="0">
                  <a:solidFill>
                    <a:schemeClr val="bg1"/>
                  </a:solidFill>
                </a:rPr>
                <a:t>According to the Greek to Matthew, Barabbas’s first name was Jesus.</a:t>
              </a:r>
            </a:p>
            <a:p>
              <a:r>
                <a:rPr lang="en-US" dirty="0">
                  <a:solidFill>
                    <a:schemeClr val="bg1"/>
                  </a:solidFill>
                </a:rPr>
                <a:t> Jesus Barabbas was a thief, murderer, and traitor, while Jesus the Christ was perfect.</a:t>
              </a:r>
            </a:p>
          </p:txBody>
        </p:sp>
        <p:pic>
          <p:nvPicPr>
            <p:cNvPr id="24580" name="Picture 4" descr="Image result for statue of ancient jews"/>
            <p:cNvPicPr>
              <a:picLocks noChangeAspect="1" noChangeArrowheads="1"/>
            </p:cNvPicPr>
            <p:nvPr/>
          </p:nvPicPr>
          <p:blipFill>
            <a:blip r:embed="rId4" cstate="print"/>
            <a:srcRect l="4758" t="3384" r="5299" b="17327"/>
            <a:stretch>
              <a:fillRect/>
            </a:stretch>
          </p:blipFill>
          <p:spPr bwMode="auto">
            <a:xfrm>
              <a:off x="3968288" y="923636"/>
              <a:ext cx="963929" cy="1440873"/>
            </a:xfrm>
            <a:prstGeom prst="rect">
              <a:avLst/>
            </a:prstGeom>
            <a:noFill/>
          </p:spPr>
        </p:pic>
      </p:grpSp>
      <p:grpSp>
        <p:nvGrpSpPr>
          <p:cNvPr id="33" name="Group 32"/>
          <p:cNvGrpSpPr/>
          <p:nvPr/>
        </p:nvGrpSpPr>
        <p:grpSpPr>
          <a:xfrm>
            <a:off x="7213599" y="954085"/>
            <a:ext cx="4765963" cy="5649914"/>
            <a:chOff x="7065818" y="1074158"/>
            <a:chExt cx="4765963" cy="5649914"/>
          </a:xfrm>
        </p:grpSpPr>
        <p:sp>
          <p:nvSpPr>
            <p:cNvPr id="28" name="Rectangle 27"/>
            <p:cNvSpPr/>
            <p:nvPr/>
          </p:nvSpPr>
          <p:spPr>
            <a:xfrm>
              <a:off x="7065818" y="1074158"/>
              <a:ext cx="4765963" cy="3416320"/>
            </a:xfrm>
            <a:prstGeom prst="rect">
              <a:avLst/>
            </a:prstGeom>
          </p:spPr>
          <p:txBody>
            <a:bodyPr wrap="square">
              <a:spAutoFit/>
            </a:bodyPr>
            <a:lstStyle/>
            <a:p>
              <a:r>
                <a:rPr lang="en-US" dirty="0">
                  <a:solidFill>
                    <a:schemeClr val="bg1"/>
                  </a:solidFill>
                </a:rPr>
                <a:t>The law of Moses taught that once a year, on the Day of Atonement, the high priest selected two goats. One goat became the scapegoat and was released alive into the wilderness, while the other was “for the Lord” and was killed as an offering for the sins of the people.</a:t>
              </a:r>
            </a:p>
            <a:p>
              <a:endParaRPr lang="en-US" dirty="0">
                <a:solidFill>
                  <a:schemeClr val="bg1"/>
                </a:solidFill>
              </a:endParaRPr>
            </a:p>
            <a:p>
              <a:r>
                <a:rPr lang="en-US" dirty="0">
                  <a:solidFill>
                    <a:schemeClr val="bg1"/>
                  </a:solidFill>
                </a:rPr>
                <a:t>The high priest then took blood from the slain goat into the Holy of Holies of the tabernacle. He sprinkled it on the lid of the ark of the covenant (called the mercy seat), symbolically making atonement for the sins of Israel.</a:t>
              </a:r>
            </a:p>
          </p:txBody>
        </p:sp>
        <p:pic>
          <p:nvPicPr>
            <p:cNvPr id="24582" name="Picture 6" descr="Image result for statue of goat"/>
            <p:cNvPicPr>
              <a:picLocks noChangeAspect="1" noChangeArrowheads="1"/>
            </p:cNvPicPr>
            <p:nvPr/>
          </p:nvPicPr>
          <p:blipFill>
            <a:blip r:embed="rId5" cstate="print"/>
            <a:srcRect/>
            <a:stretch>
              <a:fillRect/>
            </a:stretch>
          </p:blipFill>
          <p:spPr bwMode="auto">
            <a:xfrm>
              <a:off x="8611088" y="4572000"/>
              <a:ext cx="1843608" cy="2152072"/>
            </a:xfrm>
            <a:prstGeom prst="rect">
              <a:avLst/>
            </a:prstGeom>
            <a:noFill/>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(4)</a:t>
            </a:r>
          </a:p>
        </p:txBody>
      </p:sp>
      <p:sp>
        <p:nvSpPr>
          <p:cNvPr id="18" name="Rectangle 17"/>
          <p:cNvSpPr/>
          <p:nvPr/>
        </p:nvSpPr>
        <p:spPr>
          <a:xfrm>
            <a:off x="5606473" y="1452709"/>
            <a:ext cx="4590472" cy="3539430"/>
          </a:xfrm>
          <a:prstGeom prst="rect">
            <a:avLst/>
          </a:prstGeom>
        </p:spPr>
        <p:txBody>
          <a:bodyPr wrap="square">
            <a:spAutoFit/>
          </a:bodyPr>
          <a:lstStyle/>
          <a:p>
            <a:r>
              <a:rPr lang="en-US" sz="2800" dirty="0">
                <a:solidFill>
                  <a:schemeClr val="bg1"/>
                </a:solidFill>
              </a:rPr>
              <a:t>“Christ, as the lamb of Jehovah as well as High Priest, shed his own blood to enter the heavenly Holy of Holies where that blood ransomed from their sins those who would believe in him and obey his commandments.”</a:t>
            </a:r>
          </a:p>
        </p:txBody>
      </p:sp>
      <p:sp>
        <p:nvSpPr>
          <p:cNvPr id="19" name="Rectangle 18"/>
          <p:cNvSpPr/>
          <p:nvPr/>
        </p:nvSpPr>
        <p:spPr>
          <a:xfrm>
            <a:off x="0" y="6488668"/>
            <a:ext cx="4424609" cy="369332"/>
          </a:xfrm>
          <a:prstGeom prst="rect">
            <a:avLst/>
          </a:prstGeom>
        </p:spPr>
        <p:txBody>
          <a:bodyPr wrap="none">
            <a:spAutoFit/>
          </a:bodyPr>
          <a:lstStyle/>
          <a:p>
            <a:r>
              <a:rPr lang="en-US" dirty="0">
                <a:solidFill>
                  <a:schemeClr val="bg1"/>
                </a:solidFill>
              </a:rPr>
              <a:t>Heb. 9:11–14, 24–28; 10:11–22; D&amp;C 45:3–5.</a:t>
            </a:r>
          </a:p>
        </p:txBody>
      </p:sp>
      <p:pic>
        <p:nvPicPr>
          <p:cNvPr id="20" name="Picture 19" descr="Gerald Lund.jpg"/>
          <p:cNvPicPr>
            <a:picLocks noChangeAspect="1"/>
          </p:cNvPicPr>
          <p:nvPr/>
        </p:nvPicPr>
        <p:blipFill>
          <a:blip r:embed="rId3" cstate="print"/>
          <a:stretch>
            <a:fillRect/>
          </a:stretch>
        </p:blipFill>
        <p:spPr>
          <a:xfrm>
            <a:off x="10907578" y="152833"/>
            <a:ext cx="953356" cy="1269568"/>
          </a:xfrm>
          <a:prstGeom prst="rect">
            <a:avLst/>
          </a:prstGeom>
        </p:spPr>
      </p:pic>
      <p:pic>
        <p:nvPicPr>
          <p:cNvPr id="25602" name="Picture 2" descr="Image result for jesus in tomb statue"/>
          <p:cNvPicPr>
            <a:picLocks noChangeAspect="1" noChangeArrowheads="1"/>
          </p:cNvPicPr>
          <p:nvPr/>
        </p:nvPicPr>
        <p:blipFill>
          <a:blip r:embed="rId4" cstate="print"/>
          <a:srcRect/>
          <a:stretch>
            <a:fillRect/>
          </a:stretch>
        </p:blipFill>
        <p:spPr bwMode="auto">
          <a:xfrm>
            <a:off x="604805" y="435985"/>
            <a:ext cx="4630770" cy="2990706"/>
          </a:xfrm>
          <a:prstGeom prst="rect">
            <a:avLst/>
          </a:prstGeom>
          <a:noFill/>
        </p:spPr>
      </p:pic>
    </p:spTree>
    <p:extLst>
      <p:ext uri="{BB962C8B-B14F-4D97-AF65-F5344CB8AC3E}">
        <p14:creationId xmlns:p14="http://schemas.microsoft.com/office/powerpoint/2010/main" val="171003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Eurostile" pitchFamily="34" charset="0"/>
              </a:rPr>
              <a:t>Pilot Washes His Hands</a:t>
            </a:r>
          </a:p>
        </p:txBody>
      </p:sp>
      <p:sp>
        <p:nvSpPr>
          <p:cNvPr id="10" name="Rectangle 9"/>
          <p:cNvSpPr/>
          <p:nvPr/>
        </p:nvSpPr>
        <p:spPr>
          <a:xfrm>
            <a:off x="11731618" y="6519446"/>
            <a:ext cx="460382" cy="338554"/>
          </a:xfrm>
          <a:prstGeom prst="rect">
            <a:avLst/>
          </a:prstGeom>
        </p:spPr>
        <p:txBody>
          <a:bodyPr wrap="none">
            <a:spAutoFit/>
          </a:bodyPr>
          <a:lstStyle/>
          <a:p>
            <a:pPr algn="r"/>
            <a:r>
              <a:rPr lang="en-US" sz="1600" dirty="0">
                <a:solidFill>
                  <a:schemeClr val="bg1"/>
                </a:solidFill>
              </a:rPr>
              <a:t> (1)</a:t>
            </a:r>
          </a:p>
        </p:txBody>
      </p:sp>
      <p:grpSp>
        <p:nvGrpSpPr>
          <p:cNvPr id="2" name="Group 17"/>
          <p:cNvGrpSpPr/>
          <p:nvPr/>
        </p:nvGrpSpPr>
        <p:grpSpPr>
          <a:xfrm>
            <a:off x="148490" y="790574"/>
            <a:ext cx="3088854" cy="3155187"/>
            <a:chOff x="148490" y="790574"/>
            <a:chExt cx="3088854" cy="3155187"/>
          </a:xfrm>
        </p:grpSpPr>
        <p:sp>
          <p:nvSpPr>
            <p:cNvPr id="5" name="TextBox 4"/>
            <p:cNvSpPr txBox="1"/>
            <p:nvPr/>
          </p:nvSpPr>
          <p:spPr>
            <a:xfrm>
              <a:off x="951344" y="1071417"/>
              <a:ext cx="2286000" cy="461665"/>
            </a:xfrm>
            <a:prstGeom prst="rect">
              <a:avLst/>
            </a:prstGeom>
            <a:noFill/>
          </p:spPr>
          <p:txBody>
            <a:bodyPr wrap="square" rtlCol="0">
              <a:spAutoFit/>
            </a:bodyPr>
            <a:lstStyle/>
            <a:p>
              <a:r>
                <a:rPr lang="en-US" sz="2400" dirty="0">
                  <a:solidFill>
                    <a:srgbClr val="FFFF00"/>
                  </a:solidFill>
                </a:rPr>
                <a:t>Pontius Pilate</a:t>
              </a:r>
            </a:p>
          </p:txBody>
        </p:sp>
        <p:sp>
          <p:nvSpPr>
            <p:cNvPr id="12" name="Rectangle 11"/>
            <p:cNvSpPr/>
            <p:nvPr/>
          </p:nvSpPr>
          <p:spPr>
            <a:xfrm>
              <a:off x="323272" y="2191435"/>
              <a:ext cx="2872509" cy="1754326"/>
            </a:xfrm>
            <a:prstGeom prst="rect">
              <a:avLst/>
            </a:prstGeom>
          </p:spPr>
          <p:txBody>
            <a:bodyPr wrap="square">
              <a:spAutoFit/>
            </a:bodyPr>
            <a:lstStyle/>
            <a:p>
              <a:r>
                <a:rPr lang="en-US" dirty="0">
                  <a:solidFill>
                    <a:schemeClr val="bg1"/>
                  </a:solidFill>
                </a:rPr>
                <a:t>Pilate recognized that Jesus was innocent of the accusations made against Him; even his wife had warned him of Jesus Christ’s innocence.</a:t>
              </a:r>
            </a:p>
          </p:txBody>
        </p:sp>
        <p:pic>
          <p:nvPicPr>
            <p:cNvPr id="22530" name="Picture 2" descr="Image result for pontius pilate"/>
            <p:cNvPicPr>
              <a:picLocks noChangeAspect="1" noChangeArrowheads="1"/>
            </p:cNvPicPr>
            <p:nvPr/>
          </p:nvPicPr>
          <p:blipFill>
            <a:blip r:embed="rId3" cstate="print"/>
            <a:srcRect/>
            <a:stretch>
              <a:fillRect/>
            </a:stretch>
          </p:blipFill>
          <p:spPr bwMode="auto">
            <a:xfrm>
              <a:off x="148490" y="790574"/>
              <a:ext cx="816666" cy="1019752"/>
            </a:xfrm>
            <a:prstGeom prst="rect">
              <a:avLst/>
            </a:prstGeom>
            <a:noFill/>
          </p:spPr>
        </p:pic>
      </p:grpSp>
      <p:sp>
        <p:nvSpPr>
          <p:cNvPr id="17" name="TextBox 16"/>
          <p:cNvSpPr txBox="1"/>
          <p:nvPr/>
        </p:nvSpPr>
        <p:spPr>
          <a:xfrm>
            <a:off x="-1" y="6488668"/>
            <a:ext cx="5310909" cy="369332"/>
          </a:xfrm>
          <a:prstGeom prst="rect">
            <a:avLst/>
          </a:prstGeom>
          <a:noFill/>
        </p:spPr>
        <p:txBody>
          <a:bodyPr wrap="square" rtlCol="0">
            <a:spAutoFit/>
          </a:bodyPr>
          <a:lstStyle/>
          <a:p>
            <a:r>
              <a:rPr lang="en-US" dirty="0">
                <a:solidFill>
                  <a:schemeClr val="bg1"/>
                </a:solidFill>
              </a:rPr>
              <a:t>Luke 23:19-24; Matthew 27:19-24</a:t>
            </a:r>
          </a:p>
        </p:txBody>
      </p:sp>
      <p:grpSp>
        <p:nvGrpSpPr>
          <p:cNvPr id="23" name="Group 22"/>
          <p:cNvGrpSpPr/>
          <p:nvPr/>
        </p:nvGrpSpPr>
        <p:grpSpPr>
          <a:xfrm>
            <a:off x="4230255" y="1136072"/>
            <a:ext cx="7305961" cy="2650837"/>
            <a:chOff x="4230255" y="1136072"/>
            <a:chExt cx="7305961" cy="2650837"/>
          </a:xfrm>
        </p:grpSpPr>
        <p:sp>
          <p:nvSpPr>
            <p:cNvPr id="28" name="Rectangle 27"/>
            <p:cNvSpPr/>
            <p:nvPr/>
          </p:nvSpPr>
          <p:spPr>
            <a:xfrm>
              <a:off x="6770253" y="1415903"/>
              <a:ext cx="4765963" cy="1200329"/>
            </a:xfrm>
            <a:prstGeom prst="rect">
              <a:avLst/>
            </a:prstGeom>
          </p:spPr>
          <p:txBody>
            <a:bodyPr wrap="square">
              <a:spAutoFit/>
            </a:bodyPr>
            <a:lstStyle/>
            <a:p>
              <a:r>
                <a:rPr lang="en-US" dirty="0">
                  <a:solidFill>
                    <a:schemeClr val="bg1"/>
                  </a:solidFill>
                </a:rPr>
                <a:t>One provision of the Mosaic law stated that if a person was found to have been killed, the elders of the city could wash their hands to signify that they were not responsible.</a:t>
              </a:r>
            </a:p>
          </p:txBody>
        </p:sp>
        <p:pic>
          <p:nvPicPr>
            <p:cNvPr id="26626" name="Picture 2" descr="Image result for pilate statue"/>
            <p:cNvPicPr>
              <a:picLocks noChangeAspect="1" noChangeArrowheads="1"/>
            </p:cNvPicPr>
            <p:nvPr/>
          </p:nvPicPr>
          <p:blipFill>
            <a:blip r:embed="rId4" cstate="print"/>
            <a:srcRect l="14327" t="6739" r="27623" b="50313"/>
            <a:stretch>
              <a:fillRect/>
            </a:stretch>
          </p:blipFill>
          <p:spPr bwMode="auto">
            <a:xfrm>
              <a:off x="4230255" y="1136072"/>
              <a:ext cx="2438400" cy="2650837"/>
            </a:xfrm>
            <a:prstGeom prst="rect">
              <a:avLst/>
            </a:prstGeom>
            <a:noFill/>
          </p:spPr>
        </p:pic>
      </p:grpSp>
      <p:grpSp>
        <p:nvGrpSpPr>
          <p:cNvPr id="20" name="Group 19"/>
          <p:cNvGrpSpPr/>
          <p:nvPr/>
        </p:nvGrpSpPr>
        <p:grpSpPr>
          <a:xfrm>
            <a:off x="3048001" y="3205018"/>
            <a:ext cx="7065818" cy="2274210"/>
            <a:chOff x="3352800" y="3334327"/>
            <a:chExt cx="7065818" cy="2274210"/>
          </a:xfrm>
        </p:grpSpPr>
        <p:pic>
          <p:nvPicPr>
            <p:cNvPr id="26628" name="Picture 4" descr="Image result for pilate statue"/>
            <p:cNvPicPr>
              <a:picLocks noChangeAspect="1" noChangeArrowheads="1"/>
            </p:cNvPicPr>
            <p:nvPr/>
          </p:nvPicPr>
          <p:blipFill>
            <a:blip r:embed="rId5" cstate="print"/>
            <a:srcRect l="57977" t="1872" r="12447" b="24292"/>
            <a:stretch>
              <a:fillRect/>
            </a:stretch>
          </p:blipFill>
          <p:spPr bwMode="auto">
            <a:xfrm>
              <a:off x="9291782" y="3334327"/>
              <a:ext cx="1126836" cy="2152073"/>
            </a:xfrm>
            <a:prstGeom prst="rect">
              <a:avLst/>
            </a:prstGeom>
            <a:noFill/>
          </p:spPr>
        </p:pic>
        <p:sp>
          <p:nvSpPr>
            <p:cNvPr id="19" name="Rectangle 18"/>
            <p:cNvSpPr/>
            <p:nvPr/>
          </p:nvSpPr>
          <p:spPr>
            <a:xfrm>
              <a:off x="3352800" y="4131209"/>
              <a:ext cx="6096000" cy="1477328"/>
            </a:xfrm>
            <a:prstGeom prst="rect">
              <a:avLst/>
            </a:prstGeom>
          </p:spPr>
          <p:txBody>
            <a:bodyPr>
              <a:spAutoFit/>
            </a:bodyPr>
            <a:lstStyle/>
            <a:p>
              <a:r>
                <a:rPr lang="en-US" dirty="0">
                  <a:solidFill>
                    <a:schemeClr val="bg1"/>
                  </a:solidFill>
                </a:rPr>
                <a:t>There are also examples in Greek and Roman literature of washing oneself as a symbolic gesture of absolving oneself of responsibility for shedding another’s blood. Thus, when Pilate washed his hands, he may have been claiming innocence in a way the Jewish leaders would have understood.</a:t>
              </a:r>
            </a:p>
          </p:txBody>
        </p:sp>
      </p:grpSp>
      <p:grpSp>
        <p:nvGrpSpPr>
          <p:cNvPr id="24" name="Group 23"/>
          <p:cNvGrpSpPr/>
          <p:nvPr/>
        </p:nvGrpSpPr>
        <p:grpSpPr>
          <a:xfrm>
            <a:off x="3563510" y="5710382"/>
            <a:ext cx="6984417" cy="958273"/>
            <a:chOff x="3563510" y="5710382"/>
            <a:chExt cx="6984417" cy="958273"/>
          </a:xfrm>
        </p:grpSpPr>
        <p:sp>
          <p:nvSpPr>
            <p:cNvPr id="21" name="Rectangle 20"/>
            <p:cNvSpPr/>
            <p:nvPr/>
          </p:nvSpPr>
          <p:spPr>
            <a:xfrm>
              <a:off x="4451927" y="5728962"/>
              <a:ext cx="6096000" cy="830997"/>
            </a:xfrm>
            <a:prstGeom prst="rect">
              <a:avLst/>
            </a:prstGeom>
          </p:spPr>
          <p:txBody>
            <a:bodyPr>
              <a:spAutoFit/>
            </a:bodyPr>
            <a:lstStyle/>
            <a:p>
              <a:r>
                <a:rPr lang="en-US" sz="2400" dirty="0">
                  <a:solidFill>
                    <a:srgbClr val="FFFF00"/>
                  </a:solidFill>
                </a:rPr>
                <a:t>“Pilate’s freshly washed hands could not have been more stained or more unclean” (5)</a:t>
              </a:r>
            </a:p>
          </p:txBody>
        </p:sp>
        <p:pic>
          <p:nvPicPr>
            <p:cNvPr id="22" name="Picture 21" descr="Jeffrey R. Holland.jpg"/>
            <p:cNvPicPr>
              <a:picLocks noChangeAspect="1"/>
            </p:cNvPicPr>
            <p:nvPr/>
          </p:nvPicPr>
          <p:blipFill>
            <a:blip r:embed="rId6" cstate="print"/>
            <a:stretch>
              <a:fillRect/>
            </a:stretch>
          </p:blipFill>
          <p:spPr>
            <a:xfrm>
              <a:off x="3563510" y="5710382"/>
              <a:ext cx="767189" cy="958273"/>
            </a:xfrm>
            <a:prstGeom prst="rect">
              <a:avLst/>
            </a:prstGeom>
          </p:spPr>
        </p:pic>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33" name="TextBox 32"/>
          <p:cNvSpPr txBox="1"/>
          <p:nvPr/>
        </p:nvSpPr>
        <p:spPr>
          <a:xfrm>
            <a:off x="0" y="0"/>
            <a:ext cx="12192000" cy="523220"/>
          </a:xfrm>
          <a:prstGeom prst="rect">
            <a:avLst/>
          </a:prstGeom>
          <a:noFill/>
        </p:spPr>
        <p:txBody>
          <a:bodyPr wrap="square" rtlCol="0">
            <a:spAutoFit/>
          </a:bodyPr>
          <a:lstStyle/>
          <a:p>
            <a:pPr algn="ctr"/>
            <a:r>
              <a:rPr lang="en-US" sz="2800" dirty="0">
                <a:solidFill>
                  <a:schemeClr val="bg1"/>
                </a:solidFill>
                <a:latin typeface="Eurostile" pitchFamily="34" charset="0"/>
              </a:rPr>
              <a:t>Mistreatment</a:t>
            </a:r>
          </a:p>
        </p:txBody>
      </p:sp>
      <p:sp>
        <p:nvSpPr>
          <p:cNvPr id="34" name="TextBox 33"/>
          <p:cNvSpPr txBox="1"/>
          <p:nvPr/>
        </p:nvSpPr>
        <p:spPr>
          <a:xfrm>
            <a:off x="4442691" y="420378"/>
            <a:ext cx="3519054" cy="307777"/>
          </a:xfrm>
          <a:prstGeom prst="rect">
            <a:avLst/>
          </a:prstGeom>
          <a:noFill/>
        </p:spPr>
        <p:txBody>
          <a:bodyPr wrap="square" rtlCol="0">
            <a:spAutoFit/>
          </a:bodyPr>
          <a:lstStyle/>
          <a:p>
            <a:r>
              <a:rPr lang="en-US" sz="1400" dirty="0">
                <a:solidFill>
                  <a:schemeClr val="bg1"/>
                </a:solidFill>
                <a:latin typeface="Microsoft PhagsPa" pitchFamily="34" charset="0"/>
              </a:rPr>
              <a:t>Luke 23 Matthew 26-27 Mark 15 John 19</a:t>
            </a:r>
          </a:p>
        </p:txBody>
      </p:sp>
      <p:grpSp>
        <p:nvGrpSpPr>
          <p:cNvPr id="2" name="Group 45"/>
          <p:cNvGrpSpPr/>
          <p:nvPr/>
        </p:nvGrpSpPr>
        <p:grpSpPr>
          <a:xfrm>
            <a:off x="9247265" y="3362384"/>
            <a:ext cx="2438400" cy="3355708"/>
            <a:chOff x="9247265" y="3362384"/>
            <a:chExt cx="2438400" cy="3355708"/>
          </a:xfrm>
        </p:grpSpPr>
        <p:sp>
          <p:nvSpPr>
            <p:cNvPr id="8" name="Rounded Rectangle 7"/>
            <p:cNvSpPr/>
            <p:nvPr/>
          </p:nvSpPr>
          <p:spPr>
            <a:xfrm>
              <a:off x="9247265" y="5956092"/>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Struck on the face</a:t>
              </a:r>
            </a:p>
          </p:txBody>
        </p:sp>
        <p:pic>
          <p:nvPicPr>
            <p:cNvPr id="40" name="Picture 4" descr="Image result for trial of jesus"/>
            <p:cNvPicPr>
              <a:picLocks noChangeAspect="1" noChangeArrowheads="1"/>
            </p:cNvPicPr>
            <p:nvPr/>
          </p:nvPicPr>
          <p:blipFill>
            <a:blip r:embed="rId3" cstate="print"/>
            <a:srcRect l="42303" t="-1131"/>
            <a:stretch>
              <a:fillRect/>
            </a:stretch>
          </p:blipFill>
          <p:spPr bwMode="auto">
            <a:xfrm>
              <a:off x="9735671" y="3362384"/>
              <a:ext cx="1363656" cy="2390218"/>
            </a:xfrm>
            <a:prstGeom prst="rect">
              <a:avLst/>
            </a:prstGeom>
            <a:noFill/>
          </p:spPr>
        </p:pic>
      </p:grpSp>
      <p:grpSp>
        <p:nvGrpSpPr>
          <p:cNvPr id="3" name="Group 42"/>
          <p:cNvGrpSpPr/>
          <p:nvPr/>
        </p:nvGrpSpPr>
        <p:grpSpPr>
          <a:xfrm>
            <a:off x="642912" y="4486418"/>
            <a:ext cx="2438400" cy="2220431"/>
            <a:chOff x="642912" y="4486418"/>
            <a:chExt cx="2438400" cy="2220431"/>
          </a:xfrm>
        </p:grpSpPr>
        <p:sp>
          <p:nvSpPr>
            <p:cNvPr id="4" name="Rounded Rectangle 3"/>
            <p:cNvSpPr/>
            <p:nvPr/>
          </p:nvSpPr>
          <p:spPr>
            <a:xfrm>
              <a:off x="642912" y="5944849"/>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Mocked</a:t>
              </a:r>
            </a:p>
          </p:txBody>
        </p:sp>
        <p:pic>
          <p:nvPicPr>
            <p:cNvPr id="41" name="Picture 22" descr="Image result for blindfolded jesus"/>
            <p:cNvPicPr>
              <a:picLocks noChangeAspect="1" noChangeArrowheads="1"/>
            </p:cNvPicPr>
            <p:nvPr/>
          </p:nvPicPr>
          <p:blipFill>
            <a:blip r:embed="rId4" cstate="print"/>
            <a:srcRect/>
            <a:stretch>
              <a:fillRect/>
            </a:stretch>
          </p:blipFill>
          <p:spPr bwMode="auto">
            <a:xfrm>
              <a:off x="895926" y="4486418"/>
              <a:ext cx="1814657" cy="1233967"/>
            </a:xfrm>
            <a:prstGeom prst="rect">
              <a:avLst/>
            </a:prstGeom>
            <a:noFill/>
          </p:spPr>
        </p:pic>
      </p:grpSp>
      <p:grpSp>
        <p:nvGrpSpPr>
          <p:cNvPr id="5" name="Group 44"/>
          <p:cNvGrpSpPr/>
          <p:nvPr/>
        </p:nvGrpSpPr>
        <p:grpSpPr>
          <a:xfrm>
            <a:off x="6305861" y="3629891"/>
            <a:ext cx="2641600" cy="3090699"/>
            <a:chOff x="6305861" y="3629891"/>
            <a:chExt cx="2641600" cy="3090699"/>
          </a:xfrm>
        </p:grpSpPr>
        <p:sp>
          <p:nvSpPr>
            <p:cNvPr id="7" name="Rounded Rectangle 6"/>
            <p:cNvSpPr/>
            <p:nvPr/>
          </p:nvSpPr>
          <p:spPr>
            <a:xfrm>
              <a:off x="6305861" y="5958590"/>
              <a:ext cx="26416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Blindfolded</a:t>
              </a:r>
            </a:p>
          </p:txBody>
        </p:sp>
        <p:pic>
          <p:nvPicPr>
            <p:cNvPr id="42" name="Picture 24" descr="Image result for blindfolded jesus"/>
            <p:cNvPicPr>
              <a:picLocks noChangeAspect="1" noChangeArrowheads="1"/>
            </p:cNvPicPr>
            <p:nvPr/>
          </p:nvPicPr>
          <p:blipFill>
            <a:blip r:embed="rId5" cstate="print"/>
            <a:srcRect/>
            <a:stretch>
              <a:fillRect/>
            </a:stretch>
          </p:blipFill>
          <p:spPr bwMode="auto">
            <a:xfrm>
              <a:off x="6525821" y="3629891"/>
              <a:ext cx="1955181" cy="2131148"/>
            </a:xfrm>
            <a:prstGeom prst="rect">
              <a:avLst/>
            </a:prstGeom>
            <a:noFill/>
          </p:spPr>
        </p:pic>
      </p:grpSp>
      <p:grpSp>
        <p:nvGrpSpPr>
          <p:cNvPr id="9" name="Group 43"/>
          <p:cNvGrpSpPr/>
          <p:nvPr/>
        </p:nvGrpSpPr>
        <p:grpSpPr>
          <a:xfrm>
            <a:off x="3472723" y="2697017"/>
            <a:ext cx="2438400" cy="4021076"/>
            <a:chOff x="3472723" y="2697017"/>
            <a:chExt cx="2438400" cy="4021076"/>
          </a:xfrm>
        </p:grpSpPr>
        <p:sp>
          <p:nvSpPr>
            <p:cNvPr id="6" name="Rounded Rectangle 5"/>
            <p:cNvSpPr/>
            <p:nvPr/>
          </p:nvSpPr>
          <p:spPr>
            <a:xfrm>
              <a:off x="3472723" y="5956093"/>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Smote</a:t>
              </a:r>
            </a:p>
          </p:txBody>
        </p:sp>
        <p:pic>
          <p:nvPicPr>
            <p:cNvPr id="33794" name="Picture 2" descr="Image result for blindfolded jesus"/>
            <p:cNvPicPr>
              <a:picLocks noChangeAspect="1" noChangeArrowheads="1"/>
            </p:cNvPicPr>
            <p:nvPr/>
          </p:nvPicPr>
          <p:blipFill>
            <a:blip r:embed="rId6" cstate="print"/>
            <a:srcRect/>
            <a:stretch>
              <a:fillRect/>
            </a:stretch>
          </p:blipFill>
          <p:spPr bwMode="auto">
            <a:xfrm>
              <a:off x="3679364" y="2697017"/>
              <a:ext cx="2106466" cy="311816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Image result for dark blue background"/>
          <p:cNvPicPr>
            <a:picLocks noChangeAspect="1" noChangeArrowheads="1"/>
          </p:cNvPicPr>
          <p:nvPr/>
        </p:nvPicPr>
        <p:blipFill>
          <a:blip r:embed="rId2" cstate="print"/>
          <a:srcRect/>
          <a:stretch>
            <a:fillRect/>
          </a:stretch>
        </p:blipFill>
        <p:spPr bwMode="auto">
          <a:xfrm>
            <a:off x="0" y="-20782"/>
            <a:ext cx="12192001" cy="6878782"/>
          </a:xfrm>
          <a:prstGeom prst="rect">
            <a:avLst/>
          </a:prstGeom>
          <a:noFill/>
        </p:spPr>
      </p:pic>
      <p:sp>
        <p:nvSpPr>
          <p:cNvPr id="33" name="TextBox 32"/>
          <p:cNvSpPr txBox="1"/>
          <p:nvPr/>
        </p:nvSpPr>
        <p:spPr>
          <a:xfrm>
            <a:off x="0" y="0"/>
            <a:ext cx="12192000" cy="523220"/>
          </a:xfrm>
          <a:prstGeom prst="rect">
            <a:avLst/>
          </a:prstGeom>
          <a:noFill/>
        </p:spPr>
        <p:txBody>
          <a:bodyPr wrap="square" rtlCol="0">
            <a:spAutoFit/>
          </a:bodyPr>
          <a:lstStyle/>
          <a:p>
            <a:pPr algn="ctr"/>
            <a:r>
              <a:rPr lang="en-US" sz="2800" dirty="0">
                <a:solidFill>
                  <a:schemeClr val="bg1"/>
                </a:solidFill>
                <a:latin typeface="Eurostile" pitchFamily="34" charset="0"/>
              </a:rPr>
              <a:t>Mistreatment</a:t>
            </a:r>
          </a:p>
        </p:txBody>
      </p:sp>
      <p:sp>
        <p:nvSpPr>
          <p:cNvPr id="4" name="Rounded Rectangle 3"/>
          <p:cNvSpPr/>
          <p:nvPr/>
        </p:nvSpPr>
        <p:spPr>
          <a:xfrm>
            <a:off x="642912" y="5944849"/>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Mocked</a:t>
            </a:r>
          </a:p>
        </p:txBody>
      </p:sp>
      <p:sp>
        <p:nvSpPr>
          <p:cNvPr id="6" name="Rounded Rectangle 5"/>
          <p:cNvSpPr/>
          <p:nvPr/>
        </p:nvSpPr>
        <p:spPr>
          <a:xfrm>
            <a:off x="3472723" y="5956093"/>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Smote</a:t>
            </a:r>
          </a:p>
        </p:txBody>
      </p:sp>
      <p:sp>
        <p:nvSpPr>
          <p:cNvPr id="7" name="Rounded Rectangle 6"/>
          <p:cNvSpPr/>
          <p:nvPr/>
        </p:nvSpPr>
        <p:spPr>
          <a:xfrm>
            <a:off x="6305861" y="5958590"/>
            <a:ext cx="26416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Blindfolded</a:t>
            </a:r>
          </a:p>
        </p:txBody>
      </p:sp>
      <p:sp>
        <p:nvSpPr>
          <p:cNvPr id="8" name="Rounded Rectangle 7"/>
          <p:cNvSpPr/>
          <p:nvPr/>
        </p:nvSpPr>
        <p:spPr>
          <a:xfrm>
            <a:off x="9247265" y="5956092"/>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Struck on the face</a:t>
            </a:r>
          </a:p>
        </p:txBody>
      </p:sp>
      <p:sp>
        <p:nvSpPr>
          <p:cNvPr id="30" name="TextBox 29"/>
          <p:cNvSpPr txBox="1"/>
          <p:nvPr/>
        </p:nvSpPr>
        <p:spPr>
          <a:xfrm>
            <a:off x="4442691" y="420378"/>
            <a:ext cx="3519054" cy="307777"/>
          </a:xfrm>
          <a:prstGeom prst="rect">
            <a:avLst/>
          </a:prstGeom>
          <a:noFill/>
        </p:spPr>
        <p:txBody>
          <a:bodyPr wrap="square" rtlCol="0">
            <a:spAutoFit/>
          </a:bodyPr>
          <a:lstStyle/>
          <a:p>
            <a:r>
              <a:rPr lang="en-US" sz="1400" dirty="0">
                <a:solidFill>
                  <a:schemeClr val="bg1"/>
                </a:solidFill>
                <a:latin typeface="Microsoft PhagsPa" pitchFamily="34" charset="0"/>
              </a:rPr>
              <a:t>Luke 23 Matthew 26-27 Mark 15 John 19</a:t>
            </a:r>
          </a:p>
        </p:txBody>
      </p:sp>
      <p:grpSp>
        <p:nvGrpSpPr>
          <p:cNvPr id="2" name="Group 41"/>
          <p:cNvGrpSpPr/>
          <p:nvPr/>
        </p:nvGrpSpPr>
        <p:grpSpPr>
          <a:xfrm>
            <a:off x="1828800" y="3336781"/>
            <a:ext cx="2438400" cy="2454419"/>
            <a:chOff x="1828800" y="3336781"/>
            <a:chExt cx="2438400" cy="2454419"/>
          </a:xfrm>
        </p:grpSpPr>
        <p:sp>
          <p:nvSpPr>
            <p:cNvPr id="9" name="Rounded Rectangle 8"/>
            <p:cNvSpPr/>
            <p:nvPr/>
          </p:nvSpPr>
          <p:spPr>
            <a:xfrm>
              <a:off x="18288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Scourged</a:t>
              </a:r>
            </a:p>
          </p:txBody>
        </p:sp>
        <p:pic>
          <p:nvPicPr>
            <p:cNvPr id="37" name="Picture 20" descr="Image result for jesus and scarlet robe"/>
            <p:cNvPicPr>
              <a:picLocks noChangeAspect="1" noChangeArrowheads="1"/>
            </p:cNvPicPr>
            <p:nvPr/>
          </p:nvPicPr>
          <p:blipFill>
            <a:blip r:embed="rId3" cstate="print"/>
            <a:srcRect/>
            <a:stretch>
              <a:fillRect/>
            </a:stretch>
          </p:blipFill>
          <p:spPr bwMode="auto">
            <a:xfrm>
              <a:off x="1995054" y="3336781"/>
              <a:ext cx="2072119" cy="1486746"/>
            </a:xfrm>
            <a:prstGeom prst="rect">
              <a:avLst/>
            </a:prstGeom>
            <a:noFill/>
          </p:spPr>
        </p:pic>
      </p:grpSp>
      <p:grpSp>
        <p:nvGrpSpPr>
          <p:cNvPr id="3" name="Group 42"/>
          <p:cNvGrpSpPr/>
          <p:nvPr/>
        </p:nvGrpSpPr>
        <p:grpSpPr>
          <a:xfrm>
            <a:off x="4470400" y="2124364"/>
            <a:ext cx="2438400" cy="3666836"/>
            <a:chOff x="4470400" y="2124364"/>
            <a:chExt cx="2438400" cy="3666836"/>
          </a:xfrm>
        </p:grpSpPr>
        <p:sp>
          <p:nvSpPr>
            <p:cNvPr id="10" name="Rounded Rectangle 9"/>
            <p:cNvSpPr/>
            <p:nvPr/>
          </p:nvSpPr>
          <p:spPr>
            <a:xfrm>
              <a:off x="44704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Stripped</a:t>
              </a:r>
            </a:p>
          </p:txBody>
        </p:sp>
        <p:pic>
          <p:nvPicPr>
            <p:cNvPr id="38" name="Picture 6" descr="Image result for trial of jesus"/>
            <p:cNvPicPr>
              <a:picLocks noChangeAspect="1" noChangeArrowheads="1"/>
            </p:cNvPicPr>
            <p:nvPr/>
          </p:nvPicPr>
          <p:blipFill>
            <a:blip r:embed="rId4" cstate="print"/>
            <a:srcRect l="46404" t="589" r="19354"/>
            <a:stretch>
              <a:fillRect/>
            </a:stretch>
          </p:blipFill>
          <p:spPr bwMode="auto">
            <a:xfrm>
              <a:off x="4784436" y="2124364"/>
              <a:ext cx="1690255" cy="2726996"/>
            </a:xfrm>
            <a:prstGeom prst="rect">
              <a:avLst/>
            </a:prstGeom>
            <a:noFill/>
          </p:spPr>
        </p:pic>
      </p:grpSp>
      <p:grpSp>
        <p:nvGrpSpPr>
          <p:cNvPr id="5" name="Group 43"/>
          <p:cNvGrpSpPr/>
          <p:nvPr/>
        </p:nvGrpSpPr>
        <p:grpSpPr>
          <a:xfrm>
            <a:off x="6936509" y="3107749"/>
            <a:ext cx="2613891" cy="2683451"/>
            <a:chOff x="6936509" y="3107749"/>
            <a:chExt cx="2613891" cy="2683451"/>
          </a:xfrm>
        </p:grpSpPr>
        <p:sp>
          <p:nvSpPr>
            <p:cNvPr id="11" name="Rounded Rectangle 10"/>
            <p:cNvSpPr/>
            <p:nvPr/>
          </p:nvSpPr>
          <p:spPr>
            <a:xfrm>
              <a:off x="7112000" y="5029200"/>
              <a:ext cx="2438400" cy="762000"/>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Scarlet robe</a:t>
              </a:r>
            </a:p>
          </p:txBody>
        </p:sp>
        <p:pic>
          <p:nvPicPr>
            <p:cNvPr id="39" name="Picture 16" descr="Image result for jesus and scarlet robe"/>
            <p:cNvPicPr>
              <a:picLocks noChangeAspect="1" noChangeArrowheads="1"/>
            </p:cNvPicPr>
            <p:nvPr/>
          </p:nvPicPr>
          <p:blipFill>
            <a:blip r:embed="rId5" cstate="print"/>
            <a:srcRect/>
            <a:stretch>
              <a:fillRect/>
            </a:stretch>
          </p:blipFill>
          <p:spPr bwMode="auto">
            <a:xfrm>
              <a:off x="6936509" y="3107749"/>
              <a:ext cx="2585316" cy="1614386"/>
            </a:xfrm>
            <a:prstGeom prst="rect">
              <a:avLst/>
            </a:prstGeom>
            <a:noFill/>
          </p:spPr>
        </p:pic>
      </p:grpSp>
      <p:grpSp>
        <p:nvGrpSpPr>
          <p:cNvPr id="13" name="Group 44"/>
          <p:cNvGrpSpPr/>
          <p:nvPr/>
        </p:nvGrpSpPr>
        <p:grpSpPr>
          <a:xfrm>
            <a:off x="9753600" y="2706254"/>
            <a:ext cx="2438400" cy="3084946"/>
            <a:chOff x="9753600" y="2706254"/>
            <a:chExt cx="2438400" cy="3084946"/>
          </a:xfrm>
        </p:grpSpPr>
        <p:sp>
          <p:nvSpPr>
            <p:cNvPr id="12" name="Rounded Rectangle 11"/>
            <p:cNvSpPr/>
            <p:nvPr/>
          </p:nvSpPr>
          <p:spPr>
            <a:xfrm>
              <a:off x="9753600" y="5029200"/>
              <a:ext cx="2438400" cy="762000"/>
            </a:xfrm>
            <a:prstGeom prst="roundRect">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Crown of thorns</a:t>
              </a:r>
            </a:p>
          </p:txBody>
        </p:sp>
        <p:pic>
          <p:nvPicPr>
            <p:cNvPr id="40" name="Picture 10" descr="Image result for trial of jesus"/>
            <p:cNvPicPr>
              <a:picLocks noChangeAspect="1" noChangeArrowheads="1"/>
            </p:cNvPicPr>
            <p:nvPr/>
          </p:nvPicPr>
          <p:blipFill>
            <a:blip r:embed="rId6" cstate="print"/>
            <a:srcRect l="13693" t="4420" r="10304" b="9596"/>
            <a:stretch>
              <a:fillRect/>
            </a:stretch>
          </p:blipFill>
          <p:spPr bwMode="auto">
            <a:xfrm>
              <a:off x="10039927" y="2706254"/>
              <a:ext cx="1828800" cy="206894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4036</Words>
  <Application>Microsoft Office PowerPoint</Application>
  <PresentationFormat>Widescreen</PresentationFormat>
  <Paragraphs>442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vt:lpstr>
      <vt:lpstr>Eurostile</vt:lpstr>
      <vt:lpstr>Microsoft PhagsPa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54</cp:revision>
  <dcterms:created xsi:type="dcterms:W3CDTF">2016-05-16T13:36:31Z</dcterms:created>
  <dcterms:modified xsi:type="dcterms:W3CDTF">2020-08-28T00:28:10Z</dcterms:modified>
</cp:coreProperties>
</file>