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9"/>
  </p:notesMasterIdLst>
  <p:sldIdLst>
    <p:sldId id="282" r:id="rId2"/>
    <p:sldId id="287" r:id="rId3"/>
    <p:sldId id="292" r:id="rId4"/>
    <p:sldId id="294" r:id="rId5"/>
    <p:sldId id="296" r:id="rId6"/>
    <p:sldId id="299" r:id="rId7"/>
    <p:sldId id="300" r:id="rId8"/>
    <p:sldId id="301" r:id="rId9"/>
    <p:sldId id="302" r:id="rId10"/>
    <p:sldId id="303" r:id="rId11"/>
    <p:sldId id="304" r:id="rId12"/>
    <p:sldId id="305" r:id="rId13"/>
    <p:sldId id="306" r:id="rId14"/>
    <p:sldId id="308" r:id="rId15"/>
    <p:sldId id="309" r:id="rId16"/>
    <p:sldId id="310" r:id="rId17"/>
    <p:sldId id="342" r:id="rId18"/>
    <p:sldId id="344" r:id="rId19"/>
    <p:sldId id="307" r:id="rId20"/>
    <p:sldId id="311" r:id="rId21"/>
    <p:sldId id="312" r:id="rId22"/>
    <p:sldId id="313" r:id="rId23"/>
    <p:sldId id="314" r:id="rId24"/>
    <p:sldId id="315" r:id="rId25"/>
    <p:sldId id="316" r:id="rId26"/>
    <p:sldId id="317" r:id="rId27"/>
    <p:sldId id="318" r:id="rId28"/>
    <p:sldId id="319" r:id="rId29"/>
    <p:sldId id="320" r:id="rId30"/>
    <p:sldId id="321" r:id="rId31"/>
    <p:sldId id="346" r:id="rId32"/>
    <p:sldId id="322" r:id="rId33"/>
    <p:sldId id="323" r:id="rId34"/>
    <p:sldId id="324" r:id="rId35"/>
    <p:sldId id="325" r:id="rId36"/>
    <p:sldId id="343" r:id="rId37"/>
    <p:sldId id="326" r:id="rId38"/>
    <p:sldId id="353" r:id="rId39"/>
    <p:sldId id="328" r:id="rId40"/>
    <p:sldId id="329" r:id="rId41"/>
    <p:sldId id="330" r:id="rId42"/>
    <p:sldId id="331" r:id="rId43"/>
    <p:sldId id="347" r:id="rId44"/>
    <p:sldId id="332" r:id="rId45"/>
    <p:sldId id="350" r:id="rId46"/>
    <p:sldId id="352" r:id="rId47"/>
    <p:sldId id="334" r:id="rId48"/>
    <p:sldId id="337" r:id="rId49"/>
    <p:sldId id="284" r:id="rId50"/>
    <p:sldId id="285" r:id="rId51"/>
    <p:sldId id="286" r:id="rId52"/>
    <p:sldId id="351" r:id="rId53"/>
    <p:sldId id="338" r:id="rId54"/>
    <p:sldId id="339" r:id="rId55"/>
    <p:sldId id="340" r:id="rId56"/>
    <p:sldId id="348" r:id="rId57"/>
    <p:sldId id="349" r:id="rId58"/>
  </p:sldIdLst>
  <p:sldSz cx="12192000" cy="6858000"/>
  <p:notesSz cx="6858000" cy="9144000"/>
  <p:embeddedFontLst>
    <p:embeddedFont>
      <p:font typeface="Algerian" panose="04020705040A02060702" pitchFamily="82" charset="0"/>
      <p:regular r:id="rId60"/>
    </p:embeddedFont>
    <p:embeddedFont>
      <p:font typeface="Calibri" panose="020F0502020204030204" pitchFamily="34" charset="0"/>
      <p:regular r:id="rId61"/>
      <p:bold r:id="rId62"/>
      <p:italic r:id="rId63"/>
      <p:boldItalic r:id="rId64"/>
    </p:embeddedFont>
    <p:embeddedFont>
      <p:font typeface="Calibri Light" panose="020F0302020204030204" pitchFamily="34" charset="0"/>
      <p:regular r:id="rId65"/>
      <p:italic r:id="rId66"/>
    </p:embeddedFont>
    <p:embeddedFont>
      <p:font typeface="Papyrus" panose="03070502060502030205" pitchFamily="66" charset="0"/>
      <p:regular r:id="rId6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4.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8/28/2020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8/28/2020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8/28/2020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8/28/2020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8/28/2020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gif"/></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4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1.jpeg"/><Relationship Id="rId11" Type="http://schemas.openxmlformats.org/officeDocument/2006/relationships/image" Target="../media/image66.jpeg"/><Relationship Id="rId5" Type="http://schemas.openxmlformats.org/officeDocument/2006/relationships/image" Target="../media/image60.jpeg"/><Relationship Id="rId10" Type="http://schemas.openxmlformats.org/officeDocument/2006/relationships/image" Target="../media/image65.jpeg"/><Relationship Id="rId4" Type="http://schemas.openxmlformats.org/officeDocument/2006/relationships/image" Target="../media/image59.jpeg"/><Relationship Id="rId9" Type="http://schemas.openxmlformats.org/officeDocument/2006/relationships/image" Target="../media/image64.jpeg"/></Relationships>
</file>

<file path=ppt/slides/_rels/slide4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5CC429-371E-4EB6-9526-404B92724C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2286000" cy="369332"/>
          </a:xfrm>
          <a:prstGeom prst="rect">
            <a:avLst/>
          </a:prstGeom>
          <a:noFill/>
        </p:spPr>
        <p:txBody>
          <a:bodyPr wrap="square" rtlCol="0">
            <a:spAutoFit/>
          </a:bodyPr>
          <a:lstStyle/>
          <a:p>
            <a:r>
              <a:rPr lang="en-US" dirty="0">
                <a:solidFill>
                  <a:schemeClr val="bg1"/>
                </a:solidFill>
              </a:rPr>
              <a:t>Lesson 60</a:t>
            </a:r>
          </a:p>
        </p:txBody>
      </p:sp>
      <p:sp>
        <p:nvSpPr>
          <p:cNvPr id="6" name="TextBox 5"/>
          <p:cNvSpPr txBox="1"/>
          <p:nvPr/>
        </p:nvSpPr>
        <p:spPr>
          <a:xfrm>
            <a:off x="0" y="686555"/>
            <a:ext cx="12192000" cy="1938992"/>
          </a:xfrm>
          <a:prstGeom prst="rect">
            <a:avLst/>
          </a:prstGeom>
          <a:noFill/>
        </p:spPr>
        <p:txBody>
          <a:bodyPr wrap="square" rtlCol="0">
            <a:spAutoFit/>
          </a:bodyPr>
          <a:lstStyle/>
          <a:p>
            <a:pPr algn="ctr"/>
            <a:r>
              <a:rPr lang="en-US" sz="6000" dirty="0">
                <a:solidFill>
                  <a:schemeClr val="bg1"/>
                </a:solidFill>
                <a:latin typeface="Algerian" pitchFamily="82" charset="0"/>
              </a:rPr>
              <a:t>Christ is the Word of God</a:t>
            </a:r>
          </a:p>
          <a:p>
            <a:pPr algn="ctr"/>
            <a:r>
              <a:rPr lang="en-US" sz="6000" dirty="0">
                <a:solidFill>
                  <a:schemeClr val="bg1"/>
                </a:solidFill>
                <a:latin typeface="Algerian" pitchFamily="82" charset="0"/>
              </a:rPr>
              <a:t>John 1</a:t>
            </a:r>
            <a:endParaRPr lang="en-US" sz="4400" dirty="0">
              <a:solidFill>
                <a:schemeClr val="bg1"/>
              </a:solidFill>
              <a:latin typeface="Algerian" pitchFamily="82" charset="0"/>
            </a:endParaRPr>
          </a:p>
        </p:txBody>
      </p:sp>
      <p:grpSp>
        <p:nvGrpSpPr>
          <p:cNvPr id="7" name="Group 6"/>
          <p:cNvGrpSpPr/>
          <p:nvPr/>
        </p:nvGrpSpPr>
        <p:grpSpPr>
          <a:xfrm>
            <a:off x="757381" y="2208195"/>
            <a:ext cx="1845761" cy="4065395"/>
            <a:chOff x="6934200" y="1265656"/>
            <a:chExt cx="1985484" cy="4373144"/>
          </a:xfrm>
        </p:grpSpPr>
        <p:sp>
          <p:nvSpPr>
            <p:cNvPr id="8" name="Oval 7"/>
            <p:cNvSpPr/>
            <p:nvPr/>
          </p:nvSpPr>
          <p:spPr>
            <a:xfrm rot="649721" flipH="1">
              <a:off x="7888635" y="5272466"/>
              <a:ext cx="597376" cy="36633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649721" flipH="1">
              <a:off x="7341974" y="5272466"/>
              <a:ext cx="597376" cy="36633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p:cNvSpPr/>
            <p:nvPr/>
          </p:nvSpPr>
          <p:spPr>
            <a:xfrm flipH="1">
              <a:off x="7244801" y="2741009"/>
              <a:ext cx="1393852" cy="2677352"/>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6724914" flipH="1">
              <a:off x="6809060" y="3667864"/>
              <a:ext cx="601800" cy="3515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9535" flipH="1">
              <a:off x="8409583" y="3649135"/>
              <a:ext cx="601800" cy="3515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217087" flipH="1">
              <a:off x="7110119" y="2659657"/>
              <a:ext cx="535069" cy="1175870"/>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20382913">
              <a:off x="8213629" y="2665899"/>
              <a:ext cx="582454" cy="1218491"/>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p:cNvSpPr/>
            <p:nvPr/>
          </p:nvSpPr>
          <p:spPr>
            <a:xfrm rot="671737">
              <a:off x="6993977" y="1670566"/>
              <a:ext cx="609128" cy="1320297"/>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p:cNvSpPr/>
            <p:nvPr/>
          </p:nvSpPr>
          <p:spPr>
            <a:xfrm rot="20706537">
              <a:off x="8223399" y="1730671"/>
              <a:ext cx="696285" cy="1206904"/>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flipH="1">
              <a:off x="7275873" y="2610683"/>
              <a:ext cx="1294448" cy="2333159"/>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rot="10800000" flipH="1">
              <a:off x="7707357" y="2809408"/>
              <a:ext cx="431483" cy="596171"/>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24"/>
            <p:cNvGrpSpPr/>
            <p:nvPr/>
          </p:nvGrpSpPr>
          <p:grpSpPr>
            <a:xfrm>
              <a:off x="7108136" y="2388756"/>
              <a:ext cx="1544360" cy="2210894"/>
              <a:chOff x="4553133" y="901823"/>
              <a:chExt cx="2186627" cy="3449921"/>
            </a:xfrm>
          </p:grpSpPr>
          <p:sp>
            <p:nvSpPr>
              <p:cNvPr id="86" name="Double Wave 23"/>
              <p:cNvSpPr/>
              <p:nvPr/>
            </p:nvSpPr>
            <p:spPr>
              <a:xfrm rot="16807465">
                <a:off x="3382792" y="2343203"/>
                <a:ext cx="3178882" cy="838200"/>
              </a:xfrm>
              <a:prstGeom prst="doubleWave">
                <a:avLst>
                  <a:gd name="adj1" fmla="val 6250"/>
                  <a:gd name="adj2" fmla="val -100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16"/>
              <p:cNvGrpSpPr/>
              <p:nvPr/>
            </p:nvGrpSpPr>
            <p:grpSpPr>
              <a:xfrm>
                <a:off x="4694566" y="901823"/>
                <a:ext cx="2045194" cy="1982724"/>
                <a:chOff x="2594848" y="2213440"/>
                <a:chExt cx="2045194" cy="1982724"/>
              </a:xfrm>
              <a:solidFill>
                <a:srgbClr val="E0C13C"/>
              </a:solidFill>
            </p:grpSpPr>
            <p:sp>
              <p:nvSpPr>
                <p:cNvPr id="88" name="Pie 17"/>
                <p:cNvSpPr/>
                <p:nvPr/>
              </p:nvSpPr>
              <p:spPr>
                <a:xfrm rot="18695073">
                  <a:off x="2626083" y="2182205"/>
                  <a:ext cx="1982724" cy="2045194"/>
                </a:xfrm>
                <a:prstGeom prst="pi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9" name="Group 5"/>
                <p:cNvGrpSpPr/>
                <p:nvPr/>
              </p:nvGrpSpPr>
              <p:grpSpPr>
                <a:xfrm>
                  <a:off x="2840416" y="2333435"/>
                  <a:ext cx="1586009" cy="1634505"/>
                  <a:chOff x="2838154" y="2333435"/>
                  <a:chExt cx="1586009" cy="1634505"/>
                </a:xfrm>
                <a:grpFill/>
              </p:grpSpPr>
              <p:sp>
                <p:nvSpPr>
                  <p:cNvPr id="90" name="Moon 3"/>
                  <p:cNvSpPr/>
                  <p:nvPr/>
                </p:nvSpPr>
                <p:spPr>
                  <a:xfrm rot="16200000">
                    <a:off x="2921323" y="2465100"/>
                    <a:ext cx="1419672" cy="1586008"/>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oon 20"/>
                  <p:cNvSpPr/>
                  <p:nvPr/>
                </p:nvSpPr>
                <p:spPr>
                  <a:xfrm rot="16200000">
                    <a:off x="3004894" y="2166695"/>
                    <a:ext cx="1171765" cy="1505246"/>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0" name="Oval 19"/>
            <p:cNvSpPr/>
            <p:nvPr/>
          </p:nvSpPr>
          <p:spPr>
            <a:xfrm flipH="1">
              <a:off x="7377452" y="1418345"/>
              <a:ext cx="1192870" cy="149042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58"/>
            <p:cNvGrpSpPr/>
            <p:nvPr/>
          </p:nvGrpSpPr>
          <p:grpSpPr>
            <a:xfrm rot="175281">
              <a:off x="7281771" y="4966315"/>
              <a:ext cx="1319546" cy="446802"/>
              <a:chOff x="3810000" y="1677648"/>
              <a:chExt cx="4705061" cy="1827552"/>
            </a:xfrm>
          </p:grpSpPr>
          <p:grpSp>
            <p:nvGrpSpPr>
              <p:cNvPr id="56" name="Group 37"/>
              <p:cNvGrpSpPr/>
              <p:nvPr/>
            </p:nvGrpSpPr>
            <p:grpSpPr>
              <a:xfrm>
                <a:off x="3810000" y="1828800"/>
                <a:ext cx="1776984" cy="1676400"/>
                <a:chOff x="3810000" y="1828800"/>
                <a:chExt cx="4038600" cy="3810000"/>
              </a:xfrm>
            </p:grpSpPr>
            <p:sp>
              <p:nvSpPr>
                <p:cNvPr id="77" name="Half Frame 76"/>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Half Frame 77"/>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Half Frame 78"/>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Half Frame 79"/>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Donut 80"/>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Diamond 81"/>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38"/>
              <p:cNvGrpSpPr/>
              <p:nvPr/>
            </p:nvGrpSpPr>
            <p:grpSpPr>
              <a:xfrm>
                <a:off x="5314014" y="1757596"/>
                <a:ext cx="1776984" cy="1676400"/>
                <a:chOff x="3810000" y="1828800"/>
                <a:chExt cx="4038600" cy="3810000"/>
              </a:xfrm>
            </p:grpSpPr>
            <p:sp>
              <p:nvSpPr>
                <p:cNvPr id="68" name="Half Frame 67"/>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Half Frame 68"/>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Half Frame 69"/>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Half Frame 70"/>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onut 71"/>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Diamond 72"/>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48"/>
              <p:cNvGrpSpPr/>
              <p:nvPr/>
            </p:nvGrpSpPr>
            <p:grpSpPr>
              <a:xfrm>
                <a:off x="6738077" y="1677648"/>
                <a:ext cx="1776984" cy="1676400"/>
                <a:chOff x="3810000" y="1828800"/>
                <a:chExt cx="4038600" cy="3810000"/>
              </a:xfrm>
            </p:grpSpPr>
            <p:sp>
              <p:nvSpPr>
                <p:cNvPr id="59" name="Half Frame 58"/>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Half Frame 5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Half Frame 5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Half Frame 5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onut 62"/>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Diamond 63"/>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iamond 64"/>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Cloud 21"/>
            <p:cNvSpPr/>
            <p:nvPr/>
          </p:nvSpPr>
          <p:spPr>
            <a:xfrm rot="11257361">
              <a:off x="7226737" y="1265656"/>
              <a:ext cx="1385232" cy="696968"/>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685"/>
            <p:cNvGrpSpPr/>
            <p:nvPr/>
          </p:nvGrpSpPr>
          <p:grpSpPr>
            <a:xfrm>
              <a:off x="7162023" y="1568903"/>
              <a:ext cx="1544762" cy="259293"/>
              <a:chOff x="7105896" y="1557210"/>
              <a:chExt cx="1544762" cy="488119"/>
            </a:xfrm>
          </p:grpSpPr>
          <p:sp>
            <p:nvSpPr>
              <p:cNvPr id="24" name="Rounded Rectangle 15"/>
              <p:cNvSpPr/>
              <p:nvPr/>
            </p:nvSpPr>
            <p:spPr>
              <a:xfrm>
                <a:off x="7105896" y="1589474"/>
                <a:ext cx="1544762" cy="444406"/>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59"/>
              <p:cNvGrpSpPr/>
              <p:nvPr/>
            </p:nvGrpSpPr>
            <p:grpSpPr>
              <a:xfrm rot="160736">
                <a:off x="7230848" y="1557210"/>
                <a:ext cx="1269517" cy="488119"/>
                <a:chOff x="3810000" y="1677648"/>
                <a:chExt cx="4705061" cy="1827552"/>
              </a:xfrm>
            </p:grpSpPr>
            <p:grpSp>
              <p:nvGrpSpPr>
                <p:cNvPr id="26" name="Group 37"/>
                <p:cNvGrpSpPr/>
                <p:nvPr/>
              </p:nvGrpSpPr>
              <p:grpSpPr>
                <a:xfrm>
                  <a:off x="3810000" y="1828800"/>
                  <a:ext cx="1776984" cy="1676400"/>
                  <a:chOff x="3810000" y="1828800"/>
                  <a:chExt cx="4038600" cy="3810000"/>
                </a:xfrm>
              </p:grpSpPr>
              <p:sp>
                <p:nvSpPr>
                  <p:cNvPr id="47" name="Half Frame 46"/>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Half Frame 47"/>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Half Frame 48"/>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Half Frame 49"/>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Donut 50"/>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Diamond 51"/>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38"/>
                <p:cNvGrpSpPr/>
                <p:nvPr/>
              </p:nvGrpSpPr>
              <p:grpSpPr>
                <a:xfrm>
                  <a:off x="5314014" y="1757596"/>
                  <a:ext cx="1776984" cy="1676400"/>
                  <a:chOff x="3810000" y="1828800"/>
                  <a:chExt cx="4038600" cy="3810000"/>
                </a:xfrm>
              </p:grpSpPr>
              <p:sp>
                <p:nvSpPr>
                  <p:cNvPr id="38" name="Half Frame 37"/>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Half Frame 38"/>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Half Frame 39"/>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Half Frame 40"/>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41"/>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Diamond 42"/>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48"/>
                <p:cNvGrpSpPr/>
                <p:nvPr/>
              </p:nvGrpSpPr>
              <p:grpSpPr>
                <a:xfrm>
                  <a:off x="6738077" y="1677648"/>
                  <a:ext cx="1776984" cy="1676400"/>
                  <a:chOff x="3810000" y="1828800"/>
                  <a:chExt cx="4038600" cy="3810000"/>
                </a:xfrm>
              </p:grpSpPr>
              <p:sp>
                <p:nvSpPr>
                  <p:cNvPr id="29" name="Half Frame 28"/>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Half Frame 29"/>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Half Frame 30"/>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Half Frame 31"/>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onut 32"/>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Diamond 33"/>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92" name="Group 91"/>
          <p:cNvGrpSpPr/>
          <p:nvPr/>
        </p:nvGrpSpPr>
        <p:grpSpPr>
          <a:xfrm>
            <a:off x="8672948" y="3075709"/>
            <a:ext cx="2717918" cy="2759731"/>
            <a:chOff x="457201" y="304800"/>
            <a:chExt cx="1365598" cy="1348554"/>
          </a:xfrm>
        </p:grpSpPr>
        <p:grpSp>
          <p:nvGrpSpPr>
            <p:cNvPr id="93" name="Group 17"/>
            <p:cNvGrpSpPr/>
            <p:nvPr/>
          </p:nvGrpSpPr>
          <p:grpSpPr>
            <a:xfrm>
              <a:off x="988446" y="304800"/>
              <a:ext cx="300360" cy="737866"/>
              <a:chOff x="1033182" y="838200"/>
              <a:chExt cx="311652" cy="974979"/>
            </a:xfrm>
          </p:grpSpPr>
          <p:sp>
            <p:nvSpPr>
              <p:cNvPr id="107" name="Oval 106"/>
              <p:cNvSpPr/>
              <p:nvPr/>
            </p:nvSpPr>
            <p:spPr>
              <a:xfrm>
                <a:off x="1066800" y="838200"/>
                <a:ext cx="2286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1143000" y="1143000"/>
                <a:ext cx="762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rot="5400000">
                <a:off x="1147482" y="1120588"/>
                <a:ext cx="762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L-Shape 109"/>
              <p:cNvSpPr/>
              <p:nvPr/>
            </p:nvSpPr>
            <p:spPr>
              <a:xfrm rot="8115382">
                <a:off x="1040284" y="1440335"/>
                <a:ext cx="304550" cy="372844"/>
              </a:xfrm>
              <a:prstGeom prst="corner">
                <a:avLst>
                  <a:gd name="adj1" fmla="val 18484"/>
                  <a:gd name="adj2" fmla="val 1754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17"/>
            <p:cNvGrpSpPr/>
            <p:nvPr/>
          </p:nvGrpSpPr>
          <p:grpSpPr>
            <a:xfrm>
              <a:off x="457201" y="914400"/>
              <a:ext cx="300818" cy="738954"/>
              <a:chOff x="1033182" y="838200"/>
              <a:chExt cx="312126" cy="976417"/>
            </a:xfrm>
          </p:grpSpPr>
          <p:sp>
            <p:nvSpPr>
              <p:cNvPr id="103" name="Oval 102"/>
              <p:cNvSpPr/>
              <p:nvPr/>
            </p:nvSpPr>
            <p:spPr>
              <a:xfrm>
                <a:off x="1066800" y="838200"/>
                <a:ext cx="2286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1143000" y="1143000"/>
                <a:ext cx="762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rot="5400000">
                <a:off x="1147482" y="1120588"/>
                <a:ext cx="762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L-Shape 105"/>
              <p:cNvSpPr/>
              <p:nvPr/>
            </p:nvSpPr>
            <p:spPr>
              <a:xfrm rot="8115382">
                <a:off x="1040759" y="1440091"/>
                <a:ext cx="304549" cy="374526"/>
              </a:xfrm>
              <a:prstGeom prst="corner">
                <a:avLst>
                  <a:gd name="adj1" fmla="val 18484"/>
                  <a:gd name="adj2" fmla="val 1754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5" name="Straight Connector 94"/>
            <p:cNvCxnSpPr/>
            <p:nvPr/>
          </p:nvCxnSpPr>
          <p:spPr>
            <a:xfrm flipV="1">
              <a:off x="685800" y="582827"/>
              <a:ext cx="240957" cy="25537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6" name="Group 17"/>
            <p:cNvGrpSpPr/>
            <p:nvPr/>
          </p:nvGrpSpPr>
          <p:grpSpPr>
            <a:xfrm>
              <a:off x="1523909" y="877330"/>
              <a:ext cx="298890" cy="734396"/>
              <a:chOff x="1033182" y="838200"/>
              <a:chExt cx="310126" cy="970394"/>
            </a:xfrm>
          </p:grpSpPr>
          <p:sp>
            <p:nvSpPr>
              <p:cNvPr id="99" name="Oval 98"/>
              <p:cNvSpPr/>
              <p:nvPr/>
            </p:nvSpPr>
            <p:spPr>
              <a:xfrm>
                <a:off x="1066800" y="838200"/>
                <a:ext cx="2286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1143000" y="1143000"/>
                <a:ext cx="762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rot="5400000">
                <a:off x="1147482" y="1120588"/>
                <a:ext cx="762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L-Shape 101"/>
              <p:cNvSpPr/>
              <p:nvPr/>
            </p:nvSpPr>
            <p:spPr>
              <a:xfrm rot="8115382">
                <a:off x="1038759" y="1441112"/>
                <a:ext cx="304549" cy="367482"/>
              </a:xfrm>
              <a:prstGeom prst="corner">
                <a:avLst>
                  <a:gd name="adj1" fmla="val 18484"/>
                  <a:gd name="adj2" fmla="val 1754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7" name="Straight Connector 96"/>
            <p:cNvCxnSpPr/>
            <p:nvPr/>
          </p:nvCxnSpPr>
          <p:spPr>
            <a:xfrm>
              <a:off x="1336589" y="553995"/>
              <a:ext cx="228600" cy="30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914400" y="12954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2" name="Rectangle 111"/>
          <p:cNvSpPr/>
          <p:nvPr/>
        </p:nvSpPr>
        <p:spPr>
          <a:xfrm>
            <a:off x="3048000" y="3105835"/>
            <a:ext cx="6096000" cy="923330"/>
          </a:xfrm>
          <a:prstGeom prst="rect">
            <a:avLst/>
          </a:prstGeom>
        </p:spPr>
        <p:txBody>
          <a:bodyPr>
            <a:spAutoFit/>
          </a:bodyPr>
          <a:lstStyle/>
          <a:p>
            <a:pPr algn="ctr"/>
            <a:r>
              <a:rPr lang="en-US" b="1" i="1" dirty="0">
                <a:solidFill>
                  <a:schemeClr val="bg1"/>
                </a:solidFill>
              </a:rPr>
              <a:t>Therefore, in the beginning the Word was, for he was the Word, even the messenger of salvation—</a:t>
            </a:r>
          </a:p>
          <a:p>
            <a:pPr algn="ctr"/>
            <a:r>
              <a:rPr lang="en-US" b="1" i="1" dirty="0">
                <a:solidFill>
                  <a:schemeClr val="bg1"/>
                </a:solidFill>
              </a:rPr>
              <a:t>D&amp;C 93:8</a:t>
            </a:r>
          </a:p>
        </p:txBody>
      </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99709" y="1101437"/>
            <a:ext cx="5384800" cy="4247317"/>
          </a:xfrm>
          <a:prstGeom prst="rect">
            <a:avLst/>
          </a:prstGeom>
          <a:noFill/>
        </p:spPr>
        <p:txBody>
          <a:bodyPr wrap="square" rtlCol="0">
            <a:spAutoFit/>
          </a:bodyPr>
          <a:lstStyle/>
          <a:p>
            <a:pPr algn="ctr"/>
            <a:r>
              <a:rPr lang="en-US" sz="5400" dirty="0">
                <a:solidFill>
                  <a:schemeClr val="bg1"/>
                </a:solidFill>
                <a:latin typeface="Algerian" pitchFamily="82" charset="0"/>
              </a:rPr>
              <a:t>Jesus Was Chosen</a:t>
            </a:r>
          </a:p>
          <a:p>
            <a:pPr algn="ctr"/>
            <a:endParaRPr lang="en-US" sz="5400" dirty="0">
              <a:solidFill>
                <a:schemeClr val="bg1"/>
              </a:solidFill>
              <a:latin typeface="Algerian" pitchFamily="82" charset="0"/>
            </a:endParaRPr>
          </a:p>
          <a:p>
            <a:pPr algn="ctr"/>
            <a:endParaRPr lang="en-US" sz="5400" dirty="0">
              <a:solidFill>
                <a:schemeClr val="bg1"/>
              </a:solidFill>
              <a:latin typeface="Algerian" pitchFamily="82" charset="0"/>
            </a:endParaRPr>
          </a:p>
          <a:p>
            <a:pPr algn="ctr"/>
            <a:r>
              <a:rPr lang="en-US" sz="5400" dirty="0">
                <a:solidFill>
                  <a:schemeClr val="bg1"/>
                </a:solidFill>
                <a:latin typeface="Algerian" pitchFamily="82" charset="0"/>
              </a:rPr>
              <a:t>John 1:1-18</a:t>
            </a:r>
          </a:p>
        </p:txBody>
      </p:sp>
      <p:pic>
        <p:nvPicPr>
          <p:cNvPr id="6" name="Picture 5" descr="jesus frame.jpg"/>
          <p:cNvPicPr>
            <a:picLocks noChangeAspect="1"/>
          </p:cNvPicPr>
          <p:nvPr/>
        </p:nvPicPr>
        <p:blipFill>
          <a:blip r:embed="rId2" cstate="print"/>
          <a:stretch>
            <a:fillRect/>
          </a:stretch>
        </p:blipFill>
        <p:spPr>
          <a:xfrm>
            <a:off x="308310" y="1081671"/>
            <a:ext cx="3742944" cy="462076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14400" y="1041400"/>
            <a:ext cx="5384800" cy="1077218"/>
          </a:xfrm>
          <a:prstGeom prst="rect">
            <a:avLst/>
          </a:prstGeom>
          <a:noFill/>
        </p:spPr>
        <p:txBody>
          <a:bodyPr wrap="square" rtlCol="0">
            <a:spAutoFit/>
          </a:bodyPr>
          <a:lstStyle/>
          <a:p>
            <a:r>
              <a:rPr lang="en-US" sz="3200" dirty="0">
                <a:solidFill>
                  <a:schemeClr val="bg1"/>
                </a:solidFill>
              </a:rPr>
              <a:t>Jesus was the firstborn of the Father from the beginning:</a:t>
            </a:r>
          </a:p>
        </p:txBody>
      </p:sp>
      <p:sp>
        <p:nvSpPr>
          <p:cNvPr id="7" name="TextBox 6"/>
          <p:cNvSpPr txBox="1"/>
          <p:nvPr/>
        </p:nvSpPr>
        <p:spPr>
          <a:xfrm>
            <a:off x="6096000" y="3276600"/>
            <a:ext cx="5384800" cy="2062103"/>
          </a:xfrm>
          <a:prstGeom prst="rect">
            <a:avLst/>
          </a:prstGeom>
          <a:noFill/>
        </p:spPr>
        <p:txBody>
          <a:bodyPr wrap="square" rtlCol="0">
            <a:spAutoFit/>
          </a:bodyPr>
          <a:lstStyle/>
          <a:p>
            <a:r>
              <a:rPr lang="en-US" sz="3200" dirty="0">
                <a:solidFill>
                  <a:schemeClr val="bg1"/>
                </a:solidFill>
              </a:rPr>
              <a:t>“Among the spirit children of </a:t>
            </a:r>
            <a:r>
              <a:rPr lang="en-US" sz="3200" dirty="0" err="1">
                <a:solidFill>
                  <a:schemeClr val="bg1"/>
                </a:solidFill>
              </a:rPr>
              <a:t>Elohim</a:t>
            </a:r>
            <a:r>
              <a:rPr lang="en-US" sz="3200" dirty="0">
                <a:solidFill>
                  <a:schemeClr val="bg1"/>
                </a:solidFill>
              </a:rPr>
              <a:t> the firstborn was and is…Jesus Christ to whom all others are juniors. “ </a:t>
            </a:r>
            <a:endParaRPr lang="en-US" sz="2000" dirty="0">
              <a:solidFill>
                <a:schemeClr val="bg1"/>
              </a:solidFill>
            </a:endParaRPr>
          </a:p>
        </p:txBody>
      </p:sp>
      <p:sp>
        <p:nvSpPr>
          <p:cNvPr id="10" name="TextBox 9"/>
          <p:cNvSpPr txBox="1"/>
          <p:nvPr/>
        </p:nvSpPr>
        <p:spPr>
          <a:xfrm>
            <a:off x="6807200" y="6550223"/>
            <a:ext cx="5384800" cy="307777"/>
          </a:xfrm>
          <a:prstGeom prst="rect">
            <a:avLst/>
          </a:prstGeom>
          <a:noFill/>
        </p:spPr>
        <p:txBody>
          <a:bodyPr wrap="square" rtlCol="0">
            <a:spAutoFit/>
          </a:bodyPr>
          <a:lstStyle/>
          <a:p>
            <a:pPr algn="r"/>
            <a:r>
              <a:rPr lang="en-US" sz="1400" dirty="0">
                <a:solidFill>
                  <a:schemeClr val="bg1"/>
                </a:solidFill>
              </a:rPr>
              <a:t>(9)</a:t>
            </a:r>
          </a:p>
        </p:txBody>
      </p:sp>
      <p:sp>
        <p:nvSpPr>
          <p:cNvPr id="8" name="Rectangle 7"/>
          <p:cNvSpPr/>
          <p:nvPr/>
        </p:nvSpPr>
        <p:spPr>
          <a:xfrm>
            <a:off x="117051" y="0"/>
            <a:ext cx="12074949" cy="923330"/>
          </a:xfrm>
          <a:prstGeom prst="rect">
            <a:avLst/>
          </a:prstGeom>
        </p:spPr>
        <p:txBody>
          <a:bodyPr wrap="square">
            <a:spAutoFit/>
          </a:bodyPr>
          <a:lstStyle/>
          <a:p>
            <a:pPr algn="ctr"/>
            <a:r>
              <a:rPr lang="en-US" sz="5400" dirty="0">
                <a:solidFill>
                  <a:schemeClr val="bg1"/>
                </a:solidFill>
                <a:latin typeface="Algerian" pitchFamily="82" charset="0"/>
              </a:rPr>
              <a:t>Divine </a:t>
            </a:r>
            <a:r>
              <a:rPr lang="en-US" sz="5400" dirty="0" err="1">
                <a:solidFill>
                  <a:schemeClr val="bg1"/>
                </a:solidFill>
                <a:latin typeface="Algerian" pitchFamily="82" charset="0"/>
              </a:rPr>
              <a:t>Sonship</a:t>
            </a:r>
            <a:endParaRPr lang="en-US" sz="5400" dirty="0">
              <a:solidFill>
                <a:schemeClr val="bg1"/>
              </a:solidFill>
              <a:latin typeface="Algerian" pitchFamily="82" charset="0"/>
            </a:endParaRPr>
          </a:p>
        </p:txBody>
      </p:sp>
      <p:pic>
        <p:nvPicPr>
          <p:cNvPr id="11" name="Picture 10" descr="baby-jesus-sleeping.jpg"/>
          <p:cNvPicPr>
            <a:picLocks noChangeAspect="1"/>
          </p:cNvPicPr>
          <p:nvPr/>
        </p:nvPicPr>
        <p:blipFill>
          <a:blip r:embed="rId2" cstate="print"/>
          <a:stretch>
            <a:fillRect/>
          </a:stretch>
        </p:blipFill>
        <p:spPr>
          <a:xfrm>
            <a:off x="1681019" y="2835563"/>
            <a:ext cx="3670138" cy="27340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88291" y="858981"/>
            <a:ext cx="10058400" cy="584775"/>
          </a:xfrm>
          <a:prstGeom prst="rect">
            <a:avLst/>
          </a:prstGeom>
          <a:noFill/>
        </p:spPr>
        <p:txBody>
          <a:bodyPr wrap="square" rtlCol="0">
            <a:spAutoFit/>
          </a:bodyPr>
          <a:lstStyle/>
          <a:p>
            <a:pPr algn="ctr"/>
            <a:r>
              <a:rPr lang="en-US" sz="3200" dirty="0">
                <a:solidFill>
                  <a:schemeClr val="bg1"/>
                </a:solidFill>
              </a:rPr>
              <a:t>Strict obedience through ages of </a:t>
            </a:r>
            <a:r>
              <a:rPr lang="en-US" sz="3200" dirty="0" err="1">
                <a:solidFill>
                  <a:schemeClr val="bg1"/>
                </a:solidFill>
              </a:rPr>
              <a:t>premortality</a:t>
            </a:r>
            <a:r>
              <a:rPr lang="en-US" sz="3200" dirty="0">
                <a:solidFill>
                  <a:schemeClr val="bg1"/>
                </a:solidFill>
              </a:rPr>
              <a:t>.</a:t>
            </a:r>
          </a:p>
        </p:txBody>
      </p:sp>
      <p:sp>
        <p:nvSpPr>
          <p:cNvPr id="7" name="TextBox 6"/>
          <p:cNvSpPr txBox="1"/>
          <p:nvPr/>
        </p:nvSpPr>
        <p:spPr>
          <a:xfrm>
            <a:off x="5357091" y="4865256"/>
            <a:ext cx="5384800" cy="1569660"/>
          </a:xfrm>
          <a:prstGeom prst="rect">
            <a:avLst/>
          </a:prstGeom>
          <a:noFill/>
        </p:spPr>
        <p:txBody>
          <a:bodyPr wrap="square" rtlCol="0">
            <a:spAutoFit/>
          </a:bodyPr>
          <a:lstStyle/>
          <a:p>
            <a:r>
              <a:rPr lang="en-US" sz="3200" dirty="0">
                <a:solidFill>
                  <a:schemeClr val="bg1"/>
                </a:solidFill>
              </a:rPr>
              <a:t>He advanced and progressed until “He stood as one “like unto God”</a:t>
            </a:r>
            <a:endParaRPr lang="en-US" sz="2000" dirty="0">
              <a:solidFill>
                <a:schemeClr val="bg1"/>
              </a:solidFill>
            </a:endParaRPr>
          </a:p>
        </p:txBody>
      </p:sp>
      <p:sp>
        <p:nvSpPr>
          <p:cNvPr id="8" name="TextBox 7"/>
          <p:cNvSpPr txBox="1"/>
          <p:nvPr/>
        </p:nvSpPr>
        <p:spPr>
          <a:xfrm>
            <a:off x="0" y="6519446"/>
            <a:ext cx="5384800" cy="338554"/>
          </a:xfrm>
          <a:prstGeom prst="rect">
            <a:avLst/>
          </a:prstGeom>
          <a:noFill/>
        </p:spPr>
        <p:txBody>
          <a:bodyPr wrap="square" rtlCol="0">
            <a:spAutoFit/>
          </a:bodyPr>
          <a:lstStyle/>
          <a:p>
            <a:r>
              <a:rPr lang="en-US" sz="1600" dirty="0">
                <a:solidFill>
                  <a:schemeClr val="bg1"/>
                </a:solidFill>
              </a:rPr>
              <a:t>Abraham 3:24</a:t>
            </a:r>
          </a:p>
        </p:txBody>
      </p:sp>
      <p:pic>
        <p:nvPicPr>
          <p:cNvPr id="20482" name="Picture 2" descr="https://encrypted-tbn1.gstatic.com/images?q=tbn:ANd9GcQDEsrSt7LmYTzLwIFhit2U-FEm7OscMRyOBHWB_i4OQQUFOVTJTA"/>
          <p:cNvPicPr>
            <a:picLocks noChangeAspect="1" noChangeArrowheads="1"/>
          </p:cNvPicPr>
          <p:nvPr/>
        </p:nvPicPr>
        <p:blipFill>
          <a:blip r:embed="rId2" cstate="print"/>
          <a:srcRect/>
          <a:stretch>
            <a:fillRect/>
          </a:stretch>
        </p:blipFill>
        <p:spPr bwMode="auto">
          <a:xfrm>
            <a:off x="1016001" y="2819401"/>
            <a:ext cx="3574472" cy="3017981"/>
          </a:xfrm>
          <a:prstGeom prst="rect">
            <a:avLst/>
          </a:prstGeom>
          <a:noFill/>
        </p:spPr>
      </p:pic>
      <p:pic>
        <p:nvPicPr>
          <p:cNvPr id="20484" name="Picture 4" descr="http://1800sunstar.com/zzC1LUV/zholydays/christmas/jesus-christ-pictures/images-of-jesus-christ-136.jpg"/>
          <p:cNvPicPr>
            <a:picLocks noChangeAspect="1" noChangeArrowheads="1"/>
          </p:cNvPicPr>
          <p:nvPr/>
        </p:nvPicPr>
        <p:blipFill>
          <a:blip r:embed="rId3" cstate="print"/>
          <a:srcRect/>
          <a:stretch>
            <a:fillRect/>
          </a:stretch>
        </p:blipFill>
        <p:spPr bwMode="auto">
          <a:xfrm>
            <a:off x="6964672" y="1542472"/>
            <a:ext cx="2796480" cy="3149601"/>
          </a:xfrm>
          <a:prstGeom prst="rect">
            <a:avLst/>
          </a:prstGeom>
          <a:noFill/>
        </p:spPr>
      </p:pic>
      <p:sp>
        <p:nvSpPr>
          <p:cNvPr id="9" name="Rectangle 8"/>
          <p:cNvSpPr/>
          <p:nvPr/>
        </p:nvSpPr>
        <p:spPr>
          <a:xfrm>
            <a:off x="117051" y="0"/>
            <a:ext cx="12074949" cy="923330"/>
          </a:xfrm>
          <a:prstGeom prst="rect">
            <a:avLst/>
          </a:prstGeom>
        </p:spPr>
        <p:txBody>
          <a:bodyPr wrap="square">
            <a:spAutoFit/>
          </a:bodyPr>
          <a:lstStyle/>
          <a:p>
            <a:pPr algn="ctr"/>
            <a:r>
              <a:rPr lang="en-US" sz="5400" dirty="0">
                <a:solidFill>
                  <a:schemeClr val="bg1"/>
                </a:solidFill>
                <a:latin typeface="Algerian" pitchFamily="82" charset="0"/>
              </a:rPr>
              <a:t>First Son--Birthright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52946" y="1124528"/>
            <a:ext cx="10058400" cy="584775"/>
          </a:xfrm>
          <a:prstGeom prst="rect">
            <a:avLst/>
          </a:prstGeom>
          <a:noFill/>
        </p:spPr>
        <p:txBody>
          <a:bodyPr wrap="square" rtlCol="0">
            <a:spAutoFit/>
          </a:bodyPr>
          <a:lstStyle/>
          <a:p>
            <a:r>
              <a:rPr lang="en-US" sz="3200" dirty="0">
                <a:solidFill>
                  <a:schemeClr val="bg1"/>
                </a:solidFill>
              </a:rPr>
              <a:t>“Our Savior was a God before he was born into this world.”</a:t>
            </a:r>
            <a:endParaRPr lang="en-US" sz="2000" dirty="0">
              <a:solidFill>
                <a:schemeClr val="bg1"/>
              </a:solidFill>
            </a:endParaRPr>
          </a:p>
        </p:txBody>
      </p:sp>
      <p:sp>
        <p:nvSpPr>
          <p:cNvPr id="7" name="TextBox 6"/>
          <p:cNvSpPr txBox="1"/>
          <p:nvPr/>
        </p:nvSpPr>
        <p:spPr>
          <a:xfrm>
            <a:off x="5588000" y="4191000"/>
            <a:ext cx="5384800" cy="1569660"/>
          </a:xfrm>
          <a:prstGeom prst="rect">
            <a:avLst/>
          </a:prstGeom>
          <a:noFill/>
        </p:spPr>
        <p:txBody>
          <a:bodyPr wrap="square" rtlCol="0">
            <a:spAutoFit/>
          </a:bodyPr>
          <a:lstStyle/>
          <a:p>
            <a:r>
              <a:rPr lang="en-US" sz="3200" dirty="0">
                <a:solidFill>
                  <a:schemeClr val="bg1"/>
                </a:solidFill>
              </a:rPr>
              <a:t>“…and he brought with him the same status when he came here.”</a:t>
            </a:r>
            <a:endParaRPr lang="en-US" sz="2000" dirty="0">
              <a:solidFill>
                <a:schemeClr val="bg1"/>
              </a:solidFill>
            </a:endParaRPr>
          </a:p>
        </p:txBody>
      </p:sp>
      <p:pic>
        <p:nvPicPr>
          <p:cNvPr id="19458" name="Picture 2" descr="http://www.picturesofheaven.net/ascensionheaven.jpg"/>
          <p:cNvPicPr>
            <a:picLocks noChangeAspect="1" noChangeArrowheads="1"/>
          </p:cNvPicPr>
          <p:nvPr/>
        </p:nvPicPr>
        <p:blipFill>
          <a:blip r:embed="rId2" cstate="print"/>
          <a:srcRect/>
          <a:stretch>
            <a:fillRect/>
          </a:stretch>
        </p:blipFill>
        <p:spPr bwMode="auto">
          <a:xfrm>
            <a:off x="757381" y="2022763"/>
            <a:ext cx="4445000" cy="3830205"/>
          </a:xfrm>
          <a:prstGeom prst="rect">
            <a:avLst/>
          </a:prstGeom>
          <a:noFill/>
        </p:spPr>
      </p:pic>
      <p:sp>
        <p:nvSpPr>
          <p:cNvPr id="9" name="TextBox 8"/>
          <p:cNvSpPr txBox="1"/>
          <p:nvPr/>
        </p:nvSpPr>
        <p:spPr>
          <a:xfrm>
            <a:off x="6807200" y="6550223"/>
            <a:ext cx="5384800" cy="307777"/>
          </a:xfrm>
          <a:prstGeom prst="rect">
            <a:avLst/>
          </a:prstGeom>
          <a:noFill/>
        </p:spPr>
        <p:txBody>
          <a:bodyPr wrap="square" rtlCol="0">
            <a:spAutoFit/>
          </a:bodyPr>
          <a:lstStyle/>
          <a:p>
            <a:pPr algn="r"/>
            <a:r>
              <a:rPr lang="en-US" sz="1400" dirty="0">
                <a:solidFill>
                  <a:schemeClr val="bg1"/>
                </a:solidFill>
              </a:rPr>
              <a:t>(5)</a:t>
            </a:r>
          </a:p>
        </p:txBody>
      </p:sp>
      <p:pic>
        <p:nvPicPr>
          <p:cNvPr id="11" name="Picture 10" descr="Joseph Fielding Smith.jpg"/>
          <p:cNvPicPr>
            <a:picLocks noChangeAspect="1"/>
          </p:cNvPicPr>
          <p:nvPr/>
        </p:nvPicPr>
        <p:blipFill>
          <a:blip r:embed="rId3" cstate="print"/>
          <a:stretch>
            <a:fillRect/>
          </a:stretch>
        </p:blipFill>
        <p:spPr>
          <a:xfrm>
            <a:off x="7094325" y="2285011"/>
            <a:ext cx="1556350" cy="1963716"/>
          </a:xfrm>
          <a:prstGeom prst="rect">
            <a:avLst/>
          </a:prstGeom>
        </p:spPr>
      </p:pic>
      <p:sp>
        <p:nvSpPr>
          <p:cNvPr id="12" name="Rectangle 11"/>
          <p:cNvSpPr/>
          <p:nvPr/>
        </p:nvSpPr>
        <p:spPr>
          <a:xfrm>
            <a:off x="117051" y="0"/>
            <a:ext cx="12074949" cy="707886"/>
          </a:xfrm>
          <a:prstGeom prst="rect">
            <a:avLst/>
          </a:prstGeom>
        </p:spPr>
        <p:txBody>
          <a:bodyPr wrap="square">
            <a:spAutoFit/>
          </a:bodyPr>
          <a:lstStyle/>
          <a:p>
            <a:pPr algn="ctr"/>
            <a:r>
              <a:rPr lang="en-US" sz="4000" dirty="0">
                <a:solidFill>
                  <a:schemeClr val="bg1"/>
                </a:solidFill>
                <a:latin typeface="Algerian" pitchFamily="82" charset="0"/>
              </a:rPr>
              <a:t>Jesus Christ Was with God in the Beginning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52945" y="1327727"/>
            <a:ext cx="5384800" cy="1077218"/>
          </a:xfrm>
          <a:prstGeom prst="rect">
            <a:avLst/>
          </a:prstGeom>
          <a:noFill/>
        </p:spPr>
        <p:txBody>
          <a:bodyPr wrap="square" rtlCol="0">
            <a:spAutoFit/>
          </a:bodyPr>
          <a:lstStyle/>
          <a:p>
            <a:r>
              <a:rPr lang="en-US" sz="3200" dirty="0">
                <a:solidFill>
                  <a:schemeClr val="bg1"/>
                </a:solidFill>
              </a:rPr>
              <a:t>“In the beginning was the Word…</a:t>
            </a:r>
          </a:p>
        </p:txBody>
      </p:sp>
      <p:sp>
        <p:nvSpPr>
          <p:cNvPr id="6" name="TextBox 5"/>
          <p:cNvSpPr txBox="1"/>
          <p:nvPr/>
        </p:nvSpPr>
        <p:spPr>
          <a:xfrm>
            <a:off x="0" y="6550223"/>
            <a:ext cx="5384800" cy="307777"/>
          </a:xfrm>
          <a:prstGeom prst="rect">
            <a:avLst/>
          </a:prstGeom>
          <a:noFill/>
        </p:spPr>
        <p:txBody>
          <a:bodyPr wrap="square" rtlCol="0">
            <a:spAutoFit/>
          </a:bodyPr>
          <a:lstStyle/>
          <a:p>
            <a:r>
              <a:rPr lang="en-US" sz="1400" dirty="0">
                <a:solidFill>
                  <a:schemeClr val="bg1"/>
                </a:solidFill>
              </a:rPr>
              <a:t>John 1:1; Moses 1:32</a:t>
            </a:r>
          </a:p>
        </p:txBody>
      </p:sp>
      <p:sp>
        <p:nvSpPr>
          <p:cNvPr id="7" name="TextBox 6"/>
          <p:cNvSpPr txBox="1"/>
          <p:nvPr/>
        </p:nvSpPr>
        <p:spPr>
          <a:xfrm>
            <a:off x="1976582" y="4939145"/>
            <a:ext cx="5384800" cy="584775"/>
          </a:xfrm>
          <a:prstGeom prst="rect">
            <a:avLst/>
          </a:prstGeom>
          <a:noFill/>
        </p:spPr>
        <p:txBody>
          <a:bodyPr wrap="square" rtlCol="0">
            <a:spAutoFit/>
          </a:bodyPr>
          <a:lstStyle/>
          <a:p>
            <a:r>
              <a:rPr lang="en-US" sz="3200" i="1" dirty="0">
                <a:solidFill>
                  <a:srgbClr val="FFFF00"/>
                </a:solidFill>
              </a:rPr>
              <a:t>“The word of my power”</a:t>
            </a:r>
            <a:endParaRPr lang="en-US" sz="2000" i="1" dirty="0">
              <a:solidFill>
                <a:srgbClr val="FFFF00"/>
              </a:solidFill>
            </a:endParaRPr>
          </a:p>
        </p:txBody>
      </p:sp>
      <p:sp>
        <p:nvSpPr>
          <p:cNvPr id="8" name="TextBox 7"/>
          <p:cNvSpPr txBox="1"/>
          <p:nvPr/>
        </p:nvSpPr>
        <p:spPr>
          <a:xfrm>
            <a:off x="7924800" y="2362200"/>
            <a:ext cx="3454400" cy="1077218"/>
          </a:xfrm>
          <a:prstGeom prst="rect">
            <a:avLst/>
          </a:prstGeom>
          <a:noFill/>
        </p:spPr>
        <p:txBody>
          <a:bodyPr wrap="square" rtlCol="0">
            <a:spAutoFit/>
          </a:bodyPr>
          <a:lstStyle/>
          <a:p>
            <a:pPr algn="ctr"/>
            <a:r>
              <a:rPr lang="en-US" sz="3200" dirty="0">
                <a:solidFill>
                  <a:schemeClr val="bg1"/>
                </a:solidFill>
              </a:rPr>
              <a:t>Creation through the Son</a:t>
            </a:r>
            <a:endParaRPr lang="en-US" sz="2000" dirty="0">
              <a:solidFill>
                <a:schemeClr val="bg1"/>
              </a:solidFill>
            </a:endParaRPr>
          </a:p>
        </p:txBody>
      </p:sp>
      <p:pic>
        <p:nvPicPr>
          <p:cNvPr id="25602" name="Picture 2" descr="https://encrypted-tbn1.gstatic.com/images?q=tbn:ANd9GcTL9oSlN1He3ctcUpsPt3KphAYmsEAht01MXETlCOxPdtdOqHqt5w"/>
          <p:cNvPicPr>
            <a:picLocks noChangeAspect="1" noChangeArrowheads="1"/>
          </p:cNvPicPr>
          <p:nvPr/>
        </p:nvPicPr>
        <p:blipFill>
          <a:blip r:embed="rId2" cstate="print"/>
          <a:srcRect/>
          <a:stretch>
            <a:fillRect/>
          </a:stretch>
        </p:blipFill>
        <p:spPr bwMode="auto">
          <a:xfrm>
            <a:off x="6763009" y="4061691"/>
            <a:ext cx="4143081" cy="2422236"/>
          </a:xfrm>
          <a:prstGeom prst="rect">
            <a:avLst/>
          </a:prstGeom>
          <a:noFill/>
        </p:spPr>
      </p:pic>
      <p:pic>
        <p:nvPicPr>
          <p:cNvPr id="25604" name="Picture 4" descr="https://encrypted-tbn1.gstatic.com/images?q=tbn:ANd9GcT0HgOD1rF7jsk9J_4-e0oOBEt4aQ5GDmFWZPtfEkgNrIpsS1BY"/>
          <p:cNvPicPr>
            <a:picLocks noChangeAspect="1" noChangeArrowheads="1"/>
          </p:cNvPicPr>
          <p:nvPr/>
        </p:nvPicPr>
        <p:blipFill>
          <a:blip r:embed="rId3" cstate="print"/>
          <a:srcRect/>
          <a:stretch>
            <a:fillRect/>
          </a:stretch>
        </p:blipFill>
        <p:spPr bwMode="auto">
          <a:xfrm>
            <a:off x="1699492" y="2643909"/>
            <a:ext cx="3898900" cy="2190310"/>
          </a:xfrm>
          <a:prstGeom prst="rect">
            <a:avLst/>
          </a:prstGeom>
          <a:noFill/>
        </p:spPr>
      </p:pic>
      <p:sp>
        <p:nvSpPr>
          <p:cNvPr id="9" name="Rectangle 8"/>
          <p:cNvSpPr/>
          <p:nvPr/>
        </p:nvSpPr>
        <p:spPr>
          <a:xfrm>
            <a:off x="117051" y="0"/>
            <a:ext cx="12074949" cy="923330"/>
          </a:xfrm>
          <a:prstGeom prst="rect">
            <a:avLst/>
          </a:prstGeom>
        </p:spPr>
        <p:txBody>
          <a:bodyPr wrap="square">
            <a:spAutoFit/>
          </a:bodyPr>
          <a:lstStyle/>
          <a:p>
            <a:pPr algn="ctr"/>
            <a:r>
              <a:rPr lang="en-US" sz="5400" dirty="0">
                <a:solidFill>
                  <a:schemeClr val="bg1"/>
                </a:solidFill>
                <a:latin typeface="Algerian" pitchFamily="82" charset="0"/>
              </a:rPr>
              <a:t>The Creation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4" presetClass="entr" presetSubtype="16" fill="hold" nodeType="withEffect">
                                  <p:stCondLst>
                                    <p:cond delay="0"/>
                                  </p:stCondLst>
                                  <p:childTnLst>
                                    <p:set>
                                      <p:cBhvr>
                                        <p:cTn id="12" dur="1" fill="hold">
                                          <p:stCondLst>
                                            <p:cond delay="0"/>
                                          </p:stCondLst>
                                        </p:cTn>
                                        <p:tgtEl>
                                          <p:spTgt spid="25602"/>
                                        </p:tgtEl>
                                        <p:attrNameLst>
                                          <p:attrName>style.visibility</p:attrName>
                                        </p:attrNameLst>
                                      </p:cBhvr>
                                      <p:to>
                                        <p:strVal val="visible"/>
                                      </p:to>
                                    </p:set>
                                    <p:animEffect transition="in" filter="box(in)">
                                      <p:cBhvr>
                                        <p:cTn id="13" dur="5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19199" y="533400"/>
            <a:ext cx="6770255" cy="584775"/>
          </a:xfrm>
          <a:prstGeom prst="rect">
            <a:avLst/>
          </a:prstGeom>
          <a:noFill/>
        </p:spPr>
        <p:txBody>
          <a:bodyPr wrap="square" rtlCol="0">
            <a:spAutoFit/>
          </a:bodyPr>
          <a:lstStyle/>
          <a:p>
            <a:r>
              <a:rPr lang="en-US" sz="3200" dirty="0">
                <a:solidFill>
                  <a:schemeClr val="bg1"/>
                </a:solidFill>
              </a:rPr>
              <a:t>“…and the Word was with God…”</a:t>
            </a:r>
          </a:p>
        </p:txBody>
      </p:sp>
      <p:sp>
        <p:nvSpPr>
          <p:cNvPr id="6" name="TextBox 5"/>
          <p:cNvSpPr txBox="1"/>
          <p:nvPr/>
        </p:nvSpPr>
        <p:spPr>
          <a:xfrm>
            <a:off x="0" y="6550223"/>
            <a:ext cx="5384800" cy="307777"/>
          </a:xfrm>
          <a:prstGeom prst="rect">
            <a:avLst/>
          </a:prstGeom>
          <a:noFill/>
        </p:spPr>
        <p:txBody>
          <a:bodyPr wrap="square" rtlCol="0">
            <a:spAutoFit/>
          </a:bodyPr>
          <a:lstStyle/>
          <a:p>
            <a:r>
              <a:rPr lang="en-US" sz="1400" dirty="0">
                <a:solidFill>
                  <a:schemeClr val="bg1"/>
                </a:solidFill>
              </a:rPr>
              <a:t>John 1:1</a:t>
            </a:r>
          </a:p>
        </p:txBody>
      </p:sp>
      <p:sp>
        <p:nvSpPr>
          <p:cNvPr id="8" name="TextBox 7"/>
          <p:cNvSpPr txBox="1"/>
          <p:nvPr/>
        </p:nvSpPr>
        <p:spPr>
          <a:xfrm>
            <a:off x="2346036" y="5329381"/>
            <a:ext cx="5994400" cy="1077218"/>
          </a:xfrm>
          <a:prstGeom prst="rect">
            <a:avLst/>
          </a:prstGeom>
          <a:noFill/>
        </p:spPr>
        <p:txBody>
          <a:bodyPr wrap="square" rtlCol="0">
            <a:spAutoFit/>
          </a:bodyPr>
          <a:lstStyle/>
          <a:p>
            <a:pPr algn="ctr"/>
            <a:r>
              <a:rPr lang="en-US" sz="3200" dirty="0">
                <a:solidFill>
                  <a:schemeClr val="bg1"/>
                </a:solidFill>
              </a:rPr>
              <a:t>The will, commandment, or word of Father was put into effect.</a:t>
            </a:r>
            <a:endParaRPr lang="en-US" sz="2000" dirty="0">
              <a:solidFill>
                <a:schemeClr val="bg1"/>
              </a:solidFill>
            </a:endParaRPr>
          </a:p>
        </p:txBody>
      </p:sp>
      <p:sp>
        <p:nvSpPr>
          <p:cNvPr id="9" name="TextBox 8"/>
          <p:cNvSpPr txBox="1"/>
          <p:nvPr/>
        </p:nvSpPr>
        <p:spPr>
          <a:xfrm>
            <a:off x="6881092" y="2978727"/>
            <a:ext cx="4267200" cy="584775"/>
          </a:xfrm>
          <a:prstGeom prst="rect">
            <a:avLst/>
          </a:prstGeom>
          <a:noFill/>
        </p:spPr>
        <p:txBody>
          <a:bodyPr wrap="square" rtlCol="0">
            <a:spAutoFit/>
          </a:bodyPr>
          <a:lstStyle/>
          <a:p>
            <a:pPr algn="ctr"/>
            <a:r>
              <a:rPr lang="en-US" sz="3200" dirty="0">
                <a:solidFill>
                  <a:schemeClr val="bg1"/>
                </a:solidFill>
              </a:rPr>
              <a:t>Jesus was the executive</a:t>
            </a:r>
            <a:endParaRPr lang="en-US" sz="2000" dirty="0">
              <a:solidFill>
                <a:schemeClr val="bg1"/>
              </a:solidFill>
            </a:endParaRPr>
          </a:p>
        </p:txBody>
      </p:sp>
      <p:sp>
        <p:nvSpPr>
          <p:cNvPr id="10" name="TextBox 9"/>
          <p:cNvSpPr txBox="1"/>
          <p:nvPr/>
        </p:nvSpPr>
        <p:spPr>
          <a:xfrm>
            <a:off x="6502400" y="6550223"/>
            <a:ext cx="5689600" cy="307777"/>
          </a:xfrm>
          <a:prstGeom prst="rect">
            <a:avLst/>
          </a:prstGeom>
          <a:noFill/>
        </p:spPr>
        <p:txBody>
          <a:bodyPr wrap="square" rtlCol="0">
            <a:spAutoFit/>
          </a:bodyPr>
          <a:lstStyle/>
          <a:p>
            <a:pPr algn="r"/>
            <a:r>
              <a:rPr lang="en-US" sz="1400" dirty="0">
                <a:solidFill>
                  <a:schemeClr val="bg1"/>
                </a:solidFill>
              </a:rPr>
              <a:t>(1,2)</a:t>
            </a:r>
          </a:p>
        </p:txBody>
      </p:sp>
      <p:pic>
        <p:nvPicPr>
          <p:cNvPr id="24580" name="Picture 4" descr="https://encrypted-tbn2.gstatic.com/images?q=tbn:ANd9GcTXVn-0pI52Xc4mhITLfuy_Qu46e3nRj3WADuIYJLEvtJzJhSeHQg"/>
          <p:cNvPicPr>
            <a:picLocks noChangeAspect="1" noChangeArrowheads="1"/>
          </p:cNvPicPr>
          <p:nvPr/>
        </p:nvPicPr>
        <p:blipFill>
          <a:blip r:embed="rId2" cstate="print"/>
          <a:srcRect/>
          <a:stretch>
            <a:fillRect/>
          </a:stretch>
        </p:blipFill>
        <p:spPr bwMode="auto">
          <a:xfrm>
            <a:off x="1348509" y="2440708"/>
            <a:ext cx="4807027" cy="2399145"/>
          </a:xfrm>
          <a:prstGeom prst="rect">
            <a:avLst/>
          </a:prstGeom>
          <a:noFill/>
        </p:spPr>
      </p:pic>
      <p:pic>
        <p:nvPicPr>
          <p:cNvPr id="12" name="Picture 11" descr="james e talmage.jpg"/>
          <p:cNvPicPr>
            <a:picLocks noChangeAspect="1"/>
          </p:cNvPicPr>
          <p:nvPr/>
        </p:nvPicPr>
        <p:blipFill>
          <a:blip r:embed="rId3" cstate="print"/>
          <a:stretch>
            <a:fillRect/>
          </a:stretch>
        </p:blipFill>
        <p:spPr>
          <a:xfrm>
            <a:off x="10741890" y="138546"/>
            <a:ext cx="1265901" cy="1684125"/>
          </a:xfrm>
          <a:prstGeom prst="rect">
            <a:avLst/>
          </a:prstGeom>
        </p:spPr>
      </p:pic>
      <p:sp>
        <p:nvSpPr>
          <p:cNvPr id="13" name="Rectangle 12"/>
          <p:cNvSpPr/>
          <p:nvPr/>
        </p:nvSpPr>
        <p:spPr>
          <a:xfrm>
            <a:off x="3923433" y="1480188"/>
            <a:ext cx="6035948" cy="584775"/>
          </a:xfrm>
          <a:prstGeom prst="rect">
            <a:avLst/>
          </a:prstGeom>
        </p:spPr>
        <p:txBody>
          <a:bodyPr wrap="none">
            <a:spAutoFit/>
          </a:bodyPr>
          <a:lstStyle/>
          <a:p>
            <a:r>
              <a:rPr lang="en-US" sz="3200" dirty="0">
                <a:solidFill>
                  <a:srgbClr val="FF0000"/>
                </a:solidFill>
              </a:rPr>
              <a:t>“The Word” is a title of Jesus Christ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ox(i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19200" y="533400"/>
            <a:ext cx="5384800" cy="584775"/>
          </a:xfrm>
          <a:prstGeom prst="rect">
            <a:avLst/>
          </a:prstGeom>
          <a:noFill/>
        </p:spPr>
        <p:txBody>
          <a:bodyPr wrap="square" rtlCol="0">
            <a:spAutoFit/>
          </a:bodyPr>
          <a:lstStyle/>
          <a:p>
            <a:r>
              <a:rPr lang="en-US" sz="3200" dirty="0">
                <a:solidFill>
                  <a:schemeClr val="bg1"/>
                </a:solidFill>
              </a:rPr>
              <a:t>“…and the Word was God.”</a:t>
            </a:r>
          </a:p>
        </p:txBody>
      </p:sp>
      <p:sp>
        <p:nvSpPr>
          <p:cNvPr id="6" name="TextBox 5"/>
          <p:cNvSpPr txBox="1"/>
          <p:nvPr/>
        </p:nvSpPr>
        <p:spPr>
          <a:xfrm>
            <a:off x="0" y="6550223"/>
            <a:ext cx="5384800" cy="307777"/>
          </a:xfrm>
          <a:prstGeom prst="rect">
            <a:avLst/>
          </a:prstGeom>
          <a:noFill/>
        </p:spPr>
        <p:txBody>
          <a:bodyPr wrap="square" rtlCol="0">
            <a:spAutoFit/>
          </a:bodyPr>
          <a:lstStyle/>
          <a:p>
            <a:r>
              <a:rPr lang="en-US" sz="1400" dirty="0">
                <a:solidFill>
                  <a:schemeClr val="bg1"/>
                </a:solidFill>
              </a:rPr>
              <a:t>John 1:1</a:t>
            </a:r>
          </a:p>
        </p:txBody>
      </p:sp>
      <p:sp>
        <p:nvSpPr>
          <p:cNvPr id="11" name="TextBox 10"/>
          <p:cNvSpPr txBox="1"/>
          <p:nvPr/>
        </p:nvSpPr>
        <p:spPr>
          <a:xfrm>
            <a:off x="7112000" y="2057401"/>
            <a:ext cx="4267200" cy="2062103"/>
          </a:xfrm>
          <a:prstGeom prst="rect">
            <a:avLst/>
          </a:prstGeom>
          <a:noFill/>
        </p:spPr>
        <p:txBody>
          <a:bodyPr wrap="square" rtlCol="0">
            <a:spAutoFit/>
          </a:bodyPr>
          <a:lstStyle/>
          <a:p>
            <a:pPr algn="ctr"/>
            <a:r>
              <a:rPr lang="en-US" sz="3200" dirty="0">
                <a:solidFill>
                  <a:schemeClr val="bg1"/>
                </a:solidFill>
              </a:rPr>
              <a:t>“The great work of the Father is in creating worlds and peopling them.”</a:t>
            </a:r>
            <a:endParaRPr lang="en-US" sz="2000" dirty="0">
              <a:solidFill>
                <a:schemeClr val="bg1"/>
              </a:solidFill>
            </a:endParaRPr>
          </a:p>
        </p:txBody>
      </p:sp>
      <p:sp>
        <p:nvSpPr>
          <p:cNvPr id="12" name="TextBox 11"/>
          <p:cNvSpPr txBox="1"/>
          <p:nvPr/>
        </p:nvSpPr>
        <p:spPr>
          <a:xfrm>
            <a:off x="1930400" y="4343400"/>
            <a:ext cx="4876800" cy="1384995"/>
          </a:xfrm>
          <a:prstGeom prst="rect">
            <a:avLst/>
          </a:prstGeom>
          <a:noFill/>
        </p:spPr>
        <p:txBody>
          <a:bodyPr wrap="square" rtlCol="0">
            <a:spAutoFit/>
          </a:bodyPr>
          <a:lstStyle/>
          <a:p>
            <a:pPr algn="ctr"/>
            <a:r>
              <a:rPr lang="en-US" sz="3200" dirty="0">
                <a:solidFill>
                  <a:schemeClr val="bg1"/>
                </a:solidFill>
              </a:rPr>
              <a:t>“…there is no end to my works, neither to my words” </a:t>
            </a:r>
            <a:r>
              <a:rPr lang="en-US" sz="2000" dirty="0">
                <a:solidFill>
                  <a:schemeClr val="bg1"/>
                </a:solidFill>
              </a:rPr>
              <a:t>Moses 1:38</a:t>
            </a:r>
          </a:p>
        </p:txBody>
      </p:sp>
      <p:sp>
        <p:nvSpPr>
          <p:cNvPr id="13" name="TextBox 12"/>
          <p:cNvSpPr txBox="1"/>
          <p:nvPr/>
        </p:nvSpPr>
        <p:spPr>
          <a:xfrm>
            <a:off x="4876800" y="6550223"/>
            <a:ext cx="7315200" cy="307777"/>
          </a:xfrm>
          <a:prstGeom prst="rect">
            <a:avLst/>
          </a:prstGeom>
          <a:noFill/>
        </p:spPr>
        <p:txBody>
          <a:bodyPr wrap="square" rtlCol="0">
            <a:spAutoFit/>
          </a:bodyPr>
          <a:lstStyle/>
          <a:p>
            <a:pPr algn="r"/>
            <a:r>
              <a:rPr lang="en-US" sz="1400" dirty="0">
                <a:solidFill>
                  <a:schemeClr val="bg1"/>
                </a:solidFill>
              </a:rPr>
              <a:t>(5, 11)</a:t>
            </a:r>
          </a:p>
        </p:txBody>
      </p:sp>
      <p:pic>
        <p:nvPicPr>
          <p:cNvPr id="23554" name="Picture 2" descr="https://encrypted-tbn3.gstatic.com/images?q=tbn:ANd9GcTVTRBtrhs2Kje6AXb-Lcyw0bN1Ssjm8JZHgBeNrMPN2bYBMJvy"/>
          <p:cNvPicPr>
            <a:picLocks noChangeAspect="1" noChangeArrowheads="1"/>
          </p:cNvPicPr>
          <p:nvPr/>
        </p:nvPicPr>
        <p:blipFill>
          <a:blip r:embed="rId2" cstate="print"/>
          <a:srcRect/>
          <a:stretch>
            <a:fillRect/>
          </a:stretch>
        </p:blipFill>
        <p:spPr bwMode="auto">
          <a:xfrm>
            <a:off x="2946400" y="1600200"/>
            <a:ext cx="3960851" cy="2286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191490" y="524163"/>
            <a:ext cx="7740073" cy="3785652"/>
          </a:xfrm>
          <a:prstGeom prst="rect">
            <a:avLst/>
          </a:prstGeom>
          <a:noFill/>
        </p:spPr>
        <p:txBody>
          <a:bodyPr wrap="square" rtlCol="0">
            <a:spAutoFit/>
          </a:bodyPr>
          <a:lstStyle/>
          <a:p>
            <a:r>
              <a:rPr lang="en-US" sz="2400" dirty="0">
                <a:solidFill>
                  <a:schemeClr val="bg1"/>
                </a:solidFill>
              </a:rPr>
              <a:t> “In the beginning was the </a:t>
            </a:r>
            <a:r>
              <a:rPr lang="en-US" sz="2400" i="1" dirty="0">
                <a:solidFill>
                  <a:schemeClr val="bg1"/>
                </a:solidFill>
              </a:rPr>
              <a:t>gospel preached through the Son. And the gospel was the word,</a:t>
            </a:r>
            <a:r>
              <a:rPr lang="en-US" sz="2400" dirty="0">
                <a:solidFill>
                  <a:schemeClr val="bg1"/>
                </a:solidFill>
              </a:rPr>
              <a:t> and the </a:t>
            </a:r>
            <a:r>
              <a:rPr lang="en-US" sz="2400" i="1" dirty="0">
                <a:solidFill>
                  <a:schemeClr val="bg1"/>
                </a:solidFill>
              </a:rPr>
              <a:t>word</a:t>
            </a:r>
            <a:r>
              <a:rPr lang="en-US" sz="2400" dirty="0">
                <a:solidFill>
                  <a:schemeClr val="bg1"/>
                </a:solidFill>
              </a:rPr>
              <a:t> was with </a:t>
            </a:r>
            <a:r>
              <a:rPr lang="en-US" sz="2400" i="1" dirty="0">
                <a:solidFill>
                  <a:schemeClr val="bg1"/>
                </a:solidFill>
              </a:rPr>
              <a:t>the Son, and the Son was with God,</a:t>
            </a:r>
            <a:r>
              <a:rPr lang="en-US" sz="2400" dirty="0">
                <a:solidFill>
                  <a:schemeClr val="bg1"/>
                </a:solidFill>
              </a:rPr>
              <a:t> and the </a:t>
            </a:r>
            <a:r>
              <a:rPr lang="en-US" sz="2400" i="1" dirty="0">
                <a:solidFill>
                  <a:schemeClr val="bg1"/>
                </a:solidFill>
              </a:rPr>
              <a:t>Son</a:t>
            </a:r>
            <a:r>
              <a:rPr lang="en-US" sz="2400" dirty="0">
                <a:solidFill>
                  <a:schemeClr val="bg1"/>
                </a:solidFill>
              </a:rPr>
              <a:t> was </a:t>
            </a:r>
            <a:r>
              <a:rPr lang="en-US" sz="2400" i="1" dirty="0">
                <a:solidFill>
                  <a:schemeClr val="bg1"/>
                </a:solidFill>
              </a:rPr>
              <a:t>of</a:t>
            </a:r>
            <a:r>
              <a:rPr lang="en-US" sz="2400" dirty="0">
                <a:solidFill>
                  <a:schemeClr val="bg1"/>
                </a:solidFill>
              </a:rPr>
              <a:t> God.”</a:t>
            </a:r>
          </a:p>
          <a:p>
            <a:endParaRPr lang="en-US" sz="2400" dirty="0">
              <a:solidFill>
                <a:schemeClr val="bg1"/>
              </a:solidFill>
            </a:endParaRPr>
          </a:p>
          <a:p>
            <a:r>
              <a:rPr lang="en-US" sz="2400" dirty="0">
                <a:solidFill>
                  <a:schemeClr val="bg1"/>
                </a:solidFill>
              </a:rPr>
              <a:t>These words bear witness of the premortal existence of Jesus Christ, for He was “with God” in the beginning of all things. They affirm that His mission of salvation began in the premortal world, for He was “the Word,” even the messenger of salvation, who taught the gospel to us “in the beginning.”</a:t>
            </a:r>
          </a:p>
        </p:txBody>
      </p:sp>
      <p:sp>
        <p:nvSpPr>
          <p:cNvPr id="6" name="TextBox 5"/>
          <p:cNvSpPr txBox="1"/>
          <p:nvPr/>
        </p:nvSpPr>
        <p:spPr>
          <a:xfrm>
            <a:off x="0" y="6550223"/>
            <a:ext cx="5384800" cy="307777"/>
          </a:xfrm>
          <a:prstGeom prst="rect">
            <a:avLst/>
          </a:prstGeom>
          <a:noFill/>
        </p:spPr>
        <p:txBody>
          <a:bodyPr wrap="square" rtlCol="0">
            <a:spAutoFit/>
          </a:bodyPr>
          <a:lstStyle/>
          <a:p>
            <a:r>
              <a:rPr lang="en-US" sz="1400" dirty="0">
                <a:solidFill>
                  <a:schemeClr val="bg1"/>
                </a:solidFill>
              </a:rPr>
              <a:t>John 1:1 (JST); D&amp;C 93:6-8</a:t>
            </a:r>
          </a:p>
        </p:txBody>
      </p:sp>
      <p:sp>
        <p:nvSpPr>
          <p:cNvPr id="9" name="Rectangle 8"/>
          <p:cNvSpPr/>
          <p:nvPr/>
        </p:nvSpPr>
        <p:spPr>
          <a:xfrm>
            <a:off x="2641601" y="4752324"/>
            <a:ext cx="8054109" cy="954107"/>
          </a:xfrm>
          <a:prstGeom prst="rect">
            <a:avLst/>
          </a:prstGeom>
        </p:spPr>
        <p:txBody>
          <a:bodyPr wrap="square">
            <a:spAutoFit/>
          </a:bodyPr>
          <a:lstStyle/>
          <a:p>
            <a:r>
              <a:rPr lang="en-US" sz="2800" dirty="0">
                <a:solidFill>
                  <a:srgbClr val="FF0000"/>
                </a:solidFill>
              </a:rPr>
              <a:t>Elsewhere in scripture we learn that in the premortal world, Jesus Christ was the great Jehovah</a:t>
            </a:r>
          </a:p>
        </p:txBody>
      </p:sp>
      <p:pic>
        <p:nvPicPr>
          <p:cNvPr id="10" name="Picture 9" descr="joseph-smith.jpg"/>
          <p:cNvPicPr>
            <a:picLocks noChangeAspect="1"/>
          </p:cNvPicPr>
          <p:nvPr/>
        </p:nvPicPr>
        <p:blipFill>
          <a:blip r:embed="rId2" cstate="print"/>
          <a:stretch>
            <a:fillRect/>
          </a:stretch>
        </p:blipFill>
        <p:spPr>
          <a:xfrm>
            <a:off x="9431943" y="868219"/>
            <a:ext cx="2204720" cy="3149600"/>
          </a:xfrm>
          <a:prstGeom prst="rect">
            <a:avLst/>
          </a:prstGeom>
        </p:spPr>
      </p:pic>
      <p:sp>
        <p:nvSpPr>
          <p:cNvPr id="14" name="TextBox 13"/>
          <p:cNvSpPr txBox="1"/>
          <p:nvPr/>
        </p:nvSpPr>
        <p:spPr>
          <a:xfrm>
            <a:off x="6807200" y="6550223"/>
            <a:ext cx="5384800" cy="307777"/>
          </a:xfrm>
          <a:prstGeom prst="rect">
            <a:avLst/>
          </a:prstGeom>
          <a:noFill/>
        </p:spPr>
        <p:txBody>
          <a:bodyPr wrap="square" rtlCol="0">
            <a:spAutoFit/>
          </a:bodyPr>
          <a:lstStyle/>
          <a:p>
            <a:pPr algn="r"/>
            <a:r>
              <a:rPr lang="en-US" sz="1400" dirty="0">
                <a:solidFill>
                  <a:schemeClr val="bg1"/>
                </a:solidFill>
              </a:rPr>
              <a:t>(1, 11)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88291" y="2306781"/>
            <a:ext cx="4904510" cy="2246769"/>
          </a:xfrm>
          <a:prstGeom prst="rect">
            <a:avLst/>
          </a:prstGeom>
          <a:noFill/>
        </p:spPr>
        <p:txBody>
          <a:bodyPr wrap="square" rtlCol="0">
            <a:spAutoFit/>
          </a:bodyPr>
          <a:lstStyle/>
          <a:p>
            <a:r>
              <a:rPr lang="en-US" sz="2800" dirty="0">
                <a:solidFill>
                  <a:schemeClr val="bg1"/>
                </a:solidFill>
              </a:rPr>
              <a:t>“First, he is the Father of all spirits, Christ’s included.</a:t>
            </a:r>
          </a:p>
          <a:p>
            <a:endParaRPr lang="en-US" sz="2800" dirty="0">
              <a:solidFill>
                <a:schemeClr val="bg1"/>
              </a:solidFill>
            </a:endParaRPr>
          </a:p>
          <a:p>
            <a:r>
              <a:rPr lang="en-US" sz="2800" dirty="0">
                <a:solidFill>
                  <a:schemeClr val="bg1"/>
                </a:solidFill>
              </a:rPr>
              <a:t> … Second, he is the Creator of the physical body of man.”</a:t>
            </a:r>
          </a:p>
        </p:txBody>
      </p:sp>
      <p:sp>
        <p:nvSpPr>
          <p:cNvPr id="6" name="TextBox 5"/>
          <p:cNvSpPr txBox="1"/>
          <p:nvPr/>
        </p:nvSpPr>
        <p:spPr>
          <a:xfrm>
            <a:off x="0" y="6550223"/>
            <a:ext cx="5384800" cy="307777"/>
          </a:xfrm>
          <a:prstGeom prst="rect">
            <a:avLst/>
          </a:prstGeom>
          <a:noFill/>
        </p:spPr>
        <p:txBody>
          <a:bodyPr wrap="square" rtlCol="0">
            <a:spAutoFit/>
          </a:bodyPr>
          <a:lstStyle/>
          <a:p>
            <a:r>
              <a:rPr lang="en-US" sz="1400" dirty="0">
                <a:solidFill>
                  <a:schemeClr val="bg1"/>
                </a:solidFill>
              </a:rPr>
              <a:t>John 1:1; Moses 2:27</a:t>
            </a:r>
          </a:p>
        </p:txBody>
      </p:sp>
      <p:sp>
        <p:nvSpPr>
          <p:cNvPr id="14" name="TextBox 13"/>
          <p:cNvSpPr txBox="1"/>
          <p:nvPr/>
        </p:nvSpPr>
        <p:spPr>
          <a:xfrm>
            <a:off x="6807200" y="6550223"/>
            <a:ext cx="5384800" cy="307777"/>
          </a:xfrm>
          <a:prstGeom prst="rect">
            <a:avLst/>
          </a:prstGeom>
          <a:noFill/>
        </p:spPr>
        <p:txBody>
          <a:bodyPr wrap="square" rtlCol="0">
            <a:spAutoFit/>
          </a:bodyPr>
          <a:lstStyle/>
          <a:p>
            <a:pPr algn="r"/>
            <a:r>
              <a:rPr lang="en-US" sz="1400" dirty="0">
                <a:solidFill>
                  <a:schemeClr val="bg1"/>
                </a:solidFill>
              </a:rPr>
              <a:t>(12)</a:t>
            </a:r>
          </a:p>
        </p:txBody>
      </p:sp>
      <p:sp>
        <p:nvSpPr>
          <p:cNvPr id="8" name="TextBox 7"/>
          <p:cNvSpPr txBox="1"/>
          <p:nvPr/>
        </p:nvSpPr>
        <p:spPr>
          <a:xfrm>
            <a:off x="0" y="200891"/>
            <a:ext cx="12192000" cy="646331"/>
          </a:xfrm>
          <a:prstGeom prst="rect">
            <a:avLst/>
          </a:prstGeom>
          <a:noFill/>
        </p:spPr>
        <p:txBody>
          <a:bodyPr wrap="square" rtlCol="0">
            <a:spAutoFit/>
          </a:bodyPr>
          <a:lstStyle/>
          <a:p>
            <a:pPr algn="ctr"/>
            <a:r>
              <a:rPr lang="en-US" sz="3600" dirty="0">
                <a:solidFill>
                  <a:schemeClr val="bg1"/>
                </a:solidFill>
                <a:latin typeface="Algerian" pitchFamily="82" charset="0"/>
              </a:rPr>
              <a:t>Two Creative Events</a:t>
            </a:r>
          </a:p>
        </p:txBody>
      </p:sp>
      <p:sp>
        <p:nvSpPr>
          <p:cNvPr id="11" name="Rectangle 10"/>
          <p:cNvSpPr/>
          <p:nvPr/>
        </p:nvSpPr>
        <p:spPr>
          <a:xfrm>
            <a:off x="4217490" y="787461"/>
            <a:ext cx="4052584" cy="369332"/>
          </a:xfrm>
          <a:prstGeom prst="rect">
            <a:avLst/>
          </a:prstGeom>
        </p:spPr>
        <p:txBody>
          <a:bodyPr wrap="none">
            <a:spAutoFit/>
          </a:bodyPr>
          <a:lstStyle/>
          <a:p>
            <a:r>
              <a:rPr lang="en-US" dirty="0">
                <a:solidFill>
                  <a:schemeClr val="bg1"/>
                </a:solidFill>
              </a:rPr>
              <a:t>That God the Father reserves for Himself. </a:t>
            </a:r>
            <a:endParaRPr lang="en-US" dirty="0"/>
          </a:p>
        </p:txBody>
      </p:sp>
      <p:pic>
        <p:nvPicPr>
          <p:cNvPr id="12" name="Picture 11" descr="bruce R. McConkie.jpg"/>
          <p:cNvPicPr>
            <a:picLocks noChangeAspect="1"/>
          </p:cNvPicPr>
          <p:nvPr/>
        </p:nvPicPr>
        <p:blipFill>
          <a:blip r:embed="rId2" cstate="print"/>
          <a:stretch>
            <a:fillRect/>
          </a:stretch>
        </p:blipFill>
        <p:spPr>
          <a:xfrm>
            <a:off x="10909385" y="203778"/>
            <a:ext cx="1051705" cy="1468005"/>
          </a:xfrm>
          <a:prstGeom prst="rect">
            <a:avLst/>
          </a:prstGeom>
        </p:spPr>
      </p:pic>
      <p:pic>
        <p:nvPicPr>
          <p:cNvPr id="69634" name="Picture 2" descr="Image result for man graphic"/>
          <p:cNvPicPr>
            <a:picLocks noChangeAspect="1" noChangeArrowheads="1"/>
          </p:cNvPicPr>
          <p:nvPr/>
        </p:nvPicPr>
        <p:blipFill>
          <a:blip r:embed="rId3" cstate="print"/>
          <a:srcRect/>
          <a:stretch>
            <a:fillRect/>
          </a:stretch>
        </p:blipFill>
        <p:spPr bwMode="auto">
          <a:xfrm>
            <a:off x="6478442" y="2126672"/>
            <a:ext cx="4172527" cy="417252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09963" y="1050636"/>
            <a:ext cx="10058400" cy="1077218"/>
          </a:xfrm>
          <a:prstGeom prst="rect">
            <a:avLst/>
          </a:prstGeom>
          <a:noFill/>
        </p:spPr>
        <p:txBody>
          <a:bodyPr wrap="square" rtlCol="0">
            <a:spAutoFit/>
          </a:bodyPr>
          <a:lstStyle/>
          <a:p>
            <a:pPr algn="ctr"/>
            <a:r>
              <a:rPr lang="en-US" sz="3200" dirty="0">
                <a:solidFill>
                  <a:schemeClr val="bg1"/>
                </a:solidFill>
              </a:rPr>
              <a:t>In the premortal estate, Jesus was, under the Father, the Creator and Redeemer of the Father’s worlds.</a:t>
            </a:r>
            <a:endParaRPr lang="en-US" sz="2000" dirty="0">
              <a:solidFill>
                <a:schemeClr val="bg1"/>
              </a:solidFill>
            </a:endParaRPr>
          </a:p>
        </p:txBody>
      </p:sp>
      <p:pic>
        <p:nvPicPr>
          <p:cNvPr id="18434" name="Picture 2" descr="https://encrypted-tbn3.gstatic.com/images?q=tbn:ANd9GcTe_e9oU8mqdu_4GnNLH7-HDe_gROyRh_qHKgpDNeFUJqGLLPyt"/>
          <p:cNvPicPr>
            <a:picLocks noChangeAspect="1" noChangeArrowheads="1"/>
          </p:cNvPicPr>
          <p:nvPr/>
        </p:nvPicPr>
        <p:blipFill>
          <a:blip r:embed="rId2" cstate="print"/>
          <a:srcRect/>
          <a:stretch>
            <a:fillRect/>
          </a:stretch>
        </p:blipFill>
        <p:spPr bwMode="auto">
          <a:xfrm>
            <a:off x="4017818" y="2484583"/>
            <a:ext cx="4470400" cy="3552275"/>
          </a:xfrm>
          <a:prstGeom prst="rect">
            <a:avLst/>
          </a:prstGeom>
          <a:noFill/>
        </p:spPr>
      </p:pic>
      <p:sp>
        <p:nvSpPr>
          <p:cNvPr id="9" name="TextBox 8"/>
          <p:cNvSpPr txBox="1"/>
          <p:nvPr/>
        </p:nvSpPr>
        <p:spPr>
          <a:xfrm>
            <a:off x="0" y="6550223"/>
            <a:ext cx="5384800" cy="307777"/>
          </a:xfrm>
          <a:prstGeom prst="rect">
            <a:avLst/>
          </a:prstGeom>
          <a:noFill/>
        </p:spPr>
        <p:txBody>
          <a:bodyPr wrap="square" rtlCol="0">
            <a:spAutoFit/>
          </a:bodyPr>
          <a:lstStyle/>
          <a:p>
            <a:r>
              <a:rPr lang="en-US" sz="1400" dirty="0">
                <a:solidFill>
                  <a:schemeClr val="bg1"/>
                </a:solidFill>
              </a:rPr>
              <a:t>John 1:3 (JST); Moses 1:33</a:t>
            </a:r>
          </a:p>
        </p:txBody>
      </p:sp>
      <p:sp>
        <p:nvSpPr>
          <p:cNvPr id="10" name="Rectangle 9"/>
          <p:cNvSpPr/>
          <p:nvPr/>
        </p:nvSpPr>
        <p:spPr>
          <a:xfrm>
            <a:off x="461819" y="3207435"/>
            <a:ext cx="3592946" cy="923330"/>
          </a:xfrm>
          <a:prstGeom prst="rect">
            <a:avLst/>
          </a:prstGeom>
        </p:spPr>
        <p:txBody>
          <a:bodyPr wrap="square">
            <a:spAutoFit/>
          </a:bodyPr>
          <a:lstStyle/>
          <a:p>
            <a:r>
              <a:rPr lang="en-US" i="1" dirty="0">
                <a:solidFill>
                  <a:srgbClr val="FFFF00"/>
                </a:solidFill>
              </a:rPr>
              <a:t>All things were made by him; and without him was not anything made which was made.</a:t>
            </a:r>
          </a:p>
        </p:txBody>
      </p:sp>
      <p:sp>
        <p:nvSpPr>
          <p:cNvPr id="11" name="Rectangle 10"/>
          <p:cNvSpPr/>
          <p:nvPr/>
        </p:nvSpPr>
        <p:spPr>
          <a:xfrm>
            <a:off x="117051" y="0"/>
            <a:ext cx="12074949" cy="707886"/>
          </a:xfrm>
          <a:prstGeom prst="rect">
            <a:avLst/>
          </a:prstGeom>
        </p:spPr>
        <p:txBody>
          <a:bodyPr wrap="square">
            <a:spAutoFit/>
          </a:bodyPr>
          <a:lstStyle/>
          <a:p>
            <a:pPr algn="ctr"/>
            <a:r>
              <a:rPr lang="en-US" sz="4000" dirty="0">
                <a:solidFill>
                  <a:schemeClr val="bg1"/>
                </a:solidFill>
                <a:latin typeface="Algerian" pitchFamily="82" charset="0"/>
              </a:rPr>
              <a:t> All things were made by Jesus Christ</a:t>
            </a:r>
          </a:p>
        </p:txBody>
      </p:sp>
      <p:sp>
        <p:nvSpPr>
          <p:cNvPr id="12" name="Rectangle 11"/>
          <p:cNvSpPr/>
          <p:nvPr/>
        </p:nvSpPr>
        <p:spPr>
          <a:xfrm>
            <a:off x="8599054" y="3415253"/>
            <a:ext cx="3592946" cy="1477328"/>
          </a:xfrm>
          <a:prstGeom prst="rect">
            <a:avLst/>
          </a:prstGeom>
        </p:spPr>
        <p:txBody>
          <a:bodyPr wrap="square">
            <a:spAutoFit/>
          </a:bodyPr>
          <a:lstStyle/>
          <a:p>
            <a:r>
              <a:rPr lang="en-US" i="1" dirty="0">
                <a:solidFill>
                  <a:srgbClr val="FFFF00"/>
                </a:solidFill>
              </a:rPr>
              <a:t>And worlds without number have I created; and I also created them for mine own purpose; and by the Son I created them, which is mine Only Begotten.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2" descr="Image result for turquoise background"/>
          <p:cNvPicPr>
            <a:picLocks noChangeAspect="1" noChangeArrowheads="1"/>
          </p:cNvPicPr>
          <p:nvPr/>
        </p:nvPicPr>
        <p:blipFill>
          <a:blip r:embed="rId2" cstate="print"/>
          <a:srcRect/>
          <a:stretch>
            <a:fillRect/>
          </a:stretch>
        </p:blipFill>
        <p:spPr bwMode="auto">
          <a:xfrm>
            <a:off x="-1" y="0"/>
            <a:ext cx="12192001" cy="6858000"/>
          </a:xfrm>
          <a:prstGeom prst="rect">
            <a:avLst/>
          </a:prstGeom>
          <a:noFill/>
        </p:spPr>
      </p:pic>
      <p:sp>
        <p:nvSpPr>
          <p:cNvPr id="759" name="TextBox 758"/>
          <p:cNvSpPr txBox="1"/>
          <p:nvPr/>
        </p:nvSpPr>
        <p:spPr>
          <a:xfrm>
            <a:off x="322363" y="0"/>
            <a:ext cx="11647963" cy="769441"/>
          </a:xfrm>
          <a:prstGeom prst="rect">
            <a:avLst/>
          </a:prstGeom>
          <a:noFill/>
        </p:spPr>
        <p:txBody>
          <a:bodyPr wrap="square" rtlCol="0">
            <a:spAutoFit/>
          </a:bodyPr>
          <a:lstStyle/>
          <a:p>
            <a:pPr algn="ctr"/>
            <a:r>
              <a:rPr lang="en-US" sz="4400" dirty="0">
                <a:solidFill>
                  <a:schemeClr val="bg1"/>
                </a:solidFill>
                <a:latin typeface="Algerian" pitchFamily="82" charset="0"/>
              </a:rPr>
              <a:t>John</a:t>
            </a:r>
          </a:p>
        </p:txBody>
      </p:sp>
      <p:sp>
        <p:nvSpPr>
          <p:cNvPr id="760" name="TextBox 759"/>
          <p:cNvSpPr txBox="1"/>
          <p:nvPr/>
        </p:nvSpPr>
        <p:spPr>
          <a:xfrm>
            <a:off x="277091" y="662711"/>
            <a:ext cx="8488217" cy="6494085"/>
          </a:xfrm>
          <a:prstGeom prst="rect">
            <a:avLst/>
          </a:prstGeom>
          <a:noFill/>
        </p:spPr>
        <p:txBody>
          <a:bodyPr wrap="square" rtlCol="0">
            <a:spAutoFit/>
          </a:bodyPr>
          <a:lstStyle/>
          <a:p>
            <a:r>
              <a:rPr lang="en-US" sz="1600" dirty="0">
                <a:solidFill>
                  <a:schemeClr val="bg1"/>
                </a:solidFill>
              </a:rPr>
              <a:t>He was one of the original 12  Apostles and a special witness to the acts and teachings of Jesus. </a:t>
            </a:r>
          </a:p>
          <a:p>
            <a:endParaRPr lang="en-US" sz="1600" dirty="0">
              <a:solidFill>
                <a:schemeClr val="bg1"/>
              </a:solidFill>
            </a:endParaRPr>
          </a:p>
          <a:p>
            <a:r>
              <a:rPr lang="en-US" sz="1600" dirty="0">
                <a:solidFill>
                  <a:schemeClr val="bg1"/>
                </a:solidFill>
              </a:rPr>
              <a:t>He referred to himself as the “disciple whom Jesus loved” </a:t>
            </a:r>
          </a:p>
          <a:p>
            <a:r>
              <a:rPr lang="en-US" sz="1600" dirty="0">
                <a:solidFill>
                  <a:schemeClr val="bg1"/>
                </a:solidFill>
              </a:rPr>
              <a:t> </a:t>
            </a:r>
          </a:p>
          <a:p>
            <a:r>
              <a:rPr lang="en-US" sz="1600" dirty="0">
                <a:solidFill>
                  <a:schemeClr val="bg1"/>
                </a:solidFill>
              </a:rPr>
              <a:t>His brother, James, and him were sons of Zebedee and a follower of John the Baptist</a:t>
            </a:r>
          </a:p>
          <a:p>
            <a:endParaRPr lang="en-US" sz="1600" dirty="0">
              <a:solidFill>
                <a:schemeClr val="bg1"/>
              </a:solidFill>
            </a:endParaRPr>
          </a:p>
          <a:p>
            <a:r>
              <a:rPr lang="en-US" sz="1600" dirty="0">
                <a:solidFill>
                  <a:schemeClr val="bg1"/>
                </a:solidFill>
              </a:rPr>
              <a:t>He was a fisherman.</a:t>
            </a:r>
          </a:p>
          <a:p>
            <a:endParaRPr lang="en-US" sz="1600" dirty="0">
              <a:solidFill>
                <a:schemeClr val="bg1"/>
              </a:solidFill>
            </a:endParaRPr>
          </a:p>
          <a:p>
            <a:r>
              <a:rPr lang="en-US" sz="1600" dirty="0">
                <a:solidFill>
                  <a:schemeClr val="bg1"/>
                </a:solidFill>
              </a:rPr>
              <a:t>He and James were two of the apostles Jesus appointed “To take the keys of Presidency.”</a:t>
            </a:r>
          </a:p>
          <a:p>
            <a:endParaRPr lang="en-US" sz="1600" dirty="0">
              <a:solidFill>
                <a:schemeClr val="bg1"/>
              </a:solidFill>
            </a:endParaRPr>
          </a:p>
          <a:p>
            <a:r>
              <a:rPr lang="en-US" sz="1600" dirty="0">
                <a:solidFill>
                  <a:schemeClr val="bg1"/>
                </a:solidFill>
              </a:rPr>
              <a:t>He was in the first presidency of the church in their day.</a:t>
            </a:r>
          </a:p>
          <a:p>
            <a:endParaRPr lang="en-US" sz="1600" dirty="0">
              <a:solidFill>
                <a:schemeClr val="bg1"/>
              </a:solidFill>
            </a:endParaRPr>
          </a:p>
          <a:p>
            <a:r>
              <a:rPr lang="en-US" sz="1600" dirty="0">
                <a:solidFill>
                  <a:schemeClr val="bg1"/>
                </a:solidFill>
              </a:rPr>
              <a:t>Was present at the raising of </a:t>
            </a:r>
            <a:r>
              <a:rPr lang="en-US" sz="1600" dirty="0" err="1">
                <a:solidFill>
                  <a:schemeClr val="bg1"/>
                </a:solidFill>
              </a:rPr>
              <a:t>Jairus</a:t>
            </a:r>
            <a:r>
              <a:rPr lang="en-US" sz="1600" dirty="0">
                <a:solidFill>
                  <a:schemeClr val="bg1"/>
                </a:solidFill>
              </a:rPr>
              <a:t>‘ daughter, at the Transfiguration, and in Gethsemane.</a:t>
            </a:r>
          </a:p>
          <a:p>
            <a:endParaRPr lang="en-US" sz="1600" dirty="0">
              <a:solidFill>
                <a:schemeClr val="bg1"/>
              </a:solidFill>
            </a:endParaRPr>
          </a:p>
          <a:p>
            <a:r>
              <a:rPr lang="en-US" sz="1600" dirty="0">
                <a:solidFill>
                  <a:schemeClr val="bg1"/>
                </a:solidFill>
              </a:rPr>
              <a:t>Some believe John wrote his Gospel at Ephesus  (modern Turkey)some time after the destruction of Jerusalem and as early as 35-40 A.D.</a:t>
            </a:r>
          </a:p>
          <a:p>
            <a:endParaRPr lang="en-US" sz="1600" dirty="0">
              <a:solidFill>
                <a:schemeClr val="bg1"/>
              </a:solidFill>
            </a:endParaRPr>
          </a:p>
          <a:p>
            <a:r>
              <a:rPr lang="en-US" sz="1600" dirty="0">
                <a:solidFill>
                  <a:schemeClr val="bg1"/>
                </a:solidFill>
              </a:rPr>
              <a:t>About 92 percent of the material in the Gospel of John is not found in the other Gospel accounts.</a:t>
            </a:r>
          </a:p>
          <a:p>
            <a:endParaRPr lang="en-US" sz="1600" dirty="0">
              <a:solidFill>
                <a:schemeClr val="bg1"/>
              </a:solidFill>
            </a:endParaRPr>
          </a:p>
          <a:p>
            <a:r>
              <a:rPr lang="en-US" sz="1600" dirty="0">
                <a:solidFill>
                  <a:schemeClr val="bg1"/>
                </a:solidFill>
              </a:rPr>
              <a:t> The Book of Mormon affirms that John was foreordained to write the things recorded in the book of Revelation  and it refers to John’s role as a revelator and restorer of the priesthood in the latter days revealed in the Doctrine and Covenants</a:t>
            </a:r>
          </a:p>
          <a:p>
            <a:endParaRPr lang="en-US" sz="1600" dirty="0">
              <a:solidFill>
                <a:schemeClr val="bg1"/>
              </a:solidFill>
            </a:endParaRPr>
          </a:p>
          <a:p>
            <a:r>
              <a:rPr lang="en-US" sz="1600" dirty="0">
                <a:solidFill>
                  <a:schemeClr val="bg1"/>
                </a:solidFill>
              </a:rPr>
              <a:t>John, the Beloved, did not die</a:t>
            </a:r>
          </a:p>
          <a:p>
            <a:endParaRPr lang="en-US" sz="1600" dirty="0">
              <a:solidFill>
                <a:schemeClr val="bg1"/>
              </a:solidFill>
            </a:endParaRPr>
          </a:p>
          <a:p>
            <a:endParaRPr lang="en-US" sz="1600" dirty="0">
              <a:solidFill>
                <a:schemeClr val="bg1"/>
              </a:solidFill>
            </a:endParaRPr>
          </a:p>
        </p:txBody>
      </p:sp>
      <p:grpSp>
        <p:nvGrpSpPr>
          <p:cNvPr id="187" name="Group 186"/>
          <p:cNvGrpSpPr/>
          <p:nvPr/>
        </p:nvGrpSpPr>
        <p:grpSpPr>
          <a:xfrm>
            <a:off x="9014690" y="1515467"/>
            <a:ext cx="2464279" cy="4065395"/>
            <a:chOff x="554181" y="1570885"/>
            <a:chExt cx="2464279" cy="4065395"/>
          </a:xfrm>
        </p:grpSpPr>
        <p:grpSp>
          <p:nvGrpSpPr>
            <p:cNvPr id="101" name="Group 100"/>
            <p:cNvGrpSpPr/>
            <p:nvPr/>
          </p:nvGrpSpPr>
          <p:grpSpPr>
            <a:xfrm>
              <a:off x="1915477" y="4058808"/>
              <a:ext cx="1102983" cy="1504053"/>
              <a:chOff x="3799694" y="3837135"/>
              <a:chExt cx="1102983" cy="1504053"/>
            </a:xfrm>
          </p:grpSpPr>
          <p:grpSp>
            <p:nvGrpSpPr>
              <p:cNvPr id="15" name="Group 757"/>
              <p:cNvGrpSpPr/>
              <p:nvPr/>
            </p:nvGrpSpPr>
            <p:grpSpPr>
              <a:xfrm>
                <a:off x="3962400" y="4114800"/>
                <a:ext cx="940277" cy="1226388"/>
                <a:chOff x="3002170" y="4083585"/>
                <a:chExt cx="705208" cy="1226388"/>
              </a:xfrm>
            </p:grpSpPr>
            <p:grpSp>
              <p:nvGrpSpPr>
                <p:cNvPr id="16" name="Group 747"/>
                <p:cNvGrpSpPr/>
                <p:nvPr/>
              </p:nvGrpSpPr>
              <p:grpSpPr>
                <a:xfrm rot="5591829">
                  <a:off x="2725661" y="4482027"/>
                  <a:ext cx="1104455" cy="551437"/>
                  <a:chOff x="4495800" y="3048000"/>
                  <a:chExt cx="1828800" cy="762000"/>
                </a:xfrm>
              </p:grpSpPr>
              <p:sp>
                <p:nvSpPr>
                  <p:cNvPr id="749" name="Oval 748"/>
                  <p:cNvSpPr/>
                  <p:nvPr/>
                </p:nvSpPr>
                <p:spPr>
                  <a:xfrm>
                    <a:off x="4495800" y="3200400"/>
                    <a:ext cx="1524000" cy="3810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Isosceles Triangle 749"/>
                  <p:cNvSpPr/>
                  <p:nvPr/>
                </p:nvSpPr>
                <p:spPr>
                  <a:xfrm rot="16200000">
                    <a:off x="5638800" y="3124200"/>
                    <a:ext cx="762000" cy="609600"/>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750"/>
                <p:cNvGrpSpPr/>
                <p:nvPr/>
              </p:nvGrpSpPr>
              <p:grpSpPr>
                <a:xfrm rot="4686033">
                  <a:off x="2879432" y="4360094"/>
                  <a:ext cx="1104455" cy="551437"/>
                  <a:chOff x="4495800" y="3048000"/>
                  <a:chExt cx="1828800" cy="762000"/>
                </a:xfrm>
              </p:grpSpPr>
              <p:sp>
                <p:nvSpPr>
                  <p:cNvPr id="752" name="Oval 751"/>
                  <p:cNvSpPr/>
                  <p:nvPr/>
                </p:nvSpPr>
                <p:spPr>
                  <a:xfrm>
                    <a:off x="4495800" y="3200400"/>
                    <a:ext cx="1524000" cy="3810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Isosceles Triangle 752"/>
                  <p:cNvSpPr/>
                  <p:nvPr/>
                </p:nvSpPr>
                <p:spPr>
                  <a:xfrm rot="16200000">
                    <a:off x="5638800" y="3124200"/>
                    <a:ext cx="762000" cy="609600"/>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 name="Group 753"/>
              <p:cNvGrpSpPr/>
              <p:nvPr/>
            </p:nvGrpSpPr>
            <p:grpSpPr>
              <a:xfrm rot="5591829">
                <a:off x="3615091" y="4161522"/>
                <a:ext cx="1104455" cy="735249"/>
                <a:chOff x="4495800" y="3048000"/>
                <a:chExt cx="1828800" cy="762000"/>
              </a:xfrm>
            </p:grpSpPr>
            <p:sp>
              <p:nvSpPr>
                <p:cNvPr id="755" name="Oval 754"/>
                <p:cNvSpPr/>
                <p:nvPr/>
              </p:nvSpPr>
              <p:spPr>
                <a:xfrm>
                  <a:off x="4495800" y="3200400"/>
                  <a:ext cx="1524000" cy="3810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Isosceles Triangle 755"/>
                <p:cNvSpPr/>
                <p:nvPr/>
              </p:nvSpPr>
              <p:spPr>
                <a:xfrm rot="16200000">
                  <a:off x="5638800" y="3124200"/>
                  <a:ext cx="762000" cy="609600"/>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7" name="Freeform 756"/>
              <p:cNvSpPr/>
              <p:nvPr/>
            </p:nvSpPr>
            <p:spPr>
              <a:xfrm>
                <a:off x="4096848" y="3837135"/>
                <a:ext cx="343256" cy="495023"/>
              </a:xfrm>
              <a:custGeom>
                <a:avLst/>
                <a:gdLst>
                  <a:gd name="connsiteX0" fmla="*/ 15338 w 257442"/>
                  <a:gd name="connsiteY0" fmla="*/ 15338 h 495023"/>
                  <a:gd name="connsiteX1" fmla="*/ 120269 w 257442"/>
                  <a:gd name="connsiteY1" fmla="*/ 120269 h 495023"/>
                  <a:gd name="connsiteX2" fmla="*/ 210210 w 257442"/>
                  <a:gd name="connsiteY2" fmla="*/ 225200 h 495023"/>
                  <a:gd name="connsiteX3" fmla="*/ 225200 w 257442"/>
                  <a:gd name="connsiteY3" fmla="*/ 285161 h 495023"/>
                  <a:gd name="connsiteX4" fmla="*/ 240190 w 257442"/>
                  <a:gd name="connsiteY4" fmla="*/ 330132 h 495023"/>
                  <a:gd name="connsiteX5" fmla="*/ 255180 w 257442"/>
                  <a:gd name="connsiteY5" fmla="*/ 420073 h 495023"/>
                  <a:gd name="connsiteX6" fmla="*/ 255180 w 257442"/>
                  <a:gd name="connsiteY6" fmla="*/ 495023 h 49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442" h="495023">
                    <a:moveTo>
                      <a:pt x="15338" y="15338"/>
                    </a:moveTo>
                    <a:cubicBezTo>
                      <a:pt x="117094" y="49257"/>
                      <a:pt x="0" y="0"/>
                      <a:pt x="120269" y="120269"/>
                    </a:cubicBezTo>
                    <a:cubicBezTo>
                      <a:pt x="192969" y="192969"/>
                      <a:pt x="164551" y="156711"/>
                      <a:pt x="210210" y="225200"/>
                    </a:cubicBezTo>
                    <a:cubicBezTo>
                      <a:pt x="215207" y="245187"/>
                      <a:pt x="219540" y="265352"/>
                      <a:pt x="225200" y="285161"/>
                    </a:cubicBezTo>
                    <a:cubicBezTo>
                      <a:pt x="229541" y="300354"/>
                      <a:pt x="236762" y="314707"/>
                      <a:pt x="240190" y="330132"/>
                    </a:cubicBezTo>
                    <a:cubicBezTo>
                      <a:pt x="246783" y="359802"/>
                      <a:pt x="252428" y="389804"/>
                      <a:pt x="255180" y="420073"/>
                    </a:cubicBezTo>
                    <a:cubicBezTo>
                      <a:pt x="257442" y="444954"/>
                      <a:pt x="255180" y="470040"/>
                      <a:pt x="255180" y="495023"/>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p:cNvGrpSpPr/>
            <p:nvPr/>
          </p:nvGrpSpPr>
          <p:grpSpPr>
            <a:xfrm>
              <a:off x="554181" y="1570885"/>
              <a:ext cx="1845761" cy="4065395"/>
              <a:chOff x="6934200" y="1265656"/>
              <a:chExt cx="1985484" cy="4373144"/>
            </a:xfrm>
          </p:grpSpPr>
          <p:sp>
            <p:nvSpPr>
              <p:cNvPr id="103" name="Oval 102"/>
              <p:cNvSpPr/>
              <p:nvPr/>
            </p:nvSpPr>
            <p:spPr>
              <a:xfrm rot="649721" flipH="1">
                <a:off x="7888635" y="5272466"/>
                <a:ext cx="597376" cy="36633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649721" flipH="1">
                <a:off x="7341974" y="5272466"/>
                <a:ext cx="597376" cy="36633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flipH="1">
                <a:off x="7244801" y="2741009"/>
                <a:ext cx="1393852" cy="2677352"/>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rot="6724914" flipH="1">
                <a:off x="6809060" y="3667864"/>
                <a:ext cx="601800" cy="3515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3549535" flipH="1">
                <a:off x="8409583" y="3649135"/>
                <a:ext cx="601800" cy="3515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p:cNvSpPr/>
              <p:nvPr/>
            </p:nvSpPr>
            <p:spPr>
              <a:xfrm rot="1217087" flipH="1">
                <a:off x="7110119" y="2659657"/>
                <a:ext cx="535069" cy="1175870"/>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p:cNvSpPr/>
              <p:nvPr/>
            </p:nvSpPr>
            <p:spPr>
              <a:xfrm rot="20382913">
                <a:off x="8213629" y="2665899"/>
                <a:ext cx="582454" cy="1218491"/>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Cloud 109"/>
              <p:cNvSpPr/>
              <p:nvPr/>
            </p:nvSpPr>
            <p:spPr>
              <a:xfrm rot="671737">
                <a:off x="6993977" y="1670566"/>
                <a:ext cx="609128" cy="1320297"/>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Cloud 110"/>
              <p:cNvSpPr/>
              <p:nvPr/>
            </p:nvSpPr>
            <p:spPr>
              <a:xfrm rot="20706537">
                <a:off x="8223399" y="1730671"/>
                <a:ext cx="696285" cy="1206904"/>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p:cNvSpPr/>
              <p:nvPr/>
            </p:nvSpPr>
            <p:spPr>
              <a:xfrm flipH="1">
                <a:off x="7275873" y="2610683"/>
                <a:ext cx="1294448" cy="2333159"/>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Isosceles Triangle 112"/>
              <p:cNvSpPr/>
              <p:nvPr/>
            </p:nvSpPr>
            <p:spPr>
              <a:xfrm rot="10800000" flipH="1">
                <a:off x="7707357" y="2809408"/>
                <a:ext cx="431483" cy="596171"/>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24"/>
              <p:cNvGrpSpPr/>
              <p:nvPr/>
            </p:nvGrpSpPr>
            <p:grpSpPr>
              <a:xfrm>
                <a:off x="7108136" y="2388756"/>
                <a:ext cx="1544360" cy="2210894"/>
                <a:chOff x="4553133" y="901823"/>
                <a:chExt cx="2186627" cy="3449921"/>
              </a:xfrm>
            </p:grpSpPr>
            <p:sp>
              <p:nvSpPr>
                <p:cNvPr id="181" name="Double Wave 23"/>
                <p:cNvSpPr/>
                <p:nvPr/>
              </p:nvSpPr>
              <p:spPr>
                <a:xfrm rot="16807465">
                  <a:off x="3382792" y="2343203"/>
                  <a:ext cx="3178882" cy="838200"/>
                </a:xfrm>
                <a:prstGeom prst="doubleWave">
                  <a:avLst>
                    <a:gd name="adj1" fmla="val 6250"/>
                    <a:gd name="adj2" fmla="val -100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2" name="Group 16"/>
                <p:cNvGrpSpPr/>
                <p:nvPr/>
              </p:nvGrpSpPr>
              <p:grpSpPr>
                <a:xfrm>
                  <a:off x="4694566" y="901823"/>
                  <a:ext cx="2045194" cy="1982724"/>
                  <a:chOff x="2594848" y="2213440"/>
                  <a:chExt cx="2045194" cy="1982724"/>
                </a:xfrm>
                <a:solidFill>
                  <a:srgbClr val="E0C13C"/>
                </a:solidFill>
              </p:grpSpPr>
              <p:sp>
                <p:nvSpPr>
                  <p:cNvPr id="183" name="Pie 17"/>
                  <p:cNvSpPr/>
                  <p:nvPr/>
                </p:nvSpPr>
                <p:spPr>
                  <a:xfrm rot="18695073">
                    <a:off x="2626083" y="2182205"/>
                    <a:ext cx="1982724" cy="2045194"/>
                  </a:xfrm>
                  <a:prstGeom prst="pi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84" name="Group 5"/>
                  <p:cNvGrpSpPr/>
                  <p:nvPr/>
                </p:nvGrpSpPr>
                <p:grpSpPr>
                  <a:xfrm>
                    <a:off x="2840416" y="2333435"/>
                    <a:ext cx="1586009" cy="1634505"/>
                    <a:chOff x="2838154" y="2333435"/>
                    <a:chExt cx="1586009" cy="1634505"/>
                  </a:xfrm>
                  <a:grpFill/>
                </p:grpSpPr>
                <p:sp>
                  <p:nvSpPr>
                    <p:cNvPr id="185" name="Moon 3"/>
                    <p:cNvSpPr/>
                    <p:nvPr/>
                  </p:nvSpPr>
                  <p:spPr>
                    <a:xfrm rot="16200000">
                      <a:off x="2921323" y="2465100"/>
                      <a:ext cx="1419672" cy="1586008"/>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oon 20"/>
                    <p:cNvSpPr/>
                    <p:nvPr/>
                  </p:nvSpPr>
                  <p:spPr>
                    <a:xfrm rot="16200000">
                      <a:off x="3004894" y="2166695"/>
                      <a:ext cx="1171765" cy="1505246"/>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15" name="Oval 114"/>
              <p:cNvSpPr/>
              <p:nvPr/>
            </p:nvSpPr>
            <p:spPr>
              <a:xfrm flipH="1">
                <a:off x="7377452" y="1418345"/>
                <a:ext cx="1192870" cy="149042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58"/>
              <p:cNvGrpSpPr/>
              <p:nvPr/>
            </p:nvGrpSpPr>
            <p:grpSpPr>
              <a:xfrm rot="175281">
                <a:off x="7281771" y="4966315"/>
                <a:ext cx="1319546" cy="446802"/>
                <a:chOff x="3810000" y="1677648"/>
                <a:chExt cx="4705061" cy="1827552"/>
              </a:xfrm>
            </p:grpSpPr>
            <p:grpSp>
              <p:nvGrpSpPr>
                <p:cNvPr id="151" name="Group 37"/>
                <p:cNvGrpSpPr/>
                <p:nvPr/>
              </p:nvGrpSpPr>
              <p:grpSpPr>
                <a:xfrm>
                  <a:off x="3810000" y="1828800"/>
                  <a:ext cx="1776984" cy="1676400"/>
                  <a:chOff x="3810000" y="1828800"/>
                  <a:chExt cx="4038600" cy="3810000"/>
                </a:xfrm>
              </p:grpSpPr>
              <p:sp>
                <p:nvSpPr>
                  <p:cNvPr id="172" name="Half Frame 171"/>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3" name="Half Frame 172"/>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4" name="Half Frame 173"/>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Half Frame 174"/>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6" name="Donut 175"/>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7" name="Diamond 176"/>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Diamond 177"/>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Diamond 178"/>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Diamond 179"/>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38"/>
                <p:cNvGrpSpPr/>
                <p:nvPr/>
              </p:nvGrpSpPr>
              <p:grpSpPr>
                <a:xfrm>
                  <a:off x="5314014" y="1757596"/>
                  <a:ext cx="1776984" cy="1676400"/>
                  <a:chOff x="3810000" y="1828800"/>
                  <a:chExt cx="4038600" cy="3810000"/>
                </a:xfrm>
              </p:grpSpPr>
              <p:sp>
                <p:nvSpPr>
                  <p:cNvPr id="163" name="Half Frame 162"/>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4" name="Half Frame 163"/>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Half Frame 164"/>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6" name="Half Frame 165"/>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7" name="Donut 166"/>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8" name="Diamond 167"/>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Diamond 168"/>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Diamond 169"/>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Diamond 170"/>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48"/>
                <p:cNvGrpSpPr/>
                <p:nvPr/>
              </p:nvGrpSpPr>
              <p:grpSpPr>
                <a:xfrm>
                  <a:off x="6738077" y="1677648"/>
                  <a:ext cx="1776984" cy="1676400"/>
                  <a:chOff x="3810000" y="1828800"/>
                  <a:chExt cx="4038600" cy="3810000"/>
                </a:xfrm>
              </p:grpSpPr>
              <p:sp>
                <p:nvSpPr>
                  <p:cNvPr id="154" name="Half Frame 153"/>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5" name="Half Frame 5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Half Frame 5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7" name="Half Frame 5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Donut 157"/>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Diamond 158"/>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Diamond 159"/>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Diamond 160"/>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Diamond 161"/>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7" name="Cloud 116"/>
              <p:cNvSpPr/>
              <p:nvPr/>
            </p:nvSpPr>
            <p:spPr>
              <a:xfrm rot="11257361">
                <a:off x="7226737" y="1265656"/>
                <a:ext cx="1385232" cy="696968"/>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685"/>
              <p:cNvGrpSpPr/>
              <p:nvPr/>
            </p:nvGrpSpPr>
            <p:grpSpPr>
              <a:xfrm>
                <a:off x="7162023" y="1568903"/>
                <a:ext cx="1544762" cy="259293"/>
                <a:chOff x="7105896" y="1557210"/>
                <a:chExt cx="1544762" cy="488119"/>
              </a:xfrm>
            </p:grpSpPr>
            <p:sp>
              <p:nvSpPr>
                <p:cNvPr id="119" name="Rounded Rectangle 15"/>
                <p:cNvSpPr/>
                <p:nvPr/>
              </p:nvSpPr>
              <p:spPr>
                <a:xfrm>
                  <a:off x="7105896" y="1589474"/>
                  <a:ext cx="1544762" cy="444406"/>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59"/>
                <p:cNvGrpSpPr/>
                <p:nvPr/>
              </p:nvGrpSpPr>
              <p:grpSpPr>
                <a:xfrm rot="160736">
                  <a:off x="7230848" y="1557210"/>
                  <a:ext cx="1269517" cy="488119"/>
                  <a:chOff x="3810000" y="1677648"/>
                  <a:chExt cx="4705061" cy="1827552"/>
                </a:xfrm>
              </p:grpSpPr>
              <p:grpSp>
                <p:nvGrpSpPr>
                  <p:cNvPr id="121" name="Group 37"/>
                  <p:cNvGrpSpPr/>
                  <p:nvPr/>
                </p:nvGrpSpPr>
                <p:grpSpPr>
                  <a:xfrm>
                    <a:off x="3810000" y="1828800"/>
                    <a:ext cx="1776984" cy="1676400"/>
                    <a:chOff x="3810000" y="1828800"/>
                    <a:chExt cx="4038600" cy="3810000"/>
                  </a:xfrm>
                </p:grpSpPr>
                <p:sp>
                  <p:nvSpPr>
                    <p:cNvPr id="142" name="Half Frame 141"/>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3" name="Half Frame 142"/>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4" name="Half Frame 143"/>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5" name="Half Frame 144"/>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6" name="Donut 145"/>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7" name="Diamond 146"/>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Diamond 147"/>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Diamond 148"/>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Diamond 149"/>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38"/>
                  <p:cNvGrpSpPr/>
                  <p:nvPr/>
                </p:nvGrpSpPr>
                <p:grpSpPr>
                  <a:xfrm>
                    <a:off x="5314014" y="1757596"/>
                    <a:ext cx="1776984" cy="1676400"/>
                    <a:chOff x="3810000" y="1828800"/>
                    <a:chExt cx="4038600" cy="3810000"/>
                  </a:xfrm>
                </p:grpSpPr>
                <p:sp>
                  <p:nvSpPr>
                    <p:cNvPr id="133" name="Half Frame 132"/>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4" name="Half Frame 133"/>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5" name="Half Frame 134"/>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6" name="Half Frame 135"/>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Donut 136"/>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8" name="Diamond 137"/>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Diamond 138"/>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mond 139"/>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Diamond 140"/>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48"/>
                  <p:cNvGrpSpPr/>
                  <p:nvPr/>
                </p:nvGrpSpPr>
                <p:grpSpPr>
                  <a:xfrm>
                    <a:off x="6738077" y="1677648"/>
                    <a:ext cx="1776984" cy="1676400"/>
                    <a:chOff x="3810000" y="1828800"/>
                    <a:chExt cx="4038600" cy="3810000"/>
                  </a:xfrm>
                </p:grpSpPr>
                <p:sp>
                  <p:nvSpPr>
                    <p:cNvPr id="124" name="Half Frame 123"/>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Half Frame 124"/>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6" name="Half Frame 125"/>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Half Frame 126"/>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8" name="Donut 127"/>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9" name="Diamond 128"/>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Diamond 129"/>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Diamond 130"/>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Diamond 131"/>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0">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87"/>
                                        </p:tgtEl>
                                        <p:attrNameLst>
                                          <p:attrName>style.visibility</p:attrName>
                                        </p:attrNameLst>
                                      </p:cBhvr>
                                      <p:to>
                                        <p:strVal val="visible"/>
                                      </p:to>
                                    </p:set>
                                    <p:animEffect transition="in" filter="wipe(down)">
                                      <p:cBhvr>
                                        <p:cTn id="9" dur="580">
                                          <p:stCondLst>
                                            <p:cond delay="0"/>
                                          </p:stCondLst>
                                        </p:cTn>
                                        <p:tgtEl>
                                          <p:spTgt spid="187"/>
                                        </p:tgtEl>
                                      </p:cBhvr>
                                    </p:animEffect>
                                    <p:anim calcmode="lin" valueType="num">
                                      <p:cBhvr>
                                        <p:cTn id="10" dur="1822" tmFilter="0,0; 0.14,0.36; 0.43,0.73; 0.71,0.91; 1.0,1.0">
                                          <p:stCondLst>
                                            <p:cond delay="0"/>
                                          </p:stCondLst>
                                        </p:cTn>
                                        <p:tgtEl>
                                          <p:spTgt spid="18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8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8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8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87"/>
                                        </p:tgtEl>
                                        <p:attrNameLst>
                                          <p:attrName>ppt_y</p:attrName>
                                        </p:attrNameLst>
                                      </p:cBhvr>
                                      <p:tavLst>
                                        <p:tav tm="0" fmla="#ppt_y-sin(pi*$)/81">
                                          <p:val>
                                            <p:fltVal val="0"/>
                                          </p:val>
                                        </p:tav>
                                        <p:tav tm="100000">
                                          <p:val>
                                            <p:fltVal val="1"/>
                                          </p:val>
                                        </p:tav>
                                      </p:tavLst>
                                    </p:anim>
                                    <p:animScale>
                                      <p:cBhvr>
                                        <p:cTn id="15" dur="26">
                                          <p:stCondLst>
                                            <p:cond delay="650"/>
                                          </p:stCondLst>
                                        </p:cTn>
                                        <p:tgtEl>
                                          <p:spTgt spid="187"/>
                                        </p:tgtEl>
                                      </p:cBhvr>
                                      <p:to x="100000" y="60000"/>
                                    </p:animScale>
                                    <p:animScale>
                                      <p:cBhvr>
                                        <p:cTn id="16" dur="166" decel="50000">
                                          <p:stCondLst>
                                            <p:cond delay="676"/>
                                          </p:stCondLst>
                                        </p:cTn>
                                        <p:tgtEl>
                                          <p:spTgt spid="187"/>
                                        </p:tgtEl>
                                      </p:cBhvr>
                                      <p:to x="100000" y="100000"/>
                                    </p:animScale>
                                    <p:animScale>
                                      <p:cBhvr>
                                        <p:cTn id="17" dur="26">
                                          <p:stCondLst>
                                            <p:cond delay="1312"/>
                                          </p:stCondLst>
                                        </p:cTn>
                                        <p:tgtEl>
                                          <p:spTgt spid="187"/>
                                        </p:tgtEl>
                                      </p:cBhvr>
                                      <p:to x="100000" y="80000"/>
                                    </p:animScale>
                                    <p:animScale>
                                      <p:cBhvr>
                                        <p:cTn id="18" dur="166" decel="50000">
                                          <p:stCondLst>
                                            <p:cond delay="1338"/>
                                          </p:stCondLst>
                                        </p:cTn>
                                        <p:tgtEl>
                                          <p:spTgt spid="187"/>
                                        </p:tgtEl>
                                      </p:cBhvr>
                                      <p:to x="100000" y="100000"/>
                                    </p:animScale>
                                    <p:animScale>
                                      <p:cBhvr>
                                        <p:cTn id="19" dur="26">
                                          <p:stCondLst>
                                            <p:cond delay="1642"/>
                                          </p:stCondLst>
                                        </p:cTn>
                                        <p:tgtEl>
                                          <p:spTgt spid="187"/>
                                        </p:tgtEl>
                                      </p:cBhvr>
                                      <p:to x="100000" y="90000"/>
                                    </p:animScale>
                                    <p:animScale>
                                      <p:cBhvr>
                                        <p:cTn id="20" dur="166" decel="50000">
                                          <p:stCondLst>
                                            <p:cond delay="1668"/>
                                          </p:stCondLst>
                                        </p:cTn>
                                        <p:tgtEl>
                                          <p:spTgt spid="187"/>
                                        </p:tgtEl>
                                      </p:cBhvr>
                                      <p:to x="100000" y="100000"/>
                                    </p:animScale>
                                    <p:animScale>
                                      <p:cBhvr>
                                        <p:cTn id="21" dur="26">
                                          <p:stCondLst>
                                            <p:cond delay="1808"/>
                                          </p:stCondLst>
                                        </p:cTn>
                                        <p:tgtEl>
                                          <p:spTgt spid="187"/>
                                        </p:tgtEl>
                                      </p:cBhvr>
                                      <p:to x="100000" y="95000"/>
                                    </p:animScale>
                                    <p:animScale>
                                      <p:cBhvr>
                                        <p:cTn id="22" dur="166" decel="50000">
                                          <p:stCondLst>
                                            <p:cond delay="1834"/>
                                          </p:stCondLst>
                                        </p:cTn>
                                        <p:tgtEl>
                                          <p:spTgt spid="18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6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60">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60">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6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60">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60">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60">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60">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60">
                                            <p:txEl>
                                              <p:pRg st="18" end="1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60">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19200" y="533400"/>
            <a:ext cx="5384800" cy="1077218"/>
          </a:xfrm>
          <a:prstGeom prst="rect">
            <a:avLst/>
          </a:prstGeom>
          <a:noFill/>
        </p:spPr>
        <p:txBody>
          <a:bodyPr wrap="square" rtlCol="0">
            <a:spAutoFit/>
          </a:bodyPr>
          <a:lstStyle/>
          <a:p>
            <a:r>
              <a:rPr lang="en-US" sz="3200" dirty="0">
                <a:solidFill>
                  <a:schemeClr val="bg1"/>
                </a:solidFill>
              </a:rPr>
              <a:t>“The same was in the beginning with God.”</a:t>
            </a:r>
          </a:p>
        </p:txBody>
      </p:sp>
      <p:sp>
        <p:nvSpPr>
          <p:cNvPr id="6" name="TextBox 5"/>
          <p:cNvSpPr txBox="1"/>
          <p:nvPr/>
        </p:nvSpPr>
        <p:spPr>
          <a:xfrm>
            <a:off x="0" y="6519446"/>
            <a:ext cx="5384800" cy="338554"/>
          </a:xfrm>
          <a:prstGeom prst="rect">
            <a:avLst/>
          </a:prstGeom>
          <a:noFill/>
        </p:spPr>
        <p:txBody>
          <a:bodyPr wrap="square" rtlCol="0">
            <a:spAutoFit/>
          </a:bodyPr>
          <a:lstStyle/>
          <a:p>
            <a:r>
              <a:rPr lang="en-US" sz="1600" dirty="0">
                <a:solidFill>
                  <a:schemeClr val="bg1"/>
                </a:solidFill>
              </a:rPr>
              <a:t>John 1:2</a:t>
            </a:r>
          </a:p>
        </p:txBody>
      </p:sp>
      <p:sp>
        <p:nvSpPr>
          <p:cNvPr id="11" name="TextBox 10"/>
          <p:cNvSpPr txBox="1"/>
          <p:nvPr/>
        </p:nvSpPr>
        <p:spPr>
          <a:xfrm>
            <a:off x="5892800" y="2887682"/>
            <a:ext cx="5892800" cy="2677656"/>
          </a:xfrm>
          <a:prstGeom prst="rect">
            <a:avLst/>
          </a:prstGeom>
          <a:noFill/>
        </p:spPr>
        <p:txBody>
          <a:bodyPr wrap="square" rtlCol="0">
            <a:spAutoFit/>
          </a:bodyPr>
          <a:lstStyle/>
          <a:p>
            <a:r>
              <a:rPr lang="en-US" sz="2800" dirty="0">
                <a:solidFill>
                  <a:schemeClr val="bg1"/>
                </a:solidFill>
              </a:rPr>
              <a:t>“I do the things I saw my Father do when worlds came rolling into existence. My Father worked out his kingdom with fear and trembling, and I must do the same, that is Christ must do the same.” </a:t>
            </a:r>
          </a:p>
        </p:txBody>
      </p:sp>
      <p:pic>
        <p:nvPicPr>
          <p:cNvPr id="22530" name="Picture 2" descr="http://www.spacetelescope.org/static/archives/images/medium/heic0503a.jpg"/>
          <p:cNvPicPr>
            <a:picLocks noChangeAspect="1" noChangeArrowheads="1"/>
          </p:cNvPicPr>
          <p:nvPr/>
        </p:nvPicPr>
        <p:blipFill>
          <a:blip r:embed="rId2" cstate="print"/>
          <a:srcRect/>
          <a:stretch>
            <a:fillRect/>
          </a:stretch>
        </p:blipFill>
        <p:spPr bwMode="auto">
          <a:xfrm>
            <a:off x="1117600" y="2057400"/>
            <a:ext cx="4470400" cy="3331845"/>
          </a:xfrm>
          <a:prstGeom prst="rect">
            <a:avLst/>
          </a:prstGeom>
          <a:noFill/>
        </p:spPr>
      </p:pic>
      <p:sp>
        <p:nvSpPr>
          <p:cNvPr id="7" name="TextBox 6"/>
          <p:cNvSpPr txBox="1"/>
          <p:nvPr/>
        </p:nvSpPr>
        <p:spPr>
          <a:xfrm>
            <a:off x="6807200" y="6550223"/>
            <a:ext cx="5384800" cy="307777"/>
          </a:xfrm>
          <a:prstGeom prst="rect">
            <a:avLst/>
          </a:prstGeom>
          <a:noFill/>
        </p:spPr>
        <p:txBody>
          <a:bodyPr wrap="square" rtlCol="0">
            <a:spAutoFit/>
          </a:bodyPr>
          <a:lstStyle/>
          <a:p>
            <a:pPr algn="r"/>
            <a:r>
              <a:rPr lang="en-US" sz="1400" dirty="0">
                <a:solidFill>
                  <a:schemeClr val="bg1"/>
                </a:solidFill>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19200" y="533400"/>
            <a:ext cx="5384800" cy="1077218"/>
          </a:xfrm>
          <a:prstGeom prst="rect">
            <a:avLst/>
          </a:prstGeom>
          <a:noFill/>
        </p:spPr>
        <p:txBody>
          <a:bodyPr wrap="square" rtlCol="0">
            <a:spAutoFit/>
          </a:bodyPr>
          <a:lstStyle/>
          <a:p>
            <a:r>
              <a:rPr lang="en-US" sz="3200" dirty="0">
                <a:solidFill>
                  <a:schemeClr val="bg1"/>
                </a:solidFill>
              </a:rPr>
              <a:t>God himself was once as we are now. He is exalted. </a:t>
            </a:r>
          </a:p>
        </p:txBody>
      </p:sp>
      <p:sp>
        <p:nvSpPr>
          <p:cNvPr id="11" name="TextBox 10"/>
          <p:cNvSpPr txBox="1"/>
          <p:nvPr/>
        </p:nvSpPr>
        <p:spPr>
          <a:xfrm>
            <a:off x="5892800" y="3124200"/>
            <a:ext cx="5892800" cy="2062103"/>
          </a:xfrm>
          <a:prstGeom prst="rect">
            <a:avLst/>
          </a:prstGeom>
          <a:noFill/>
        </p:spPr>
        <p:txBody>
          <a:bodyPr wrap="square" rtlCol="0">
            <a:spAutoFit/>
          </a:bodyPr>
          <a:lstStyle/>
          <a:p>
            <a:r>
              <a:rPr lang="en-US" sz="3200" dirty="0">
                <a:solidFill>
                  <a:schemeClr val="bg1"/>
                </a:solidFill>
              </a:rPr>
              <a:t>If you were to see Him today, you would see Him like a man in form, like yourselves in all the person, image, and very form as a man.</a:t>
            </a:r>
          </a:p>
        </p:txBody>
      </p:sp>
      <p:pic>
        <p:nvPicPr>
          <p:cNvPr id="21506" name="Picture 2" descr="https://encrypted-tbn3.gstatic.com/images?q=tbn:ANd9GcRV-bQuthNX97ynZk3T66lbsogERElOLx9eld5DEPG8sKjGrz2FOv2VoAk"/>
          <p:cNvPicPr>
            <a:picLocks noChangeAspect="1" noChangeArrowheads="1"/>
          </p:cNvPicPr>
          <p:nvPr/>
        </p:nvPicPr>
        <p:blipFill>
          <a:blip r:embed="rId2" cstate="print"/>
          <a:srcRect/>
          <a:stretch>
            <a:fillRect/>
          </a:stretch>
        </p:blipFill>
        <p:spPr bwMode="auto">
          <a:xfrm>
            <a:off x="1985818" y="2216727"/>
            <a:ext cx="3149600" cy="3873500"/>
          </a:xfrm>
          <a:prstGeom prst="rect">
            <a:avLst/>
          </a:prstGeom>
          <a:noFill/>
        </p:spPr>
      </p:pic>
      <p:sp>
        <p:nvSpPr>
          <p:cNvPr id="7" name="TextBox 6"/>
          <p:cNvSpPr txBox="1"/>
          <p:nvPr/>
        </p:nvSpPr>
        <p:spPr>
          <a:xfrm>
            <a:off x="6807200" y="6550223"/>
            <a:ext cx="5384800" cy="307777"/>
          </a:xfrm>
          <a:prstGeom prst="rect">
            <a:avLst/>
          </a:prstGeom>
          <a:noFill/>
        </p:spPr>
        <p:txBody>
          <a:bodyPr wrap="square" rtlCol="0">
            <a:spAutoFit/>
          </a:bodyPr>
          <a:lstStyle/>
          <a:p>
            <a:pPr algn="r"/>
            <a:r>
              <a:rPr lang="en-US" sz="1400" dirty="0">
                <a:solidFill>
                  <a:schemeClr val="bg1"/>
                </a:solidFill>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33401"/>
            <a:ext cx="5384800" cy="1569660"/>
          </a:xfrm>
          <a:prstGeom prst="rect">
            <a:avLst/>
          </a:prstGeom>
          <a:noFill/>
        </p:spPr>
        <p:txBody>
          <a:bodyPr wrap="square" rtlCol="0">
            <a:spAutoFit/>
          </a:bodyPr>
          <a:lstStyle/>
          <a:p>
            <a:r>
              <a:rPr lang="en-US" sz="3200" dirty="0">
                <a:solidFill>
                  <a:schemeClr val="bg1"/>
                </a:solidFill>
              </a:rPr>
              <a:t>“Jesus treads in the tracks of His Father, and inherits what God did before…</a:t>
            </a:r>
          </a:p>
        </p:txBody>
      </p:sp>
      <p:sp>
        <p:nvSpPr>
          <p:cNvPr id="11" name="TextBox 10"/>
          <p:cNvSpPr txBox="1"/>
          <p:nvPr/>
        </p:nvSpPr>
        <p:spPr>
          <a:xfrm>
            <a:off x="5994400" y="3886201"/>
            <a:ext cx="5384800" cy="1569660"/>
          </a:xfrm>
          <a:prstGeom prst="rect">
            <a:avLst/>
          </a:prstGeom>
          <a:noFill/>
        </p:spPr>
        <p:txBody>
          <a:bodyPr wrap="square" rtlCol="0">
            <a:spAutoFit/>
          </a:bodyPr>
          <a:lstStyle/>
          <a:p>
            <a:r>
              <a:rPr lang="en-US" sz="3200" dirty="0">
                <a:solidFill>
                  <a:schemeClr val="bg1"/>
                </a:solidFill>
              </a:rPr>
              <a:t>…and God is thus glorified and exalted in salvation and exaltation of all his children”</a:t>
            </a:r>
          </a:p>
        </p:txBody>
      </p:sp>
      <p:sp>
        <p:nvSpPr>
          <p:cNvPr id="7" name="TextBox 6"/>
          <p:cNvSpPr txBox="1"/>
          <p:nvPr/>
        </p:nvSpPr>
        <p:spPr>
          <a:xfrm>
            <a:off x="4876800" y="6550223"/>
            <a:ext cx="7315200" cy="307777"/>
          </a:xfrm>
          <a:prstGeom prst="rect">
            <a:avLst/>
          </a:prstGeom>
          <a:noFill/>
        </p:spPr>
        <p:txBody>
          <a:bodyPr wrap="square" rtlCol="0">
            <a:spAutoFit/>
          </a:bodyPr>
          <a:lstStyle/>
          <a:p>
            <a:pPr algn="r"/>
            <a:r>
              <a:rPr lang="en-US" sz="1400" dirty="0">
                <a:solidFill>
                  <a:schemeClr val="bg1"/>
                </a:solidFill>
              </a:rPr>
              <a:t>(5)</a:t>
            </a:r>
          </a:p>
        </p:txBody>
      </p:sp>
      <p:pic>
        <p:nvPicPr>
          <p:cNvPr id="20482" name="Picture 2" descr="http://www.hoax-slayer.com/images/god-hands-in-clouds.jpg"/>
          <p:cNvPicPr>
            <a:picLocks noChangeAspect="1" noChangeArrowheads="1"/>
          </p:cNvPicPr>
          <p:nvPr/>
        </p:nvPicPr>
        <p:blipFill>
          <a:blip r:embed="rId2" cstate="print"/>
          <a:srcRect r="4000" b="37143"/>
          <a:stretch>
            <a:fillRect/>
          </a:stretch>
        </p:blipFill>
        <p:spPr bwMode="auto">
          <a:xfrm>
            <a:off x="5588001" y="1600200"/>
            <a:ext cx="6206836" cy="2133600"/>
          </a:xfrm>
          <a:prstGeom prst="rect">
            <a:avLst/>
          </a:prstGeom>
          <a:noFill/>
        </p:spPr>
      </p:pic>
      <p:pic>
        <p:nvPicPr>
          <p:cNvPr id="20484" name="Picture 4" descr="http://0.tqn.com/d/chemistry/1/0/4/v/EyeofGod_Hubble2.jpg"/>
          <p:cNvPicPr>
            <a:picLocks noChangeAspect="1" noChangeArrowheads="1"/>
          </p:cNvPicPr>
          <p:nvPr/>
        </p:nvPicPr>
        <p:blipFill>
          <a:blip r:embed="rId3" cstate="print"/>
          <a:srcRect/>
          <a:stretch>
            <a:fillRect/>
          </a:stretch>
        </p:blipFill>
        <p:spPr bwMode="auto">
          <a:xfrm>
            <a:off x="812801" y="2971800"/>
            <a:ext cx="3981449" cy="29860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15999" y="381000"/>
            <a:ext cx="6132945" cy="1569660"/>
          </a:xfrm>
          <a:prstGeom prst="rect">
            <a:avLst/>
          </a:prstGeom>
          <a:noFill/>
        </p:spPr>
        <p:txBody>
          <a:bodyPr wrap="square" rtlCol="0">
            <a:spAutoFit/>
          </a:bodyPr>
          <a:lstStyle/>
          <a:p>
            <a:r>
              <a:rPr lang="en-US" sz="3200" dirty="0">
                <a:solidFill>
                  <a:schemeClr val="bg1"/>
                </a:solidFill>
              </a:rPr>
              <a:t>“Adam was created in the very fashion, image and likeness of God…</a:t>
            </a:r>
          </a:p>
        </p:txBody>
      </p:sp>
      <p:sp>
        <p:nvSpPr>
          <p:cNvPr id="11" name="TextBox 10"/>
          <p:cNvSpPr txBox="1"/>
          <p:nvPr/>
        </p:nvSpPr>
        <p:spPr>
          <a:xfrm>
            <a:off x="6096000" y="2590800"/>
            <a:ext cx="5384800" cy="2554545"/>
          </a:xfrm>
          <a:prstGeom prst="rect">
            <a:avLst/>
          </a:prstGeom>
          <a:noFill/>
        </p:spPr>
        <p:txBody>
          <a:bodyPr wrap="square" rtlCol="0">
            <a:spAutoFit/>
          </a:bodyPr>
          <a:lstStyle/>
          <a:p>
            <a:r>
              <a:rPr lang="en-US" sz="3200" dirty="0">
                <a:solidFill>
                  <a:schemeClr val="bg1"/>
                </a:solidFill>
              </a:rPr>
              <a:t>…and received instruction from, and walked, talked, and conversed with him, as one man talk and communes with another.”</a:t>
            </a:r>
          </a:p>
        </p:txBody>
      </p:sp>
      <p:sp>
        <p:nvSpPr>
          <p:cNvPr id="8" name="TextBox 7"/>
          <p:cNvSpPr txBox="1"/>
          <p:nvPr/>
        </p:nvSpPr>
        <p:spPr>
          <a:xfrm>
            <a:off x="6807200" y="6550223"/>
            <a:ext cx="5384800" cy="307777"/>
          </a:xfrm>
          <a:prstGeom prst="rect">
            <a:avLst/>
          </a:prstGeom>
          <a:noFill/>
        </p:spPr>
        <p:txBody>
          <a:bodyPr wrap="square" rtlCol="0">
            <a:spAutoFit/>
          </a:bodyPr>
          <a:lstStyle/>
          <a:p>
            <a:pPr algn="r"/>
            <a:r>
              <a:rPr lang="en-US" sz="1400" dirty="0">
                <a:solidFill>
                  <a:schemeClr val="bg1"/>
                </a:solidFill>
              </a:rPr>
              <a:t>(4)</a:t>
            </a:r>
          </a:p>
        </p:txBody>
      </p:sp>
      <p:pic>
        <p:nvPicPr>
          <p:cNvPr id="19458" name="Picture 2" descr="http://www.heavenlyascents.com/wp-content/uploads/2008/09/adam_eve_.jpg"/>
          <p:cNvPicPr>
            <a:picLocks noChangeAspect="1" noChangeArrowheads="1"/>
          </p:cNvPicPr>
          <p:nvPr/>
        </p:nvPicPr>
        <p:blipFill>
          <a:blip r:embed="rId2" cstate="print"/>
          <a:srcRect/>
          <a:stretch>
            <a:fillRect/>
          </a:stretch>
        </p:blipFill>
        <p:spPr bwMode="auto">
          <a:xfrm>
            <a:off x="1708727" y="1884218"/>
            <a:ext cx="4090987" cy="475369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09600" y="457201"/>
            <a:ext cx="5384800" cy="1569660"/>
          </a:xfrm>
          <a:prstGeom prst="rect">
            <a:avLst/>
          </a:prstGeom>
          <a:noFill/>
        </p:spPr>
        <p:txBody>
          <a:bodyPr wrap="square" rtlCol="0">
            <a:spAutoFit/>
          </a:bodyPr>
          <a:lstStyle/>
          <a:p>
            <a:r>
              <a:rPr lang="en-US" sz="3200" dirty="0">
                <a:solidFill>
                  <a:schemeClr val="bg1"/>
                </a:solidFill>
              </a:rPr>
              <a:t>“All things were </a:t>
            </a:r>
            <a:r>
              <a:rPr lang="en-US" sz="3200" dirty="0">
                <a:solidFill>
                  <a:srgbClr val="FF0000"/>
                </a:solidFill>
              </a:rPr>
              <a:t>made</a:t>
            </a:r>
            <a:r>
              <a:rPr lang="en-US" sz="3200" dirty="0">
                <a:solidFill>
                  <a:schemeClr val="bg1"/>
                </a:solidFill>
              </a:rPr>
              <a:t> by him; and with him was not any thing made that was made.”</a:t>
            </a:r>
          </a:p>
        </p:txBody>
      </p:sp>
      <p:sp>
        <p:nvSpPr>
          <p:cNvPr id="11" name="TextBox 10"/>
          <p:cNvSpPr txBox="1"/>
          <p:nvPr/>
        </p:nvSpPr>
        <p:spPr>
          <a:xfrm>
            <a:off x="6012873" y="4475018"/>
            <a:ext cx="5384800" cy="2062103"/>
          </a:xfrm>
          <a:prstGeom prst="rect">
            <a:avLst/>
          </a:prstGeom>
          <a:noFill/>
        </p:spPr>
        <p:txBody>
          <a:bodyPr wrap="square" rtlCol="0">
            <a:spAutoFit/>
          </a:bodyPr>
          <a:lstStyle/>
          <a:p>
            <a:r>
              <a:rPr lang="en-US" sz="3200" dirty="0">
                <a:solidFill>
                  <a:schemeClr val="bg1"/>
                </a:solidFill>
              </a:rPr>
              <a:t>To word </a:t>
            </a:r>
            <a:r>
              <a:rPr lang="en-US" sz="3200" i="1" dirty="0">
                <a:solidFill>
                  <a:schemeClr val="bg1"/>
                </a:solidFill>
              </a:rPr>
              <a:t>create</a:t>
            </a:r>
            <a:r>
              <a:rPr lang="en-US" sz="3200" dirty="0">
                <a:solidFill>
                  <a:schemeClr val="bg1"/>
                </a:solidFill>
              </a:rPr>
              <a:t> came from the Hebrew word </a:t>
            </a:r>
            <a:r>
              <a:rPr lang="en-US" sz="3200" i="1" dirty="0" err="1">
                <a:solidFill>
                  <a:schemeClr val="bg1"/>
                </a:solidFill>
              </a:rPr>
              <a:t>baurau</a:t>
            </a:r>
            <a:r>
              <a:rPr lang="en-US" sz="3200" i="1" dirty="0">
                <a:solidFill>
                  <a:schemeClr val="bg1"/>
                </a:solidFill>
              </a:rPr>
              <a:t> which does not mean create out of nothing…it means to organize</a:t>
            </a:r>
          </a:p>
        </p:txBody>
      </p:sp>
      <p:sp>
        <p:nvSpPr>
          <p:cNvPr id="6" name="TextBox 5"/>
          <p:cNvSpPr txBox="1"/>
          <p:nvPr/>
        </p:nvSpPr>
        <p:spPr>
          <a:xfrm>
            <a:off x="6502400" y="152400"/>
            <a:ext cx="5384800" cy="584775"/>
          </a:xfrm>
          <a:prstGeom prst="rect">
            <a:avLst/>
          </a:prstGeom>
          <a:noFill/>
        </p:spPr>
        <p:txBody>
          <a:bodyPr wrap="square" rtlCol="0">
            <a:spAutoFit/>
          </a:bodyPr>
          <a:lstStyle/>
          <a:p>
            <a:r>
              <a:rPr lang="en-US" sz="3200" dirty="0">
                <a:solidFill>
                  <a:schemeClr val="bg1"/>
                </a:solidFill>
              </a:rPr>
              <a:t>Bible word: Created</a:t>
            </a:r>
          </a:p>
        </p:txBody>
      </p:sp>
      <p:pic>
        <p:nvPicPr>
          <p:cNvPr id="18434" name="Picture 2" descr="http://3.bp.blogspot.com/--Uh7WjNO_8A/UEykB0xK0pI/AAAAAAAADHk/ThMHLYnKrsY/s400/GardenOfEden-large.jpg"/>
          <p:cNvPicPr>
            <a:picLocks noChangeAspect="1" noChangeArrowheads="1"/>
          </p:cNvPicPr>
          <p:nvPr/>
        </p:nvPicPr>
        <p:blipFill>
          <a:blip r:embed="rId2" cstate="print"/>
          <a:srcRect/>
          <a:stretch>
            <a:fillRect/>
          </a:stretch>
        </p:blipFill>
        <p:spPr bwMode="auto">
          <a:xfrm>
            <a:off x="508000" y="2780145"/>
            <a:ext cx="5080000" cy="2982481"/>
          </a:xfrm>
          <a:prstGeom prst="rect">
            <a:avLst/>
          </a:prstGeom>
          <a:noFill/>
        </p:spPr>
      </p:pic>
      <p:pic>
        <p:nvPicPr>
          <p:cNvPr id="8" name="Picture 2" descr="http://4.bp.blogspot.com/_gp6J06tVO3w/TH-Xd2MHwlI/AAAAAAAAApE/snZKJukTkZ8/s1600/Blue-Planet-Earth.jpg"/>
          <p:cNvPicPr>
            <a:picLocks noChangeAspect="1" noChangeArrowheads="1"/>
          </p:cNvPicPr>
          <p:nvPr/>
        </p:nvPicPr>
        <p:blipFill>
          <a:blip r:embed="rId3" cstate="print"/>
          <a:srcRect/>
          <a:stretch>
            <a:fillRect/>
          </a:stretch>
        </p:blipFill>
        <p:spPr bwMode="auto">
          <a:xfrm>
            <a:off x="6400800" y="914399"/>
            <a:ext cx="4605867" cy="3177309"/>
          </a:xfrm>
          <a:prstGeom prst="rect">
            <a:avLst/>
          </a:prstGeom>
          <a:noFill/>
        </p:spPr>
      </p:pic>
      <p:sp>
        <p:nvSpPr>
          <p:cNvPr id="9" name="TextBox 8"/>
          <p:cNvSpPr txBox="1"/>
          <p:nvPr/>
        </p:nvSpPr>
        <p:spPr>
          <a:xfrm>
            <a:off x="6807200" y="6550223"/>
            <a:ext cx="5384800" cy="307777"/>
          </a:xfrm>
          <a:prstGeom prst="rect">
            <a:avLst/>
          </a:prstGeom>
          <a:noFill/>
        </p:spPr>
        <p:txBody>
          <a:bodyPr wrap="square" rtlCol="0">
            <a:spAutoFit/>
          </a:bodyPr>
          <a:lstStyle/>
          <a:p>
            <a:pPr algn="r"/>
            <a:r>
              <a:rPr lang="en-US" sz="1400" dirty="0">
                <a:solidFill>
                  <a:schemeClr val="bg1"/>
                </a:solidFill>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09600" y="1828800"/>
            <a:ext cx="5384800" cy="2554545"/>
          </a:xfrm>
          <a:prstGeom prst="rect">
            <a:avLst/>
          </a:prstGeom>
          <a:noFill/>
        </p:spPr>
        <p:txBody>
          <a:bodyPr wrap="square" rtlCol="0">
            <a:spAutoFit/>
          </a:bodyPr>
          <a:lstStyle/>
          <a:p>
            <a:r>
              <a:rPr lang="en-US" sz="3200" dirty="0">
                <a:solidFill>
                  <a:schemeClr val="bg1"/>
                </a:solidFill>
              </a:rPr>
              <a:t>God had materials, to organize the world out of chaos—chaotic matter, which is element, and in which dwells all the glory.</a:t>
            </a:r>
          </a:p>
        </p:txBody>
      </p:sp>
      <p:sp>
        <p:nvSpPr>
          <p:cNvPr id="6" name="TextBox 5"/>
          <p:cNvSpPr txBox="1"/>
          <p:nvPr/>
        </p:nvSpPr>
        <p:spPr>
          <a:xfrm>
            <a:off x="507999" y="304801"/>
            <a:ext cx="8164945" cy="584775"/>
          </a:xfrm>
          <a:prstGeom prst="rect">
            <a:avLst/>
          </a:prstGeom>
          <a:noFill/>
        </p:spPr>
        <p:txBody>
          <a:bodyPr wrap="square" rtlCol="0">
            <a:spAutoFit/>
          </a:bodyPr>
          <a:lstStyle/>
          <a:p>
            <a:r>
              <a:rPr lang="en-US" sz="3200" dirty="0">
                <a:solidFill>
                  <a:schemeClr val="bg1"/>
                </a:solidFill>
                <a:latin typeface="Algerian" pitchFamily="82" charset="0"/>
              </a:rPr>
              <a:t>Elements Exists Eternally</a:t>
            </a:r>
          </a:p>
        </p:txBody>
      </p:sp>
      <p:pic>
        <p:nvPicPr>
          <p:cNvPr id="17412" name="Picture 4" descr="http://cdni.wired.co.uk/620x413/g_j/hubble.jpg"/>
          <p:cNvPicPr>
            <a:picLocks noChangeAspect="1" noChangeArrowheads="1"/>
          </p:cNvPicPr>
          <p:nvPr/>
        </p:nvPicPr>
        <p:blipFill>
          <a:blip r:embed="rId2" cstate="print"/>
          <a:srcRect/>
          <a:stretch>
            <a:fillRect/>
          </a:stretch>
        </p:blipFill>
        <p:spPr bwMode="auto">
          <a:xfrm>
            <a:off x="6197601" y="1838036"/>
            <a:ext cx="5138119" cy="2938752"/>
          </a:xfrm>
          <a:prstGeom prst="rect">
            <a:avLst/>
          </a:prstGeom>
          <a:noFill/>
        </p:spPr>
      </p:pic>
      <p:sp>
        <p:nvSpPr>
          <p:cNvPr id="8" name="TextBox 7"/>
          <p:cNvSpPr txBox="1"/>
          <p:nvPr/>
        </p:nvSpPr>
        <p:spPr>
          <a:xfrm>
            <a:off x="6807200" y="6550223"/>
            <a:ext cx="5384800" cy="307777"/>
          </a:xfrm>
          <a:prstGeom prst="rect">
            <a:avLst/>
          </a:prstGeom>
          <a:noFill/>
        </p:spPr>
        <p:txBody>
          <a:bodyPr wrap="square" rtlCol="0">
            <a:spAutoFit/>
          </a:bodyPr>
          <a:lstStyle/>
          <a:p>
            <a:pPr algn="r"/>
            <a:r>
              <a:rPr lang="en-US" sz="1400" dirty="0">
                <a:solidFill>
                  <a:schemeClr val="bg1"/>
                </a:solidFill>
              </a:rPr>
              <a:t>(4)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975927" y="3459018"/>
            <a:ext cx="5384800" cy="2554545"/>
          </a:xfrm>
          <a:prstGeom prst="rect">
            <a:avLst/>
          </a:prstGeom>
          <a:noFill/>
        </p:spPr>
        <p:txBody>
          <a:bodyPr wrap="square" rtlCol="0">
            <a:spAutoFit/>
          </a:bodyPr>
          <a:lstStyle/>
          <a:p>
            <a:r>
              <a:rPr lang="en-US" sz="3200" dirty="0">
                <a:solidFill>
                  <a:schemeClr val="bg1"/>
                </a:solidFill>
              </a:rPr>
              <a:t>The pure principle of element are principles which can never be destroyed: they may be organized and reorganized, but not destroyed.</a:t>
            </a:r>
          </a:p>
        </p:txBody>
      </p:sp>
      <p:sp>
        <p:nvSpPr>
          <p:cNvPr id="6" name="TextBox 5"/>
          <p:cNvSpPr txBox="1"/>
          <p:nvPr/>
        </p:nvSpPr>
        <p:spPr>
          <a:xfrm>
            <a:off x="508000" y="304801"/>
            <a:ext cx="6400800" cy="584775"/>
          </a:xfrm>
          <a:prstGeom prst="rect">
            <a:avLst/>
          </a:prstGeom>
          <a:noFill/>
        </p:spPr>
        <p:txBody>
          <a:bodyPr wrap="square" rtlCol="0">
            <a:spAutoFit/>
          </a:bodyPr>
          <a:lstStyle/>
          <a:p>
            <a:r>
              <a:rPr lang="en-US" sz="3200" dirty="0">
                <a:solidFill>
                  <a:schemeClr val="bg1"/>
                </a:solidFill>
                <a:latin typeface="Algerian" pitchFamily="82" charset="0"/>
              </a:rPr>
              <a:t>No Beginning and No End</a:t>
            </a:r>
          </a:p>
        </p:txBody>
      </p:sp>
      <p:pic>
        <p:nvPicPr>
          <p:cNvPr id="16386" name="Picture 2" descr="https://encrypted-tbn0.gstatic.com/images?q=tbn:ANd9GcTHVTcCRdmwoaLmJSCawWvaTAJb26nWgOT8Lhe8KlBsjPD0MRk-Cg"/>
          <p:cNvPicPr>
            <a:picLocks noChangeAspect="1" noChangeArrowheads="1"/>
          </p:cNvPicPr>
          <p:nvPr/>
        </p:nvPicPr>
        <p:blipFill>
          <a:blip r:embed="rId2" cstate="print"/>
          <a:srcRect/>
          <a:stretch>
            <a:fillRect/>
          </a:stretch>
        </p:blipFill>
        <p:spPr bwMode="auto">
          <a:xfrm>
            <a:off x="812800" y="1828800"/>
            <a:ext cx="4754877" cy="2971800"/>
          </a:xfrm>
          <a:prstGeom prst="rect">
            <a:avLst/>
          </a:prstGeom>
          <a:noFill/>
        </p:spPr>
      </p:pic>
      <p:pic>
        <p:nvPicPr>
          <p:cNvPr id="16388" name="Picture 4" descr="https://encrypted-tbn1.gstatic.com/images?q=tbn:ANd9GcSFZE3ZSUZIVpW9ja-mNmXa5SzhFGekFWeS0VcrejoKXogkEUrd"/>
          <p:cNvPicPr>
            <a:picLocks noChangeAspect="1" noChangeArrowheads="1"/>
          </p:cNvPicPr>
          <p:nvPr/>
        </p:nvPicPr>
        <p:blipFill>
          <a:blip r:embed="rId3" cstate="print"/>
          <a:srcRect/>
          <a:stretch>
            <a:fillRect/>
          </a:stretch>
        </p:blipFill>
        <p:spPr bwMode="auto">
          <a:xfrm>
            <a:off x="6778579" y="436419"/>
            <a:ext cx="3593858" cy="2731654"/>
          </a:xfrm>
          <a:prstGeom prst="rect">
            <a:avLst/>
          </a:prstGeom>
          <a:noFill/>
        </p:spPr>
      </p:pic>
      <p:sp>
        <p:nvSpPr>
          <p:cNvPr id="8" name="TextBox 7"/>
          <p:cNvSpPr txBox="1"/>
          <p:nvPr/>
        </p:nvSpPr>
        <p:spPr>
          <a:xfrm>
            <a:off x="6807200" y="6550223"/>
            <a:ext cx="5384800" cy="307777"/>
          </a:xfrm>
          <a:prstGeom prst="rect">
            <a:avLst/>
          </a:prstGeom>
          <a:noFill/>
        </p:spPr>
        <p:txBody>
          <a:bodyPr wrap="square" rtlCol="0">
            <a:spAutoFit/>
          </a:bodyPr>
          <a:lstStyle/>
          <a:p>
            <a:pPr algn="r"/>
            <a:r>
              <a:rPr lang="en-US" sz="1400" dirty="0">
                <a:solidFill>
                  <a:schemeClr val="bg1"/>
                </a:solidFill>
              </a:rPr>
              <a:t>(4)</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299200" y="3733801"/>
            <a:ext cx="5384800" cy="2062103"/>
          </a:xfrm>
          <a:prstGeom prst="rect">
            <a:avLst/>
          </a:prstGeom>
          <a:noFill/>
        </p:spPr>
        <p:txBody>
          <a:bodyPr wrap="square" rtlCol="0">
            <a:spAutoFit/>
          </a:bodyPr>
          <a:lstStyle/>
          <a:p>
            <a:r>
              <a:rPr lang="en-US" sz="3200" dirty="0">
                <a:solidFill>
                  <a:schemeClr val="bg1"/>
                </a:solidFill>
              </a:rPr>
              <a:t>“…we are born sons and daughters of God in the spirit and are destined to exist forever.</a:t>
            </a:r>
          </a:p>
        </p:txBody>
      </p:sp>
      <p:sp>
        <p:nvSpPr>
          <p:cNvPr id="6" name="TextBox 5"/>
          <p:cNvSpPr txBox="1"/>
          <p:nvPr/>
        </p:nvSpPr>
        <p:spPr>
          <a:xfrm>
            <a:off x="508000" y="914400"/>
            <a:ext cx="6400800" cy="1077218"/>
          </a:xfrm>
          <a:prstGeom prst="rect">
            <a:avLst/>
          </a:prstGeom>
          <a:noFill/>
        </p:spPr>
        <p:txBody>
          <a:bodyPr wrap="square" rtlCol="0">
            <a:spAutoFit/>
          </a:bodyPr>
          <a:lstStyle/>
          <a:p>
            <a:r>
              <a:rPr lang="en-US" sz="3200" dirty="0">
                <a:solidFill>
                  <a:schemeClr val="bg1"/>
                </a:solidFill>
              </a:rPr>
              <a:t>“The intelligent part of man was never created but always existed.”</a:t>
            </a:r>
          </a:p>
        </p:txBody>
      </p:sp>
      <p:sp>
        <p:nvSpPr>
          <p:cNvPr id="8" name="TextBox 7"/>
          <p:cNvSpPr txBox="1"/>
          <p:nvPr/>
        </p:nvSpPr>
        <p:spPr>
          <a:xfrm>
            <a:off x="4876800" y="228601"/>
            <a:ext cx="6400800" cy="584775"/>
          </a:xfrm>
          <a:prstGeom prst="rect">
            <a:avLst/>
          </a:prstGeom>
          <a:noFill/>
        </p:spPr>
        <p:txBody>
          <a:bodyPr wrap="square" rtlCol="0">
            <a:spAutoFit/>
          </a:bodyPr>
          <a:lstStyle/>
          <a:p>
            <a:r>
              <a:rPr lang="en-US" sz="3200" dirty="0">
                <a:solidFill>
                  <a:schemeClr val="bg1"/>
                </a:solidFill>
                <a:latin typeface="Algerian" pitchFamily="82" charset="0"/>
              </a:rPr>
              <a:t>From Eternity to Eternity</a:t>
            </a:r>
          </a:p>
        </p:txBody>
      </p:sp>
      <p:pic>
        <p:nvPicPr>
          <p:cNvPr id="15362" name="Picture 2" descr="http://lifebeforelife.org/files/2011/06/pre-existence.jpg"/>
          <p:cNvPicPr>
            <a:picLocks noChangeAspect="1" noChangeArrowheads="1"/>
          </p:cNvPicPr>
          <p:nvPr/>
        </p:nvPicPr>
        <p:blipFill>
          <a:blip r:embed="rId2" cstate="print"/>
          <a:srcRect/>
          <a:stretch>
            <a:fillRect/>
          </a:stretch>
        </p:blipFill>
        <p:spPr bwMode="auto">
          <a:xfrm>
            <a:off x="1708727" y="2290813"/>
            <a:ext cx="3513691" cy="4128459"/>
          </a:xfrm>
          <a:prstGeom prst="rect">
            <a:avLst/>
          </a:prstGeom>
          <a:noFill/>
        </p:spPr>
      </p:pic>
      <p:pic>
        <p:nvPicPr>
          <p:cNvPr id="15364" name="Picture 4" descr="http://www.brainharmonycenter.com/images/brain-diagram-9.jpg"/>
          <p:cNvPicPr>
            <a:picLocks noChangeAspect="1" noChangeArrowheads="1"/>
          </p:cNvPicPr>
          <p:nvPr/>
        </p:nvPicPr>
        <p:blipFill>
          <a:blip r:embed="rId3" cstate="print"/>
          <a:srcRect/>
          <a:stretch>
            <a:fillRect/>
          </a:stretch>
        </p:blipFill>
        <p:spPr bwMode="auto">
          <a:xfrm>
            <a:off x="7749308" y="1066800"/>
            <a:ext cx="2918691" cy="2438400"/>
          </a:xfrm>
          <a:prstGeom prst="rect">
            <a:avLst/>
          </a:prstGeom>
          <a:noFill/>
        </p:spPr>
      </p:pic>
      <p:sp>
        <p:nvSpPr>
          <p:cNvPr id="9" name="TextBox 8"/>
          <p:cNvSpPr txBox="1"/>
          <p:nvPr/>
        </p:nvSpPr>
        <p:spPr>
          <a:xfrm>
            <a:off x="6807200" y="6550223"/>
            <a:ext cx="5384800" cy="307777"/>
          </a:xfrm>
          <a:prstGeom prst="rect">
            <a:avLst/>
          </a:prstGeom>
          <a:noFill/>
        </p:spPr>
        <p:txBody>
          <a:bodyPr wrap="square" rtlCol="0">
            <a:spAutoFit/>
          </a:bodyPr>
          <a:lstStyle/>
          <a:p>
            <a:pPr algn="r"/>
            <a:r>
              <a:rPr lang="en-US" sz="1400" dirty="0">
                <a:solidFill>
                  <a:schemeClr val="bg1"/>
                </a:solidFill>
              </a:rPr>
              <a:t>(5)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999345" y="4174837"/>
            <a:ext cx="6770255" cy="2062103"/>
          </a:xfrm>
          <a:prstGeom prst="rect">
            <a:avLst/>
          </a:prstGeom>
          <a:noFill/>
        </p:spPr>
        <p:txBody>
          <a:bodyPr wrap="square" rtlCol="0">
            <a:spAutoFit/>
          </a:bodyPr>
          <a:lstStyle/>
          <a:p>
            <a:pPr algn="ctr"/>
            <a:r>
              <a:rPr lang="en-US" sz="3200" dirty="0">
                <a:solidFill>
                  <a:schemeClr val="bg1"/>
                </a:solidFill>
              </a:rPr>
              <a:t>Eternal Life</a:t>
            </a:r>
          </a:p>
          <a:p>
            <a:pPr algn="ctr"/>
            <a:endParaRPr lang="en-US" sz="3200" dirty="0">
              <a:solidFill>
                <a:schemeClr val="bg1"/>
              </a:solidFill>
            </a:endParaRPr>
          </a:p>
          <a:p>
            <a:pPr algn="ctr"/>
            <a:r>
              <a:rPr lang="en-US" sz="3200" dirty="0">
                <a:solidFill>
                  <a:schemeClr val="bg1"/>
                </a:solidFill>
              </a:rPr>
              <a:t>Manifestation from the Holy Ghost</a:t>
            </a:r>
          </a:p>
          <a:p>
            <a:pPr algn="ctr"/>
            <a:endParaRPr lang="en-US" sz="3200" dirty="0">
              <a:solidFill>
                <a:schemeClr val="bg1"/>
              </a:solidFill>
            </a:endParaRPr>
          </a:p>
        </p:txBody>
      </p:sp>
      <p:sp>
        <p:nvSpPr>
          <p:cNvPr id="6" name="TextBox 5"/>
          <p:cNvSpPr txBox="1"/>
          <p:nvPr/>
        </p:nvSpPr>
        <p:spPr>
          <a:xfrm>
            <a:off x="508000" y="304800"/>
            <a:ext cx="6400800" cy="1077218"/>
          </a:xfrm>
          <a:prstGeom prst="rect">
            <a:avLst/>
          </a:prstGeom>
          <a:noFill/>
        </p:spPr>
        <p:txBody>
          <a:bodyPr wrap="square" rtlCol="0">
            <a:spAutoFit/>
          </a:bodyPr>
          <a:lstStyle/>
          <a:p>
            <a:r>
              <a:rPr lang="en-US" sz="3200" dirty="0">
                <a:solidFill>
                  <a:schemeClr val="bg1"/>
                </a:solidFill>
              </a:rPr>
              <a:t>“In him was life; and the life was the light of men.”</a:t>
            </a:r>
          </a:p>
        </p:txBody>
      </p:sp>
      <p:sp>
        <p:nvSpPr>
          <p:cNvPr id="7" name="TextBox 6"/>
          <p:cNvSpPr txBox="1"/>
          <p:nvPr/>
        </p:nvSpPr>
        <p:spPr>
          <a:xfrm>
            <a:off x="0" y="6550223"/>
            <a:ext cx="5384800" cy="307777"/>
          </a:xfrm>
          <a:prstGeom prst="rect">
            <a:avLst/>
          </a:prstGeom>
          <a:noFill/>
        </p:spPr>
        <p:txBody>
          <a:bodyPr wrap="square" rtlCol="0">
            <a:spAutoFit/>
          </a:bodyPr>
          <a:lstStyle/>
          <a:p>
            <a:r>
              <a:rPr lang="en-US" sz="1400" dirty="0">
                <a:solidFill>
                  <a:schemeClr val="bg1"/>
                </a:solidFill>
              </a:rPr>
              <a:t>John 1:3</a:t>
            </a:r>
          </a:p>
        </p:txBody>
      </p:sp>
      <p:pic>
        <p:nvPicPr>
          <p:cNvPr id="14338" name="Picture 2" descr="http://s3.hubimg.com/u/6519690_f520.jpg"/>
          <p:cNvPicPr>
            <a:picLocks noChangeAspect="1" noChangeArrowheads="1"/>
          </p:cNvPicPr>
          <p:nvPr/>
        </p:nvPicPr>
        <p:blipFill>
          <a:blip r:embed="rId2" cstate="print"/>
          <a:srcRect t="19753" r="4615" b="20988"/>
          <a:stretch>
            <a:fillRect/>
          </a:stretch>
        </p:blipFill>
        <p:spPr bwMode="auto">
          <a:xfrm>
            <a:off x="2438400" y="1676400"/>
            <a:ext cx="7349067" cy="2133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197600" y="2362201"/>
            <a:ext cx="5384800" cy="3046988"/>
          </a:xfrm>
          <a:prstGeom prst="rect">
            <a:avLst/>
          </a:prstGeom>
          <a:noFill/>
        </p:spPr>
        <p:txBody>
          <a:bodyPr wrap="square" rtlCol="0">
            <a:spAutoFit/>
          </a:bodyPr>
          <a:lstStyle/>
          <a:p>
            <a:r>
              <a:rPr lang="en-US" sz="3200" dirty="0">
                <a:solidFill>
                  <a:schemeClr val="bg1"/>
                </a:solidFill>
              </a:rPr>
              <a:t>“All who have a true concept of Jesus Christ and who have received a witness by the spirit of his divinity are ever stirred by the records of his life.”</a:t>
            </a:r>
          </a:p>
          <a:p>
            <a:endParaRPr lang="en-US" sz="3200" dirty="0">
              <a:solidFill>
                <a:schemeClr val="bg1"/>
              </a:solidFill>
            </a:endParaRPr>
          </a:p>
        </p:txBody>
      </p:sp>
      <p:sp>
        <p:nvSpPr>
          <p:cNvPr id="6" name="TextBox 5"/>
          <p:cNvSpPr txBox="1"/>
          <p:nvPr/>
        </p:nvSpPr>
        <p:spPr>
          <a:xfrm>
            <a:off x="508000" y="304800"/>
            <a:ext cx="6400800" cy="1077218"/>
          </a:xfrm>
          <a:prstGeom prst="rect">
            <a:avLst/>
          </a:prstGeom>
          <a:noFill/>
        </p:spPr>
        <p:txBody>
          <a:bodyPr wrap="square" rtlCol="0">
            <a:spAutoFit/>
          </a:bodyPr>
          <a:lstStyle/>
          <a:p>
            <a:r>
              <a:rPr lang="en-US" sz="3200" dirty="0">
                <a:solidFill>
                  <a:schemeClr val="bg1"/>
                </a:solidFill>
              </a:rPr>
              <a:t>The great plan is to bring to pass the immortality and eternal Life</a:t>
            </a:r>
          </a:p>
        </p:txBody>
      </p:sp>
      <p:pic>
        <p:nvPicPr>
          <p:cNvPr id="5122" name="Picture 2" descr="https://encrypted-tbn1.gstatic.com/images?q=tbn:ANd9GcS5miSWKrV1hy9UeMwDIrd7zG3pbrvWaoDBCCO8KRzwxq6MFlG2hw"/>
          <p:cNvPicPr>
            <a:picLocks noChangeAspect="1" noChangeArrowheads="1"/>
          </p:cNvPicPr>
          <p:nvPr/>
        </p:nvPicPr>
        <p:blipFill>
          <a:blip r:embed="rId2" cstate="print"/>
          <a:srcRect/>
          <a:stretch>
            <a:fillRect/>
          </a:stretch>
        </p:blipFill>
        <p:spPr bwMode="auto">
          <a:xfrm>
            <a:off x="1727201" y="2667001"/>
            <a:ext cx="3365500" cy="2542308"/>
          </a:xfrm>
          <a:prstGeom prst="rect">
            <a:avLst/>
          </a:prstGeom>
          <a:noFill/>
        </p:spPr>
      </p:pic>
      <p:sp>
        <p:nvSpPr>
          <p:cNvPr id="8" name="TextBox 7"/>
          <p:cNvSpPr txBox="1"/>
          <p:nvPr/>
        </p:nvSpPr>
        <p:spPr>
          <a:xfrm>
            <a:off x="6807200" y="6550223"/>
            <a:ext cx="5384800" cy="307777"/>
          </a:xfrm>
          <a:prstGeom prst="rect">
            <a:avLst/>
          </a:prstGeom>
          <a:noFill/>
        </p:spPr>
        <p:txBody>
          <a:bodyPr wrap="square" rtlCol="0">
            <a:spAutoFit/>
          </a:bodyPr>
          <a:lstStyle/>
          <a:p>
            <a:pPr algn="r"/>
            <a:r>
              <a:rPr lang="en-US" sz="1400" dirty="0">
                <a:solidFill>
                  <a:schemeClr val="bg1"/>
                </a:solidFill>
              </a:rPr>
              <a:t>(6)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turquoise background"/>
          <p:cNvPicPr>
            <a:picLocks noChangeAspect="1" noChangeArrowheads="1"/>
          </p:cNvPicPr>
          <p:nvPr/>
        </p:nvPicPr>
        <p:blipFill>
          <a:blip r:embed="rId2" cstate="print"/>
          <a:srcRect/>
          <a:stretch>
            <a:fillRect/>
          </a:stretch>
        </p:blipFill>
        <p:spPr bwMode="auto">
          <a:xfrm>
            <a:off x="-1" y="0"/>
            <a:ext cx="12192001" cy="6858000"/>
          </a:xfrm>
          <a:prstGeom prst="rect">
            <a:avLst/>
          </a:prstGeom>
          <a:noFill/>
        </p:spPr>
      </p:pic>
      <p:grpSp>
        <p:nvGrpSpPr>
          <p:cNvPr id="5" name="Group 4"/>
          <p:cNvGrpSpPr/>
          <p:nvPr/>
        </p:nvGrpSpPr>
        <p:grpSpPr>
          <a:xfrm>
            <a:off x="4793673" y="163946"/>
            <a:ext cx="7121236" cy="6527799"/>
            <a:chOff x="4793673" y="163946"/>
            <a:chExt cx="7121236" cy="6527799"/>
          </a:xfrm>
        </p:grpSpPr>
        <p:sp>
          <p:nvSpPr>
            <p:cNvPr id="3" name="Vertical Scroll 2"/>
            <p:cNvSpPr/>
            <p:nvPr/>
          </p:nvSpPr>
          <p:spPr>
            <a:xfrm>
              <a:off x="4793673" y="163946"/>
              <a:ext cx="7121236" cy="6400800"/>
            </a:xfrm>
            <a:prstGeom prst="verticalScroll">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855854" y="905546"/>
              <a:ext cx="5107709" cy="5786199"/>
            </a:xfrm>
            <a:prstGeom prst="rect">
              <a:avLst/>
            </a:prstGeom>
            <a:noFill/>
          </p:spPr>
          <p:txBody>
            <a:bodyPr wrap="square" rtlCol="0">
              <a:spAutoFit/>
            </a:bodyPr>
            <a:lstStyle/>
            <a:p>
              <a:r>
                <a:rPr lang="en-US" sz="3200" b="1" dirty="0"/>
                <a:t>Uniqueness of the Gospel:</a:t>
              </a:r>
            </a:p>
            <a:p>
              <a:r>
                <a:rPr lang="en-US" sz="3200" dirty="0"/>
                <a:t>Focuses on Jesus’ ministry around Judea.</a:t>
              </a:r>
            </a:p>
            <a:p>
              <a:r>
                <a:rPr lang="en-US" sz="3200" dirty="0"/>
                <a:t>Emphasizes Jesus as the Son of God.</a:t>
              </a:r>
            </a:p>
            <a:p>
              <a:r>
                <a:rPr lang="en-US" sz="3200" dirty="0"/>
                <a:t>Accents truths for Church members.</a:t>
              </a:r>
            </a:p>
            <a:p>
              <a:r>
                <a:rPr lang="en-US" sz="3200" dirty="0"/>
                <a:t>Emphasizes the spiritual message of events.</a:t>
              </a:r>
            </a:p>
            <a:p>
              <a:r>
                <a:rPr lang="en-US" sz="3200" dirty="0"/>
                <a:t>More often includes long discourses of Jesus. </a:t>
              </a:r>
            </a:p>
            <a:p>
              <a:pPr marL="342900" indent="-342900">
                <a:buAutoNum type="arabicPeriod"/>
              </a:pPr>
              <a:endParaRPr lang="en-US" dirty="0"/>
            </a:p>
          </p:txBody>
        </p:sp>
      </p:grpSp>
      <p:grpSp>
        <p:nvGrpSpPr>
          <p:cNvPr id="6" name="Group 5"/>
          <p:cNvGrpSpPr/>
          <p:nvPr/>
        </p:nvGrpSpPr>
        <p:grpSpPr>
          <a:xfrm>
            <a:off x="3235116" y="1308248"/>
            <a:ext cx="1845761" cy="4065395"/>
            <a:chOff x="6934200" y="1265656"/>
            <a:chExt cx="1985484" cy="4373144"/>
          </a:xfrm>
        </p:grpSpPr>
        <p:sp>
          <p:nvSpPr>
            <p:cNvPr id="7" name="Oval 6"/>
            <p:cNvSpPr/>
            <p:nvPr/>
          </p:nvSpPr>
          <p:spPr>
            <a:xfrm rot="649721" flipH="1">
              <a:off x="7888635" y="5272466"/>
              <a:ext cx="597376" cy="36633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649721" flipH="1">
              <a:off x="7341974" y="5272466"/>
              <a:ext cx="597376" cy="36633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p:cNvSpPr/>
            <p:nvPr/>
          </p:nvSpPr>
          <p:spPr>
            <a:xfrm flipH="1">
              <a:off x="7244801" y="2741009"/>
              <a:ext cx="1393852" cy="2677352"/>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6724914" flipH="1">
              <a:off x="6809060" y="3667864"/>
              <a:ext cx="601800" cy="3515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3549535" flipH="1">
              <a:off x="8409583" y="3649135"/>
              <a:ext cx="601800" cy="3515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1217087" flipH="1">
              <a:off x="7110119" y="2659657"/>
              <a:ext cx="535069" cy="1175870"/>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382913">
              <a:off x="8213629" y="2665899"/>
              <a:ext cx="582454" cy="1218491"/>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p:cNvSpPr/>
            <p:nvPr/>
          </p:nvSpPr>
          <p:spPr>
            <a:xfrm rot="671737">
              <a:off x="6993977" y="1670566"/>
              <a:ext cx="609128" cy="1320297"/>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p:cNvSpPr/>
            <p:nvPr/>
          </p:nvSpPr>
          <p:spPr>
            <a:xfrm rot="20706537">
              <a:off x="8223399" y="1730671"/>
              <a:ext cx="696285" cy="1206904"/>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flipH="1">
              <a:off x="7275873" y="2610683"/>
              <a:ext cx="1294448" cy="2333159"/>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rot="10800000" flipH="1">
              <a:off x="7707357" y="2809408"/>
              <a:ext cx="431483" cy="596171"/>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24"/>
            <p:cNvGrpSpPr/>
            <p:nvPr/>
          </p:nvGrpSpPr>
          <p:grpSpPr>
            <a:xfrm>
              <a:off x="7108136" y="2388756"/>
              <a:ext cx="1544360" cy="2210894"/>
              <a:chOff x="4553133" y="901823"/>
              <a:chExt cx="2186627" cy="3449921"/>
            </a:xfrm>
          </p:grpSpPr>
          <p:sp>
            <p:nvSpPr>
              <p:cNvPr id="85" name="Double Wave 23"/>
              <p:cNvSpPr/>
              <p:nvPr/>
            </p:nvSpPr>
            <p:spPr>
              <a:xfrm rot="16807465">
                <a:off x="3382792" y="2343203"/>
                <a:ext cx="3178882" cy="838200"/>
              </a:xfrm>
              <a:prstGeom prst="doubleWave">
                <a:avLst>
                  <a:gd name="adj1" fmla="val 6250"/>
                  <a:gd name="adj2" fmla="val -100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16"/>
              <p:cNvGrpSpPr/>
              <p:nvPr/>
            </p:nvGrpSpPr>
            <p:grpSpPr>
              <a:xfrm>
                <a:off x="4694566" y="901823"/>
                <a:ext cx="2045194" cy="1982724"/>
                <a:chOff x="2594848" y="2213440"/>
                <a:chExt cx="2045194" cy="1982724"/>
              </a:xfrm>
              <a:solidFill>
                <a:srgbClr val="E0C13C"/>
              </a:solidFill>
            </p:grpSpPr>
            <p:sp>
              <p:nvSpPr>
                <p:cNvPr id="87" name="Pie 17"/>
                <p:cNvSpPr/>
                <p:nvPr/>
              </p:nvSpPr>
              <p:spPr>
                <a:xfrm rot="18695073">
                  <a:off x="2626083" y="2182205"/>
                  <a:ext cx="1982724" cy="2045194"/>
                </a:xfrm>
                <a:prstGeom prst="pi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8" name="Group 5"/>
                <p:cNvGrpSpPr/>
                <p:nvPr/>
              </p:nvGrpSpPr>
              <p:grpSpPr>
                <a:xfrm>
                  <a:off x="2840416" y="2333435"/>
                  <a:ext cx="1586009" cy="1634505"/>
                  <a:chOff x="2838154" y="2333435"/>
                  <a:chExt cx="1586009" cy="1634505"/>
                </a:xfrm>
                <a:grpFill/>
              </p:grpSpPr>
              <p:sp>
                <p:nvSpPr>
                  <p:cNvPr id="89" name="Moon 3"/>
                  <p:cNvSpPr/>
                  <p:nvPr/>
                </p:nvSpPr>
                <p:spPr>
                  <a:xfrm rot="16200000">
                    <a:off x="2921323" y="2465100"/>
                    <a:ext cx="1419672" cy="1586008"/>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20"/>
                  <p:cNvSpPr/>
                  <p:nvPr/>
                </p:nvSpPr>
                <p:spPr>
                  <a:xfrm rot="16200000">
                    <a:off x="3004894" y="2166695"/>
                    <a:ext cx="1171765" cy="1505246"/>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9" name="Oval 18"/>
            <p:cNvSpPr/>
            <p:nvPr/>
          </p:nvSpPr>
          <p:spPr>
            <a:xfrm flipH="1">
              <a:off x="7377452" y="1418345"/>
              <a:ext cx="1192870" cy="149042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58"/>
            <p:cNvGrpSpPr/>
            <p:nvPr/>
          </p:nvGrpSpPr>
          <p:grpSpPr>
            <a:xfrm rot="175281">
              <a:off x="7281771" y="4966315"/>
              <a:ext cx="1319546" cy="446802"/>
              <a:chOff x="3810000" y="1677648"/>
              <a:chExt cx="4705061" cy="1827552"/>
            </a:xfrm>
          </p:grpSpPr>
          <p:grpSp>
            <p:nvGrpSpPr>
              <p:cNvPr id="55" name="Group 37"/>
              <p:cNvGrpSpPr/>
              <p:nvPr/>
            </p:nvGrpSpPr>
            <p:grpSpPr>
              <a:xfrm>
                <a:off x="3810000" y="1828800"/>
                <a:ext cx="1776984" cy="1676400"/>
                <a:chOff x="3810000" y="1828800"/>
                <a:chExt cx="4038600" cy="3810000"/>
              </a:xfrm>
            </p:grpSpPr>
            <p:sp>
              <p:nvSpPr>
                <p:cNvPr id="76" name="Half Frame 75"/>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Half Frame 76"/>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Half Frame 77"/>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Half Frame 78"/>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Donut 79"/>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Diamond 80"/>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38"/>
              <p:cNvGrpSpPr/>
              <p:nvPr/>
            </p:nvGrpSpPr>
            <p:grpSpPr>
              <a:xfrm>
                <a:off x="5314014" y="1757596"/>
                <a:ext cx="1776984" cy="1676400"/>
                <a:chOff x="3810000" y="1828800"/>
                <a:chExt cx="4038600" cy="3810000"/>
              </a:xfrm>
            </p:grpSpPr>
            <p:sp>
              <p:nvSpPr>
                <p:cNvPr id="67" name="Half Frame 66"/>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Half Frame 67"/>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Half Frame 68"/>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Half Frame 69"/>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Donut 70"/>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iamond 71"/>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48"/>
              <p:cNvGrpSpPr/>
              <p:nvPr/>
            </p:nvGrpSpPr>
            <p:grpSpPr>
              <a:xfrm>
                <a:off x="6738077" y="1677648"/>
                <a:ext cx="1776984" cy="1676400"/>
                <a:chOff x="3810000" y="1828800"/>
                <a:chExt cx="4038600" cy="3810000"/>
              </a:xfrm>
            </p:grpSpPr>
            <p:sp>
              <p:nvSpPr>
                <p:cNvPr id="58" name="Half Frame 57"/>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Half Frame 5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Half Frame 5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Half Frame 5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Donut 61"/>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iamond 62"/>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iamond 64"/>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 name="Cloud 20"/>
            <p:cNvSpPr/>
            <p:nvPr/>
          </p:nvSpPr>
          <p:spPr>
            <a:xfrm rot="11257361">
              <a:off x="7226737" y="1265656"/>
              <a:ext cx="1385232" cy="696968"/>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685"/>
            <p:cNvGrpSpPr/>
            <p:nvPr/>
          </p:nvGrpSpPr>
          <p:grpSpPr>
            <a:xfrm>
              <a:off x="7162023" y="1568903"/>
              <a:ext cx="1544762" cy="259293"/>
              <a:chOff x="7105896" y="1557210"/>
              <a:chExt cx="1544762" cy="488119"/>
            </a:xfrm>
          </p:grpSpPr>
          <p:sp>
            <p:nvSpPr>
              <p:cNvPr id="23" name="Rounded Rectangle 15"/>
              <p:cNvSpPr/>
              <p:nvPr/>
            </p:nvSpPr>
            <p:spPr>
              <a:xfrm>
                <a:off x="7105896" y="1589474"/>
                <a:ext cx="1544762" cy="444406"/>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9"/>
              <p:cNvGrpSpPr/>
              <p:nvPr/>
            </p:nvGrpSpPr>
            <p:grpSpPr>
              <a:xfrm rot="160736">
                <a:off x="7230848" y="1557210"/>
                <a:ext cx="1269517" cy="488119"/>
                <a:chOff x="3810000" y="1677648"/>
                <a:chExt cx="4705061" cy="1827552"/>
              </a:xfrm>
            </p:grpSpPr>
            <p:grpSp>
              <p:nvGrpSpPr>
                <p:cNvPr id="25" name="Group 37"/>
                <p:cNvGrpSpPr/>
                <p:nvPr/>
              </p:nvGrpSpPr>
              <p:grpSpPr>
                <a:xfrm>
                  <a:off x="3810000" y="1828800"/>
                  <a:ext cx="1776984" cy="1676400"/>
                  <a:chOff x="3810000" y="1828800"/>
                  <a:chExt cx="4038600" cy="3810000"/>
                </a:xfrm>
              </p:grpSpPr>
              <p:sp>
                <p:nvSpPr>
                  <p:cNvPr id="46" name="Half Frame 45"/>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Half Frame 46"/>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Half Frame 47"/>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Half Frame 48"/>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49"/>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Diamond 50"/>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38"/>
                <p:cNvGrpSpPr/>
                <p:nvPr/>
              </p:nvGrpSpPr>
              <p:grpSpPr>
                <a:xfrm>
                  <a:off x="5314014" y="1757596"/>
                  <a:ext cx="1776984" cy="1676400"/>
                  <a:chOff x="3810000" y="1828800"/>
                  <a:chExt cx="4038600" cy="3810000"/>
                </a:xfrm>
              </p:grpSpPr>
              <p:sp>
                <p:nvSpPr>
                  <p:cNvPr id="37" name="Half Frame 36"/>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Half Frame 37"/>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Half Frame 38"/>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Half Frame 39"/>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iamond 41"/>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48"/>
                <p:cNvGrpSpPr/>
                <p:nvPr/>
              </p:nvGrpSpPr>
              <p:grpSpPr>
                <a:xfrm>
                  <a:off x="6738077" y="1677648"/>
                  <a:ext cx="1776984" cy="1676400"/>
                  <a:chOff x="3810000" y="1828800"/>
                  <a:chExt cx="4038600" cy="3810000"/>
                </a:xfrm>
              </p:grpSpPr>
              <p:sp>
                <p:nvSpPr>
                  <p:cNvPr id="28" name="Half Frame 27"/>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Half Frame 28"/>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Half Frame 29"/>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Half Frame 30"/>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Donut 31"/>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iamond 32"/>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96" name="Group 95"/>
          <p:cNvGrpSpPr/>
          <p:nvPr/>
        </p:nvGrpSpPr>
        <p:grpSpPr>
          <a:xfrm>
            <a:off x="350982" y="203200"/>
            <a:ext cx="2068945" cy="2743200"/>
            <a:chOff x="8432800" y="304800"/>
            <a:chExt cx="2844800" cy="2743200"/>
          </a:xfrm>
        </p:grpSpPr>
        <p:grpSp>
          <p:nvGrpSpPr>
            <p:cNvPr id="91" name="Group 90"/>
            <p:cNvGrpSpPr/>
            <p:nvPr/>
          </p:nvGrpSpPr>
          <p:grpSpPr>
            <a:xfrm>
              <a:off x="8432800" y="304800"/>
              <a:ext cx="2844800" cy="2743200"/>
              <a:chOff x="1676400" y="685800"/>
              <a:chExt cx="2133600" cy="2743200"/>
            </a:xfrm>
          </p:grpSpPr>
          <p:sp>
            <p:nvSpPr>
              <p:cNvPr id="92" name="Rounded Rectangle 91"/>
              <p:cNvSpPr/>
              <p:nvPr/>
            </p:nvSpPr>
            <p:spPr>
              <a:xfrm>
                <a:off x="1981200" y="698269"/>
                <a:ext cx="1828800" cy="2730731"/>
              </a:xfrm>
              <a:prstGeom prst="round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a:off x="1828800" y="685800"/>
                <a:ext cx="1828800" cy="2667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a:off x="1676400" y="685800"/>
                <a:ext cx="1828800" cy="2722418"/>
              </a:xfrm>
              <a:prstGeom prst="round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TextBox 94"/>
            <p:cNvSpPr txBox="1"/>
            <p:nvPr/>
          </p:nvSpPr>
          <p:spPr>
            <a:xfrm>
              <a:off x="8432800" y="685800"/>
              <a:ext cx="2438400" cy="1569660"/>
            </a:xfrm>
            <a:prstGeom prst="rect">
              <a:avLst/>
            </a:prstGeom>
            <a:noFill/>
          </p:spPr>
          <p:txBody>
            <a:bodyPr wrap="square" rtlCol="0">
              <a:spAutoFit/>
            </a:bodyPr>
            <a:lstStyle/>
            <a:p>
              <a:pPr algn="ctr"/>
              <a:r>
                <a:rPr lang="en-US" sz="3200" dirty="0">
                  <a:latin typeface="Papyrus" pitchFamily="66" charset="0"/>
                </a:rPr>
                <a:t>Book</a:t>
              </a:r>
            </a:p>
            <a:p>
              <a:pPr algn="ctr"/>
              <a:r>
                <a:rPr lang="en-US" sz="3200" dirty="0">
                  <a:latin typeface="Papyrus" pitchFamily="66" charset="0"/>
                </a:rPr>
                <a:t>Of</a:t>
              </a:r>
            </a:p>
            <a:p>
              <a:pPr algn="ctr"/>
              <a:r>
                <a:rPr lang="en-US" sz="3200" dirty="0">
                  <a:latin typeface="Papyrus" pitchFamily="66" charset="0"/>
                </a:rPr>
                <a:t>John</a:t>
              </a:r>
            </a:p>
          </p:txBody>
        </p:sp>
      </p:grpSp>
      <p:sp>
        <p:nvSpPr>
          <p:cNvPr id="97" name="Rectangle 96"/>
          <p:cNvSpPr/>
          <p:nvPr/>
        </p:nvSpPr>
        <p:spPr>
          <a:xfrm>
            <a:off x="150607" y="3415417"/>
            <a:ext cx="3075709" cy="3139321"/>
          </a:xfrm>
          <a:prstGeom prst="rect">
            <a:avLst/>
          </a:prstGeom>
        </p:spPr>
        <p:txBody>
          <a:bodyPr wrap="square">
            <a:spAutoFit/>
          </a:bodyPr>
          <a:lstStyle/>
          <a:p>
            <a:pPr marL="342900" indent="-342900"/>
            <a:r>
              <a:rPr lang="en-US" b="1" dirty="0">
                <a:solidFill>
                  <a:schemeClr val="bg1"/>
                </a:solidFill>
              </a:rPr>
              <a:t>In the Book of John : </a:t>
            </a:r>
          </a:p>
          <a:p>
            <a:pPr marL="342900" indent="-342900"/>
            <a:r>
              <a:rPr lang="en-US" b="1" dirty="0">
                <a:solidFill>
                  <a:schemeClr val="bg1"/>
                </a:solidFill>
              </a:rPr>
              <a:t>*Begins  testimony on the premortal </a:t>
            </a:r>
          </a:p>
          <a:p>
            <a:pPr marL="342900" indent="-342900"/>
            <a:r>
              <a:rPr lang="en-US" b="1" dirty="0">
                <a:solidFill>
                  <a:schemeClr val="bg1"/>
                </a:solidFill>
              </a:rPr>
              <a:t>    Christ as the “Word of God”. </a:t>
            </a:r>
          </a:p>
          <a:p>
            <a:pPr marL="342900" indent="-342900"/>
            <a:r>
              <a:rPr lang="en-US" b="1" dirty="0">
                <a:solidFill>
                  <a:schemeClr val="bg1"/>
                </a:solidFill>
              </a:rPr>
              <a:t>*Summarizes many of the themes developed in the rest of the book. </a:t>
            </a:r>
          </a:p>
          <a:p>
            <a:pPr marL="342900" indent="-342900"/>
            <a:r>
              <a:rPr lang="en-US" b="1" dirty="0">
                <a:solidFill>
                  <a:schemeClr val="bg1"/>
                </a:solidFill>
              </a:rPr>
              <a:t>*The book testifies of Jesus Christ’s divinity and His central role in our Heavenly Father’s plan.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6" presetClass="entr" presetSubtype="42"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barn(outHorizontal)">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08000" y="304800"/>
            <a:ext cx="6400800" cy="1569660"/>
          </a:xfrm>
          <a:prstGeom prst="rect">
            <a:avLst/>
          </a:prstGeom>
          <a:noFill/>
        </p:spPr>
        <p:txBody>
          <a:bodyPr wrap="square" rtlCol="0">
            <a:spAutoFit/>
          </a:bodyPr>
          <a:lstStyle/>
          <a:p>
            <a:r>
              <a:rPr lang="en-US" sz="3200" dirty="0">
                <a:solidFill>
                  <a:schemeClr val="bg1"/>
                </a:solidFill>
              </a:rPr>
              <a:t>“And the light </a:t>
            </a:r>
            <a:r>
              <a:rPr lang="en-US" sz="3200" dirty="0" err="1">
                <a:solidFill>
                  <a:schemeClr val="bg1"/>
                </a:solidFill>
              </a:rPr>
              <a:t>shineth</a:t>
            </a:r>
            <a:r>
              <a:rPr lang="en-US" sz="3200" dirty="0">
                <a:solidFill>
                  <a:schemeClr val="bg1"/>
                </a:solidFill>
              </a:rPr>
              <a:t> in darkness: and the darkness comprehended it not.”</a:t>
            </a:r>
          </a:p>
        </p:txBody>
      </p:sp>
      <p:sp>
        <p:nvSpPr>
          <p:cNvPr id="7" name="TextBox 6"/>
          <p:cNvSpPr txBox="1"/>
          <p:nvPr/>
        </p:nvSpPr>
        <p:spPr>
          <a:xfrm>
            <a:off x="0" y="6550223"/>
            <a:ext cx="5384800" cy="307777"/>
          </a:xfrm>
          <a:prstGeom prst="rect">
            <a:avLst/>
          </a:prstGeom>
          <a:noFill/>
        </p:spPr>
        <p:txBody>
          <a:bodyPr wrap="square" rtlCol="0">
            <a:spAutoFit/>
          </a:bodyPr>
          <a:lstStyle/>
          <a:p>
            <a:r>
              <a:rPr lang="en-US" sz="1400" dirty="0">
                <a:solidFill>
                  <a:schemeClr val="bg1"/>
                </a:solidFill>
              </a:rPr>
              <a:t>John 1:5 (JST)</a:t>
            </a:r>
          </a:p>
        </p:txBody>
      </p:sp>
      <p:sp>
        <p:nvSpPr>
          <p:cNvPr id="8" name="TextBox 7"/>
          <p:cNvSpPr txBox="1"/>
          <p:nvPr/>
        </p:nvSpPr>
        <p:spPr>
          <a:xfrm>
            <a:off x="5791200" y="3978564"/>
            <a:ext cx="6400800" cy="1569660"/>
          </a:xfrm>
          <a:prstGeom prst="rect">
            <a:avLst/>
          </a:prstGeom>
          <a:noFill/>
        </p:spPr>
        <p:txBody>
          <a:bodyPr wrap="square" rtlCol="0">
            <a:spAutoFit/>
          </a:bodyPr>
          <a:lstStyle/>
          <a:p>
            <a:r>
              <a:rPr lang="en-US" sz="3200" dirty="0">
                <a:solidFill>
                  <a:schemeClr val="bg1"/>
                </a:solidFill>
              </a:rPr>
              <a:t>“…I am the same that came unto mine own, and mine own received me not…</a:t>
            </a:r>
          </a:p>
        </p:txBody>
      </p:sp>
      <p:pic>
        <p:nvPicPr>
          <p:cNvPr id="12292" name="Picture 4" descr="http://www.thomaspringle.com/wp-content/uploads/2010/09/trial-of-Jesus.jpg"/>
          <p:cNvPicPr>
            <a:picLocks noChangeAspect="1" noChangeArrowheads="1"/>
          </p:cNvPicPr>
          <p:nvPr/>
        </p:nvPicPr>
        <p:blipFill>
          <a:blip r:embed="rId2" cstate="print"/>
          <a:srcRect/>
          <a:stretch>
            <a:fillRect/>
          </a:stretch>
        </p:blipFill>
        <p:spPr bwMode="auto">
          <a:xfrm>
            <a:off x="600363" y="3078019"/>
            <a:ext cx="5080000" cy="2952751"/>
          </a:xfrm>
          <a:prstGeom prst="rect">
            <a:avLst/>
          </a:prstGeom>
          <a:noFill/>
        </p:spPr>
      </p:pic>
      <p:pic>
        <p:nvPicPr>
          <p:cNvPr id="12294" name="Picture 6" descr="http://www.redicecreations.com/specialreports/2006/03mar/amdogstar01.jpg"/>
          <p:cNvPicPr>
            <a:picLocks noChangeAspect="1" noChangeArrowheads="1"/>
          </p:cNvPicPr>
          <p:nvPr/>
        </p:nvPicPr>
        <p:blipFill>
          <a:blip r:embed="rId3" cstate="print"/>
          <a:srcRect/>
          <a:stretch>
            <a:fillRect/>
          </a:stretch>
        </p:blipFill>
        <p:spPr bwMode="auto">
          <a:xfrm>
            <a:off x="6807201" y="609600"/>
            <a:ext cx="4924455" cy="2362200"/>
          </a:xfrm>
          <a:prstGeom prst="rect">
            <a:avLst/>
          </a:prstGeom>
          <a:noFill/>
        </p:spPr>
      </p:pic>
      <p:sp>
        <p:nvSpPr>
          <p:cNvPr id="9" name="Rectangle 8"/>
          <p:cNvSpPr/>
          <p:nvPr/>
        </p:nvSpPr>
        <p:spPr>
          <a:xfrm>
            <a:off x="3297380" y="1969763"/>
            <a:ext cx="2927927" cy="1015663"/>
          </a:xfrm>
          <a:prstGeom prst="rect">
            <a:avLst/>
          </a:prstGeom>
        </p:spPr>
        <p:txBody>
          <a:bodyPr wrap="square">
            <a:spAutoFit/>
          </a:bodyPr>
          <a:lstStyle/>
          <a:p>
            <a:r>
              <a:rPr lang="en-US" sz="2000" i="1" dirty="0">
                <a:solidFill>
                  <a:srgbClr val="FFFF00"/>
                </a:solidFill>
              </a:rPr>
              <a:t>And the light </a:t>
            </a:r>
            <a:r>
              <a:rPr lang="en-US" sz="2000" i="1" dirty="0" err="1">
                <a:solidFill>
                  <a:srgbClr val="FFFF00"/>
                </a:solidFill>
              </a:rPr>
              <a:t>shineth</a:t>
            </a:r>
            <a:r>
              <a:rPr lang="en-US" sz="2000" i="1" dirty="0">
                <a:solidFill>
                  <a:srgbClr val="FFFF00"/>
                </a:solidFill>
              </a:rPr>
              <a:t> in the world, and the world </a:t>
            </a:r>
            <a:r>
              <a:rPr lang="en-US" sz="2000" i="1" dirty="0" err="1">
                <a:solidFill>
                  <a:srgbClr val="FFFF00"/>
                </a:solidFill>
              </a:rPr>
              <a:t>perceiveth</a:t>
            </a:r>
            <a:r>
              <a:rPr lang="en-US" sz="2000" i="1" dirty="0">
                <a:solidFill>
                  <a:srgbClr val="FFFF00"/>
                </a:solidFill>
              </a:rPr>
              <a:t> it not.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6550223"/>
            <a:ext cx="5384800" cy="307777"/>
          </a:xfrm>
          <a:prstGeom prst="rect">
            <a:avLst/>
          </a:prstGeom>
          <a:noFill/>
        </p:spPr>
        <p:txBody>
          <a:bodyPr wrap="square" rtlCol="0">
            <a:spAutoFit/>
          </a:bodyPr>
          <a:lstStyle/>
          <a:p>
            <a:r>
              <a:rPr lang="en-US" sz="1400" dirty="0">
                <a:solidFill>
                  <a:schemeClr val="bg1"/>
                </a:solidFill>
              </a:rPr>
              <a:t>John 1:5 (JST)</a:t>
            </a:r>
          </a:p>
        </p:txBody>
      </p:sp>
      <p:pic>
        <p:nvPicPr>
          <p:cNvPr id="1026" name="Picture 2" descr="Image result for Erastus Snow"/>
          <p:cNvPicPr>
            <a:picLocks noChangeAspect="1" noChangeArrowheads="1"/>
          </p:cNvPicPr>
          <p:nvPr/>
        </p:nvPicPr>
        <p:blipFill>
          <a:blip r:embed="rId2" cstate="print"/>
          <a:srcRect/>
          <a:stretch>
            <a:fillRect/>
          </a:stretch>
        </p:blipFill>
        <p:spPr bwMode="auto">
          <a:xfrm>
            <a:off x="164037" y="170439"/>
            <a:ext cx="1224529" cy="1427452"/>
          </a:xfrm>
          <a:prstGeom prst="rect">
            <a:avLst/>
          </a:prstGeom>
          <a:noFill/>
        </p:spPr>
      </p:pic>
      <p:pic>
        <p:nvPicPr>
          <p:cNvPr id="1028" name="Picture 4" descr="Image result for light disappears animated"/>
          <p:cNvPicPr>
            <a:picLocks noChangeAspect="1" noChangeArrowheads="1"/>
          </p:cNvPicPr>
          <p:nvPr/>
        </p:nvPicPr>
        <p:blipFill>
          <a:blip r:embed="rId3" cstate="print"/>
          <a:srcRect/>
          <a:stretch>
            <a:fillRect/>
          </a:stretch>
        </p:blipFill>
        <p:spPr bwMode="auto">
          <a:xfrm>
            <a:off x="8020243" y="3096492"/>
            <a:ext cx="4171757" cy="3128818"/>
          </a:xfrm>
          <a:prstGeom prst="ellipse">
            <a:avLst/>
          </a:prstGeom>
          <a:ln>
            <a:noFill/>
          </a:ln>
          <a:effectLst>
            <a:softEdge rad="112500"/>
          </a:effectLst>
        </p:spPr>
      </p:pic>
      <p:sp>
        <p:nvSpPr>
          <p:cNvPr id="12" name="Rectangle 11"/>
          <p:cNvSpPr/>
          <p:nvPr/>
        </p:nvSpPr>
        <p:spPr>
          <a:xfrm>
            <a:off x="11632231" y="6488668"/>
            <a:ext cx="518091" cy="338554"/>
          </a:xfrm>
          <a:prstGeom prst="rect">
            <a:avLst/>
          </a:prstGeom>
        </p:spPr>
        <p:txBody>
          <a:bodyPr wrap="none">
            <a:spAutoFit/>
          </a:bodyPr>
          <a:lstStyle/>
          <a:p>
            <a:r>
              <a:rPr lang="en-US" sz="1600" dirty="0">
                <a:solidFill>
                  <a:schemeClr val="bg1"/>
                </a:solidFill>
              </a:rPr>
              <a:t>(14)</a:t>
            </a:r>
            <a:endParaRPr lang="en-US" sz="1600" dirty="0"/>
          </a:p>
        </p:txBody>
      </p:sp>
      <p:pic>
        <p:nvPicPr>
          <p:cNvPr id="1030" name="Picture 6" descr="Image result for hourglass animated"/>
          <p:cNvPicPr>
            <a:picLocks noChangeAspect="1" noChangeArrowheads="1" noCrop="1"/>
          </p:cNvPicPr>
          <p:nvPr/>
        </p:nvPicPr>
        <p:blipFill>
          <a:blip r:embed="rId4" cstate="print"/>
          <a:srcRect/>
          <a:stretch>
            <a:fillRect/>
          </a:stretch>
        </p:blipFill>
        <p:spPr bwMode="auto">
          <a:xfrm>
            <a:off x="942109" y="5135419"/>
            <a:ext cx="1320800" cy="1320800"/>
          </a:xfrm>
          <a:prstGeom prst="rect">
            <a:avLst/>
          </a:prstGeom>
          <a:noFill/>
        </p:spPr>
      </p:pic>
      <p:pic>
        <p:nvPicPr>
          <p:cNvPr id="1032" name="Picture 8" descr="Image result for two images in one graphic design"/>
          <p:cNvPicPr>
            <a:picLocks noChangeAspect="1" noChangeArrowheads="1"/>
          </p:cNvPicPr>
          <p:nvPr/>
        </p:nvPicPr>
        <p:blipFill>
          <a:blip r:embed="rId5" cstate="print"/>
          <a:srcRect/>
          <a:stretch>
            <a:fillRect/>
          </a:stretch>
        </p:blipFill>
        <p:spPr bwMode="auto">
          <a:xfrm>
            <a:off x="9613652" y="130873"/>
            <a:ext cx="1497349" cy="2246024"/>
          </a:xfrm>
          <a:prstGeom prst="rect">
            <a:avLst/>
          </a:prstGeom>
          <a:noFill/>
        </p:spPr>
      </p:pic>
      <p:sp>
        <p:nvSpPr>
          <p:cNvPr id="10" name="Rectangle 9"/>
          <p:cNvSpPr/>
          <p:nvPr/>
        </p:nvSpPr>
        <p:spPr>
          <a:xfrm>
            <a:off x="2142837" y="502054"/>
            <a:ext cx="6096000" cy="5909310"/>
          </a:xfrm>
          <a:prstGeom prst="rect">
            <a:avLst/>
          </a:prstGeom>
        </p:spPr>
        <p:txBody>
          <a:bodyPr>
            <a:spAutoFit/>
          </a:bodyPr>
          <a:lstStyle/>
          <a:p>
            <a:r>
              <a:rPr lang="en-US" dirty="0">
                <a:solidFill>
                  <a:schemeClr val="bg1"/>
                </a:solidFill>
              </a:rPr>
              <a:t>"The wicked comprehend not the things of God; they cannot know them, for they are spiritually discerned…</a:t>
            </a:r>
          </a:p>
          <a:p>
            <a:endParaRPr lang="en-US" dirty="0">
              <a:solidFill>
                <a:schemeClr val="bg1"/>
              </a:solidFill>
            </a:endParaRPr>
          </a:p>
          <a:p>
            <a:r>
              <a:rPr lang="en-US" dirty="0">
                <a:solidFill>
                  <a:schemeClr val="bg1"/>
                </a:solidFill>
              </a:rPr>
              <a:t>The unbelieving world cannot see as the Saints see; they walk in darkness, but the Saints are the children of light, even as many as keep sacred their covenants with God. </a:t>
            </a:r>
          </a:p>
          <a:p>
            <a:endParaRPr lang="en-US" dirty="0">
              <a:solidFill>
                <a:schemeClr val="bg1"/>
              </a:solidFill>
            </a:endParaRPr>
          </a:p>
          <a:p>
            <a:r>
              <a:rPr lang="en-US" dirty="0">
                <a:solidFill>
                  <a:schemeClr val="bg1"/>
                </a:solidFill>
              </a:rPr>
              <a:t>The wicked love darkness rather than light, because their deeds are evil…</a:t>
            </a:r>
          </a:p>
          <a:p>
            <a:endParaRPr lang="en-US" dirty="0">
              <a:solidFill>
                <a:schemeClr val="bg1"/>
              </a:solidFill>
            </a:endParaRPr>
          </a:p>
          <a:p>
            <a:r>
              <a:rPr lang="en-US" dirty="0">
                <a:solidFill>
                  <a:schemeClr val="bg1"/>
                </a:solidFill>
              </a:rPr>
              <a:t>We are called to be the children of light. Blessed are they who continue in the light, for the day of the Lord will not overtake them as a thief in the night; </a:t>
            </a:r>
          </a:p>
          <a:p>
            <a:endParaRPr lang="en-US" dirty="0">
              <a:solidFill>
                <a:schemeClr val="bg1"/>
              </a:solidFill>
            </a:endParaRPr>
          </a:p>
          <a:p>
            <a:r>
              <a:rPr lang="en-US" dirty="0">
                <a:solidFill>
                  <a:schemeClr val="bg1"/>
                </a:solidFill>
              </a:rPr>
              <a:t>but woe unto them that depart from, or reject that light that shines in the midst of the darkness, for the day cometh, and that speedily, when they will be overtaken as by a whirlwind. </a:t>
            </a:r>
          </a:p>
          <a:p>
            <a:endParaRPr lang="en-US" dirty="0">
              <a:solidFill>
                <a:schemeClr val="bg1"/>
              </a:solidFill>
            </a:endParaRPr>
          </a:p>
          <a:p>
            <a:r>
              <a:rPr lang="en-US" dirty="0">
                <a:solidFill>
                  <a:schemeClr val="bg1"/>
                </a:solidFill>
              </a:rPr>
              <a:t>The command of the Lord to the Saints is to watch, for we know not the day nor the hour when the Son of man shall come.”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32"/>
                                        </p:tgtEl>
                                        <p:attrNameLst>
                                          <p:attrName>style.visibility</p:attrName>
                                        </p:attrNameLst>
                                      </p:cBhvr>
                                      <p:to>
                                        <p:strVal val="visible"/>
                                      </p:to>
                                    </p:set>
                                    <p:animEffect transition="in" filter="fade">
                                      <p:cBhvr>
                                        <p:cTn id="9" dur="2000"/>
                                        <p:tgtEl>
                                          <p:spTgt spid="103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xEl>
                                              <p:pRg st="4" end="4"/>
                                            </p:txEl>
                                          </p:spTgt>
                                        </p:tgtEl>
                                        <p:attrNameLst>
                                          <p:attrName>style.visibility</p:attrName>
                                        </p:attrNameLst>
                                      </p:cBhvr>
                                      <p:to>
                                        <p:strVal val="visible"/>
                                      </p:to>
                                    </p:set>
                                  </p:childTnLst>
                                </p:cTn>
                              </p:par>
                              <p:par>
                                <p:cTn id="14" presetID="10" presetClass="exit" presetSubtype="0" fill="hold" nodeType="withEffect">
                                  <p:stCondLst>
                                    <p:cond delay="0"/>
                                  </p:stCondLst>
                                  <p:childTnLst>
                                    <p:animEffect transition="out" filter="fade">
                                      <p:cBhvr>
                                        <p:cTn id="15" dur="2000"/>
                                        <p:tgtEl>
                                          <p:spTgt spid="1032"/>
                                        </p:tgtEl>
                                      </p:cBhvr>
                                    </p:animEffect>
                                    <p:set>
                                      <p:cBhvr>
                                        <p:cTn id="16" dur="1" fill="hold">
                                          <p:stCondLst>
                                            <p:cond delay="1999"/>
                                          </p:stCondLst>
                                        </p:cTn>
                                        <p:tgtEl>
                                          <p:spTgt spid="103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6" end="6"/>
                                            </p:txEl>
                                          </p:spTgt>
                                        </p:tgtEl>
                                        <p:attrNameLst>
                                          <p:attrName>style.visibility</p:attrName>
                                        </p:attrNameLst>
                                      </p:cBhvr>
                                      <p:to>
                                        <p:strVal val="visible"/>
                                      </p:to>
                                    </p:set>
                                  </p:childTnLst>
                                </p:cTn>
                              </p:par>
                              <p:par>
                                <p:cTn id="21" presetID="6" presetClass="entr" presetSubtype="16" fill="hold" nodeType="withEffect">
                                  <p:stCondLst>
                                    <p:cond delay="1000"/>
                                  </p:stCondLst>
                                  <p:childTnLst>
                                    <p:set>
                                      <p:cBhvr>
                                        <p:cTn id="22" dur="1" fill="hold">
                                          <p:stCondLst>
                                            <p:cond delay="0"/>
                                          </p:stCondLst>
                                        </p:cTn>
                                        <p:tgtEl>
                                          <p:spTgt spid="1028"/>
                                        </p:tgtEl>
                                        <p:attrNameLst>
                                          <p:attrName>style.visibility</p:attrName>
                                        </p:attrNameLst>
                                      </p:cBhvr>
                                      <p:to>
                                        <p:strVal val="visible"/>
                                      </p:to>
                                    </p:set>
                                    <p:animEffect transition="in" filter="circle(in)">
                                      <p:cBhvr>
                                        <p:cTn id="23" dur="2000"/>
                                        <p:tgtEl>
                                          <p:spTgt spid="1028"/>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
                                            <p:txEl>
                                              <p:pRg st="8" end="8"/>
                                            </p:txEl>
                                          </p:spTgt>
                                        </p:tgtEl>
                                        <p:attrNameLst>
                                          <p:attrName>style.visibility</p:attrName>
                                        </p:attrNameLst>
                                      </p:cBhvr>
                                      <p:to>
                                        <p:strVal val="visible"/>
                                      </p:to>
                                    </p:set>
                                  </p:childTnLst>
                                </p:cTn>
                              </p:par>
                              <p:par>
                                <p:cTn id="28" presetID="15" presetClass="exit" presetSubtype="0" fill="hold" nodeType="withEffect">
                                  <p:stCondLst>
                                    <p:cond delay="1000"/>
                                  </p:stCondLst>
                                  <p:childTnLst>
                                    <p:anim calcmode="lin" valueType="num">
                                      <p:cBhvr>
                                        <p:cTn id="29" dur="1000"/>
                                        <p:tgtEl>
                                          <p:spTgt spid="1028"/>
                                        </p:tgtEl>
                                        <p:attrNameLst>
                                          <p:attrName>ppt_w</p:attrName>
                                        </p:attrNameLst>
                                      </p:cBhvr>
                                      <p:tavLst>
                                        <p:tav tm="0">
                                          <p:val>
                                            <p:strVal val="ppt_w"/>
                                          </p:val>
                                        </p:tav>
                                        <p:tav tm="100000">
                                          <p:val>
                                            <p:fltVal val="0"/>
                                          </p:val>
                                        </p:tav>
                                      </p:tavLst>
                                    </p:anim>
                                    <p:anim calcmode="lin" valueType="num">
                                      <p:cBhvr>
                                        <p:cTn id="30" dur="1000"/>
                                        <p:tgtEl>
                                          <p:spTgt spid="1028"/>
                                        </p:tgtEl>
                                        <p:attrNameLst>
                                          <p:attrName>ppt_h</p:attrName>
                                        </p:attrNameLst>
                                      </p:cBhvr>
                                      <p:tavLst>
                                        <p:tav tm="0">
                                          <p:val>
                                            <p:strVal val="ppt_h"/>
                                          </p:val>
                                        </p:tav>
                                        <p:tav tm="100000">
                                          <p:val>
                                            <p:fltVal val="0"/>
                                          </p:val>
                                        </p:tav>
                                      </p:tavLst>
                                    </p:anim>
                                    <p:anim calcmode="lin" valueType="num">
                                      <p:cBhvr>
                                        <p:cTn id="31" dur="1000"/>
                                        <p:tgtEl>
                                          <p:spTgt spid="1028"/>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2" dur="1000"/>
                                        <p:tgtEl>
                                          <p:spTgt spid="1028"/>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3" dur="1" fill="hold">
                                          <p:stCondLst>
                                            <p:cond delay="999"/>
                                          </p:stCondLst>
                                        </p:cTn>
                                        <p:tgtEl>
                                          <p:spTgt spid="102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0">
                                            <p:txEl>
                                              <p:pRg st="10" end="10"/>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08000" y="304801"/>
            <a:ext cx="6400800" cy="1569660"/>
          </a:xfrm>
          <a:prstGeom prst="rect">
            <a:avLst/>
          </a:prstGeom>
          <a:noFill/>
        </p:spPr>
        <p:txBody>
          <a:bodyPr wrap="square" rtlCol="0">
            <a:spAutoFit/>
          </a:bodyPr>
          <a:lstStyle/>
          <a:p>
            <a:r>
              <a:rPr lang="en-US" sz="3200" dirty="0">
                <a:solidFill>
                  <a:schemeClr val="bg1"/>
                </a:solidFill>
              </a:rPr>
              <a:t>“I am the light which </a:t>
            </a:r>
            <a:r>
              <a:rPr lang="en-US" sz="3200" dirty="0" err="1">
                <a:solidFill>
                  <a:schemeClr val="bg1"/>
                </a:solidFill>
              </a:rPr>
              <a:t>shineth</a:t>
            </a:r>
            <a:r>
              <a:rPr lang="en-US" sz="3200" dirty="0">
                <a:solidFill>
                  <a:schemeClr val="bg1"/>
                </a:solidFill>
              </a:rPr>
              <a:t> in darkness, and the darkness </a:t>
            </a:r>
            <a:r>
              <a:rPr lang="en-US" sz="3200" dirty="0" err="1">
                <a:solidFill>
                  <a:schemeClr val="bg1"/>
                </a:solidFill>
              </a:rPr>
              <a:t>comprehendeth</a:t>
            </a:r>
            <a:r>
              <a:rPr lang="en-US" sz="3200" dirty="0">
                <a:solidFill>
                  <a:schemeClr val="bg1"/>
                </a:solidFill>
              </a:rPr>
              <a:t> it not.”</a:t>
            </a:r>
          </a:p>
        </p:txBody>
      </p:sp>
      <p:sp>
        <p:nvSpPr>
          <p:cNvPr id="7" name="TextBox 6"/>
          <p:cNvSpPr txBox="1"/>
          <p:nvPr/>
        </p:nvSpPr>
        <p:spPr>
          <a:xfrm>
            <a:off x="0" y="6550223"/>
            <a:ext cx="5384800" cy="307777"/>
          </a:xfrm>
          <a:prstGeom prst="rect">
            <a:avLst/>
          </a:prstGeom>
          <a:noFill/>
        </p:spPr>
        <p:txBody>
          <a:bodyPr wrap="square" rtlCol="0">
            <a:spAutoFit/>
          </a:bodyPr>
          <a:lstStyle/>
          <a:p>
            <a:r>
              <a:rPr lang="en-US" sz="1400" dirty="0">
                <a:solidFill>
                  <a:schemeClr val="bg1"/>
                </a:solidFill>
              </a:rPr>
              <a:t>D&amp;C 6:21</a:t>
            </a:r>
          </a:p>
        </p:txBody>
      </p:sp>
      <p:sp>
        <p:nvSpPr>
          <p:cNvPr id="9" name="TextBox 8"/>
          <p:cNvSpPr txBox="1"/>
          <p:nvPr/>
        </p:nvSpPr>
        <p:spPr>
          <a:xfrm>
            <a:off x="5283200" y="3962401"/>
            <a:ext cx="6400800" cy="1569660"/>
          </a:xfrm>
          <a:prstGeom prst="rect">
            <a:avLst/>
          </a:prstGeom>
          <a:noFill/>
        </p:spPr>
        <p:txBody>
          <a:bodyPr wrap="square" rtlCol="0">
            <a:spAutoFit/>
          </a:bodyPr>
          <a:lstStyle/>
          <a:p>
            <a:r>
              <a:rPr lang="en-US" sz="3200" dirty="0">
                <a:solidFill>
                  <a:schemeClr val="bg1"/>
                </a:solidFill>
              </a:rPr>
              <a:t>They were looking for a leader in political and social reform and they had little interest in spiritual things.</a:t>
            </a:r>
          </a:p>
        </p:txBody>
      </p:sp>
      <p:pic>
        <p:nvPicPr>
          <p:cNvPr id="11266" name="Picture 2" descr="https://encrypted-tbn1.gstatic.com/images?q=tbn:ANd9GcTyD7VChAIK2S8NMecjW0cn4EuBPdsbCvfiHBOj8rsnYGKapOpN"/>
          <p:cNvPicPr>
            <a:picLocks noChangeAspect="1" noChangeArrowheads="1"/>
          </p:cNvPicPr>
          <p:nvPr/>
        </p:nvPicPr>
        <p:blipFill>
          <a:blip r:embed="rId2" cstate="print"/>
          <a:srcRect/>
          <a:stretch>
            <a:fillRect/>
          </a:stretch>
        </p:blipFill>
        <p:spPr bwMode="auto">
          <a:xfrm>
            <a:off x="6451490" y="761999"/>
            <a:ext cx="3378310" cy="2960255"/>
          </a:xfrm>
          <a:prstGeom prst="rect">
            <a:avLst/>
          </a:prstGeom>
          <a:noFill/>
        </p:spPr>
      </p:pic>
      <p:pic>
        <p:nvPicPr>
          <p:cNvPr id="11268" name="Picture 4" descr="http://www.crystalinks.com/kingarthur350.jpg"/>
          <p:cNvPicPr>
            <a:picLocks noChangeAspect="1" noChangeArrowheads="1"/>
          </p:cNvPicPr>
          <p:nvPr/>
        </p:nvPicPr>
        <p:blipFill>
          <a:blip r:embed="rId3" cstate="print"/>
          <a:srcRect/>
          <a:stretch>
            <a:fillRect/>
          </a:stretch>
        </p:blipFill>
        <p:spPr bwMode="auto">
          <a:xfrm>
            <a:off x="1764146" y="2447637"/>
            <a:ext cx="2844800" cy="346640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384800" y="3733800"/>
            <a:ext cx="6400800" cy="1077218"/>
          </a:xfrm>
          <a:prstGeom prst="rect">
            <a:avLst/>
          </a:prstGeom>
          <a:noFill/>
        </p:spPr>
        <p:txBody>
          <a:bodyPr wrap="square" rtlCol="0">
            <a:spAutoFit/>
          </a:bodyPr>
          <a:lstStyle/>
          <a:p>
            <a:r>
              <a:rPr lang="en-US" sz="3200" dirty="0">
                <a:solidFill>
                  <a:schemeClr val="bg1"/>
                </a:solidFill>
              </a:rPr>
              <a:t>There are those today who pass Him by without recognizing Him.</a:t>
            </a:r>
          </a:p>
        </p:txBody>
      </p:sp>
      <p:sp>
        <p:nvSpPr>
          <p:cNvPr id="9" name="TextBox 8"/>
          <p:cNvSpPr txBox="1"/>
          <p:nvPr/>
        </p:nvSpPr>
        <p:spPr>
          <a:xfrm>
            <a:off x="609600" y="381000"/>
            <a:ext cx="6400800" cy="1077218"/>
          </a:xfrm>
          <a:prstGeom prst="rect">
            <a:avLst/>
          </a:prstGeom>
          <a:noFill/>
        </p:spPr>
        <p:txBody>
          <a:bodyPr wrap="square" rtlCol="0">
            <a:spAutoFit/>
          </a:bodyPr>
          <a:lstStyle/>
          <a:p>
            <a:r>
              <a:rPr lang="en-US" sz="3200" dirty="0">
                <a:solidFill>
                  <a:schemeClr val="bg1"/>
                </a:solidFill>
              </a:rPr>
              <a:t>“The world was made by him, and the world knew him not”</a:t>
            </a:r>
          </a:p>
        </p:txBody>
      </p:sp>
      <p:pic>
        <p:nvPicPr>
          <p:cNvPr id="10242" name="Picture 2" descr="https://encrypted-tbn1.gstatic.com/images?q=tbn:ANd9GcSaCdnLGX1racPvOGsP359jA91cY7oRbZO4iTVgFGvF172PpD__"/>
          <p:cNvPicPr>
            <a:picLocks noChangeAspect="1" noChangeArrowheads="1"/>
          </p:cNvPicPr>
          <p:nvPr/>
        </p:nvPicPr>
        <p:blipFill>
          <a:blip r:embed="rId2" cstate="print"/>
          <a:srcRect/>
          <a:stretch>
            <a:fillRect/>
          </a:stretch>
        </p:blipFill>
        <p:spPr bwMode="auto">
          <a:xfrm>
            <a:off x="1487055" y="1828800"/>
            <a:ext cx="3235940" cy="4209473"/>
          </a:xfrm>
          <a:prstGeom prst="rect">
            <a:avLst/>
          </a:prstGeom>
          <a:noFill/>
        </p:spPr>
      </p:pic>
      <p:sp>
        <p:nvSpPr>
          <p:cNvPr id="8" name="TextBox 7"/>
          <p:cNvSpPr txBox="1"/>
          <p:nvPr/>
        </p:nvSpPr>
        <p:spPr>
          <a:xfrm>
            <a:off x="6807200" y="6550223"/>
            <a:ext cx="5384800" cy="307777"/>
          </a:xfrm>
          <a:prstGeom prst="rect">
            <a:avLst/>
          </a:prstGeom>
          <a:noFill/>
        </p:spPr>
        <p:txBody>
          <a:bodyPr wrap="square" rtlCol="0">
            <a:spAutoFit/>
          </a:bodyPr>
          <a:lstStyle/>
          <a:p>
            <a:pPr algn="r"/>
            <a:r>
              <a:rPr lang="en-US" sz="1400" dirty="0">
                <a:solidFill>
                  <a:schemeClr val="bg1"/>
                </a:solidFill>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791200" y="1"/>
            <a:ext cx="6400800" cy="769441"/>
          </a:xfrm>
          <a:prstGeom prst="rect">
            <a:avLst/>
          </a:prstGeom>
          <a:noFill/>
        </p:spPr>
        <p:txBody>
          <a:bodyPr wrap="square" rtlCol="0">
            <a:spAutoFit/>
          </a:bodyPr>
          <a:lstStyle/>
          <a:p>
            <a:r>
              <a:rPr lang="en-US" sz="4400" dirty="0">
                <a:solidFill>
                  <a:schemeClr val="bg1"/>
                </a:solidFill>
              </a:rPr>
              <a:t>The Forerunner</a:t>
            </a:r>
          </a:p>
        </p:txBody>
      </p:sp>
      <p:sp>
        <p:nvSpPr>
          <p:cNvPr id="7" name="TextBox 6"/>
          <p:cNvSpPr txBox="1"/>
          <p:nvPr/>
        </p:nvSpPr>
        <p:spPr>
          <a:xfrm>
            <a:off x="0" y="6550223"/>
            <a:ext cx="5384800" cy="307777"/>
          </a:xfrm>
          <a:prstGeom prst="rect">
            <a:avLst/>
          </a:prstGeom>
          <a:noFill/>
        </p:spPr>
        <p:txBody>
          <a:bodyPr wrap="square" rtlCol="0">
            <a:spAutoFit/>
          </a:bodyPr>
          <a:lstStyle/>
          <a:p>
            <a:r>
              <a:rPr lang="en-US" sz="1400" dirty="0">
                <a:solidFill>
                  <a:schemeClr val="bg1"/>
                </a:solidFill>
              </a:rPr>
              <a:t>John 1:6-7</a:t>
            </a:r>
          </a:p>
        </p:txBody>
      </p:sp>
      <p:sp>
        <p:nvSpPr>
          <p:cNvPr id="9" name="TextBox 8"/>
          <p:cNvSpPr txBox="1"/>
          <p:nvPr/>
        </p:nvSpPr>
        <p:spPr>
          <a:xfrm>
            <a:off x="406400" y="1143000"/>
            <a:ext cx="6400800" cy="1077218"/>
          </a:xfrm>
          <a:prstGeom prst="rect">
            <a:avLst/>
          </a:prstGeom>
          <a:noFill/>
        </p:spPr>
        <p:txBody>
          <a:bodyPr wrap="square" rtlCol="0">
            <a:spAutoFit/>
          </a:bodyPr>
          <a:lstStyle/>
          <a:p>
            <a:r>
              <a:rPr lang="en-US" sz="3200" dirty="0">
                <a:solidFill>
                  <a:schemeClr val="bg1"/>
                </a:solidFill>
              </a:rPr>
              <a:t>“There was a man sent from God, whose name was John.”</a:t>
            </a:r>
          </a:p>
        </p:txBody>
      </p:sp>
      <p:sp>
        <p:nvSpPr>
          <p:cNvPr id="8" name="TextBox 7"/>
          <p:cNvSpPr txBox="1"/>
          <p:nvPr/>
        </p:nvSpPr>
        <p:spPr>
          <a:xfrm>
            <a:off x="4470400" y="4703619"/>
            <a:ext cx="6400800" cy="1569660"/>
          </a:xfrm>
          <a:prstGeom prst="rect">
            <a:avLst/>
          </a:prstGeom>
          <a:noFill/>
        </p:spPr>
        <p:txBody>
          <a:bodyPr wrap="square" rtlCol="0">
            <a:spAutoFit/>
          </a:bodyPr>
          <a:lstStyle/>
          <a:p>
            <a:r>
              <a:rPr lang="en-US" sz="3200" dirty="0">
                <a:solidFill>
                  <a:schemeClr val="bg1"/>
                </a:solidFill>
              </a:rPr>
              <a:t>John heard the Voice of the Lord. “Prepare ye the way of the Lord, make his paths straight.” (Mark 1:3)</a:t>
            </a:r>
          </a:p>
        </p:txBody>
      </p:sp>
      <p:pic>
        <p:nvPicPr>
          <p:cNvPr id="3074" name="Picture 2" descr="https://encrypted-tbn0.gstatic.com/images?q=tbn:ANd9GcT9XPTpcN1WacyL-usU1Rmcm--jV9-l-rG1TekbV0UVMM9Xs_ncSg"/>
          <p:cNvPicPr>
            <a:picLocks noChangeAspect="1" noChangeArrowheads="1"/>
          </p:cNvPicPr>
          <p:nvPr/>
        </p:nvPicPr>
        <p:blipFill>
          <a:blip r:embed="rId2" cstate="print"/>
          <a:srcRect/>
          <a:stretch>
            <a:fillRect/>
          </a:stretch>
        </p:blipFill>
        <p:spPr bwMode="auto">
          <a:xfrm>
            <a:off x="6345383" y="1071418"/>
            <a:ext cx="4236892" cy="346373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791200" y="1"/>
            <a:ext cx="6400800" cy="769441"/>
          </a:xfrm>
          <a:prstGeom prst="rect">
            <a:avLst/>
          </a:prstGeom>
          <a:noFill/>
        </p:spPr>
        <p:txBody>
          <a:bodyPr wrap="square" rtlCol="0">
            <a:spAutoFit/>
          </a:bodyPr>
          <a:lstStyle/>
          <a:p>
            <a:r>
              <a:rPr lang="en-US" sz="4400" dirty="0">
                <a:solidFill>
                  <a:schemeClr val="bg1"/>
                </a:solidFill>
              </a:rPr>
              <a:t>Spirit of Elias</a:t>
            </a:r>
          </a:p>
        </p:txBody>
      </p:sp>
      <p:sp>
        <p:nvSpPr>
          <p:cNvPr id="7" name="TextBox 6"/>
          <p:cNvSpPr txBox="1"/>
          <p:nvPr/>
        </p:nvSpPr>
        <p:spPr>
          <a:xfrm>
            <a:off x="0" y="6550223"/>
            <a:ext cx="5384800" cy="307777"/>
          </a:xfrm>
          <a:prstGeom prst="rect">
            <a:avLst/>
          </a:prstGeom>
          <a:noFill/>
        </p:spPr>
        <p:txBody>
          <a:bodyPr wrap="square" rtlCol="0">
            <a:spAutoFit/>
          </a:bodyPr>
          <a:lstStyle/>
          <a:p>
            <a:r>
              <a:rPr lang="en-US" sz="1400" dirty="0">
                <a:solidFill>
                  <a:schemeClr val="bg1"/>
                </a:solidFill>
              </a:rPr>
              <a:t>John 1:6-7</a:t>
            </a:r>
          </a:p>
        </p:txBody>
      </p:sp>
      <p:sp>
        <p:nvSpPr>
          <p:cNvPr id="8" name="TextBox 7"/>
          <p:cNvSpPr txBox="1"/>
          <p:nvPr/>
        </p:nvSpPr>
        <p:spPr>
          <a:xfrm>
            <a:off x="812800" y="685801"/>
            <a:ext cx="6400800" cy="1569660"/>
          </a:xfrm>
          <a:prstGeom prst="rect">
            <a:avLst/>
          </a:prstGeom>
          <a:noFill/>
        </p:spPr>
        <p:txBody>
          <a:bodyPr wrap="square" rtlCol="0">
            <a:spAutoFit/>
          </a:bodyPr>
          <a:lstStyle/>
          <a:p>
            <a:r>
              <a:rPr lang="en-US" sz="3200" dirty="0">
                <a:solidFill>
                  <a:schemeClr val="bg1"/>
                </a:solidFill>
              </a:rPr>
              <a:t>“The same came for a witness, to bear witness of the Light, that all men through him might believe.”</a:t>
            </a:r>
          </a:p>
        </p:txBody>
      </p:sp>
      <p:sp>
        <p:nvSpPr>
          <p:cNvPr id="10" name="TextBox 9"/>
          <p:cNvSpPr txBox="1"/>
          <p:nvPr/>
        </p:nvSpPr>
        <p:spPr>
          <a:xfrm>
            <a:off x="5080000" y="4267201"/>
            <a:ext cx="6400800" cy="1569660"/>
          </a:xfrm>
          <a:prstGeom prst="rect">
            <a:avLst/>
          </a:prstGeom>
          <a:noFill/>
        </p:spPr>
        <p:txBody>
          <a:bodyPr wrap="square" rtlCol="0">
            <a:spAutoFit/>
          </a:bodyPr>
          <a:lstStyle/>
          <a:p>
            <a:r>
              <a:rPr lang="en-US" sz="3200" dirty="0">
                <a:solidFill>
                  <a:schemeClr val="bg1"/>
                </a:solidFill>
              </a:rPr>
              <a:t>Preparing the way for the greater…his mission was to preach repentance and baptize with water.</a:t>
            </a:r>
          </a:p>
        </p:txBody>
      </p:sp>
      <p:pic>
        <p:nvPicPr>
          <p:cNvPr id="8194" name="Picture 2" descr="https://encrypted-tbn2.gstatic.com/images?q=tbn:ANd9GcRV_zLDh55LzID7_Q1N4sv53o3pl_S5UJ_29yXuRfm6dGfp6StYFQ"/>
          <p:cNvPicPr>
            <a:picLocks noChangeAspect="1" noChangeArrowheads="1"/>
          </p:cNvPicPr>
          <p:nvPr/>
        </p:nvPicPr>
        <p:blipFill>
          <a:blip r:embed="rId2" cstate="print"/>
          <a:srcRect/>
          <a:stretch>
            <a:fillRect/>
          </a:stretch>
        </p:blipFill>
        <p:spPr bwMode="auto">
          <a:xfrm>
            <a:off x="914400" y="2382983"/>
            <a:ext cx="3251200" cy="3608244"/>
          </a:xfrm>
          <a:prstGeom prst="rect">
            <a:avLst/>
          </a:prstGeom>
          <a:noFill/>
        </p:spPr>
      </p:pic>
      <p:sp>
        <p:nvSpPr>
          <p:cNvPr id="9" name="TextBox 8"/>
          <p:cNvSpPr txBox="1"/>
          <p:nvPr/>
        </p:nvSpPr>
        <p:spPr>
          <a:xfrm>
            <a:off x="6807200" y="6550223"/>
            <a:ext cx="5384800" cy="307777"/>
          </a:xfrm>
          <a:prstGeom prst="rect">
            <a:avLst/>
          </a:prstGeom>
          <a:noFill/>
        </p:spPr>
        <p:txBody>
          <a:bodyPr wrap="square" rtlCol="0">
            <a:spAutoFit/>
          </a:bodyPr>
          <a:lstStyle/>
          <a:p>
            <a:pPr algn="r"/>
            <a:r>
              <a:rPr lang="en-US" sz="1400" dirty="0">
                <a:solidFill>
                  <a:schemeClr val="bg1"/>
                </a:solidFill>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6550223"/>
            <a:ext cx="5384800" cy="307777"/>
          </a:xfrm>
          <a:prstGeom prst="rect">
            <a:avLst/>
          </a:prstGeom>
          <a:noFill/>
        </p:spPr>
        <p:txBody>
          <a:bodyPr wrap="square" rtlCol="0">
            <a:spAutoFit/>
          </a:bodyPr>
          <a:lstStyle/>
          <a:p>
            <a:r>
              <a:rPr lang="en-US" sz="1400" dirty="0">
                <a:solidFill>
                  <a:schemeClr val="bg1"/>
                </a:solidFill>
              </a:rPr>
              <a:t>John 1:9-10 D&amp;C 88:7,11,12,13</a:t>
            </a:r>
          </a:p>
        </p:txBody>
      </p:sp>
      <p:sp>
        <p:nvSpPr>
          <p:cNvPr id="10" name="TextBox 9"/>
          <p:cNvSpPr txBox="1"/>
          <p:nvPr/>
        </p:nvSpPr>
        <p:spPr>
          <a:xfrm>
            <a:off x="406400" y="886693"/>
            <a:ext cx="5384800" cy="1015663"/>
          </a:xfrm>
          <a:prstGeom prst="rect">
            <a:avLst/>
          </a:prstGeom>
          <a:noFill/>
        </p:spPr>
        <p:txBody>
          <a:bodyPr wrap="square" rtlCol="0">
            <a:spAutoFit/>
          </a:bodyPr>
          <a:lstStyle/>
          <a:p>
            <a:r>
              <a:rPr lang="en-US" sz="2000" i="1" dirty="0">
                <a:solidFill>
                  <a:srgbClr val="FFFF00"/>
                </a:solidFill>
              </a:rPr>
              <a:t>Which truth </a:t>
            </a:r>
            <a:r>
              <a:rPr lang="en-US" sz="2000" i="1" dirty="0" err="1">
                <a:solidFill>
                  <a:srgbClr val="FFFF00"/>
                </a:solidFill>
              </a:rPr>
              <a:t>shineth</a:t>
            </a:r>
            <a:r>
              <a:rPr lang="en-US" sz="2000" i="1" dirty="0">
                <a:solidFill>
                  <a:srgbClr val="FFFF00"/>
                </a:solidFill>
              </a:rPr>
              <a:t>. This is the light of Christ. As also he is in the sun, and the light of the sun, and the power thereof by which it was made.</a:t>
            </a:r>
          </a:p>
        </p:txBody>
      </p:sp>
      <p:sp>
        <p:nvSpPr>
          <p:cNvPr id="11" name="TextBox 10"/>
          <p:cNvSpPr txBox="1"/>
          <p:nvPr/>
        </p:nvSpPr>
        <p:spPr>
          <a:xfrm>
            <a:off x="378691" y="117763"/>
            <a:ext cx="11526982" cy="769441"/>
          </a:xfrm>
          <a:prstGeom prst="rect">
            <a:avLst/>
          </a:prstGeom>
          <a:noFill/>
        </p:spPr>
        <p:txBody>
          <a:bodyPr wrap="square" rtlCol="0">
            <a:spAutoFit/>
          </a:bodyPr>
          <a:lstStyle/>
          <a:p>
            <a:pPr algn="ctr"/>
            <a:r>
              <a:rPr lang="en-US" sz="4400" dirty="0">
                <a:solidFill>
                  <a:schemeClr val="bg1"/>
                </a:solidFill>
                <a:latin typeface="Algerian" pitchFamily="82" charset="0"/>
              </a:rPr>
              <a:t>Jesus is the Light of the World</a:t>
            </a:r>
          </a:p>
        </p:txBody>
      </p:sp>
      <p:sp>
        <p:nvSpPr>
          <p:cNvPr id="12" name="Rectangle 11"/>
          <p:cNvSpPr/>
          <p:nvPr/>
        </p:nvSpPr>
        <p:spPr>
          <a:xfrm>
            <a:off x="314035" y="4241952"/>
            <a:ext cx="4451928" cy="1200329"/>
          </a:xfrm>
          <a:prstGeom prst="rect">
            <a:avLst/>
          </a:prstGeom>
        </p:spPr>
        <p:txBody>
          <a:bodyPr wrap="square">
            <a:spAutoFit/>
          </a:bodyPr>
          <a:lstStyle/>
          <a:p>
            <a:r>
              <a:rPr lang="en-US" i="1" dirty="0">
                <a:solidFill>
                  <a:srgbClr val="FFFF00"/>
                </a:solidFill>
              </a:rPr>
              <a:t>And the light which </a:t>
            </a:r>
            <a:r>
              <a:rPr lang="en-US" i="1" dirty="0" err="1">
                <a:solidFill>
                  <a:srgbClr val="FFFF00"/>
                </a:solidFill>
              </a:rPr>
              <a:t>shineth</a:t>
            </a:r>
            <a:r>
              <a:rPr lang="en-US" i="1" dirty="0">
                <a:solidFill>
                  <a:srgbClr val="FFFF00"/>
                </a:solidFill>
              </a:rPr>
              <a:t>, which </a:t>
            </a:r>
            <a:r>
              <a:rPr lang="en-US" i="1" dirty="0" err="1">
                <a:solidFill>
                  <a:srgbClr val="FFFF00"/>
                </a:solidFill>
              </a:rPr>
              <a:t>giveth</a:t>
            </a:r>
            <a:r>
              <a:rPr lang="en-US" i="1" dirty="0">
                <a:solidFill>
                  <a:srgbClr val="FFFF00"/>
                </a:solidFill>
              </a:rPr>
              <a:t> you light, is through him who </a:t>
            </a:r>
            <a:r>
              <a:rPr lang="en-US" i="1" dirty="0" err="1">
                <a:solidFill>
                  <a:srgbClr val="FFFF00"/>
                </a:solidFill>
              </a:rPr>
              <a:t>enlighteneth</a:t>
            </a:r>
            <a:r>
              <a:rPr lang="en-US" i="1" dirty="0">
                <a:solidFill>
                  <a:srgbClr val="FFFF00"/>
                </a:solidFill>
              </a:rPr>
              <a:t> your eyes, which is the same light that </a:t>
            </a:r>
            <a:r>
              <a:rPr lang="en-US" i="1" dirty="0" err="1">
                <a:solidFill>
                  <a:srgbClr val="FFFF00"/>
                </a:solidFill>
              </a:rPr>
              <a:t>quickeneth</a:t>
            </a:r>
            <a:r>
              <a:rPr lang="en-US" i="1" dirty="0">
                <a:solidFill>
                  <a:srgbClr val="FFFF00"/>
                </a:solidFill>
              </a:rPr>
              <a:t> your understandings;</a:t>
            </a:r>
          </a:p>
        </p:txBody>
      </p:sp>
      <p:sp>
        <p:nvSpPr>
          <p:cNvPr id="13" name="Rectangle 12"/>
          <p:cNvSpPr/>
          <p:nvPr/>
        </p:nvSpPr>
        <p:spPr>
          <a:xfrm>
            <a:off x="7998691" y="815218"/>
            <a:ext cx="3482110" cy="1015663"/>
          </a:xfrm>
          <a:prstGeom prst="rect">
            <a:avLst/>
          </a:prstGeom>
        </p:spPr>
        <p:txBody>
          <a:bodyPr wrap="square">
            <a:spAutoFit/>
          </a:bodyPr>
          <a:lstStyle/>
          <a:p>
            <a:r>
              <a:rPr lang="en-US" sz="2000" i="1" dirty="0">
                <a:solidFill>
                  <a:srgbClr val="FFFF00"/>
                </a:solidFill>
              </a:rPr>
              <a:t>Which light </a:t>
            </a:r>
            <a:r>
              <a:rPr lang="en-US" sz="2000" i="1" dirty="0" err="1">
                <a:solidFill>
                  <a:srgbClr val="FFFF00"/>
                </a:solidFill>
              </a:rPr>
              <a:t>proceedeth</a:t>
            </a:r>
            <a:r>
              <a:rPr lang="en-US" sz="2000" i="1" dirty="0">
                <a:solidFill>
                  <a:srgbClr val="FFFF00"/>
                </a:solidFill>
              </a:rPr>
              <a:t> forth from the presence of God to fill the immensity of space—</a:t>
            </a:r>
          </a:p>
        </p:txBody>
      </p:sp>
      <p:sp>
        <p:nvSpPr>
          <p:cNvPr id="14" name="Rectangle 13"/>
          <p:cNvSpPr/>
          <p:nvPr/>
        </p:nvSpPr>
        <p:spPr>
          <a:xfrm>
            <a:off x="6363856" y="4149637"/>
            <a:ext cx="5403273" cy="1477328"/>
          </a:xfrm>
          <a:prstGeom prst="rect">
            <a:avLst/>
          </a:prstGeom>
        </p:spPr>
        <p:txBody>
          <a:bodyPr wrap="square">
            <a:spAutoFit/>
          </a:bodyPr>
          <a:lstStyle/>
          <a:p>
            <a:r>
              <a:rPr lang="en-US" i="1" dirty="0">
                <a:solidFill>
                  <a:srgbClr val="FFFF00"/>
                </a:solidFill>
              </a:rPr>
              <a:t>The light which is in all things, which </a:t>
            </a:r>
            <a:r>
              <a:rPr lang="en-US" i="1" dirty="0" err="1">
                <a:solidFill>
                  <a:srgbClr val="FFFF00"/>
                </a:solidFill>
              </a:rPr>
              <a:t>giveth</a:t>
            </a:r>
            <a:r>
              <a:rPr lang="en-US" i="1" dirty="0">
                <a:solidFill>
                  <a:srgbClr val="FFFF00"/>
                </a:solidFill>
              </a:rPr>
              <a:t> life to all things, which is the law by which all things are governed, even the power of God who </a:t>
            </a:r>
            <a:r>
              <a:rPr lang="en-US" i="1" dirty="0" err="1">
                <a:solidFill>
                  <a:srgbClr val="FFFF00"/>
                </a:solidFill>
              </a:rPr>
              <a:t>sitteth</a:t>
            </a:r>
            <a:r>
              <a:rPr lang="en-US" i="1" dirty="0">
                <a:solidFill>
                  <a:srgbClr val="FFFF00"/>
                </a:solidFill>
              </a:rPr>
              <a:t> upon his throne, who is in the bosom of eternity, who is in the midst of all things.</a:t>
            </a:r>
          </a:p>
        </p:txBody>
      </p:sp>
      <p:pic>
        <p:nvPicPr>
          <p:cNvPr id="67586" name="Picture 2" descr="Image result for jesus is the light of the world"/>
          <p:cNvPicPr>
            <a:picLocks noChangeAspect="1" noChangeArrowheads="1"/>
          </p:cNvPicPr>
          <p:nvPr/>
        </p:nvPicPr>
        <p:blipFill>
          <a:blip r:embed="rId2" cstate="print"/>
          <a:srcRect/>
          <a:stretch>
            <a:fillRect/>
          </a:stretch>
        </p:blipFill>
        <p:spPr bwMode="auto">
          <a:xfrm>
            <a:off x="3519055" y="1887248"/>
            <a:ext cx="5388552" cy="2198103"/>
          </a:xfrm>
          <a:prstGeom prst="rect">
            <a:avLst/>
          </a:prstGeom>
          <a:noFill/>
        </p:spPr>
      </p:pic>
      <p:sp>
        <p:nvSpPr>
          <p:cNvPr id="15" name="Rectangle 14"/>
          <p:cNvSpPr/>
          <p:nvPr/>
        </p:nvSpPr>
        <p:spPr>
          <a:xfrm>
            <a:off x="3500582" y="5823742"/>
            <a:ext cx="6096000" cy="830997"/>
          </a:xfrm>
          <a:prstGeom prst="rect">
            <a:avLst/>
          </a:prstGeom>
        </p:spPr>
        <p:txBody>
          <a:bodyPr>
            <a:spAutoFit/>
          </a:bodyPr>
          <a:lstStyle/>
          <a:p>
            <a:r>
              <a:rPr lang="en-US" sz="2400" dirty="0">
                <a:solidFill>
                  <a:srgbClr val="FF0000"/>
                </a:solidFill>
              </a:rPr>
              <a:t>"...the light of Christ is present in us mortals if we will respond to its illuminations </a:t>
            </a:r>
            <a:r>
              <a:rPr lang="en-US" sz="1600" dirty="0">
                <a:solidFill>
                  <a:srgbClr val="FF0000"/>
                </a:solidFill>
              </a:rPr>
              <a:t>(15)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Image result for turquoise background"/>
          <p:cNvPicPr>
            <a:picLocks noChangeAspect="1" noChangeArrowheads="1"/>
          </p:cNvPicPr>
          <p:nvPr/>
        </p:nvPicPr>
        <p:blipFill>
          <a:blip r:embed="rId2" cstate="print"/>
          <a:srcRect/>
          <a:stretch>
            <a:fillRect/>
          </a:stretch>
        </p:blipFill>
        <p:spPr bwMode="auto">
          <a:xfrm>
            <a:off x="-1" y="0"/>
            <a:ext cx="12192001" cy="6858000"/>
          </a:xfrm>
          <a:prstGeom prst="rect">
            <a:avLst/>
          </a:prstGeom>
          <a:noFill/>
        </p:spPr>
      </p:pic>
      <p:sp>
        <p:nvSpPr>
          <p:cNvPr id="7" name="TextBox 6"/>
          <p:cNvSpPr txBox="1"/>
          <p:nvPr/>
        </p:nvSpPr>
        <p:spPr>
          <a:xfrm>
            <a:off x="0" y="6519446"/>
            <a:ext cx="5384800" cy="338554"/>
          </a:xfrm>
          <a:prstGeom prst="rect">
            <a:avLst/>
          </a:prstGeom>
          <a:noFill/>
        </p:spPr>
        <p:txBody>
          <a:bodyPr wrap="square" rtlCol="0">
            <a:spAutoFit/>
          </a:bodyPr>
          <a:lstStyle/>
          <a:p>
            <a:r>
              <a:rPr lang="en-US" sz="1600" dirty="0">
                <a:solidFill>
                  <a:schemeClr val="bg1"/>
                </a:solidFill>
              </a:rPr>
              <a:t>John 1:7-14</a:t>
            </a:r>
          </a:p>
        </p:txBody>
      </p:sp>
      <p:sp>
        <p:nvSpPr>
          <p:cNvPr id="9" name="TextBox 8"/>
          <p:cNvSpPr txBox="1"/>
          <p:nvPr/>
        </p:nvSpPr>
        <p:spPr>
          <a:xfrm>
            <a:off x="674254" y="979055"/>
            <a:ext cx="6400800" cy="5632311"/>
          </a:xfrm>
          <a:prstGeom prst="rect">
            <a:avLst/>
          </a:prstGeom>
          <a:noFill/>
        </p:spPr>
        <p:txBody>
          <a:bodyPr wrap="square" rtlCol="0">
            <a:spAutoFit/>
          </a:bodyPr>
          <a:lstStyle/>
          <a:p>
            <a:r>
              <a:rPr lang="en-US" sz="2000" dirty="0">
                <a:solidFill>
                  <a:schemeClr val="bg1"/>
                </a:solidFill>
              </a:rPr>
              <a:t>The Light</a:t>
            </a:r>
          </a:p>
          <a:p>
            <a:endParaRPr lang="en-US" sz="2000" dirty="0">
              <a:solidFill>
                <a:schemeClr val="bg1"/>
              </a:solidFill>
            </a:endParaRPr>
          </a:p>
          <a:p>
            <a:r>
              <a:rPr lang="en-US" sz="2000" dirty="0">
                <a:solidFill>
                  <a:schemeClr val="bg1"/>
                </a:solidFill>
              </a:rPr>
              <a:t>True Light</a:t>
            </a:r>
          </a:p>
          <a:p>
            <a:endParaRPr lang="en-US" sz="2000" dirty="0">
              <a:solidFill>
                <a:schemeClr val="bg1"/>
              </a:solidFill>
            </a:endParaRPr>
          </a:p>
          <a:p>
            <a:endParaRPr lang="en-US" sz="2000" dirty="0">
              <a:solidFill>
                <a:schemeClr val="bg1"/>
              </a:solidFill>
            </a:endParaRPr>
          </a:p>
          <a:p>
            <a:r>
              <a:rPr lang="en-US" sz="2000" dirty="0">
                <a:solidFill>
                  <a:schemeClr val="bg1"/>
                </a:solidFill>
              </a:rPr>
              <a:t>The World</a:t>
            </a:r>
          </a:p>
          <a:p>
            <a:endParaRPr lang="en-US" sz="2000" dirty="0">
              <a:solidFill>
                <a:schemeClr val="bg1"/>
              </a:solidFill>
            </a:endParaRPr>
          </a:p>
          <a:p>
            <a:endParaRPr lang="en-US" sz="2000" dirty="0">
              <a:solidFill>
                <a:schemeClr val="bg1"/>
              </a:solidFill>
            </a:endParaRPr>
          </a:p>
          <a:p>
            <a:r>
              <a:rPr lang="en-US" sz="2000" dirty="0">
                <a:solidFill>
                  <a:schemeClr val="bg1"/>
                </a:solidFill>
              </a:rPr>
              <a:t>Came to his own</a:t>
            </a:r>
          </a:p>
          <a:p>
            <a:endParaRPr lang="en-US" sz="2000" dirty="0">
              <a:solidFill>
                <a:schemeClr val="bg1"/>
              </a:solidFill>
            </a:endParaRPr>
          </a:p>
          <a:p>
            <a:r>
              <a:rPr lang="en-US" sz="2000" dirty="0">
                <a:solidFill>
                  <a:schemeClr val="bg1"/>
                </a:solidFill>
              </a:rPr>
              <a:t>Those who Received Him</a:t>
            </a:r>
          </a:p>
          <a:p>
            <a:endParaRPr lang="en-US" sz="2000" dirty="0">
              <a:solidFill>
                <a:schemeClr val="bg1"/>
              </a:solidFill>
            </a:endParaRPr>
          </a:p>
          <a:p>
            <a:r>
              <a:rPr lang="en-US" sz="2000" dirty="0">
                <a:solidFill>
                  <a:schemeClr val="bg1"/>
                </a:solidFill>
              </a:rPr>
              <a:t>He was born</a:t>
            </a:r>
          </a:p>
          <a:p>
            <a:endParaRPr lang="en-US" sz="2000" dirty="0">
              <a:solidFill>
                <a:schemeClr val="bg1"/>
              </a:solidFill>
            </a:endParaRPr>
          </a:p>
          <a:p>
            <a:r>
              <a:rPr lang="en-US" sz="2000" dirty="0">
                <a:solidFill>
                  <a:schemeClr val="bg1"/>
                </a:solidFill>
              </a:rPr>
              <a:t>The Word</a:t>
            </a:r>
          </a:p>
          <a:p>
            <a:endParaRPr lang="en-US" sz="2000" dirty="0">
              <a:solidFill>
                <a:schemeClr val="bg1"/>
              </a:solidFill>
            </a:endParaRPr>
          </a:p>
          <a:p>
            <a:r>
              <a:rPr lang="en-US" sz="2000" dirty="0">
                <a:solidFill>
                  <a:schemeClr val="bg1"/>
                </a:solidFill>
              </a:rPr>
              <a:t>The Glory</a:t>
            </a:r>
          </a:p>
          <a:p>
            <a:endParaRPr lang="en-US" sz="2000" dirty="0">
              <a:solidFill>
                <a:schemeClr val="bg1"/>
              </a:solidFill>
            </a:endParaRPr>
          </a:p>
        </p:txBody>
      </p:sp>
      <p:sp>
        <p:nvSpPr>
          <p:cNvPr id="8" name="TextBox 7"/>
          <p:cNvSpPr txBox="1"/>
          <p:nvPr/>
        </p:nvSpPr>
        <p:spPr>
          <a:xfrm>
            <a:off x="5791200" y="917912"/>
            <a:ext cx="6400800" cy="6247864"/>
          </a:xfrm>
          <a:prstGeom prst="rect">
            <a:avLst/>
          </a:prstGeom>
          <a:noFill/>
        </p:spPr>
        <p:txBody>
          <a:bodyPr wrap="square" rtlCol="0">
            <a:spAutoFit/>
          </a:bodyPr>
          <a:lstStyle/>
          <a:p>
            <a:r>
              <a:rPr lang="en-US" sz="2000" dirty="0">
                <a:solidFill>
                  <a:schemeClr val="bg1"/>
                </a:solidFill>
              </a:rPr>
              <a:t>All men through him might believe.</a:t>
            </a:r>
          </a:p>
          <a:p>
            <a:endParaRPr lang="en-US" sz="2000" dirty="0">
              <a:solidFill>
                <a:schemeClr val="bg1"/>
              </a:solidFill>
            </a:endParaRPr>
          </a:p>
          <a:p>
            <a:r>
              <a:rPr lang="en-US" sz="2000" dirty="0">
                <a:solidFill>
                  <a:schemeClr val="bg1"/>
                </a:solidFill>
              </a:rPr>
              <a:t>For every one who comes into this world.</a:t>
            </a:r>
          </a:p>
          <a:p>
            <a:endParaRPr lang="en-US" sz="2000" dirty="0">
              <a:solidFill>
                <a:schemeClr val="bg1"/>
              </a:solidFill>
            </a:endParaRPr>
          </a:p>
          <a:p>
            <a:endParaRPr lang="en-US" sz="2000" dirty="0">
              <a:solidFill>
                <a:schemeClr val="bg1"/>
              </a:solidFill>
            </a:endParaRPr>
          </a:p>
          <a:p>
            <a:r>
              <a:rPr lang="en-US" sz="2000" dirty="0">
                <a:solidFill>
                  <a:schemeClr val="bg1"/>
                </a:solidFill>
              </a:rPr>
              <a:t>Made by Him </a:t>
            </a:r>
          </a:p>
          <a:p>
            <a:endParaRPr lang="en-US" sz="2000" dirty="0">
              <a:solidFill>
                <a:schemeClr val="bg1"/>
              </a:solidFill>
            </a:endParaRPr>
          </a:p>
          <a:p>
            <a:endParaRPr lang="en-US" sz="2000" dirty="0">
              <a:solidFill>
                <a:schemeClr val="bg1"/>
              </a:solidFill>
            </a:endParaRPr>
          </a:p>
          <a:p>
            <a:r>
              <a:rPr lang="en-US" sz="2000" dirty="0">
                <a:solidFill>
                  <a:schemeClr val="bg1"/>
                </a:solidFill>
              </a:rPr>
              <a:t>They didn’t know him</a:t>
            </a:r>
          </a:p>
          <a:p>
            <a:endParaRPr lang="en-US" sz="2000" dirty="0">
              <a:solidFill>
                <a:schemeClr val="bg1"/>
              </a:solidFill>
            </a:endParaRPr>
          </a:p>
          <a:p>
            <a:r>
              <a:rPr lang="en-US" sz="2000" dirty="0">
                <a:solidFill>
                  <a:schemeClr val="bg1"/>
                </a:solidFill>
              </a:rPr>
              <a:t>Is given power to become sons of God</a:t>
            </a:r>
          </a:p>
          <a:p>
            <a:endParaRPr lang="en-US" sz="2000" dirty="0">
              <a:solidFill>
                <a:schemeClr val="bg1"/>
              </a:solidFill>
            </a:endParaRPr>
          </a:p>
          <a:p>
            <a:r>
              <a:rPr lang="en-US" sz="2000" dirty="0">
                <a:solidFill>
                  <a:schemeClr val="bg1"/>
                </a:solidFill>
              </a:rPr>
              <a:t>Of God</a:t>
            </a:r>
          </a:p>
          <a:p>
            <a:endParaRPr lang="en-US" sz="2000" dirty="0">
              <a:solidFill>
                <a:schemeClr val="bg1"/>
              </a:solidFill>
            </a:endParaRPr>
          </a:p>
          <a:p>
            <a:r>
              <a:rPr lang="en-US" sz="2000" dirty="0">
                <a:solidFill>
                  <a:schemeClr val="bg1"/>
                </a:solidFill>
              </a:rPr>
              <a:t>Mortality of Jesus </a:t>
            </a:r>
          </a:p>
          <a:p>
            <a:endParaRPr lang="en-US" sz="2000" dirty="0">
              <a:solidFill>
                <a:schemeClr val="bg1"/>
              </a:solidFill>
            </a:endParaRPr>
          </a:p>
          <a:p>
            <a:r>
              <a:rPr lang="en-US" sz="2000" dirty="0">
                <a:solidFill>
                  <a:schemeClr val="bg1"/>
                </a:solidFill>
              </a:rPr>
              <a:t>Only Begotten of the Father full of grace and truth</a:t>
            </a: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p:txBody>
      </p:sp>
      <p:sp>
        <p:nvSpPr>
          <p:cNvPr id="10" name="TextBox 9"/>
          <p:cNvSpPr txBox="1"/>
          <p:nvPr/>
        </p:nvSpPr>
        <p:spPr>
          <a:xfrm>
            <a:off x="0" y="1"/>
            <a:ext cx="12192000" cy="830997"/>
          </a:xfrm>
          <a:prstGeom prst="rect">
            <a:avLst/>
          </a:prstGeom>
          <a:noFill/>
        </p:spPr>
        <p:txBody>
          <a:bodyPr wrap="square" rtlCol="0">
            <a:spAutoFit/>
          </a:bodyPr>
          <a:lstStyle/>
          <a:p>
            <a:pPr algn="ctr"/>
            <a:r>
              <a:rPr lang="en-US" sz="4800" dirty="0">
                <a:solidFill>
                  <a:schemeClr val="bg1"/>
                </a:solidFill>
                <a:latin typeface="Algerian" pitchFamily="82" charset="0"/>
              </a:rPr>
              <a:t>The</a:t>
            </a:r>
            <a:r>
              <a:rPr lang="en-US" sz="3200" dirty="0">
                <a:solidFill>
                  <a:schemeClr val="bg1"/>
                </a:solidFill>
                <a:latin typeface="Algerian" pitchFamily="82" charset="0"/>
              </a:rPr>
              <a:t> </a:t>
            </a:r>
            <a:r>
              <a:rPr lang="en-US" sz="4800" dirty="0">
                <a:solidFill>
                  <a:schemeClr val="bg1"/>
                </a:solidFill>
                <a:latin typeface="Algerian" pitchFamily="82" charset="0"/>
              </a:rPr>
              <a:t>Witness</a:t>
            </a:r>
          </a:p>
        </p:txBody>
      </p:sp>
      <p:pic>
        <p:nvPicPr>
          <p:cNvPr id="13" name="Picture 4" descr="http://vector.me/files/images/2/7/276121/two_footprints_black_preview"/>
          <p:cNvPicPr>
            <a:picLocks noChangeAspect="1" noChangeArrowheads="1"/>
          </p:cNvPicPr>
          <p:nvPr/>
        </p:nvPicPr>
        <p:blipFill rotWithShape="1">
          <a:blip r:embed="rId3" cstate="print">
            <a:grayscl/>
            <a:extLst>
              <a:ext uri="{28A0092B-C50C-407E-A947-70E740481C1C}">
                <a14:useLocalDpi xmlns:a14="http://schemas.microsoft.com/office/drawing/2010/main" val="0"/>
              </a:ext>
            </a:extLst>
          </a:blip>
          <a:srcRect t="711" r="48361"/>
          <a:stretch/>
        </p:blipFill>
        <p:spPr bwMode="auto">
          <a:xfrm rot="5760419">
            <a:off x="2145450" y="902143"/>
            <a:ext cx="240506" cy="47719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vector.me/files/images/2/7/276121/two_footprints_black_preview"/>
          <p:cNvPicPr>
            <a:picLocks noChangeAspect="1" noChangeArrowheads="1"/>
          </p:cNvPicPr>
          <p:nvPr/>
        </p:nvPicPr>
        <p:blipFill rotWithShape="1">
          <a:blip r:embed="rId4" cstate="print">
            <a:grayscl/>
            <a:extLst>
              <a:ext uri="{28A0092B-C50C-407E-A947-70E740481C1C}">
                <a14:useLocalDpi xmlns:a14="http://schemas.microsoft.com/office/drawing/2010/main" val="0"/>
              </a:ext>
            </a:extLst>
          </a:blip>
          <a:srcRect l="52215" t="4189"/>
          <a:stretch/>
        </p:blipFill>
        <p:spPr bwMode="auto">
          <a:xfrm rot="4390389">
            <a:off x="2984310" y="1156228"/>
            <a:ext cx="213955" cy="40344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vector.me/files/images/2/7/276121/two_footprints_black_preview"/>
          <p:cNvPicPr>
            <a:picLocks noChangeAspect="1" noChangeArrowheads="1"/>
          </p:cNvPicPr>
          <p:nvPr/>
        </p:nvPicPr>
        <p:blipFill rotWithShape="1">
          <a:blip r:embed="rId3" cstate="print">
            <a:grayscl/>
            <a:extLst>
              <a:ext uri="{28A0092B-C50C-407E-A947-70E740481C1C}">
                <a14:useLocalDpi xmlns:a14="http://schemas.microsoft.com/office/drawing/2010/main" val="0"/>
              </a:ext>
            </a:extLst>
          </a:blip>
          <a:srcRect t="711" r="48361"/>
          <a:stretch/>
        </p:blipFill>
        <p:spPr bwMode="auto">
          <a:xfrm rot="5760419">
            <a:off x="3632889" y="789790"/>
            <a:ext cx="240506" cy="47719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vector.me/files/images/2/7/276121/two_footprints_black_preview"/>
          <p:cNvPicPr>
            <a:picLocks noChangeAspect="1" noChangeArrowheads="1"/>
          </p:cNvPicPr>
          <p:nvPr/>
        </p:nvPicPr>
        <p:blipFill rotWithShape="1">
          <a:blip r:embed="rId4" cstate="print">
            <a:grayscl/>
            <a:extLst>
              <a:ext uri="{28A0092B-C50C-407E-A947-70E740481C1C}">
                <a14:useLocalDpi xmlns:a14="http://schemas.microsoft.com/office/drawing/2010/main" val="0"/>
              </a:ext>
            </a:extLst>
          </a:blip>
          <a:srcRect l="52215" t="4189"/>
          <a:stretch/>
        </p:blipFill>
        <p:spPr bwMode="auto">
          <a:xfrm rot="4390389">
            <a:off x="4507325" y="1167512"/>
            <a:ext cx="213955" cy="403444"/>
          </a:xfrm>
          <a:prstGeom prst="rect">
            <a:avLst/>
          </a:prstGeom>
          <a:noFill/>
          <a:extLst>
            <a:ext uri="{909E8E84-426E-40DD-AFC4-6F175D3DCCD1}">
              <a14:hiddenFill xmlns:a14="http://schemas.microsoft.com/office/drawing/2010/main">
                <a:solidFill>
                  <a:srgbClr val="FFFFFF"/>
                </a:solidFill>
              </a14:hiddenFill>
            </a:ext>
          </a:extLst>
        </p:spPr>
      </p:pic>
      <p:grpSp>
        <p:nvGrpSpPr>
          <p:cNvPr id="54" name="Group 15"/>
          <p:cNvGrpSpPr/>
          <p:nvPr/>
        </p:nvGrpSpPr>
        <p:grpSpPr>
          <a:xfrm>
            <a:off x="2300170" y="1650402"/>
            <a:ext cx="218462" cy="544158"/>
            <a:chOff x="5891782" y="1905000"/>
            <a:chExt cx="1271017" cy="3165915"/>
          </a:xfrm>
          <a:solidFill>
            <a:schemeClr val="accent6">
              <a:lumMod val="75000"/>
            </a:schemeClr>
          </a:solidFill>
        </p:grpSpPr>
        <p:sp>
          <p:nvSpPr>
            <p:cNvPr id="55" name="Oval 9"/>
            <p:cNvSpPr/>
            <p:nvPr/>
          </p:nvSpPr>
          <p:spPr>
            <a:xfrm>
              <a:off x="6019800" y="1905000"/>
              <a:ext cx="1016000" cy="10668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10"/>
            <p:cNvSpPr/>
            <p:nvPr/>
          </p:nvSpPr>
          <p:spPr>
            <a:xfrm rot="2423263">
              <a:off x="6044184" y="4385115"/>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11"/>
            <p:cNvSpPr/>
            <p:nvPr/>
          </p:nvSpPr>
          <p:spPr>
            <a:xfrm>
              <a:off x="6324600" y="2819400"/>
              <a:ext cx="381000" cy="1828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12"/>
            <p:cNvSpPr/>
            <p:nvPr/>
          </p:nvSpPr>
          <p:spPr>
            <a:xfrm rot="18657015">
              <a:off x="6600982" y="4350807"/>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13"/>
            <p:cNvSpPr/>
            <p:nvPr/>
          </p:nvSpPr>
          <p:spPr>
            <a:xfrm rot="5400000">
              <a:off x="6336791" y="2797105"/>
              <a:ext cx="381000" cy="1271017"/>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23"/>
          <p:cNvGrpSpPr/>
          <p:nvPr/>
        </p:nvGrpSpPr>
        <p:grpSpPr>
          <a:xfrm>
            <a:off x="2985970" y="1650402"/>
            <a:ext cx="218462" cy="544158"/>
            <a:chOff x="7162800" y="1828800"/>
            <a:chExt cx="1271017" cy="3165915"/>
          </a:xfrm>
          <a:solidFill>
            <a:srgbClr val="FFC000"/>
          </a:solidFill>
        </p:grpSpPr>
        <p:sp>
          <p:nvSpPr>
            <p:cNvPr id="61" name="Oval 4"/>
            <p:cNvSpPr/>
            <p:nvPr/>
          </p:nvSpPr>
          <p:spPr>
            <a:xfrm>
              <a:off x="7290818" y="1828800"/>
              <a:ext cx="1016000" cy="10668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5"/>
            <p:cNvSpPr/>
            <p:nvPr/>
          </p:nvSpPr>
          <p:spPr>
            <a:xfrm rot="2423263">
              <a:off x="7315202" y="4308915"/>
              <a:ext cx="381000" cy="685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
            <p:cNvSpPr/>
            <p:nvPr/>
          </p:nvSpPr>
          <p:spPr>
            <a:xfrm rot="18657015">
              <a:off x="7872000" y="4274607"/>
              <a:ext cx="381000" cy="685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7"/>
            <p:cNvSpPr/>
            <p:nvPr/>
          </p:nvSpPr>
          <p:spPr>
            <a:xfrm rot="5400000">
              <a:off x="7607809" y="2720905"/>
              <a:ext cx="381000" cy="1271017"/>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8"/>
            <p:cNvSpPr/>
            <p:nvPr/>
          </p:nvSpPr>
          <p:spPr>
            <a:xfrm>
              <a:off x="7315200" y="2743200"/>
              <a:ext cx="990600" cy="1828800"/>
            </a:xfrm>
            <a:prstGeom prst="trapezoid">
              <a:avLst>
                <a:gd name="adj" fmla="val 33571"/>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23"/>
          <p:cNvGrpSpPr/>
          <p:nvPr/>
        </p:nvGrpSpPr>
        <p:grpSpPr>
          <a:xfrm>
            <a:off x="3595570" y="1650402"/>
            <a:ext cx="218462" cy="544158"/>
            <a:chOff x="7162800" y="1828800"/>
            <a:chExt cx="1271017" cy="3165915"/>
          </a:xfrm>
          <a:solidFill>
            <a:srgbClr val="FF0000"/>
          </a:solidFill>
        </p:grpSpPr>
        <p:sp>
          <p:nvSpPr>
            <p:cNvPr id="67" name="Oval 66"/>
            <p:cNvSpPr/>
            <p:nvPr/>
          </p:nvSpPr>
          <p:spPr>
            <a:xfrm>
              <a:off x="7290818" y="18288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rot="2423263">
              <a:off x="7315202" y="43089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rot="18657015">
              <a:off x="7872000" y="42746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5400000">
              <a:off x="7607809" y="27209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p:cNvSpPr/>
            <p:nvPr/>
          </p:nvSpPr>
          <p:spPr>
            <a:xfrm>
              <a:off x="7315200" y="2743200"/>
              <a:ext cx="990600" cy="1828800"/>
            </a:xfrm>
            <a:prstGeom prst="trapezoid">
              <a:avLst>
                <a:gd name="adj" fmla="val 33571"/>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15"/>
          <p:cNvGrpSpPr/>
          <p:nvPr/>
        </p:nvGrpSpPr>
        <p:grpSpPr>
          <a:xfrm>
            <a:off x="4205170" y="1650402"/>
            <a:ext cx="218462" cy="544158"/>
            <a:chOff x="5891782" y="1905000"/>
            <a:chExt cx="1271017" cy="3165915"/>
          </a:xfrm>
          <a:solidFill>
            <a:srgbClr val="92D050"/>
          </a:solidFill>
        </p:grpSpPr>
        <p:sp>
          <p:nvSpPr>
            <p:cNvPr id="73" name="Oval 72"/>
            <p:cNvSpPr/>
            <p:nvPr/>
          </p:nvSpPr>
          <p:spPr>
            <a:xfrm>
              <a:off x="6019800" y="1905000"/>
              <a:ext cx="1016000" cy="10668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rot="2423263">
              <a:off x="6044184" y="4385115"/>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a:off x="6324600" y="2819400"/>
              <a:ext cx="381000" cy="1828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rot="18657015">
              <a:off x="6600982" y="4350807"/>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rot="5400000">
              <a:off x="6336791" y="2797105"/>
              <a:ext cx="381000" cy="1271017"/>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23"/>
          <p:cNvGrpSpPr/>
          <p:nvPr/>
        </p:nvGrpSpPr>
        <p:grpSpPr>
          <a:xfrm>
            <a:off x="4814770" y="1650402"/>
            <a:ext cx="218462" cy="544158"/>
            <a:chOff x="7162800" y="1828800"/>
            <a:chExt cx="1271017" cy="3165915"/>
          </a:xfrm>
          <a:solidFill>
            <a:srgbClr val="7030A0"/>
          </a:solidFill>
        </p:grpSpPr>
        <p:sp>
          <p:nvSpPr>
            <p:cNvPr id="79" name="Oval 78"/>
            <p:cNvSpPr/>
            <p:nvPr/>
          </p:nvSpPr>
          <p:spPr>
            <a:xfrm>
              <a:off x="7290818" y="1828800"/>
              <a:ext cx="1016000" cy="1066800"/>
            </a:xfrm>
            <a:prstGeom prst="ellipse">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rot="2423263">
              <a:off x="7315202" y="4308915"/>
              <a:ext cx="381000" cy="685800"/>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rot="18657015">
              <a:off x="7872000" y="4274607"/>
              <a:ext cx="381000" cy="685800"/>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rot="5400000">
              <a:off x="7607809" y="2720905"/>
              <a:ext cx="381000" cy="1271017"/>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a:off x="7315200" y="2743200"/>
              <a:ext cx="990600" cy="1828800"/>
            </a:xfrm>
            <a:prstGeom prst="trapezoid">
              <a:avLst>
                <a:gd name="adj" fmla="val 33571"/>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3528507" y="2390070"/>
            <a:ext cx="770951" cy="785610"/>
            <a:chOff x="6911993" y="3315227"/>
            <a:chExt cx="1604464" cy="1634972"/>
          </a:xfrm>
        </p:grpSpPr>
        <p:sp>
          <p:nvSpPr>
            <p:cNvPr id="85" name="Chord 84"/>
            <p:cNvSpPr/>
            <p:nvPr/>
          </p:nvSpPr>
          <p:spPr>
            <a:xfrm rot="6727858">
              <a:off x="6898103" y="3331846"/>
              <a:ext cx="1632243" cy="1604464"/>
            </a:xfrm>
            <a:prstGeom prst="chord">
              <a:avLst>
                <a:gd name="adj1" fmla="val 2700000"/>
                <a:gd name="adj2" fmla="val 2155092"/>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4"/>
            <p:cNvGrpSpPr/>
            <p:nvPr/>
          </p:nvGrpSpPr>
          <p:grpSpPr>
            <a:xfrm>
              <a:off x="7123631" y="3315227"/>
              <a:ext cx="1334569" cy="1485372"/>
              <a:chOff x="7123631" y="3315227"/>
              <a:chExt cx="1334569" cy="1485372"/>
            </a:xfrm>
          </p:grpSpPr>
          <p:sp>
            <p:nvSpPr>
              <p:cNvPr id="87" name="Freeform 86"/>
              <p:cNvSpPr/>
              <p:nvPr/>
            </p:nvSpPr>
            <p:spPr>
              <a:xfrm>
                <a:off x="7950279" y="3658456"/>
                <a:ext cx="507921" cy="770778"/>
              </a:xfrm>
              <a:custGeom>
                <a:avLst/>
                <a:gdLst>
                  <a:gd name="connsiteX0" fmla="*/ 971550 w 1700212"/>
                  <a:gd name="connsiteY0" fmla="*/ 3244 h 2389256"/>
                  <a:gd name="connsiteX1" fmla="*/ 814387 w 1700212"/>
                  <a:gd name="connsiteY1" fmla="*/ 17531 h 2389256"/>
                  <a:gd name="connsiteX2" fmla="*/ 671512 w 1700212"/>
                  <a:gd name="connsiteY2" fmla="*/ 46106 h 2389256"/>
                  <a:gd name="connsiteX3" fmla="*/ 542925 w 1700212"/>
                  <a:gd name="connsiteY3" fmla="*/ 88969 h 2389256"/>
                  <a:gd name="connsiteX4" fmla="*/ 500062 w 1700212"/>
                  <a:gd name="connsiteY4" fmla="*/ 103256 h 2389256"/>
                  <a:gd name="connsiteX5" fmla="*/ 485775 w 1700212"/>
                  <a:gd name="connsiteY5" fmla="*/ 274706 h 2389256"/>
                  <a:gd name="connsiteX6" fmla="*/ 528637 w 1700212"/>
                  <a:gd name="connsiteY6" fmla="*/ 303281 h 2389256"/>
                  <a:gd name="connsiteX7" fmla="*/ 614362 w 1700212"/>
                  <a:gd name="connsiteY7" fmla="*/ 288994 h 2389256"/>
                  <a:gd name="connsiteX8" fmla="*/ 728662 w 1700212"/>
                  <a:gd name="connsiteY8" fmla="*/ 260419 h 2389256"/>
                  <a:gd name="connsiteX9" fmla="*/ 814387 w 1700212"/>
                  <a:gd name="connsiteY9" fmla="*/ 274706 h 2389256"/>
                  <a:gd name="connsiteX10" fmla="*/ 828675 w 1700212"/>
                  <a:gd name="connsiteY10" fmla="*/ 360431 h 2389256"/>
                  <a:gd name="connsiteX11" fmla="*/ 771525 w 1700212"/>
                  <a:gd name="connsiteY11" fmla="*/ 374719 h 2389256"/>
                  <a:gd name="connsiteX12" fmla="*/ 685800 w 1700212"/>
                  <a:gd name="connsiteY12" fmla="*/ 403294 h 2389256"/>
                  <a:gd name="connsiteX13" fmla="*/ 642937 w 1700212"/>
                  <a:gd name="connsiteY13" fmla="*/ 417581 h 2389256"/>
                  <a:gd name="connsiteX14" fmla="*/ 585787 w 1700212"/>
                  <a:gd name="connsiteY14" fmla="*/ 431869 h 2389256"/>
                  <a:gd name="connsiteX15" fmla="*/ 428625 w 1700212"/>
                  <a:gd name="connsiteY15" fmla="*/ 446156 h 2389256"/>
                  <a:gd name="connsiteX16" fmla="*/ 342900 w 1700212"/>
                  <a:gd name="connsiteY16" fmla="*/ 474731 h 2389256"/>
                  <a:gd name="connsiteX17" fmla="*/ 300037 w 1700212"/>
                  <a:gd name="connsiteY17" fmla="*/ 489019 h 2389256"/>
                  <a:gd name="connsiteX18" fmla="*/ 285750 w 1700212"/>
                  <a:gd name="connsiteY18" fmla="*/ 531881 h 2389256"/>
                  <a:gd name="connsiteX19" fmla="*/ 357187 w 1700212"/>
                  <a:gd name="connsiteY19" fmla="*/ 589031 h 2389256"/>
                  <a:gd name="connsiteX20" fmla="*/ 400050 w 1700212"/>
                  <a:gd name="connsiteY20" fmla="*/ 617606 h 2389256"/>
                  <a:gd name="connsiteX21" fmla="*/ 614362 w 1700212"/>
                  <a:gd name="connsiteY21" fmla="*/ 589031 h 2389256"/>
                  <a:gd name="connsiteX22" fmla="*/ 700087 w 1700212"/>
                  <a:gd name="connsiteY22" fmla="*/ 560456 h 2389256"/>
                  <a:gd name="connsiteX23" fmla="*/ 742950 w 1700212"/>
                  <a:gd name="connsiteY23" fmla="*/ 546169 h 2389256"/>
                  <a:gd name="connsiteX24" fmla="*/ 914400 w 1700212"/>
                  <a:gd name="connsiteY24" fmla="*/ 560456 h 2389256"/>
                  <a:gd name="connsiteX25" fmla="*/ 957262 w 1700212"/>
                  <a:gd name="connsiteY25" fmla="*/ 589031 h 2389256"/>
                  <a:gd name="connsiteX26" fmla="*/ 1000125 w 1700212"/>
                  <a:gd name="connsiteY26" fmla="*/ 603319 h 2389256"/>
                  <a:gd name="connsiteX27" fmla="*/ 1028700 w 1700212"/>
                  <a:gd name="connsiteY27" fmla="*/ 689044 h 2389256"/>
                  <a:gd name="connsiteX28" fmla="*/ 1014412 w 1700212"/>
                  <a:gd name="connsiteY28" fmla="*/ 746194 h 2389256"/>
                  <a:gd name="connsiteX29" fmla="*/ 928687 w 1700212"/>
                  <a:gd name="connsiteY29" fmla="*/ 831919 h 2389256"/>
                  <a:gd name="connsiteX30" fmla="*/ 885825 w 1700212"/>
                  <a:gd name="connsiteY30" fmla="*/ 846206 h 2389256"/>
                  <a:gd name="connsiteX31" fmla="*/ 828675 w 1700212"/>
                  <a:gd name="connsiteY31" fmla="*/ 874781 h 2389256"/>
                  <a:gd name="connsiteX32" fmla="*/ 742950 w 1700212"/>
                  <a:gd name="connsiteY32" fmla="*/ 903356 h 2389256"/>
                  <a:gd name="connsiteX33" fmla="*/ 571500 w 1700212"/>
                  <a:gd name="connsiteY33" fmla="*/ 889069 h 2389256"/>
                  <a:gd name="connsiteX34" fmla="*/ 428625 w 1700212"/>
                  <a:gd name="connsiteY34" fmla="*/ 874781 h 2389256"/>
                  <a:gd name="connsiteX35" fmla="*/ 142875 w 1700212"/>
                  <a:gd name="connsiteY35" fmla="*/ 889069 h 2389256"/>
                  <a:gd name="connsiteX36" fmla="*/ 100012 w 1700212"/>
                  <a:gd name="connsiteY36" fmla="*/ 903356 h 2389256"/>
                  <a:gd name="connsiteX37" fmla="*/ 42862 w 1700212"/>
                  <a:gd name="connsiteY37" fmla="*/ 989081 h 2389256"/>
                  <a:gd name="connsiteX38" fmla="*/ 14287 w 1700212"/>
                  <a:gd name="connsiteY38" fmla="*/ 1074806 h 2389256"/>
                  <a:gd name="connsiteX39" fmla="*/ 0 w 1700212"/>
                  <a:gd name="connsiteY39" fmla="*/ 1117669 h 2389256"/>
                  <a:gd name="connsiteX40" fmla="*/ 28575 w 1700212"/>
                  <a:gd name="connsiteY40" fmla="*/ 1217681 h 2389256"/>
                  <a:gd name="connsiteX41" fmla="*/ 57150 w 1700212"/>
                  <a:gd name="connsiteY41" fmla="*/ 1260544 h 2389256"/>
                  <a:gd name="connsiteX42" fmla="*/ 114300 w 1700212"/>
                  <a:gd name="connsiteY42" fmla="*/ 1274831 h 2389256"/>
                  <a:gd name="connsiteX43" fmla="*/ 157162 w 1700212"/>
                  <a:gd name="connsiteY43" fmla="*/ 1289119 h 2389256"/>
                  <a:gd name="connsiteX44" fmla="*/ 242887 w 1700212"/>
                  <a:gd name="connsiteY44" fmla="*/ 1346269 h 2389256"/>
                  <a:gd name="connsiteX45" fmla="*/ 285750 w 1700212"/>
                  <a:gd name="connsiteY45" fmla="*/ 1374844 h 2389256"/>
                  <a:gd name="connsiteX46" fmla="*/ 328612 w 1700212"/>
                  <a:gd name="connsiteY46" fmla="*/ 1389131 h 2389256"/>
                  <a:gd name="connsiteX47" fmla="*/ 414337 w 1700212"/>
                  <a:gd name="connsiteY47" fmla="*/ 1446281 h 2389256"/>
                  <a:gd name="connsiteX48" fmla="*/ 514350 w 1700212"/>
                  <a:gd name="connsiteY48" fmla="*/ 1560581 h 2389256"/>
                  <a:gd name="connsiteX49" fmla="*/ 542925 w 1700212"/>
                  <a:gd name="connsiteY49" fmla="*/ 1603444 h 2389256"/>
                  <a:gd name="connsiteX50" fmla="*/ 528637 w 1700212"/>
                  <a:gd name="connsiteY50" fmla="*/ 1717744 h 2389256"/>
                  <a:gd name="connsiteX51" fmla="*/ 471487 w 1700212"/>
                  <a:gd name="connsiteY51" fmla="*/ 1846331 h 2389256"/>
                  <a:gd name="connsiteX52" fmla="*/ 457200 w 1700212"/>
                  <a:gd name="connsiteY52" fmla="*/ 1889194 h 2389256"/>
                  <a:gd name="connsiteX53" fmla="*/ 385762 w 1700212"/>
                  <a:gd name="connsiteY53" fmla="*/ 1974919 h 2389256"/>
                  <a:gd name="connsiteX54" fmla="*/ 385762 w 1700212"/>
                  <a:gd name="connsiteY54" fmla="*/ 2203519 h 2389256"/>
                  <a:gd name="connsiteX55" fmla="*/ 400050 w 1700212"/>
                  <a:gd name="connsiteY55" fmla="*/ 2246381 h 2389256"/>
                  <a:gd name="connsiteX56" fmla="*/ 485775 w 1700212"/>
                  <a:gd name="connsiteY56" fmla="*/ 2289244 h 2389256"/>
                  <a:gd name="connsiteX57" fmla="*/ 528637 w 1700212"/>
                  <a:gd name="connsiteY57" fmla="*/ 2317819 h 2389256"/>
                  <a:gd name="connsiteX58" fmla="*/ 685800 w 1700212"/>
                  <a:gd name="connsiteY58" fmla="*/ 2360681 h 2389256"/>
                  <a:gd name="connsiteX59" fmla="*/ 771525 w 1700212"/>
                  <a:gd name="connsiteY59" fmla="*/ 2389256 h 2389256"/>
                  <a:gd name="connsiteX60" fmla="*/ 971550 w 1700212"/>
                  <a:gd name="connsiteY60" fmla="*/ 2374969 h 2389256"/>
                  <a:gd name="connsiteX61" fmla="*/ 1057275 w 1700212"/>
                  <a:gd name="connsiteY61" fmla="*/ 2346394 h 2389256"/>
                  <a:gd name="connsiteX62" fmla="*/ 1071562 w 1700212"/>
                  <a:gd name="connsiteY62" fmla="*/ 2303531 h 2389256"/>
                  <a:gd name="connsiteX63" fmla="*/ 1100137 w 1700212"/>
                  <a:gd name="connsiteY63" fmla="*/ 2260669 h 2389256"/>
                  <a:gd name="connsiteX64" fmla="*/ 1114425 w 1700212"/>
                  <a:gd name="connsiteY64" fmla="*/ 1917769 h 2389256"/>
                  <a:gd name="connsiteX65" fmla="*/ 1128712 w 1700212"/>
                  <a:gd name="connsiteY65" fmla="*/ 1874906 h 2389256"/>
                  <a:gd name="connsiteX66" fmla="*/ 1157287 w 1700212"/>
                  <a:gd name="connsiteY66" fmla="*/ 1832044 h 2389256"/>
                  <a:gd name="connsiteX67" fmla="*/ 1200150 w 1700212"/>
                  <a:gd name="connsiteY67" fmla="*/ 1803469 h 2389256"/>
                  <a:gd name="connsiteX68" fmla="*/ 1257300 w 1700212"/>
                  <a:gd name="connsiteY68" fmla="*/ 1732031 h 2389256"/>
                  <a:gd name="connsiteX69" fmla="*/ 1271587 w 1700212"/>
                  <a:gd name="connsiteY69" fmla="*/ 1689169 h 2389256"/>
                  <a:gd name="connsiteX70" fmla="*/ 1300162 w 1700212"/>
                  <a:gd name="connsiteY70" fmla="*/ 1646306 h 2389256"/>
                  <a:gd name="connsiteX71" fmla="*/ 1328737 w 1700212"/>
                  <a:gd name="connsiteY71" fmla="*/ 1560581 h 2389256"/>
                  <a:gd name="connsiteX72" fmla="*/ 1343025 w 1700212"/>
                  <a:gd name="connsiteY72" fmla="*/ 1360556 h 2389256"/>
                  <a:gd name="connsiteX73" fmla="*/ 1357312 w 1700212"/>
                  <a:gd name="connsiteY73" fmla="*/ 1317694 h 2389256"/>
                  <a:gd name="connsiteX74" fmla="*/ 1400175 w 1700212"/>
                  <a:gd name="connsiteY74" fmla="*/ 1174819 h 2389256"/>
                  <a:gd name="connsiteX75" fmla="*/ 1414462 w 1700212"/>
                  <a:gd name="connsiteY75" fmla="*/ 1131956 h 2389256"/>
                  <a:gd name="connsiteX76" fmla="*/ 1557337 w 1700212"/>
                  <a:gd name="connsiteY76" fmla="*/ 1060519 h 2389256"/>
                  <a:gd name="connsiteX77" fmla="*/ 1600200 w 1700212"/>
                  <a:gd name="connsiteY77" fmla="*/ 1031944 h 2389256"/>
                  <a:gd name="connsiteX78" fmla="*/ 1671637 w 1700212"/>
                  <a:gd name="connsiteY78" fmla="*/ 960506 h 2389256"/>
                  <a:gd name="connsiteX79" fmla="*/ 1685925 w 1700212"/>
                  <a:gd name="connsiteY79" fmla="*/ 889069 h 2389256"/>
                  <a:gd name="connsiteX80" fmla="*/ 1700212 w 1700212"/>
                  <a:gd name="connsiteY80" fmla="*/ 846206 h 2389256"/>
                  <a:gd name="connsiteX81" fmla="*/ 1657350 w 1700212"/>
                  <a:gd name="connsiteY81" fmla="*/ 717619 h 2389256"/>
                  <a:gd name="connsiteX82" fmla="*/ 1600200 w 1700212"/>
                  <a:gd name="connsiteY82" fmla="*/ 689044 h 2389256"/>
                  <a:gd name="connsiteX83" fmla="*/ 1557337 w 1700212"/>
                  <a:gd name="connsiteY83" fmla="*/ 660469 h 2389256"/>
                  <a:gd name="connsiteX84" fmla="*/ 1514475 w 1700212"/>
                  <a:gd name="connsiteY84" fmla="*/ 574744 h 2389256"/>
                  <a:gd name="connsiteX85" fmla="*/ 1485900 w 1700212"/>
                  <a:gd name="connsiteY85" fmla="*/ 489019 h 2389256"/>
                  <a:gd name="connsiteX86" fmla="*/ 1457325 w 1700212"/>
                  <a:gd name="connsiteY86" fmla="*/ 446156 h 2389256"/>
                  <a:gd name="connsiteX87" fmla="*/ 1443037 w 1700212"/>
                  <a:gd name="connsiteY87" fmla="*/ 403294 h 2389256"/>
                  <a:gd name="connsiteX88" fmla="*/ 1385887 w 1700212"/>
                  <a:gd name="connsiteY88" fmla="*/ 317569 h 2389256"/>
                  <a:gd name="connsiteX89" fmla="*/ 1357312 w 1700212"/>
                  <a:gd name="connsiteY89" fmla="*/ 231844 h 2389256"/>
                  <a:gd name="connsiteX90" fmla="*/ 1343025 w 1700212"/>
                  <a:gd name="connsiteY90" fmla="*/ 188981 h 2389256"/>
                  <a:gd name="connsiteX91" fmla="*/ 1300162 w 1700212"/>
                  <a:gd name="connsiteY91" fmla="*/ 174694 h 2389256"/>
                  <a:gd name="connsiteX92" fmla="*/ 1243012 w 1700212"/>
                  <a:gd name="connsiteY92" fmla="*/ 117544 h 2389256"/>
                  <a:gd name="connsiteX93" fmla="*/ 1228725 w 1700212"/>
                  <a:gd name="connsiteY93" fmla="*/ 74681 h 2389256"/>
                  <a:gd name="connsiteX94" fmla="*/ 1185862 w 1700212"/>
                  <a:gd name="connsiteY94" fmla="*/ 46106 h 2389256"/>
                  <a:gd name="connsiteX95" fmla="*/ 1000125 w 1700212"/>
                  <a:gd name="connsiteY95" fmla="*/ 3244 h 2389256"/>
                  <a:gd name="connsiteX96" fmla="*/ 785812 w 1700212"/>
                  <a:gd name="connsiteY96" fmla="*/ 3244 h 238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700212" h="2389256">
                    <a:moveTo>
                      <a:pt x="971550" y="3244"/>
                    </a:moveTo>
                    <a:cubicBezTo>
                      <a:pt x="919162" y="8006"/>
                      <a:pt x="866630" y="11385"/>
                      <a:pt x="814387" y="17531"/>
                    </a:cubicBezTo>
                    <a:cubicBezTo>
                      <a:pt x="772039" y="22513"/>
                      <a:pt x="714235" y="33289"/>
                      <a:pt x="671512" y="46106"/>
                    </a:cubicBezTo>
                    <a:cubicBezTo>
                      <a:pt x="671445" y="46126"/>
                      <a:pt x="564389" y="81814"/>
                      <a:pt x="542925" y="88969"/>
                    </a:cubicBezTo>
                    <a:lnTo>
                      <a:pt x="500062" y="103256"/>
                    </a:lnTo>
                    <a:cubicBezTo>
                      <a:pt x="457041" y="167788"/>
                      <a:pt x="445791" y="164752"/>
                      <a:pt x="485775" y="274706"/>
                    </a:cubicBezTo>
                    <a:cubicBezTo>
                      <a:pt x="491643" y="290843"/>
                      <a:pt x="514350" y="293756"/>
                      <a:pt x="528637" y="303281"/>
                    </a:cubicBezTo>
                    <a:cubicBezTo>
                      <a:pt x="557212" y="298519"/>
                      <a:pt x="586036" y="295064"/>
                      <a:pt x="614362" y="288994"/>
                    </a:cubicBezTo>
                    <a:cubicBezTo>
                      <a:pt x="652763" y="280765"/>
                      <a:pt x="728662" y="260419"/>
                      <a:pt x="728662" y="260419"/>
                    </a:cubicBezTo>
                    <a:cubicBezTo>
                      <a:pt x="757237" y="265181"/>
                      <a:pt x="788476" y="261751"/>
                      <a:pt x="814387" y="274706"/>
                    </a:cubicBezTo>
                    <a:cubicBezTo>
                      <a:pt x="841677" y="288351"/>
                      <a:pt x="856846" y="337894"/>
                      <a:pt x="828675" y="360431"/>
                    </a:cubicBezTo>
                    <a:cubicBezTo>
                      <a:pt x="813342" y="372698"/>
                      <a:pt x="790333" y="369076"/>
                      <a:pt x="771525" y="374719"/>
                    </a:cubicBezTo>
                    <a:cubicBezTo>
                      <a:pt x="742675" y="383374"/>
                      <a:pt x="714375" y="393769"/>
                      <a:pt x="685800" y="403294"/>
                    </a:cubicBezTo>
                    <a:cubicBezTo>
                      <a:pt x="671512" y="408056"/>
                      <a:pt x="657548" y="413928"/>
                      <a:pt x="642937" y="417581"/>
                    </a:cubicBezTo>
                    <a:cubicBezTo>
                      <a:pt x="623887" y="422344"/>
                      <a:pt x="605251" y="429274"/>
                      <a:pt x="585787" y="431869"/>
                    </a:cubicBezTo>
                    <a:cubicBezTo>
                      <a:pt x="533645" y="438821"/>
                      <a:pt x="481012" y="441394"/>
                      <a:pt x="428625" y="446156"/>
                    </a:cubicBezTo>
                    <a:lnTo>
                      <a:pt x="342900" y="474731"/>
                    </a:lnTo>
                    <a:lnTo>
                      <a:pt x="300037" y="489019"/>
                    </a:lnTo>
                    <a:cubicBezTo>
                      <a:pt x="295275" y="503306"/>
                      <a:pt x="283274" y="517026"/>
                      <a:pt x="285750" y="531881"/>
                    </a:cubicBezTo>
                    <a:cubicBezTo>
                      <a:pt x="293353" y="577500"/>
                      <a:pt x="323754" y="577887"/>
                      <a:pt x="357187" y="589031"/>
                    </a:cubicBezTo>
                    <a:cubicBezTo>
                      <a:pt x="371475" y="598556"/>
                      <a:pt x="382922" y="616383"/>
                      <a:pt x="400050" y="617606"/>
                    </a:cubicBezTo>
                    <a:cubicBezTo>
                      <a:pt x="460524" y="621926"/>
                      <a:pt x="549572" y="608468"/>
                      <a:pt x="614362" y="589031"/>
                    </a:cubicBezTo>
                    <a:cubicBezTo>
                      <a:pt x="643212" y="580376"/>
                      <a:pt x="671512" y="569981"/>
                      <a:pt x="700087" y="560456"/>
                    </a:cubicBezTo>
                    <a:lnTo>
                      <a:pt x="742950" y="546169"/>
                    </a:lnTo>
                    <a:cubicBezTo>
                      <a:pt x="800100" y="550931"/>
                      <a:pt x="858166" y="549209"/>
                      <a:pt x="914400" y="560456"/>
                    </a:cubicBezTo>
                    <a:cubicBezTo>
                      <a:pt x="931238" y="563824"/>
                      <a:pt x="941904" y="581352"/>
                      <a:pt x="957262" y="589031"/>
                    </a:cubicBezTo>
                    <a:cubicBezTo>
                      <a:pt x="970733" y="595766"/>
                      <a:pt x="985837" y="598556"/>
                      <a:pt x="1000125" y="603319"/>
                    </a:cubicBezTo>
                    <a:cubicBezTo>
                      <a:pt x="1009650" y="631894"/>
                      <a:pt x="1036006" y="659823"/>
                      <a:pt x="1028700" y="689044"/>
                    </a:cubicBezTo>
                    <a:cubicBezTo>
                      <a:pt x="1023937" y="708094"/>
                      <a:pt x="1022147" y="728145"/>
                      <a:pt x="1014412" y="746194"/>
                    </a:cubicBezTo>
                    <a:cubicBezTo>
                      <a:pt x="997572" y="785487"/>
                      <a:pt x="964983" y="811178"/>
                      <a:pt x="928687" y="831919"/>
                    </a:cubicBezTo>
                    <a:cubicBezTo>
                      <a:pt x="915611" y="839391"/>
                      <a:pt x="899667" y="840274"/>
                      <a:pt x="885825" y="846206"/>
                    </a:cubicBezTo>
                    <a:cubicBezTo>
                      <a:pt x="866249" y="854596"/>
                      <a:pt x="848450" y="866871"/>
                      <a:pt x="828675" y="874781"/>
                    </a:cubicBezTo>
                    <a:cubicBezTo>
                      <a:pt x="800709" y="885968"/>
                      <a:pt x="742950" y="903356"/>
                      <a:pt x="742950" y="903356"/>
                    </a:cubicBezTo>
                    <a:lnTo>
                      <a:pt x="571500" y="889069"/>
                    </a:lnTo>
                    <a:cubicBezTo>
                      <a:pt x="523834" y="884736"/>
                      <a:pt x="476488" y="874781"/>
                      <a:pt x="428625" y="874781"/>
                    </a:cubicBezTo>
                    <a:cubicBezTo>
                      <a:pt x="333256" y="874781"/>
                      <a:pt x="238125" y="884306"/>
                      <a:pt x="142875" y="889069"/>
                    </a:cubicBezTo>
                    <a:cubicBezTo>
                      <a:pt x="128587" y="893831"/>
                      <a:pt x="110661" y="892707"/>
                      <a:pt x="100012" y="903356"/>
                    </a:cubicBezTo>
                    <a:cubicBezTo>
                      <a:pt x="75728" y="927640"/>
                      <a:pt x="42862" y="989081"/>
                      <a:pt x="42862" y="989081"/>
                    </a:cubicBezTo>
                    <a:lnTo>
                      <a:pt x="14287" y="1074806"/>
                    </a:lnTo>
                    <a:lnTo>
                      <a:pt x="0" y="1117669"/>
                    </a:lnTo>
                    <a:cubicBezTo>
                      <a:pt x="4579" y="1135986"/>
                      <a:pt x="18324" y="1197179"/>
                      <a:pt x="28575" y="1217681"/>
                    </a:cubicBezTo>
                    <a:cubicBezTo>
                      <a:pt x="36254" y="1233040"/>
                      <a:pt x="42862" y="1251019"/>
                      <a:pt x="57150" y="1260544"/>
                    </a:cubicBezTo>
                    <a:cubicBezTo>
                      <a:pt x="73488" y="1271436"/>
                      <a:pt x="95419" y="1269436"/>
                      <a:pt x="114300" y="1274831"/>
                    </a:cubicBezTo>
                    <a:cubicBezTo>
                      <a:pt x="128781" y="1278968"/>
                      <a:pt x="143997" y="1281805"/>
                      <a:pt x="157162" y="1289119"/>
                    </a:cubicBezTo>
                    <a:cubicBezTo>
                      <a:pt x="187183" y="1305798"/>
                      <a:pt x="214312" y="1327219"/>
                      <a:pt x="242887" y="1346269"/>
                    </a:cubicBezTo>
                    <a:cubicBezTo>
                      <a:pt x="257175" y="1355794"/>
                      <a:pt x="269460" y="1369414"/>
                      <a:pt x="285750" y="1374844"/>
                    </a:cubicBezTo>
                    <a:lnTo>
                      <a:pt x="328612" y="1389131"/>
                    </a:lnTo>
                    <a:cubicBezTo>
                      <a:pt x="357187" y="1408181"/>
                      <a:pt x="395287" y="1417706"/>
                      <a:pt x="414337" y="1446281"/>
                    </a:cubicBezTo>
                    <a:cubicBezTo>
                      <a:pt x="481012" y="1546294"/>
                      <a:pt x="442912" y="1512956"/>
                      <a:pt x="514350" y="1560581"/>
                    </a:cubicBezTo>
                    <a:cubicBezTo>
                      <a:pt x="523875" y="1574869"/>
                      <a:pt x="541370" y="1586343"/>
                      <a:pt x="542925" y="1603444"/>
                    </a:cubicBezTo>
                    <a:cubicBezTo>
                      <a:pt x="546401" y="1641683"/>
                      <a:pt x="536682" y="1680200"/>
                      <a:pt x="528637" y="1717744"/>
                    </a:cubicBezTo>
                    <a:cubicBezTo>
                      <a:pt x="512529" y="1792914"/>
                      <a:pt x="506567" y="1793711"/>
                      <a:pt x="471487" y="1846331"/>
                    </a:cubicBezTo>
                    <a:cubicBezTo>
                      <a:pt x="466725" y="1860619"/>
                      <a:pt x="463935" y="1875723"/>
                      <a:pt x="457200" y="1889194"/>
                    </a:cubicBezTo>
                    <a:cubicBezTo>
                      <a:pt x="437310" y="1928975"/>
                      <a:pt x="417359" y="1943322"/>
                      <a:pt x="385762" y="1974919"/>
                    </a:cubicBezTo>
                    <a:cubicBezTo>
                      <a:pt x="359699" y="2079173"/>
                      <a:pt x="363615" y="2037418"/>
                      <a:pt x="385762" y="2203519"/>
                    </a:cubicBezTo>
                    <a:cubicBezTo>
                      <a:pt x="387752" y="2218447"/>
                      <a:pt x="390642" y="2234621"/>
                      <a:pt x="400050" y="2246381"/>
                    </a:cubicBezTo>
                    <a:cubicBezTo>
                      <a:pt x="427348" y="2280503"/>
                      <a:pt x="451264" y="2271988"/>
                      <a:pt x="485775" y="2289244"/>
                    </a:cubicBezTo>
                    <a:cubicBezTo>
                      <a:pt x="501133" y="2296923"/>
                      <a:pt x="512946" y="2310845"/>
                      <a:pt x="528637" y="2317819"/>
                    </a:cubicBezTo>
                    <a:cubicBezTo>
                      <a:pt x="620070" y="2358456"/>
                      <a:pt x="598798" y="2336954"/>
                      <a:pt x="685800" y="2360681"/>
                    </a:cubicBezTo>
                    <a:cubicBezTo>
                      <a:pt x="714859" y="2368606"/>
                      <a:pt x="771525" y="2389256"/>
                      <a:pt x="771525" y="2389256"/>
                    </a:cubicBezTo>
                    <a:cubicBezTo>
                      <a:pt x="838200" y="2384494"/>
                      <a:pt x="905445" y="2384885"/>
                      <a:pt x="971550" y="2374969"/>
                    </a:cubicBezTo>
                    <a:cubicBezTo>
                      <a:pt x="1001337" y="2370501"/>
                      <a:pt x="1057275" y="2346394"/>
                      <a:pt x="1057275" y="2346394"/>
                    </a:cubicBezTo>
                    <a:cubicBezTo>
                      <a:pt x="1062037" y="2332106"/>
                      <a:pt x="1064827" y="2317002"/>
                      <a:pt x="1071562" y="2303531"/>
                    </a:cubicBezTo>
                    <a:cubicBezTo>
                      <a:pt x="1079241" y="2288172"/>
                      <a:pt x="1098241" y="2277735"/>
                      <a:pt x="1100137" y="2260669"/>
                    </a:cubicBezTo>
                    <a:cubicBezTo>
                      <a:pt x="1112770" y="2146970"/>
                      <a:pt x="1105974" y="2031856"/>
                      <a:pt x="1114425" y="1917769"/>
                    </a:cubicBezTo>
                    <a:cubicBezTo>
                      <a:pt x="1115538" y="1902750"/>
                      <a:pt x="1121977" y="1888377"/>
                      <a:pt x="1128712" y="1874906"/>
                    </a:cubicBezTo>
                    <a:cubicBezTo>
                      <a:pt x="1136391" y="1859547"/>
                      <a:pt x="1145145" y="1844186"/>
                      <a:pt x="1157287" y="1832044"/>
                    </a:cubicBezTo>
                    <a:cubicBezTo>
                      <a:pt x="1169429" y="1819902"/>
                      <a:pt x="1185862" y="1812994"/>
                      <a:pt x="1200150" y="1803469"/>
                    </a:cubicBezTo>
                    <a:cubicBezTo>
                      <a:pt x="1236060" y="1695734"/>
                      <a:pt x="1183443" y="1824352"/>
                      <a:pt x="1257300" y="1732031"/>
                    </a:cubicBezTo>
                    <a:cubicBezTo>
                      <a:pt x="1266708" y="1720271"/>
                      <a:pt x="1264852" y="1702639"/>
                      <a:pt x="1271587" y="1689169"/>
                    </a:cubicBezTo>
                    <a:cubicBezTo>
                      <a:pt x="1279266" y="1673810"/>
                      <a:pt x="1293188" y="1661998"/>
                      <a:pt x="1300162" y="1646306"/>
                    </a:cubicBezTo>
                    <a:cubicBezTo>
                      <a:pt x="1312395" y="1618781"/>
                      <a:pt x="1328737" y="1560581"/>
                      <a:pt x="1328737" y="1560581"/>
                    </a:cubicBezTo>
                    <a:cubicBezTo>
                      <a:pt x="1333500" y="1493906"/>
                      <a:pt x="1335215" y="1426943"/>
                      <a:pt x="1343025" y="1360556"/>
                    </a:cubicBezTo>
                    <a:cubicBezTo>
                      <a:pt x="1344785" y="1345599"/>
                      <a:pt x="1353175" y="1332175"/>
                      <a:pt x="1357312" y="1317694"/>
                    </a:cubicBezTo>
                    <a:cubicBezTo>
                      <a:pt x="1400499" y="1166541"/>
                      <a:pt x="1332268" y="1378543"/>
                      <a:pt x="1400175" y="1174819"/>
                    </a:cubicBezTo>
                    <a:cubicBezTo>
                      <a:pt x="1404937" y="1160531"/>
                      <a:pt x="1401931" y="1140310"/>
                      <a:pt x="1414462" y="1131956"/>
                    </a:cubicBezTo>
                    <a:cubicBezTo>
                      <a:pt x="1516525" y="1063914"/>
                      <a:pt x="1466869" y="1083135"/>
                      <a:pt x="1557337" y="1060519"/>
                    </a:cubicBezTo>
                    <a:cubicBezTo>
                      <a:pt x="1571625" y="1050994"/>
                      <a:pt x="1588058" y="1044086"/>
                      <a:pt x="1600200" y="1031944"/>
                    </a:cubicBezTo>
                    <a:cubicBezTo>
                      <a:pt x="1695453" y="936691"/>
                      <a:pt x="1557335" y="1036708"/>
                      <a:pt x="1671637" y="960506"/>
                    </a:cubicBezTo>
                    <a:cubicBezTo>
                      <a:pt x="1676400" y="936694"/>
                      <a:pt x="1680035" y="912628"/>
                      <a:pt x="1685925" y="889069"/>
                    </a:cubicBezTo>
                    <a:cubicBezTo>
                      <a:pt x="1689578" y="874458"/>
                      <a:pt x="1700212" y="861266"/>
                      <a:pt x="1700212" y="846206"/>
                    </a:cubicBezTo>
                    <a:cubicBezTo>
                      <a:pt x="1700212" y="817310"/>
                      <a:pt x="1680591" y="740860"/>
                      <a:pt x="1657350" y="717619"/>
                    </a:cubicBezTo>
                    <a:cubicBezTo>
                      <a:pt x="1642290" y="702559"/>
                      <a:pt x="1618692" y="699611"/>
                      <a:pt x="1600200" y="689044"/>
                    </a:cubicBezTo>
                    <a:cubicBezTo>
                      <a:pt x="1585291" y="680525"/>
                      <a:pt x="1571625" y="669994"/>
                      <a:pt x="1557337" y="660469"/>
                    </a:cubicBezTo>
                    <a:cubicBezTo>
                      <a:pt x="1505237" y="504161"/>
                      <a:pt x="1588326" y="740909"/>
                      <a:pt x="1514475" y="574744"/>
                    </a:cubicBezTo>
                    <a:cubicBezTo>
                      <a:pt x="1502242" y="547219"/>
                      <a:pt x="1502608" y="514081"/>
                      <a:pt x="1485900" y="489019"/>
                    </a:cubicBezTo>
                    <a:cubicBezTo>
                      <a:pt x="1476375" y="474731"/>
                      <a:pt x="1465004" y="461515"/>
                      <a:pt x="1457325" y="446156"/>
                    </a:cubicBezTo>
                    <a:cubicBezTo>
                      <a:pt x="1450590" y="432686"/>
                      <a:pt x="1450351" y="416459"/>
                      <a:pt x="1443037" y="403294"/>
                    </a:cubicBezTo>
                    <a:cubicBezTo>
                      <a:pt x="1426358" y="373273"/>
                      <a:pt x="1385887" y="317569"/>
                      <a:pt x="1385887" y="317569"/>
                    </a:cubicBezTo>
                    <a:lnTo>
                      <a:pt x="1357312" y="231844"/>
                    </a:lnTo>
                    <a:cubicBezTo>
                      <a:pt x="1352550" y="217556"/>
                      <a:pt x="1357313" y="193743"/>
                      <a:pt x="1343025" y="188981"/>
                    </a:cubicBezTo>
                    <a:lnTo>
                      <a:pt x="1300162" y="174694"/>
                    </a:lnTo>
                    <a:cubicBezTo>
                      <a:pt x="1262063" y="60393"/>
                      <a:pt x="1319212" y="193744"/>
                      <a:pt x="1243012" y="117544"/>
                    </a:cubicBezTo>
                    <a:cubicBezTo>
                      <a:pt x="1232363" y="106895"/>
                      <a:pt x="1238133" y="86441"/>
                      <a:pt x="1228725" y="74681"/>
                    </a:cubicBezTo>
                    <a:cubicBezTo>
                      <a:pt x="1217998" y="61272"/>
                      <a:pt x="1201554" y="53080"/>
                      <a:pt x="1185862" y="46106"/>
                    </a:cubicBezTo>
                    <a:cubicBezTo>
                      <a:pt x="1129306" y="20970"/>
                      <a:pt x="1061625" y="6039"/>
                      <a:pt x="1000125" y="3244"/>
                    </a:cubicBezTo>
                    <a:cubicBezTo>
                      <a:pt x="928761" y="0"/>
                      <a:pt x="857250" y="3244"/>
                      <a:pt x="785812" y="3244"/>
                    </a:cubicBezTo>
                  </a:path>
                </a:pathLst>
              </a:custGeom>
              <a:solidFill>
                <a:schemeClr val="accent3">
                  <a:lumMod val="60000"/>
                  <a:lumOff val="4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7123631" y="3578072"/>
                <a:ext cx="648769" cy="1222527"/>
              </a:xfrm>
              <a:custGeom>
                <a:avLst/>
                <a:gdLst>
                  <a:gd name="connsiteX0" fmla="*/ 46229 w 1417829"/>
                  <a:gd name="connsiteY0" fmla="*/ 114300 h 2757488"/>
                  <a:gd name="connsiteX1" fmla="*/ 31942 w 1417829"/>
                  <a:gd name="connsiteY1" fmla="*/ 414338 h 2757488"/>
                  <a:gd name="connsiteX2" fmla="*/ 3367 w 1417829"/>
                  <a:gd name="connsiteY2" fmla="*/ 457200 h 2757488"/>
                  <a:gd name="connsiteX3" fmla="*/ 46229 w 1417829"/>
                  <a:gd name="connsiteY3" fmla="*/ 485775 h 2757488"/>
                  <a:gd name="connsiteX4" fmla="*/ 160529 w 1417829"/>
                  <a:gd name="connsiteY4" fmla="*/ 514350 h 2757488"/>
                  <a:gd name="connsiteX5" fmla="*/ 203392 w 1417829"/>
                  <a:gd name="connsiteY5" fmla="*/ 528638 h 2757488"/>
                  <a:gd name="connsiteX6" fmla="*/ 246254 w 1417829"/>
                  <a:gd name="connsiteY6" fmla="*/ 614363 h 2757488"/>
                  <a:gd name="connsiteX7" fmla="*/ 217679 w 1417829"/>
                  <a:gd name="connsiteY7" fmla="*/ 900113 h 2757488"/>
                  <a:gd name="connsiteX8" fmla="*/ 189104 w 1417829"/>
                  <a:gd name="connsiteY8" fmla="*/ 985838 h 2757488"/>
                  <a:gd name="connsiteX9" fmla="*/ 174817 w 1417829"/>
                  <a:gd name="connsiteY9" fmla="*/ 1028700 h 2757488"/>
                  <a:gd name="connsiteX10" fmla="*/ 189104 w 1417829"/>
                  <a:gd name="connsiteY10" fmla="*/ 1328738 h 2757488"/>
                  <a:gd name="connsiteX11" fmla="*/ 203392 w 1417829"/>
                  <a:gd name="connsiteY11" fmla="*/ 1371600 h 2757488"/>
                  <a:gd name="connsiteX12" fmla="*/ 231967 w 1417829"/>
                  <a:gd name="connsiteY12" fmla="*/ 1414463 h 2757488"/>
                  <a:gd name="connsiteX13" fmla="*/ 274829 w 1417829"/>
                  <a:gd name="connsiteY13" fmla="*/ 1457325 h 2757488"/>
                  <a:gd name="connsiteX14" fmla="*/ 317692 w 1417829"/>
                  <a:gd name="connsiteY14" fmla="*/ 1485900 h 2757488"/>
                  <a:gd name="connsiteX15" fmla="*/ 346267 w 1417829"/>
                  <a:gd name="connsiteY15" fmla="*/ 1528763 h 2757488"/>
                  <a:gd name="connsiteX16" fmla="*/ 403417 w 1417829"/>
                  <a:gd name="connsiteY16" fmla="*/ 1543050 h 2757488"/>
                  <a:gd name="connsiteX17" fmla="*/ 446279 w 1417829"/>
                  <a:gd name="connsiteY17" fmla="*/ 1557338 h 2757488"/>
                  <a:gd name="connsiteX18" fmla="*/ 574867 w 1417829"/>
                  <a:gd name="connsiteY18" fmla="*/ 1628775 h 2757488"/>
                  <a:gd name="connsiteX19" fmla="*/ 603442 w 1417829"/>
                  <a:gd name="connsiteY19" fmla="*/ 1671638 h 2757488"/>
                  <a:gd name="connsiteX20" fmla="*/ 689167 w 1417829"/>
                  <a:gd name="connsiteY20" fmla="*/ 1700213 h 2757488"/>
                  <a:gd name="connsiteX21" fmla="*/ 732029 w 1417829"/>
                  <a:gd name="connsiteY21" fmla="*/ 1728788 h 2757488"/>
                  <a:gd name="connsiteX22" fmla="*/ 789179 w 1417829"/>
                  <a:gd name="connsiteY22" fmla="*/ 1814513 h 2757488"/>
                  <a:gd name="connsiteX23" fmla="*/ 817754 w 1417829"/>
                  <a:gd name="connsiteY23" fmla="*/ 1857375 h 2757488"/>
                  <a:gd name="connsiteX24" fmla="*/ 832042 w 1417829"/>
                  <a:gd name="connsiteY24" fmla="*/ 1900238 h 2757488"/>
                  <a:gd name="connsiteX25" fmla="*/ 817754 w 1417829"/>
                  <a:gd name="connsiteY25" fmla="*/ 1957388 h 2757488"/>
                  <a:gd name="connsiteX26" fmla="*/ 803467 w 1417829"/>
                  <a:gd name="connsiteY26" fmla="*/ 2000250 h 2757488"/>
                  <a:gd name="connsiteX27" fmla="*/ 717742 w 1417829"/>
                  <a:gd name="connsiteY27" fmla="*/ 2028825 h 2757488"/>
                  <a:gd name="connsiteX28" fmla="*/ 674879 w 1417829"/>
                  <a:gd name="connsiteY28" fmla="*/ 2043113 h 2757488"/>
                  <a:gd name="connsiteX29" fmla="*/ 560579 w 1417829"/>
                  <a:gd name="connsiteY29" fmla="*/ 2071688 h 2757488"/>
                  <a:gd name="connsiteX30" fmla="*/ 474854 w 1417829"/>
                  <a:gd name="connsiteY30" fmla="*/ 2100263 h 2757488"/>
                  <a:gd name="connsiteX31" fmla="*/ 403417 w 1417829"/>
                  <a:gd name="connsiteY31" fmla="*/ 2157413 h 2757488"/>
                  <a:gd name="connsiteX32" fmla="*/ 360554 w 1417829"/>
                  <a:gd name="connsiteY32" fmla="*/ 2243138 h 2757488"/>
                  <a:gd name="connsiteX33" fmla="*/ 331979 w 1417829"/>
                  <a:gd name="connsiteY33" fmla="*/ 2286000 h 2757488"/>
                  <a:gd name="connsiteX34" fmla="*/ 346267 w 1417829"/>
                  <a:gd name="connsiteY34" fmla="*/ 2386013 h 2757488"/>
                  <a:gd name="connsiteX35" fmla="*/ 417704 w 1417829"/>
                  <a:gd name="connsiteY35" fmla="*/ 2457450 h 2757488"/>
                  <a:gd name="connsiteX36" fmla="*/ 460567 w 1417829"/>
                  <a:gd name="connsiteY36" fmla="*/ 2471738 h 2757488"/>
                  <a:gd name="connsiteX37" fmla="*/ 503429 w 1417829"/>
                  <a:gd name="connsiteY37" fmla="*/ 2500313 h 2757488"/>
                  <a:gd name="connsiteX38" fmla="*/ 560579 w 1417829"/>
                  <a:gd name="connsiteY38" fmla="*/ 2628900 h 2757488"/>
                  <a:gd name="connsiteX39" fmla="*/ 603442 w 1417829"/>
                  <a:gd name="connsiteY39" fmla="*/ 2728913 h 2757488"/>
                  <a:gd name="connsiteX40" fmla="*/ 646304 w 1417829"/>
                  <a:gd name="connsiteY40" fmla="*/ 2757488 h 2757488"/>
                  <a:gd name="connsiteX41" fmla="*/ 803467 w 1417829"/>
                  <a:gd name="connsiteY41" fmla="*/ 2714625 h 2757488"/>
                  <a:gd name="connsiteX42" fmla="*/ 846329 w 1417829"/>
                  <a:gd name="connsiteY42" fmla="*/ 2700338 h 2757488"/>
                  <a:gd name="connsiteX43" fmla="*/ 974917 w 1417829"/>
                  <a:gd name="connsiteY43" fmla="*/ 2614613 h 2757488"/>
                  <a:gd name="connsiteX44" fmla="*/ 1017779 w 1417829"/>
                  <a:gd name="connsiteY44" fmla="*/ 2586038 h 2757488"/>
                  <a:gd name="connsiteX45" fmla="*/ 1060642 w 1417829"/>
                  <a:gd name="connsiteY45" fmla="*/ 2557463 h 2757488"/>
                  <a:gd name="connsiteX46" fmla="*/ 1089217 w 1417829"/>
                  <a:gd name="connsiteY46" fmla="*/ 2514600 h 2757488"/>
                  <a:gd name="connsiteX47" fmla="*/ 1132079 w 1417829"/>
                  <a:gd name="connsiteY47" fmla="*/ 2500313 h 2757488"/>
                  <a:gd name="connsiteX48" fmla="*/ 1174942 w 1417829"/>
                  <a:gd name="connsiteY48" fmla="*/ 2471738 h 2757488"/>
                  <a:gd name="connsiteX49" fmla="*/ 1203517 w 1417829"/>
                  <a:gd name="connsiteY49" fmla="*/ 2386013 h 2757488"/>
                  <a:gd name="connsiteX50" fmla="*/ 1174942 w 1417829"/>
                  <a:gd name="connsiteY50" fmla="*/ 2214563 h 2757488"/>
                  <a:gd name="connsiteX51" fmla="*/ 1103504 w 1417829"/>
                  <a:gd name="connsiteY51" fmla="*/ 2114550 h 2757488"/>
                  <a:gd name="connsiteX52" fmla="*/ 1046354 w 1417829"/>
                  <a:gd name="connsiteY52" fmla="*/ 1914525 h 2757488"/>
                  <a:gd name="connsiteX53" fmla="*/ 1017779 w 1417829"/>
                  <a:gd name="connsiteY53" fmla="*/ 1828800 h 2757488"/>
                  <a:gd name="connsiteX54" fmla="*/ 946342 w 1417829"/>
                  <a:gd name="connsiteY54" fmla="*/ 1743075 h 2757488"/>
                  <a:gd name="connsiteX55" fmla="*/ 917767 w 1417829"/>
                  <a:gd name="connsiteY55" fmla="*/ 1700213 h 2757488"/>
                  <a:gd name="connsiteX56" fmla="*/ 903479 w 1417829"/>
                  <a:gd name="connsiteY56" fmla="*/ 1657350 h 2757488"/>
                  <a:gd name="connsiteX57" fmla="*/ 860617 w 1417829"/>
                  <a:gd name="connsiteY57" fmla="*/ 1628775 h 2757488"/>
                  <a:gd name="connsiteX58" fmla="*/ 803467 w 1417829"/>
                  <a:gd name="connsiteY58" fmla="*/ 1543050 h 2757488"/>
                  <a:gd name="connsiteX59" fmla="*/ 760604 w 1417829"/>
                  <a:gd name="connsiteY59" fmla="*/ 1528763 h 2757488"/>
                  <a:gd name="connsiteX60" fmla="*/ 746317 w 1417829"/>
                  <a:gd name="connsiteY60" fmla="*/ 1485900 h 2757488"/>
                  <a:gd name="connsiteX61" fmla="*/ 717742 w 1417829"/>
                  <a:gd name="connsiteY61" fmla="*/ 1357313 h 2757488"/>
                  <a:gd name="connsiteX62" fmla="*/ 746317 w 1417829"/>
                  <a:gd name="connsiteY62" fmla="*/ 1314450 h 2757488"/>
                  <a:gd name="connsiteX63" fmla="*/ 832042 w 1417829"/>
                  <a:gd name="connsiteY63" fmla="*/ 1285875 h 2757488"/>
                  <a:gd name="connsiteX64" fmla="*/ 874904 w 1417829"/>
                  <a:gd name="connsiteY64" fmla="*/ 1371600 h 2757488"/>
                  <a:gd name="connsiteX65" fmla="*/ 889192 w 1417829"/>
                  <a:gd name="connsiteY65" fmla="*/ 1414463 h 2757488"/>
                  <a:gd name="connsiteX66" fmla="*/ 974917 w 1417829"/>
                  <a:gd name="connsiteY66" fmla="*/ 1457325 h 2757488"/>
                  <a:gd name="connsiteX67" fmla="*/ 1003492 w 1417829"/>
                  <a:gd name="connsiteY67" fmla="*/ 1414463 h 2757488"/>
                  <a:gd name="connsiteX68" fmla="*/ 974917 w 1417829"/>
                  <a:gd name="connsiteY68" fmla="*/ 1285875 h 2757488"/>
                  <a:gd name="connsiteX69" fmla="*/ 960629 w 1417829"/>
                  <a:gd name="connsiteY69" fmla="*/ 1214438 h 2757488"/>
                  <a:gd name="connsiteX70" fmla="*/ 974917 w 1417829"/>
                  <a:gd name="connsiteY70" fmla="*/ 928688 h 2757488"/>
                  <a:gd name="connsiteX71" fmla="*/ 989204 w 1417829"/>
                  <a:gd name="connsiteY71" fmla="*/ 885825 h 2757488"/>
                  <a:gd name="connsiteX72" fmla="*/ 1017779 w 1417829"/>
                  <a:gd name="connsiteY72" fmla="*/ 842963 h 2757488"/>
                  <a:gd name="connsiteX73" fmla="*/ 1146367 w 1417829"/>
                  <a:gd name="connsiteY73" fmla="*/ 785813 h 2757488"/>
                  <a:gd name="connsiteX74" fmla="*/ 1232092 w 1417829"/>
                  <a:gd name="connsiteY74" fmla="*/ 757238 h 2757488"/>
                  <a:gd name="connsiteX75" fmla="*/ 1274954 w 1417829"/>
                  <a:gd name="connsiteY75" fmla="*/ 742950 h 2757488"/>
                  <a:gd name="connsiteX76" fmla="*/ 1360679 w 1417829"/>
                  <a:gd name="connsiteY76" fmla="*/ 700088 h 2757488"/>
                  <a:gd name="connsiteX77" fmla="*/ 1403542 w 1417829"/>
                  <a:gd name="connsiteY77" fmla="*/ 571500 h 2757488"/>
                  <a:gd name="connsiteX78" fmla="*/ 1417829 w 1417829"/>
                  <a:gd name="connsiteY78" fmla="*/ 528638 h 2757488"/>
                  <a:gd name="connsiteX79" fmla="*/ 1389254 w 1417829"/>
                  <a:gd name="connsiteY79" fmla="*/ 414338 h 2757488"/>
                  <a:gd name="connsiteX80" fmla="*/ 1374967 w 1417829"/>
                  <a:gd name="connsiteY80" fmla="*/ 371475 h 2757488"/>
                  <a:gd name="connsiteX81" fmla="*/ 1332104 w 1417829"/>
                  <a:gd name="connsiteY81" fmla="*/ 342900 h 2757488"/>
                  <a:gd name="connsiteX82" fmla="*/ 1303529 w 1417829"/>
                  <a:gd name="connsiteY82" fmla="*/ 300038 h 2757488"/>
                  <a:gd name="connsiteX83" fmla="*/ 1260667 w 1417829"/>
                  <a:gd name="connsiteY83" fmla="*/ 271463 h 2757488"/>
                  <a:gd name="connsiteX84" fmla="*/ 746317 w 1417829"/>
                  <a:gd name="connsiteY84" fmla="*/ 228600 h 2757488"/>
                  <a:gd name="connsiteX85" fmla="*/ 660592 w 1417829"/>
                  <a:gd name="connsiteY85" fmla="*/ 185738 h 2757488"/>
                  <a:gd name="connsiteX86" fmla="*/ 646304 w 1417829"/>
                  <a:gd name="connsiteY86" fmla="*/ 142875 h 2757488"/>
                  <a:gd name="connsiteX87" fmla="*/ 560579 w 1417829"/>
                  <a:gd name="connsiteY87" fmla="*/ 85725 h 2757488"/>
                  <a:gd name="connsiteX88" fmla="*/ 503429 w 1417829"/>
                  <a:gd name="connsiteY88" fmla="*/ 57150 h 2757488"/>
                  <a:gd name="connsiteX89" fmla="*/ 417704 w 1417829"/>
                  <a:gd name="connsiteY89" fmla="*/ 28575 h 2757488"/>
                  <a:gd name="connsiteX90" fmla="*/ 360554 w 1417829"/>
                  <a:gd name="connsiteY90" fmla="*/ 0 h 2757488"/>
                  <a:gd name="connsiteX91" fmla="*/ 160529 w 1417829"/>
                  <a:gd name="connsiteY91" fmla="*/ 14288 h 2757488"/>
                  <a:gd name="connsiteX92" fmla="*/ 74804 w 1417829"/>
                  <a:gd name="connsiteY92" fmla="*/ 57150 h 2757488"/>
                  <a:gd name="connsiteX93" fmla="*/ 31942 w 1417829"/>
                  <a:gd name="connsiteY93" fmla="*/ 71438 h 2757488"/>
                  <a:gd name="connsiteX94" fmla="*/ 17654 w 1417829"/>
                  <a:gd name="connsiteY94" fmla="*/ 200025 h 275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417829" h="2757488">
                    <a:moveTo>
                      <a:pt x="46229" y="114300"/>
                    </a:moveTo>
                    <a:cubicBezTo>
                      <a:pt x="41467" y="214313"/>
                      <a:pt x="44361" y="314985"/>
                      <a:pt x="31942" y="414338"/>
                    </a:cubicBezTo>
                    <a:cubicBezTo>
                      <a:pt x="29812" y="431377"/>
                      <a:pt x="0" y="440362"/>
                      <a:pt x="3367" y="457200"/>
                    </a:cubicBezTo>
                    <a:cubicBezTo>
                      <a:pt x="6734" y="474038"/>
                      <a:pt x="30092" y="479907"/>
                      <a:pt x="46229" y="485775"/>
                    </a:cubicBezTo>
                    <a:cubicBezTo>
                      <a:pt x="83137" y="499196"/>
                      <a:pt x="122640" y="504017"/>
                      <a:pt x="160529" y="514350"/>
                    </a:cubicBezTo>
                    <a:cubicBezTo>
                      <a:pt x="175059" y="518313"/>
                      <a:pt x="189104" y="523875"/>
                      <a:pt x="203392" y="528638"/>
                    </a:cubicBezTo>
                    <a:cubicBezTo>
                      <a:pt x="217841" y="550311"/>
                      <a:pt x="246254" y="584785"/>
                      <a:pt x="246254" y="614363"/>
                    </a:cubicBezTo>
                    <a:cubicBezTo>
                      <a:pt x="246254" y="661237"/>
                      <a:pt x="235870" y="827348"/>
                      <a:pt x="217679" y="900113"/>
                    </a:cubicBezTo>
                    <a:cubicBezTo>
                      <a:pt x="210374" y="929334"/>
                      <a:pt x="198629" y="957263"/>
                      <a:pt x="189104" y="985838"/>
                    </a:cubicBezTo>
                    <a:lnTo>
                      <a:pt x="174817" y="1028700"/>
                    </a:lnTo>
                    <a:cubicBezTo>
                      <a:pt x="179579" y="1128713"/>
                      <a:pt x="180789" y="1228958"/>
                      <a:pt x="189104" y="1328738"/>
                    </a:cubicBezTo>
                    <a:cubicBezTo>
                      <a:pt x="190355" y="1343746"/>
                      <a:pt x="196657" y="1358130"/>
                      <a:pt x="203392" y="1371600"/>
                    </a:cubicBezTo>
                    <a:cubicBezTo>
                      <a:pt x="211071" y="1386959"/>
                      <a:pt x="220974" y="1401271"/>
                      <a:pt x="231967" y="1414463"/>
                    </a:cubicBezTo>
                    <a:cubicBezTo>
                      <a:pt x="244902" y="1429985"/>
                      <a:pt x="259307" y="1444390"/>
                      <a:pt x="274829" y="1457325"/>
                    </a:cubicBezTo>
                    <a:cubicBezTo>
                      <a:pt x="288021" y="1468318"/>
                      <a:pt x="303404" y="1476375"/>
                      <a:pt x="317692" y="1485900"/>
                    </a:cubicBezTo>
                    <a:cubicBezTo>
                      <a:pt x="327217" y="1500188"/>
                      <a:pt x="331979" y="1519238"/>
                      <a:pt x="346267" y="1528763"/>
                    </a:cubicBezTo>
                    <a:cubicBezTo>
                      <a:pt x="362605" y="1539655"/>
                      <a:pt x="384536" y="1537655"/>
                      <a:pt x="403417" y="1543050"/>
                    </a:cubicBezTo>
                    <a:cubicBezTo>
                      <a:pt x="417898" y="1547187"/>
                      <a:pt x="433114" y="1550024"/>
                      <a:pt x="446279" y="1557338"/>
                    </a:cubicBezTo>
                    <a:cubicBezTo>
                      <a:pt x="593656" y="1639215"/>
                      <a:pt x="477882" y="1596448"/>
                      <a:pt x="574867" y="1628775"/>
                    </a:cubicBezTo>
                    <a:cubicBezTo>
                      <a:pt x="584392" y="1643063"/>
                      <a:pt x="588881" y="1662537"/>
                      <a:pt x="603442" y="1671638"/>
                    </a:cubicBezTo>
                    <a:cubicBezTo>
                      <a:pt x="628984" y="1687602"/>
                      <a:pt x="664105" y="1683505"/>
                      <a:pt x="689167" y="1700213"/>
                    </a:cubicBezTo>
                    <a:lnTo>
                      <a:pt x="732029" y="1728788"/>
                    </a:lnTo>
                    <a:lnTo>
                      <a:pt x="789179" y="1814513"/>
                    </a:lnTo>
                    <a:cubicBezTo>
                      <a:pt x="798704" y="1828800"/>
                      <a:pt x="812324" y="1841085"/>
                      <a:pt x="817754" y="1857375"/>
                    </a:cubicBezTo>
                    <a:lnTo>
                      <a:pt x="832042" y="1900238"/>
                    </a:lnTo>
                    <a:cubicBezTo>
                      <a:pt x="827279" y="1919288"/>
                      <a:pt x="823149" y="1938507"/>
                      <a:pt x="817754" y="1957388"/>
                    </a:cubicBezTo>
                    <a:cubicBezTo>
                      <a:pt x="813617" y="1971869"/>
                      <a:pt x="815722" y="1991496"/>
                      <a:pt x="803467" y="2000250"/>
                    </a:cubicBezTo>
                    <a:cubicBezTo>
                      <a:pt x="778957" y="2017757"/>
                      <a:pt x="746317" y="2019300"/>
                      <a:pt x="717742" y="2028825"/>
                    </a:cubicBezTo>
                    <a:cubicBezTo>
                      <a:pt x="703454" y="2033588"/>
                      <a:pt x="689490" y="2039460"/>
                      <a:pt x="674879" y="2043113"/>
                    </a:cubicBezTo>
                    <a:cubicBezTo>
                      <a:pt x="636779" y="2052638"/>
                      <a:pt x="597836" y="2059269"/>
                      <a:pt x="560579" y="2071688"/>
                    </a:cubicBezTo>
                    <a:lnTo>
                      <a:pt x="474854" y="2100263"/>
                    </a:lnTo>
                    <a:cubicBezTo>
                      <a:pt x="392962" y="2223099"/>
                      <a:pt x="502004" y="2078543"/>
                      <a:pt x="403417" y="2157413"/>
                    </a:cubicBezTo>
                    <a:cubicBezTo>
                      <a:pt x="369295" y="2184711"/>
                      <a:pt x="377810" y="2208627"/>
                      <a:pt x="360554" y="2243138"/>
                    </a:cubicBezTo>
                    <a:cubicBezTo>
                      <a:pt x="352875" y="2258496"/>
                      <a:pt x="341504" y="2271713"/>
                      <a:pt x="331979" y="2286000"/>
                    </a:cubicBezTo>
                    <a:cubicBezTo>
                      <a:pt x="336742" y="2319338"/>
                      <a:pt x="336590" y="2353757"/>
                      <a:pt x="346267" y="2386013"/>
                    </a:cubicBezTo>
                    <a:cubicBezTo>
                      <a:pt x="356352" y="2419630"/>
                      <a:pt x="388570" y="2442883"/>
                      <a:pt x="417704" y="2457450"/>
                    </a:cubicBezTo>
                    <a:cubicBezTo>
                      <a:pt x="431175" y="2464185"/>
                      <a:pt x="447096" y="2465003"/>
                      <a:pt x="460567" y="2471738"/>
                    </a:cubicBezTo>
                    <a:cubicBezTo>
                      <a:pt x="475925" y="2479417"/>
                      <a:pt x="489142" y="2490788"/>
                      <a:pt x="503429" y="2500313"/>
                    </a:cubicBezTo>
                    <a:cubicBezTo>
                      <a:pt x="537434" y="2602328"/>
                      <a:pt x="515296" y="2560976"/>
                      <a:pt x="560579" y="2628900"/>
                    </a:cubicBezTo>
                    <a:cubicBezTo>
                      <a:pt x="571509" y="2672620"/>
                      <a:pt x="570553" y="2696024"/>
                      <a:pt x="603442" y="2728913"/>
                    </a:cubicBezTo>
                    <a:cubicBezTo>
                      <a:pt x="615584" y="2741055"/>
                      <a:pt x="632017" y="2747963"/>
                      <a:pt x="646304" y="2757488"/>
                    </a:cubicBezTo>
                    <a:cubicBezTo>
                      <a:pt x="747279" y="2737292"/>
                      <a:pt x="694702" y="2750880"/>
                      <a:pt x="803467" y="2714625"/>
                    </a:cubicBezTo>
                    <a:lnTo>
                      <a:pt x="846329" y="2700338"/>
                    </a:lnTo>
                    <a:lnTo>
                      <a:pt x="974917" y="2614613"/>
                    </a:lnTo>
                    <a:lnTo>
                      <a:pt x="1017779" y="2586038"/>
                    </a:lnTo>
                    <a:lnTo>
                      <a:pt x="1060642" y="2557463"/>
                    </a:lnTo>
                    <a:cubicBezTo>
                      <a:pt x="1070167" y="2543175"/>
                      <a:pt x="1075808" y="2525327"/>
                      <a:pt x="1089217" y="2514600"/>
                    </a:cubicBezTo>
                    <a:cubicBezTo>
                      <a:pt x="1100977" y="2505192"/>
                      <a:pt x="1118609" y="2507048"/>
                      <a:pt x="1132079" y="2500313"/>
                    </a:cubicBezTo>
                    <a:cubicBezTo>
                      <a:pt x="1147438" y="2492634"/>
                      <a:pt x="1160654" y="2481263"/>
                      <a:pt x="1174942" y="2471738"/>
                    </a:cubicBezTo>
                    <a:cubicBezTo>
                      <a:pt x="1184467" y="2443163"/>
                      <a:pt x="1207253" y="2415901"/>
                      <a:pt x="1203517" y="2386013"/>
                    </a:cubicBezTo>
                    <a:cubicBezTo>
                      <a:pt x="1193387" y="2304976"/>
                      <a:pt x="1195169" y="2281988"/>
                      <a:pt x="1174942" y="2214563"/>
                    </a:cubicBezTo>
                    <a:cubicBezTo>
                      <a:pt x="1145309" y="2115785"/>
                      <a:pt x="1173090" y="2137746"/>
                      <a:pt x="1103504" y="2114550"/>
                    </a:cubicBezTo>
                    <a:cubicBezTo>
                      <a:pt x="1067622" y="1971024"/>
                      <a:pt x="1087349" y="2037511"/>
                      <a:pt x="1046354" y="1914525"/>
                    </a:cubicBezTo>
                    <a:cubicBezTo>
                      <a:pt x="1046353" y="1914521"/>
                      <a:pt x="1017781" y="1828803"/>
                      <a:pt x="1017779" y="1828800"/>
                    </a:cubicBezTo>
                    <a:cubicBezTo>
                      <a:pt x="946833" y="1722382"/>
                      <a:pt x="1038015" y="1853084"/>
                      <a:pt x="946342" y="1743075"/>
                    </a:cubicBezTo>
                    <a:cubicBezTo>
                      <a:pt x="935349" y="1729884"/>
                      <a:pt x="925446" y="1715571"/>
                      <a:pt x="917767" y="1700213"/>
                    </a:cubicBezTo>
                    <a:cubicBezTo>
                      <a:pt x="911032" y="1686742"/>
                      <a:pt x="912887" y="1669110"/>
                      <a:pt x="903479" y="1657350"/>
                    </a:cubicBezTo>
                    <a:cubicBezTo>
                      <a:pt x="892752" y="1643941"/>
                      <a:pt x="874904" y="1638300"/>
                      <a:pt x="860617" y="1628775"/>
                    </a:cubicBezTo>
                    <a:cubicBezTo>
                      <a:pt x="845638" y="1583839"/>
                      <a:pt x="849333" y="1573627"/>
                      <a:pt x="803467" y="1543050"/>
                    </a:cubicBezTo>
                    <a:cubicBezTo>
                      <a:pt x="790936" y="1534696"/>
                      <a:pt x="774892" y="1533525"/>
                      <a:pt x="760604" y="1528763"/>
                    </a:cubicBezTo>
                    <a:cubicBezTo>
                      <a:pt x="755842" y="1514475"/>
                      <a:pt x="756966" y="1496549"/>
                      <a:pt x="746317" y="1485900"/>
                    </a:cubicBezTo>
                    <a:cubicBezTo>
                      <a:pt x="684239" y="1423822"/>
                      <a:pt x="657706" y="1577445"/>
                      <a:pt x="717742" y="1357313"/>
                    </a:cubicBezTo>
                    <a:cubicBezTo>
                      <a:pt x="722260" y="1340746"/>
                      <a:pt x="731756" y="1323551"/>
                      <a:pt x="746317" y="1314450"/>
                    </a:cubicBezTo>
                    <a:cubicBezTo>
                      <a:pt x="771859" y="1298486"/>
                      <a:pt x="832042" y="1285875"/>
                      <a:pt x="832042" y="1285875"/>
                    </a:cubicBezTo>
                    <a:cubicBezTo>
                      <a:pt x="867951" y="1393606"/>
                      <a:pt x="819514" y="1260820"/>
                      <a:pt x="874904" y="1371600"/>
                    </a:cubicBezTo>
                    <a:cubicBezTo>
                      <a:pt x="881639" y="1385071"/>
                      <a:pt x="879784" y="1402703"/>
                      <a:pt x="889192" y="1414463"/>
                    </a:cubicBezTo>
                    <a:cubicBezTo>
                      <a:pt x="909336" y="1439643"/>
                      <a:pt x="946680" y="1447913"/>
                      <a:pt x="974917" y="1457325"/>
                    </a:cubicBezTo>
                    <a:cubicBezTo>
                      <a:pt x="984442" y="1443038"/>
                      <a:pt x="1001596" y="1431529"/>
                      <a:pt x="1003492" y="1414463"/>
                    </a:cubicBezTo>
                    <a:cubicBezTo>
                      <a:pt x="1009540" y="1360033"/>
                      <a:pt x="986505" y="1332228"/>
                      <a:pt x="974917" y="1285875"/>
                    </a:cubicBezTo>
                    <a:cubicBezTo>
                      <a:pt x="969027" y="1262316"/>
                      <a:pt x="965392" y="1238250"/>
                      <a:pt x="960629" y="1214438"/>
                    </a:cubicBezTo>
                    <a:cubicBezTo>
                      <a:pt x="965392" y="1119188"/>
                      <a:pt x="966655" y="1023698"/>
                      <a:pt x="974917" y="928688"/>
                    </a:cubicBezTo>
                    <a:cubicBezTo>
                      <a:pt x="976222" y="913684"/>
                      <a:pt x="982469" y="899296"/>
                      <a:pt x="989204" y="885825"/>
                    </a:cubicBezTo>
                    <a:cubicBezTo>
                      <a:pt x="996883" y="870466"/>
                      <a:pt x="1005637" y="855105"/>
                      <a:pt x="1017779" y="842963"/>
                    </a:cubicBezTo>
                    <a:cubicBezTo>
                      <a:pt x="1051742" y="809001"/>
                      <a:pt x="1103925" y="799961"/>
                      <a:pt x="1146367" y="785813"/>
                    </a:cubicBezTo>
                    <a:lnTo>
                      <a:pt x="1232092" y="757238"/>
                    </a:lnTo>
                    <a:cubicBezTo>
                      <a:pt x="1246379" y="752476"/>
                      <a:pt x="1262423" y="751304"/>
                      <a:pt x="1274954" y="742950"/>
                    </a:cubicBezTo>
                    <a:cubicBezTo>
                      <a:pt x="1330348" y="706021"/>
                      <a:pt x="1301527" y="719805"/>
                      <a:pt x="1360679" y="700088"/>
                    </a:cubicBezTo>
                    <a:lnTo>
                      <a:pt x="1403542" y="571500"/>
                    </a:lnTo>
                    <a:lnTo>
                      <a:pt x="1417829" y="528638"/>
                    </a:lnTo>
                    <a:cubicBezTo>
                      <a:pt x="1408304" y="490538"/>
                      <a:pt x="1401673" y="451595"/>
                      <a:pt x="1389254" y="414338"/>
                    </a:cubicBezTo>
                    <a:cubicBezTo>
                      <a:pt x="1384492" y="400050"/>
                      <a:pt x="1384375" y="383235"/>
                      <a:pt x="1374967" y="371475"/>
                    </a:cubicBezTo>
                    <a:cubicBezTo>
                      <a:pt x="1364240" y="358066"/>
                      <a:pt x="1346392" y="352425"/>
                      <a:pt x="1332104" y="342900"/>
                    </a:cubicBezTo>
                    <a:cubicBezTo>
                      <a:pt x="1322579" y="328613"/>
                      <a:pt x="1315671" y="312180"/>
                      <a:pt x="1303529" y="300038"/>
                    </a:cubicBezTo>
                    <a:cubicBezTo>
                      <a:pt x="1291387" y="287896"/>
                      <a:pt x="1276358" y="278437"/>
                      <a:pt x="1260667" y="271463"/>
                    </a:cubicBezTo>
                    <a:cubicBezTo>
                      <a:pt x="1099147" y="199676"/>
                      <a:pt x="921121" y="234427"/>
                      <a:pt x="746317" y="228600"/>
                    </a:cubicBezTo>
                    <a:cubicBezTo>
                      <a:pt x="718080" y="219188"/>
                      <a:pt x="680736" y="210918"/>
                      <a:pt x="660592" y="185738"/>
                    </a:cubicBezTo>
                    <a:cubicBezTo>
                      <a:pt x="651184" y="173978"/>
                      <a:pt x="656953" y="153524"/>
                      <a:pt x="646304" y="142875"/>
                    </a:cubicBezTo>
                    <a:cubicBezTo>
                      <a:pt x="622020" y="118591"/>
                      <a:pt x="591296" y="101084"/>
                      <a:pt x="560579" y="85725"/>
                    </a:cubicBezTo>
                    <a:cubicBezTo>
                      <a:pt x="541529" y="76200"/>
                      <a:pt x="523204" y="65060"/>
                      <a:pt x="503429" y="57150"/>
                    </a:cubicBezTo>
                    <a:cubicBezTo>
                      <a:pt x="475463" y="45963"/>
                      <a:pt x="444645" y="42045"/>
                      <a:pt x="417704" y="28575"/>
                    </a:cubicBezTo>
                    <a:lnTo>
                      <a:pt x="360554" y="0"/>
                    </a:lnTo>
                    <a:cubicBezTo>
                      <a:pt x="293879" y="4763"/>
                      <a:pt x="226916" y="6478"/>
                      <a:pt x="160529" y="14288"/>
                    </a:cubicBezTo>
                    <a:cubicBezTo>
                      <a:pt x="113568" y="19813"/>
                      <a:pt x="116297" y="36403"/>
                      <a:pt x="74804" y="57150"/>
                    </a:cubicBezTo>
                    <a:cubicBezTo>
                      <a:pt x="61334" y="63885"/>
                      <a:pt x="46229" y="66675"/>
                      <a:pt x="31942" y="71438"/>
                    </a:cubicBezTo>
                    <a:cubicBezTo>
                      <a:pt x="16307" y="180879"/>
                      <a:pt x="17654" y="137774"/>
                      <a:pt x="17654" y="200025"/>
                    </a:cubicBezTo>
                  </a:path>
                </a:pathLst>
              </a:custGeom>
              <a:solidFill>
                <a:schemeClr val="accent3">
                  <a:lumMod val="60000"/>
                  <a:lumOff val="4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Freeform 88"/>
              <p:cNvSpPr/>
              <p:nvPr/>
            </p:nvSpPr>
            <p:spPr>
              <a:xfrm>
                <a:off x="7547183" y="3315227"/>
                <a:ext cx="389882" cy="192172"/>
              </a:xfrm>
              <a:custGeom>
                <a:avLst/>
                <a:gdLst>
                  <a:gd name="connsiteX0" fmla="*/ 7308 w 1264608"/>
                  <a:gd name="connsiteY0" fmla="*/ 81346 h 595696"/>
                  <a:gd name="connsiteX1" fmla="*/ 35883 w 1264608"/>
                  <a:gd name="connsiteY1" fmla="*/ 181359 h 595696"/>
                  <a:gd name="connsiteX2" fmla="*/ 50171 w 1264608"/>
                  <a:gd name="connsiteY2" fmla="*/ 224221 h 595696"/>
                  <a:gd name="connsiteX3" fmla="*/ 107321 w 1264608"/>
                  <a:gd name="connsiteY3" fmla="*/ 309946 h 595696"/>
                  <a:gd name="connsiteX4" fmla="*/ 135896 w 1264608"/>
                  <a:gd name="connsiteY4" fmla="*/ 352809 h 595696"/>
                  <a:gd name="connsiteX5" fmla="*/ 235908 w 1264608"/>
                  <a:gd name="connsiteY5" fmla="*/ 409959 h 595696"/>
                  <a:gd name="connsiteX6" fmla="*/ 278771 w 1264608"/>
                  <a:gd name="connsiteY6" fmla="*/ 424246 h 595696"/>
                  <a:gd name="connsiteX7" fmla="*/ 364496 w 1264608"/>
                  <a:gd name="connsiteY7" fmla="*/ 481396 h 595696"/>
                  <a:gd name="connsiteX8" fmla="*/ 450221 w 1264608"/>
                  <a:gd name="connsiteY8" fmla="*/ 509971 h 595696"/>
                  <a:gd name="connsiteX9" fmla="*/ 564521 w 1264608"/>
                  <a:gd name="connsiteY9" fmla="*/ 538546 h 595696"/>
                  <a:gd name="connsiteX10" fmla="*/ 693108 w 1264608"/>
                  <a:gd name="connsiteY10" fmla="*/ 581409 h 595696"/>
                  <a:gd name="connsiteX11" fmla="*/ 735971 w 1264608"/>
                  <a:gd name="connsiteY11" fmla="*/ 595696 h 595696"/>
                  <a:gd name="connsiteX12" fmla="*/ 878846 w 1264608"/>
                  <a:gd name="connsiteY12" fmla="*/ 581409 h 595696"/>
                  <a:gd name="connsiteX13" fmla="*/ 921708 w 1264608"/>
                  <a:gd name="connsiteY13" fmla="*/ 552834 h 595696"/>
                  <a:gd name="connsiteX14" fmla="*/ 1021721 w 1264608"/>
                  <a:gd name="connsiteY14" fmla="*/ 495684 h 595696"/>
                  <a:gd name="connsiteX15" fmla="*/ 1064583 w 1264608"/>
                  <a:gd name="connsiteY15" fmla="*/ 467109 h 595696"/>
                  <a:gd name="connsiteX16" fmla="*/ 1221746 w 1264608"/>
                  <a:gd name="connsiteY16" fmla="*/ 438534 h 595696"/>
                  <a:gd name="connsiteX17" fmla="*/ 1250321 w 1264608"/>
                  <a:gd name="connsiteY17" fmla="*/ 295659 h 595696"/>
                  <a:gd name="connsiteX18" fmla="*/ 1264608 w 1264608"/>
                  <a:gd name="connsiteY18" fmla="*/ 252796 h 595696"/>
                  <a:gd name="connsiteX19" fmla="*/ 1250321 w 1264608"/>
                  <a:gd name="connsiteY19" fmla="*/ 195646 h 595696"/>
                  <a:gd name="connsiteX20" fmla="*/ 1164596 w 1264608"/>
                  <a:gd name="connsiteY20" fmla="*/ 152784 h 595696"/>
                  <a:gd name="connsiteX21" fmla="*/ 1093158 w 1264608"/>
                  <a:gd name="connsiteY21" fmla="*/ 95634 h 595696"/>
                  <a:gd name="connsiteX22" fmla="*/ 1050296 w 1264608"/>
                  <a:gd name="connsiteY22" fmla="*/ 67059 h 595696"/>
                  <a:gd name="connsiteX23" fmla="*/ 1007433 w 1264608"/>
                  <a:gd name="connsiteY23" fmla="*/ 52771 h 595696"/>
                  <a:gd name="connsiteX24" fmla="*/ 578808 w 1264608"/>
                  <a:gd name="connsiteY24" fmla="*/ 38484 h 595696"/>
                  <a:gd name="connsiteX25" fmla="*/ 193046 w 1264608"/>
                  <a:gd name="connsiteY25" fmla="*/ 38484 h 595696"/>
                  <a:gd name="connsiteX26" fmla="*/ 78746 w 1264608"/>
                  <a:gd name="connsiteY26" fmla="*/ 67059 h 595696"/>
                  <a:gd name="connsiteX27" fmla="*/ 7308 w 1264608"/>
                  <a:gd name="connsiteY27" fmla="*/ 81346 h 59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64608" h="595696">
                    <a:moveTo>
                      <a:pt x="7308" y="81346"/>
                    </a:moveTo>
                    <a:cubicBezTo>
                      <a:pt x="164" y="100396"/>
                      <a:pt x="0" y="55769"/>
                      <a:pt x="35883" y="181359"/>
                    </a:cubicBezTo>
                    <a:cubicBezTo>
                      <a:pt x="40020" y="195840"/>
                      <a:pt x="42857" y="211056"/>
                      <a:pt x="50171" y="224221"/>
                    </a:cubicBezTo>
                    <a:cubicBezTo>
                      <a:pt x="66850" y="254242"/>
                      <a:pt x="88271" y="281371"/>
                      <a:pt x="107321" y="309946"/>
                    </a:cubicBezTo>
                    <a:cubicBezTo>
                      <a:pt x="116846" y="324234"/>
                      <a:pt x="121608" y="343284"/>
                      <a:pt x="135896" y="352809"/>
                    </a:cubicBezTo>
                    <a:cubicBezTo>
                      <a:pt x="178941" y="381506"/>
                      <a:pt x="185153" y="388207"/>
                      <a:pt x="235908" y="409959"/>
                    </a:cubicBezTo>
                    <a:cubicBezTo>
                      <a:pt x="249751" y="415892"/>
                      <a:pt x="264483" y="419484"/>
                      <a:pt x="278771" y="424246"/>
                    </a:cubicBezTo>
                    <a:cubicBezTo>
                      <a:pt x="307346" y="443296"/>
                      <a:pt x="331915" y="470536"/>
                      <a:pt x="364496" y="481396"/>
                    </a:cubicBezTo>
                    <a:cubicBezTo>
                      <a:pt x="393071" y="490921"/>
                      <a:pt x="421000" y="502666"/>
                      <a:pt x="450221" y="509971"/>
                    </a:cubicBezTo>
                    <a:cubicBezTo>
                      <a:pt x="488321" y="519496"/>
                      <a:pt x="527264" y="526127"/>
                      <a:pt x="564521" y="538546"/>
                    </a:cubicBezTo>
                    <a:lnTo>
                      <a:pt x="693108" y="581409"/>
                    </a:lnTo>
                    <a:lnTo>
                      <a:pt x="735971" y="595696"/>
                    </a:lnTo>
                    <a:cubicBezTo>
                      <a:pt x="783596" y="590934"/>
                      <a:pt x="832209" y="592171"/>
                      <a:pt x="878846" y="581409"/>
                    </a:cubicBezTo>
                    <a:cubicBezTo>
                      <a:pt x="895578" y="577548"/>
                      <a:pt x="907735" y="562815"/>
                      <a:pt x="921708" y="552834"/>
                    </a:cubicBezTo>
                    <a:cubicBezTo>
                      <a:pt x="997393" y="498772"/>
                      <a:pt x="952165" y="518868"/>
                      <a:pt x="1021721" y="495684"/>
                    </a:cubicBezTo>
                    <a:cubicBezTo>
                      <a:pt x="1036008" y="486159"/>
                      <a:pt x="1049225" y="474788"/>
                      <a:pt x="1064583" y="467109"/>
                    </a:cubicBezTo>
                    <a:cubicBezTo>
                      <a:pt x="1108634" y="445083"/>
                      <a:pt x="1182341" y="443460"/>
                      <a:pt x="1221746" y="438534"/>
                    </a:cubicBezTo>
                    <a:cubicBezTo>
                      <a:pt x="1254024" y="341696"/>
                      <a:pt x="1217486" y="459833"/>
                      <a:pt x="1250321" y="295659"/>
                    </a:cubicBezTo>
                    <a:cubicBezTo>
                      <a:pt x="1253275" y="280891"/>
                      <a:pt x="1259846" y="267084"/>
                      <a:pt x="1264608" y="252796"/>
                    </a:cubicBezTo>
                    <a:cubicBezTo>
                      <a:pt x="1259846" y="233746"/>
                      <a:pt x="1261213" y="211984"/>
                      <a:pt x="1250321" y="195646"/>
                    </a:cubicBezTo>
                    <a:cubicBezTo>
                      <a:pt x="1234494" y="171906"/>
                      <a:pt x="1189047" y="160934"/>
                      <a:pt x="1164596" y="152784"/>
                    </a:cubicBezTo>
                    <a:cubicBezTo>
                      <a:pt x="1116426" y="80528"/>
                      <a:pt x="1162171" y="130140"/>
                      <a:pt x="1093158" y="95634"/>
                    </a:cubicBezTo>
                    <a:cubicBezTo>
                      <a:pt x="1077799" y="87955"/>
                      <a:pt x="1065654" y="74738"/>
                      <a:pt x="1050296" y="67059"/>
                    </a:cubicBezTo>
                    <a:cubicBezTo>
                      <a:pt x="1036825" y="60324"/>
                      <a:pt x="1022466" y="53682"/>
                      <a:pt x="1007433" y="52771"/>
                    </a:cubicBezTo>
                    <a:cubicBezTo>
                      <a:pt x="864740" y="44123"/>
                      <a:pt x="721683" y="43246"/>
                      <a:pt x="578808" y="38484"/>
                    </a:cubicBezTo>
                    <a:cubicBezTo>
                      <a:pt x="424876" y="0"/>
                      <a:pt x="487758" y="9963"/>
                      <a:pt x="193046" y="38484"/>
                    </a:cubicBezTo>
                    <a:cubicBezTo>
                      <a:pt x="153956" y="42267"/>
                      <a:pt x="78746" y="67059"/>
                      <a:pt x="78746" y="67059"/>
                    </a:cubicBezTo>
                    <a:cubicBezTo>
                      <a:pt x="27022" y="101541"/>
                      <a:pt x="14452" y="62296"/>
                      <a:pt x="7308" y="81346"/>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0" name="Group 93"/>
          <p:cNvGrpSpPr/>
          <p:nvPr/>
        </p:nvGrpSpPr>
        <p:grpSpPr>
          <a:xfrm rot="6701870">
            <a:off x="3434361" y="4452248"/>
            <a:ext cx="487138" cy="822479"/>
            <a:chOff x="1219200" y="1371600"/>
            <a:chExt cx="1676400" cy="2286000"/>
          </a:xfrm>
        </p:grpSpPr>
        <p:sp>
          <p:nvSpPr>
            <p:cNvPr id="91" name="Oval 7"/>
            <p:cNvSpPr/>
            <p:nvPr/>
          </p:nvSpPr>
          <p:spPr>
            <a:xfrm rot="19638581">
              <a:off x="1295400" y="1371600"/>
              <a:ext cx="1600200" cy="2286000"/>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8"/>
            <p:cNvSpPr/>
            <p:nvPr/>
          </p:nvSpPr>
          <p:spPr>
            <a:xfrm>
              <a:off x="1371600" y="1752600"/>
              <a:ext cx="914400" cy="914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Cloud 92"/>
            <p:cNvSpPr/>
            <p:nvPr/>
          </p:nvSpPr>
          <p:spPr>
            <a:xfrm rot="19132349">
              <a:off x="1219200" y="1828800"/>
              <a:ext cx="762000" cy="3048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2148584">
              <a:off x="1960450" y="2387289"/>
              <a:ext cx="258094"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rot="20368391">
              <a:off x="1448079" y="2465277"/>
              <a:ext cx="240166" cy="4797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2133600" y="2133600"/>
              <a:ext cx="228600" cy="4218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2133600" y="2438400"/>
              <a:ext cx="152400" cy="1524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32"/>
          <p:cNvGrpSpPr/>
          <p:nvPr/>
        </p:nvGrpSpPr>
        <p:grpSpPr>
          <a:xfrm>
            <a:off x="3517751" y="3394935"/>
            <a:ext cx="1140309" cy="456278"/>
            <a:chOff x="4267200" y="4343400"/>
            <a:chExt cx="3352800" cy="990600"/>
          </a:xfrm>
        </p:grpSpPr>
        <p:sp>
          <p:nvSpPr>
            <p:cNvPr id="99" name="Oval 98"/>
            <p:cNvSpPr/>
            <p:nvPr/>
          </p:nvSpPr>
          <p:spPr>
            <a:xfrm>
              <a:off x="4267200" y="4343400"/>
              <a:ext cx="15240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6096000" y="4343400"/>
              <a:ext cx="15240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Block Arc 100"/>
            <p:cNvSpPr/>
            <p:nvPr/>
          </p:nvSpPr>
          <p:spPr>
            <a:xfrm>
              <a:off x="5715000" y="4572000"/>
              <a:ext cx="457200" cy="152400"/>
            </a:xfrm>
            <a:prstGeom prst="blockArc">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grpSp>
        <p:nvGrpSpPr>
          <p:cNvPr id="102" name="Group 101"/>
          <p:cNvGrpSpPr/>
          <p:nvPr/>
        </p:nvGrpSpPr>
        <p:grpSpPr>
          <a:xfrm>
            <a:off x="2454091" y="5125122"/>
            <a:ext cx="515019" cy="1178859"/>
            <a:chOff x="1161358" y="381000"/>
            <a:chExt cx="2496242" cy="5713803"/>
          </a:xfrm>
        </p:grpSpPr>
        <p:sp>
          <p:nvSpPr>
            <p:cNvPr id="103" name="Cloud 102"/>
            <p:cNvSpPr/>
            <p:nvPr/>
          </p:nvSpPr>
          <p:spPr>
            <a:xfrm rot="21271638">
              <a:off x="1227491" y="624316"/>
              <a:ext cx="2401395" cy="2314872"/>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976600">
              <a:off x="1161358" y="3569478"/>
              <a:ext cx="566755" cy="75579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rot="808127">
              <a:off x="1230467" y="2029131"/>
              <a:ext cx="1305642" cy="2030309"/>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p:cNvSpPr/>
            <p:nvPr/>
          </p:nvSpPr>
          <p:spPr>
            <a:xfrm>
              <a:off x="1762302" y="1965036"/>
              <a:ext cx="1326708" cy="1425865"/>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886948" flipH="1">
              <a:off x="2391453" y="5541168"/>
              <a:ext cx="693920" cy="553635"/>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rot="20713052">
              <a:off x="1549099" y="5541168"/>
              <a:ext cx="693920" cy="553635"/>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p:cNvSpPr/>
            <p:nvPr/>
          </p:nvSpPr>
          <p:spPr>
            <a:xfrm>
              <a:off x="1193713" y="2040081"/>
              <a:ext cx="2463887" cy="3752272"/>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1747807" y="3296206"/>
              <a:ext cx="1326708" cy="225135"/>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0"/>
            <p:cNvSpPr/>
            <p:nvPr/>
          </p:nvSpPr>
          <p:spPr>
            <a:xfrm>
              <a:off x="1888655" y="3390897"/>
              <a:ext cx="189530" cy="105063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rot="20563410">
              <a:off x="2020466" y="3283477"/>
              <a:ext cx="200335" cy="1275774"/>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a:off x="1825480" y="3240808"/>
              <a:ext cx="252707" cy="225135"/>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flipH="1">
              <a:off x="2162469" y="1391587"/>
              <a:ext cx="570738" cy="113765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5"/>
            <p:cNvSpPr/>
            <p:nvPr/>
          </p:nvSpPr>
          <p:spPr>
            <a:xfrm rot="533072">
              <a:off x="2797127" y="3775433"/>
              <a:ext cx="596997" cy="74473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p:cNvSpPr/>
            <p:nvPr/>
          </p:nvSpPr>
          <p:spPr>
            <a:xfrm rot="21242778" flipH="1">
              <a:off x="2387888" y="2073022"/>
              <a:ext cx="1128643" cy="2054144"/>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1839952" y="580862"/>
              <a:ext cx="1155781" cy="169882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1674841" y="381000"/>
              <a:ext cx="825559" cy="59958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2417844" y="381000"/>
              <a:ext cx="825559" cy="59958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Block Arc 119"/>
            <p:cNvSpPr/>
            <p:nvPr/>
          </p:nvSpPr>
          <p:spPr>
            <a:xfrm rot="10800000">
              <a:off x="1839951" y="513688"/>
              <a:ext cx="1238337" cy="1824777"/>
            </a:xfrm>
            <a:prstGeom prst="blockArc">
              <a:avLst>
                <a:gd name="adj1" fmla="val 10379194"/>
                <a:gd name="adj2" fmla="val 20911045"/>
                <a:gd name="adj3" fmla="val 14867"/>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Block Arc 120"/>
            <p:cNvSpPr/>
            <p:nvPr/>
          </p:nvSpPr>
          <p:spPr>
            <a:xfrm rot="21435521">
              <a:off x="2092974" y="1698737"/>
              <a:ext cx="649734" cy="289946"/>
            </a:xfrm>
            <a:prstGeom prst="blockArc">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2" name="Cloud 121"/>
            <p:cNvSpPr/>
            <p:nvPr/>
          </p:nvSpPr>
          <p:spPr>
            <a:xfrm rot="21271638">
              <a:off x="2762187" y="561628"/>
              <a:ext cx="688970" cy="2029662"/>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Cloud 122"/>
            <p:cNvSpPr/>
            <p:nvPr/>
          </p:nvSpPr>
          <p:spPr>
            <a:xfrm rot="273561">
              <a:off x="1444512" y="631601"/>
              <a:ext cx="632176" cy="1974742"/>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1743635" y="478114"/>
              <a:ext cx="481578" cy="485576"/>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2706790" y="478114"/>
              <a:ext cx="481578" cy="485576"/>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3200400" y="990600"/>
              <a:ext cx="381000" cy="1371600"/>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1371600" y="990600"/>
              <a:ext cx="381000" cy="1371600"/>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0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3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childTnLst>
                                </p:cTn>
                              </p:par>
                              <p:par>
                                <p:cTn id="31" presetID="10" presetClass="entr" presetSubtype="0" fill="hold"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fade">
                                      <p:cBhvr>
                                        <p:cTn id="33" dur="500"/>
                                        <p:tgtEl>
                                          <p:spTgt spid="54"/>
                                        </p:tgtEl>
                                      </p:cBhvr>
                                    </p:animEffect>
                                  </p:childTnLst>
                                </p:cTn>
                              </p:par>
                              <p:par>
                                <p:cTn id="34" presetID="10" presetClass="entr" presetSubtype="0" fill="hold" nodeType="with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fade">
                                      <p:cBhvr>
                                        <p:cTn id="36" dur="1000"/>
                                        <p:tgtEl>
                                          <p:spTgt spid="60"/>
                                        </p:tgtEl>
                                      </p:cBhvr>
                                    </p:animEffect>
                                  </p:childTnLst>
                                </p:cTn>
                              </p:par>
                              <p:par>
                                <p:cTn id="37" presetID="10" presetClass="entr" presetSubtype="0" fill="hold" nodeType="with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2000"/>
                                        <p:tgtEl>
                                          <p:spTgt spid="66"/>
                                        </p:tgtEl>
                                      </p:cBhvr>
                                    </p:animEffect>
                                  </p:childTnLst>
                                </p:cTn>
                              </p:par>
                              <p:par>
                                <p:cTn id="40" presetID="10" presetClass="entr" presetSubtype="0" fill="hold" nodeType="with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fade">
                                      <p:cBhvr>
                                        <p:cTn id="42" dur="3000"/>
                                        <p:tgtEl>
                                          <p:spTgt spid="72"/>
                                        </p:tgtEl>
                                      </p:cBhvr>
                                    </p:animEffect>
                                  </p:childTnLst>
                                </p:cTn>
                              </p:par>
                              <p:par>
                                <p:cTn id="43" presetID="10" presetClass="entr" presetSubtype="0" fill="hold" nodeType="with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fade">
                                      <p:cBhvr>
                                        <p:cTn id="45" dur="5000"/>
                                        <p:tgtEl>
                                          <p:spTgt spid="78"/>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8">
                                            <p:txEl>
                                              <p:pRg st="5" end="5"/>
                                            </p:txEl>
                                          </p:spTgt>
                                        </p:tgtEl>
                                        <p:attrNameLst>
                                          <p:attrName>style.visibility</p:attrName>
                                        </p:attrNameLst>
                                      </p:cBhvr>
                                      <p:to>
                                        <p:strVal val="visible"/>
                                      </p:to>
                                    </p:set>
                                  </p:childTnLst>
                                </p:cTn>
                              </p:par>
                              <p:par>
                                <p:cTn id="54" presetID="10" presetClass="entr" presetSubtype="0" fill="hold" nodeType="withEffect">
                                  <p:stCondLst>
                                    <p:cond delay="0"/>
                                  </p:stCondLst>
                                  <p:childTnLst>
                                    <p:set>
                                      <p:cBhvr>
                                        <p:cTn id="55" dur="1" fill="hold">
                                          <p:stCondLst>
                                            <p:cond delay="0"/>
                                          </p:stCondLst>
                                        </p:cTn>
                                        <p:tgtEl>
                                          <p:spTgt spid="84"/>
                                        </p:tgtEl>
                                        <p:attrNameLst>
                                          <p:attrName>style.visibility</p:attrName>
                                        </p:attrNameLst>
                                      </p:cBhvr>
                                      <p:to>
                                        <p:strVal val="visible"/>
                                      </p:to>
                                    </p:set>
                                    <p:animEffect transition="in" filter="fade">
                                      <p:cBhvr>
                                        <p:cTn id="56" dur="2000"/>
                                        <p:tgtEl>
                                          <p:spTgt spid="84"/>
                                        </p:tgtEl>
                                      </p:cBhvr>
                                    </p:animEffect>
                                  </p:childTnLst>
                                </p:cTn>
                              </p:par>
                              <p:par>
                                <p:cTn id="57" presetID="8" presetClass="emph" presetSubtype="0" fill="hold" nodeType="withEffect">
                                  <p:stCondLst>
                                    <p:cond delay="0"/>
                                  </p:stCondLst>
                                  <p:childTnLst>
                                    <p:animRot by="21600000">
                                      <p:cBhvr>
                                        <p:cTn id="58" dur="2000" fill="hold"/>
                                        <p:tgtEl>
                                          <p:spTgt spid="84"/>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
                                            <p:txEl>
                                              <p:pRg st="8" end="8"/>
                                            </p:txEl>
                                          </p:spTgt>
                                        </p:tgtEl>
                                        <p:attrNameLst>
                                          <p:attrName>style.visibility</p:attrName>
                                        </p:attrNameLst>
                                      </p:cBhvr>
                                      <p:to>
                                        <p:strVal val="visible"/>
                                      </p:to>
                                    </p:set>
                                  </p:childTnLst>
                                </p:cTn>
                              </p:par>
                              <p:par>
                                <p:cTn id="63" presetID="6" presetClass="entr" presetSubtype="16" fill="hold" nodeType="withEffect">
                                  <p:stCondLst>
                                    <p:cond delay="0"/>
                                  </p:stCondLst>
                                  <p:childTnLst>
                                    <p:set>
                                      <p:cBhvr>
                                        <p:cTn id="64" dur="1" fill="hold">
                                          <p:stCondLst>
                                            <p:cond delay="0"/>
                                          </p:stCondLst>
                                        </p:cTn>
                                        <p:tgtEl>
                                          <p:spTgt spid="98"/>
                                        </p:tgtEl>
                                        <p:attrNameLst>
                                          <p:attrName>style.visibility</p:attrName>
                                        </p:attrNameLst>
                                      </p:cBhvr>
                                      <p:to>
                                        <p:strVal val="visible"/>
                                      </p:to>
                                    </p:set>
                                    <p:animEffect transition="in" filter="circle(in)">
                                      <p:cBhvr>
                                        <p:cTn id="65" dur="2000"/>
                                        <p:tgtEl>
                                          <p:spTgt spid="98"/>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8">
                                            <p:txEl>
                                              <p:pRg st="8" end="8"/>
                                            </p:txEl>
                                          </p:spTgt>
                                        </p:tgtEl>
                                        <p:attrNameLst>
                                          <p:attrName>style.visibility</p:attrName>
                                        </p:attrNameLst>
                                      </p:cBhvr>
                                      <p:to>
                                        <p:strVal val="visible"/>
                                      </p:to>
                                    </p:set>
                                  </p:childTnLst>
                                </p:cTn>
                              </p:par>
                              <p:par>
                                <p:cTn id="70" presetID="10" presetClass="exit" presetSubtype="0" fill="hold" nodeType="withEffect">
                                  <p:stCondLst>
                                    <p:cond delay="0"/>
                                  </p:stCondLst>
                                  <p:childTnLst>
                                    <p:animEffect transition="out" filter="fade">
                                      <p:cBhvr>
                                        <p:cTn id="71" dur="2000"/>
                                        <p:tgtEl>
                                          <p:spTgt spid="98"/>
                                        </p:tgtEl>
                                      </p:cBhvr>
                                    </p:animEffect>
                                    <p:set>
                                      <p:cBhvr>
                                        <p:cTn id="72" dur="1" fill="hold">
                                          <p:stCondLst>
                                            <p:cond delay="1999"/>
                                          </p:stCondLst>
                                        </p:cTn>
                                        <p:tgtEl>
                                          <p:spTgt spid="98"/>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9">
                                            <p:txEl>
                                              <p:pRg st="12" end="12"/>
                                            </p:txEl>
                                          </p:spTgt>
                                        </p:tgtEl>
                                        <p:attrNameLst>
                                          <p:attrName>style.visibility</p:attrName>
                                        </p:attrNameLst>
                                      </p:cBhvr>
                                      <p:to>
                                        <p:strVal val="visible"/>
                                      </p:to>
                                    </p:set>
                                  </p:childTnLst>
                                </p:cTn>
                              </p:par>
                              <p:par>
                                <p:cTn id="85" presetID="26" presetClass="entr" presetSubtype="0" fill="hold" nodeType="withEffect">
                                  <p:stCondLst>
                                    <p:cond delay="0"/>
                                  </p:stCondLst>
                                  <p:childTnLst>
                                    <p:set>
                                      <p:cBhvr>
                                        <p:cTn id="86" dur="1" fill="hold">
                                          <p:stCondLst>
                                            <p:cond delay="0"/>
                                          </p:stCondLst>
                                        </p:cTn>
                                        <p:tgtEl>
                                          <p:spTgt spid="90"/>
                                        </p:tgtEl>
                                        <p:attrNameLst>
                                          <p:attrName>style.visibility</p:attrName>
                                        </p:attrNameLst>
                                      </p:cBhvr>
                                      <p:to>
                                        <p:strVal val="visible"/>
                                      </p:to>
                                    </p:set>
                                    <p:animEffect transition="in" filter="wipe(down)">
                                      <p:cBhvr>
                                        <p:cTn id="87" dur="580">
                                          <p:stCondLst>
                                            <p:cond delay="0"/>
                                          </p:stCondLst>
                                        </p:cTn>
                                        <p:tgtEl>
                                          <p:spTgt spid="90"/>
                                        </p:tgtEl>
                                      </p:cBhvr>
                                    </p:animEffect>
                                    <p:anim calcmode="lin" valueType="num">
                                      <p:cBhvr>
                                        <p:cTn id="88"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93" dur="26">
                                          <p:stCondLst>
                                            <p:cond delay="650"/>
                                          </p:stCondLst>
                                        </p:cTn>
                                        <p:tgtEl>
                                          <p:spTgt spid="90"/>
                                        </p:tgtEl>
                                      </p:cBhvr>
                                      <p:to x="100000" y="60000"/>
                                    </p:animScale>
                                    <p:animScale>
                                      <p:cBhvr>
                                        <p:cTn id="94" dur="166" decel="50000">
                                          <p:stCondLst>
                                            <p:cond delay="676"/>
                                          </p:stCondLst>
                                        </p:cTn>
                                        <p:tgtEl>
                                          <p:spTgt spid="90"/>
                                        </p:tgtEl>
                                      </p:cBhvr>
                                      <p:to x="100000" y="100000"/>
                                    </p:animScale>
                                    <p:animScale>
                                      <p:cBhvr>
                                        <p:cTn id="95" dur="26">
                                          <p:stCondLst>
                                            <p:cond delay="1312"/>
                                          </p:stCondLst>
                                        </p:cTn>
                                        <p:tgtEl>
                                          <p:spTgt spid="90"/>
                                        </p:tgtEl>
                                      </p:cBhvr>
                                      <p:to x="100000" y="80000"/>
                                    </p:animScale>
                                    <p:animScale>
                                      <p:cBhvr>
                                        <p:cTn id="96" dur="166" decel="50000">
                                          <p:stCondLst>
                                            <p:cond delay="1338"/>
                                          </p:stCondLst>
                                        </p:cTn>
                                        <p:tgtEl>
                                          <p:spTgt spid="90"/>
                                        </p:tgtEl>
                                      </p:cBhvr>
                                      <p:to x="100000" y="100000"/>
                                    </p:animScale>
                                    <p:animScale>
                                      <p:cBhvr>
                                        <p:cTn id="97" dur="26">
                                          <p:stCondLst>
                                            <p:cond delay="1642"/>
                                          </p:stCondLst>
                                        </p:cTn>
                                        <p:tgtEl>
                                          <p:spTgt spid="90"/>
                                        </p:tgtEl>
                                      </p:cBhvr>
                                      <p:to x="100000" y="90000"/>
                                    </p:animScale>
                                    <p:animScale>
                                      <p:cBhvr>
                                        <p:cTn id="98" dur="166" decel="50000">
                                          <p:stCondLst>
                                            <p:cond delay="1668"/>
                                          </p:stCondLst>
                                        </p:cTn>
                                        <p:tgtEl>
                                          <p:spTgt spid="90"/>
                                        </p:tgtEl>
                                      </p:cBhvr>
                                      <p:to x="100000" y="100000"/>
                                    </p:animScale>
                                    <p:animScale>
                                      <p:cBhvr>
                                        <p:cTn id="99" dur="26">
                                          <p:stCondLst>
                                            <p:cond delay="1808"/>
                                          </p:stCondLst>
                                        </p:cTn>
                                        <p:tgtEl>
                                          <p:spTgt spid="90"/>
                                        </p:tgtEl>
                                      </p:cBhvr>
                                      <p:to x="100000" y="95000"/>
                                    </p:animScale>
                                    <p:animScale>
                                      <p:cBhvr>
                                        <p:cTn id="100" dur="166" decel="50000">
                                          <p:stCondLst>
                                            <p:cond delay="1834"/>
                                          </p:stCondLst>
                                        </p:cTn>
                                        <p:tgtEl>
                                          <p:spTgt spid="90"/>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9">
                                            <p:txEl>
                                              <p:pRg st="14" end="14"/>
                                            </p:txEl>
                                          </p:spTgt>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8">
                                            <p:txEl>
                                              <p:pRg st="14" end="14"/>
                                            </p:txEl>
                                          </p:spTgt>
                                        </p:tgtEl>
                                        <p:attrNameLst>
                                          <p:attrName>style.visibility</p:attrName>
                                        </p:attrNameLst>
                                      </p:cBhvr>
                                      <p:to>
                                        <p:strVal val="visible"/>
                                      </p:to>
                                    </p:set>
                                  </p:childTnLst>
                                </p:cTn>
                              </p:par>
                              <p:par>
                                <p:cTn id="113" presetID="47" presetClass="entr" presetSubtype="0" fill="hold" nodeType="withEffect">
                                  <p:stCondLst>
                                    <p:cond delay="0"/>
                                  </p:stCondLst>
                                  <p:childTnLst>
                                    <p:set>
                                      <p:cBhvr>
                                        <p:cTn id="114" dur="1" fill="hold">
                                          <p:stCondLst>
                                            <p:cond delay="0"/>
                                          </p:stCondLst>
                                        </p:cTn>
                                        <p:tgtEl>
                                          <p:spTgt spid="102"/>
                                        </p:tgtEl>
                                        <p:attrNameLst>
                                          <p:attrName>style.visibility</p:attrName>
                                        </p:attrNameLst>
                                      </p:cBhvr>
                                      <p:to>
                                        <p:strVal val="visible"/>
                                      </p:to>
                                    </p:set>
                                    <p:animEffect transition="in" filter="fade">
                                      <p:cBhvr>
                                        <p:cTn id="115" dur="1000"/>
                                        <p:tgtEl>
                                          <p:spTgt spid="102"/>
                                        </p:tgtEl>
                                      </p:cBhvr>
                                    </p:animEffect>
                                    <p:anim calcmode="lin" valueType="num">
                                      <p:cBhvr>
                                        <p:cTn id="116" dur="1000" fill="hold"/>
                                        <p:tgtEl>
                                          <p:spTgt spid="102"/>
                                        </p:tgtEl>
                                        <p:attrNameLst>
                                          <p:attrName>ppt_x</p:attrName>
                                        </p:attrNameLst>
                                      </p:cBhvr>
                                      <p:tavLst>
                                        <p:tav tm="0">
                                          <p:val>
                                            <p:strVal val="#ppt_x"/>
                                          </p:val>
                                        </p:tav>
                                        <p:tav tm="100000">
                                          <p:val>
                                            <p:strVal val="#ppt_x"/>
                                          </p:val>
                                        </p:tav>
                                      </p:tavLst>
                                    </p:anim>
                                    <p:anim calcmode="lin" valueType="num">
                                      <p:cBhvr>
                                        <p:cTn id="117"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9">
                                            <p:txEl>
                                              <p:pRg st="16" end="16"/>
                                            </p:txEl>
                                          </p:spTgt>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nodeType="clickEffect">
                                  <p:stCondLst>
                                    <p:cond delay="0"/>
                                  </p:stCondLst>
                                  <p:childTnLst>
                                    <p:set>
                                      <p:cBhvr>
                                        <p:cTn id="125" dur="1" fill="hold">
                                          <p:stCondLst>
                                            <p:cond delay="0"/>
                                          </p:stCondLst>
                                        </p:cTn>
                                        <p:tgtEl>
                                          <p:spTgt spid="8">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turquoise background"/>
          <p:cNvPicPr>
            <a:picLocks noChangeAspect="1" noChangeArrowheads="1"/>
          </p:cNvPicPr>
          <p:nvPr/>
        </p:nvPicPr>
        <p:blipFill>
          <a:blip r:embed="rId2" cstate="print"/>
          <a:srcRect/>
          <a:stretch>
            <a:fillRect/>
          </a:stretch>
        </p:blipFill>
        <p:spPr bwMode="auto">
          <a:xfrm>
            <a:off x="-1" y="0"/>
            <a:ext cx="12192001" cy="6858000"/>
          </a:xfrm>
          <a:prstGeom prst="rect">
            <a:avLst/>
          </a:prstGeom>
          <a:noFill/>
        </p:spPr>
      </p:pic>
      <p:pic>
        <p:nvPicPr>
          <p:cNvPr id="1026" name="Picture 2" descr="Image result for genealogy chart of jesus james and john"/>
          <p:cNvPicPr>
            <a:picLocks noChangeAspect="1" noChangeArrowheads="1"/>
          </p:cNvPicPr>
          <p:nvPr/>
        </p:nvPicPr>
        <p:blipFill>
          <a:blip r:embed="rId3" cstate="print"/>
          <a:srcRect/>
          <a:stretch>
            <a:fillRect/>
          </a:stretch>
        </p:blipFill>
        <p:spPr bwMode="auto">
          <a:xfrm>
            <a:off x="1861072" y="161365"/>
            <a:ext cx="8577429" cy="6433073"/>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1"/>
            <a:ext cx="12192000" cy="769441"/>
          </a:xfrm>
          <a:prstGeom prst="rect">
            <a:avLst/>
          </a:prstGeom>
          <a:noFill/>
        </p:spPr>
        <p:txBody>
          <a:bodyPr wrap="square" rtlCol="0">
            <a:spAutoFit/>
          </a:bodyPr>
          <a:lstStyle/>
          <a:p>
            <a:pPr algn="ctr"/>
            <a:r>
              <a:rPr lang="en-US" sz="4400" dirty="0">
                <a:solidFill>
                  <a:schemeClr val="bg1"/>
                </a:solidFill>
                <a:latin typeface="Algerian" pitchFamily="82" charset="0"/>
              </a:rPr>
              <a:t>The </a:t>
            </a:r>
            <a:r>
              <a:rPr lang="en-US" sz="4400" dirty="0" err="1">
                <a:solidFill>
                  <a:schemeClr val="bg1"/>
                </a:solidFill>
                <a:latin typeface="Algerian" pitchFamily="82" charset="0"/>
              </a:rPr>
              <a:t>Fulness</a:t>
            </a:r>
            <a:endParaRPr lang="en-US" sz="4400" dirty="0">
              <a:solidFill>
                <a:schemeClr val="bg1"/>
              </a:solidFill>
              <a:latin typeface="Algerian" pitchFamily="82" charset="0"/>
            </a:endParaRPr>
          </a:p>
        </p:txBody>
      </p:sp>
      <p:sp>
        <p:nvSpPr>
          <p:cNvPr id="7" name="TextBox 6"/>
          <p:cNvSpPr txBox="1"/>
          <p:nvPr/>
        </p:nvSpPr>
        <p:spPr>
          <a:xfrm>
            <a:off x="0" y="6519446"/>
            <a:ext cx="5384800" cy="338554"/>
          </a:xfrm>
          <a:prstGeom prst="rect">
            <a:avLst/>
          </a:prstGeom>
          <a:noFill/>
        </p:spPr>
        <p:txBody>
          <a:bodyPr wrap="square" rtlCol="0">
            <a:spAutoFit/>
          </a:bodyPr>
          <a:lstStyle/>
          <a:p>
            <a:r>
              <a:rPr lang="en-US" sz="1600" dirty="0">
                <a:solidFill>
                  <a:schemeClr val="bg1"/>
                </a:solidFill>
              </a:rPr>
              <a:t>John 1:17</a:t>
            </a:r>
          </a:p>
        </p:txBody>
      </p:sp>
      <p:sp>
        <p:nvSpPr>
          <p:cNvPr id="9" name="TextBox 8"/>
          <p:cNvSpPr txBox="1"/>
          <p:nvPr/>
        </p:nvSpPr>
        <p:spPr>
          <a:xfrm>
            <a:off x="406400" y="1143000"/>
            <a:ext cx="6400800" cy="584775"/>
          </a:xfrm>
          <a:prstGeom prst="rect">
            <a:avLst/>
          </a:prstGeom>
          <a:noFill/>
        </p:spPr>
        <p:txBody>
          <a:bodyPr wrap="square" rtlCol="0">
            <a:spAutoFit/>
          </a:bodyPr>
          <a:lstStyle/>
          <a:p>
            <a:r>
              <a:rPr lang="en-US" sz="3200" dirty="0">
                <a:solidFill>
                  <a:schemeClr val="bg1"/>
                </a:solidFill>
              </a:rPr>
              <a:t>“For the law was given by Moses…</a:t>
            </a:r>
          </a:p>
        </p:txBody>
      </p:sp>
      <p:sp>
        <p:nvSpPr>
          <p:cNvPr id="8" name="TextBox 7"/>
          <p:cNvSpPr txBox="1"/>
          <p:nvPr/>
        </p:nvSpPr>
        <p:spPr>
          <a:xfrm>
            <a:off x="4470400" y="4343400"/>
            <a:ext cx="6400800" cy="1077218"/>
          </a:xfrm>
          <a:prstGeom prst="rect">
            <a:avLst/>
          </a:prstGeom>
          <a:noFill/>
        </p:spPr>
        <p:txBody>
          <a:bodyPr wrap="square" rtlCol="0">
            <a:spAutoFit/>
          </a:bodyPr>
          <a:lstStyle/>
          <a:p>
            <a:r>
              <a:rPr lang="en-US" sz="3200" dirty="0">
                <a:solidFill>
                  <a:schemeClr val="bg1"/>
                </a:solidFill>
              </a:rPr>
              <a:t>“…but grace and truth came by Jesus Christ.”</a:t>
            </a:r>
          </a:p>
        </p:txBody>
      </p:sp>
      <p:pic>
        <p:nvPicPr>
          <p:cNvPr id="5122" name="Picture 2" descr="https://encrypted-tbn1.gstatic.com/images?q=tbn:ANd9GcRGyP_aBPy2pK0bpUDrER3no4LwLB2w0Ig3rMPvMJh7Z0CHZtib"/>
          <p:cNvPicPr>
            <a:picLocks noChangeAspect="1" noChangeArrowheads="1"/>
          </p:cNvPicPr>
          <p:nvPr/>
        </p:nvPicPr>
        <p:blipFill>
          <a:blip r:embed="rId2" cstate="print"/>
          <a:srcRect/>
          <a:stretch>
            <a:fillRect/>
          </a:stretch>
        </p:blipFill>
        <p:spPr bwMode="auto">
          <a:xfrm>
            <a:off x="6539346" y="1237672"/>
            <a:ext cx="3975100" cy="2762641"/>
          </a:xfrm>
          <a:prstGeom prst="rect">
            <a:avLst/>
          </a:prstGeom>
          <a:noFill/>
        </p:spPr>
      </p:pic>
      <p:pic>
        <p:nvPicPr>
          <p:cNvPr id="11" name="Picture 10" descr="jesus frame.jpg"/>
          <p:cNvPicPr>
            <a:picLocks noChangeAspect="1"/>
          </p:cNvPicPr>
          <p:nvPr/>
        </p:nvPicPr>
        <p:blipFill>
          <a:blip r:embed="rId3" cstate="print"/>
          <a:stretch>
            <a:fillRect/>
          </a:stretch>
        </p:blipFill>
        <p:spPr>
          <a:xfrm>
            <a:off x="1330035" y="2310107"/>
            <a:ext cx="2813581" cy="34734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 name="Picture 2" descr="Image result for turquoise background"/>
          <p:cNvPicPr>
            <a:picLocks noChangeAspect="1" noChangeArrowheads="1"/>
          </p:cNvPicPr>
          <p:nvPr/>
        </p:nvPicPr>
        <p:blipFill>
          <a:blip r:embed="rId2" cstate="print"/>
          <a:srcRect/>
          <a:stretch>
            <a:fillRect/>
          </a:stretch>
        </p:blipFill>
        <p:spPr bwMode="auto">
          <a:xfrm>
            <a:off x="-1" y="0"/>
            <a:ext cx="12192001" cy="6858000"/>
          </a:xfrm>
          <a:prstGeom prst="rect">
            <a:avLst/>
          </a:prstGeom>
          <a:noFill/>
        </p:spPr>
      </p:pic>
      <p:sp>
        <p:nvSpPr>
          <p:cNvPr id="8" name="TextBox 7"/>
          <p:cNvSpPr txBox="1"/>
          <p:nvPr/>
        </p:nvSpPr>
        <p:spPr>
          <a:xfrm>
            <a:off x="0" y="0"/>
            <a:ext cx="12192000" cy="584775"/>
          </a:xfrm>
          <a:prstGeom prst="rect">
            <a:avLst/>
          </a:prstGeom>
          <a:noFill/>
        </p:spPr>
        <p:txBody>
          <a:bodyPr wrap="square" rtlCol="0">
            <a:spAutoFit/>
          </a:bodyPr>
          <a:lstStyle/>
          <a:p>
            <a:pPr algn="ctr"/>
            <a:r>
              <a:rPr lang="en-US" sz="3200" dirty="0">
                <a:solidFill>
                  <a:schemeClr val="bg1"/>
                </a:solidFill>
                <a:latin typeface="Algerian" pitchFamily="82" charset="0"/>
              </a:rPr>
              <a:t>Differences between John’s book and the other gospels</a:t>
            </a:r>
          </a:p>
        </p:txBody>
      </p:sp>
      <p:grpSp>
        <p:nvGrpSpPr>
          <p:cNvPr id="257" name="Group 159"/>
          <p:cNvGrpSpPr/>
          <p:nvPr/>
        </p:nvGrpSpPr>
        <p:grpSpPr>
          <a:xfrm>
            <a:off x="10431280" y="547254"/>
            <a:ext cx="1041900" cy="2286920"/>
            <a:chOff x="6172200" y="838200"/>
            <a:chExt cx="2362200" cy="4812748"/>
          </a:xfrm>
        </p:grpSpPr>
        <p:sp>
          <p:nvSpPr>
            <p:cNvPr id="258" name="Cloud 257"/>
            <p:cNvSpPr/>
            <p:nvPr/>
          </p:nvSpPr>
          <p:spPr>
            <a:xfrm rot="18382183">
              <a:off x="6366850" y="1239255"/>
              <a:ext cx="811804" cy="527215"/>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Cloud 258"/>
            <p:cNvSpPr/>
            <p:nvPr/>
          </p:nvSpPr>
          <p:spPr>
            <a:xfrm rot="5749123">
              <a:off x="7608274" y="1294247"/>
              <a:ext cx="748244" cy="527215"/>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rot="6128217">
              <a:off x="7471454" y="5064338"/>
              <a:ext cx="476330" cy="664949"/>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rot="4472555">
              <a:off x="6854616" y="5080308"/>
              <a:ext cx="476330" cy="664949"/>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rot="2901859">
              <a:off x="6303943" y="3357581"/>
              <a:ext cx="384472" cy="6479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rot="20226769">
              <a:off x="8076666" y="3320225"/>
              <a:ext cx="457734" cy="57219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rapezoid 263"/>
            <p:cNvSpPr/>
            <p:nvPr/>
          </p:nvSpPr>
          <p:spPr>
            <a:xfrm>
              <a:off x="7405412" y="4162184"/>
              <a:ext cx="625262" cy="121592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Trapezoid 264"/>
            <p:cNvSpPr/>
            <p:nvPr/>
          </p:nvSpPr>
          <p:spPr>
            <a:xfrm>
              <a:off x="6780150" y="4162184"/>
              <a:ext cx="625262" cy="121592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Trapezoid 265"/>
            <p:cNvSpPr/>
            <p:nvPr/>
          </p:nvSpPr>
          <p:spPr>
            <a:xfrm>
              <a:off x="6502253" y="2374067"/>
              <a:ext cx="1806313" cy="2676665"/>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Trapezoid 266"/>
            <p:cNvSpPr/>
            <p:nvPr/>
          </p:nvSpPr>
          <p:spPr>
            <a:xfrm rot="10800000">
              <a:off x="7127517" y="2374067"/>
              <a:ext cx="555789" cy="292977"/>
            </a:xfrm>
            <a:prstGeom prst="trapezoid">
              <a:avLst>
                <a:gd name="adj" fmla="val 3730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Trapezoid 267"/>
            <p:cNvSpPr/>
            <p:nvPr/>
          </p:nvSpPr>
          <p:spPr>
            <a:xfrm rot="1442139">
              <a:off x="6432499" y="2221432"/>
              <a:ext cx="627799" cy="1541002"/>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Trapezoid 268"/>
            <p:cNvSpPr/>
            <p:nvPr/>
          </p:nvSpPr>
          <p:spPr>
            <a:xfrm rot="20249249">
              <a:off x="7745414" y="2212148"/>
              <a:ext cx="572700" cy="1541002"/>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a:off x="6710675" y="943572"/>
              <a:ext cx="1320000" cy="16450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Cloud 270"/>
            <p:cNvSpPr/>
            <p:nvPr/>
          </p:nvSpPr>
          <p:spPr>
            <a:xfrm rot="600599">
              <a:off x="6753239" y="838200"/>
              <a:ext cx="1278512" cy="682573"/>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2" name="Group 162"/>
            <p:cNvGrpSpPr/>
            <p:nvPr/>
          </p:nvGrpSpPr>
          <p:grpSpPr>
            <a:xfrm>
              <a:off x="6629400" y="1143000"/>
              <a:ext cx="1524000" cy="228600"/>
              <a:chOff x="6571728" y="1086622"/>
              <a:chExt cx="1528420" cy="286099"/>
            </a:xfrm>
          </p:grpSpPr>
          <p:sp>
            <p:nvSpPr>
              <p:cNvPr id="298" name="Rounded Rectangle 297"/>
              <p:cNvSpPr/>
              <p:nvPr/>
            </p:nvSpPr>
            <p:spPr>
              <a:xfrm>
                <a:off x="6571728" y="1086622"/>
                <a:ext cx="1528420" cy="286099"/>
              </a:xfrm>
              <a:prstGeom prst="roundRect">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Trapezoid 298"/>
              <p:cNvSpPr/>
              <p:nvPr/>
            </p:nvSpPr>
            <p:spPr>
              <a:xfrm rot="10800000">
                <a:off x="6710675"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Trapezoid 299"/>
              <p:cNvSpPr/>
              <p:nvPr/>
            </p:nvSpPr>
            <p:spPr>
              <a:xfrm rot="10800000">
                <a:off x="6988569"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Trapezoid 300"/>
              <p:cNvSpPr/>
              <p:nvPr/>
            </p:nvSpPr>
            <p:spPr>
              <a:xfrm rot="10800000">
                <a:off x="7266464"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Trapezoid 301"/>
              <p:cNvSpPr/>
              <p:nvPr/>
            </p:nvSpPr>
            <p:spPr>
              <a:xfrm rot="10800000">
                <a:off x="7544358"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Trapezoid 302"/>
              <p:cNvSpPr/>
              <p:nvPr/>
            </p:nvSpPr>
            <p:spPr>
              <a:xfrm rot="10800000">
                <a:off x="7822253"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3" name="Cloud 272"/>
            <p:cNvSpPr/>
            <p:nvPr/>
          </p:nvSpPr>
          <p:spPr>
            <a:xfrm rot="985445">
              <a:off x="6909699" y="2058571"/>
              <a:ext cx="803565" cy="70072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rot="21421785">
              <a:off x="7156526" y="2191668"/>
              <a:ext cx="331199" cy="14951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5" name="Group 163"/>
            <p:cNvGrpSpPr/>
            <p:nvPr/>
          </p:nvGrpSpPr>
          <p:grpSpPr>
            <a:xfrm>
              <a:off x="6629395" y="3352800"/>
              <a:ext cx="1428751" cy="1371600"/>
              <a:chOff x="7543801" y="3581401"/>
              <a:chExt cx="1176618" cy="1066800"/>
            </a:xfrm>
          </p:grpSpPr>
          <p:sp>
            <p:nvSpPr>
              <p:cNvPr id="293" name="Rounded Rectangle 292"/>
              <p:cNvSpPr/>
              <p:nvPr/>
            </p:nvSpPr>
            <p:spPr>
              <a:xfrm>
                <a:off x="7696201" y="3657600"/>
                <a:ext cx="1024218" cy="172434"/>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4" name="Group 162"/>
              <p:cNvGrpSpPr/>
              <p:nvPr/>
            </p:nvGrpSpPr>
            <p:grpSpPr>
              <a:xfrm>
                <a:off x="7543801" y="3581401"/>
                <a:ext cx="457200" cy="1066800"/>
                <a:chOff x="6827799" y="4800600"/>
                <a:chExt cx="868401" cy="2043177"/>
              </a:xfrm>
              <a:solidFill>
                <a:srgbClr val="D98A33"/>
              </a:solidFill>
            </p:grpSpPr>
            <p:sp>
              <p:nvSpPr>
                <p:cNvPr id="295" name="Double Wave 294"/>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Double Wave 295"/>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ounded Rectangle 296"/>
                <p:cNvSpPr/>
                <p:nvPr/>
              </p:nvSpPr>
              <p:spPr>
                <a:xfrm>
                  <a:off x="7010400" y="4800600"/>
                  <a:ext cx="685800" cy="609600"/>
                </a:xfrm>
                <a:prstGeom prst="roundRect">
                  <a:avLst>
                    <a:gd name="adj" fmla="val 3165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6" name="Group 169"/>
            <p:cNvGrpSpPr/>
            <p:nvPr/>
          </p:nvGrpSpPr>
          <p:grpSpPr>
            <a:xfrm>
              <a:off x="6477000" y="4495800"/>
              <a:ext cx="1800069" cy="609600"/>
              <a:chOff x="0" y="4648200"/>
              <a:chExt cx="3986134" cy="1541489"/>
            </a:xfrm>
          </p:grpSpPr>
          <p:grpSp>
            <p:nvGrpSpPr>
              <p:cNvPr id="278" name="Group 138"/>
              <p:cNvGrpSpPr/>
              <p:nvPr/>
            </p:nvGrpSpPr>
            <p:grpSpPr>
              <a:xfrm>
                <a:off x="0" y="4648200"/>
                <a:ext cx="1600200" cy="1524000"/>
                <a:chOff x="533400" y="4648200"/>
                <a:chExt cx="1905000" cy="1828800"/>
              </a:xfrm>
            </p:grpSpPr>
            <p:sp>
              <p:nvSpPr>
                <p:cNvPr id="289" name="Plus 288"/>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Diamond 289"/>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Diamond 290"/>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Diamond 291"/>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9" name="Group 139"/>
              <p:cNvGrpSpPr/>
              <p:nvPr/>
            </p:nvGrpSpPr>
            <p:grpSpPr>
              <a:xfrm>
                <a:off x="1182973" y="4665689"/>
                <a:ext cx="1600200" cy="1524000"/>
                <a:chOff x="533400" y="4648200"/>
                <a:chExt cx="1905000" cy="1828800"/>
              </a:xfrm>
            </p:grpSpPr>
            <p:sp>
              <p:nvSpPr>
                <p:cNvPr id="285" name="Plus 284"/>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Diamond 285"/>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Diamond 286"/>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Diamond 287"/>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0" name="Group 144"/>
              <p:cNvGrpSpPr/>
              <p:nvPr/>
            </p:nvGrpSpPr>
            <p:grpSpPr>
              <a:xfrm>
                <a:off x="2385934" y="4665689"/>
                <a:ext cx="1600200" cy="1524000"/>
                <a:chOff x="533400" y="4648200"/>
                <a:chExt cx="1905000" cy="1828800"/>
              </a:xfrm>
            </p:grpSpPr>
            <p:sp>
              <p:nvSpPr>
                <p:cNvPr id="281" name="Plus 280"/>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Diamond 281"/>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Diamond 282"/>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Diamond 283"/>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04" name="Group 303"/>
          <p:cNvGrpSpPr/>
          <p:nvPr/>
        </p:nvGrpSpPr>
        <p:grpSpPr>
          <a:xfrm>
            <a:off x="8514277" y="666654"/>
            <a:ext cx="1012419" cy="2324086"/>
            <a:chOff x="2438400" y="618365"/>
            <a:chExt cx="2286586" cy="5249035"/>
          </a:xfrm>
        </p:grpSpPr>
        <p:sp>
          <p:nvSpPr>
            <p:cNvPr id="305" name="Round Diagonal Corner Rectangle 304"/>
            <p:cNvSpPr/>
            <p:nvPr/>
          </p:nvSpPr>
          <p:spPr>
            <a:xfrm rot="6243236" flipH="1" flipV="1">
              <a:off x="2381857" y="1513740"/>
              <a:ext cx="1341226" cy="401618"/>
            </a:xfrm>
            <a:prstGeom prst="round2DiagRect">
              <a:avLst>
                <a:gd name="adj1" fmla="val 0"/>
                <a:gd name="adj2" fmla="val 50000"/>
              </a:avLst>
            </a:prstGeom>
            <a:solidFill>
              <a:srgbClr val="66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ound Diagonal Corner Rectangle 305"/>
            <p:cNvSpPr/>
            <p:nvPr/>
          </p:nvSpPr>
          <p:spPr>
            <a:xfrm rot="15759005" flipV="1">
              <a:off x="3479056" y="1477128"/>
              <a:ext cx="1317475" cy="401618"/>
            </a:xfrm>
            <a:prstGeom prst="round2DiagRect">
              <a:avLst>
                <a:gd name="adj1" fmla="val 0"/>
                <a:gd name="adj2" fmla="val 50000"/>
              </a:avLst>
            </a:prstGeom>
            <a:solidFill>
              <a:srgbClr val="66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7" name="Group 47"/>
            <p:cNvGrpSpPr/>
            <p:nvPr/>
          </p:nvGrpSpPr>
          <p:grpSpPr>
            <a:xfrm>
              <a:off x="3471131" y="5233160"/>
              <a:ext cx="501493" cy="634240"/>
              <a:chOff x="6106804" y="4039302"/>
              <a:chExt cx="666047" cy="774146"/>
            </a:xfrm>
          </p:grpSpPr>
          <p:sp>
            <p:nvSpPr>
              <p:cNvPr id="369" name="Oval 368"/>
              <p:cNvSpPr/>
              <p:nvPr/>
            </p:nvSpPr>
            <p:spPr>
              <a:xfrm rot="20163506">
                <a:off x="6229710" y="4039302"/>
                <a:ext cx="543141" cy="774146"/>
              </a:xfrm>
              <a:prstGeom prst="ellipse">
                <a:avLst/>
              </a:prstGeom>
              <a:solidFill>
                <a:srgbClr val="66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p:cNvSpPr/>
              <p:nvPr/>
            </p:nvSpPr>
            <p:spPr>
              <a:xfrm rot="20163506">
                <a:off x="6387712" y="4392141"/>
                <a:ext cx="362627" cy="315996"/>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p:cNvSpPr/>
              <p:nvPr/>
            </p:nvSpPr>
            <p:spPr>
              <a:xfrm rot="20163506">
                <a:off x="6106804" y="4062465"/>
                <a:ext cx="528885" cy="284304"/>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8" name="Group 47"/>
            <p:cNvGrpSpPr/>
            <p:nvPr/>
          </p:nvGrpSpPr>
          <p:grpSpPr>
            <a:xfrm rot="2613352">
              <a:off x="3086557" y="5132460"/>
              <a:ext cx="501493" cy="634240"/>
              <a:chOff x="6106804" y="4039302"/>
              <a:chExt cx="666047" cy="774146"/>
            </a:xfrm>
          </p:grpSpPr>
          <p:sp>
            <p:nvSpPr>
              <p:cNvPr id="366" name="Oval 365"/>
              <p:cNvSpPr/>
              <p:nvPr/>
            </p:nvSpPr>
            <p:spPr>
              <a:xfrm rot="20163506">
                <a:off x="6229710" y="4039302"/>
                <a:ext cx="543141" cy="774146"/>
              </a:xfrm>
              <a:prstGeom prst="ellipse">
                <a:avLst/>
              </a:prstGeom>
              <a:solidFill>
                <a:srgbClr val="66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rot="20163506">
                <a:off x="6387712" y="4392141"/>
                <a:ext cx="362627" cy="315996"/>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rot="20163506">
                <a:off x="6106804" y="4062465"/>
                <a:ext cx="528885" cy="284304"/>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9" name="Group 77"/>
            <p:cNvGrpSpPr/>
            <p:nvPr/>
          </p:nvGrpSpPr>
          <p:grpSpPr>
            <a:xfrm>
              <a:off x="2438400" y="2059236"/>
              <a:ext cx="2286586" cy="3431088"/>
              <a:chOff x="3886200" y="1447800"/>
              <a:chExt cx="3036880" cy="4187946"/>
            </a:xfrm>
          </p:grpSpPr>
          <p:grpSp>
            <p:nvGrpSpPr>
              <p:cNvPr id="354" name="Group 54"/>
              <p:cNvGrpSpPr/>
              <p:nvPr/>
            </p:nvGrpSpPr>
            <p:grpSpPr>
              <a:xfrm>
                <a:off x="3886200" y="1447800"/>
                <a:ext cx="3036880" cy="4187946"/>
                <a:chOff x="4419600" y="2060454"/>
                <a:chExt cx="3036880" cy="4187946"/>
              </a:xfrm>
            </p:grpSpPr>
            <p:sp>
              <p:nvSpPr>
                <p:cNvPr id="357" name="Oval 356"/>
                <p:cNvSpPr/>
                <p:nvPr/>
              </p:nvSpPr>
              <p:spPr>
                <a:xfrm rot="20216319">
                  <a:off x="6881857" y="3709053"/>
                  <a:ext cx="574623" cy="844447"/>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rot="1354115">
                  <a:off x="4419600" y="3736540"/>
                  <a:ext cx="574623" cy="844447"/>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Trapezoid 358"/>
                <p:cNvSpPr/>
                <p:nvPr/>
              </p:nvSpPr>
              <p:spPr>
                <a:xfrm rot="20102191">
                  <a:off x="6267526" y="2091421"/>
                  <a:ext cx="990600" cy="2115430"/>
                </a:xfrm>
                <a:prstGeom prst="trapezoid">
                  <a:avLst>
                    <a:gd name="adj" fmla="val 34133"/>
                  </a:avLst>
                </a:prstGeom>
                <a:solidFill>
                  <a:schemeClr val="bg2">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Trapezoid 58"/>
                <p:cNvSpPr/>
                <p:nvPr/>
              </p:nvSpPr>
              <p:spPr>
                <a:xfrm rot="1327004">
                  <a:off x="4648115" y="2060454"/>
                  <a:ext cx="990600" cy="2115430"/>
                </a:xfrm>
                <a:prstGeom prst="trapezoid">
                  <a:avLst>
                    <a:gd name="adj" fmla="val 34133"/>
                  </a:avLst>
                </a:prstGeom>
                <a:solidFill>
                  <a:schemeClr val="bg2">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Trapezoid 59"/>
                <p:cNvSpPr/>
                <p:nvPr/>
              </p:nvSpPr>
              <p:spPr>
                <a:xfrm>
                  <a:off x="4876800" y="2133600"/>
                  <a:ext cx="2133600" cy="4114800"/>
                </a:xfrm>
                <a:prstGeom prst="trapezoid">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Isosceles Triangle 361"/>
                <p:cNvSpPr/>
                <p:nvPr/>
              </p:nvSpPr>
              <p:spPr>
                <a:xfrm rot="10800000">
                  <a:off x="5638800" y="2133600"/>
                  <a:ext cx="609600" cy="762000"/>
                </a:xfrm>
                <a:prstGeom prst="triangl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ectangle 61"/>
                <p:cNvSpPr/>
                <p:nvPr/>
              </p:nvSpPr>
              <p:spPr>
                <a:xfrm>
                  <a:off x="5181600" y="4419600"/>
                  <a:ext cx="1524000" cy="228600"/>
                </a:xfrm>
                <a:prstGeom prst="rect">
                  <a:avLst/>
                </a:prstGeom>
                <a:solidFill>
                  <a:schemeClr val="bg2">
                    <a:lumMod val="1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Trapezoid 363"/>
                <p:cNvSpPr/>
                <p:nvPr/>
              </p:nvSpPr>
              <p:spPr>
                <a:xfrm rot="366654" flipH="1">
                  <a:off x="4940183" y="2083789"/>
                  <a:ext cx="706763" cy="3952346"/>
                </a:xfrm>
                <a:prstGeom prst="trapezoid">
                  <a:avLst>
                    <a:gd name="adj" fmla="val 34133"/>
                  </a:avLst>
                </a:prstGeom>
                <a:solidFill>
                  <a:schemeClr val="bg2">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Trapezoid 63"/>
                <p:cNvSpPr/>
                <p:nvPr/>
              </p:nvSpPr>
              <p:spPr>
                <a:xfrm rot="21233346">
                  <a:off x="6229030" y="2067506"/>
                  <a:ext cx="706763" cy="3967808"/>
                </a:xfrm>
                <a:prstGeom prst="trapezoid">
                  <a:avLst>
                    <a:gd name="adj" fmla="val 34133"/>
                  </a:avLst>
                </a:prstGeom>
                <a:solidFill>
                  <a:schemeClr val="bg2">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5" name="Oval 354"/>
              <p:cNvSpPr/>
              <p:nvPr/>
            </p:nvSpPr>
            <p:spPr>
              <a:xfrm rot="662489">
                <a:off x="4497112" y="1621162"/>
                <a:ext cx="381000" cy="1677051"/>
              </a:xfrm>
              <a:prstGeom prst="ellipse">
                <a:avLst/>
              </a:prstGeom>
              <a:solidFill>
                <a:schemeClr val="bg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rot="20760750">
                <a:off x="5888734" y="1668594"/>
                <a:ext cx="381000" cy="1700366"/>
              </a:xfrm>
              <a:prstGeom prst="ellipse">
                <a:avLst/>
              </a:prstGeom>
              <a:solidFill>
                <a:schemeClr val="bg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0" name="Group 67"/>
            <p:cNvGrpSpPr/>
            <p:nvPr/>
          </p:nvGrpSpPr>
          <p:grpSpPr>
            <a:xfrm rot="3964948">
              <a:off x="3047837" y="2527156"/>
              <a:ext cx="846586" cy="157044"/>
              <a:chOff x="6764312" y="5017957"/>
              <a:chExt cx="3174167" cy="544643"/>
            </a:xfrm>
          </p:grpSpPr>
          <p:sp>
            <p:nvSpPr>
              <p:cNvPr id="345" name="Rounded Rectangle 344"/>
              <p:cNvSpPr/>
              <p:nvPr/>
            </p:nvSpPr>
            <p:spPr>
              <a:xfrm>
                <a:off x="6934200" y="5029200"/>
                <a:ext cx="2899348" cy="533400"/>
              </a:xfrm>
              <a:prstGeom prst="roundRect">
                <a:avLst/>
              </a:pr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6" name="Group 115"/>
              <p:cNvGrpSpPr/>
              <p:nvPr/>
            </p:nvGrpSpPr>
            <p:grpSpPr>
              <a:xfrm>
                <a:off x="6764312" y="5017957"/>
                <a:ext cx="3174167" cy="543394"/>
                <a:chOff x="4419600" y="6019800"/>
                <a:chExt cx="4553263" cy="718278"/>
              </a:xfrm>
            </p:grpSpPr>
            <p:sp>
              <p:nvSpPr>
                <p:cNvPr id="347" name="Multiply 346"/>
                <p:cNvSpPr/>
                <p:nvPr/>
              </p:nvSpPr>
              <p:spPr>
                <a:xfrm>
                  <a:off x="4419600" y="6019800"/>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Multiply 347"/>
                <p:cNvSpPr/>
                <p:nvPr/>
              </p:nvSpPr>
              <p:spPr>
                <a:xfrm>
                  <a:off x="5461416" y="602229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Diamond 72"/>
                <p:cNvSpPr/>
                <p:nvPr/>
              </p:nvSpPr>
              <p:spPr>
                <a:xfrm>
                  <a:off x="5471410" y="6096000"/>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Diamond 349"/>
                <p:cNvSpPr/>
                <p:nvPr/>
              </p:nvSpPr>
              <p:spPr>
                <a:xfrm>
                  <a:off x="6553201" y="6128479"/>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Multiply 350"/>
                <p:cNvSpPr/>
                <p:nvPr/>
              </p:nvSpPr>
              <p:spPr>
                <a:xfrm>
                  <a:off x="6550702" y="605227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Diamond 351"/>
                <p:cNvSpPr/>
                <p:nvPr/>
              </p:nvSpPr>
              <p:spPr>
                <a:xfrm>
                  <a:off x="7649981" y="6130978"/>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Multiply 352"/>
                <p:cNvSpPr/>
                <p:nvPr/>
              </p:nvSpPr>
              <p:spPr>
                <a:xfrm>
                  <a:off x="7677463" y="6024797"/>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11" name="Oval 310"/>
            <p:cNvSpPr/>
            <p:nvPr/>
          </p:nvSpPr>
          <p:spPr>
            <a:xfrm>
              <a:off x="3069514" y="685800"/>
              <a:ext cx="1032731" cy="1623152"/>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ound Diagonal Corner Rectangle 311"/>
            <p:cNvSpPr/>
            <p:nvPr/>
          </p:nvSpPr>
          <p:spPr>
            <a:xfrm rot="21077723">
              <a:off x="3103774" y="873946"/>
              <a:ext cx="897967" cy="437002"/>
            </a:xfrm>
            <a:prstGeom prst="round2DiagRect">
              <a:avLst>
                <a:gd name="adj1" fmla="val 0"/>
                <a:gd name="adj2" fmla="val 50000"/>
              </a:avLst>
            </a:prstGeom>
            <a:solidFill>
              <a:srgbClr val="66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lowchart: Delay 312"/>
            <p:cNvSpPr/>
            <p:nvPr/>
          </p:nvSpPr>
          <p:spPr>
            <a:xfrm rot="16200000">
              <a:off x="3396747" y="128560"/>
              <a:ext cx="374573" cy="1354183"/>
            </a:xfrm>
            <a:prstGeom prst="flowChartDelay">
              <a:avLst/>
            </a:prstGeom>
            <a:solidFill>
              <a:schemeClr val="bg2">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4" name="Group 84"/>
            <p:cNvGrpSpPr/>
            <p:nvPr/>
          </p:nvGrpSpPr>
          <p:grpSpPr>
            <a:xfrm rot="17635052" flipH="1">
              <a:off x="3277333" y="2527157"/>
              <a:ext cx="846586" cy="157044"/>
              <a:chOff x="6764312" y="5017957"/>
              <a:chExt cx="3174167" cy="544643"/>
            </a:xfrm>
          </p:grpSpPr>
          <p:sp>
            <p:nvSpPr>
              <p:cNvPr id="336" name="Rounded Rectangle 335"/>
              <p:cNvSpPr/>
              <p:nvPr/>
            </p:nvSpPr>
            <p:spPr>
              <a:xfrm>
                <a:off x="6934200" y="5029200"/>
                <a:ext cx="2899348" cy="533400"/>
              </a:xfrm>
              <a:prstGeom prst="roundRect">
                <a:avLst/>
              </a:pr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7" name="Group 115"/>
              <p:cNvGrpSpPr/>
              <p:nvPr/>
            </p:nvGrpSpPr>
            <p:grpSpPr>
              <a:xfrm>
                <a:off x="6764312" y="5017957"/>
                <a:ext cx="3174167" cy="543394"/>
                <a:chOff x="4419600" y="6019800"/>
                <a:chExt cx="4553263" cy="718278"/>
              </a:xfrm>
            </p:grpSpPr>
            <p:sp>
              <p:nvSpPr>
                <p:cNvPr id="338" name="Multiply 337"/>
                <p:cNvSpPr/>
                <p:nvPr/>
              </p:nvSpPr>
              <p:spPr>
                <a:xfrm>
                  <a:off x="4419600" y="6019800"/>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Multiply 338"/>
                <p:cNvSpPr/>
                <p:nvPr/>
              </p:nvSpPr>
              <p:spPr>
                <a:xfrm>
                  <a:off x="5461416" y="602229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Diamond 339"/>
                <p:cNvSpPr/>
                <p:nvPr/>
              </p:nvSpPr>
              <p:spPr>
                <a:xfrm>
                  <a:off x="5471410" y="6096000"/>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Diamond 340"/>
                <p:cNvSpPr/>
                <p:nvPr/>
              </p:nvSpPr>
              <p:spPr>
                <a:xfrm>
                  <a:off x="6553201" y="6128479"/>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Multiply 341"/>
                <p:cNvSpPr/>
                <p:nvPr/>
              </p:nvSpPr>
              <p:spPr>
                <a:xfrm>
                  <a:off x="6550702" y="605227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Diamond 342"/>
                <p:cNvSpPr/>
                <p:nvPr/>
              </p:nvSpPr>
              <p:spPr>
                <a:xfrm>
                  <a:off x="7649981" y="6130978"/>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Multiply 343"/>
                <p:cNvSpPr/>
                <p:nvPr/>
              </p:nvSpPr>
              <p:spPr>
                <a:xfrm>
                  <a:off x="7677463" y="6024797"/>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5" name="Group 94"/>
            <p:cNvGrpSpPr/>
            <p:nvPr/>
          </p:nvGrpSpPr>
          <p:grpSpPr>
            <a:xfrm flipH="1">
              <a:off x="2725269" y="5305541"/>
              <a:ext cx="1764485" cy="211849"/>
              <a:chOff x="6764312" y="5017957"/>
              <a:chExt cx="3174167" cy="544643"/>
            </a:xfrm>
          </p:grpSpPr>
          <p:sp>
            <p:nvSpPr>
              <p:cNvPr id="327" name="Rounded Rectangle 326"/>
              <p:cNvSpPr/>
              <p:nvPr/>
            </p:nvSpPr>
            <p:spPr>
              <a:xfrm>
                <a:off x="6934200" y="5029200"/>
                <a:ext cx="2899348" cy="533400"/>
              </a:xfrm>
              <a:prstGeom prst="roundRect">
                <a:avLst/>
              </a:pr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8" name="Group 115"/>
              <p:cNvGrpSpPr/>
              <p:nvPr/>
            </p:nvGrpSpPr>
            <p:grpSpPr>
              <a:xfrm>
                <a:off x="6764312" y="5017957"/>
                <a:ext cx="3174167" cy="543394"/>
                <a:chOff x="4419600" y="6019800"/>
                <a:chExt cx="4553263" cy="718278"/>
              </a:xfrm>
            </p:grpSpPr>
            <p:sp>
              <p:nvSpPr>
                <p:cNvPr id="329" name="Multiply 328"/>
                <p:cNvSpPr/>
                <p:nvPr/>
              </p:nvSpPr>
              <p:spPr>
                <a:xfrm>
                  <a:off x="4419600" y="6019800"/>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Multiply 329"/>
                <p:cNvSpPr/>
                <p:nvPr/>
              </p:nvSpPr>
              <p:spPr>
                <a:xfrm>
                  <a:off x="5461416" y="602229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Diamond 330"/>
                <p:cNvSpPr/>
                <p:nvPr/>
              </p:nvSpPr>
              <p:spPr>
                <a:xfrm>
                  <a:off x="5471410" y="6096000"/>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Diamond 331"/>
                <p:cNvSpPr/>
                <p:nvPr/>
              </p:nvSpPr>
              <p:spPr>
                <a:xfrm>
                  <a:off x="6553201" y="6128479"/>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Multiply 332"/>
                <p:cNvSpPr/>
                <p:nvPr/>
              </p:nvSpPr>
              <p:spPr>
                <a:xfrm>
                  <a:off x="6550702" y="605227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Diamond 333"/>
                <p:cNvSpPr/>
                <p:nvPr/>
              </p:nvSpPr>
              <p:spPr>
                <a:xfrm>
                  <a:off x="7649981" y="6130978"/>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Multiply 334"/>
                <p:cNvSpPr/>
                <p:nvPr/>
              </p:nvSpPr>
              <p:spPr>
                <a:xfrm>
                  <a:off x="7677463" y="6024797"/>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16" name="Rounded Rectangle 315"/>
            <p:cNvSpPr/>
            <p:nvPr/>
          </p:nvSpPr>
          <p:spPr>
            <a:xfrm>
              <a:off x="2862156" y="919233"/>
              <a:ext cx="1434349" cy="250702"/>
            </a:xfrm>
            <a:prstGeom prst="roundRect">
              <a:avLst>
                <a:gd name="adj" fmla="val 31968"/>
              </a:avLst>
            </a:prstGeom>
            <a:solidFill>
              <a:schemeClr val="bg2">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7" name="Group 84"/>
            <p:cNvGrpSpPr/>
            <p:nvPr/>
          </p:nvGrpSpPr>
          <p:grpSpPr>
            <a:xfrm flipH="1">
              <a:off x="2958376" y="971261"/>
              <a:ext cx="1241512" cy="164101"/>
              <a:chOff x="6764312" y="5017957"/>
              <a:chExt cx="3174167" cy="544643"/>
            </a:xfrm>
          </p:grpSpPr>
          <p:sp>
            <p:nvSpPr>
              <p:cNvPr id="318" name="Rounded Rectangle 317"/>
              <p:cNvSpPr/>
              <p:nvPr/>
            </p:nvSpPr>
            <p:spPr>
              <a:xfrm>
                <a:off x="6934200" y="5029200"/>
                <a:ext cx="2899348" cy="533400"/>
              </a:xfrm>
              <a:prstGeom prst="roundRect">
                <a:avLst/>
              </a:pr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 name="Group 115"/>
              <p:cNvGrpSpPr/>
              <p:nvPr/>
            </p:nvGrpSpPr>
            <p:grpSpPr>
              <a:xfrm>
                <a:off x="6764312" y="5017957"/>
                <a:ext cx="3174167" cy="543394"/>
                <a:chOff x="4419600" y="6019800"/>
                <a:chExt cx="4553263" cy="718278"/>
              </a:xfrm>
            </p:grpSpPr>
            <p:sp>
              <p:nvSpPr>
                <p:cNvPr id="320" name="Multiply 319"/>
                <p:cNvSpPr/>
                <p:nvPr/>
              </p:nvSpPr>
              <p:spPr>
                <a:xfrm>
                  <a:off x="4419600" y="6019800"/>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Multiply 320"/>
                <p:cNvSpPr/>
                <p:nvPr/>
              </p:nvSpPr>
              <p:spPr>
                <a:xfrm>
                  <a:off x="5461416" y="602229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Diamond 321"/>
                <p:cNvSpPr/>
                <p:nvPr/>
              </p:nvSpPr>
              <p:spPr>
                <a:xfrm>
                  <a:off x="5471410" y="6096000"/>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Diamond 322"/>
                <p:cNvSpPr/>
                <p:nvPr/>
              </p:nvSpPr>
              <p:spPr>
                <a:xfrm>
                  <a:off x="6553201" y="6128479"/>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Multiply 323"/>
                <p:cNvSpPr/>
                <p:nvPr/>
              </p:nvSpPr>
              <p:spPr>
                <a:xfrm>
                  <a:off x="6550702" y="605227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Diamond 324"/>
                <p:cNvSpPr/>
                <p:nvPr/>
              </p:nvSpPr>
              <p:spPr>
                <a:xfrm>
                  <a:off x="7649981" y="6130978"/>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Multiply 325"/>
                <p:cNvSpPr/>
                <p:nvPr/>
              </p:nvSpPr>
              <p:spPr>
                <a:xfrm>
                  <a:off x="7677463" y="6024797"/>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72" name="Group 371"/>
          <p:cNvGrpSpPr/>
          <p:nvPr/>
        </p:nvGrpSpPr>
        <p:grpSpPr>
          <a:xfrm>
            <a:off x="6581387" y="840508"/>
            <a:ext cx="1112125" cy="2262910"/>
            <a:chOff x="0" y="914400"/>
            <a:chExt cx="2281003" cy="4903390"/>
          </a:xfrm>
        </p:grpSpPr>
        <p:grpSp>
          <p:nvGrpSpPr>
            <p:cNvPr id="373" name="Group 161"/>
            <p:cNvGrpSpPr/>
            <p:nvPr/>
          </p:nvGrpSpPr>
          <p:grpSpPr>
            <a:xfrm>
              <a:off x="0" y="914400"/>
              <a:ext cx="2281003" cy="4903390"/>
              <a:chOff x="533400" y="381000"/>
              <a:chExt cx="2281003" cy="4903390"/>
            </a:xfrm>
          </p:grpSpPr>
          <p:sp>
            <p:nvSpPr>
              <p:cNvPr id="375" name="Cloud 2"/>
              <p:cNvSpPr/>
              <p:nvPr/>
            </p:nvSpPr>
            <p:spPr>
              <a:xfrm rot="4581231">
                <a:off x="1610138" y="791062"/>
                <a:ext cx="1143000" cy="579798"/>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6" name="Group 47"/>
              <p:cNvGrpSpPr/>
              <p:nvPr/>
            </p:nvGrpSpPr>
            <p:grpSpPr>
              <a:xfrm rot="2613352">
                <a:off x="991411" y="4510244"/>
                <a:ext cx="666047" cy="774146"/>
                <a:chOff x="6106804" y="4039302"/>
                <a:chExt cx="666047" cy="774146"/>
              </a:xfrm>
            </p:grpSpPr>
            <p:sp>
              <p:nvSpPr>
                <p:cNvPr id="423" name="Oval 422"/>
                <p:cNvSpPr/>
                <p:nvPr/>
              </p:nvSpPr>
              <p:spPr>
                <a:xfrm rot="20163506">
                  <a:off x="6229710" y="4039302"/>
                  <a:ext cx="543141" cy="774146"/>
                </a:xfrm>
                <a:prstGeom prst="ellipse">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51"/>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Oval 52"/>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7" name="Group 46"/>
              <p:cNvGrpSpPr/>
              <p:nvPr/>
            </p:nvGrpSpPr>
            <p:grpSpPr>
              <a:xfrm>
                <a:off x="1708441" y="4507745"/>
                <a:ext cx="666047" cy="774146"/>
                <a:chOff x="6106804" y="4039302"/>
                <a:chExt cx="666047" cy="774146"/>
              </a:xfrm>
            </p:grpSpPr>
            <p:sp>
              <p:nvSpPr>
                <p:cNvPr id="420" name="Oval 43"/>
                <p:cNvSpPr/>
                <p:nvPr/>
              </p:nvSpPr>
              <p:spPr>
                <a:xfrm rot="20163506">
                  <a:off x="6229710" y="4039302"/>
                  <a:ext cx="543141" cy="774146"/>
                </a:xfrm>
                <a:prstGeom prst="ellipse">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4"/>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Oval 45"/>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8" name="Oval 5"/>
              <p:cNvSpPr/>
              <p:nvPr/>
            </p:nvSpPr>
            <p:spPr>
              <a:xfrm>
                <a:off x="2364699" y="3319072"/>
                <a:ext cx="449704" cy="6595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Oval 6"/>
              <p:cNvSpPr/>
              <p:nvPr/>
            </p:nvSpPr>
            <p:spPr>
              <a:xfrm>
                <a:off x="533400" y="3301584"/>
                <a:ext cx="449704" cy="6595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Trapezoid 7"/>
              <p:cNvSpPr/>
              <p:nvPr/>
            </p:nvSpPr>
            <p:spPr>
              <a:xfrm rot="20537193">
                <a:off x="1817582" y="1706433"/>
                <a:ext cx="797234" cy="2034750"/>
              </a:xfrm>
              <a:prstGeom prst="trapezoid">
                <a:avLst>
                  <a:gd name="adj" fmla="val 30461"/>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Trapezoid 8"/>
              <p:cNvSpPr/>
              <p:nvPr/>
            </p:nvSpPr>
            <p:spPr>
              <a:xfrm rot="1005497">
                <a:off x="752833" y="1686577"/>
                <a:ext cx="797234" cy="2081404"/>
              </a:xfrm>
              <a:prstGeom prst="trapezoid">
                <a:avLst>
                  <a:gd name="adj" fmla="val 37064"/>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Trapezoid 9"/>
              <p:cNvSpPr/>
              <p:nvPr/>
            </p:nvSpPr>
            <p:spPr>
              <a:xfrm>
                <a:off x="926892" y="1676400"/>
                <a:ext cx="1676400" cy="3048000"/>
              </a:xfrm>
              <a:prstGeom prst="trapezoid">
                <a:avLst>
                  <a:gd name="adj" fmla="val 31259"/>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Trapezoid 10"/>
              <p:cNvSpPr/>
              <p:nvPr/>
            </p:nvSpPr>
            <p:spPr>
              <a:xfrm>
                <a:off x="926892" y="1524000"/>
                <a:ext cx="1676400" cy="2590800"/>
              </a:xfrm>
              <a:prstGeom prst="trapezoid">
                <a:avLst>
                  <a:gd name="adj" fmla="val 32153"/>
                </a:avLst>
              </a:prstGeom>
              <a:solidFill>
                <a:srgbClr val="AE881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Trapezoid 11"/>
              <p:cNvSpPr/>
              <p:nvPr/>
            </p:nvSpPr>
            <p:spPr>
              <a:xfrm rot="21039729">
                <a:off x="1887528" y="1854467"/>
                <a:ext cx="606620" cy="2332130"/>
              </a:xfrm>
              <a:prstGeom prst="trapezoid">
                <a:avLst>
                  <a:gd name="adj" fmla="val 30878"/>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Trapezoid 12"/>
              <p:cNvSpPr/>
              <p:nvPr/>
            </p:nvSpPr>
            <p:spPr>
              <a:xfrm rot="508364">
                <a:off x="915370" y="1810187"/>
                <a:ext cx="654825" cy="2332130"/>
              </a:xfrm>
              <a:prstGeom prst="trapezoid">
                <a:avLst>
                  <a:gd name="adj" fmla="val 36236"/>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
              <p:cNvSpPr/>
              <p:nvPr/>
            </p:nvSpPr>
            <p:spPr>
              <a:xfrm>
                <a:off x="1372849" y="1340370"/>
                <a:ext cx="734519" cy="86693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4"/>
              <p:cNvSpPr/>
              <p:nvPr/>
            </p:nvSpPr>
            <p:spPr>
              <a:xfrm>
                <a:off x="1160488" y="483433"/>
                <a:ext cx="1141751" cy="14902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8" name="Group 26"/>
              <p:cNvGrpSpPr/>
              <p:nvPr/>
            </p:nvGrpSpPr>
            <p:grpSpPr>
              <a:xfrm rot="4901522">
                <a:off x="1193513" y="2786195"/>
                <a:ext cx="2047109" cy="485838"/>
                <a:chOff x="5029200" y="1371600"/>
                <a:chExt cx="6791793" cy="1933731"/>
              </a:xfrm>
            </p:grpSpPr>
            <p:grpSp>
              <p:nvGrpSpPr>
                <p:cNvPr id="408" name="Group 16"/>
                <p:cNvGrpSpPr/>
                <p:nvPr/>
              </p:nvGrpSpPr>
              <p:grpSpPr>
                <a:xfrm>
                  <a:off x="5029200" y="1371600"/>
                  <a:ext cx="1752600" cy="1905000"/>
                  <a:chOff x="5029200" y="1371600"/>
                  <a:chExt cx="1752600" cy="1905000"/>
                </a:xfrm>
              </p:grpSpPr>
              <p:sp>
                <p:nvSpPr>
                  <p:cNvPr id="418" name="4-Point Star 1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4-Point Star 1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9" name="Group 17"/>
                <p:cNvGrpSpPr/>
                <p:nvPr/>
              </p:nvGrpSpPr>
              <p:grpSpPr>
                <a:xfrm>
                  <a:off x="6713095" y="1400331"/>
                  <a:ext cx="1752600" cy="1905000"/>
                  <a:chOff x="5029200" y="1371600"/>
                  <a:chExt cx="1752600" cy="1905000"/>
                </a:xfrm>
              </p:grpSpPr>
              <p:sp>
                <p:nvSpPr>
                  <p:cNvPr id="416" name="4-Point Star 415"/>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4-Point Star 416"/>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0" name="Group 20"/>
                <p:cNvGrpSpPr/>
                <p:nvPr/>
              </p:nvGrpSpPr>
              <p:grpSpPr>
                <a:xfrm>
                  <a:off x="8404486" y="1389088"/>
                  <a:ext cx="1752600" cy="1905000"/>
                  <a:chOff x="5029200" y="1371600"/>
                  <a:chExt cx="1752600" cy="1905000"/>
                </a:xfrm>
              </p:grpSpPr>
              <p:sp>
                <p:nvSpPr>
                  <p:cNvPr id="414" name="4-Point Star 413"/>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4-Point Star 414"/>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1" name="Group 23"/>
                <p:cNvGrpSpPr/>
                <p:nvPr/>
              </p:nvGrpSpPr>
              <p:grpSpPr>
                <a:xfrm>
                  <a:off x="10068393" y="1389089"/>
                  <a:ext cx="1752600" cy="1905000"/>
                  <a:chOff x="5029200" y="1371600"/>
                  <a:chExt cx="1752600" cy="1905000"/>
                </a:xfrm>
              </p:grpSpPr>
              <p:sp>
                <p:nvSpPr>
                  <p:cNvPr id="412" name="4-Point Star 2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4-Point Star 2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9" name="Group 27"/>
              <p:cNvGrpSpPr/>
              <p:nvPr/>
            </p:nvGrpSpPr>
            <p:grpSpPr>
              <a:xfrm rot="5946383">
                <a:off x="249488" y="2811691"/>
                <a:ext cx="1944170" cy="461165"/>
                <a:chOff x="5029200" y="1371600"/>
                <a:chExt cx="6791793" cy="1933731"/>
              </a:xfrm>
            </p:grpSpPr>
            <p:grpSp>
              <p:nvGrpSpPr>
                <p:cNvPr id="396" name="Group 16"/>
                <p:cNvGrpSpPr/>
                <p:nvPr/>
              </p:nvGrpSpPr>
              <p:grpSpPr>
                <a:xfrm>
                  <a:off x="5029200" y="1371600"/>
                  <a:ext cx="1752600" cy="1905000"/>
                  <a:chOff x="5029200" y="1371600"/>
                  <a:chExt cx="1752600" cy="1905000"/>
                </a:xfrm>
              </p:grpSpPr>
              <p:sp>
                <p:nvSpPr>
                  <p:cNvPr id="406" name="4-Point Star 33"/>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4-Point Star 34"/>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7" name="Group 17"/>
                <p:cNvGrpSpPr/>
                <p:nvPr/>
              </p:nvGrpSpPr>
              <p:grpSpPr>
                <a:xfrm>
                  <a:off x="6713095" y="1400331"/>
                  <a:ext cx="1752600" cy="1905000"/>
                  <a:chOff x="5029200" y="1371600"/>
                  <a:chExt cx="1752600" cy="1905000"/>
                </a:xfrm>
              </p:grpSpPr>
              <p:sp>
                <p:nvSpPr>
                  <p:cNvPr id="404" name="4-Point Star 31"/>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4-Point Star 32"/>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8" name="Group 20"/>
                <p:cNvGrpSpPr/>
                <p:nvPr/>
              </p:nvGrpSpPr>
              <p:grpSpPr>
                <a:xfrm>
                  <a:off x="8404486" y="1389088"/>
                  <a:ext cx="1752600" cy="1905000"/>
                  <a:chOff x="5029200" y="1371600"/>
                  <a:chExt cx="1752600" cy="1905000"/>
                </a:xfrm>
              </p:grpSpPr>
              <p:sp>
                <p:nvSpPr>
                  <p:cNvPr id="402" name="4-Point Star 29"/>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4-Point Star 30"/>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9" name="Group 23"/>
                <p:cNvGrpSpPr/>
                <p:nvPr/>
              </p:nvGrpSpPr>
              <p:grpSpPr>
                <a:xfrm>
                  <a:off x="10068393" y="1389089"/>
                  <a:ext cx="1752600" cy="1905000"/>
                  <a:chOff x="5029200" y="1371600"/>
                  <a:chExt cx="1752600" cy="1905000"/>
                </a:xfrm>
              </p:grpSpPr>
              <p:sp>
                <p:nvSpPr>
                  <p:cNvPr id="400" name="4-Point Star 27"/>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4-Point Star 28"/>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0" name="Rounded Rectangle 17"/>
              <p:cNvSpPr/>
              <p:nvPr/>
            </p:nvSpPr>
            <p:spPr>
              <a:xfrm>
                <a:off x="1460292" y="2438400"/>
                <a:ext cx="533400" cy="228600"/>
              </a:xfrm>
              <a:prstGeom prst="roundRect">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Rounded Rectangle 18"/>
              <p:cNvSpPr/>
              <p:nvPr/>
            </p:nvSpPr>
            <p:spPr>
              <a:xfrm>
                <a:off x="1447800" y="2881859"/>
                <a:ext cx="545892" cy="242341"/>
              </a:xfrm>
              <a:prstGeom prst="roundRect">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Cloud 19"/>
              <p:cNvSpPr/>
              <p:nvPr/>
            </p:nvSpPr>
            <p:spPr>
              <a:xfrm>
                <a:off x="1155492" y="381000"/>
                <a:ext cx="1143000" cy="4572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Cloud 20"/>
              <p:cNvSpPr/>
              <p:nvPr/>
            </p:nvSpPr>
            <p:spPr>
              <a:xfrm rot="5799345">
                <a:off x="619539" y="867262"/>
                <a:ext cx="1143000" cy="579798"/>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Cloud 21"/>
              <p:cNvSpPr/>
              <p:nvPr/>
            </p:nvSpPr>
            <p:spPr>
              <a:xfrm rot="5799345">
                <a:off x="1332146" y="1533361"/>
                <a:ext cx="844105" cy="73416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22"/>
              <p:cNvSpPr/>
              <p:nvPr/>
            </p:nvSpPr>
            <p:spPr>
              <a:xfrm>
                <a:off x="1576530" y="1572190"/>
                <a:ext cx="338515" cy="19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4" name="Oval 373"/>
            <p:cNvSpPr/>
            <p:nvPr/>
          </p:nvSpPr>
          <p:spPr>
            <a:xfrm>
              <a:off x="597322" y="1107996"/>
              <a:ext cx="389324" cy="263604"/>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6" name="Group 425"/>
          <p:cNvGrpSpPr/>
          <p:nvPr/>
        </p:nvGrpSpPr>
        <p:grpSpPr>
          <a:xfrm>
            <a:off x="1805789" y="526473"/>
            <a:ext cx="1196027" cy="2623127"/>
            <a:chOff x="6934200" y="1265656"/>
            <a:chExt cx="1985484" cy="4373144"/>
          </a:xfrm>
        </p:grpSpPr>
        <p:sp>
          <p:nvSpPr>
            <p:cNvPr id="427" name="Oval 426"/>
            <p:cNvSpPr/>
            <p:nvPr/>
          </p:nvSpPr>
          <p:spPr>
            <a:xfrm rot="649721" flipH="1">
              <a:off x="7888635" y="5272466"/>
              <a:ext cx="597376" cy="36633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p:cNvSpPr/>
            <p:nvPr/>
          </p:nvSpPr>
          <p:spPr>
            <a:xfrm rot="649721" flipH="1">
              <a:off x="7341974" y="5272466"/>
              <a:ext cx="597376" cy="36633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Trapezoid 428"/>
            <p:cNvSpPr/>
            <p:nvPr/>
          </p:nvSpPr>
          <p:spPr>
            <a:xfrm flipH="1">
              <a:off x="7244801" y="2741009"/>
              <a:ext cx="1393852" cy="2677352"/>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429"/>
            <p:cNvSpPr/>
            <p:nvPr/>
          </p:nvSpPr>
          <p:spPr>
            <a:xfrm rot="6724914" flipH="1">
              <a:off x="6809060" y="3667864"/>
              <a:ext cx="601800" cy="3515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Oval 430"/>
            <p:cNvSpPr/>
            <p:nvPr/>
          </p:nvSpPr>
          <p:spPr>
            <a:xfrm rot="3549535" flipH="1">
              <a:off x="8409583" y="3649135"/>
              <a:ext cx="601800" cy="3515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Trapezoid 431"/>
            <p:cNvSpPr/>
            <p:nvPr/>
          </p:nvSpPr>
          <p:spPr>
            <a:xfrm rot="1217087" flipH="1">
              <a:off x="7110119" y="2659657"/>
              <a:ext cx="535069" cy="1175870"/>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Trapezoid 432"/>
            <p:cNvSpPr/>
            <p:nvPr/>
          </p:nvSpPr>
          <p:spPr>
            <a:xfrm rot="20382913">
              <a:off x="8213629" y="2665899"/>
              <a:ext cx="582454" cy="1218491"/>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Cloud 433"/>
            <p:cNvSpPr/>
            <p:nvPr/>
          </p:nvSpPr>
          <p:spPr>
            <a:xfrm rot="671737">
              <a:off x="6993977" y="1670566"/>
              <a:ext cx="609128" cy="1320297"/>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Cloud 434"/>
            <p:cNvSpPr/>
            <p:nvPr/>
          </p:nvSpPr>
          <p:spPr>
            <a:xfrm rot="20706537">
              <a:off x="8223399" y="1730671"/>
              <a:ext cx="696285" cy="1206904"/>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Trapezoid 435"/>
            <p:cNvSpPr/>
            <p:nvPr/>
          </p:nvSpPr>
          <p:spPr>
            <a:xfrm flipH="1">
              <a:off x="7275873" y="2610683"/>
              <a:ext cx="1294448" cy="2333159"/>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Isosceles Triangle 436"/>
            <p:cNvSpPr/>
            <p:nvPr/>
          </p:nvSpPr>
          <p:spPr>
            <a:xfrm rot="10800000" flipH="1">
              <a:off x="7707357" y="2809408"/>
              <a:ext cx="431483" cy="596171"/>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8" name="Group 24"/>
            <p:cNvGrpSpPr/>
            <p:nvPr/>
          </p:nvGrpSpPr>
          <p:grpSpPr>
            <a:xfrm>
              <a:off x="7108136" y="2388756"/>
              <a:ext cx="1544360" cy="2210894"/>
              <a:chOff x="4553133" y="901823"/>
              <a:chExt cx="2186627" cy="3449921"/>
            </a:xfrm>
          </p:grpSpPr>
          <p:sp>
            <p:nvSpPr>
              <p:cNvPr id="505" name="Double Wave 23"/>
              <p:cNvSpPr/>
              <p:nvPr/>
            </p:nvSpPr>
            <p:spPr>
              <a:xfrm rot="16807465">
                <a:off x="3382792" y="2343203"/>
                <a:ext cx="3178882" cy="838200"/>
              </a:xfrm>
              <a:prstGeom prst="doubleWave">
                <a:avLst>
                  <a:gd name="adj1" fmla="val 6250"/>
                  <a:gd name="adj2" fmla="val -100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6" name="Group 16"/>
              <p:cNvGrpSpPr/>
              <p:nvPr/>
            </p:nvGrpSpPr>
            <p:grpSpPr>
              <a:xfrm>
                <a:off x="4694566" y="901823"/>
                <a:ext cx="2045194" cy="1982724"/>
                <a:chOff x="2594848" y="2213440"/>
                <a:chExt cx="2045194" cy="1982724"/>
              </a:xfrm>
              <a:solidFill>
                <a:srgbClr val="E0C13C"/>
              </a:solidFill>
            </p:grpSpPr>
            <p:sp>
              <p:nvSpPr>
                <p:cNvPr id="507" name="Pie 17"/>
                <p:cNvSpPr/>
                <p:nvPr/>
              </p:nvSpPr>
              <p:spPr>
                <a:xfrm rot="18695073">
                  <a:off x="2626083" y="2182205"/>
                  <a:ext cx="1982724" cy="2045194"/>
                </a:xfrm>
                <a:prstGeom prst="pi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08" name="Group 5"/>
                <p:cNvGrpSpPr/>
                <p:nvPr/>
              </p:nvGrpSpPr>
              <p:grpSpPr>
                <a:xfrm>
                  <a:off x="2840416" y="2333435"/>
                  <a:ext cx="1586009" cy="1634505"/>
                  <a:chOff x="2838154" y="2333435"/>
                  <a:chExt cx="1586009" cy="1634505"/>
                </a:xfrm>
                <a:grpFill/>
              </p:grpSpPr>
              <p:sp>
                <p:nvSpPr>
                  <p:cNvPr id="509" name="Moon 3"/>
                  <p:cNvSpPr/>
                  <p:nvPr/>
                </p:nvSpPr>
                <p:spPr>
                  <a:xfrm rot="16200000">
                    <a:off x="2921323" y="2465100"/>
                    <a:ext cx="1419672" cy="1586008"/>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Moon 20"/>
                  <p:cNvSpPr/>
                  <p:nvPr/>
                </p:nvSpPr>
                <p:spPr>
                  <a:xfrm rot="16200000">
                    <a:off x="3004894" y="2166695"/>
                    <a:ext cx="1171765" cy="1505246"/>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39" name="Oval 438"/>
            <p:cNvSpPr/>
            <p:nvPr/>
          </p:nvSpPr>
          <p:spPr>
            <a:xfrm flipH="1">
              <a:off x="7377452" y="1418345"/>
              <a:ext cx="1192870" cy="149042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0" name="Group 58"/>
            <p:cNvGrpSpPr/>
            <p:nvPr/>
          </p:nvGrpSpPr>
          <p:grpSpPr>
            <a:xfrm rot="175281">
              <a:off x="7281771" y="4966315"/>
              <a:ext cx="1319546" cy="446802"/>
              <a:chOff x="3810000" y="1677648"/>
              <a:chExt cx="4705061" cy="1827552"/>
            </a:xfrm>
          </p:grpSpPr>
          <p:grpSp>
            <p:nvGrpSpPr>
              <p:cNvPr id="475" name="Group 37"/>
              <p:cNvGrpSpPr/>
              <p:nvPr/>
            </p:nvGrpSpPr>
            <p:grpSpPr>
              <a:xfrm>
                <a:off x="3810000" y="1828800"/>
                <a:ext cx="1776984" cy="1676400"/>
                <a:chOff x="3810000" y="1828800"/>
                <a:chExt cx="4038600" cy="3810000"/>
              </a:xfrm>
            </p:grpSpPr>
            <p:sp>
              <p:nvSpPr>
                <p:cNvPr id="496" name="Half Frame 495"/>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7" name="Half Frame 496"/>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8" name="Half Frame 497"/>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9" name="Half Frame 498"/>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0" name="Donut 499"/>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1" name="Diamond 500"/>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Diamond 501"/>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Diamond 255"/>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Diamond 256"/>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6" name="Group 38"/>
              <p:cNvGrpSpPr/>
              <p:nvPr/>
            </p:nvGrpSpPr>
            <p:grpSpPr>
              <a:xfrm>
                <a:off x="5314014" y="1757596"/>
                <a:ext cx="1776984" cy="1676400"/>
                <a:chOff x="3810000" y="1828800"/>
                <a:chExt cx="4038600" cy="3810000"/>
              </a:xfrm>
            </p:grpSpPr>
            <p:sp>
              <p:nvSpPr>
                <p:cNvPr id="487" name="Half Frame 486"/>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8" name="Half Frame 487"/>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9" name="Half Frame 488"/>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0" name="Half Frame 489"/>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1" name="Donut 490"/>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2" name="Diamond 491"/>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Diamond 492"/>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Diamond 493"/>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Diamond 494"/>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7" name="Group 48"/>
              <p:cNvGrpSpPr/>
              <p:nvPr/>
            </p:nvGrpSpPr>
            <p:grpSpPr>
              <a:xfrm>
                <a:off x="6738077" y="1677648"/>
                <a:ext cx="1776984" cy="1676400"/>
                <a:chOff x="3810000" y="1828800"/>
                <a:chExt cx="4038600" cy="3810000"/>
              </a:xfrm>
            </p:grpSpPr>
            <p:sp>
              <p:nvSpPr>
                <p:cNvPr id="478" name="Half Frame 477"/>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9" name="Half Frame 5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0" name="Half Frame 5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1" name="Half Frame 5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2" name="Donut 481"/>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3" name="Diamond 482"/>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Diamond 483"/>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Diamond 484"/>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Diamond 485"/>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1" name="Cloud 440"/>
            <p:cNvSpPr/>
            <p:nvPr/>
          </p:nvSpPr>
          <p:spPr>
            <a:xfrm rot="11257361">
              <a:off x="7226737" y="1265656"/>
              <a:ext cx="1385232" cy="696968"/>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2" name="Group 281"/>
            <p:cNvGrpSpPr/>
            <p:nvPr/>
          </p:nvGrpSpPr>
          <p:grpSpPr>
            <a:xfrm>
              <a:off x="7162023" y="1568903"/>
              <a:ext cx="1544762" cy="259293"/>
              <a:chOff x="7105896" y="1557210"/>
              <a:chExt cx="1544762" cy="488119"/>
            </a:xfrm>
          </p:grpSpPr>
          <p:sp>
            <p:nvSpPr>
              <p:cNvPr id="443" name="Rounded Rectangle 15"/>
              <p:cNvSpPr/>
              <p:nvPr/>
            </p:nvSpPr>
            <p:spPr>
              <a:xfrm>
                <a:off x="7105896" y="1589474"/>
                <a:ext cx="1544762" cy="444406"/>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4" name="Group 59"/>
              <p:cNvGrpSpPr/>
              <p:nvPr/>
            </p:nvGrpSpPr>
            <p:grpSpPr>
              <a:xfrm rot="160736">
                <a:off x="7230848" y="1557210"/>
                <a:ext cx="1269517" cy="488119"/>
                <a:chOff x="3810000" y="1677648"/>
                <a:chExt cx="4705061" cy="1827552"/>
              </a:xfrm>
            </p:grpSpPr>
            <p:grpSp>
              <p:nvGrpSpPr>
                <p:cNvPr id="445" name="Group 37"/>
                <p:cNvGrpSpPr/>
                <p:nvPr/>
              </p:nvGrpSpPr>
              <p:grpSpPr>
                <a:xfrm>
                  <a:off x="3810000" y="1828800"/>
                  <a:ext cx="1776984" cy="1676400"/>
                  <a:chOff x="3810000" y="1828800"/>
                  <a:chExt cx="4038600" cy="3810000"/>
                </a:xfrm>
              </p:grpSpPr>
              <p:sp>
                <p:nvSpPr>
                  <p:cNvPr id="466" name="Half Frame 465"/>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7" name="Half Frame 466"/>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8" name="Half Frame 467"/>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9" name="Half Frame 468"/>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0" name="Donut 469"/>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1" name="Diamond 470"/>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Diamond 471"/>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Diamond 472"/>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Diamond 473"/>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6" name="Group 38"/>
                <p:cNvGrpSpPr/>
                <p:nvPr/>
              </p:nvGrpSpPr>
              <p:grpSpPr>
                <a:xfrm>
                  <a:off x="5314014" y="1757596"/>
                  <a:ext cx="1776984" cy="1676400"/>
                  <a:chOff x="3810000" y="1828800"/>
                  <a:chExt cx="4038600" cy="3810000"/>
                </a:xfrm>
              </p:grpSpPr>
              <p:sp>
                <p:nvSpPr>
                  <p:cNvPr id="457" name="Half Frame 456"/>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8" name="Half Frame 457"/>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9" name="Half Frame 458"/>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0" name="Half Frame 459"/>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1" name="Donut 460"/>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2" name="Diamond 461"/>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Diamond 462"/>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Diamond 463"/>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Diamond 464"/>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7" name="Group 48"/>
                <p:cNvGrpSpPr/>
                <p:nvPr/>
              </p:nvGrpSpPr>
              <p:grpSpPr>
                <a:xfrm>
                  <a:off x="6738077" y="1677648"/>
                  <a:ext cx="1776984" cy="1676400"/>
                  <a:chOff x="3810000" y="1828800"/>
                  <a:chExt cx="4038600" cy="3810000"/>
                </a:xfrm>
              </p:grpSpPr>
              <p:sp>
                <p:nvSpPr>
                  <p:cNvPr id="448" name="Half Frame 447"/>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9" name="Half Frame 448"/>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0" name="Half Frame 449"/>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1" name="Half Frame 450"/>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2" name="Donut 451"/>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3" name="Diamond 452"/>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Diamond 453"/>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Diamond 454"/>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Diamond 455"/>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511" name="Content Placeholder 5"/>
          <p:cNvSpPr txBox="1">
            <a:spLocks/>
          </p:cNvSpPr>
          <p:nvPr/>
        </p:nvSpPr>
        <p:spPr>
          <a:xfrm>
            <a:off x="6299200" y="3173412"/>
            <a:ext cx="5748193" cy="3684588"/>
          </a:xfrm>
          <a:prstGeom prst="rect">
            <a:avLst/>
          </a:prstGeom>
        </p:spPr>
        <p:txBody>
          <a:bodyPr>
            <a:normAutofit fontScale="70000" lnSpcReduction="2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bg1"/>
                </a:solidFill>
                <a:effectLst/>
                <a:uLnTx/>
                <a:uFillTx/>
                <a:latin typeface="+mn-lt"/>
                <a:ea typeface="+mn-ea"/>
                <a:cs typeface="+mn-cs"/>
              </a:rPr>
              <a:t>Focus on Jesus’ ministry around Galilee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chemeClr val="bg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bg1"/>
                </a:solidFill>
                <a:effectLst/>
                <a:uLnTx/>
                <a:uFillTx/>
                <a:latin typeface="+mn-lt"/>
                <a:ea typeface="+mn-ea"/>
                <a:cs typeface="+mn-cs"/>
              </a:rPr>
              <a:t>Emphasize Jesus as the Son of David (the Messiah)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chemeClr val="bg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bg1"/>
                </a:solidFill>
                <a:effectLst/>
                <a:uLnTx/>
                <a:uFillTx/>
                <a:latin typeface="+mn-lt"/>
                <a:ea typeface="+mn-ea"/>
                <a:cs typeface="+mn-cs"/>
              </a:rPr>
              <a:t>Accents the establishment of the Church and its priesthood.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chemeClr val="bg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bg1"/>
                </a:solidFill>
                <a:effectLst/>
                <a:uLnTx/>
                <a:uFillTx/>
                <a:latin typeface="+mn-lt"/>
                <a:ea typeface="+mn-ea"/>
                <a:cs typeface="+mn-cs"/>
              </a:rPr>
              <a:t>Emphasize chronological events.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chemeClr val="bg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bg1"/>
                </a:solidFill>
                <a:effectLst/>
                <a:uLnTx/>
                <a:uFillTx/>
                <a:latin typeface="+mn-lt"/>
                <a:ea typeface="+mn-ea"/>
                <a:cs typeface="+mn-cs"/>
              </a:rPr>
              <a:t>Jesus’ saying generally short</a:t>
            </a:r>
          </a:p>
        </p:txBody>
      </p:sp>
      <p:sp>
        <p:nvSpPr>
          <p:cNvPr id="512" name="Content Placeholder 7"/>
          <p:cNvSpPr txBox="1">
            <a:spLocks/>
          </p:cNvSpPr>
          <p:nvPr/>
        </p:nvSpPr>
        <p:spPr>
          <a:xfrm>
            <a:off x="406402" y="3239656"/>
            <a:ext cx="5389033" cy="4225925"/>
          </a:xfrm>
          <a:prstGeom prst="rect">
            <a:avLst/>
          </a:prstGeom>
        </p:spPr>
        <p:txBody>
          <a:bodyPr>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solidFill>
                <a:effectLst/>
                <a:uLnTx/>
                <a:uFillTx/>
                <a:latin typeface="+mn-lt"/>
                <a:ea typeface="+mn-ea"/>
                <a:cs typeface="+mn-cs"/>
              </a:rPr>
              <a:t>Focuses on Jesus’ ministry around Judea.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chemeClr val="bg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solidFill>
                <a:effectLst/>
                <a:uLnTx/>
                <a:uFillTx/>
                <a:latin typeface="+mn-lt"/>
                <a:ea typeface="+mn-ea"/>
                <a:cs typeface="+mn-cs"/>
              </a:rPr>
              <a:t>Emphasizes Jesus as the Son of God.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chemeClr val="bg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solidFill>
                <a:effectLst/>
                <a:uLnTx/>
                <a:uFillTx/>
                <a:latin typeface="+mn-lt"/>
                <a:ea typeface="+mn-ea"/>
                <a:cs typeface="+mn-cs"/>
              </a:rPr>
              <a:t>Accents truths for Church members.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chemeClr val="bg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solidFill>
                <a:effectLst/>
                <a:uLnTx/>
                <a:uFillTx/>
                <a:latin typeface="+mn-lt"/>
                <a:ea typeface="+mn-ea"/>
                <a:cs typeface="+mn-cs"/>
              </a:rPr>
              <a:t>Emphasizes the spiritual message of events.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chemeClr val="bg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solidFill>
                <a:effectLst/>
                <a:uLnTx/>
                <a:uFillTx/>
                <a:latin typeface="+mn-lt"/>
                <a:ea typeface="+mn-ea"/>
                <a:cs typeface="+mn-cs"/>
              </a:rPr>
              <a:t>More often includes long discourses of Jesus.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1" grpId="0"/>
      <p:bldP spid="5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14037" y="0"/>
            <a:ext cx="11379200" cy="769441"/>
          </a:xfrm>
          <a:prstGeom prst="rect">
            <a:avLst/>
          </a:prstGeom>
          <a:noFill/>
        </p:spPr>
        <p:txBody>
          <a:bodyPr wrap="square" rtlCol="0">
            <a:spAutoFit/>
          </a:bodyPr>
          <a:lstStyle/>
          <a:p>
            <a:pPr algn="ctr"/>
            <a:r>
              <a:rPr lang="en-US" sz="4400" dirty="0">
                <a:solidFill>
                  <a:schemeClr val="bg1"/>
                </a:solidFill>
                <a:latin typeface="Algerian" pitchFamily="82" charset="0"/>
              </a:rPr>
              <a:t>Grace and Truth</a:t>
            </a:r>
          </a:p>
        </p:txBody>
      </p:sp>
      <p:sp>
        <p:nvSpPr>
          <p:cNvPr id="9" name="TextBox 8"/>
          <p:cNvSpPr txBox="1"/>
          <p:nvPr/>
        </p:nvSpPr>
        <p:spPr>
          <a:xfrm>
            <a:off x="461818" y="1087582"/>
            <a:ext cx="6400800" cy="2062103"/>
          </a:xfrm>
          <a:prstGeom prst="rect">
            <a:avLst/>
          </a:prstGeom>
          <a:noFill/>
        </p:spPr>
        <p:txBody>
          <a:bodyPr wrap="square" rtlCol="0">
            <a:spAutoFit/>
          </a:bodyPr>
          <a:lstStyle/>
          <a:p>
            <a:r>
              <a:rPr lang="en-US" sz="3200" dirty="0">
                <a:solidFill>
                  <a:schemeClr val="bg1"/>
                </a:solidFill>
              </a:rPr>
              <a:t>An enabling power that allows men and women to lay hold on eternal life and exaltation after they have expended their own best efforts.</a:t>
            </a:r>
          </a:p>
        </p:txBody>
      </p:sp>
      <p:sp>
        <p:nvSpPr>
          <p:cNvPr id="10" name="TextBox 9"/>
          <p:cNvSpPr txBox="1"/>
          <p:nvPr/>
        </p:nvSpPr>
        <p:spPr>
          <a:xfrm>
            <a:off x="5486400" y="4648200"/>
            <a:ext cx="6400800" cy="1569660"/>
          </a:xfrm>
          <a:prstGeom prst="rect">
            <a:avLst/>
          </a:prstGeom>
          <a:noFill/>
        </p:spPr>
        <p:txBody>
          <a:bodyPr wrap="square" rtlCol="0">
            <a:spAutoFit/>
          </a:bodyPr>
          <a:lstStyle/>
          <a:p>
            <a:r>
              <a:rPr lang="en-US" sz="3200" dirty="0">
                <a:solidFill>
                  <a:schemeClr val="bg1"/>
                </a:solidFill>
              </a:rPr>
              <a:t>The Spirit of Truth is for all who hearken to that Spirit, the gift of the Holy Ghost.</a:t>
            </a:r>
          </a:p>
        </p:txBody>
      </p:sp>
      <p:pic>
        <p:nvPicPr>
          <p:cNvPr id="2050" name="Picture 2" descr="https://encrypted-tbn0.gstatic.com/images?q=tbn:ANd9GcTOo7IExrkKBkeMpu_kc0jIw59pkx50TyIMxTzZN3vqcr9C-5ft"/>
          <p:cNvPicPr>
            <a:picLocks noChangeAspect="1" noChangeArrowheads="1"/>
          </p:cNvPicPr>
          <p:nvPr/>
        </p:nvPicPr>
        <p:blipFill>
          <a:blip r:embed="rId2" cstate="print"/>
          <a:srcRect/>
          <a:stretch>
            <a:fillRect/>
          </a:stretch>
        </p:blipFill>
        <p:spPr bwMode="auto">
          <a:xfrm>
            <a:off x="6957938" y="1683326"/>
            <a:ext cx="3398334" cy="2611583"/>
          </a:xfrm>
          <a:prstGeom prst="rect">
            <a:avLst/>
          </a:prstGeom>
          <a:noFill/>
        </p:spPr>
      </p:pic>
      <p:sp>
        <p:nvSpPr>
          <p:cNvPr id="8" name="TextBox 7"/>
          <p:cNvSpPr txBox="1"/>
          <p:nvPr/>
        </p:nvSpPr>
        <p:spPr>
          <a:xfrm>
            <a:off x="6807200" y="6550223"/>
            <a:ext cx="5384800" cy="307777"/>
          </a:xfrm>
          <a:prstGeom prst="rect">
            <a:avLst/>
          </a:prstGeom>
          <a:noFill/>
        </p:spPr>
        <p:txBody>
          <a:bodyPr wrap="square" rtlCol="0">
            <a:spAutoFit/>
          </a:bodyPr>
          <a:lstStyle/>
          <a:p>
            <a:pPr algn="r"/>
            <a:r>
              <a:rPr lang="en-US" sz="1400" dirty="0">
                <a:solidFill>
                  <a:schemeClr val="bg1"/>
                </a:solidFill>
              </a:rPr>
              <a:t>(10)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1"/>
            <a:ext cx="12192000" cy="769441"/>
          </a:xfrm>
          <a:prstGeom prst="rect">
            <a:avLst/>
          </a:prstGeom>
          <a:noFill/>
        </p:spPr>
        <p:txBody>
          <a:bodyPr wrap="square" rtlCol="0">
            <a:spAutoFit/>
          </a:bodyPr>
          <a:lstStyle/>
          <a:p>
            <a:pPr algn="ctr"/>
            <a:r>
              <a:rPr lang="en-US" sz="4400" dirty="0">
                <a:solidFill>
                  <a:schemeClr val="bg1"/>
                </a:solidFill>
                <a:latin typeface="Algerian" pitchFamily="82" charset="0"/>
              </a:rPr>
              <a:t>Declaration</a:t>
            </a:r>
          </a:p>
        </p:txBody>
      </p:sp>
      <p:sp>
        <p:nvSpPr>
          <p:cNvPr id="7" name="TextBox 6"/>
          <p:cNvSpPr txBox="1"/>
          <p:nvPr/>
        </p:nvSpPr>
        <p:spPr>
          <a:xfrm>
            <a:off x="0" y="6550223"/>
            <a:ext cx="5384800" cy="307777"/>
          </a:xfrm>
          <a:prstGeom prst="rect">
            <a:avLst/>
          </a:prstGeom>
          <a:noFill/>
        </p:spPr>
        <p:txBody>
          <a:bodyPr wrap="square" rtlCol="0">
            <a:spAutoFit/>
          </a:bodyPr>
          <a:lstStyle/>
          <a:p>
            <a:r>
              <a:rPr lang="en-US" sz="1400" dirty="0">
                <a:solidFill>
                  <a:schemeClr val="bg1"/>
                </a:solidFill>
              </a:rPr>
              <a:t>John 1:18</a:t>
            </a:r>
          </a:p>
        </p:txBody>
      </p:sp>
      <p:sp>
        <p:nvSpPr>
          <p:cNvPr id="9" name="TextBox 8"/>
          <p:cNvSpPr txBox="1"/>
          <p:nvPr/>
        </p:nvSpPr>
        <p:spPr>
          <a:xfrm>
            <a:off x="378691" y="1069109"/>
            <a:ext cx="7361382" cy="584775"/>
          </a:xfrm>
          <a:prstGeom prst="rect">
            <a:avLst/>
          </a:prstGeom>
          <a:noFill/>
        </p:spPr>
        <p:txBody>
          <a:bodyPr wrap="square" rtlCol="0">
            <a:spAutoFit/>
          </a:bodyPr>
          <a:lstStyle/>
          <a:p>
            <a:r>
              <a:rPr lang="en-US" sz="3200" dirty="0">
                <a:solidFill>
                  <a:schemeClr val="bg1"/>
                </a:solidFill>
              </a:rPr>
              <a:t>“No man hath seen God at any time...</a:t>
            </a:r>
          </a:p>
        </p:txBody>
      </p:sp>
      <p:sp>
        <p:nvSpPr>
          <p:cNvPr id="8" name="TextBox 7"/>
          <p:cNvSpPr txBox="1"/>
          <p:nvPr/>
        </p:nvSpPr>
        <p:spPr>
          <a:xfrm>
            <a:off x="2000922" y="4621906"/>
            <a:ext cx="7857429" cy="1077218"/>
          </a:xfrm>
          <a:prstGeom prst="rect">
            <a:avLst/>
          </a:prstGeom>
          <a:noFill/>
        </p:spPr>
        <p:txBody>
          <a:bodyPr wrap="square" rtlCol="0">
            <a:spAutoFit/>
          </a:bodyPr>
          <a:lstStyle/>
          <a:p>
            <a:r>
              <a:rPr lang="en-US" sz="3200" dirty="0">
                <a:solidFill>
                  <a:schemeClr val="bg1"/>
                </a:solidFill>
              </a:rPr>
              <a:t>“…only the begotten Son, which is in the bosom of the Father, he hath declared him.”</a:t>
            </a:r>
          </a:p>
        </p:txBody>
      </p:sp>
      <p:pic>
        <p:nvPicPr>
          <p:cNvPr id="10" name="Picture 2" descr="https://encrypted-tbn3.gstatic.com/images?q=tbn:ANd9GcQr5d0TOJZg5JJ-B95ekAFLx3kkd0O56fSpQMclPQbBosfuS3uWPA"/>
          <p:cNvPicPr>
            <a:picLocks noChangeAspect="1" noChangeArrowheads="1"/>
          </p:cNvPicPr>
          <p:nvPr/>
        </p:nvPicPr>
        <p:blipFill>
          <a:blip r:embed="rId2" cstate="print"/>
          <a:srcRect r="1406" b="11007"/>
          <a:stretch>
            <a:fillRect/>
          </a:stretch>
        </p:blipFill>
        <p:spPr bwMode="auto">
          <a:xfrm>
            <a:off x="2515576" y="1958789"/>
            <a:ext cx="6044033" cy="213129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6550223"/>
            <a:ext cx="5384800" cy="307777"/>
          </a:xfrm>
          <a:prstGeom prst="rect">
            <a:avLst/>
          </a:prstGeom>
          <a:noFill/>
        </p:spPr>
        <p:txBody>
          <a:bodyPr wrap="square" rtlCol="0">
            <a:spAutoFit/>
          </a:bodyPr>
          <a:lstStyle/>
          <a:p>
            <a:r>
              <a:rPr lang="en-US" sz="1400" dirty="0">
                <a:solidFill>
                  <a:schemeClr val="bg1"/>
                </a:solidFill>
              </a:rPr>
              <a:t>John 1:19 JST</a:t>
            </a:r>
          </a:p>
        </p:txBody>
      </p:sp>
      <p:sp>
        <p:nvSpPr>
          <p:cNvPr id="9" name="TextBox 8"/>
          <p:cNvSpPr txBox="1"/>
          <p:nvPr/>
        </p:nvSpPr>
        <p:spPr>
          <a:xfrm>
            <a:off x="1117600" y="457201"/>
            <a:ext cx="9753600" cy="1569660"/>
          </a:xfrm>
          <a:prstGeom prst="rect">
            <a:avLst/>
          </a:prstGeom>
          <a:noFill/>
        </p:spPr>
        <p:txBody>
          <a:bodyPr wrap="square" rtlCol="0">
            <a:spAutoFit/>
          </a:bodyPr>
          <a:lstStyle/>
          <a:p>
            <a:r>
              <a:rPr lang="en-US" sz="3200" dirty="0">
                <a:solidFill>
                  <a:schemeClr val="bg1"/>
                </a:solidFill>
              </a:rPr>
              <a:t>“And no man hath seen God at any time, </a:t>
            </a:r>
            <a:r>
              <a:rPr lang="en-US" sz="3200" i="1" dirty="0">
                <a:solidFill>
                  <a:schemeClr val="bg1"/>
                </a:solidFill>
              </a:rPr>
              <a:t>except he hath borne record of the Son; for except it is through him no man can be saved</a:t>
            </a:r>
            <a:r>
              <a:rPr lang="en-US" sz="3200" dirty="0">
                <a:solidFill>
                  <a:schemeClr val="bg1"/>
                </a:solidFill>
              </a:rPr>
              <a:t>.”</a:t>
            </a:r>
          </a:p>
        </p:txBody>
      </p:sp>
      <p:pic>
        <p:nvPicPr>
          <p:cNvPr id="10" name="Picture 2" descr="http://www.norcalblogs.com/post_scripts/Eyes-on-Fire.jpg"/>
          <p:cNvPicPr>
            <a:picLocks noChangeAspect="1" noChangeArrowheads="1"/>
          </p:cNvPicPr>
          <p:nvPr/>
        </p:nvPicPr>
        <p:blipFill>
          <a:blip r:embed="rId2" cstate="print"/>
          <a:srcRect/>
          <a:stretch>
            <a:fillRect/>
          </a:stretch>
        </p:blipFill>
        <p:spPr bwMode="auto">
          <a:xfrm>
            <a:off x="3278909" y="2951018"/>
            <a:ext cx="5788121" cy="3255818"/>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6550223"/>
            <a:ext cx="5384800" cy="307777"/>
          </a:xfrm>
          <a:prstGeom prst="rect">
            <a:avLst/>
          </a:prstGeom>
          <a:noFill/>
        </p:spPr>
        <p:txBody>
          <a:bodyPr wrap="square" rtlCol="0">
            <a:spAutoFit/>
          </a:bodyPr>
          <a:lstStyle/>
          <a:p>
            <a:r>
              <a:rPr lang="en-US" sz="1400" dirty="0">
                <a:solidFill>
                  <a:schemeClr val="bg1"/>
                </a:solidFill>
              </a:rPr>
              <a:t>John 1:18(19-JST); See Also john 6:44-45</a:t>
            </a:r>
          </a:p>
        </p:txBody>
      </p:sp>
      <p:sp>
        <p:nvSpPr>
          <p:cNvPr id="11" name="Rectangle 10"/>
          <p:cNvSpPr/>
          <p:nvPr/>
        </p:nvSpPr>
        <p:spPr>
          <a:xfrm>
            <a:off x="258182" y="166081"/>
            <a:ext cx="6153375" cy="2554545"/>
          </a:xfrm>
          <a:prstGeom prst="rect">
            <a:avLst/>
          </a:prstGeom>
        </p:spPr>
        <p:txBody>
          <a:bodyPr wrap="square">
            <a:spAutoFit/>
          </a:bodyPr>
          <a:lstStyle/>
          <a:p>
            <a:pPr fontAlgn="base"/>
            <a:r>
              <a:rPr lang="en-US" sz="2000" dirty="0">
                <a:solidFill>
                  <a:schemeClr val="bg1"/>
                </a:solidFill>
              </a:rPr>
              <a:t>"It is to be hoped that you are aware that the Bible has come down to us through many translations and that it has been copied many times...</a:t>
            </a:r>
          </a:p>
          <a:p>
            <a:pPr fontAlgn="base"/>
            <a:endParaRPr lang="en-US" sz="2000" dirty="0">
              <a:solidFill>
                <a:schemeClr val="bg1"/>
              </a:solidFill>
            </a:endParaRPr>
          </a:p>
          <a:p>
            <a:pPr fontAlgn="base"/>
            <a:r>
              <a:rPr lang="en-US" sz="2000" dirty="0">
                <a:solidFill>
                  <a:schemeClr val="bg1"/>
                </a:solidFill>
              </a:rPr>
              <a:t>Therefore we find errors and contradictions in the Bible.</a:t>
            </a:r>
          </a:p>
          <a:p>
            <a:pPr fontAlgn="base"/>
            <a:r>
              <a:rPr lang="en-US" sz="2000" dirty="0">
                <a:solidFill>
                  <a:schemeClr val="bg1"/>
                </a:solidFill>
              </a:rPr>
              <a:t>"There are too many passages which declare very definitely that God did appear, 'face to face,' with his ancient servants. </a:t>
            </a:r>
          </a:p>
        </p:txBody>
      </p:sp>
      <p:sp>
        <p:nvSpPr>
          <p:cNvPr id="12" name="Rectangle 11"/>
          <p:cNvSpPr/>
          <p:nvPr/>
        </p:nvSpPr>
        <p:spPr>
          <a:xfrm>
            <a:off x="1420010" y="3393632"/>
            <a:ext cx="9488245" cy="2246769"/>
          </a:xfrm>
          <a:prstGeom prst="rect">
            <a:avLst/>
          </a:prstGeom>
        </p:spPr>
        <p:txBody>
          <a:bodyPr wrap="square">
            <a:spAutoFit/>
          </a:bodyPr>
          <a:lstStyle/>
          <a:p>
            <a:r>
              <a:rPr lang="en-US" sz="2000" dirty="0">
                <a:solidFill>
                  <a:schemeClr val="bg1"/>
                </a:solidFill>
              </a:rPr>
              <a:t>Therefore, passages which declare that no man has seen him, must be in error. For instance, the passage in John 1:18, to which you refer, is likely due to the fact that a translator in more recent years did not believe that God was a Personage and therefore could not be seen. </a:t>
            </a:r>
          </a:p>
          <a:p>
            <a:endParaRPr lang="en-US" sz="2000" dirty="0">
              <a:solidFill>
                <a:schemeClr val="bg1"/>
              </a:solidFill>
            </a:endParaRPr>
          </a:p>
          <a:p>
            <a:r>
              <a:rPr lang="en-US" sz="2000" dirty="0">
                <a:solidFill>
                  <a:schemeClr val="bg1"/>
                </a:solidFill>
              </a:rPr>
              <a:t>This notion has come down to us since the introduction of the </a:t>
            </a:r>
            <a:r>
              <a:rPr lang="en-US" sz="2000" dirty="0" err="1">
                <a:solidFill>
                  <a:schemeClr val="bg1"/>
                </a:solidFill>
              </a:rPr>
              <a:t>Athanasian</a:t>
            </a:r>
            <a:r>
              <a:rPr lang="en-US" sz="2000" dirty="0">
                <a:solidFill>
                  <a:schemeClr val="bg1"/>
                </a:solidFill>
              </a:rPr>
              <a:t> Creed in 325 A.D. The Prophet Joseph Smith has given us a correction of this passage as follows:</a:t>
            </a:r>
            <a:endParaRPr lang="en-US" sz="2000" dirty="0"/>
          </a:p>
        </p:txBody>
      </p:sp>
      <p:sp>
        <p:nvSpPr>
          <p:cNvPr id="13" name="Rectangle 12"/>
          <p:cNvSpPr/>
          <p:nvPr/>
        </p:nvSpPr>
        <p:spPr>
          <a:xfrm>
            <a:off x="3446033" y="5624472"/>
            <a:ext cx="6096000" cy="1015663"/>
          </a:xfrm>
          <a:prstGeom prst="rect">
            <a:avLst/>
          </a:prstGeom>
        </p:spPr>
        <p:txBody>
          <a:bodyPr>
            <a:spAutoFit/>
          </a:bodyPr>
          <a:lstStyle/>
          <a:p>
            <a:r>
              <a:rPr lang="en-US" sz="2000" i="1" dirty="0">
                <a:solidFill>
                  <a:srgbClr val="FFFF00"/>
                </a:solidFill>
              </a:rPr>
              <a:t>And no man hath seen God at any time, except he hath borne record of the Son, for except it is through him no man can be saved.</a:t>
            </a:r>
          </a:p>
        </p:txBody>
      </p:sp>
      <p:sp>
        <p:nvSpPr>
          <p:cNvPr id="14" name="TextBox 13"/>
          <p:cNvSpPr txBox="1"/>
          <p:nvPr/>
        </p:nvSpPr>
        <p:spPr>
          <a:xfrm>
            <a:off x="6807200" y="6550223"/>
            <a:ext cx="5384800" cy="307777"/>
          </a:xfrm>
          <a:prstGeom prst="rect">
            <a:avLst/>
          </a:prstGeom>
          <a:noFill/>
        </p:spPr>
        <p:txBody>
          <a:bodyPr wrap="square" rtlCol="0">
            <a:spAutoFit/>
          </a:bodyPr>
          <a:lstStyle/>
          <a:p>
            <a:pPr algn="r"/>
            <a:r>
              <a:rPr lang="en-US" sz="1400" dirty="0">
                <a:solidFill>
                  <a:schemeClr val="bg1"/>
                </a:solidFill>
              </a:rPr>
              <a:t>(5)</a:t>
            </a:r>
          </a:p>
        </p:txBody>
      </p:sp>
      <p:pic>
        <p:nvPicPr>
          <p:cNvPr id="71682" name="Picture 2" descr="Image result for moses sees god"/>
          <p:cNvPicPr>
            <a:picLocks noChangeAspect="1" noChangeArrowheads="1"/>
          </p:cNvPicPr>
          <p:nvPr/>
        </p:nvPicPr>
        <p:blipFill>
          <a:blip r:embed="rId2" cstate="print"/>
          <a:srcRect/>
          <a:stretch>
            <a:fillRect/>
          </a:stretch>
        </p:blipFill>
        <p:spPr bwMode="auto">
          <a:xfrm>
            <a:off x="7576557" y="252805"/>
            <a:ext cx="2345167" cy="2931459"/>
          </a:xfrm>
          <a:prstGeom prst="rect">
            <a:avLst/>
          </a:prstGeom>
          <a:noFill/>
        </p:spPr>
      </p:pic>
      <p:pic>
        <p:nvPicPr>
          <p:cNvPr id="15" name="Picture 14" descr="Joseph Fielding Smith.jpg"/>
          <p:cNvPicPr>
            <a:picLocks noChangeAspect="1"/>
          </p:cNvPicPr>
          <p:nvPr/>
        </p:nvPicPr>
        <p:blipFill>
          <a:blip r:embed="rId3" cstate="print"/>
          <a:stretch>
            <a:fillRect/>
          </a:stretch>
        </p:blipFill>
        <p:spPr>
          <a:xfrm>
            <a:off x="10314298" y="5324861"/>
            <a:ext cx="1023260" cy="1291093"/>
          </a:xfrm>
          <a:prstGeom prst="rect">
            <a:avLst/>
          </a:prstGeom>
        </p:spPr>
      </p:pic>
      <p:pic>
        <p:nvPicPr>
          <p:cNvPr id="71684" name="Picture 4" descr="Image result for Athanasian Creed"/>
          <p:cNvPicPr>
            <a:picLocks noChangeAspect="1" noChangeArrowheads="1"/>
          </p:cNvPicPr>
          <p:nvPr/>
        </p:nvPicPr>
        <p:blipFill>
          <a:blip r:embed="rId4" cstate="print"/>
          <a:srcRect/>
          <a:stretch>
            <a:fillRect/>
          </a:stretch>
        </p:blipFill>
        <p:spPr bwMode="auto">
          <a:xfrm>
            <a:off x="302325" y="4628927"/>
            <a:ext cx="1029867" cy="13845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68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1"/>
            <a:ext cx="12192000" cy="769441"/>
          </a:xfrm>
          <a:prstGeom prst="rect">
            <a:avLst/>
          </a:prstGeom>
          <a:noFill/>
        </p:spPr>
        <p:txBody>
          <a:bodyPr wrap="square" rtlCol="0">
            <a:spAutoFit/>
          </a:bodyPr>
          <a:lstStyle/>
          <a:p>
            <a:pPr algn="ctr"/>
            <a:r>
              <a:rPr lang="en-US" sz="4400" dirty="0">
                <a:solidFill>
                  <a:schemeClr val="bg1"/>
                </a:solidFill>
                <a:latin typeface="Algerian" pitchFamily="82" charset="0"/>
              </a:rPr>
              <a:t>Can We See God?</a:t>
            </a:r>
          </a:p>
        </p:txBody>
      </p:sp>
      <p:sp>
        <p:nvSpPr>
          <p:cNvPr id="9" name="TextBox 8"/>
          <p:cNvSpPr txBox="1"/>
          <p:nvPr/>
        </p:nvSpPr>
        <p:spPr>
          <a:xfrm>
            <a:off x="304800" y="990600"/>
            <a:ext cx="6400800" cy="2062103"/>
          </a:xfrm>
          <a:prstGeom prst="rect">
            <a:avLst/>
          </a:prstGeom>
          <a:noFill/>
        </p:spPr>
        <p:txBody>
          <a:bodyPr wrap="square" rtlCol="0">
            <a:spAutoFit/>
          </a:bodyPr>
          <a:lstStyle/>
          <a:p>
            <a:r>
              <a:rPr lang="en-US" sz="3200" dirty="0">
                <a:solidFill>
                  <a:schemeClr val="bg1"/>
                </a:solidFill>
              </a:rPr>
              <a:t>Joseph Smith beheld the Father and the Son; therefore he could testify with personal knowledge that the scriptures were true.</a:t>
            </a:r>
          </a:p>
        </p:txBody>
      </p:sp>
      <p:sp>
        <p:nvSpPr>
          <p:cNvPr id="8" name="TextBox 7"/>
          <p:cNvSpPr txBox="1"/>
          <p:nvPr/>
        </p:nvSpPr>
        <p:spPr>
          <a:xfrm>
            <a:off x="4876800" y="4114801"/>
            <a:ext cx="6400800" cy="1569660"/>
          </a:xfrm>
          <a:prstGeom prst="rect">
            <a:avLst/>
          </a:prstGeom>
          <a:noFill/>
        </p:spPr>
        <p:txBody>
          <a:bodyPr wrap="square" rtlCol="0">
            <a:spAutoFit/>
          </a:bodyPr>
          <a:lstStyle/>
          <a:p>
            <a:r>
              <a:rPr lang="en-US" sz="3200" dirty="0">
                <a:solidFill>
                  <a:schemeClr val="bg1"/>
                </a:solidFill>
              </a:rPr>
              <a:t>“…Jesus showed himself unto this man in the spirit, …even as he showed himself unto the </a:t>
            </a:r>
            <a:r>
              <a:rPr lang="en-US" sz="3200" dirty="0" err="1">
                <a:solidFill>
                  <a:schemeClr val="bg1"/>
                </a:solidFill>
              </a:rPr>
              <a:t>Nephites</a:t>
            </a:r>
            <a:r>
              <a:rPr lang="en-US" sz="3200" dirty="0">
                <a:solidFill>
                  <a:schemeClr val="bg1"/>
                </a:solidFill>
              </a:rPr>
              <a:t>.”</a:t>
            </a:r>
          </a:p>
        </p:txBody>
      </p:sp>
      <p:sp>
        <p:nvSpPr>
          <p:cNvPr id="10" name="TextBox 9"/>
          <p:cNvSpPr txBox="1"/>
          <p:nvPr/>
        </p:nvSpPr>
        <p:spPr>
          <a:xfrm>
            <a:off x="0" y="6550223"/>
            <a:ext cx="3149600" cy="307777"/>
          </a:xfrm>
          <a:prstGeom prst="rect">
            <a:avLst/>
          </a:prstGeom>
          <a:noFill/>
        </p:spPr>
        <p:txBody>
          <a:bodyPr wrap="square" rtlCol="0">
            <a:spAutoFit/>
          </a:bodyPr>
          <a:lstStyle/>
          <a:p>
            <a:r>
              <a:rPr lang="en-US" sz="1400" dirty="0">
                <a:solidFill>
                  <a:schemeClr val="bg1"/>
                </a:solidFill>
              </a:rPr>
              <a:t>Ether 3:17</a:t>
            </a:r>
          </a:p>
        </p:txBody>
      </p:sp>
      <p:pic>
        <p:nvPicPr>
          <p:cNvPr id="1030" name="Picture 6" descr="http://prophetjosephsmith.org/files/2012/08/joseph-smith-vision-mormon.jpg"/>
          <p:cNvPicPr>
            <a:picLocks noChangeAspect="1" noChangeArrowheads="1"/>
          </p:cNvPicPr>
          <p:nvPr/>
        </p:nvPicPr>
        <p:blipFill>
          <a:blip r:embed="rId2" cstate="print"/>
          <a:srcRect/>
          <a:stretch>
            <a:fillRect/>
          </a:stretch>
        </p:blipFill>
        <p:spPr bwMode="auto">
          <a:xfrm>
            <a:off x="6705601" y="914400"/>
            <a:ext cx="4571999" cy="2743200"/>
          </a:xfrm>
          <a:prstGeom prst="rect">
            <a:avLst/>
          </a:prstGeom>
          <a:noFill/>
        </p:spPr>
      </p:pic>
      <p:pic>
        <p:nvPicPr>
          <p:cNvPr id="1032" name="Picture 8" descr="http://rationalfaiths.com/wp-content/uploads/2012/09/JesusAppearsToTheNephites.jpg"/>
          <p:cNvPicPr>
            <a:picLocks noChangeAspect="1" noChangeArrowheads="1"/>
          </p:cNvPicPr>
          <p:nvPr/>
        </p:nvPicPr>
        <p:blipFill>
          <a:blip r:embed="rId3" cstate="print"/>
          <a:srcRect/>
          <a:stretch>
            <a:fillRect/>
          </a:stretch>
        </p:blipFill>
        <p:spPr bwMode="auto">
          <a:xfrm>
            <a:off x="1625600" y="3657600"/>
            <a:ext cx="2346960" cy="2484582"/>
          </a:xfrm>
          <a:prstGeom prst="rect">
            <a:avLst/>
          </a:prstGeom>
          <a:noFill/>
        </p:spPr>
      </p:pic>
      <p:sp>
        <p:nvSpPr>
          <p:cNvPr id="11" name="TextBox 10"/>
          <p:cNvSpPr txBox="1"/>
          <p:nvPr/>
        </p:nvSpPr>
        <p:spPr>
          <a:xfrm>
            <a:off x="6807200" y="6550223"/>
            <a:ext cx="5384800" cy="307777"/>
          </a:xfrm>
          <a:prstGeom prst="rect">
            <a:avLst/>
          </a:prstGeom>
          <a:noFill/>
        </p:spPr>
        <p:txBody>
          <a:bodyPr wrap="square" rtlCol="0">
            <a:spAutoFit/>
          </a:bodyPr>
          <a:lstStyle/>
          <a:p>
            <a:pPr algn="r"/>
            <a:r>
              <a:rPr lang="en-US" sz="1400" dirty="0">
                <a:solidFill>
                  <a:schemeClr val="bg1"/>
                </a:solidFill>
              </a:rPr>
              <a:t>(5)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Image result for turquoise background"/>
          <p:cNvPicPr>
            <a:picLocks noChangeAspect="1" noChangeArrowheads="1"/>
          </p:cNvPicPr>
          <p:nvPr/>
        </p:nvPicPr>
        <p:blipFill>
          <a:blip r:embed="rId2" cstate="print"/>
          <a:srcRect/>
          <a:stretch>
            <a:fillRect/>
          </a:stretch>
        </p:blipFill>
        <p:spPr bwMode="auto">
          <a:xfrm>
            <a:off x="-1" y="0"/>
            <a:ext cx="12192001" cy="6858000"/>
          </a:xfrm>
          <a:prstGeom prst="rect">
            <a:avLst/>
          </a:prstGeom>
          <a:noFill/>
        </p:spPr>
      </p:pic>
      <p:sp>
        <p:nvSpPr>
          <p:cNvPr id="21" name="TextBox 20"/>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Algerian" pitchFamily="82" charset="0"/>
              </a:rPr>
              <a:t>Learn of Him</a:t>
            </a:r>
          </a:p>
        </p:txBody>
      </p:sp>
      <p:sp>
        <p:nvSpPr>
          <p:cNvPr id="59" name="Rectangle 58"/>
          <p:cNvSpPr/>
          <p:nvPr/>
        </p:nvSpPr>
        <p:spPr>
          <a:xfrm>
            <a:off x="2822090" y="922033"/>
            <a:ext cx="6096000" cy="707886"/>
          </a:xfrm>
          <a:prstGeom prst="rect">
            <a:avLst/>
          </a:prstGeom>
        </p:spPr>
        <p:txBody>
          <a:bodyPr>
            <a:spAutoFit/>
          </a:bodyPr>
          <a:lstStyle/>
          <a:p>
            <a:pPr algn="ctr"/>
            <a:r>
              <a:rPr lang="en-US" sz="2000" dirty="0">
                <a:solidFill>
                  <a:schemeClr val="bg1"/>
                </a:solidFill>
              </a:rPr>
              <a:t>John is the only New Testament writer to use “the Lamb” as a title for the Savior.  (1)</a:t>
            </a:r>
          </a:p>
        </p:txBody>
      </p:sp>
      <p:sp>
        <p:nvSpPr>
          <p:cNvPr id="60" name="Rectangle 59"/>
          <p:cNvSpPr/>
          <p:nvPr/>
        </p:nvSpPr>
        <p:spPr>
          <a:xfrm>
            <a:off x="197224" y="1559434"/>
            <a:ext cx="4213412" cy="1631216"/>
          </a:xfrm>
          <a:prstGeom prst="rect">
            <a:avLst/>
          </a:prstGeom>
        </p:spPr>
        <p:txBody>
          <a:bodyPr wrap="square">
            <a:spAutoFit/>
          </a:bodyPr>
          <a:lstStyle/>
          <a:p>
            <a:r>
              <a:rPr lang="en-US" sz="2000" dirty="0">
                <a:solidFill>
                  <a:schemeClr val="bg1"/>
                </a:solidFill>
              </a:rPr>
              <a:t>From the Joseph Smith Translation  Peter would be called “</a:t>
            </a:r>
            <a:r>
              <a:rPr lang="en-US" sz="2000" dirty="0" err="1">
                <a:solidFill>
                  <a:schemeClr val="bg1"/>
                </a:solidFill>
              </a:rPr>
              <a:t>Cephas</a:t>
            </a:r>
            <a:r>
              <a:rPr lang="en-US" sz="2000" dirty="0">
                <a:solidFill>
                  <a:schemeClr val="bg1"/>
                </a:solidFill>
              </a:rPr>
              <a:t>, which is, by interpretation, </a:t>
            </a:r>
            <a:r>
              <a:rPr lang="en-US" sz="2000" i="1" dirty="0">
                <a:solidFill>
                  <a:schemeClr val="bg1"/>
                </a:solidFill>
              </a:rPr>
              <a:t>a seer,</a:t>
            </a:r>
            <a:r>
              <a:rPr lang="en-US" sz="2000" dirty="0">
                <a:solidFill>
                  <a:schemeClr val="bg1"/>
                </a:solidFill>
              </a:rPr>
              <a:t> or a stone” indicating that Peter would become a seer in the Church.</a:t>
            </a:r>
          </a:p>
        </p:txBody>
      </p:sp>
      <p:sp>
        <p:nvSpPr>
          <p:cNvPr id="61" name="Rectangle 60"/>
          <p:cNvSpPr/>
          <p:nvPr/>
        </p:nvSpPr>
        <p:spPr>
          <a:xfrm>
            <a:off x="0" y="6457890"/>
            <a:ext cx="6096000" cy="400110"/>
          </a:xfrm>
          <a:prstGeom prst="rect">
            <a:avLst/>
          </a:prstGeom>
        </p:spPr>
        <p:txBody>
          <a:bodyPr>
            <a:spAutoFit/>
          </a:bodyPr>
          <a:lstStyle/>
          <a:p>
            <a:r>
              <a:rPr lang="en-US" sz="2000" dirty="0">
                <a:solidFill>
                  <a:schemeClr val="bg1"/>
                </a:solidFill>
              </a:rPr>
              <a:t>John 1:35-51 (JST 1:42)</a:t>
            </a:r>
          </a:p>
        </p:txBody>
      </p:sp>
      <p:pic>
        <p:nvPicPr>
          <p:cNvPr id="72708" name="Picture 4" descr="Image result for Peter and Jesus"/>
          <p:cNvPicPr>
            <a:picLocks noChangeAspect="1" noChangeArrowheads="1"/>
          </p:cNvPicPr>
          <p:nvPr/>
        </p:nvPicPr>
        <p:blipFill>
          <a:blip r:embed="rId3" cstate="print"/>
          <a:srcRect l="-3525" t="1934" r="-1000"/>
          <a:stretch>
            <a:fillRect/>
          </a:stretch>
        </p:blipFill>
        <p:spPr bwMode="auto">
          <a:xfrm flipH="1">
            <a:off x="376518" y="3259566"/>
            <a:ext cx="4016188" cy="2897090"/>
          </a:xfrm>
          <a:prstGeom prst="rect">
            <a:avLst/>
          </a:prstGeom>
          <a:noFill/>
        </p:spPr>
      </p:pic>
      <p:sp>
        <p:nvSpPr>
          <p:cNvPr id="62" name="Rectangle 61"/>
          <p:cNvSpPr/>
          <p:nvPr/>
        </p:nvSpPr>
        <p:spPr>
          <a:xfrm>
            <a:off x="5048922" y="1604574"/>
            <a:ext cx="5934636" cy="4401205"/>
          </a:xfrm>
          <a:prstGeom prst="rect">
            <a:avLst/>
          </a:prstGeom>
        </p:spPr>
        <p:txBody>
          <a:bodyPr wrap="square">
            <a:spAutoFit/>
          </a:bodyPr>
          <a:lstStyle/>
          <a:p>
            <a:pPr fontAlgn="base"/>
            <a:r>
              <a:rPr lang="en-US" sz="2000" dirty="0">
                <a:solidFill>
                  <a:schemeClr val="bg1"/>
                </a:solidFill>
              </a:rPr>
              <a:t>"Accepting the invitation of Jesus to go with Him to the place where He stayed, these two men remained with Him, listening to His words all the rest of the day. When they left, they believed that Jesus was the King of Israel, the Savior of the world. Thus they became, in that day the first two, beside John the Baptist, to believe in Jesus.</a:t>
            </a:r>
          </a:p>
          <a:p>
            <a:pPr fontAlgn="base"/>
            <a:endParaRPr lang="en-US" sz="2000" dirty="0">
              <a:solidFill>
                <a:schemeClr val="bg1"/>
              </a:solidFill>
            </a:endParaRPr>
          </a:p>
          <a:p>
            <a:pPr fontAlgn="base"/>
            <a:r>
              <a:rPr lang="en-US" sz="2000" dirty="0">
                <a:solidFill>
                  <a:schemeClr val="bg1"/>
                </a:solidFill>
              </a:rPr>
              <a:t>"Whenever we have anything which is really good, we always desire to share it with one we love. It was so with these two brothers. They no sooner felt the divine influence that radiated from the Savior than they were filled with a desire to bring those whom they loved under that same influence.” (16)</a:t>
            </a:r>
          </a:p>
        </p:txBody>
      </p:sp>
      <p:pic>
        <p:nvPicPr>
          <p:cNvPr id="63" name="Picture 62" descr="david-o-mckay-lds-138291-wallpaper.jpg"/>
          <p:cNvPicPr>
            <a:picLocks noChangeAspect="1"/>
          </p:cNvPicPr>
          <p:nvPr/>
        </p:nvPicPr>
        <p:blipFill>
          <a:blip r:embed="rId4" cstate="print"/>
          <a:stretch>
            <a:fillRect/>
          </a:stretch>
        </p:blipFill>
        <p:spPr>
          <a:xfrm>
            <a:off x="10837874" y="182881"/>
            <a:ext cx="965308" cy="1376554"/>
          </a:xfrm>
          <a:prstGeom prst="rect">
            <a:avLst/>
          </a:prstGeom>
        </p:spPr>
      </p:pic>
      <p:sp>
        <p:nvSpPr>
          <p:cNvPr id="64" name="Rectangle 63"/>
          <p:cNvSpPr/>
          <p:nvPr/>
        </p:nvSpPr>
        <p:spPr>
          <a:xfrm>
            <a:off x="3768761" y="6027003"/>
            <a:ext cx="7731163" cy="830997"/>
          </a:xfrm>
          <a:prstGeom prst="rect">
            <a:avLst/>
          </a:prstGeom>
        </p:spPr>
        <p:txBody>
          <a:bodyPr wrap="square">
            <a:spAutoFit/>
          </a:bodyPr>
          <a:lstStyle/>
          <a:p>
            <a:pPr algn="ctr"/>
            <a:r>
              <a:rPr lang="en-US" sz="2400" dirty="0">
                <a:solidFill>
                  <a:srgbClr val="FFFF00"/>
                </a:solidFill>
              </a:rPr>
              <a:t>As we accept the invitation to learn of and follow Jesus Christ, we will receive our own witness of Him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70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2">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fade">
                                      <p:cBhvr>
                                        <p:cTn id="23" dur="1000"/>
                                        <p:tgtEl>
                                          <p:spTgt spid="64"/>
                                        </p:tgtEl>
                                      </p:cBhvr>
                                    </p:animEffect>
                                    <p:anim calcmode="lin" valueType="num">
                                      <p:cBhvr>
                                        <p:cTn id="24" dur="1000" fill="hold"/>
                                        <p:tgtEl>
                                          <p:spTgt spid="64"/>
                                        </p:tgtEl>
                                        <p:attrNameLst>
                                          <p:attrName>ppt_x</p:attrName>
                                        </p:attrNameLst>
                                      </p:cBhvr>
                                      <p:tavLst>
                                        <p:tav tm="0">
                                          <p:val>
                                            <p:strVal val="#ppt_x"/>
                                          </p:val>
                                        </p:tav>
                                        <p:tav tm="100000">
                                          <p:val>
                                            <p:strVal val="#ppt_x"/>
                                          </p:val>
                                        </p:tav>
                                      </p:tavLst>
                                    </p:anim>
                                    <p:anim calcmode="lin" valueType="num">
                                      <p:cBhvr>
                                        <p:cTn id="25"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Image result for turquoise background"/>
          <p:cNvPicPr>
            <a:picLocks noChangeAspect="1" noChangeArrowheads="1"/>
          </p:cNvPicPr>
          <p:nvPr/>
        </p:nvPicPr>
        <p:blipFill>
          <a:blip r:embed="rId2" cstate="print"/>
          <a:srcRect/>
          <a:stretch>
            <a:fillRect/>
          </a:stretch>
        </p:blipFill>
        <p:spPr bwMode="auto">
          <a:xfrm>
            <a:off x="-1" y="0"/>
            <a:ext cx="12192001" cy="6858000"/>
          </a:xfrm>
          <a:prstGeom prst="rect">
            <a:avLst/>
          </a:prstGeom>
          <a:noFill/>
        </p:spPr>
      </p:pic>
      <p:sp>
        <p:nvSpPr>
          <p:cNvPr id="61" name="Rectangle 60"/>
          <p:cNvSpPr/>
          <p:nvPr/>
        </p:nvSpPr>
        <p:spPr>
          <a:xfrm>
            <a:off x="0" y="6457890"/>
            <a:ext cx="6096000" cy="400110"/>
          </a:xfrm>
          <a:prstGeom prst="rect">
            <a:avLst/>
          </a:prstGeom>
        </p:spPr>
        <p:txBody>
          <a:bodyPr>
            <a:spAutoFit/>
          </a:bodyPr>
          <a:lstStyle/>
          <a:p>
            <a:r>
              <a:rPr lang="en-US" sz="2000" dirty="0">
                <a:solidFill>
                  <a:schemeClr val="bg1"/>
                </a:solidFill>
              </a:rPr>
              <a:t>John 1:51</a:t>
            </a:r>
          </a:p>
        </p:txBody>
      </p:sp>
      <p:sp>
        <p:nvSpPr>
          <p:cNvPr id="62" name="Rectangle 61"/>
          <p:cNvSpPr/>
          <p:nvPr/>
        </p:nvSpPr>
        <p:spPr>
          <a:xfrm>
            <a:off x="724348" y="722446"/>
            <a:ext cx="7107219" cy="4832092"/>
          </a:xfrm>
          <a:prstGeom prst="rect">
            <a:avLst/>
          </a:prstGeom>
        </p:spPr>
        <p:txBody>
          <a:bodyPr wrap="square">
            <a:spAutoFit/>
          </a:bodyPr>
          <a:lstStyle/>
          <a:p>
            <a:pPr fontAlgn="base"/>
            <a:r>
              <a:rPr lang="en-US" sz="2800" dirty="0">
                <a:solidFill>
                  <a:schemeClr val="bg1"/>
                </a:solidFill>
              </a:rPr>
              <a:t>"The import, glory, and grandeur of this Galilean meeting could not have been impressed more strongly upon [the disciples]. Nor can we doubt that the word went out-repetitiously-to all who were invited and that elaborate preparations were made. </a:t>
            </a:r>
          </a:p>
          <a:p>
            <a:pPr fontAlgn="base"/>
            <a:endParaRPr lang="en-US" sz="2800" dirty="0">
              <a:solidFill>
                <a:schemeClr val="bg1"/>
              </a:solidFill>
            </a:endParaRPr>
          </a:p>
          <a:p>
            <a:pPr fontAlgn="base"/>
            <a:r>
              <a:rPr lang="en-US" sz="2800" dirty="0">
                <a:solidFill>
                  <a:schemeClr val="bg1"/>
                </a:solidFill>
              </a:rPr>
              <a:t>This was to be no small and insignificant thing; many of them had already seen the Risen Lord, but all that had gone before was but a shadow and a foretaste of what was to be.”</a:t>
            </a:r>
          </a:p>
        </p:txBody>
      </p:sp>
      <p:sp>
        <p:nvSpPr>
          <p:cNvPr id="10" name="Rectangle 9"/>
          <p:cNvSpPr/>
          <p:nvPr/>
        </p:nvSpPr>
        <p:spPr>
          <a:xfrm>
            <a:off x="6096000" y="6457890"/>
            <a:ext cx="6096000" cy="400110"/>
          </a:xfrm>
          <a:prstGeom prst="rect">
            <a:avLst/>
          </a:prstGeom>
        </p:spPr>
        <p:txBody>
          <a:bodyPr>
            <a:spAutoFit/>
          </a:bodyPr>
          <a:lstStyle/>
          <a:p>
            <a:pPr algn="r"/>
            <a:r>
              <a:rPr lang="en-US" sz="2000" dirty="0">
                <a:solidFill>
                  <a:schemeClr val="bg1"/>
                </a:solidFill>
              </a:rPr>
              <a:t>(17)</a:t>
            </a:r>
          </a:p>
        </p:txBody>
      </p:sp>
      <p:pic>
        <p:nvPicPr>
          <p:cNvPr id="11" name="Picture 10" descr="bruce R. McConkie.jpg"/>
          <p:cNvPicPr>
            <a:picLocks noChangeAspect="1"/>
          </p:cNvPicPr>
          <p:nvPr/>
        </p:nvPicPr>
        <p:blipFill>
          <a:blip r:embed="rId3" cstate="print"/>
          <a:stretch>
            <a:fillRect/>
          </a:stretch>
        </p:blipFill>
        <p:spPr>
          <a:xfrm>
            <a:off x="8939604" y="1690071"/>
            <a:ext cx="1633076" cy="22795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Image result for turquoise background"/>
          <p:cNvPicPr>
            <a:picLocks noChangeAspect="1" noChangeArrowheads="1"/>
          </p:cNvPicPr>
          <p:nvPr/>
        </p:nvPicPr>
        <p:blipFill>
          <a:blip r:embed="rId2" cstate="print"/>
          <a:srcRect/>
          <a:stretch>
            <a:fillRect/>
          </a:stretch>
        </p:blipFill>
        <p:spPr bwMode="auto">
          <a:xfrm>
            <a:off x="-1" y="0"/>
            <a:ext cx="12192001" cy="6858000"/>
          </a:xfrm>
          <a:prstGeom prst="rect">
            <a:avLst/>
          </a:prstGeom>
          <a:noFill/>
        </p:spPr>
      </p:pic>
      <p:sp>
        <p:nvSpPr>
          <p:cNvPr id="21" name="TextBox 20"/>
          <p:cNvSpPr txBox="1"/>
          <p:nvPr/>
        </p:nvSpPr>
        <p:spPr>
          <a:xfrm>
            <a:off x="0" y="0"/>
            <a:ext cx="12192000" cy="1107996"/>
          </a:xfrm>
          <a:prstGeom prst="rect">
            <a:avLst/>
          </a:prstGeom>
          <a:noFill/>
        </p:spPr>
        <p:txBody>
          <a:bodyPr wrap="square" rtlCol="0">
            <a:spAutoFit/>
          </a:bodyPr>
          <a:lstStyle/>
          <a:p>
            <a:pPr algn="ctr"/>
            <a:r>
              <a:rPr lang="en-US" sz="6600" dirty="0">
                <a:solidFill>
                  <a:srgbClr val="FFFF66"/>
                </a:solidFill>
                <a:latin typeface="Algerian" pitchFamily="82" charset="0"/>
              </a:rPr>
              <a:t>Titles for Jesus Christ</a:t>
            </a:r>
          </a:p>
        </p:txBody>
      </p:sp>
      <p:grpSp>
        <p:nvGrpSpPr>
          <p:cNvPr id="66" name="Group 65"/>
          <p:cNvGrpSpPr/>
          <p:nvPr/>
        </p:nvGrpSpPr>
        <p:grpSpPr>
          <a:xfrm>
            <a:off x="279697" y="1355464"/>
            <a:ext cx="2291379" cy="2504861"/>
            <a:chOff x="279697" y="1355464"/>
            <a:chExt cx="2291379" cy="2504861"/>
          </a:xfrm>
        </p:grpSpPr>
        <p:grpSp>
          <p:nvGrpSpPr>
            <p:cNvPr id="57" name="Group 56"/>
            <p:cNvGrpSpPr/>
            <p:nvPr/>
          </p:nvGrpSpPr>
          <p:grpSpPr>
            <a:xfrm>
              <a:off x="774551" y="1355464"/>
              <a:ext cx="1249680" cy="1027341"/>
              <a:chOff x="527125" y="1323191"/>
              <a:chExt cx="1249680" cy="1027341"/>
            </a:xfrm>
          </p:grpSpPr>
          <p:sp>
            <p:nvSpPr>
              <p:cNvPr id="24" name="TextBox 23"/>
              <p:cNvSpPr txBox="1"/>
              <p:nvPr/>
            </p:nvSpPr>
            <p:spPr>
              <a:xfrm>
                <a:off x="527125" y="1323191"/>
                <a:ext cx="1247887" cy="369332"/>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dirty="0"/>
                  <a:t>John 1:4-9</a:t>
                </a:r>
              </a:p>
            </p:txBody>
          </p:sp>
          <p:sp>
            <p:nvSpPr>
              <p:cNvPr id="31" name="TextBox 30"/>
              <p:cNvSpPr txBox="1"/>
              <p:nvPr/>
            </p:nvSpPr>
            <p:spPr>
              <a:xfrm>
                <a:off x="528918" y="1981200"/>
                <a:ext cx="1247887" cy="369332"/>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dirty="0"/>
                  <a:t>The Light</a:t>
                </a:r>
              </a:p>
            </p:txBody>
          </p:sp>
        </p:grpSp>
        <p:pic>
          <p:nvPicPr>
            <p:cNvPr id="12290" name="Picture 2" descr="Image result for jesus the light of the world"/>
            <p:cNvPicPr>
              <a:picLocks noChangeAspect="1" noChangeArrowheads="1"/>
            </p:cNvPicPr>
            <p:nvPr/>
          </p:nvPicPr>
          <p:blipFill>
            <a:blip r:embed="rId3" cstate="print"/>
            <a:srcRect l="37542" t="45379" r="5255" b="13752"/>
            <a:stretch>
              <a:fillRect/>
            </a:stretch>
          </p:blipFill>
          <p:spPr bwMode="auto">
            <a:xfrm>
              <a:off x="279697" y="2850778"/>
              <a:ext cx="2291379" cy="1009547"/>
            </a:xfrm>
            <a:prstGeom prst="rect">
              <a:avLst/>
            </a:prstGeom>
            <a:noFill/>
          </p:spPr>
        </p:pic>
      </p:grpSp>
      <p:grpSp>
        <p:nvGrpSpPr>
          <p:cNvPr id="70" name="Group 69"/>
          <p:cNvGrpSpPr/>
          <p:nvPr/>
        </p:nvGrpSpPr>
        <p:grpSpPr>
          <a:xfrm>
            <a:off x="2809540" y="1023769"/>
            <a:ext cx="1870037" cy="3290048"/>
            <a:chOff x="2809540" y="1023769"/>
            <a:chExt cx="1870037" cy="3290048"/>
          </a:xfrm>
        </p:grpSpPr>
        <p:grpSp>
          <p:nvGrpSpPr>
            <p:cNvPr id="58" name="Group 57"/>
            <p:cNvGrpSpPr/>
            <p:nvPr/>
          </p:nvGrpSpPr>
          <p:grpSpPr>
            <a:xfrm>
              <a:off x="2809540" y="1023769"/>
              <a:ext cx="1870037" cy="1436132"/>
              <a:chOff x="2056504" y="1314226"/>
              <a:chExt cx="1870037" cy="1436132"/>
            </a:xfrm>
          </p:grpSpPr>
          <p:sp>
            <p:nvSpPr>
              <p:cNvPr id="34" name="TextBox 33"/>
              <p:cNvSpPr txBox="1"/>
              <p:nvPr/>
            </p:nvSpPr>
            <p:spPr>
              <a:xfrm>
                <a:off x="2056504" y="1314226"/>
                <a:ext cx="1870037" cy="923330"/>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dirty="0"/>
                  <a:t>John 1:18, 34, 49</a:t>
                </a:r>
              </a:p>
              <a:p>
                <a:pPr algn="ctr"/>
                <a:r>
                  <a:rPr lang="en-US" dirty="0"/>
                  <a:t>Deuteronomy 18:15</a:t>
                </a:r>
              </a:p>
            </p:txBody>
          </p:sp>
          <p:sp>
            <p:nvSpPr>
              <p:cNvPr id="37" name="TextBox 36"/>
              <p:cNvSpPr txBox="1"/>
              <p:nvPr/>
            </p:nvSpPr>
            <p:spPr>
              <a:xfrm>
                <a:off x="2381027" y="2381026"/>
                <a:ext cx="1247887" cy="369332"/>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dirty="0"/>
                  <a:t>The Son</a:t>
                </a:r>
              </a:p>
            </p:txBody>
          </p:sp>
        </p:grpSp>
        <p:pic>
          <p:nvPicPr>
            <p:cNvPr id="12292" name="Picture 4" descr="Image result for jesus baby"/>
            <p:cNvPicPr>
              <a:picLocks noChangeAspect="1" noChangeArrowheads="1"/>
            </p:cNvPicPr>
            <p:nvPr/>
          </p:nvPicPr>
          <p:blipFill>
            <a:blip r:embed="rId4" cstate="print"/>
            <a:srcRect/>
            <a:stretch>
              <a:fillRect/>
            </a:stretch>
          </p:blipFill>
          <p:spPr bwMode="auto">
            <a:xfrm>
              <a:off x="3117200" y="2673276"/>
              <a:ext cx="1454613" cy="1640541"/>
            </a:xfrm>
            <a:prstGeom prst="rect">
              <a:avLst/>
            </a:prstGeom>
            <a:noFill/>
          </p:spPr>
        </p:pic>
      </p:grpSp>
      <p:grpSp>
        <p:nvGrpSpPr>
          <p:cNvPr id="73" name="Group 72"/>
          <p:cNvGrpSpPr/>
          <p:nvPr/>
        </p:nvGrpSpPr>
        <p:grpSpPr>
          <a:xfrm>
            <a:off x="358589" y="4111215"/>
            <a:ext cx="2250401" cy="2565512"/>
            <a:chOff x="358589" y="4111215"/>
            <a:chExt cx="2250401" cy="2565512"/>
          </a:xfrm>
        </p:grpSpPr>
        <p:grpSp>
          <p:nvGrpSpPr>
            <p:cNvPr id="62" name="Group 61"/>
            <p:cNvGrpSpPr/>
            <p:nvPr/>
          </p:nvGrpSpPr>
          <p:grpSpPr>
            <a:xfrm>
              <a:off x="358589" y="4111215"/>
              <a:ext cx="2212489" cy="952038"/>
              <a:chOff x="2015266" y="4541520"/>
              <a:chExt cx="2212489" cy="952038"/>
            </a:xfrm>
          </p:grpSpPr>
          <p:sp>
            <p:nvSpPr>
              <p:cNvPr id="49" name="TextBox 48"/>
              <p:cNvSpPr txBox="1"/>
              <p:nvPr/>
            </p:nvSpPr>
            <p:spPr>
              <a:xfrm>
                <a:off x="2078019" y="4541520"/>
                <a:ext cx="2074433" cy="369332"/>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dirty="0"/>
                  <a:t>John 1:38, 49</a:t>
                </a:r>
              </a:p>
            </p:txBody>
          </p:sp>
          <p:sp>
            <p:nvSpPr>
              <p:cNvPr id="50" name="TextBox 49"/>
              <p:cNvSpPr txBox="1"/>
              <p:nvPr/>
            </p:nvSpPr>
            <p:spPr>
              <a:xfrm>
                <a:off x="2015266" y="5124226"/>
                <a:ext cx="2212489" cy="369332"/>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dirty="0"/>
                  <a:t>The Master or Rabbi</a:t>
                </a:r>
              </a:p>
            </p:txBody>
          </p:sp>
        </p:grpSp>
        <p:pic>
          <p:nvPicPr>
            <p:cNvPr id="12294" name="Picture 6" descr="Image result for jesus teaches"/>
            <p:cNvPicPr>
              <a:picLocks noChangeAspect="1" noChangeArrowheads="1"/>
            </p:cNvPicPr>
            <p:nvPr/>
          </p:nvPicPr>
          <p:blipFill>
            <a:blip r:embed="rId5" cstate="print"/>
            <a:srcRect/>
            <a:stretch>
              <a:fillRect/>
            </a:stretch>
          </p:blipFill>
          <p:spPr bwMode="auto">
            <a:xfrm>
              <a:off x="602428" y="5245379"/>
              <a:ext cx="2006562" cy="1431348"/>
            </a:xfrm>
            <a:prstGeom prst="rect">
              <a:avLst/>
            </a:prstGeom>
            <a:noFill/>
          </p:spPr>
        </p:pic>
      </p:grpSp>
      <p:grpSp>
        <p:nvGrpSpPr>
          <p:cNvPr id="71" name="Group 70"/>
          <p:cNvGrpSpPr/>
          <p:nvPr/>
        </p:nvGrpSpPr>
        <p:grpSpPr>
          <a:xfrm>
            <a:off x="5099124" y="1056043"/>
            <a:ext cx="1996926" cy="2862485"/>
            <a:chOff x="5292762" y="1260438"/>
            <a:chExt cx="1996926" cy="2862485"/>
          </a:xfrm>
        </p:grpSpPr>
        <p:grpSp>
          <p:nvGrpSpPr>
            <p:cNvPr id="59" name="Group 58"/>
            <p:cNvGrpSpPr/>
            <p:nvPr/>
          </p:nvGrpSpPr>
          <p:grpSpPr>
            <a:xfrm>
              <a:off x="5464885" y="1260438"/>
              <a:ext cx="1575996" cy="1612705"/>
              <a:chOff x="4044876" y="1324984"/>
              <a:chExt cx="1575996" cy="1612705"/>
            </a:xfrm>
          </p:grpSpPr>
          <p:sp>
            <p:nvSpPr>
              <p:cNvPr id="43" name="TextBox 42"/>
              <p:cNvSpPr txBox="1"/>
              <p:nvPr/>
            </p:nvSpPr>
            <p:spPr>
              <a:xfrm>
                <a:off x="4132730" y="1324984"/>
                <a:ext cx="1247887" cy="369332"/>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dirty="0"/>
                  <a:t>John 1:21</a:t>
                </a:r>
              </a:p>
            </p:txBody>
          </p:sp>
          <p:sp>
            <p:nvSpPr>
              <p:cNvPr id="44" name="TextBox 43"/>
              <p:cNvSpPr txBox="1"/>
              <p:nvPr/>
            </p:nvSpPr>
            <p:spPr>
              <a:xfrm>
                <a:off x="4044876" y="1737360"/>
                <a:ext cx="1575996" cy="1200329"/>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dirty="0"/>
                  <a:t>It was assumed He was ‘That Prophet’</a:t>
                </a:r>
              </a:p>
            </p:txBody>
          </p:sp>
        </p:grpSp>
        <p:pic>
          <p:nvPicPr>
            <p:cNvPr id="12296" name="Picture 8" descr="Image result for jesus teaches"/>
            <p:cNvPicPr>
              <a:picLocks noChangeAspect="1" noChangeArrowheads="1"/>
            </p:cNvPicPr>
            <p:nvPr/>
          </p:nvPicPr>
          <p:blipFill>
            <a:blip r:embed="rId6" cstate="print"/>
            <a:srcRect/>
            <a:stretch>
              <a:fillRect/>
            </a:stretch>
          </p:blipFill>
          <p:spPr bwMode="auto">
            <a:xfrm>
              <a:off x="5292762" y="2994660"/>
              <a:ext cx="1996926" cy="1128263"/>
            </a:xfrm>
            <a:prstGeom prst="rect">
              <a:avLst/>
            </a:prstGeom>
            <a:noFill/>
          </p:spPr>
        </p:pic>
      </p:grpSp>
      <p:grpSp>
        <p:nvGrpSpPr>
          <p:cNvPr id="68" name="Group 67"/>
          <p:cNvGrpSpPr/>
          <p:nvPr/>
        </p:nvGrpSpPr>
        <p:grpSpPr>
          <a:xfrm>
            <a:off x="7465807" y="1002254"/>
            <a:ext cx="2251934" cy="2720011"/>
            <a:chOff x="7616414" y="1432560"/>
            <a:chExt cx="2251934" cy="2720011"/>
          </a:xfrm>
        </p:grpSpPr>
        <p:grpSp>
          <p:nvGrpSpPr>
            <p:cNvPr id="60" name="Group 59"/>
            <p:cNvGrpSpPr/>
            <p:nvPr/>
          </p:nvGrpSpPr>
          <p:grpSpPr>
            <a:xfrm>
              <a:off x="8123817" y="1432560"/>
              <a:ext cx="1249680" cy="855218"/>
              <a:chOff x="5692588" y="1292711"/>
              <a:chExt cx="1249680" cy="855218"/>
            </a:xfrm>
          </p:grpSpPr>
          <p:sp>
            <p:nvSpPr>
              <p:cNvPr id="45" name="TextBox 44"/>
              <p:cNvSpPr txBox="1"/>
              <p:nvPr/>
            </p:nvSpPr>
            <p:spPr>
              <a:xfrm>
                <a:off x="5692588" y="1292711"/>
                <a:ext cx="1247887" cy="369332"/>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dirty="0"/>
                  <a:t>John 1:23</a:t>
                </a:r>
              </a:p>
            </p:txBody>
          </p:sp>
          <p:sp>
            <p:nvSpPr>
              <p:cNvPr id="46" name="TextBox 45"/>
              <p:cNvSpPr txBox="1"/>
              <p:nvPr/>
            </p:nvSpPr>
            <p:spPr>
              <a:xfrm>
                <a:off x="5694381" y="1778597"/>
                <a:ext cx="1247887" cy="369332"/>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dirty="0"/>
                  <a:t>The Lord</a:t>
                </a:r>
              </a:p>
            </p:txBody>
          </p:sp>
        </p:grpSp>
        <p:pic>
          <p:nvPicPr>
            <p:cNvPr id="12298" name="Picture 10" descr="Image result for jesus teaches"/>
            <p:cNvPicPr>
              <a:picLocks noChangeAspect="1" noChangeArrowheads="1"/>
            </p:cNvPicPr>
            <p:nvPr/>
          </p:nvPicPr>
          <p:blipFill>
            <a:blip r:embed="rId7" cstate="print"/>
            <a:srcRect/>
            <a:stretch>
              <a:fillRect/>
            </a:stretch>
          </p:blipFill>
          <p:spPr bwMode="auto">
            <a:xfrm>
              <a:off x="7616414" y="2509803"/>
              <a:ext cx="2251934" cy="1642768"/>
            </a:xfrm>
            <a:prstGeom prst="rect">
              <a:avLst/>
            </a:prstGeom>
            <a:noFill/>
          </p:spPr>
        </p:pic>
      </p:grpSp>
      <p:grpSp>
        <p:nvGrpSpPr>
          <p:cNvPr id="72" name="Group 71"/>
          <p:cNvGrpSpPr/>
          <p:nvPr/>
        </p:nvGrpSpPr>
        <p:grpSpPr>
          <a:xfrm>
            <a:off x="9963374" y="1389530"/>
            <a:ext cx="1704064" cy="2257310"/>
            <a:chOff x="9963374" y="1389530"/>
            <a:chExt cx="1704064" cy="2257310"/>
          </a:xfrm>
        </p:grpSpPr>
        <p:grpSp>
          <p:nvGrpSpPr>
            <p:cNvPr id="61" name="Group 60"/>
            <p:cNvGrpSpPr/>
            <p:nvPr/>
          </p:nvGrpSpPr>
          <p:grpSpPr>
            <a:xfrm>
              <a:off x="9963374" y="1389530"/>
              <a:ext cx="1536551" cy="898249"/>
              <a:chOff x="6961991" y="1443318"/>
              <a:chExt cx="1536551" cy="898249"/>
            </a:xfrm>
          </p:grpSpPr>
          <p:sp>
            <p:nvSpPr>
              <p:cNvPr id="47" name="TextBox 46"/>
              <p:cNvSpPr txBox="1"/>
              <p:nvPr/>
            </p:nvSpPr>
            <p:spPr>
              <a:xfrm>
                <a:off x="6961991" y="1443318"/>
                <a:ext cx="1536551" cy="369332"/>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dirty="0"/>
                  <a:t>John 1:29, 36</a:t>
                </a:r>
              </a:p>
            </p:txBody>
          </p:sp>
          <p:sp>
            <p:nvSpPr>
              <p:cNvPr id="48" name="TextBox 47"/>
              <p:cNvSpPr txBox="1"/>
              <p:nvPr/>
            </p:nvSpPr>
            <p:spPr>
              <a:xfrm>
                <a:off x="7178937" y="1972235"/>
                <a:ext cx="1247887" cy="369332"/>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dirty="0"/>
                  <a:t>The Lamb</a:t>
                </a:r>
              </a:p>
            </p:txBody>
          </p:sp>
        </p:grpSp>
        <p:pic>
          <p:nvPicPr>
            <p:cNvPr id="12300" name="Picture 12" descr="Image result for jesus teaches"/>
            <p:cNvPicPr>
              <a:picLocks noChangeAspect="1" noChangeArrowheads="1"/>
            </p:cNvPicPr>
            <p:nvPr/>
          </p:nvPicPr>
          <p:blipFill>
            <a:blip r:embed="rId8" cstate="print"/>
            <a:srcRect/>
            <a:stretch>
              <a:fillRect/>
            </a:stretch>
          </p:blipFill>
          <p:spPr bwMode="auto">
            <a:xfrm>
              <a:off x="9983096" y="2383583"/>
              <a:ext cx="1684342" cy="1263257"/>
            </a:xfrm>
            <a:prstGeom prst="rect">
              <a:avLst/>
            </a:prstGeom>
            <a:noFill/>
          </p:spPr>
        </p:pic>
      </p:grpSp>
      <p:grpSp>
        <p:nvGrpSpPr>
          <p:cNvPr id="67" name="Group 66"/>
          <p:cNvGrpSpPr/>
          <p:nvPr/>
        </p:nvGrpSpPr>
        <p:grpSpPr>
          <a:xfrm>
            <a:off x="7464223" y="4024909"/>
            <a:ext cx="1701293" cy="2467331"/>
            <a:chOff x="7700891" y="4401671"/>
            <a:chExt cx="1701293" cy="2467331"/>
          </a:xfrm>
        </p:grpSpPr>
        <p:grpSp>
          <p:nvGrpSpPr>
            <p:cNvPr id="64" name="Group 63"/>
            <p:cNvGrpSpPr/>
            <p:nvPr/>
          </p:nvGrpSpPr>
          <p:grpSpPr>
            <a:xfrm>
              <a:off x="7878182" y="4401671"/>
              <a:ext cx="1256853" cy="865977"/>
              <a:chOff x="7114390" y="3627120"/>
              <a:chExt cx="1256853" cy="865977"/>
            </a:xfrm>
          </p:grpSpPr>
          <p:sp>
            <p:nvSpPr>
              <p:cNvPr id="53" name="TextBox 52"/>
              <p:cNvSpPr txBox="1"/>
              <p:nvPr/>
            </p:nvSpPr>
            <p:spPr>
              <a:xfrm>
                <a:off x="7123356" y="3627120"/>
                <a:ext cx="1247887" cy="369332"/>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dirty="0"/>
                  <a:t>John 3:2</a:t>
                </a:r>
              </a:p>
            </p:txBody>
          </p:sp>
          <p:sp>
            <p:nvSpPr>
              <p:cNvPr id="54" name="TextBox 53"/>
              <p:cNvSpPr txBox="1"/>
              <p:nvPr/>
            </p:nvSpPr>
            <p:spPr>
              <a:xfrm>
                <a:off x="7114390" y="4123765"/>
                <a:ext cx="1247887" cy="369332"/>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dirty="0"/>
                  <a:t>Teacher</a:t>
                </a:r>
              </a:p>
            </p:txBody>
          </p:sp>
        </p:grpSp>
        <p:pic>
          <p:nvPicPr>
            <p:cNvPr id="12302" name="Picture 14" descr="Image result for jesus teaches"/>
            <p:cNvPicPr>
              <a:picLocks noChangeAspect="1" noChangeArrowheads="1"/>
            </p:cNvPicPr>
            <p:nvPr/>
          </p:nvPicPr>
          <p:blipFill>
            <a:blip r:embed="rId9" cstate="print"/>
            <a:srcRect l="15385" t="6189" r="22759" b="8115"/>
            <a:stretch>
              <a:fillRect/>
            </a:stretch>
          </p:blipFill>
          <p:spPr bwMode="auto">
            <a:xfrm>
              <a:off x="7700891" y="5314522"/>
              <a:ext cx="1701293" cy="1554480"/>
            </a:xfrm>
            <a:prstGeom prst="rect">
              <a:avLst/>
            </a:prstGeom>
            <a:noFill/>
          </p:spPr>
        </p:pic>
      </p:grpSp>
      <p:grpSp>
        <p:nvGrpSpPr>
          <p:cNvPr id="74" name="Group 73"/>
          <p:cNvGrpSpPr/>
          <p:nvPr/>
        </p:nvGrpSpPr>
        <p:grpSpPr>
          <a:xfrm>
            <a:off x="2865120" y="4189592"/>
            <a:ext cx="4181139" cy="2399467"/>
            <a:chOff x="2865120" y="4189592"/>
            <a:chExt cx="4181139" cy="2399467"/>
          </a:xfrm>
        </p:grpSpPr>
        <p:grpSp>
          <p:nvGrpSpPr>
            <p:cNvPr id="63" name="Group 62"/>
            <p:cNvGrpSpPr/>
            <p:nvPr/>
          </p:nvGrpSpPr>
          <p:grpSpPr>
            <a:xfrm>
              <a:off x="2865120" y="4788947"/>
              <a:ext cx="2244763" cy="1102644"/>
              <a:chOff x="4457251" y="4455460"/>
              <a:chExt cx="2244763" cy="1102644"/>
            </a:xfrm>
          </p:grpSpPr>
          <p:sp>
            <p:nvSpPr>
              <p:cNvPr id="51" name="TextBox 50"/>
              <p:cNvSpPr txBox="1"/>
              <p:nvPr/>
            </p:nvSpPr>
            <p:spPr>
              <a:xfrm>
                <a:off x="4821219" y="4455460"/>
                <a:ext cx="1247887" cy="369332"/>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dirty="0"/>
                  <a:t>John 1:41</a:t>
                </a:r>
              </a:p>
            </p:txBody>
          </p:sp>
          <p:sp>
            <p:nvSpPr>
              <p:cNvPr id="52" name="TextBox 51"/>
              <p:cNvSpPr txBox="1"/>
              <p:nvPr/>
            </p:nvSpPr>
            <p:spPr>
              <a:xfrm>
                <a:off x="4457251" y="5188772"/>
                <a:ext cx="2244763" cy="369332"/>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dirty="0"/>
                  <a:t>The Messiah or Christ</a:t>
                </a:r>
              </a:p>
            </p:txBody>
          </p:sp>
        </p:grpSp>
        <p:pic>
          <p:nvPicPr>
            <p:cNvPr id="12304" name="Picture 16" descr="Image result for messiah"/>
            <p:cNvPicPr>
              <a:picLocks noChangeAspect="1" noChangeArrowheads="1"/>
            </p:cNvPicPr>
            <p:nvPr/>
          </p:nvPicPr>
          <p:blipFill>
            <a:blip r:embed="rId10" cstate="print"/>
            <a:srcRect t="4114" r="56593"/>
            <a:stretch>
              <a:fillRect/>
            </a:stretch>
          </p:blipFill>
          <p:spPr bwMode="auto">
            <a:xfrm>
              <a:off x="5330003" y="4189592"/>
              <a:ext cx="1716256" cy="2399467"/>
            </a:xfrm>
            <a:prstGeom prst="rect">
              <a:avLst/>
            </a:prstGeom>
            <a:noFill/>
          </p:spPr>
        </p:pic>
      </p:grpSp>
      <p:grpSp>
        <p:nvGrpSpPr>
          <p:cNvPr id="69" name="Group 68"/>
          <p:cNvGrpSpPr/>
          <p:nvPr/>
        </p:nvGrpSpPr>
        <p:grpSpPr>
          <a:xfrm>
            <a:off x="9986682" y="3804622"/>
            <a:ext cx="1717637" cy="3053378"/>
            <a:chOff x="9846832" y="4154245"/>
            <a:chExt cx="1717637" cy="3053378"/>
          </a:xfrm>
        </p:grpSpPr>
        <p:grpSp>
          <p:nvGrpSpPr>
            <p:cNvPr id="65" name="Group 64"/>
            <p:cNvGrpSpPr/>
            <p:nvPr/>
          </p:nvGrpSpPr>
          <p:grpSpPr>
            <a:xfrm>
              <a:off x="9846832" y="4154245"/>
              <a:ext cx="1717637" cy="865976"/>
              <a:chOff x="8706521" y="3616363"/>
              <a:chExt cx="1717637" cy="865976"/>
            </a:xfrm>
          </p:grpSpPr>
          <p:sp>
            <p:nvSpPr>
              <p:cNvPr id="55" name="TextBox 54"/>
              <p:cNvSpPr txBox="1"/>
              <p:nvPr/>
            </p:nvSpPr>
            <p:spPr>
              <a:xfrm>
                <a:off x="8909125" y="3616363"/>
                <a:ext cx="1247887" cy="369332"/>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dirty="0"/>
                  <a:t>John 3:29</a:t>
                </a:r>
              </a:p>
            </p:txBody>
          </p:sp>
          <p:sp>
            <p:nvSpPr>
              <p:cNvPr id="56" name="TextBox 55"/>
              <p:cNvSpPr txBox="1"/>
              <p:nvPr/>
            </p:nvSpPr>
            <p:spPr>
              <a:xfrm>
                <a:off x="8706521" y="4113007"/>
                <a:ext cx="1717637" cy="369332"/>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dirty="0"/>
                  <a:t>The Bridegroom</a:t>
                </a:r>
              </a:p>
            </p:txBody>
          </p:sp>
        </p:grpSp>
        <p:pic>
          <p:nvPicPr>
            <p:cNvPr id="12306" name="Picture 18" descr="Image result for messiah"/>
            <p:cNvPicPr>
              <a:picLocks noChangeAspect="1" noChangeArrowheads="1"/>
            </p:cNvPicPr>
            <p:nvPr/>
          </p:nvPicPr>
          <p:blipFill>
            <a:blip r:embed="rId11" cstate="print"/>
            <a:srcRect l="22974" t="22149" r="24571" b="800"/>
            <a:stretch>
              <a:fillRect/>
            </a:stretch>
          </p:blipFill>
          <p:spPr bwMode="auto">
            <a:xfrm>
              <a:off x="10087377" y="5195943"/>
              <a:ext cx="1369515" cy="201168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turquoise background"/>
          <p:cNvPicPr>
            <a:picLocks noChangeAspect="1" noChangeArrowheads="1"/>
          </p:cNvPicPr>
          <p:nvPr/>
        </p:nvPicPr>
        <p:blipFill>
          <a:blip r:embed="rId2" cstate="print"/>
          <a:srcRect/>
          <a:stretch>
            <a:fillRect/>
          </a:stretch>
        </p:blipFill>
        <p:spPr bwMode="auto">
          <a:xfrm>
            <a:off x="-1" y="0"/>
            <a:ext cx="12192001" cy="6858000"/>
          </a:xfrm>
          <a:prstGeom prst="rect">
            <a:avLst/>
          </a:prstGeom>
          <a:noFill/>
        </p:spPr>
      </p:pic>
      <p:sp>
        <p:nvSpPr>
          <p:cNvPr id="21" name="TextBox 20"/>
          <p:cNvSpPr txBox="1"/>
          <p:nvPr/>
        </p:nvSpPr>
        <p:spPr>
          <a:xfrm>
            <a:off x="521258" y="576050"/>
            <a:ext cx="8128000" cy="1200329"/>
          </a:xfrm>
          <a:prstGeom prst="rect">
            <a:avLst/>
          </a:prstGeom>
          <a:noFill/>
        </p:spPr>
        <p:txBody>
          <a:bodyPr wrap="square" rtlCol="0">
            <a:spAutoFit/>
          </a:bodyPr>
          <a:lstStyle/>
          <a:p>
            <a:pPr algn="ctr"/>
            <a:r>
              <a:rPr lang="en-US" sz="3600" dirty="0">
                <a:solidFill>
                  <a:srgbClr val="FFFF66"/>
                </a:solidFill>
              </a:rPr>
              <a:t>Each title given teaches about the life and mission of the Savior</a:t>
            </a:r>
          </a:p>
        </p:txBody>
      </p:sp>
      <p:sp>
        <p:nvSpPr>
          <p:cNvPr id="5" name="TextBox 4"/>
          <p:cNvSpPr txBox="1"/>
          <p:nvPr/>
        </p:nvSpPr>
        <p:spPr>
          <a:xfrm>
            <a:off x="1882588" y="3264049"/>
            <a:ext cx="7261412" cy="2123658"/>
          </a:xfrm>
          <a:prstGeom prst="rect">
            <a:avLst/>
          </a:prstGeom>
          <a:noFill/>
        </p:spPr>
        <p:txBody>
          <a:bodyPr wrap="square" rtlCol="0">
            <a:spAutoFit/>
          </a:bodyPr>
          <a:lstStyle/>
          <a:p>
            <a:pPr algn="ctr"/>
            <a:r>
              <a:rPr lang="en-US" sz="4400" dirty="0">
                <a:solidFill>
                  <a:srgbClr val="FFFF66"/>
                </a:solidFill>
              </a:rPr>
              <a:t>President Spencer W. Kimball says there are over 100 names given for our Savior</a:t>
            </a:r>
          </a:p>
        </p:txBody>
      </p:sp>
      <p:pic>
        <p:nvPicPr>
          <p:cNvPr id="6" name="Picture 5" descr="spencer W. Kimball 1.jpg"/>
          <p:cNvPicPr>
            <a:picLocks noChangeAspect="1"/>
          </p:cNvPicPr>
          <p:nvPr/>
        </p:nvPicPr>
        <p:blipFill>
          <a:blip r:embed="rId3" cstate="print"/>
          <a:stretch>
            <a:fillRect/>
          </a:stretch>
        </p:blipFill>
        <p:spPr>
          <a:xfrm>
            <a:off x="9386186" y="3350122"/>
            <a:ext cx="2524936" cy="32796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Image result for turquoise background"/>
          <p:cNvPicPr>
            <a:picLocks noChangeAspect="1" noChangeArrowheads="1"/>
          </p:cNvPicPr>
          <p:nvPr/>
        </p:nvPicPr>
        <p:blipFill>
          <a:blip r:embed="rId2" cstate="print"/>
          <a:srcRect/>
          <a:stretch>
            <a:fillRect/>
          </a:stretch>
        </p:blipFill>
        <p:spPr bwMode="auto">
          <a:xfrm>
            <a:off x="-1" y="0"/>
            <a:ext cx="12192001" cy="6858000"/>
          </a:xfrm>
          <a:prstGeom prst="rect">
            <a:avLst/>
          </a:prstGeom>
          <a:noFill/>
        </p:spPr>
      </p:pic>
      <p:sp>
        <p:nvSpPr>
          <p:cNvPr id="5" name="TextBox 4"/>
          <p:cNvSpPr txBox="1"/>
          <p:nvPr/>
        </p:nvSpPr>
        <p:spPr>
          <a:xfrm>
            <a:off x="0" y="0"/>
            <a:ext cx="12192000" cy="6463308"/>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#66 </a:t>
            </a:r>
            <a:r>
              <a:rPr lang="en-US" i="1" dirty="0">
                <a:solidFill>
                  <a:schemeClr val="bg1"/>
                </a:solidFill>
              </a:rPr>
              <a:t>Rejoice, the Lord is King</a:t>
            </a:r>
            <a:r>
              <a:rPr lang="en-US" dirty="0">
                <a:solidFill>
                  <a:schemeClr val="bg1"/>
                </a:solidFill>
              </a:rPr>
              <a:t> </a:t>
            </a:r>
            <a:endParaRPr lang="en-US" i="1" dirty="0">
              <a:solidFill>
                <a:schemeClr val="bg1"/>
              </a:solidFill>
            </a:endParaRPr>
          </a:p>
          <a:p>
            <a:endParaRPr lang="en-US" i="1" dirty="0">
              <a:solidFill>
                <a:schemeClr val="bg1"/>
              </a:solidFill>
            </a:endParaRPr>
          </a:p>
          <a:p>
            <a:pPr marL="342900" indent="-342900">
              <a:buFontTx/>
              <a:buAutoNum type="arabicPeriod"/>
            </a:pPr>
            <a:r>
              <a:rPr lang="en-US" dirty="0">
                <a:solidFill>
                  <a:schemeClr val="bg1"/>
                </a:solidFill>
              </a:rPr>
              <a:t>New Testament Institute Student Manual Chapter 21</a:t>
            </a:r>
          </a:p>
          <a:p>
            <a:pPr marL="342900" indent="-342900">
              <a:buFontTx/>
              <a:buAutoNum type="arabicPeriod"/>
            </a:pPr>
            <a:r>
              <a:rPr lang="en-US" dirty="0">
                <a:solidFill>
                  <a:schemeClr val="bg1"/>
                </a:solidFill>
              </a:rPr>
              <a:t>Elder James E. Talmage…Jesus the Christ p. 32</a:t>
            </a:r>
          </a:p>
          <a:p>
            <a:pPr marL="342900" indent="-342900">
              <a:buFont typeface="+mj-lt"/>
              <a:buAutoNum type="arabicPeriod"/>
            </a:pPr>
            <a:r>
              <a:rPr lang="en-US" dirty="0">
                <a:solidFill>
                  <a:schemeClr val="bg1"/>
                </a:solidFill>
              </a:rPr>
              <a:t>President Howard W. Hunter</a:t>
            </a:r>
          </a:p>
          <a:p>
            <a:pPr marL="342900" indent="-342900">
              <a:buFont typeface="+mj-lt"/>
              <a:buAutoNum type="arabicPeriod"/>
            </a:pPr>
            <a:r>
              <a:rPr lang="en-US" i="1" dirty="0">
                <a:solidFill>
                  <a:schemeClr val="bg1"/>
                </a:solidFill>
              </a:rPr>
              <a:t>Discourses of the Prophet Joseph Smith </a:t>
            </a:r>
            <a:r>
              <a:rPr lang="en-US" dirty="0">
                <a:solidFill>
                  <a:schemeClr val="bg1"/>
                </a:solidFill>
              </a:rPr>
              <a:t>p. 34,58,126</a:t>
            </a:r>
          </a:p>
          <a:p>
            <a:pPr marL="342900" indent="-342900">
              <a:buFont typeface="+mj-lt"/>
              <a:buAutoNum type="arabicPeriod"/>
            </a:pPr>
            <a:r>
              <a:rPr lang="en-US" i="1" dirty="0">
                <a:solidFill>
                  <a:schemeClr val="bg1"/>
                </a:solidFill>
              </a:rPr>
              <a:t>Doctrines of Salvation </a:t>
            </a:r>
            <a:r>
              <a:rPr lang="en-US" dirty="0">
                <a:solidFill>
                  <a:schemeClr val="bg1"/>
                </a:solidFill>
              </a:rPr>
              <a:t>Joseph Fielding Smith p. 3,7 and </a:t>
            </a:r>
            <a:r>
              <a:rPr lang="en-US" i="1" dirty="0">
                <a:solidFill>
                  <a:schemeClr val="bg1"/>
                </a:solidFill>
              </a:rPr>
              <a:t>Answers to Gospel Questions,</a:t>
            </a:r>
            <a:r>
              <a:rPr lang="en-US" dirty="0">
                <a:solidFill>
                  <a:schemeClr val="bg1"/>
                </a:solidFill>
              </a:rPr>
              <a:t> 5 vols. [Salt Lake City: Deseret Book Co., 1957-1966], 2: 161-163.)</a:t>
            </a:r>
          </a:p>
          <a:p>
            <a:pPr marL="342900" indent="-342900">
              <a:buFont typeface="+mj-lt"/>
              <a:buAutoNum type="arabicPeriod"/>
            </a:pPr>
            <a:r>
              <a:rPr lang="en-US" i="1" dirty="0">
                <a:solidFill>
                  <a:schemeClr val="bg1"/>
                </a:solidFill>
              </a:rPr>
              <a:t>Infinite Atonement </a:t>
            </a:r>
            <a:r>
              <a:rPr lang="en-US" dirty="0">
                <a:solidFill>
                  <a:schemeClr val="bg1"/>
                </a:solidFill>
              </a:rPr>
              <a:t>Tad R. </a:t>
            </a:r>
            <a:r>
              <a:rPr lang="en-US" dirty="0" err="1">
                <a:solidFill>
                  <a:schemeClr val="bg1"/>
                </a:solidFill>
              </a:rPr>
              <a:t>Callister</a:t>
            </a:r>
            <a:r>
              <a:rPr lang="en-US" dirty="0">
                <a:solidFill>
                  <a:schemeClr val="bg1"/>
                </a:solidFill>
              </a:rPr>
              <a:t> p. 87</a:t>
            </a:r>
          </a:p>
          <a:p>
            <a:pPr marL="342900" indent="-342900">
              <a:buFont typeface="+mj-lt"/>
              <a:buAutoNum type="arabicPeriod"/>
            </a:pPr>
            <a:r>
              <a:rPr lang="en-US" i="1" dirty="0">
                <a:solidFill>
                  <a:schemeClr val="bg1"/>
                </a:solidFill>
              </a:rPr>
              <a:t>Life and Teachings of Jesus and His Apostles  </a:t>
            </a:r>
            <a:r>
              <a:rPr lang="en-US" dirty="0">
                <a:solidFill>
                  <a:schemeClr val="bg1"/>
                </a:solidFill>
              </a:rPr>
              <a:t>course manual p. 15</a:t>
            </a:r>
          </a:p>
          <a:p>
            <a:pPr marL="342900" indent="-342900">
              <a:buFont typeface="+mj-lt"/>
              <a:buAutoNum type="arabicPeriod"/>
            </a:pPr>
            <a:r>
              <a:rPr lang="en-US" i="1" dirty="0">
                <a:solidFill>
                  <a:schemeClr val="bg1"/>
                </a:solidFill>
              </a:rPr>
              <a:t>Jesus the Christ </a:t>
            </a:r>
            <a:r>
              <a:rPr lang="en-US" dirty="0">
                <a:solidFill>
                  <a:schemeClr val="bg1"/>
                </a:solidFill>
              </a:rPr>
              <a:t>James E. Talmage p. 33</a:t>
            </a:r>
          </a:p>
          <a:p>
            <a:pPr marL="342900" indent="-342900">
              <a:buFont typeface="+mj-lt"/>
              <a:buAutoNum type="arabicPeriod"/>
            </a:pPr>
            <a:r>
              <a:rPr lang="en-US" dirty="0">
                <a:solidFill>
                  <a:schemeClr val="bg1"/>
                </a:solidFill>
              </a:rPr>
              <a:t>First Presidency 1916: President Joseph F. Smith, Anthon H. Lund, Charles W. Penrose</a:t>
            </a:r>
          </a:p>
          <a:p>
            <a:pPr marL="342900" indent="-342900">
              <a:buFont typeface="+mj-lt"/>
              <a:buAutoNum type="arabicPeriod"/>
            </a:pPr>
            <a:r>
              <a:rPr lang="en-US" dirty="0">
                <a:solidFill>
                  <a:schemeClr val="bg1"/>
                </a:solidFill>
              </a:rPr>
              <a:t>Bible Dictionary King James Version LDS edition 697</a:t>
            </a:r>
          </a:p>
          <a:p>
            <a:pPr marL="342900" indent="-342900">
              <a:buFont typeface="+mj-lt"/>
              <a:buAutoNum type="arabicPeriod"/>
            </a:pPr>
            <a:r>
              <a:rPr lang="en-US" dirty="0">
                <a:solidFill>
                  <a:schemeClr val="bg1"/>
                </a:solidFill>
              </a:rPr>
              <a:t>Photos: Space Hubble internet sight. Internet. LDS site.</a:t>
            </a:r>
          </a:p>
          <a:p>
            <a:pPr marL="342900" indent="-342900"/>
            <a:r>
              <a:rPr lang="en-US" dirty="0">
                <a:solidFill>
                  <a:schemeClr val="bg1"/>
                </a:solidFill>
              </a:rPr>
              <a:t>12. Bible appendix</a:t>
            </a:r>
          </a:p>
          <a:p>
            <a:pPr marL="342900" indent="-342900"/>
            <a:r>
              <a:rPr lang="en-US" dirty="0">
                <a:solidFill>
                  <a:schemeClr val="bg1"/>
                </a:solidFill>
              </a:rPr>
              <a:t>13. Bruce R. McConkie, </a:t>
            </a:r>
            <a:r>
              <a:rPr lang="en-US" i="1" dirty="0">
                <a:solidFill>
                  <a:schemeClr val="bg1"/>
                </a:solidFill>
              </a:rPr>
              <a:t>A New Witness for the Articles of Faith</a:t>
            </a:r>
            <a:r>
              <a:rPr lang="en-US" dirty="0">
                <a:solidFill>
                  <a:schemeClr val="bg1"/>
                </a:solidFill>
              </a:rPr>
              <a:t> [1985], 63).</a:t>
            </a:r>
          </a:p>
          <a:p>
            <a:pPr marL="342900" indent="-342900"/>
            <a:r>
              <a:rPr lang="en-US" dirty="0">
                <a:solidFill>
                  <a:schemeClr val="bg1"/>
                </a:solidFill>
              </a:rPr>
              <a:t>14. Elder </a:t>
            </a:r>
            <a:r>
              <a:rPr lang="en-US" b="1" dirty="0">
                <a:solidFill>
                  <a:schemeClr val="bg1"/>
                </a:solidFill>
              </a:rPr>
              <a:t>Erastus </a:t>
            </a:r>
            <a:r>
              <a:rPr lang="en-US" dirty="0">
                <a:solidFill>
                  <a:schemeClr val="bg1"/>
                </a:solidFill>
              </a:rPr>
              <a:t>Snow (</a:t>
            </a:r>
            <a:r>
              <a:rPr lang="en-US" i="1" dirty="0">
                <a:solidFill>
                  <a:schemeClr val="bg1"/>
                </a:solidFill>
              </a:rPr>
              <a:t>Journal of Discourses, </a:t>
            </a:r>
            <a:r>
              <a:rPr lang="en-US" dirty="0">
                <a:solidFill>
                  <a:schemeClr val="bg1"/>
                </a:solidFill>
              </a:rPr>
              <a:t>26 vols. [London: Latter-day Saints' Book Depot, 1854-1886], 20: 373 - 374.)</a:t>
            </a:r>
          </a:p>
          <a:p>
            <a:pPr marL="342900" indent="-342900">
              <a:buAutoNum type="arabicPeriod" startAt="15"/>
            </a:pPr>
            <a:r>
              <a:rPr lang="en-US" dirty="0">
                <a:solidFill>
                  <a:schemeClr val="bg1"/>
                </a:solidFill>
              </a:rPr>
              <a:t>Elder Neal A. Maxwell  </a:t>
            </a:r>
            <a:r>
              <a:rPr lang="en-US" i="1" dirty="0">
                <a:solidFill>
                  <a:schemeClr val="bg1"/>
                </a:solidFill>
              </a:rPr>
              <a:t>Not My Will, But </a:t>
            </a:r>
            <a:r>
              <a:rPr lang="en-US" i="1" dirty="0" err="1">
                <a:solidFill>
                  <a:schemeClr val="bg1"/>
                </a:solidFill>
              </a:rPr>
              <a:t>Thine</a:t>
            </a:r>
            <a:r>
              <a:rPr lang="en-US" i="1" dirty="0">
                <a:solidFill>
                  <a:schemeClr val="bg1"/>
                </a:solidFill>
              </a:rPr>
              <a:t> </a:t>
            </a:r>
            <a:r>
              <a:rPr lang="en-US" dirty="0">
                <a:solidFill>
                  <a:schemeClr val="bg1"/>
                </a:solidFill>
              </a:rPr>
              <a:t>[Salt Lake City: </a:t>
            </a:r>
            <a:r>
              <a:rPr lang="en-US" dirty="0" err="1">
                <a:solidFill>
                  <a:schemeClr val="bg1"/>
                </a:solidFill>
              </a:rPr>
              <a:t>Bookcraft</a:t>
            </a:r>
            <a:r>
              <a:rPr lang="en-US" dirty="0">
                <a:solidFill>
                  <a:schemeClr val="bg1"/>
                </a:solidFill>
              </a:rPr>
              <a:t>, 1998], 9-10</a:t>
            </a:r>
          </a:p>
          <a:p>
            <a:pPr marL="342900" indent="-342900">
              <a:buAutoNum type="arabicPeriod" startAt="15"/>
            </a:pPr>
            <a:r>
              <a:rPr lang="en-US" dirty="0">
                <a:solidFill>
                  <a:schemeClr val="bg1"/>
                </a:solidFill>
              </a:rPr>
              <a:t>President David O. McKay (</a:t>
            </a:r>
            <a:r>
              <a:rPr lang="en-US" i="1" dirty="0">
                <a:solidFill>
                  <a:schemeClr val="bg1"/>
                </a:solidFill>
              </a:rPr>
              <a:t>Ancient Apostles</a:t>
            </a:r>
            <a:r>
              <a:rPr lang="en-US" dirty="0">
                <a:solidFill>
                  <a:schemeClr val="bg1"/>
                </a:solidFill>
              </a:rPr>
              <a:t> [Salt Lake City: Deseret Book Co., 1964], 13.)</a:t>
            </a:r>
          </a:p>
          <a:p>
            <a:pPr marL="342900" indent="-342900">
              <a:buAutoNum type="arabicPeriod" startAt="15"/>
            </a:pPr>
            <a:r>
              <a:rPr lang="en-US" dirty="0">
                <a:solidFill>
                  <a:schemeClr val="bg1"/>
                </a:solidFill>
              </a:rPr>
              <a:t>Elder Bruce R. McConkie (</a:t>
            </a:r>
            <a:r>
              <a:rPr lang="en-US" i="1" dirty="0">
                <a:solidFill>
                  <a:schemeClr val="bg1"/>
                </a:solidFill>
              </a:rPr>
              <a:t>The Mortal Messiah: From Bethlehem to Calvary,</a:t>
            </a:r>
            <a:r>
              <a:rPr lang="en-US" dirty="0">
                <a:solidFill>
                  <a:schemeClr val="bg1"/>
                </a:solidFill>
              </a:rPr>
              <a:t> 4 vols. [Salt Lake City: Deseret Book Co., 1979-1981], 4: 294.)</a:t>
            </a:r>
            <a:endParaRPr lang="en-US" i="1" dirty="0">
              <a:solidFill>
                <a:schemeClr val="bg1"/>
              </a:solidFill>
            </a:endParaRPr>
          </a:p>
        </p:txBody>
      </p:sp>
      <p:sp>
        <p:nvSpPr>
          <p:cNvPr id="4" name="Footer Placeholder 14">
            <a:extLst>
              <a:ext uri="{FF2B5EF4-FFF2-40B4-BE49-F238E27FC236}">
                <a16:creationId xmlns:a16="http://schemas.microsoft.com/office/drawing/2014/main" id="{6EC6FA34-F6AD-440B-B53A-F0DFEEB0C628}"/>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Picture 2" descr="Image result for turquoise background"/>
          <p:cNvPicPr>
            <a:picLocks noChangeAspect="1" noChangeArrowheads="1"/>
          </p:cNvPicPr>
          <p:nvPr/>
        </p:nvPicPr>
        <p:blipFill>
          <a:blip r:embed="rId2" cstate="print"/>
          <a:srcRect/>
          <a:stretch>
            <a:fillRect/>
          </a:stretch>
        </p:blipFill>
        <p:spPr bwMode="auto">
          <a:xfrm>
            <a:off x="-1" y="0"/>
            <a:ext cx="12192001" cy="6858000"/>
          </a:xfrm>
          <a:prstGeom prst="rect">
            <a:avLst/>
          </a:prstGeom>
          <a:noFill/>
        </p:spPr>
      </p:pic>
      <p:sp>
        <p:nvSpPr>
          <p:cNvPr id="2" name="TextBox 1"/>
          <p:cNvSpPr txBox="1"/>
          <p:nvPr/>
        </p:nvSpPr>
        <p:spPr>
          <a:xfrm>
            <a:off x="2743200" y="685800"/>
            <a:ext cx="8432800" cy="3416320"/>
          </a:xfrm>
          <a:prstGeom prst="rect">
            <a:avLst/>
          </a:prstGeom>
          <a:noFill/>
        </p:spPr>
        <p:txBody>
          <a:bodyPr wrap="square" rtlCol="0">
            <a:spAutoFit/>
          </a:bodyPr>
          <a:lstStyle/>
          <a:p>
            <a:pPr marL="342900" indent="-342900"/>
            <a:endParaRPr lang="en-US" dirty="0">
              <a:latin typeface="Algerian" pitchFamily="82" charset="0"/>
            </a:endParaRPr>
          </a:p>
          <a:p>
            <a:pPr marL="342900" indent="-342900"/>
            <a:endParaRPr lang="en-US" dirty="0">
              <a:latin typeface="Algerian" pitchFamily="82" charset="0"/>
            </a:endParaRPr>
          </a:p>
          <a:p>
            <a:pPr marL="342900" indent="-342900" algn="ctr"/>
            <a:r>
              <a:rPr lang="en-US" sz="3600" b="1" dirty="0">
                <a:latin typeface="Algerian" pitchFamily="82" charset="0"/>
              </a:rPr>
              <a:t>John’s Testimony</a:t>
            </a:r>
            <a:r>
              <a:rPr lang="en-US" sz="3600" dirty="0">
                <a:latin typeface="Algerian" pitchFamily="82" charset="0"/>
              </a:rPr>
              <a:t>:</a:t>
            </a:r>
          </a:p>
          <a:p>
            <a:pPr marL="342900" indent="-342900" algn="ctr"/>
            <a:endParaRPr lang="en-US" sz="3600" dirty="0">
              <a:latin typeface="Algerian" pitchFamily="82" charset="0"/>
            </a:endParaRPr>
          </a:p>
          <a:p>
            <a:pPr marL="342900" indent="-342900" algn="ctr"/>
            <a:r>
              <a:rPr lang="en-US" sz="3600" dirty="0"/>
              <a:t>Believe that Jesus Christ, the Son of God; and believe that ye might have life through his name. (John 20:31)</a:t>
            </a:r>
          </a:p>
        </p:txBody>
      </p:sp>
      <p:grpSp>
        <p:nvGrpSpPr>
          <p:cNvPr id="105" name="Group 104"/>
          <p:cNvGrpSpPr/>
          <p:nvPr/>
        </p:nvGrpSpPr>
        <p:grpSpPr>
          <a:xfrm>
            <a:off x="877454" y="1127541"/>
            <a:ext cx="1845761" cy="4065395"/>
            <a:chOff x="6934200" y="1265656"/>
            <a:chExt cx="1985484" cy="4373144"/>
          </a:xfrm>
        </p:grpSpPr>
        <p:sp>
          <p:nvSpPr>
            <p:cNvPr id="106" name="Oval 105"/>
            <p:cNvSpPr/>
            <p:nvPr/>
          </p:nvSpPr>
          <p:spPr>
            <a:xfrm rot="649721" flipH="1">
              <a:off x="7888635" y="5272466"/>
              <a:ext cx="597376" cy="36633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rot="649721" flipH="1">
              <a:off x="7341974" y="5272466"/>
              <a:ext cx="597376" cy="36633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rapezoid 136"/>
            <p:cNvSpPr/>
            <p:nvPr/>
          </p:nvSpPr>
          <p:spPr>
            <a:xfrm flipH="1">
              <a:off x="7244801" y="2741009"/>
              <a:ext cx="1393852" cy="2677352"/>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rot="6724914" flipH="1">
              <a:off x="6809060" y="3667864"/>
              <a:ext cx="601800" cy="3515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rot="3549535" flipH="1">
              <a:off x="8409583" y="3649135"/>
              <a:ext cx="601800" cy="3515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141"/>
            <p:cNvSpPr/>
            <p:nvPr/>
          </p:nvSpPr>
          <p:spPr>
            <a:xfrm rot="1217087" flipH="1">
              <a:off x="7110119" y="2659657"/>
              <a:ext cx="535069" cy="1175870"/>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p:cNvSpPr/>
            <p:nvPr/>
          </p:nvSpPr>
          <p:spPr>
            <a:xfrm rot="20382913">
              <a:off x="8213629" y="2665899"/>
              <a:ext cx="582454" cy="1218491"/>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Cloud 143"/>
            <p:cNvSpPr/>
            <p:nvPr/>
          </p:nvSpPr>
          <p:spPr>
            <a:xfrm rot="671737">
              <a:off x="6993977" y="1670566"/>
              <a:ext cx="609128" cy="1320297"/>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Cloud 144"/>
            <p:cNvSpPr/>
            <p:nvPr/>
          </p:nvSpPr>
          <p:spPr>
            <a:xfrm rot="20706537">
              <a:off x="8223399" y="1730671"/>
              <a:ext cx="696285" cy="1206904"/>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rapezoid 145"/>
            <p:cNvSpPr/>
            <p:nvPr/>
          </p:nvSpPr>
          <p:spPr>
            <a:xfrm flipH="1">
              <a:off x="7275873" y="2610683"/>
              <a:ext cx="1294448" cy="2333159"/>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Isosceles Triangle 146"/>
            <p:cNvSpPr/>
            <p:nvPr/>
          </p:nvSpPr>
          <p:spPr>
            <a:xfrm rot="10800000" flipH="1">
              <a:off x="7707357" y="2809408"/>
              <a:ext cx="431483" cy="596171"/>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24"/>
            <p:cNvGrpSpPr/>
            <p:nvPr/>
          </p:nvGrpSpPr>
          <p:grpSpPr>
            <a:xfrm>
              <a:off x="7108136" y="2388756"/>
              <a:ext cx="1544360" cy="2210894"/>
              <a:chOff x="4553133" y="901823"/>
              <a:chExt cx="2186627" cy="3449921"/>
            </a:xfrm>
          </p:grpSpPr>
          <p:sp>
            <p:nvSpPr>
              <p:cNvPr id="215" name="Double Wave 23"/>
              <p:cNvSpPr/>
              <p:nvPr/>
            </p:nvSpPr>
            <p:spPr>
              <a:xfrm rot="16807465">
                <a:off x="3382792" y="2343203"/>
                <a:ext cx="3178882" cy="838200"/>
              </a:xfrm>
              <a:prstGeom prst="doubleWave">
                <a:avLst>
                  <a:gd name="adj1" fmla="val 6250"/>
                  <a:gd name="adj2" fmla="val -100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6" name="Group 16"/>
              <p:cNvGrpSpPr/>
              <p:nvPr/>
            </p:nvGrpSpPr>
            <p:grpSpPr>
              <a:xfrm>
                <a:off x="4694566" y="901823"/>
                <a:ext cx="2045194" cy="1982724"/>
                <a:chOff x="2594848" y="2213440"/>
                <a:chExt cx="2045194" cy="1982724"/>
              </a:xfrm>
              <a:solidFill>
                <a:srgbClr val="E0C13C"/>
              </a:solidFill>
            </p:grpSpPr>
            <p:sp>
              <p:nvSpPr>
                <p:cNvPr id="217" name="Pie 17"/>
                <p:cNvSpPr/>
                <p:nvPr/>
              </p:nvSpPr>
              <p:spPr>
                <a:xfrm rot="18695073">
                  <a:off x="2626083" y="2182205"/>
                  <a:ext cx="1982724" cy="2045194"/>
                </a:xfrm>
                <a:prstGeom prst="pi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18" name="Group 5"/>
                <p:cNvGrpSpPr/>
                <p:nvPr/>
              </p:nvGrpSpPr>
              <p:grpSpPr>
                <a:xfrm>
                  <a:off x="2840416" y="2333435"/>
                  <a:ext cx="1586009" cy="1634505"/>
                  <a:chOff x="2838154" y="2333435"/>
                  <a:chExt cx="1586009" cy="1634505"/>
                </a:xfrm>
                <a:grpFill/>
              </p:grpSpPr>
              <p:sp>
                <p:nvSpPr>
                  <p:cNvPr id="219" name="Moon 3"/>
                  <p:cNvSpPr/>
                  <p:nvPr/>
                </p:nvSpPr>
                <p:spPr>
                  <a:xfrm rot="16200000">
                    <a:off x="2921323" y="2465100"/>
                    <a:ext cx="1419672" cy="1586008"/>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Moon 20"/>
                  <p:cNvSpPr/>
                  <p:nvPr/>
                </p:nvSpPr>
                <p:spPr>
                  <a:xfrm rot="16200000">
                    <a:off x="3004894" y="2166695"/>
                    <a:ext cx="1171765" cy="1505246"/>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49" name="Oval 148"/>
            <p:cNvSpPr/>
            <p:nvPr/>
          </p:nvSpPr>
          <p:spPr>
            <a:xfrm flipH="1">
              <a:off x="7377452" y="1418345"/>
              <a:ext cx="1192870" cy="149042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0" name="Group 58"/>
            <p:cNvGrpSpPr/>
            <p:nvPr/>
          </p:nvGrpSpPr>
          <p:grpSpPr>
            <a:xfrm rot="175281">
              <a:off x="7281771" y="4966315"/>
              <a:ext cx="1319546" cy="446802"/>
              <a:chOff x="3810000" y="1677648"/>
              <a:chExt cx="4705061" cy="1827552"/>
            </a:xfrm>
          </p:grpSpPr>
          <p:grpSp>
            <p:nvGrpSpPr>
              <p:cNvPr id="185" name="Group 37"/>
              <p:cNvGrpSpPr/>
              <p:nvPr/>
            </p:nvGrpSpPr>
            <p:grpSpPr>
              <a:xfrm>
                <a:off x="3810000" y="1828800"/>
                <a:ext cx="1776984" cy="1676400"/>
                <a:chOff x="3810000" y="1828800"/>
                <a:chExt cx="4038600" cy="3810000"/>
              </a:xfrm>
            </p:grpSpPr>
            <p:sp>
              <p:nvSpPr>
                <p:cNvPr id="206" name="Half Frame 205"/>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7" name="Half Frame 206"/>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8" name="Half Frame 207"/>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9" name="Half Frame 208"/>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0" name="Donut 209"/>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1" name="Diamond 210"/>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Diamond 211"/>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Diamond 212"/>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Diamond 213"/>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38"/>
              <p:cNvGrpSpPr/>
              <p:nvPr/>
            </p:nvGrpSpPr>
            <p:grpSpPr>
              <a:xfrm>
                <a:off x="5314014" y="1757596"/>
                <a:ext cx="1776984" cy="1676400"/>
                <a:chOff x="3810000" y="1828800"/>
                <a:chExt cx="4038600" cy="3810000"/>
              </a:xfrm>
            </p:grpSpPr>
            <p:sp>
              <p:nvSpPr>
                <p:cNvPr id="197" name="Half Frame 196"/>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8" name="Half Frame 197"/>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9" name="Half Frame 198"/>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0" name="Half Frame 199"/>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1" name="Donut 200"/>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2" name="Diamond 201"/>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Diamond 202"/>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Diamond 203"/>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Diamond 204"/>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48"/>
              <p:cNvGrpSpPr/>
              <p:nvPr/>
            </p:nvGrpSpPr>
            <p:grpSpPr>
              <a:xfrm>
                <a:off x="6738077" y="1677648"/>
                <a:ext cx="1776984" cy="1676400"/>
                <a:chOff x="3810000" y="1828800"/>
                <a:chExt cx="4038600" cy="3810000"/>
              </a:xfrm>
            </p:grpSpPr>
            <p:sp>
              <p:nvSpPr>
                <p:cNvPr id="188" name="Half Frame 187"/>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9" name="Half Frame 5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0" name="Half Frame 5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1" name="Half Frame 5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2" name="Donut 191"/>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Diamond 192"/>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Diamond 193"/>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Diamond 194"/>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Diamond 195"/>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1" name="Cloud 150"/>
            <p:cNvSpPr/>
            <p:nvPr/>
          </p:nvSpPr>
          <p:spPr>
            <a:xfrm rot="11257361">
              <a:off x="7226737" y="1265656"/>
              <a:ext cx="1385232" cy="696968"/>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685"/>
            <p:cNvGrpSpPr/>
            <p:nvPr/>
          </p:nvGrpSpPr>
          <p:grpSpPr>
            <a:xfrm>
              <a:off x="7162023" y="1568903"/>
              <a:ext cx="1544762" cy="259293"/>
              <a:chOff x="7105896" y="1557210"/>
              <a:chExt cx="1544762" cy="488119"/>
            </a:xfrm>
          </p:grpSpPr>
          <p:sp>
            <p:nvSpPr>
              <p:cNvPr id="153" name="Rounded Rectangle 15"/>
              <p:cNvSpPr/>
              <p:nvPr/>
            </p:nvSpPr>
            <p:spPr>
              <a:xfrm>
                <a:off x="7105896" y="1589474"/>
                <a:ext cx="1544762" cy="444406"/>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59"/>
              <p:cNvGrpSpPr/>
              <p:nvPr/>
            </p:nvGrpSpPr>
            <p:grpSpPr>
              <a:xfrm rot="160736">
                <a:off x="7230848" y="1557210"/>
                <a:ext cx="1269517" cy="488119"/>
                <a:chOff x="3810000" y="1677648"/>
                <a:chExt cx="4705061" cy="1827552"/>
              </a:xfrm>
            </p:grpSpPr>
            <p:grpSp>
              <p:nvGrpSpPr>
                <p:cNvPr id="155" name="Group 37"/>
                <p:cNvGrpSpPr/>
                <p:nvPr/>
              </p:nvGrpSpPr>
              <p:grpSpPr>
                <a:xfrm>
                  <a:off x="3810000" y="1828800"/>
                  <a:ext cx="1776984" cy="1676400"/>
                  <a:chOff x="3810000" y="1828800"/>
                  <a:chExt cx="4038600" cy="3810000"/>
                </a:xfrm>
              </p:grpSpPr>
              <p:sp>
                <p:nvSpPr>
                  <p:cNvPr id="176" name="Half Frame 175"/>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7" name="Half Frame 176"/>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8" name="Half Frame 177"/>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9" name="Half Frame 178"/>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0" name="Donut 179"/>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Diamond 180"/>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Diamond 181"/>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Diamond 182"/>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Diamond 183"/>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38"/>
                <p:cNvGrpSpPr/>
                <p:nvPr/>
              </p:nvGrpSpPr>
              <p:grpSpPr>
                <a:xfrm>
                  <a:off x="5314014" y="1757596"/>
                  <a:ext cx="1776984" cy="1676400"/>
                  <a:chOff x="3810000" y="1828800"/>
                  <a:chExt cx="4038600" cy="3810000"/>
                </a:xfrm>
              </p:grpSpPr>
              <p:sp>
                <p:nvSpPr>
                  <p:cNvPr id="167" name="Half Frame 166"/>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8" name="Half Frame 167"/>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9" name="Half Frame 168"/>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Half Frame 169"/>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1" name="Donut 170"/>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2" name="Diamond 171"/>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Diamond 172"/>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Diamond 173"/>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Diamond 174"/>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48"/>
                <p:cNvGrpSpPr/>
                <p:nvPr/>
              </p:nvGrpSpPr>
              <p:grpSpPr>
                <a:xfrm>
                  <a:off x="6738077" y="1677648"/>
                  <a:ext cx="1776984" cy="1676400"/>
                  <a:chOff x="3810000" y="1828800"/>
                  <a:chExt cx="4038600" cy="3810000"/>
                </a:xfrm>
              </p:grpSpPr>
              <p:sp>
                <p:nvSpPr>
                  <p:cNvPr id="158" name="Half Frame 157"/>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Half Frame 158"/>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0" name="Half Frame 159"/>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Half Frame 160"/>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2" name="Donut 161"/>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Diamond 162"/>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Diamond 163"/>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Diamond 164"/>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Diamond 165"/>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804868" y="306104"/>
          <a:ext cx="10434045" cy="1719840"/>
        </p:xfrm>
        <a:graphic>
          <a:graphicData uri="http://schemas.openxmlformats.org/drawingml/2006/table">
            <a:tbl>
              <a:tblPr/>
              <a:tblGrid>
                <a:gridCol w="4718004">
                  <a:extLst>
                    <a:ext uri="{9D8B030D-6E8A-4147-A177-3AD203B41FA5}">
                      <a16:colId xmlns:a16="http://schemas.microsoft.com/office/drawing/2014/main" val="20000"/>
                    </a:ext>
                  </a:extLst>
                </a:gridCol>
                <a:gridCol w="1542424">
                  <a:extLst>
                    <a:ext uri="{9D8B030D-6E8A-4147-A177-3AD203B41FA5}">
                      <a16:colId xmlns:a16="http://schemas.microsoft.com/office/drawing/2014/main" val="20001"/>
                    </a:ext>
                  </a:extLst>
                </a:gridCol>
                <a:gridCol w="1451693">
                  <a:extLst>
                    <a:ext uri="{9D8B030D-6E8A-4147-A177-3AD203B41FA5}">
                      <a16:colId xmlns:a16="http://schemas.microsoft.com/office/drawing/2014/main" val="20002"/>
                    </a:ext>
                  </a:extLst>
                </a:gridCol>
                <a:gridCol w="1451693">
                  <a:extLst>
                    <a:ext uri="{9D8B030D-6E8A-4147-A177-3AD203B41FA5}">
                      <a16:colId xmlns:a16="http://schemas.microsoft.com/office/drawing/2014/main" val="20003"/>
                    </a:ext>
                  </a:extLst>
                </a:gridCol>
                <a:gridCol w="1270231">
                  <a:extLst>
                    <a:ext uri="{9D8B030D-6E8A-4147-A177-3AD203B41FA5}">
                      <a16:colId xmlns:a16="http://schemas.microsoft.com/office/drawing/2014/main" val="20004"/>
                    </a:ext>
                  </a:extLst>
                </a:gridCol>
              </a:tblGrid>
              <a:tr h="343968">
                <a:tc>
                  <a:txBody>
                    <a:bodyPr/>
                    <a:lstStyle/>
                    <a:p>
                      <a:pPr algn="ctr"/>
                      <a:r>
                        <a:rPr lang="en-US" sz="1200" b="1" dirty="0"/>
                        <a:t>Event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Matthew</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Mark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Luke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b="1" dirty="0"/>
                        <a:t>John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343968">
                <a:tc>
                  <a:txBody>
                    <a:bodyPr/>
                    <a:lstStyle/>
                    <a:p>
                      <a:r>
                        <a:rPr lang="en-US" sz="1200" dirty="0"/>
                        <a:t>In the Beginning</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13:1-9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 1:1-9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343968">
                <a:tc>
                  <a:txBody>
                    <a:bodyPr/>
                    <a:lstStyle/>
                    <a:p>
                      <a:r>
                        <a:rPr lang="en-US" sz="1200" dirty="0"/>
                        <a:t>John</a:t>
                      </a:r>
                      <a:r>
                        <a:rPr lang="en-US" sz="1200" baseline="0" dirty="0"/>
                        <a:t> is a Witness</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1:10-18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343968">
                <a:tc>
                  <a:txBody>
                    <a:bodyPr/>
                    <a:lstStyle/>
                    <a:p>
                      <a:r>
                        <a:rPr lang="en-US" sz="1200" dirty="0"/>
                        <a:t>John Testifies of Jesus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1:19-34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r h="343968">
                <a:tc>
                  <a:txBody>
                    <a:bodyPr/>
                    <a:lstStyle/>
                    <a:p>
                      <a:r>
                        <a:rPr lang="en-US" sz="1200" dirty="0"/>
                        <a:t>First Call of Disciples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1:35-51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127815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096000" cy="1200329"/>
          </a:xfrm>
          <a:prstGeom prst="rect">
            <a:avLst/>
          </a:prstGeom>
          <a:ln>
            <a:solidFill>
              <a:schemeClr val="tx1"/>
            </a:solidFill>
          </a:ln>
        </p:spPr>
        <p:txBody>
          <a:bodyPr>
            <a:spAutoFit/>
          </a:bodyPr>
          <a:lstStyle/>
          <a:p>
            <a:r>
              <a:rPr lang="en-US" sz="1200" b="1" dirty="0"/>
              <a:t>The Word John 1:1: </a:t>
            </a:r>
          </a:p>
          <a:p>
            <a:r>
              <a:rPr lang="en-US" sz="1200" dirty="0"/>
              <a:t>“In the Greek language of the New Testament, that </a:t>
            </a:r>
            <a:r>
              <a:rPr lang="en-US" sz="1200" i="1" dirty="0"/>
              <a:t>Word</a:t>
            </a:r>
            <a:r>
              <a:rPr lang="en-US" sz="1200" dirty="0"/>
              <a:t> was </a:t>
            </a:r>
            <a:r>
              <a:rPr lang="en-US" sz="1200" i="1" dirty="0"/>
              <a:t>Logos,</a:t>
            </a:r>
            <a:r>
              <a:rPr lang="en-US" sz="1200" dirty="0"/>
              <a:t> or ‘expression.’ It was another name for the Master. That terminology may seem strange, but it is appropriate. We use words to convey our expression to others. So Jesus was the Word, or expression, of His Father to the world” Elder Russell M. Nelson(“Jesus the Christ: Our Master and More,”</a:t>
            </a:r>
            <a:r>
              <a:rPr lang="en-US" sz="1200" i="1" dirty="0"/>
              <a:t> Ensign,</a:t>
            </a:r>
            <a:r>
              <a:rPr lang="en-US" sz="1200" dirty="0"/>
              <a:t> Apr. 2000, 4).</a:t>
            </a:r>
          </a:p>
        </p:txBody>
      </p:sp>
      <p:sp>
        <p:nvSpPr>
          <p:cNvPr id="4" name="Rectangle 3"/>
          <p:cNvSpPr/>
          <p:nvPr/>
        </p:nvSpPr>
        <p:spPr>
          <a:xfrm>
            <a:off x="0" y="1208038"/>
            <a:ext cx="6096000" cy="1200329"/>
          </a:xfrm>
          <a:prstGeom prst="rect">
            <a:avLst/>
          </a:prstGeom>
          <a:ln>
            <a:solidFill>
              <a:schemeClr val="tx1"/>
            </a:solidFill>
          </a:ln>
        </p:spPr>
        <p:txBody>
          <a:bodyPr>
            <a:spAutoFit/>
          </a:bodyPr>
          <a:lstStyle/>
          <a:p>
            <a:r>
              <a:rPr lang="en-US" sz="1200" b="1" dirty="0"/>
              <a:t> Creation of the World  John 1:1:</a:t>
            </a:r>
          </a:p>
          <a:p>
            <a:r>
              <a:rPr lang="en-US" sz="1200" dirty="0"/>
              <a:t>“The Father operated in the work of creation through the Son, who thus became the executive through whom the will, commandment, or word of the Father was put into effect. It is with incisive appropriateness therefore, that the Son, Jesus Christ, is designated by the apostle John as the Word; or as declared by the Father ‘the word of my power’ [John 1:1;Moses 1:32]” James E. Talmage (</a:t>
            </a:r>
            <a:r>
              <a:rPr lang="en-US" sz="1200" i="1" dirty="0"/>
              <a:t>Jesus the Christ,</a:t>
            </a:r>
            <a:r>
              <a:rPr lang="en-US" sz="1200" dirty="0"/>
              <a:t> 3rd ed. [1916], 33).</a:t>
            </a:r>
          </a:p>
        </p:txBody>
      </p:sp>
      <p:sp>
        <p:nvSpPr>
          <p:cNvPr id="5" name="Rectangle 4"/>
          <p:cNvSpPr/>
          <p:nvPr/>
        </p:nvSpPr>
        <p:spPr>
          <a:xfrm>
            <a:off x="0" y="4907202"/>
            <a:ext cx="6096000" cy="1384995"/>
          </a:xfrm>
          <a:prstGeom prst="rect">
            <a:avLst/>
          </a:prstGeom>
          <a:ln>
            <a:solidFill>
              <a:schemeClr val="tx1"/>
            </a:solidFill>
          </a:ln>
        </p:spPr>
        <p:txBody>
          <a:bodyPr>
            <a:spAutoFit/>
          </a:bodyPr>
          <a:lstStyle/>
          <a:p>
            <a:r>
              <a:rPr lang="en-US" sz="1200" b="1" dirty="0"/>
              <a:t>John the Baptist Purpose John 1:6-8:</a:t>
            </a:r>
          </a:p>
          <a:p>
            <a:r>
              <a:rPr lang="en-US" sz="1200" dirty="0"/>
              <a:t>“The immediate purpose of the mission of John the Baptist was to bear witness that Jesus was the true Light, the true teacher of the way of life eternal, and to invite men to believe in him for the remission of their sins and be baptized. John the Baptist was not the Messiah or the leader of a great movement; he was the herald and witness, bearing testimony to the nature and divine titles of Jesus, and the witness through whom God attested the divine </a:t>
            </a:r>
            <a:r>
              <a:rPr lang="en-US" sz="1200" dirty="0" err="1"/>
              <a:t>sonship</a:t>
            </a:r>
            <a:r>
              <a:rPr lang="en-US" sz="1200" dirty="0"/>
              <a:t> of Jesus”  Howard W. Hunter (in Conference Report, Oct. 1968, 141).</a:t>
            </a:r>
          </a:p>
        </p:txBody>
      </p:sp>
      <p:sp>
        <p:nvSpPr>
          <p:cNvPr id="6" name="Rectangle 5"/>
          <p:cNvSpPr/>
          <p:nvPr/>
        </p:nvSpPr>
        <p:spPr>
          <a:xfrm>
            <a:off x="0" y="2418003"/>
            <a:ext cx="6096000" cy="2492990"/>
          </a:xfrm>
          <a:prstGeom prst="rect">
            <a:avLst/>
          </a:prstGeom>
          <a:ln>
            <a:solidFill>
              <a:schemeClr val="tx1"/>
            </a:solidFill>
          </a:ln>
        </p:spPr>
        <p:txBody>
          <a:bodyPr>
            <a:spAutoFit/>
          </a:bodyPr>
          <a:lstStyle/>
          <a:p>
            <a:r>
              <a:rPr lang="en-US" sz="1200" b="1" dirty="0"/>
              <a:t>Creator John 1;3:</a:t>
            </a:r>
          </a:p>
          <a:p>
            <a:r>
              <a:rPr lang="en-US" sz="1200" dirty="0"/>
              <a:t>Jesus Christ, under the direction of His Father, was the organizer and builder of this world; that out of the elements that existed in space, He, the great Master, compounded, produced and materialized this substantial world upon which you and I live; that we are indebted to Him, and to our Father in heaven, for this life that we are enjoying, the bodies that we have, the beautiful world that we inhabit. We sometimes wonder where our heaven will be, that is, the people of the world wonder. We Latter-day Saints have no reason to doubt where our heaven will be, for the Lord has made known to us, that this splendid world that has been provided for us will ultimately be redeemed, having obeyed the laws of its being, and become </a:t>
            </a:r>
            <a:r>
              <a:rPr lang="en-US" sz="1200" dirty="0" err="1"/>
              <a:t>celestialized</a:t>
            </a:r>
            <a:r>
              <a:rPr lang="en-US" sz="1200" dirty="0"/>
              <a:t>, the home of celestial beings; so that if we shall ever come into heaven, or heavenly conditions, it will be, ultimately, upon this redeemed world. Jesus Christ has been the organizer and the builder of it, possessed with power to do all that." Melvin J. Ballard (</a:t>
            </a:r>
            <a:r>
              <a:rPr lang="en-US" sz="1200" i="1" dirty="0"/>
              <a:t>Conference Report, April 1914</a:t>
            </a:r>
            <a:r>
              <a:rPr lang="en-US" sz="1200" dirty="0"/>
              <a:t>, Overflow Meeting.)</a:t>
            </a:r>
          </a:p>
        </p:txBody>
      </p:sp>
      <p:sp>
        <p:nvSpPr>
          <p:cNvPr id="7" name="Rectangle 6"/>
          <p:cNvSpPr/>
          <p:nvPr/>
        </p:nvSpPr>
        <p:spPr>
          <a:xfrm>
            <a:off x="6096000" y="0"/>
            <a:ext cx="6096000" cy="3231654"/>
          </a:xfrm>
          <a:prstGeom prst="rect">
            <a:avLst/>
          </a:prstGeom>
          <a:ln>
            <a:solidFill>
              <a:schemeClr val="tx1"/>
            </a:solidFill>
          </a:ln>
        </p:spPr>
        <p:txBody>
          <a:bodyPr>
            <a:spAutoFit/>
          </a:bodyPr>
          <a:lstStyle/>
          <a:p>
            <a:pPr fontAlgn="base"/>
            <a:r>
              <a:rPr lang="en-US" sz="1200" b="1" dirty="0"/>
              <a:t>No Man Hath Seen God Luke 1:18:</a:t>
            </a:r>
          </a:p>
          <a:p>
            <a:pPr fontAlgn="base"/>
            <a:r>
              <a:rPr lang="en-US" sz="1200" dirty="0"/>
              <a:t>"The Prophet Joseph Smith's understanding of the true meaning of these scriptures was made plain in a revelation received by him from the Lord at Hiram, Ohio, in November 1831: 'For no man has seen God at any time in the flesh, except quickened by the Spirit of God.' (D&amp;C 67:11.)</a:t>
            </a:r>
          </a:p>
          <a:p>
            <a:pPr fontAlgn="base"/>
            <a:r>
              <a:rPr lang="en-US" sz="1200" dirty="0"/>
              <a:t>"This doctrine was further clarified in the visions of Moses as revealed to the Prophet Joseph Smith:</a:t>
            </a:r>
          </a:p>
          <a:p>
            <a:pPr fontAlgn="base"/>
            <a:r>
              <a:rPr lang="en-US" sz="1200" dirty="0"/>
              <a:t>But now mine own eyes have beheld God; but not my natural, but my spiritual eyes, for my natural eyes could not have beheld; for I should have withered and died in his presence; but his glory was upon me; and I beheld his face, for I was transfigured before him. (Pearl of Great Price, Moses 1:11.)</a:t>
            </a:r>
          </a:p>
          <a:p>
            <a:pPr fontAlgn="base"/>
            <a:r>
              <a:rPr lang="en-US" sz="1200" dirty="0"/>
              <a:t>"It is thus plain that man can only see God when </a:t>
            </a:r>
            <a:r>
              <a:rPr lang="en-US" sz="1200" i="1" dirty="0"/>
              <a:t>'quickened by the Spirit of God.' </a:t>
            </a:r>
            <a:r>
              <a:rPr lang="en-US" sz="1200" dirty="0"/>
              <a:t>This is apparently what John had in mind in the following statement:</a:t>
            </a:r>
          </a:p>
          <a:p>
            <a:pPr fontAlgn="base"/>
            <a:r>
              <a:rPr lang="en-US" sz="1200" dirty="0"/>
              <a:t>It is written in the prophets, And they shall be all taught of God. Every man therefore that hath heard, and hath learned of the Father, cometh unto me.</a:t>
            </a:r>
          </a:p>
          <a:p>
            <a:pPr fontAlgn="base"/>
            <a:r>
              <a:rPr lang="en-US" sz="1200" dirty="0"/>
              <a:t>Not that any man hath seen the Father, save he which is of God, he hath seen the Father. (John 6:45-46.)“ </a:t>
            </a:r>
            <a:r>
              <a:rPr lang="en-US" sz="1200" dirty="0" err="1"/>
              <a:t>LeGrand</a:t>
            </a:r>
            <a:r>
              <a:rPr lang="en-US" sz="1200" dirty="0"/>
              <a:t> Richards (</a:t>
            </a:r>
            <a:r>
              <a:rPr lang="en-US" sz="1200" i="1" dirty="0"/>
              <a:t>A Marvelous Work and a Wonder</a:t>
            </a:r>
            <a:r>
              <a:rPr lang="en-US" sz="1200" dirty="0"/>
              <a:t> [Salt Lake City: Deseret Book Co., 1950], 20-21.)</a:t>
            </a:r>
          </a:p>
        </p:txBody>
      </p:sp>
      <p:sp>
        <p:nvSpPr>
          <p:cNvPr id="8" name="Rectangle 7"/>
          <p:cNvSpPr/>
          <p:nvPr/>
        </p:nvSpPr>
        <p:spPr>
          <a:xfrm>
            <a:off x="6096000" y="3218330"/>
            <a:ext cx="6096000" cy="3647152"/>
          </a:xfrm>
          <a:prstGeom prst="rect">
            <a:avLst/>
          </a:prstGeom>
          <a:ln>
            <a:solidFill>
              <a:schemeClr val="tx1"/>
            </a:solidFill>
          </a:ln>
        </p:spPr>
        <p:txBody>
          <a:bodyPr>
            <a:spAutoFit/>
          </a:bodyPr>
          <a:lstStyle/>
          <a:p>
            <a:pPr fontAlgn="base"/>
            <a:r>
              <a:rPr lang="en-US" sz="1100" b="1" dirty="0" err="1"/>
              <a:t>Bethabara</a:t>
            </a:r>
            <a:r>
              <a:rPr lang="en-US" sz="1100" b="1" dirty="0"/>
              <a:t> john 1;28-34</a:t>
            </a:r>
          </a:p>
          <a:p>
            <a:pPr fontAlgn="base"/>
            <a:r>
              <a:rPr lang="en-US" sz="1100" dirty="0"/>
              <a:t>“The River Jordan was the site Jesus chose for His baptism by John. … Is it significant that this sacred ordinance was performed in virtually the lowest body of fresh water on the planet? Could He have selected a better place to symbolize the humble depths to which He went and from which He rose? By example, He taught us that He literally descended beneath all things to rise above all things. Surely, being baptized after the manner of His baptism signifies that through our obedience and effort we, too, can come from the depths to ascend to lofty heights of our own destiny.</a:t>
            </a:r>
          </a:p>
          <a:p>
            <a:pPr fontAlgn="base"/>
            <a:r>
              <a:rPr lang="en-US" sz="1100" dirty="0"/>
              <a:t>“To us, the River Jordan is a sacred stream. The Jordan marked the termination of the wandering of the children of Israel. They had journeyed there from the banks of the Nile. Joshua had led some 600,000 Israelite warriors and their families across that roiling river during flood season, when the waters were suddenly stopped and heaped up to allow the faithful Israelites, carrying the ark of the covenant, to cross an empty river bed. (See Joshua 3.)</a:t>
            </a:r>
          </a:p>
          <a:p>
            <a:pPr fontAlgn="base"/>
            <a:endParaRPr lang="en-US" sz="1100" dirty="0"/>
          </a:p>
          <a:p>
            <a:pPr fontAlgn="base"/>
            <a:r>
              <a:rPr lang="en-US" sz="1100" dirty="0"/>
              <a:t>“… </a:t>
            </a:r>
            <a:r>
              <a:rPr lang="en-US" sz="1100" i="1" dirty="0" err="1"/>
              <a:t>Bethabara</a:t>
            </a:r>
            <a:r>
              <a:rPr lang="en-US" sz="1100" dirty="0"/>
              <a:t> in Hebrew means ‘house of the crossing.’ … Could it be that Christ chose this location for His baptism in the River Jordan as a silent commemoration of the crossing of those faithful Israelites under Joshua’s direction so many years before, as well as a symbol that baptism is a spiritual crossing into the kingdom of God?” Elder Russell M. Nelson  (“Why This Holy Land?”</a:t>
            </a:r>
            <a:r>
              <a:rPr lang="en-US" sz="1100" i="1" dirty="0"/>
              <a:t> Ensign,</a:t>
            </a:r>
            <a:r>
              <a:rPr lang="en-US" sz="1100" dirty="0"/>
              <a:t> Dec. 1989, 15). </a:t>
            </a:r>
          </a:p>
          <a:p>
            <a:pPr fontAlgn="base"/>
            <a:endParaRPr lang="en-US" sz="1100" b="1" dirty="0"/>
          </a:p>
          <a:p>
            <a:pPr fontAlgn="base"/>
            <a:r>
              <a:rPr lang="en-US" sz="1100" b="1" dirty="0"/>
              <a:t>The name </a:t>
            </a:r>
            <a:r>
              <a:rPr lang="en-US" sz="1100" b="1" i="1" dirty="0"/>
              <a:t>Joshua</a:t>
            </a:r>
            <a:r>
              <a:rPr lang="en-US" sz="1100" dirty="0"/>
              <a:t> is Hebrew, and it is rendered as </a:t>
            </a:r>
            <a:r>
              <a:rPr lang="en-US" sz="1100" i="1" dirty="0" err="1"/>
              <a:t>Iēsous</a:t>
            </a:r>
            <a:r>
              <a:rPr lang="en-US" sz="1100" dirty="0"/>
              <a:t> in Greek, which later became </a:t>
            </a:r>
            <a:r>
              <a:rPr lang="en-US" sz="1100" i="1" dirty="0" err="1"/>
              <a:t>Iesus</a:t>
            </a:r>
            <a:r>
              <a:rPr lang="en-US" sz="1100" dirty="0"/>
              <a:t> (later </a:t>
            </a:r>
            <a:r>
              <a:rPr lang="en-US" sz="1100" i="1" dirty="0"/>
              <a:t>Jesus</a:t>
            </a:r>
            <a:r>
              <a:rPr lang="en-US" sz="1100" dirty="0"/>
              <a:t>) in Latin. Thus, Joshua’s crossing of the Jordan River can be viewed as a type or foreshadowing of the future baptism of Jesus Christ (1)</a:t>
            </a:r>
          </a:p>
        </p:txBody>
      </p:sp>
    </p:spTree>
    <p:extLst>
      <p:ext uri="{BB962C8B-B14F-4D97-AF65-F5344CB8AC3E}">
        <p14:creationId xmlns:p14="http://schemas.microsoft.com/office/powerpoint/2010/main" val="20127815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096000" cy="1200329"/>
          </a:xfrm>
          <a:prstGeom prst="rect">
            <a:avLst/>
          </a:prstGeom>
          <a:ln>
            <a:solidFill>
              <a:schemeClr val="tx1"/>
            </a:solidFill>
          </a:ln>
        </p:spPr>
        <p:txBody>
          <a:bodyPr>
            <a:spAutoFit/>
          </a:bodyPr>
          <a:lstStyle/>
          <a:p>
            <a:r>
              <a:rPr lang="en-US" sz="1200" b="1" dirty="0"/>
              <a:t>Nathanial or Bartholomew Luke 1:47:</a:t>
            </a:r>
          </a:p>
          <a:p>
            <a:r>
              <a:rPr lang="en-US" sz="1200" dirty="0"/>
              <a:t>"The reasons for assuming that Bartholomew and Nathanael are the same person are these: Bartholomew is named in each of the three synoptic Gospels as an apostle, but Nathanael is not mentioned. Nathanael is named twice in John's Gospel, and Bartholomew not at all; Bartholomew and Philip, or Nathanael and Philip, are mentioned together."  </a:t>
            </a:r>
            <a:r>
              <a:rPr lang="en-US" sz="1200" dirty="0" err="1"/>
              <a:t>james</a:t>
            </a:r>
            <a:r>
              <a:rPr lang="en-US" sz="1200" dirty="0"/>
              <a:t> E. Talmage (</a:t>
            </a:r>
            <a:r>
              <a:rPr lang="en-US" sz="1200" i="1" dirty="0"/>
              <a:t>Jesus the Christ</a:t>
            </a:r>
            <a:r>
              <a:rPr lang="en-US" sz="1200" dirty="0"/>
              <a:t>, 213)</a:t>
            </a:r>
          </a:p>
        </p:txBody>
      </p:sp>
      <p:sp>
        <p:nvSpPr>
          <p:cNvPr id="4" name="Rectangle 3"/>
          <p:cNvSpPr/>
          <p:nvPr/>
        </p:nvSpPr>
        <p:spPr>
          <a:xfrm>
            <a:off x="0" y="1208038"/>
            <a:ext cx="6096000" cy="5262979"/>
          </a:xfrm>
          <a:prstGeom prst="rect">
            <a:avLst/>
          </a:prstGeom>
          <a:ln>
            <a:solidFill>
              <a:schemeClr val="tx1"/>
            </a:solidFill>
          </a:ln>
        </p:spPr>
        <p:txBody>
          <a:bodyPr>
            <a:spAutoFit/>
          </a:bodyPr>
          <a:lstStyle/>
          <a:p>
            <a:pPr fontAlgn="base"/>
            <a:r>
              <a:rPr lang="en-US" sz="1200" b="1" dirty="0"/>
              <a:t>Chosen Apostles Luke 1:47:</a:t>
            </a:r>
          </a:p>
          <a:p>
            <a:pPr fontAlgn="base"/>
            <a:r>
              <a:rPr lang="en-US" sz="1200" dirty="0"/>
              <a:t>"Clearly, Jesus had chosen these witnesses, for he said, 'Ye have not chosen me, but I have chosen you, and ordained you.' (John 15:16.) These twelve were common men from various walks of life. The Savior selected them because he could see far beyond their earthly appearance and look into their hearts, recognizing their potential.</a:t>
            </a:r>
          </a:p>
          <a:p>
            <a:pPr fontAlgn="base"/>
            <a:r>
              <a:rPr lang="en-US" sz="1200" dirty="0"/>
              <a:t>"...In latter-day scriptures, we read that the Lord called Edward Partridge to be bishop for the Church because of his pure heart, 'for he is like unto Nathanael of old, in whom there is no guile.' (D&amp;C 41:11.) In another revelation the Lord said, 'My servant George Miller is without guile; he may be trusted because of the integrity of his heart; and for the love which he has to my testimony I, the Lord, love him.' (D&amp;C 124:20.)</a:t>
            </a:r>
          </a:p>
          <a:p>
            <a:pPr fontAlgn="base"/>
            <a:r>
              <a:rPr lang="en-US" sz="1200" dirty="0"/>
              <a:t>"These passages of scripture help me understand what the Lord could see in Nathanael, Edward Partridge, and George Miller, and give me some insight into what he expects of the Saints. I believe the Savior was seeking purity of soul in those he called to be his twelve apostles. When he spoke of being without guile, he referred to something far deeper than outward appearance. He was reaching into the soul, to the very heart of righteousness. He was touching the key to goodness and to the </a:t>
            </a:r>
            <a:r>
              <a:rPr lang="en-US" sz="1200" dirty="0" err="1"/>
              <a:t>Christlike</a:t>
            </a:r>
            <a:r>
              <a:rPr lang="en-US" sz="1200" dirty="0"/>
              <a:t> life.</a:t>
            </a:r>
          </a:p>
          <a:p>
            <a:pPr fontAlgn="base"/>
            <a:r>
              <a:rPr lang="en-US" sz="1200" dirty="0"/>
              <a:t>"To be without guile is to be pure in heart, an essential virtue of those who would be counted among true followers of Christ. He taught in the Sermon on the Mount: 'Blessed are the pure in heart: for they shall see God.' (Matthew 5:8; see also 3 Nephi 12:8.) He revealed to the Prophet Joseph Smith that Zion is the pure in heart (see D&amp;C 97:21), and that a house is to be built in Zion in which the pure in heart shall see God (see D&amp;C 97:10-16).</a:t>
            </a:r>
          </a:p>
          <a:p>
            <a:pPr fontAlgn="base"/>
            <a:r>
              <a:rPr lang="en-US" sz="1200" dirty="0"/>
              <a:t>"If we are without guile, we are honest, true, and righteous. These are all attributes of Deity and are required of the Saints. Those who are honest are fair and truthful in their speech, straightforward in their dealings, free of deceit, and above stealing, misrepresentation, or any other fraudulent action. Honesty is of God; dishonesty of the devil, who was a liar from the beginning. Righteousness means living a life that is in harmony with the laws, principles, and ordinances of the gospel." Joseph B. </a:t>
            </a:r>
            <a:r>
              <a:rPr lang="en-US" sz="1200" dirty="0" err="1"/>
              <a:t>Wirthlin</a:t>
            </a:r>
            <a:r>
              <a:rPr lang="en-US" sz="1200" dirty="0"/>
              <a:t> (</a:t>
            </a:r>
            <a:r>
              <a:rPr lang="en-US" sz="1200" i="1" dirty="0"/>
              <a:t>Finding Peace in Our Lives</a:t>
            </a:r>
            <a:r>
              <a:rPr lang="en-US" sz="1200" dirty="0"/>
              <a:t> [Salt Lake City: Deseret Book Co., 1995], 180-181.)</a:t>
            </a:r>
          </a:p>
        </p:txBody>
      </p:sp>
      <p:sp>
        <p:nvSpPr>
          <p:cNvPr id="7" name="Rectangle 6"/>
          <p:cNvSpPr/>
          <p:nvPr/>
        </p:nvSpPr>
        <p:spPr>
          <a:xfrm>
            <a:off x="6096000" y="0"/>
            <a:ext cx="6096000" cy="1938992"/>
          </a:xfrm>
          <a:prstGeom prst="rect">
            <a:avLst/>
          </a:prstGeom>
          <a:ln>
            <a:solidFill>
              <a:schemeClr val="tx1"/>
            </a:solidFill>
          </a:ln>
        </p:spPr>
        <p:txBody>
          <a:bodyPr>
            <a:spAutoFit/>
          </a:bodyPr>
          <a:lstStyle/>
          <a:p>
            <a:pPr fontAlgn="base"/>
            <a:r>
              <a:rPr lang="en-US" sz="1200" b="1" dirty="0"/>
              <a:t>What Seek Ye? John 1:51:</a:t>
            </a:r>
          </a:p>
          <a:p>
            <a:pPr fontAlgn="base"/>
            <a:r>
              <a:rPr lang="en-US" sz="1200" dirty="0"/>
              <a:t>“It seems that the essence of our mortal journey and the answers to the most significant questions in life are distilled down to these two very brief elements in the opening scenes of the Savior’s earthly ministry. One element is the question put to every one of us on this earth: ‘What seek ye? What do you want?’ The second is His response to our answer, </a:t>
            </a:r>
            <a:r>
              <a:rPr lang="en-US" sz="1200" i="1" dirty="0"/>
              <a:t>whatever that answer is.</a:t>
            </a:r>
            <a:r>
              <a:rPr lang="en-US" sz="1200" dirty="0"/>
              <a:t> Whoever we are and whatever we reply, His response is </a:t>
            </a:r>
            <a:r>
              <a:rPr lang="en-US" sz="1200" i="1" dirty="0"/>
              <a:t>always</a:t>
            </a:r>
            <a:r>
              <a:rPr lang="en-US" sz="1200" dirty="0"/>
              <a:t> the same: ‘Come,’ He says lovingly. ‘Come, follow me.’ Wherever you are going, first come and see what I do, see where and how I spend my time. Learn of me, walk with me, talk with me, believe. Listen to me pray. In turn you will find answers to your own prayers. God will bring rest to your souls” Elder Jeffrey R. Holland (“He Hath Filled the Hungry with Good Things,”</a:t>
            </a:r>
            <a:r>
              <a:rPr lang="en-US" sz="1200" i="1" dirty="0"/>
              <a:t> Ensign, </a:t>
            </a:r>
            <a:r>
              <a:rPr lang="en-US" sz="1200" dirty="0"/>
              <a:t>Nov. 1997, 65).</a:t>
            </a:r>
          </a:p>
        </p:txBody>
      </p:sp>
      <p:sp>
        <p:nvSpPr>
          <p:cNvPr id="9" name="Rectangle 8"/>
          <p:cNvSpPr/>
          <p:nvPr/>
        </p:nvSpPr>
        <p:spPr>
          <a:xfrm>
            <a:off x="6096000" y="1930594"/>
            <a:ext cx="6096000" cy="3308598"/>
          </a:xfrm>
          <a:prstGeom prst="rect">
            <a:avLst/>
          </a:prstGeom>
          <a:ln>
            <a:solidFill>
              <a:schemeClr val="tx1"/>
            </a:solidFill>
          </a:ln>
        </p:spPr>
        <p:txBody>
          <a:bodyPr>
            <a:spAutoFit/>
          </a:bodyPr>
          <a:lstStyle/>
          <a:p>
            <a:pPr fontAlgn="base"/>
            <a:r>
              <a:rPr lang="en-US" sz="1100" b="1" dirty="0"/>
              <a:t>The Light of Christ:</a:t>
            </a:r>
          </a:p>
          <a:p>
            <a:pPr fontAlgn="base"/>
            <a:r>
              <a:rPr lang="en-US" sz="1100" dirty="0"/>
              <a:t>“The light of Christ is just what the words imply: enlightenment, knowledge, and an uplifting, ennobling, persevering influence that comes upon mankind because of Jesus Christ. For instance, Christ is ‘the true light that </a:t>
            </a:r>
            <a:r>
              <a:rPr lang="en-US" sz="1100" dirty="0" err="1"/>
              <a:t>lighteth</a:t>
            </a:r>
            <a:r>
              <a:rPr lang="en-US" sz="1100" dirty="0"/>
              <a:t> every man that cometh into the world’ (D&amp;C 93:2; see John 1:9). The light of Christ fills the ‘immensity of space’ and is the means by which Christ is able to be ‘in all things, and is through all things, and is round about all things.’ It ‘</a:t>
            </a:r>
            <a:r>
              <a:rPr lang="en-US" sz="1100" dirty="0" err="1"/>
              <a:t>giveth</a:t>
            </a:r>
            <a:r>
              <a:rPr lang="en-US" sz="1100" dirty="0"/>
              <a:t> life to all things’ and is ‘the law by which all things are governed.’ It is also ‘the light that </a:t>
            </a:r>
            <a:r>
              <a:rPr lang="en-US" sz="1100" dirty="0" err="1"/>
              <a:t>quickeneth</a:t>
            </a:r>
            <a:r>
              <a:rPr lang="en-US" sz="1100" dirty="0"/>
              <a:t>’ man’s understanding (see D&amp;C 88:6–13, 41). In this manner, the light of Christ is related to man’s conscience and tells him right from wrong (Moro. 7:12–19).</a:t>
            </a:r>
          </a:p>
          <a:p>
            <a:pPr fontAlgn="base"/>
            <a:r>
              <a:rPr lang="en-US" sz="1100" dirty="0"/>
              <a:t>“The light of Christ should not be confused with the personage of the Holy Ghost, for the light of Christ is not a personage at all. Its influence is preliminary to and preparatory to one’s receiving the Holy Ghost” (Bible Dictionary, “Light of Christ”). Bible Dictionary</a:t>
            </a:r>
          </a:p>
          <a:p>
            <a:pPr fontAlgn="base"/>
            <a:endParaRPr lang="en-US" sz="1100" dirty="0"/>
          </a:p>
          <a:p>
            <a:pPr fontAlgn="base"/>
            <a:r>
              <a:rPr lang="en-US" sz="1100" b="1" dirty="0"/>
              <a:t>Elder Richard G. Scott of the Quorum of the Twelve Apostles taught the following about the Light of Christ:</a:t>
            </a:r>
          </a:p>
          <a:p>
            <a:pPr fontAlgn="base"/>
            <a:r>
              <a:rPr lang="en-US" sz="1100" dirty="0"/>
              <a:t>“The Light of Christ is that divine power or influence that emanates from God through Jesus Christ. It gives light and life to all things. It prompts all rational individuals throughout the earth to distinguish truth from error, right from wrong. It activates your conscience” (“Peace of Conscience and Peace of Mind,”</a:t>
            </a:r>
            <a:r>
              <a:rPr lang="en-US" sz="1100" i="1" dirty="0"/>
              <a:t> Ensign</a:t>
            </a:r>
            <a:r>
              <a:rPr lang="en-US" sz="1100" dirty="0"/>
              <a:t> or </a:t>
            </a:r>
            <a:r>
              <a:rPr lang="en-US" sz="1100" i="1" dirty="0"/>
              <a:t>Liahona,</a:t>
            </a:r>
            <a:r>
              <a:rPr lang="en-US" sz="1100" dirty="0"/>
              <a:t> Nov. 2004, 15).</a:t>
            </a:r>
          </a:p>
        </p:txBody>
      </p:sp>
      <p:sp>
        <p:nvSpPr>
          <p:cNvPr id="10" name="Rectangle 9"/>
          <p:cNvSpPr/>
          <p:nvPr/>
        </p:nvSpPr>
        <p:spPr>
          <a:xfrm>
            <a:off x="6096000" y="5254706"/>
            <a:ext cx="6096000" cy="1546577"/>
          </a:xfrm>
          <a:prstGeom prst="rect">
            <a:avLst/>
          </a:prstGeom>
          <a:ln>
            <a:solidFill>
              <a:schemeClr val="tx1"/>
            </a:solidFill>
          </a:ln>
        </p:spPr>
        <p:txBody>
          <a:bodyPr>
            <a:spAutoFit/>
          </a:bodyPr>
          <a:lstStyle/>
          <a:p>
            <a:pPr fontAlgn="base"/>
            <a:r>
              <a:rPr lang="en-US" sz="1050" b="1" dirty="0"/>
              <a:t>“Can any good thing come out of Nazareth?  President Thomas S. Monson</a:t>
            </a:r>
          </a:p>
          <a:p>
            <a:pPr fontAlgn="base"/>
            <a:r>
              <a:rPr lang="en-US" sz="1050" dirty="0"/>
              <a:t>“From Nazareth came example.</a:t>
            </a:r>
          </a:p>
          <a:p>
            <a:pPr fontAlgn="base"/>
            <a:r>
              <a:rPr lang="en-US" sz="1050" dirty="0"/>
              <a:t>“From Nazareth came sight.</a:t>
            </a:r>
          </a:p>
          <a:p>
            <a:pPr fontAlgn="base"/>
            <a:r>
              <a:rPr lang="en-US" sz="1050" dirty="0"/>
              <a:t>“From Nazareth came strength.</a:t>
            </a:r>
          </a:p>
          <a:p>
            <a:pPr fontAlgn="base"/>
            <a:r>
              <a:rPr lang="en-US" sz="1050" dirty="0"/>
              <a:t>“From Nazareth came life.</a:t>
            </a:r>
          </a:p>
          <a:p>
            <a:pPr fontAlgn="base"/>
            <a:r>
              <a:rPr lang="en-US" sz="1050" dirty="0"/>
              <a:t>“From Nazareth came faith.</a:t>
            </a:r>
          </a:p>
          <a:p>
            <a:pPr fontAlgn="base"/>
            <a:r>
              <a:rPr lang="en-US" sz="1050" dirty="0"/>
              <a:t>“From Nazareth came peace.</a:t>
            </a:r>
          </a:p>
          <a:p>
            <a:pPr fontAlgn="base"/>
            <a:r>
              <a:rPr lang="en-US" sz="1050" dirty="0"/>
              <a:t>“From Nazareth came courage.</a:t>
            </a:r>
          </a:p>
          <a:p>
            <a:pPr fontAlgn="base"/>
            <a:r>
              <a:rPr lang="en-US" sz="1050" dirty="0"/>
              <a:t>“From Nazareth came Christ” (“Can There Any Good Thing Come Out of Nazareth?”</a:t>
            </a:r>
            <a:r>
              <a:rPr lang="en-US" sz="1050" i="1" dirty="0"/>
              <a:t> Ensign,</a:t>
            </a:r>
            <a:r>
              <a:rPr lang="en-US" sz="1050" dirty="0"/>
              <a:t> Oct. 1988, 3, 5).</a:t>
            </a:r>
          </a:p>
        </p:txBody>
      </p:sp>
    </p:spTree>
    <p:extLst>
      <p:ext uri="{BB962C8B-B14F-4D97-AF65-F5344CB8AC3E}">
        <p14:creationId xmlns:p14="http://schemas.microsoft.com/office/powerpoint/2010/main" val="20127815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4800" y="685800"/>
          <a:ext cx="11582401" cy="6096000"/>
        </p:xfrm>
        <a:graphic>
          <a:graphicData uri="http://schemas.openxmlformats.org/drawingml/2006/table">
            <a:tbl>
              <a:tblPr firstRow="1" bandRow="1">
                <a:tableStyleId>{5940675A-B579-460E-94D1-54222C63F5DA}</a:tableStyleId>
              </a:tblPr>
              <a:tblGrid>
                <a:gridCol w="1715911">
                  <a:extLst>
                    <a:ext uri="{9D8B030D-6E8A-4147-A177-3AD203B41FA5}">
                      <a16:colId xmlns:a16="http://schemas.microsoft.com/office/drawing/2014/main" val="20000"/>
                    </a:ext>
                  </a:extLst>
                </a:gridCol>
                <a:gridCol w="1608667">
                  <a:extLst>
                    <a:ext uri="{9D8B030D-6E8A-4147-A177-3AD203B41FA5}">
                      <a16:colId xmlns:a16="http://schemas.microsoft.com/office/drawing/2014/main" val="20001"/>
                    </a:ext>
                  </a:extLst>
                </a:gridCol>
                <a:gridCol w="1958623">
                  <a:extLst>
                    <a:ext uri="{9D8B030D-6E8A-4147-A177-3AD203B41FA5}">
                      <a16:colId xmlns:a16="http://schemas.microsoft.com/office/drawing/2014/main" val="20002"/>
                    </a:ext>
                  </a:extLst>
                </a:gridCol>
                <a:gridCol w="6299200">
                  <a:extLst>
                    <a:ext uri="{9D8B030D-6E8A-4147-A177-3AD203B41FA5}">
                      <a16:colId xmlns:a16="http://schemas.microsoft.com/office/drawing/2014/main" val="20003"/>
                    </a:ext>
                  </a:extLst>
                </a:gridCol>
              </a:tblGrid>
              <a:tr h="762000">
                <a:tc>
                  <a:txBody>
                    <a:bodyPr/>
                    <a:lstStyle/>
                    <a:p>
                      <a:r>
                        <a:rPr lang="en-US" sz="2800" dirty="0"/>
                        <a:t>English</a:t>
                      </a:r>
                    </a:p>
                  </a:txBody>
                  <a:tcPr marL="121920" marR="121920"/>
                </a:tc>
                <a:tc>
                  <a:txBody>
                    <a:bodyPr/>
                    <a:lstStyle/>
                    <a:p>
                      <a:r>
                        <a:rPr lang="en-US" sz="2800" dirty="0"/>
                        <a:t>Greek</a:t>
                      </a:r>
                    </a:p>
                  </a:txBody>
                  <a:tcPr marL="121920" marR="121920"/>
                </a:tc>
                <a:tc>
                  <a:txBody>
                    <a:bodyPr/>
                    <a:lstStyle/>
                    <a:p>
                      <a:r>
                        <a:rPr lang="en-US" sz="2800" dirty="0"/>
                        <a:t>Hebrew</a:t>
                      </a:r>
                    </a:p>
                  </a:txBody>
                  <a:tcPr marL="121920" marR="121920"/>
                </a:tc>
                <a:tc>
                  <a:txBody>
                    <a:bodyPr/>
                    <a:lstStyle/>
                    <a:p>
                      <a:pPr algn="ctr"/>
                      <a:r>
                        <a:rPr lang="en-US" sz="2800" dirty="0"/>
                        <a:t>Meaning</a:t>
                      </a:r>
                    </a:p>
                  </a:txBody>
                  <a:tcPr marL="121920" marR="121920"/>
                </a:tc>
                <a:extLst>
                  <a:ext uri="{0D108BD9-81ED-4DB2-BD59-A6C34878D82A}">
                    <a16:rowId xmlns:a16="http://schemas.microsoft.com/office/drawing/2014/main" val="10000"/>
                  </a:ext>
                </a:extLst>
              </a:tr>
              <a:tr h="990600">
                <a:tc>
                  <a:txBody>
                    <a:bodyPr/>
                    <a:lstStyle/>
                    <a:p>
                      <a:r>
                        <a:rPr lang="en-US" dirty="0"/>
                        <a:t>Joshua</a:t>
                      </a:r>
                    </a:p>
                  </a:txBody>
                  <a:tcPr marL="121920" marR="121920"/>
                </a:tc>
                <a:tc>
                  <a:txBody>
                    <a:bodyPr/>
                    <a:lstStyle/>
                    <a:p>
                      <a:r>
                        <a:rPr lang="en-US" dirty="0"/>
                        <a:t>Jesus</a:t>
                      </a:r>
                    </a:p>
                  </a:txBody>
                  <a:tcPr marL="121920" marR="121920"/>
                </a:tc>
                <a:tc>
                  <a:txBody>
                    <a:bodyPr/>
                    <a:lstStyle/>
                    <a:p>
                      <a:r>
                        <a:rPr lang="en-US" dirty="0" err="1"/>
                        <a:t>Yhoshua</a:t>
                      </a:r>
                      <a:r>
                        <a:rPr lang="en-US" dirty="0"/>
                        <a:t> or </a:t>
                      </a:r>
                      <a:r>
                        <a:rPr lang="en-US" dirty="0" err="1"/>
                        <a:t>Yeshua</a:t>
                      </a:r>
                      <a:endParaRPr lang="en-US" dirty="0"/>
                    </a:p>
                  </a:txBody>
                  <a:tcPr marL="121920" marR="121920"/>
                </a:tc>
                <a:tc>
                  <a:txBody>
                    <a:bodyPr/>
                    <a:lstStyle/>
                    <a:p>
                      <a:r>
                        <a:rPr lang="en-US" dirty="0"/>
                        <a:t>Individual name of the Savior “Help of Jehovah”.</a:t>
                      </a:r>
                    </a:p>
                    <a:p>
                      <a:r>
                        <a:rPr lang="en-US" dirty="0"/>
                        <a:t>It was a common name. His name was divinely prescribed (made known before His</a:t>
                      </a:r>
                      <a:r>
                        <a:rPr lang="en-US" baseline="0" dirty="0"/>
                        <a:t> birth</a:t>
                      </a:r>
                      <a:endParaRPr lang="en-US" dirty="0"/>
                    </a:p>
                  </a:txBody>
                  <a:tcPr marL="121920" marR="121920"/>
                </a:tc>
                <a:extLst>
                  <a:ext uri="{0D108BD9-81ED-4DB2-BD59-A6C34878D82A}">
                    <a16:rowId xmlns:a16="http://schemas.microsoft.com/office/drawing/2014/main" val="10001"/>
                  </a:ext>
                </a:extLst>
              </a:tr>
              <a:tr h="914400">
                <a:tc>
                  <a:txBody>
                    <a:bodyPr/>
                    <a:lstStyle/>
                    <a:p>
                      <a:endParaRPr lang="en-US" dirty="0"/>
                    </a:p>
                  </a:txBody>
                  <a:tcPr marL="121920" marR="121920"/>
                </a:tc>
                <a:tc>
                  <a:txBody>
                    <a:bodyPr/>
                    <a:lstStyle/>
                    <a:p>
                      <a:r>
                        <a:rPr lang="en-US" dirty="0"/>
                        <a:t>Christ</a:t>
                      </a:r>
                    </a:p>
                  </a:txBody>
                  <a:tcPr marL="121920" marR="121920"/>
                </a:tc>
                <a:tc>
                  <a:txBody>
                    <a:bodyPr/>
                    <a:lstStyle/>
                    <a:p>
                      <a:r>
                        <a:rPr lang="en-US" dirty="0"/>
                        <a:t>Messiah or </a:t>
                      </a:r>
                      <a:r>
                        <a:rPr lang="en-US" dirty="0" err="1"/>
                        <a:t>Messias</a:t>
                      </a:r>
                      <a:endParaRPr lang="en-US" dirty="0"/>
                    </a:p>
                  </a:txBody>
                  <a:tcPr marL="121920" marR="121920"/>
                </a:tc>
                <a:tc>
                  <a:txBody>
                    <a:bodyPr/>
                    <a:lstStyle/>
                    <a:p>
                      <a:r>
                        <a:rPr lang="en-US" dirty="0"/>
                        <a:t>A sacred title and not a</a:t>
                      </a:r>
                      <a:r>
                        <a:rPr lang="en-US" baseline="0" dirty="0"/>
                        <a:t> common name. Hebrew meaning signifying the Anointed One. </a:t>
                      </a:r>
                      <a:endParaRPr lang="en-US" dirty="0"/>
                    </a:p>
                  </a:txBody>
                  <a:tcPr marL="121920" marR="121920"/>
                </a:tc>
                <a:extLst>
                  <a:ext uri="{0D108BD9-81ED-4DB2-BD59-A6C34878D82A}">
                    <a16:rowId xmlns:a16="http://schemas.microsoft.com/office/drawing/2014/main" val="10002"/>
                  </a:ext>
                </a:extLst>
              </a:tr>
              <a:tr h="2476500">
                <a:tc>
                  <a:txBody>
                    <a:bodyPr/>
                    <a:lstStyle/>
                    <a:p>
                      <a:endParaRPr lang="en-US" dirty="0"/>
                    </a:p>
                  </a:txBody>
                  <a:tcPr marL="121920" marR="121920"/>
                </a:tc>
                <a:tc>
                  <a:txBody>
                    <a:bodyPr/>
                    <a:lstStyle/>
                    <a:p>
                      <a:endParaRPr lang="en-US" dirty="0"/>
                    </a:p>
                  </a:txBody>
                  <a:tcPr marL="121920" marR="121920"/>
                </a:tc>
                <a:tc>
                  <a:txBody>
                    <a:bodyPr/>
                    <a:lstStyle/>
                    <a:p>
                      <a:r>
                        <a:rPr lang="en-US" dirty="0"/>
                        <a:t>Immanuel or </a:t>
                      </a:r>
                      <a:r>
                        <a:rPr lang="en-US" dirty="0" err="1"/>
                        <a:t>Emmauel</a:t>
                      </a:r>
                      <a:endParaRPr lang="en-US" dirty="0"/>
                    </a:p>
                  </a:txBody>
                  <a:tcPr marL="121920" marR="121920"/>
                </a:tc>
                <a:tc>
                  <a:txBody>
                    <a:bodyPr/>
                    <a:lstStyle/>
                    <a:p>
                      <a:r>
                        <a:rPr lang="en-US" dirty="0"/>
                        <a:t>God with us. Given in Isaiah as a sign of God’s deliverance and also Matthew. Signifies that Christ as God will be born into mortality of a Virgin and will be among the people to save and redeem them</a:t>
                      </a:r>
                    </a:p>
                    <a:p>
                      <a:r>
                        <a:rPr lang="en-US" dirty="0"/>
                        <a:t>Other titles include: Redeemer, Only Begotten Son, Lord, Son of God, Son of Man.</a:t>
                      </a:r>
                      <a:r>
                        <a:rPr lang="en-US" baseline="0" dirty="0"/>
                        <a:t> All made known before His birth</a:t>
                      </a:r>
                      <a:endParaRPr lang="en-US" dirty="0"/>
                    </a:p>
                  </a:txBody>
                  <a:tcPr marL="121920" marR="121920"/>
                </a:tc>
                <a:extLst>
                  <a:ext uri="{0D108BD9-81ED-4DB2-BD59-A6C34878D82A}">
                    <a16:rowId xmlns:a16="http://schemas.microsoft.com/office/drawing/2014/main" val="10003"/>
                  </a:ext>
                </a:extLst>
              </a:tr>
              <a:tr h="952500">
                <a:tc>
                  <a:txBody>
                    <a:bodyPr/>
                    <a:lstStyle/>
                    <a:p>
                      <a:r>
                        <a:rPr lang="en-US" dirty="0"/>
                        <a:t>LORD</a:t>
                      </a:r>
                    </a:p>
                  </a:txBody>
                  <a:tcPr marL="121920" marR="121920"/>
                </a:tc>
                <a:tc>
                  <a:txBody>
                    <a:bodyPr/>
                    <a:lstStyle/>
                    <a:p>
                      <a:endParaRPr lang="en-US" dirty="0"/>
                    </a:p>
                  </a:txBody>
                  <a:tcPr marL="121920" marR="121920"/>
                </a:tc>
                <a:tc>
                  <a:txBody>
                    <a:bodyPr/>
                    <a:lstStyle/>
                    <a:p>
                      <a:r>
                        <a:rPr lang="en-US" dirty="0"/>
                        <a:t>Jehovah, </a:t>
                      </a:r>
                      <a:r>
                        <a:rPr lang="en-US" dirty="0" err="1"/>
                        <a:t>Yahveh</a:t>
                      </a:r>
                      <a:r>
                        <a:rPr lang="en-US" dirty="0"/>
                        <a:t>, or Jahveh</a:t>
                      </a:r>
                    </a:p>
                  </a:txBody>
                  <a:tcPr marL="121920" marR="121920"/>
                </a:tc>
                <a:tc>
                  <a:txBody>
                    <a:bodyPr/>
                    <a:lstStyle/>
                    <a:p>
                      <a:r>
                        <a:rPr lang="en-US" dirty="0"/>
                        <a:t>Signifying the Self-existent One, or The Eternal. </a:t>
                      </a:r>
                    </a:p>
                    <a:p>
                      <a:r>
                        <a:rPr lang="en-US" dirty="0"/>
                        <a:t>LORD, printed in capitals in the Old Testament </a:t>
                      </a:r>
                    </a:p>
                  </a:txBody>
                  <a:tcPr marL="121920" marR="121920"/>
                </a:tc>
                <a:extLst>
                  <a:ext uri="{0D108BD9-81ED-4DB2-BD59-A6C34878D82A}">
                    <a16:rowId xmlns:a16="http://schemas.microsoft.com/office/drawing/2014/main" val="10004"/>
                  </a:ext>
                </a:extLst>
              </a:tr>
            </a:tbl>
          </a:graphicData>
        </a:graphic>
      </p:graphicFrame>
      <p:sp>
        <p:nvSpPr>
          <p:cNvPr id="5" name="TextBox 4"/>
          <p:cNvSpPr txBox="1"/>
          <p:nvPr/>
        </p:nvSpPr>
        <p:spPr>
          <a:xfrm>
            <a:off x="2743200" y="1"/>
            <a:ext cx="7010400" cy="584775"/>
          </a:xfrm>
          <a:prstGeom prst="rect">
            <a:avLst/>
          </a:prstGeom>
          <a:noFill/>
        </p:spPr>
        <p:txBody>
          <a:bodyPr wrap="square" rtlCol="0">
            <a:spAutoFit/>
          </a:bodyPr>
          <a:lstStyle/>
          <a:p>
            <a:r>
              <a:rPr lang="en-US" sz="3200" dirty="0"/>
              <a:t>Names Of Jesus The Christ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03200" y="228600"/>
          <a:ext cx="11684000" cy="6065521"/>
        </p:xfrm>
        <a:graphic>
          <a:graphicData uri="http://schemas.openxmlformats.org/drawingml/2006/table">
            <a:tbl>
              <a:tblPr firstRow="1" bandRow="1">
                <a:tableStyleId>{5940675A-B579-460E-94D1-54222C63F5DA}</a:tableStyleId>
              </a:tblPr>
              <a:tblGrid>
                <a:gridCol w="1730963">
                  <a:extLst>
                    <a:ext uri="{9D8B030D-6E8A-4147-A177-3AD203B41FA5}">
                      <a16:colId xmlns:a16="http://schemas.microsoft.com/office/drawing/2014/main" val="20000"/>
                    </a:ext>
                  </a:extLst>
                </a:gridCol>
                <a:gridCol w="1622777">
                  <a:extLst>
                    <a:ext uri="{9D8B030D-6E8A-4147-A177-3AD203B41FA5}">
                      <a16:colId xmlns:a16="http://schemas.microsoft.com/office/drawing/2014/main" val="20001"/>
                    </a:ext>
                  </a:extLst>
                </a:gridCol>
                <a:gridCol w="1975804">
                  <a:extLst>
                    <a:ext uri="{9D8B030D-6E8A-4147-A177-3AD203B41FA5}">
                      <a16:colId xmlns:a16="http://schemas.microsoft.com/office/drawing/2014/main" val="20002"/>
                    </a:ext>
                  </a:extLst>
                </a:gridCol>
                <a:gridCol w="6354456">
                  <a:extLst>
                    <a:ext uri="{9D8B030D-6E8A-4147-A177-3AD203B41FA5}">
                      <a16:colId xmlns:a16="http://schemas.microsoft.com/office/drawing/2014/main" val="20003"/>
                    </a:ext>
                  </a:extLst>
                </a:gridCol>
              </a:tblGrid>
              <a:tr h="824120">
                <a:tc>
                  <a:txBody>
                    <a:bodyPr/>
                    <a:lstStyle/>
                    <a:p>
                      <a:r>
                        <a:rPr lang="en-US" sz="2800" dirty="0"/>
                        <a:t>English</a:t>
                      </a:r>
                    </a:p>
                  </a:txBody>
                  <a:tcPr marL="121920" marR="121920"/>
                </a:tc>
                <a:tc>
                  <a:txBody>
                    <a:bodyPr/>
                    <a:lstStyle/>
                    <a:p>
                      <a:r>
                        <a:rPr lang="en-US" sz="2800" dirty="0"/>
                        <a:t>Greek</a:t>
                      </a:r>
                    </a:p>
                  </a:txBody>
                  <a:tcPr marL="121920" marR="121920"/>
                </a:tc>
                <a:tc>
                  <a:txBody>
                    <a:bodyPr/>
                    <a:lstStyle/>
                    <a:p>
                      <a:r>
                        <a:rPr lang="en-US" sz="2800" dirty="0"/>
                        <a:t>Hebrew</a:t>
                      </a:r>
                    </a:p>
                  </a:txBody>
                  <a:tcPr marL="121920" marR="121920"/>
                </a:tc>
                <a:tc>
                  <a:txBody>
                    <a:bodyPr/>
                    <a:lstStyle/>
                    <a:p>
                      <a:pPr algn="ctr"/>
                      <a:r>
                        <a:rPr lang="en-US" sz="2800" dirty="0"/>
                        <a:t>Meaning</a:t>
                      </a:r>
                    </a:p>
                  </a:txBody>
                  <a:tcPr marL="121920" marR="121920"/>
                </a:tc>
                <a:extLst>
                  <a:ext uri="{0D108BD9-81ED-4DB2-BD59-A6C34878D82A}">
                    <a16:rowId xmlns:a16="http://schemas.microsoft.com/office/drawing/2014/main" val="10000"/>
                  </a:ext>
                </a:extLst>
              </a:tr>
              <a:tr h="1582310">
                <a:tc>
                  <a:txBody>
                    <a:bodyPr/>
                    <a:lstStyle/>
                    <a:p>
                      <a:endParaRPr lang="en-US" dirty="0"/>
                    </a:p>
                  </a:txBody>
                  <a:tcPr marL="121920" marR="121920"/>
                </a:tc>
                <a:tc>
                  <a:txBody>
                    <a:bodyPr/>
                    <a:lstStyle/>
                    <a:p>
                      <a:endParaRPr lang="en-US" dirty="0"/>
                    </a:p>
                  </a:txBody>
                  <a:tcPr marL="121920" marR="121920"/>
                </a:tc>
                <a:tc>
                  <a:txBody>
                    <a:bodyPr/>
                    <a:lstStyle/>
                    <a:p>
                      <a:r>
                        <a:rPr lang="en-US" dirty="0" err="1"/>
                        <a:t>Ehyeh</a:t>
                      </a:r>
                      <a:endParaRPr lang="en-US" dirty="0"/>
                    </a:p>
                  </a:txBody>
                  <a:tcPr marL="121920" marR="121920"/>
                </a:tc>
                <a:tc>
                  <a:txBody>
                    <a:bodyPr/>
                    <a:lstStyle/>
                    <a:p>
                      <a:r>
                        <a:rPr lang="en-US" dirty="0"/>
                        <a:t>Signifying “I Am” is related in meaning and through derivation with the term </a:t>
                      </a:r>
                      <a:r>
                        <a:rPr lang="en-US" dirty="0" err="1"/>
                        <a:t>Yahveh</a:t>
                      </a:r>
                      <a:r>
                        <a:rPr lang="en-US" dirty="0"/>
                        <a:t> or Jehovah. Using this name when the Lord reveled Himself to Moses. He also declares Himself to be “the God of Abraham, Isaac, and Jacob.”</a:t>
                      </a:r>
                    </a:p>
                  </a:txBody>
                  <a:tcPr marL="121920" marR="121920"/>
                </a:tc>
                <a:extLst>
                  <a:ext uri="{0D108BD9-81ED-4DB2-BD59-A6C34878D82A}">
                    <a16:rowId xmlns:a16="http://schemas.microsoft.com/office/drawing/2014/main" val="10001"/>
                  </a:ext>
                </a:extLst>
              </a:tr>
              <a:tr h="988943">
                <a:tc>
                  <a:txBody>
                    <a:bodyPr/>
                    <a:lstStyle/>
                    <a:p>
                      <a:endParaRPr lang="en-US" dirty="0"/>
                    </a:p>
                  </a:txBody>
                  <a:tcPr marL="121920" marR="121920"/>
                </a:tc>
                <a:tc>
                  <a:txBody>
                    <a:bodyPr/>
                    <a:lstStyle/>
                    <a:p>
                      <a:endParaRPr lang="en-US" dirty="0"/>
                    </a:p>
                  </a:txBody>
                  <a:tcPr marL="121920" marR="121920"/>
                </a:tc>
                <a:tc>
                  <a:txBody>
                    <a:bodyPr/>
                    <a:lstStyle/>
                    <a:p>
                      <a:r>
                        <a:rPr lang="en-US" dirty="0"/>
                        <a:t>God Almighty</a:t>
                      </a:r>
                    </a:p>
                  </a:txBody>
                  <a:tcPr marL="121920" marR="121920"/>
                </a:tc>
                <a:tc>
                  <a:txBody>
                    <a:bodyPr/>
                    <a:lstStyle/>
                    <a:p>
                      <a:r>
                        <a:rPr lang="en-US" dirty="0"/>
                        <a:t>Appeared to Abraham,</a:t>
                      </a:r>
                      <a:r>
                        <a:rPr lang="en-US" baseline="0" dirty="0"/>
                        <a:t> Isaac, and Jacob by this name. Jehovah was not known to them. </a:t>
                      </a:r>
                      <a:endParaRPr lang="en-US" dirty="0"/>
                    </a:p>
                  </a:txBody>
                  <a:tcPr marL="121920" marR="121920"/>
                </a:tc>
                <a:extLst>
                  <a:ext uri="{0D108BD9-81ED-4DB2-BD59-A6C34878D82A}">
                    <a16:rowId xmlns:a16="http://schemas.microsoft.com/office/drawing/2014/main" val="10002"/>
                  </a:ext>
                </a:extLst>
              </a:tr>
              <a:tr h="1384521">
                <a:tc>
                  <a:txBody>
                    <a:bodyPr/>
                    <a:lstStyle/>
                    <a:p>
                      <a:endParaRPr lang="en-US" dirty="0"/>
                    </a:p>
                  </a:txBody>
                  <a:tcPr marL="121920" marR="121920"/>
                </a:tc>
                <a:tc>
                  <a:txBody>
                    <a:bodyPr/>
                    <a:lstStyle/>
                    <a:p>
                      <a:r>
                        <a:rPr lang="en-US" dirty="0"/>
                        <a:t>Alpha and Omega</a:t>
                      </a:r>
                    </a:p>
                  </a:txBody>
                  <a:tcPr marL="121920" marR="121920"/>
                </a:tc>
                <a:tc>
                  <a:txBody>
                    <a:bodyPr/>
                    <a:lstStyle/>
                    <a:p>
                      <a:endParaRPr lang="en-US" dirty="0"/>
                    </a:p>
                  </a:txBody>
                  <a:tcPr marL="121920" marR="121920"/>
                </a:tc>
                <a:tc>
                  <a:txBody>
                    <a:bodyPr/>
                    <a:lstStyle/>
                    <a:p>
                      <a:r>
                        <a:rPr lang="en-US" dirty="0"/>
                        <a:t>First letter of the Greek alphabet,</a:t>
                      </a:r>
                      <a:r>
                        <a:rPr lang="en-US" baseline="0" dirty="0"/>
                        <a:t> and last letter. Meaning all encompassing nature of Christ, being the first and the last, the beginning and the end. </a:t>
                      </a:r>
                      <a:endParaRPr lang="en-US" dirty="0"/>
                    </a:p>
                  </a:txBody>
                  <a:tcPr marL="121920" marR="121920"/>
                </a:tc>
                <a:extLst>
                  <a:ext uri="{0D108BD9-81ED-4DB2-BD59-A6C34878D82A}">
                    <a16:rowId xmlns:a16="http://schemas.microsoft.com/office/drawing/2014/main" val="10003"/>
                  </a:ext>
                </a:extLst>
              </a:tr>
              <a:tr h="1285627">
                <a:tc>
                  <a:txBody>
                    <a:bodyPr/>
                    <a:lstStyle/>
                    <a:p>
                      <a:endParaRPr lang="en-US" dirty="0"/>
                    </a:p>
                  </a:txBody>
                  <a:tcPr marL="121920" marR="121920"/>
                </a:tc>
                <a:tc>
                  <a:txBody>
                    <a:bodyPr/>
                    <a:lstStyle/>
                    <a:p>
                      <a:endParaRPr lang="en-US" dirty="0"/>
                    </a:p>
                  </a:txBody>
                  <a:tcPr marL="121920" marR="121920"/>
                </a:tc>
                <a:tc>
                  <a:txBody>
                    <a:bodyPr/>
                    <a:lstStyle/>
                    <a:p>
                      <a:r>
                        <a:rPr lang="en-US" dirty="0" err="1"/>
                        <a:t>Adonai</a:t>
                      </a:r>
                      <a:r>
                        <a:rPr lang="en-US" dirty="0"/>
                        <a:t> or </a:t>
                      </a:r>
                      <a:r>
                        <a:rPr lang="en-US" dirty="0" err="1"/>
                        <a:t>Yahveh</a:t>
                      </a:r>
                      <a:endParaRPr lang="en-US" dirty="0"/>
                    </a:p>
                  </a:txBody>
                  <a:tcPr marL="121920" marR="121920"/>
                </a:tc>
                <a:tc>
                  <a:txBody>
                    <a:bodyPr/>
                    <a:lstStyle/>
                    <a:p>
                      <a:r>
                        <a:rPr lang="en-US" dirty="0"/>
                        <a:t>Jews</a:t>
                      </a:r>
                      <a:r>
                        <a:rPr lang="en-US" baseline="0" dirty="0"/>
                        <a:t> referred this to terms of Lord and God as in the Old Testament. The Lord who spoke through the voice of Isaiah, and with Jehovah who spoke through Zechariah.</a:t>
                      </a:r>
                      <a:endParaRPr lang="en-US" dirty="0"/>
                    </a:p>
                  </a:txBody>
                  <a:tcPr marL="121920" marR="121920"/>
                </a:tc>
                <a:extLst>
                  <a:ext uri="{0D108BD9-81ED-4DB2-BD59-A6C34878D82A}">
                    <a16:rowId xmlns:a16="http://schemas.microsoft.com/office/drawing/2014/main" val="10004"/>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03200" y="228599"/>
          <a:ext cx="11684000" cy="5924552"/>
        </p:xfrm>
        <a:graphic>
          <a:graphicData uri="http://schemas.openxmlformats.org/drawingml/2006/table">
            <a:tbl>
              <a:tblPr firstRow="1" bandRow="1">
                <a:tableStyleId>{5940675A-B579-460E-94D1-54222C63F5DA}</a:tableStyleId>
              </a:tblPr>
              <a:tblGrid>
                <a:gridCol w="1730963">
                  <a:extLst>
                    <a:ext uri="{9D8B030D-6E8A-4147-A177-3AD203B41FA5}">
                      <a16:colId xmlns:a16="http://schemas.microsoft.com/office/drawing/2014/main" val="20000"/>
                    </a:ext>
                  </a:extLst>
                </a:gridCol>
                <a:gridCol w="1622777">
                  <a:extLst>
                    <a:ext uri="{9D8B030D-6E8A-4147-A177-3AD203B41FA5}">
                      <a16:colId xmlns:a16="http://schemas.microsoft.com/office/drawing/2014/main" val="20001"/>
                    </a:ext>
                  </a:extLst>
                </a:gridCol>
                <a:gridCol w="1975804">
                  <a:extLst>
                    <a:ext uri="{9D8B030D-6E8A-4147-A177-3AD203B41FA5}">
                      <a16:colId xmlns:a16="http://schemas.microsoft.com/office/drawing/2014/main" val="20002"/>
                    </a:ext>
                  </a:extLst>
                </a:gridCol>
                <a:gridCol w="6354456">
                  <a:extLst>
                    <a:ext uri="{9D8B030D-6E8A-4147-A177-3AD203B41FA5}">
                      <a16:colId xmlns:a16="http://schemas.microsoft.com/office/drawing/2014/main" val="20003"/>
                    </a:ext>
                  </a:extLst>
                </a:gridCol>
              </a:tblGrid>
              <a:tr h="609601">
                <a:tc>
                  <a:txBody>
                    <a:bodyPr/>
                    <a:lstStyle/>
                    <a:p>
                      <a:r>
                        <a:rPr lang="en-US" sz="2800" dirty="0"/>
                        <a:t>English</a:t>
                      </a:r>
                    </a:p>
                  </a:txBody>
                  <a:tcPr marL="121920" marR="121920"/>
                </a:tc>
                <a:tc>
                  <a:txBody>
                    <a:bodyPr/>
                    <a:lstStyle/>
                    <a:p>
                      <a:r>
                        <a:rPr lang="en-US" sz="2800" dirty="0"/>
                        <a:t>Greek</a:t>
                      </a:r>
                    </a:p>
                  </a:txBody>
                  <a:tcPr marL="121920" marR="121920"/>
                </a:tc>
                <a:tc>
                  <a:txBody>
                    <a:bodyPr/>
                    <a:lstStyle/>
                    <a:p>
                      <a:r>
                        <a:rPr lang="en-US" sz="2800" dirty="0"/>
                        <a:t>Hebrew</a:t>
                      </a:r>
                    </a:p>
                  </a:txBody>
                  <a:tcPr marL="121920" marR="121920"/>
                </a:tc>
                <a:tc>
                  <a:txBody>
                    <a:bodyPr/>
                    <a:lstStyle/>
                    <a:p>
                      <a:pPr algn="ctr"/>
                      <a:r>
                        <a:rPr lang="en-US" sz="2800" dirty="0"/>
                        <a:t>Meaning</a:t>
                      </a:r>
                    </a:p>
                  </a:txBody>
                  <a:tcPr marL="121920" marR="121920"/>
                </a:tc>
                <a:extLst>
                  <a:ext uri="{0D108BD9-81ED-4DB2-BD59-A6C34878D82A}">
                    <a16:rowId xmlns:a16="http://schemas.microsoft.com/office/drawing/2014/main" val="10000"/>
                  </a:ext>
                </a:extLst>
              </a:tr>
              <a:tr h="1080881">
                <a:tc>
                  <a:txBody>
                    <a:bodyPr/>
                    <a:lstStyle/>
                    <a:p>
                      <a:r>
                        <a:rPr lang="en-US" dirty="0"/>
                        <a:t>Christ</a:t>
                      </a:r>
                    </a:p>
                  </a:txBody>
                  <a:tcPr marL="121920" marR="121920"/>
                </a:tc>
                <a:tc>
                  <a:txBody>
                    <a:bodyPr/>
                    <a:lstStyle/>
                    <a:p>
                      <a:r>
                        <a:rPr lang="en-US" dirty="0"/>
                        <a:t>Christ</a:t>
                      </a:r>
                    </a:p>
                  </a:txBody>
                  <a:tcPr marL="121920" marR="121920"/>
                </a:tc>
                <a:tc>
                  <a:txBody>
                    <a:bodyPr/>
                    <a:lstStyle/>
                    <a:p>
                      <a:r>
                        <a:rPr lang="en-US" dirty="0"/>
                        <a:t>Messiah</a:t>
                      </a:r>
                    </a:p>
                  </a:txBody>
                  <a:tcPr marL="121920" marR="121920"/>
                </a:tc>
                <a:tc>
                  <a:txBody>
                    <a:bodyPr/>
                    <a:lstStyle/>
                    <a:p>
                      <a:r>
                        <a:rPr lang="en-US" dirty="0"/>
                        <a:t>Meaning anointed and equivalent of Messiah,</a:t>
                      </a:r>
                      <a:r>
                        <a:rPr lang="en-US" baseline="0" dirty="0"/>
                        <a:t> which is from a Hebrew and Aramaic term meaning anointed. “Anointed One”</a:t>
                      </a:r>
                      <a:endParaRPr lang="en-US" dirty="0"/>
                    </a:p>
                  </a:txBody>
                  <a:tcPr marL="121920" marR="121920"/>
                </a:tc>
                <a:extLst>
                  <a:ext uri="{0D108BD9-81ED-4DB2-BD59-A6C34878D82A}">
                    <a16:rowId xmlns:a16="http://schemas.microsoft.com/office/drawing/2014/main" val="10001"/>
                  </a:ext>
                </a:extLst>
              </a:tr>
              <a:tr h="533400">
                <a:tc>
                  <a:txBody>
                    <a:bodyPr/>
                    <a:lstStyle/>
                    <a:p>
                      <a:endParaRPr lang="en-US" dirty="0"/>
                    </a:p>
                  </a:txBody>
                  <a:tcPr marL="121920" marR="121920"/>
                </a:tc>
                <a:tc>
                  <a:txBody>
                    <a:bodyPr/>
                    <a:lstStyle/>
                    <a:p>
                      <a:endParaRPr lang="en-US" dirty="0"/>
                    </a:p>
                  </a:txBody>
                  <a:tcPr marL="121920" marR="121920"/>
                </a:tc>
                <a:tc>
                  <a:txBody>
                    <a:bodyPr/>
                    <a:lstStyle/>
                    <a:p>
                      <a:pPr algn="ctr"/>
                      <a:r>
                        <a:rPr lang="en-US" b="1" dirty="0"/>
                        <a:t>Heavenly Father names</a:t>
                      </a:r>
                    </a:p>
                  </a:txBody>
                  <a:tcPr marL="121920" marR="121920"/>
                </a:tc>
                <a:tc>
                  <a:txBody>
                    <a:bodyPr/>
                    <a:lstStyle/>
                    <a:p>
                      <a:endParaRPr lang="en-US" dirty="0"/>
                    </a:p>
                  </a:txBody>
                  <a:tcPr marL="121920" marR="121920"/>
                </a:tc>
                <a:extLst>
                  <a:ext uri="{0D108BD9-81ED-4DB2-BD59-A6C34878D82A}">
                    <a16:rowId xmlns:a16="http://schemas.microsoft.com/office/drawing/2014/main" val="10002"/>
                  </a:ext>
                </a:extLst>
              </a:tr>
              <a:tr h="1582310">
                <a:tc>
                  <a:txBody>
                    <a:bodyPr/>
                    <a:lstStyle/>
                    <a:p>
                      <a:r>
                        <a:rPr lang="en-US" dirty="0" err="1"/>
                        <a:t>Elohim</a:t>
                      </a:r>
                      <a:endParaRPr lang="en-US" dirty="0"/>
                    </a:p>
                  </a:txBody>
                  <a:tcPr marL="121920" marR="121920"/>
                </a:tc>
                <a:tc>
                  <a:txBody>
                    <a:bodyPr/>
                    <a:lstStyle/>
                    <a:p>
                      <a:endParaRPr lang="en-US" dirty="0"/>
                    </a:p>
                  </a:txBody>
                  <a:tcPr marL="121920" marR="121920"/>
                </a:tc>
                <a:tc>
                  <a:txBody>
                    <a:bodyPr/>
                    <a:lstStyle/>
                    <a:p>
                      <a:r>
                        <a:rPr lang="en-US" dirty="0" err="1"/>
                        <a:t>Elohim</a:t>
                      </a:r>
                      <a:endParaRPr lang="en-US" dirty="0"/>
                    </a:p>
                  </a:txBody>
                  <a:tcPr marL="121920" marR="121920"/>
                </a:tc>
                <a:tc>
                  <a:txBody>
                    <a:bodyPr/>
                    <a:lstStyle/>
                    <a:p>
                      <a:r>
                        <a:rPr lang="en-US" dirty="0"/>
                        <a:t>Frequently found in Hebrew texts of</a:t>
                      </a:r>
                      <a:r>
                        <a:rPr lang="en-US" baseline="0" dirty="0"/>
                        <a:t> the Old Testament. Not found in our English version. </a:t>
                      </a:r>
                    </a:p>
                    <a:p>
                      <a:r>
                        <a:rPr lang="en-US" baseline="0" dirty="0"/>
                        <a:t>In form the word is a Hebrew plural noun. It is expressive of supreme or absolute exaltation and power. Used in the restored Church of Jesus Christ, is the name-title of God the Eternal Father, whose firstborn Son in the spirit is Jehovah- The Only Begotten in the flesh, Jesus Christ. </a:t>
                      </a:r>
                      <a:endParaRPr lang="en-US" dirty="0"/>
                    </a:p>
                  </a:txBody>
                  <a:tcPr marL="121920" marR="121920"/>
                </a:tc>
                <a:extLst>
                  <a:ext uri="{0D108BD9-81ED-4DB2-BD59-A6C34878D82A}">
                    <a16:rowId xmlns:a16="http://schemas.microsoft.com/office/drawing/2014/main" val="10003"/>
                  </a:ext>
                </a:extLst>
              </a:tr>
              <a:tr h="1582310">
                <a:tc>
                  <a:txBody>
                    <a:bodyPr/>
                    <a:lstStyle/>
                    <a:p>
                      <a:endParaRPr lang="en-US" dirty="0"/>
                    </a:p>
                  </a:txBody>
                  <a:tcPr marL="121920" marR="121920"/>
                </a:tc>
                <a:tc>
                  <a:txBody>
                    <a:bodyPr/>
                    <a:lstStyle/>
                    <a:p>
                      <a:endParaRPr lang="en-US" dirty="0"/>
                    </a:p>
                  </a:txBody>
                  <a:tcPr marL="121920" marR="121920"/>
                </a:tc>
                <a:tc>
                  <a:txBody>
                    <a:bodyPr/>
                    <a:lstStyle/>
                    <a:p>
                      <a:r>
                        <a:rPr lang="en-US" dirty="0"/>
                        <a:t>Abba</a:t>
                      </a:r>
                    </a:p>
                  </a:txBody>
                  <a:tcPr marL="121920" marR="121920"/>
                </a:tc>
                <a:tc>
                  <a:txBody>
                    <a:bodyPr/>
                    <a:lstStyle/>
                    <a:p>
                      <a:r>
                        <a:rPr lang="en-US" dirty="0"/>
                        <a:t>Aramaic for father, in Talmudic times was used as a title of honor. It was used in the language of Jesus and the apostles, and later by Greek-speaking Christians as an intimate name for the Father in Heaven</a:t>
                      </a:r>
                    </a:p>
                  </a:txBody>
                  <a:tcPr marL="121920" marR="121920"/>
                </a:tc>
                <a:extLst>
                  <a:ext uri="{0D108BD9-81ED-4DB2-BD59-A6C34878D82A}">
                    <a16:rowId xmlns:a16="http://schemas.microsoft.com/office/drawing/2014/main" val="10004"/>
                  </a:ext>
                </a:extLst>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398955" cy="6986528"/>
          </a:xfrm>
          <a:prstGeom prst="rect">
            <a:avLst/>
          </a:prstGeom>
        </p:spPr>
        <p:txBody>
          <a:bodyPr wrap="square">
            <a:spAutoFit/>
          </a:bodyPr>
          <a:lstStyle/>
          <a:p>
            <a:pPr fontAlgn="base"/>
            <a:r>
              <a:rPr lang="en-US" sz="1400" b="1" dirty="0"/>
              <a:t>Names of Jesus Christ (200)</a:t>
            </a:r>
          </a:p>
          <a:p>
            <a:pPr fontAlgn="base"/>
            <a:r>
              <a:rPr lang="en-US" sz="1400" dirty="0"/>
              <a:t>Advocate</a:t>
            </a:r>
          </a:p>
          <a:p>
            <a:pPr fontAlgn="base"/>
            <a:r>
              <a:rPr lang="en-US" sz="1400" dirty="0"/>
              <a:t>Almighty</a:t>
            </a:r>
          </a:p>
          <a:p>
            <a:pPr fontAlgn="base"/>
            <a:r>
              <a:rPr lang="en-US" sz="1400" dirty="0"/>
              <a:t>Almighty God</a:t>
            </a:r>
          </a:p>
          <a:p>
            <a:pPr fontAlgn="base"/>
            <a:r>
              <a:rPr lang="en-US" sz="1400" dirty="0"/>
              <a:t>Alpha and Omega</a:t>
            </a:r>
          </a:p>
          <a:p>
            <a:pPr fontAlgn="base"/>
            <a:r>
              <a:rPr lang="en-US" sz="1400" dirty="0"/>
              <a:t>Amen, The</a:t>
            </a:r>
          </a:p>
          <a:p>
            <a:pPr fontAlgn="base"/>
            <a:r>
              <a:rPr lang="en-US" sz="1400" dirty="0"/>
              <a:t>Ancient of Days</a:t>
            </a:r>
          </a:p>
          <a:p>
            <a:pPr fontAlgn="base"/>
            <a:r>
              <a:rPr lang="en-US" sz="1400" dirty="0"/>
              <a:t>Anointed</a:t>
            </a:r>
          </a:p>
          <a:p>
            <a:pPr fontAlgn="base"/>
            <a:r>
              <a:rPr lang="en-US" sz="1400" dirty="0"/>
              <a:t>Anointed One</a:t>
            </a:r>
          </a:p>
          <a:p>
            <a:pPr fontAlgn="base"/>
            <a:r>
              <a:rPr lang="en-US" sz="1400" dirty="0"/>
              <a:t>Author</a:t>
            </a:r>
          </a:p>
          <a:p>
            <a:pPr fontAlgn="base"/>
            <a:r>
              <a:rPr lang="en-US" sz="1400" dirty="0"/>
              <a:t>Author of Eternal Salvation</a:t>
            </a:r>
          </a:p>
          <a:p>
            <a:pPr fontAlgn="base"/>
            <a:r>
              <a:rPr lang="en-US" sz="1400" dirty="0"/>
              <a:t>Beginning</a:t>
            </a:r>
          </a:p>
          <a:p>
            <a:pPr fontAlgn="base"/>
            <a:r>
              <a:rPr lang="en-US" sz="1400" dirty="0"/>
              <a:t>Beginning and the Ending</a:t>
            </a:r>
          </a:p>
          <a:p>
            <a:pPr fontAlgn="base"/>
            <a:r>
              <a:rPr lang="en-US" sz="1400" dirty="0"/>
              <a:t>Begotten</a:t>
            </a:r>
          </a:p>
          <a:p>
            <a:pPr fontAlgn="base"/>
            <a:r>
              <a:rPr lang="en-US" sz="1400" dirty="0"/>
              <a:t>Beloved</a:t>
            </a:r>
          </a:p>
          <a:p>
            <a:pPr fontAlgn="base"/>
            <a:r>
              <a:rPr lang="en-US" sz="1400" dirty="0"/>
              <a:t>Beloved Son</a:t>
            </a:r>
          </a:p>
          <a:p>
            <a:pPr fontAlgn="base"/>
            <a:r>
              <a:rPr lang="en-US" sz="1400" dirty="0"/>
              <a:t>Beloved Son of God</a:t>
            </a:r>
          </a:p>
          <a:p>
            <a:pPr fontAlgn="base"/>
            <a:r>
              <a:rPr lang="en-US" sz="1400" dirty="0"/>
              <a:t>Blessed of God</a:t>
            </a:r>
          </a:p>
          <a:p>
            <a:pPr fontAlgn="base"/>
            <a:r>
              <a:rPr lang="en-US" sz="1400" dirty="0"/>
              <a:t>Bread of Life</a:t>
            </a:r>
          </a:p>
          <a:p>
            <a:pPr fontAlgn="base"/>
            <a:r>
              <a:rPr lang="en-US" sz="1400" dirty="0"/>
              <a:t>Bridegroom</a:t>
            </a:r>
          </a:p>
          <a:p>
            <a:pPr fontAlgn="base"/>
            <a:r>
              <a:rPr lang="en-US" sz="1400" dirty="0"/>
              <a:t>Bright and Morning Star</a:t>
            </a:r>
          </a:p>
          <a:p>
            <a:pPr fontAlgn="base"/>
            <a:r>
              <a:rPr lang="en-US" sz="1400" dirty="0"/>
              <a:t>Captain of Man's Salvation</a:t>
            </a:r>
          </a:p>
          <a:p>
            <a:pPr fontAlgn="base"/>
            <a:r>
              <a:rPr lang="en-US" sz="1400" dirty="0"/>
              <a:t>Captain of Our Salvation</a:t>
            </a:r>
          </a:p>
          <a:p>
            <a:pPr fontAlgn="base"/>
            <a:r>
              <a:rPr lang="en-US" sz="1400" dirty="0"/>
              <a:t>Carpenter</a:t>
            </a:r>
          </a:p>
          <a:p>
            <a:pPr fontAlgn="base"/>
            <a:r>
              <a:rPr lang="en-US" sz="1400" dirty="0"/>
              <a:t>Carpenter’s Son</a:t>
            </a:r>
          </a:p>
          <a:p>
            <a:pPr fontAlgn="base"/>
            <a:r>
              <a:rPr lang="en-US" sz="1400" dirty="0"/>
              <a:t>Chief Cornerstone</a:t>
            </a:r>
          </a:p>
          <a:p>
            <a:pPr fontAlgn="base"/>
            <a:r>
              <a:rPr lang="en-US" sz="1400" dirty="0"/>
              <a:t>Chosen</a:t>
            </a:r>
          </a:p>
          <a:p>
            <a:pPr fontAlgn="base"/>
            <a:r>
              <a:rPr lang="en-US" sz="1400" dirty="0"/>
              <a:t>Chosen of God</a:t>
            </a:r>
          </a:p>
          <a:p>
            <a:pPr fontAlgn="base"/>
            <a:r>
              <a:rPr lang="en-US" sz="1400" dirty="0"/>
              <a:t>Christ</a:t>
            </a:r>
          </a:p>
          <a:p>
            <a:pPr fontAlgn="base"/>
            <a:r>
              <a:rPr lang="en-US" sz="1400" dirty="0"/>
              <a:t>Christ Child</a:t>
            </a:r>
          </a:p>
          <a:p>
            <a:pPr fontAlgn="base"/>
            <a:r>
              <a:rPr lang="en-US" sz="1400" dirty="0"/>
              <a:t>Christ of God</a:t>
            </a:r>
          </a:p>
          <a:p>
            <a:pPr fontAlgn="base"/>
            <a:r>
              <a:rPr lang="en-US" sz="1400" dirty="0"/>
              <a:t>Christ the Lamb</a:t>
            </a:r>
          </a:p>
        </p:txBody>
      </p:sp>
      <p:sp>
        <p:nvSpPr>
          <p:cNvPr id="3" name="Rectangle 2"/>
          <p:cNvSpPr/>
          <p:nvPr/>
        </p:nvSpPr>
        <p:spPr>
          <a:xfrm>
            <a:off x="2467086" y="0"/>
            <a:ext cx="2599766" cy="7632859"/>
          </a:xfrm>
          <a:prstGeom prst="rect">
            <a:avLst/>
          </a:prstGeom>
        </p:spPr>
        <p:txBody>
          <a:bodyPr wrap="square">
            <a:spAutoFit/>
          </a:bodyPr>
          <a:lstStyle/>
          <a:p>
            <a:pPr fontAlgn="base"/>
            <a:r>
              <a:rPr lang="en-US" sz="1400" dirty="0"/>
              <a:t>Christ the Lamb</a:t>
            </a:r>
          </a:p>
          <a:p>
            <a:pPr fontAlgn="base"/>
            <a:r>
              <a:rPr lang="en-US" sz="1400" dirty="0"/>
              <a:t>Comforter</a:t>
            </a:r>
          </a:p>
          <a:p>
            <a:pPr fontAlgn="base"/>
            <a:r>
              <a:rPr lang="en-US" sz="1400" dirty="0"/>
              <a:t>Consolation of Israel</a:t>
            </a:r>
          </a:p>
          <a:p>
            <a:pPr fontAlgn="base"/>
            <a:r>
              <a:rPr lang="en-US" sz="1400" dirty="0"/>
              <a:t>Cornerstone</a:t>
            </a:r>
          </a:p>
          <a:p>
            <a:pPr fontAlgn="base"/>
            <a:r>
              <a:rPr lang="en-US" sz="1400" dirty="0" err="1"/>
              <a:t>Counsellor</a:t>
            </a:r>
            <a:endParaRPr lang="en-US" sz="1400" dirty="0"/>
          </a:p>
          <a:p>
            <a:pPr fontAlgn="base"/>
            <a:r>
              <a:rPr lang="en-US" sz="1400" dirty="0"/>
              <a:t>Creator</a:t>
            </a:r>
          </a:p>
          <a:p>
            <a:pPr fontAlgn="base"/>
            <a:r>
              <a:rPr lang="en-US" sz="1400" dirty="0"/>
              <a:t>Creator of All Things</a:t>
            </a:r>
          </a:p>
          <a:p>
            <a:pPr fontAlgn="base"/>
            <a:r>
              <a:rPr lang="en-US" sz="1400" dirty="0"/>
              <a:t>Deliverer</a:t>
            </a:r>
          </a:p>
          <a:p>
            <a:pPr fontAlgn="base"/>
            <a:r>
              <a:rPr lang="en-US" sz="1400" dirty="0"/>
              <a:t>Divine Son</a:t>
            </a:r>
          </a:p>
          <a:p>
            <a:pPr fontAlgn="base"/>
            <a:r>
              <a:rPr lang="en-US" sz="1400" dirty="0"/>
              <a:t>Door of the Sheep</a:t>
            </a:r>
          </a:p>
          <a:p>
            <a:pPr fontAlgn="base"/>
            <a:r>
              <a:rPr lang="en-US" sz="1400" dirty="0"/>
              <a:t>Emmanuel</a:t>
            </a:r>
          </a:p>
          <a:p>
            <a:pPr fontAlgn="base"/>
            <a:r>
              <a:rPr lang="en-US" sz="1400" dirty="0"/>
              <a:t>End of the Law</a:t>
            </a:r>
          </a:p>
          <a:p>
            <a:pPr fontAlgn="base"/>
            <a:r>
              <a:rPr lang="en-US" sz="1400" dirty="0"/>
              <a:t>Endless</a:t>
            </a:r>
          </a:p>
          <a:p>
            <a:pPr fontAlgn="base"/>
            <a:r>
              <a:rPr lang="en-US" sz="1400" dirty="0"/>
              <a:t>Eternal</a:t>
            </a:r>
          </a:p>
          <a:p>
            <a:pPr fontAlgn="base"/>
            <a:r>
              <a:rPr lang="en-US" sz="1400" dirty="0"/>
              <a:t>Eternal Father</a:t>
            </a:r>
          </a:p>
          <a:p>
            <a:pPr fontAlgn="base"/>
            <a:r>
              <a:rPr lang="en-US" sz="1400" dirty="0"/>
              <a:t>Eternal God</a:t>
            </a:r>
          </a:p>
          <a:p>
            <a:pPr fontAlgn="base"/>
            <a:r>
              <a:rPr lang="en-US" sz="1400" dirty="0"/>
              <a:t>Eternal Head</a:t>
            </a:r>
          </a:p>
          <a:p>
            <a:pPr fontAlgn="base"/>
            <a:r>
              <a:rPr lang="en-US" sz="1400" dirty="0"/>
              <a:t>Eternal Judge</a:t>
            </a:r>
          </a:p>
          <a:p>
            <a:pPr fontAlgn="base"/>
            <a:r>
              <a:rPr lang="en-US" sz="1400" dirty="0"/>
              <a:t>Eternal Judge of Quick and Dead</a:t>
            </a:r>
          </a:p>
          <a:p>
            <a:pPr fontAlgn="base"/>
            <a:r>
              <a:rPr lang="en-US" sz="1400" dirty="0"/>
              <a:t>Everlasting Father</a:t>
            </a:r>
          </a:p>
          <a:p>
            <a:pPr fontAlgn="base"/>
            <a:r>
              <a:rPr lang="en-US" sz="1400" dirty="0"/>
              <a:t>Example</a:t>
            </a:r>
          </a:p>
          <a:p>
            <a:pPr fontAlgn="base"/>
            <a:r>
              <a:rPr lang="en-US" sz="1400" dirty="0"/>
              <a:t>Exemplar</a:t>
            </a:r>
          </a:p>
          <a:p>
            <a:pPr fontAlgn="base"/>
            <a:r>
              <a:rPr lang="en-US" sz="1400" dirty="0"/>
              <a:t>Faithful and True</a:t>
            </a:r>
          </a:p>
          <a:p>
            <a:pPr fontAlgn="base"/>
            <a:r>
              <a:rPr lang="en-US" sz="1400" dirty="0"/>
              <a:t>Father</a:t>
            </a:r>
          </a:p>
          <a:p>
            <a:pPr fontAlgn="base"/>
            <a:r>
              <a:rPr lang="en-US" sz="1400" dirty="0"/>
              <a:t>Father of Heaven and Earth</a:t>
            </a:r>
          </a:p>
          <a:p>
            <a:pPr fontAlgn="base"/>
            <a:r>
              <a:rPr lang="en-US" sz="1400" dirty="0"/>
              <a:t>Finisher</a:t>
            </a:r>
          </a:p>
          <a:p>
            <a:pPr fontAlgn="base"/>
            <a:r>
              <a:rPr lang="en-US" sz="1400" dirty="0"/>
              <a:t>Finisher of faith</a:t>
            </a:r>
          </a:p>
          <a:p>
            <a:pPr fontAlgn="base"/>
            <a:r>
              <a:rPr lang="en-US" sz="1400" dirty="0"/>
              <a:t>First and the Last</a:t>
            </a:r>
          </a:p>
          <a:p>
            <a:pPr fontAlgn="base"/>
            <a:r>
              <a:rPr lang="en-US" sz="1400" dirty="0"/>
              <a:t>Firstborn</a:t>
            </a:r>
          </a:p>
          <a:p>
            <a:pPr fontAlgn="base"/>
            <a:r>
              <a:rPr lang="en-US" sz="1400" dirty="0" err="1"/>
              <a:t>Firstfruits</a:t>
            </a:r>
            <a:endParaRPr lang="en-US" sz="1400" dirty="0"/>
          </a:p>
          <a:p>
            <a:pPr fontAlgn="base"/>
            <a:r>
              <a:rPr lang="en-US" sz="1400" dirty="0"/>
              <a:t>Forerunner</a:t>
            </a:r>
          </a:p>
          <a:p>
            <a:pPr fontAlgn="base"/>
            <a:r>
              <a:rPr lang="en-US" sz="1400" dirty="0"/>
              <a:t>God</a:t>
            </a:r>
          </a:p>
          <a:p>
            <a:pPr fontAlgn="base"/>
            <a:endParaRPr lang="en-US" sz="1400" dirty="0"/>
          </a:p>
          <a:p>
            <a:pPr fontAlgn="base"/>
            <a:endParaRPr lang="en-US" sz="1400" dirty="0"/>
          </a:p>
          <a:p>
            <a:pPr fontAlgn="base"/>
            <a:endParaRPr lang="en-US" sz="1400" dirty="0"/>
          </a:p>
        </p:txBody>
      </p:sp>
      <p:sp>
        <p:nvSpPr>
          <p:cNvPr id="4" name="Rectangle 3"/>
          <p:cNvSpPr/>
          <p:nvPr/>
        </p:nvSpPr>
        <p:spPr>
          <a:xfrm>
            <a:off x="5113469" y="0"/>
            <a:ext cx="1879002" cy="7417415"/>
          </a:xfrm>
          <a:prstGeom prst="rect">
            <a:avLst/>
          </a:prstGeom>
        </p:spPr>
        <p:txBody>
          <a:bodyPr wrap="square">
            <a:spAutoFit/>
          </a:bodyPr>
          <a:lstStyle/>
          <a:p>
            <a:pPr fontAlgn="base"/>
            <a:r>
              <a:rPr lang="en-US" sz="1400" dirty="0"/>
              <a:t>God of Abraham</a:t>
            </a:r>
          </a:p>
          <a:p>
            <a:pPr fontAlgn="base"/>
            <a:r>
              <a:rPr lang="en-US" sz="1400" dirty="0"/>
              <a:t>God of Isaac</a:t>
            </a:r>
          </a:p>
          <a:p>
            <a:pPr fontAlgn="base"/>
            <a:r>
              <a:rPr lang="en-US" sz="1400" dirty="0"/>
              <a:t>God of Israel</a:t>
            </a:r>
          </a:p>
          <a:p>
            <a:pPr fontAlgn="base"/>
            <a:r>
              <a:rPr lang="en-US" sz="1400" dirty="0"/>
              <a:t>God of Jacob</a:t>
            </a:r>
          </a:p>
          <a:p>
            <a:pPr fontAlgn="base"/>
            <a:r>
              <a:rPr lang="en-US" sz="1400" dirty="0"/>
              <a:t>God of Thy Father</a:t>
            </a:r>
          </a:p>
          <a:p>
            <a:pPr fontAlgn="base"/>
            <a:r>
              <a:rPr lang="en-US" sz="1400" dirty="0"/>
              <a:t>God of Whole Earth</a:t>
            </a:r>
          </a:p>
          <a:p>
            <a:pPr fontAlgn="base"/>
            <a:r>
              <a:rPr lang="en-US" sz="1400" dirty="0"/>
              <a:t>God's Anointed</a:t>
            </a:r>
          </a:p>
          <a:p>
            <a:pPr fontAlgn="base"/>
            <a:r>
              <a:rPr lang="en-US" sz="1400" dirty="0"/>
              <a:t>God's Holy Child Jesus</a:t>
            </a:r>
          </a:p>
          <a:p>
            <a:pPr fontAlgn="base"/>
            <a:r>
              <a:rPr lang="en-US" sz="1400" dirty="0"/>
              <a:t>Good Shepherd</a:t>
            </a:r>
          </a:p>
          <a:p>
            <a:pPr fontAlgn="base"/>
            <a:r>
              <a:rPr lang="en-US" sz="1400" dirty="0"/>
              <a:t>Governor</a:t>
            </a:r>
          </a:p>
          <a:p>
            <a:pPr fontAlgn="base"/>
            <a:r>
              <a:rPr lang="en-US" sz="1400" dirty="0"/>
              <a:t>Great I AM</a:t>
            </a:r>
          </a:p>
          <a:p>
            <a:pPr fontAlgn="base"/>
            <a:r>
              <a:rPr lang="en-US" sz="1400" dirty="0"/>
              <a:t>Great God</a:t>
            </a:r>
          </a:p>
          <a:p>
            <a:pPr fontAlgn="base"/>
            <a:r>
              <a:rPr lang="en-US" sz="1400" dirty="0"/>
              <a:t>Great Shepherd</a:t>
            </a:r>
          </a:p>
          <a:p>
            <a:pPr fontAlgn="base"/>
            <a:r>
              <a:rPr lang="en-US" sz="1400" dirty="0"/>
              <a:t>Head of Every Man</a:t>
            </a:r>
          </a:p>
          <a:p>
            <a:pPr fontAlgn="base"/>
            <a:r>
              <a:rPr lang="en-US" sz="1400" dirty="0"/>
              <a:t>Head of the Body</a:t>
            </a:r>
          </a:p>
          <a:p>
            <a:pPr fontAlgn="base"/>
            <a:r>
              <a:rPr lang="en-US" sz="1400" dirty="0"/>
              <a:t>Head of the Church</a:t>
            </a:r>
          </a:p>
          <a:p>
            <a:pPr fontAlgn="base"/>
            <a:r>
              <a:rPr lang="en-US" sz="1400" dirty="0"/>
              <a:t>Healer</a:t>
            </a:r>
          </a:p>
          <a:p>
            <a:pPr fontAlgn="base"/>
            <a:r>
              <a:rPr lang="en-US" sz="1400" dirty="0"/>
              <a:t>Heir of All Things</a:t>
            </a:r>
          </a:p>
          <a:p>
            <a:pPr fontAlgn="base"/>
            <a:r>
              <a:rPr lang="en-US" sz="1400" dirty="0"/>
              <a:t>Holy</a:t>
            </a:r>
          </a:p>
          <a:p>
            <a:pPr fontAlgn="base"/>
            <a:r>
              <a:rPr lang="en-US" sz="1400" dirty="0"/>
              <a:t>Holy Child</a:t>
            </a:r>
          </a:p>
          <a:p>
            <a:pPr fontAlgn="base"/>
            <a:r>
              <a:rPr lang="en-US" sz="1400" dirty="0"/>
              <a:t>Holy Messiah</a:t>
            </a:r>
          </a:p>
          <a:p>
            <a:pPr fontAlgn="base"/>
            <a:r>
              <a:rPr lang="en-US" sz="1400" dirty="0"/>
              <a:t>Holy One</a:t>
            </a:r>
          </a:p>
          <a:p>
            <a:pPr fontAlgn="base"/>
            <a:r>
              <a:rPr lang="en-US" sz="1400" dirty="0"/>
              <a:t>Holy One of Israel</a:t>
            </a:r>
          </a:p>
          <a:p>
            <a:pPr fontAlgn="base"/>
            <a:r>
              <a:rPr lang="en-US" sz="1400" dirty="0"/>
              <a:t>Holy One of Jacob</a:t>
            </a:r>
          </a:p>
          <a:p>
            <a:pPr fontAlgn="base"/>
            <a:r>
              <a:rPr lang="en-US" sz="1400" dirty="0"/>
              <a:t>I AM</a:t>
            </a:r>
          </a:p>
          <a:p>
            <a:pPr fontAlgn="base"/>
            <a:r>
              <a:rPr lang="en-US" sz="1400" dirty="0"/>
              <a:t>Image of God</a:t>
            </a:r>
          </a:p>
          <a:p>
            <a:pPr fontAlgn="base"/>
            <a:r>
              <a:rPr lang="en-US" sz="1400" dirty="0"/>
              <a:t>Immanuel</a:t>
            </a:r>
          </a:p>
          <a:p>
            <a:pPr fontAlgn="base"/>
            <a:r>
              <a:rPr lang="en-US" sz="1400" dirty="0"/>
              <a:t>Jehovah</a:t>
            </a:r>
          </a:p>
          <a:p>
            <a:pPr fontAlgn="base"/>
            <a:r>
              <a:rPr lang="en-US" sz="1400" dirty="0"/>
              <a:t>Jesus</a:t>
            </a:r>
          </a:p>
          <a:p>
            <a:pPr fontAlgn="base"/>
            <a:r>
              <a:rPr lang="en-US" sz="1400" dirty="0"/>
              <a:t>Jesus Christ</a:t>
            </a:r>
          </a:p>
          <a:p>
            <a:pPr fontAlgn="base"/>
            <a:r>
              <a:rPr lang="en-US" sz="1400" dirty="0"/>
              <a:t>Jesus of Galilee</a:t>
            </a:r>
          </a:p>
          <a:p>
            <a:pPr fontAlgn="base"/>
            <a:r>
              <a:rPr lang="en-US" sz="1400" dirty="0"/>
              <a:t>Jesus of Nazareth</a:t>
            </a:r>
          </a:p>
          <a:p>
            <a:pPr fontAlgn="base"/>
            <a:endParaRPr lang="en-US" sz="1400" dirty="0"/>
          </a:p>
          <a:p>
            <a:pPr fontAlgn="base"/>
            <a:endParaRPr lang="en-US" sz="1400" dirty="0"/>
          </a:p>
        </p:txBody>
      </p:sp>
      <p:sp>
        <p:nvSpPr>
          <p:cNvPr id="5" name="Rectangle 4"/>
          <p:cNvSpPr/>
          <p:nvPr/>
        </p:nvSpPr>
        <p:spPr>
          <a:xfrm>
            <a:off x="7196866" y="0"/>
            <a:ext cx="2226834" cy="8309967"/>
          </a:xfrm>
          <a:prstGeom prst="rect">
            <a:avLst/>
          </a:prstGeom>
        </p:spPr>
        <p:txBody>
          <a:bodyPr wrap="square">
            <a:spAutoFit/>
          </a:bodyPr>
          <a:lstStyle/>
          <a:p>
            <a:pPr fontAlgn="base"/>
            <a:r>
              <a:rPr lang="en-US" sz="1400" dirty="0"/>
              <a:t>Joseph's Son</a:t>
            </a:r>
          </a:p>
          <a:p>
            <a:pPr fontAlgn="base"/>
            <a:r>
              <a:rPr lang="en-US" sz="1400" dirty="0"/>
              <a:t>Judge</a:t>
            </a:r>
          </a:p>
          <a:p>
            <a:pPr fontAlgn="base"/>
            <a:r>
              <a:rPr lang="en-US" sz="1400" dirty="0"/>
              <a:t>Judge of Quick and Dead</a:t>
            </a:r>
          </a:p>
          <a:p>
            <a:pPr fontAlgn="base"/>
            <a:r>
              <a:rPr lang="en-US" sz="1400" dirty="0"/>
              <a:t>Just One</a:t>
            </a:r>
          </a:p>
          <a:p>
            <a:pPr fontAlgn="base"/>
            <a:r>
              <a:rPr lang="en-US" sz="1400" dirty="0"/>
              <a:t>Just, The</a:t>
            </a:r>
          </a:p>
          <a:p>
            <a:pPr fontAlgn="base"/>
            <a:r>
              <a:rPr lang="en-US" sz="1400" dirty="0"/>
              <a:t>King</a:t>
            </a:r>
          </a:p>
          <a:p>
            <a:pPr fontAlgn="base"/>
            <a:r>
              <a:rPr lang="en-US" sz="1400" dirty="0"/>
              <a:t>King of Israel</a:t>
            </a:r>
          </a:p>
          <a:p>
            <a:pPr fontAlgn="base"/>
            <a:r>
              <a:rPr lang="en-US" sz="1400" dirty="0"/>
              <a:t>King of Kings</a:t>
            </a:r>
          </a:p>
          <a:p>
            <a:pPr fontAlgn="base"/>
            <a:r>
              <a:rPr lang="en-US" sz="1400" dirty="0"/>
              <a:t>King of Zion/</a:t>
            </a:r>
            <a:r>
              <a:rPr lang="en-US" sz="1400" dirty="0" err="1"/>
              <a:t>Sion</a:t>
            </a:r>
            <a:endParaRPr lang="en-US" sz="1400" dirty="0"/>
          </a:p>
          <a:p>
            <a:pPr fontAlgn="base"/>
            <a:r>
              <a:rPr lang="en-US" sz="1400" dirty="0"/>
              <a:t>King of the Jews</a:t>
            </a:r>
          </a:p>
          <a:p>
            <a:pPr fontAlgn="base"/>
            <a:r>
              <a:rPr lang="en-US" sz="1400" dirty="0"/>
              <a:t>Lamb</a:t>
            </a:r>
          </a:p>
          <a:p>
            <a:pPr fontAlgn="base"/>
            <a:r>
              <a:rPr lang="en-US" sz="1400" dirty="0"/>
              <a:t>Lamb of God</a:t>
            </a:r>
          </a:p>
          <a:p>
            <a:pPr fontAlgn="base"/>
            <a:r>
              <a:rPr lang="en-US" sz="1400" dirty="0"/>
              <a:t>Life, the</a:t>
            </a:r>
          </a:p>
          <a:p>
            <a:pPr fontAlgn="base"/>
            <a:r>
              <a:rPr lang="en-US" sz="1400" dirty="0"/>
              <a:t>Light of the World</a:t>
            </a:r>
          </a:p>
          <a:p>
            <a:pPr fontAlgn="base"/>
            <a:r>
              <a:rPr lang="en-US" sz="1400" dirty="0"/>
              <a:t>Light, the</a:t>
            </a:r>
          </a:p>
          <a:p>
            <a:pPr fontAlgn="base"/>
            <a:r>
              <a:rPr lang="en-US" sz="1400" dirty="0"/>
              <a:t>Lion of the Tribe of Judah</a:t>
            </a:r>
          </a:p>
          <a:p>
            <a:pPr fontAlgn="base"/>
            <a:r>
              <a:rPr lang="en-US" sz="1400" dirty="0"/>
              <a:t>Living Bread</a:t>
            </a:r>
          </a:p>
          <a:p>
            <a:pPr fontAlgn="base"/>
            <a:r>
              <a:rPr lang="en-US" sz="1400" dirty="0"/>
              <a:t>Living Stone</a:t>
            </a:r>
          </a:p>
          <a:p>
            <a:pPr fontAlgn="base"/>
            <a:r>
              <a:rPr lang="en-US" sz="1400" dirty="0"/>
              <a:t>Living Water</a:t>
            </a:r>
          </a:p>
          <a:p>
            <a:pPr fontAlgn="base"/>
            <a:r>
              <a:rPr lang="en-US" sz="1400" dirty="0"/>
              <a:t>Lord</a:t>
            </a:r>
          </a:p>
          <a:p>
            <a:pPr fontAlgn="base"/>
            <a:r>
              <a:rPr lang="en-US" sz="1400" dirty="0"/>
              <a:t>Lord from Heaven</a:t>
            </a:r>
          </a:p>
          <a:p>
            <a:pPr fontAlgn="base"/>
            <a:r>
              <a:rPr lang="en-US" sz="1400" dirty="0"/>
              <a:t>Lord God</a:t>
            </a:r>
          </a:p>
          <a:p>
            <a:pPr fontAlgn="base"/>
            <a:r>
              <a:rPr lang="en-US" sz="1400" dirty="0"/>
              <a:t>Lord God Almighty</a:t>
            </a:r>
          </a:p>
          <a:p>
            <a:pPr fontAlgn="base"/>
            <a:r>
              <a:rPr lang="en-US" sz="1400" dirty="0"/>
              <a:t>Lord God of Hosts</a:t>
            </a:r>
          </a:p>
          <a:p>
            <a:pPr fontAlgn="base"/>
            <a:r>
              <a:rPr lang="en-US" sz="1400" dirty="0"/>
              <a:t>Lord Jehovah</a:t>
            </a:r>
          </a:p>
          <a:p>
            <a:pPr fontAlgn="base"/>
            <a:r>
              <a:rPr lang="en-US" sz="1400" dirty="0"/>
              <a:t>Lord Jesus</a:t>
            </a:r>
          </a:p>
          <a:p>
            <a:pPr fontAlgn="base"/>
            <a:r>
              <a:rPr lang="en-US" sz="1400" dirty="0"/>
              <a:t>Lord of All</a:t>
            </a:r>
          </a:p>
          <a:p>
            <a:pPr fontAlgn="base"/>
            <a:r>
              <a:rPr lang="en-US" sz="1400" dirty="0"/>
              <a:t>Lord of Dead</a:t>
            </a:r>
          </a:p>
          <a:p>
            <a:pPr fontAlgn="base"/>
            <a:r>
              <a:rPr lang="en-US" sz="1400" dirty="0"/>
              <a:t>Lord of Glory</a:t>
            </a:r>
          </a:p>
          <a:p>
            <a:pPr fontAlgn="base"/>
            <a:r>
              <a:rPr lang="en-US" sz="1400" dirty="0"/>
              <a:t>Lord of Hosts</a:t>
            </a:r>
          </a:p>
          <a:p>
            <a:pPr fontAlgn="base"/>
            <a:r>
              <a:rPr lang="en-US" sz="1400" dirty="0"/>
              <a:t>Lord of Living</a:t>
            </a:r>
          </a:p>
          <a:p>
            <a:pPr fontAlgn="base"/>
            <a:r>
              <a:rPr lang="en-US" sz="1400" dirty="0"/>
              <a:t>Lord of Lords</a:t>
            </a:r>
          </a:p>
          <a:p>
            <a:pPr fontAlgn="base"/>
            <a:endParaRPr lang="en-US" sz="1400" dirty="0"/>
          </a:p>
          <a:p>
            <a:pPr fontAlgn="base"/>
            <a:endParaRPr lang="en-US" sz="1400" dirty="0"/>
          </a:p>
          <a:p>
            <a:pPr fontAlgn="base"/>
            <a:endParaRPr lang="en-US" sz="1400" dirty="0"/>
          </a:p>
          <a:p>
            <a:pPr fontAlgn="base"/>
            <a:endParaRPr lang="en-US" sz="1400" dirty="0"/>
          </a:p>
          <a:p>
            <a:pPr fontAlgn="base"/>
            <a:endParaRPr lang="en-US" sz="1400" dirty="0"/>
          </a:p>
        </p:txBody>
      </p:sp>
      <p:sp>
        <p:nvSpPr>
          <p:cNvPr id="6" name="Rectangle 5"/>
          <p:cNvSpPr/>
          <p:nvPr/>
        </p:nvSpPr>
        <p:spPr>
          <a:xfrm>
            <a:off x="9674710" y="0"/>
            <a:ext cx="2255520" cy="6986528"/>
          </a:xfrm>
          <a:prstGeom prst="rect">
            <a:avLst/>
          </a:prstGeom>
        </p:spPr>
        <p:txBody>
          <a:bodyPr wrap="square">
            <a:spAutoFit/>
          </a:bodyPr>
          <a:lstStyle/>
          <a:p>
            <a:pPr fontAlgn="base"/>
            <a:r>
              <a:rPr lang="en-US" sz="1400" dirty="0"/>
              <a:t>Lord of the Sabbath</a:t>
            </a:r>
          </a:p>
          <a:p>
            <a:pPr fontAlgn="base"/>
            <a:r>
              <a:rPr lang="en-US" sz="1400" dirty="0"/>
              <a:t>Lord Omnipotent</a:t>
            </a:r>
          </a:p>
          <a:p>
            <a:pPr fontAlgn="base"/>
            <a:r>
              <a:rPr lang="en-US" sz="1400" dirty="0"/>
              <a:t>Lord our Righteousness</a:t>
            </a:r>
          </a:p>
          <a:p>
            <a:pPr fontAlgn="base"/>
            <a:r>
              <a:rPr lang="en-US" sz="1400" dirty="0"/>
              <a:t>Lord's Christ</a:t>
            </a:r>
          </a:p>
          <a:p>
            <a:pPr fontAlgn="base"/>
            <a:r>
              <a:rPr lang="en-US" sz="1400" dirty="0"/>
              <a:t>Maker</a:t>
            </a:r>
          </a:p>
          <a:p>
            <a:pPr fontAlgn="base"/>
            <a:r>
              <a:rPr lang="en-US" sz="1400" dirty="0"/>
              <a:t>Man of Counsel</a:t>
            </a:r>
          </a:p>
          <a:p>
            <a:pPr fontAlgn="base"/>
            <a:r>
              <a:rPr lang="en-US" sz="1400" dirty="0"/>
              <a:t>Man of Holiness</a:t>
            </a:r>
          </a:p>
          <a:p>
            <a:pPr fontAlgn="base"/>
            <a:r>
              <a:rPr lang="en-US" sz="1400" dirty="0"/>
              <a:t>Master</a:t>
            </a:r>
          </a:p>
          <a:p>
            <a:pPr fontAlgn="base"/>
            <a:r>
              <a:rPr lang="en-US" sz="1400" dirty="0"/>
              <a:t>Mediator</a:t>
            </a:r>
          </a:p>
          <a:p>
            <a:pPr fontAlgn="base"/>
            <a:r>
              <a:rPr lang="en-US" sz="1400" dirty="0"/>
              <a:t>Meek and Lowly</a:t>
            </a:r>
          </a:p>
          <a:p>
            <a:pPr fontAlgn="base"/>
            <a:r>
              <a:rPr lang="en-US" sz="1400" dirty="0"/>
              <a:t>Messenger of the Covenant</a:t>
            </a:r>
          </a:p>
          <a:p>
            <a:pPr fontAlgn="base"/>
            <a:r>
              <a:rPr lang="en-US" sz="1400" dirty="0"/>
              <a:t>Messiah</a:t>
            </a:r>
          </a:p>
          <a:p>
            <a:pPr fontAlgn="base"/>
            <a:r>
              <a:rPr lang="en-US" sz="1400" dirty="0" err="1"/>
              <a:t>Messias</a:t>
            </a:r>
            <a:endParaRPr lang="en-US" sz="1400" dirty="0"/>
          </a:p>
          <a:p>
            <a:pPr fontAlgn="base"/>
            <a:r>
              <a:rPr lang="en-US" sz="1400" dirty="0"/>
              <a:t>Mighty God</a:t>
            </a:r>
          </a:p>
          <a:p>
            <a:pPr fontAlgn="base"/>
            <a:r>
              <a:rPr lang="en-US" sz="1400" dirty="0"/>
              <a:t>Mighty One</a:t>
            </a:r>
          </a:p>
          <a:p>
            <a:pPr fontAlgn="base"/>
            <a:r>
              <a:rPr lang="en-US" sz="1400" dirty="0"/>
              <a:t>Mighty One of Israel</a:t>
            </a:r>
          </a:p>
          <a:p>
            <a:pPr fontAlgn="base"/>
            <a:r>
              <a:rPr lang="en-US" sz="1400" dirty="0"/>
              <a:t>Mighty One of Jacob</a:t>
            </a:r>
          </a:p>
          <a:p>
            <a:pPr fontAlgn="base"/>
            <a:r>
              <a:rPr lang="en-US" sz="1400" dirty="0"/>
              <a:t>Minister</a:t>
            </a:r>
          </a:p>
          <a:p>
            <a:pPr fontAlgn="base"/>
            <a:r>
              <a:rPr lang="en-US" sz="1400" dirty="0"/>
              <a:t>Most High God</a:t>
            </a:r>
          </a:p>
          <a:p>
            <a:pPr fontAlgn="base"/>
            <a:r>
              <a:rPr lang="en-US" sz="1400" dirty="0"/>
              <a:t>Nazarene </a:t>
            </a:r>
          </a:p>
          <a:p>
            <a:pPr fontAlgn="base"/>
            <a:r>
              <a:rPr lang="en-US" sz="1400" dirty="0"/>
              <a:t>Offspring of David</a:t>
            </a:r>
          </a:p>
          <a:p>
            <a:pPr fontAlgn="base"/>
            <a:r>
              <a:rPr lang="en-US" sz="1400" dirty="0"/>
              <a:t>One Body</a:t>
            </a:r>
          </a:p>
          <a:p>
            <a:pPr fontAlgn="base"/>
            <a:r>
              <a:rPr lang="en-US" sz="1400" dirty="0"/>
              <a:t>Only Begotten</a:t>
            </a:r>
          </a:p>
          <a:p>
            <a:pPr fontAlgn="base"/>
            <a:r>
              <a:rPr lang="en-US" sz="1400" dirty="0"/>
              <a:t>Only Begotten of the Father</a:t>
            </a:r>
          </a:p>
          <a:p>
            <a:pPr fontAlgn="base"/>
            <a:r>
              <a:rPr lang="en-US" sz="1400" dirty="0"/>
              <a:t>Only Begotten Son</a:t>
            </a:r>
          </a:p>
          <a:p>
            <a:pPr fontAlgn="base"/>
            <a:r>
              <a:rPr lang="en-US" sz="1400" dirty="0"/>
              <a:t>Our Passover</a:t>
            </a:r>
          </a:p>
          <a:p>
            <a:pPr fontAlgn="base"/>
            <a:r>
              <a:rPr lang="en-US" sz="1400" dirty="0"/>
              <a:t>Physician</a:t>
            </a:r>
          </a:p>
          <a:p>
            <a:pPr fontAlgn="base"/>
            <a:r>
              <a:rPr lang="en-US" sz="1400" dirty="0"/>
              <a:t>Power of God</a:t>
            </a:r>
          </a:p>
          <a:p>
            <a:pPr fontAlgn="base"/>
            <a:r>
              <a:rPr lang="en-US" sz="1400" dirty="0"/>
              <a:t>Prince</a:t>
            </a:r>
          </a:p>
          <a:p>
            <a:pPr fontAlgn="base"/>
            <a:r>
              <a:rPr lang="en-US" sz="1400" dirty="0"/>
              <a:t>Prince of Life</a:t>
            </a:r>
          </a:p>
          <a:p>
            <a:pPr fontAlgn="base"/>
            <a:r>
              <a:rPr lang="en-US" sz="1400" dirty="0"/>
              <a:t>Prince of Peace</a:t>
            </a:r>
          </a:p>
          <a:p>
            <a:pPr fontAlgn="base"/>
            <a:r>
              <a:rPr lang="en-US" sz="1400" dirty="0"/>
              <a:t>Prophet</a:t>
            </a:r>
          </a:p>
        </p:txBody>
      </p:sp>
      <p:sp>
        <p:nvSpPr>
          <p:cNvPr id="7" name="TextBox 6"/>
          <p:cNvSpPr txBox="1"/>
          <p:nvPr/>
        </p:nvSpPr>
        <p:spPr>
          <a:xfrm>
            <a:off x="11370833" y="6550223"/>
            <a:ext cx="821167" cy="307777"/>
          </a:xfrm>
          <a:prstGeom prst="rect">
            <a:avLst/>
          </a:prstGeom>
          <a:noFill/>
        </p:spPr>
        <p:txBody>
          <a:bodyPr wrap="square" rtlCol="0">
            <a:spAutoFit/>
          </a:bodyPr>
          <a:lstStyle/>
          <a:p>
            <a:r>
              <a:rPr lang="en-US" sz="1400" b="1" dirty="0"/>
              <a:t>1-158</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614569" cy="7971413"/>
          </a:xfrm>
          <a:prstGeom prst="rect">
            <a:avLst/>
          </a:prstGeom>
        </p:spPr>
        <p:txBody>
          <a:bodyPr wrap="square">
            <a:spAutoFit/>
          </a:bodyPr>
          <a:lstStyle/>
          <a:p>
            <a:pPr fontAlgn="base"/>
            <a:r>
              <a:rPr lang="en-US" sz="1400" dirty="0"/>
              <a:t>Prophet of Nazareth</a:t>
            </a:r>
          </a:p>
          <a:p>
            <a:pPr fontAlgn="base"/>
            <a:r>
              <a:rPr lang="en-US" sz="1400" dirty="0"/>
              <a:t>Propitiation for Sins of Whole World</a:t>
            </a:r>
          </a:p>
          <a:p>
            <a:pPr fontAlgn="base"/>
            <a:r>
              <a:rPr lang="en-US" sz="1400" dirty="0"/>
              <a:t>Rabbi</a:t>
            </a:r>
          </a:p>
          <a:p>
            <a:pPr fontAlgn="base"/>
            <a:r>
              <a:rPr lang="en-US" sz="1400" dirty="0"/>
              <a:t>Redeemer</a:t>
            </a:r>
          </a:p>
          <a:p>
            <a:pPr fontAlgn="base"/>
            <a:r>
              <a:rPr lang="en-US" sz="1400" dirty="0"/>
              <a:t>Redeemer of Israel</a:t>
            </a:r>
          </a:p>
          <a:p>
            <a:pPr fontAlgn="base"/>
            <a:r>
              <a:rPr lang="en-US" sz="1400" dirty="0"/>
              <a:t>Redeemer of the World</a:t>
            </a:r>
          </a:p>
          <a:p>
            <a:pPr fontAlgn="base"/>
            <a:r>
              <a:rPr lang="en-US" sz="1400" dirty="0"/>
              <a:t>Resurrection and the Life</a:t>
            </a:r>
          </a:p>
          <a:p>
            <a:pPr fontAlgn="base"/>
            <a:r>
              <a:rPr lang="en-US" sz="1400" dirty="0"/>
              <a:t>Revealer</a:t>
            </a:r>
          </a:p>
          <a:p>
            <a:pPr fontAlgn="base"/>
            <a:r>
              <a:rPr lang="en-US" sz="1400" dirty="0"/>
              <a:t>Righteous Judge</a:t>
            </a:r>
          </a:p>
          <a:p>
            <a:pPr fontAlgn="base"/>
            <a:r>
              <a:rPr lang="en-US" sz="1400" dirty="0"/>
              <a:t>Righteous </a:t>
            </a:r>
            <a:r>
              <a:rPr lang="en-US" sz="1400" dirty="0" err="1"/>
              <a:t>ManRock</a:t>
            </a:r>
            <a:r>
              <a:rPr lang="en-US" sz="1400" dirty="0"/>
              <a:t>, the</a:t>
            </a:r>
          </a:p>
          <a:p>
            <a:pPr fontAlgn="base"/>
            <a:r>
              <a:rPr lang="en-US" sz="1400" dirty="0"/>
              <a:t>Rock of Heaven</a:t>
            </a:r>
          </a:p>
          <a:p>
            <a:pPr fontAlgn="base"/>
            <a:r>
              <a:rPr lang="en-US" sz="1400" dirty="0"/>
              <a:t>Root of Jesse</a:t>
            </a:r>
          </a:p>
          <a:p>
            <a:pPr fontAlgn="base"/>
            <a:r>
              <a:rPr lang="en-US" sz="1400" dirty="0"/>
              <a:t>Sacrifice, the</a:t>
            </a:r>
          </a:p>
          <a:p>
            <a:pPr fontAlgn="base"/>
            <a:r>
              <a:rPr lang="en-US" sz="1400" dirty="0"/>
              <a:t>Savior</a:t>
            </a:r>
          </a:p>
          <a:p>
            <a:pPr fontAlgn="base"/>
            <a:r>
              <a:rPr lang="en-US" sz="1400" dirty="0"/>
              <a:t>Savior of Israel</a:t>
            </a:r>
          </a:p>
          <a:p>
            <a:pPr fontAlgn="base"/>
            <a:r>
              <a:rPr lang="en-US" sz="1400" dirty="0"/>
              <a:t>Savior of the World</a:t>
            </a:r>
          </a:p>
          <a:p>
            <a:pPr fontAlgn="base"/>
            <a:r>
              <a:rPr lang="en-US" sz="1400" dirty="0"/>
              <a:t>Second Comforter</a:t>
            </a:r>
          </a:p>
          <a:p>
            <a:pPr fontAlgn="base"/>
            <a:r>
              <a:rPr lang="en-US" sz="1400" dirty="0"/>
              <a:t>Seed of Abraham</a:t>
            </a:r>
          </a:p>
          <a:p>
            <a:pPr fontAlgn="base"/>
            <a:r>
              <a:rPr lang="en-US" sz="1400" dirty="0"/>
              <a:t>Seed of David</a:t>
            </a:r>
          </a:p>
          <a:p>
            <a:pPr fontAlgn="base"/>
            <a:r>
              <a:rPr lang="en-US" sz="1400" dirty="0"/>
              <a:t>Seed of the Woman</a:t>
            </a:r>
          </a:p>
          <a:p>
            <a:pPr fontAlgn="base"/>
            <a:r>
              <a:rPr lang="en-US" sz="1400" dirty="0"/>
              <a:t>Servant of Jehovah</a:t>
            </a:r>
          </a:p>
          <a:p>
            <a:pPr fontAlgn="base"/>
            <a:r>
              <a:rPr lang="en-US" sz="1400" dirty="0"/>
              <a:t>Servant of the Lord</a:t>
            </a:r>
          </a:p>
          <a:p>
            <a:pPr fontAlgn="base"/>
            <a:r>
              <a:rPr lang="en-US" sz="1400" dirty="0"/>
              <a:t>Shepherd</a:t>
            </a:r>
          </a:p>
          <a:p>
            <a:pPr fontAlgn="base"/>
            <a:r>
              <a:rPr lang="en-US" sz="1400" dirty="0"/>
              <a:t>Son</a:t>
            </a:r>
          </a:p>
          <a:p>
            <a:pPr fontAlgn="base"/>
            <a:r>
              <a:rPr lang="en-US" sz="1400" dirty="0"/>
              <a:t>Son of Abraham</a:t>
            </a:r>
          </a:p>
          <a:p>
            <a:pPr fontAlgn="base"/>
            <a:r>
              <a:rPr lang="en-US" sz="1400" dirty="0"/>
              <a:t>Son of David</a:t>
            </a:r>
          </a:p>
          <a:p>
            <a:pPr fontAlgn="base"/>
            <a:r>
              <a:rPr lang="en-US" sz="1400" dirty="0"/>
              <a:t>Son of God</a:t>
            </a:r>
          </a:p>
          <a:p>
            <a:pPr fontAlgn="base"/>
            <a:r>
              <a:rPr lang="en-US" sz="1400" dirty="0"/>
              <a:t>Son of Man</a:t>
            </a:r>
          </a:p>
          <a:p>
            <a:pPr fontAlgn="base"/>
            <a:r>
              <a:rPr lang="en-US" sz="1400" dirty="0"/>
              <a:t>Son of Mary</a:t>
            </a:r>
          </a:p>
          <a:p>
            <a:pPr fontAlgn="base"/>
            <a:r>
              <a:rPr lang="en-US" sz="1400" dirty="0"/>
              <a:t>Son of Righteousness</a:t>
            </a:r>
          </a:p>
          <a:p>
            <a:pPr fontAlgn="base"/>
            <a:r>
              <a:rPr lang="en-US" sz="1400" dirty="0"/>
              <a:t>Son of the Blessed</a:t>
            </a:r>
          </a:p>
          <a:p>
            <a:pPr fontAlgn="base"/>
            <a:endParaRPr lang="en-US" sz="1400" dirty="0"/>
          </a:p>
          <a:p>
            <a:pPr fontAlgn="base"/>
            <a:endParaRPr lang="en-US" sz="1400" dirty="0"/>
          </a:p>
          <a:p>
            <a:pPr fontAlgn="base"/>
            <a:endParaRPr lang="en-US" sz="1400" dirty="0"/>
          </a:p>
          <a:p>
            <a:pPr fontAlgn="base"/>
            <a:endParaRPr lang="en-US" sz="1400" dirty="0"/>
          </a:p>
          <a:p>
            <a:pPr fontAlgn="base"/>
            <a:endParaRPr lang="en-US" sz="1400" dirty="0"/>
          </a:p>
        </p:txBody>
      </p:sp>
      <p:sp>
        <p:nvSpPr>
          <p:cNvPr id="5" name="Rectangle 4"/>
          <p:cNvSpPr/>
          <p:nvPr/>
        </p:nvSpPr>
        <p:spPr>
          <a:xfrm>
            <a:off x="2926081" y="0"/>
            <a:ext cx="2312894" cy="4401205"/>
          </a:xfrm>
          <a:prstGeom prst="rect">
            <a:avLst/>
          </a:prstGeom>
        </p:spPr>
        <p:txBody>
          <a:bodyPr wrap="square">
            <a:spAutoFit/>
          </a:bodyPr>
          <a:lstStyle/>
          <a:p>
            <a:pPr fontAlgn="base"/>
            <a:r>
              <a:rPr lang="en-US" sz="1400" dirty="0"/>
              <a:t>Son of the Eternal Father</a:t>
            </a:r>
          </a:p>
          <a:p>
            <a:pPr fontAlgn="base"/>
            <a:r>
              <a:rPr lang="en-US" sz="1400" dirty="0"/>
              <a:t>Son of the Everlasting God</a:t>
            </a:r>
          </a:p>
          <a:p>
            <a:pPr fontAlgn="base"/>
            <a:r>
              <a:rPr lang="en-US" sz="1400" dirty="0"/>
              <a:t>Son of the Highest</a:t>
            </a:r>
          </a:p>
          <a:p>
            <a:pPr fontAlgn="base"/>
            <a:r>
              <a:rPr lang="en-US" sz="1400" dirty="0"/>
              <a:t>Son of the Living God</a:t>
            </a:r>
          </a:p>
          <a:p>
            <a:pPr fontAlgn="base"/>
            <a:r>
              <a:rPr lang="en-US" sz="1400" dirty="0"/>
              <a:t>Son of the Most High God</a:t>
            </a:r>
          </a:p>
          <a:p>
            <a:pPr fontAlgn="base"/>
            <a:r>
              <a:rPr lang="en-US" sz="1400" dirty="0"/>
              <a:t>Spiritual Rock</a:t>
            </a:r>
          </a:p>
          <a:p>
            <a:pPr fontAlgn="base"/>
            <a:r>
              <a:rPr lang="en-US" sz="1400" dirty="0"/>
              <a:t>Stem of Jesse</a:t>
            </a:r>
          </a:p>
          <a:p>
            <a:pPr fontAlgn="base"/>
            <a:r>
              <a:rPr lang="en-US" sz="1400" dirty="0"/>
              <a:t>Teacher Come from God</a:t>
            </a:r>
          </a:p>
          <a:p>
            <a:pPr fontAlgn="base"/>
            <a:r>
              <a:rPr lang="en-US" sz="1400" dirty="0"/>
              <a:t>True Vine</a:t>
            </a:r>
          </a:p>
          <a:p>
            <a:pPr fontAlgn="base"/>
            <a:r>
              <a:rPr lang="en-US" sz="1400" dirty="0"/>
              <a:t>Truth, the</a:t>
            </a:r>
          </a:p>
          <a:p>
            <a:pPr fontAlgn="base"/>
            <a:r>
              <a:rPr lang="en-US" sz="1400" dirty="0"/>
              <a:t>Unchangeable One</a:t>
            </a:r>
          </a:p>
          <a:p>
            <a:pPr fontAlgn="base"/>
            <a:r>
              <a:rPr lang="en-US" sz="1400" dirty="0"/>
              <a:t>Way, the</a:t>
            </a:r>
          </a:p>
          <a:p>
            <a:pPr fontAlgn="base"/>
            <a:r>
              <a:rPr lang="en-US" sz="1400" dirty="0"/>
              <a:t>Well Beloved</a:t>
            </a:r>
          </a:p>
          <a:p>
            <a:pPr fontAlgn="base"/>
            <a:r>
              <a:rPr lang="en-US" sz="1400" dirty="0"/>
              <a:t>Wisdom of God</a:t>
            </a:r>
          </a:p>
          <a:p>
            <a:pPr fontAlgn="base"/>
            <a:r>
              <a:rPr lang="en-US" sz="1400" dirty="0"/>
              <a:t>Wonderful</a:t>
            </a:r>
          </a:p>
          <a:p>
            <a:pPr fontAlgn="base"/>
            <a:r>
              <a:rPr lang="en-US" sz="1400" dirty="0"/>
              <a:t>Word of Life</a:t>
            </a:r>
          </a:p>
          <a:p>
            <a:pPr fontAlgn="base"/>
            <a:r>
              <a:rPr lang="en-US" sz="1400" dirty="0"/>
              <a:t>Word, the</a:t>
            </a:r>
          </a:p>
          <a:p>
            <a:pPr fontAlgn="base"/>
            <a:r>
              <a:rPr lang="en-US" sz="1400" dirty="0"/>
              <a:t>Worthy</a:t>
            </a:r>
          </a:p>
          <a:p>
            <a:pPr fontAlgn="base"/>
            <a:endParaRPr lang="en-US" sz="1400" dirty="0"/>
          </a:p>
          <a:p>
            <a:pPr fontAlgn="base"/>
            <a:endParaRPr lang="en-US" sz="1400" dirty="0"/>
          </a:p>
        </p:txBody>
      </p:sp>
      <p:sp>
        <p:nvSpPr>
          <p:cNvPr id="6" name="Rectangle 5"/>
          <p:cNvSpPr/>
          <p:nvPr/>
        </p:nvSpPr>
        <p:spPr>
          <a:xfrm>
            <a:off x="4952104" y="3818539"/>
            <a:ext cx="6096000" cy="1754326"/>
          </a:xfrm>
          <a:prstGeom prst="rect">
            <a:avLst/>
          </a:prstGeom>
          <a:ln>
            <a:solidFill>
              <a:schemeClr val="tx1"/>
            </a:solidFill>
          </a:ln>
        </p:spPr>
        <p:txBody>
          <a:bodyPr>
            <a:spAutoFit/>
          </a:bodyPr>
          <a:lstStyle/>
          <a:p>
            <a:r>
              <a:rPr lang="en-US" dirty="0"/>
              <a:t>This list contains over 200 of the many names of </a:t>
            </a:r>
            <a:r>
              <a:rPr lang="en-US" u="sng" dirty="0"/>
              <a:t>Jesus Christ</a:t>
            </a:r>
            <a:r>
              <a:rPr lang="en-US" dirty="0"/>
              <a:t>. Some are titles of </a:t>
            </a:r>
            <a:r>
              <a:rPr lang="en-US" u="sng" dirty="0"/>
              <a:t>the Savior</a:t>
            </a:r>
            <a:r>
              <a:rPr lang="en-US" dirty="0"/>
              <a:t> and concepts of who Christ is. Many of the names of Jesus come from the Bible, </a:t>
            </a:r>
            <a:r>
              <a:rPr lang="en-US" u="sng" dirty="0"/>
              <a:t>LDS Scriptures</a:t>
            </a:r>
            <a:r>
              <a:rPr lang="en-US" dirty="0"/>
              <a:t>, and Latter-day </a:t>
            </a:r>
            <a:r>
              <a:rPr lang="en-US" u="sng" dirty="0"/>
              <a:t>revelation</a:t>
            </a:r>
            <a:r>
              <a:rPr lang="en-US" dirty="0"/>
              <a:t> to </a:t>
            </a:r>
            <a:r>
              <a:rPr lang="en-US" u="sng" dirty="0"/>
              <a:t>living prophets</a:t>
            </a:r>
            <a:r>
              <a:rPr lang="en-US" dirty="0"/>
              <a:t>.</a:t>
            </a:r>
          </a:p>
          <a:p>
            <a:endParaRPr lang="en-US" dirty="0"/>
          </a:p>
          <a:p>
            <a:r>
              <a:rPr lang="en-US" dirty="0"/>
              <a:t>By Rachel Bruner Updated by Krista Cook</a:t>
            </a:r>
          </a:p>
        </p:txBody>
      </p:sp>
      <p:sp>
        <p:nvSpPr>
          <p:cNvPr id="7" name="TextBox 6"/>
          <p:cNvSpPr txBox="1"/>
          <p:nvPr/>
        </p:nvSpPr>
        <p:spPr>
          <a:xfrm>
            <a:off x="2947596" y="3925357"/>
            <a:ext cx="821167" cy="307777"/>
          </a:xfrm>
          <a:prstGeom prst="rect">
            <a:avLst/>
          </a:prstGeom>
          <a:noFill/>
        </p:spPr>
        <p:txBody>
          <a:bodyPr wrap="square" rtlCol="0">
            <a:spAutoFit/>
          </a:bodyPr>
          <a:lstStyle/>
          <a:p>
            <a:r>
              <a:rPr lang="en-US" sz="1400" b="1" dirty="0"/>
              <a:t>159-208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6C541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
          <p:cNvGrpSpPr/>
          <p:nvPr/>
        </p:nvGrpSpPr>
        <p:grpSpPr>
          <a:xfrm>
            <a:off x="508000" y="5903498"/>
            <a:ext cx="11379200" cy="954502"/>
            <a:chOff x="533400" y="5903498"/>
            <a:chExt cx="8534400" cy="954502"/>
          </a:xfrm>
        </p:grpSpPr>
        <p:grpSp>
          <p:nvGrpSpPr>
            <p:cNvPr id="4" name="Group 28"/>
            <p:cNvGrpSpPr/>
            <p:nvPr/>
          </p:nvGrpSpPr>
          <p:grpSpPr>
            <a:xfrm>
              <a:off x="533400" y="5903498"/>
              <a:ext cx="381000" cy="954502"/>
              <a:chOff x="3642609" y="950626"/>
              <a:chExt cx="1184223" cy="2966779"/>
            </a:xfrm>
            <a:solidFill>
              <a:schemeClr val="bg1"/>
            </a:solidFill>
          </p:grpSpPr>
          <p:sp>
            <p:nvSpPr>
              <p:cNvPr id="60" name="Oval 4"/>
              <p:cNvSpPr/>
              <p:nvPr/>
            </p:nvSpPr>
            <p:spPr>
              <a:xfrm>
                <a:off x="3768777" y="950626"/>
                <a:ext cx="990600" cy="9906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5"/>
              <p:cNvSpPr/>
              <p:nvPr/>
            </p:nvSpPr>
            <p:spPr>
              <a:xfrm>
                <a:off x="4114800" y="1828800"/>
                <a:ext cx="304800" cy="1524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
              <p:cNvSpPr/>
              <p:nvPr/>
            </p:nvSpPr>
            <p:spPr>
              <a:xfrm rot="5400000">
                <a:off x="4124793" y="1651416"/>
                <a:ext cx="219856" cy="11842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7"/>
              <p:cNvSpPr/>
              <p:nvPr/>
            </p:nvSpPr>
            <p:spPr>
              <a:xfrm rot="2536077">
                <a:off x="3890728" y="3016794"/>
                <a:ext cx="255340" cy="9006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8"/>
              <p:cNvSpPr/>
              <p:nvPr/>
            </p:nvSpPr>
            <p:spPr>
              <a:xfrm rot="19063923" flipH="1">
                <a:off x="4384481" y="3016794"/>
                <a:ext cx="255340" cy="9006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28"/>
            <p:cNvGrpSpPr/>
            <p:nvPr/>
          </p:nvGrpSpPr>
          <p:grpSpPr>
            <a:xfrm>
              <a:off x="1371600" y="5903498"/>
              <a:ext cx="381000" cy="954502"/>
              <a:chOff x="3642609" y="950626"/>
              <a:chExt cx="1184223" cy="2966779"/>
            </a:xfrm>
            <a:solidFill>
              <a:schemeClr val="bg1"/>
            </a:solidFill>
          </p:grpSpPr>
          <p:sp>
            <p:nvSpPr>
              <p:cNvPr id="55" name="Oval 10"/>
              <p:cNvSpPr/>
              <p:nvPr/>
            </p:nvSpPr>
            <p:spPr>
              <a:xfrm>
                <a:off x="3768777" y="950626"/>
                <a:ext cx="990600" cy="9906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11"/>
              <p:cNvSpPr/>
              <p:nvPr/>
            </p:nvSpPr>
            <p:spPr>
              <a:xfrm>
                <a:off x="4114800" y="1828800"/>
                <a:ext cx="304800" cy="1524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12"/>
              <p:cNvSpPr/>
              <p:nvPr/>
            </p:nvSpPr>
            <p:spPr>
              <a:xfrm rot="5400000">
                <a:off x="4124793" y="1651416"/>
                <a:ext cx="219856" cy="11842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13"/>
              <p:cNvSpPr/>
              <p:nvPr/>
            </p:nvSpPr>
            <p:spPr>
              <a:xfrm rot="2536077">
                <a:off x="3890728" y="3016794"/>
                <a:ext cx="255340" cy="9006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14"/>
              <p:cNvSpPr/>
              <p:nvPr/>
            </p:nvSpPr>
            <p:spPr>
              <a:xfrm rot="19063923" flipH="1">
                <a:off x="4384481" y="3016794"/>
                <a:ext cx="255340" cy="9006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28"/>
            <p:cNvGrpSpPr/>
            <p:nvPr/>
          </p:nvGrpSpPr>
          <p:grpSpPr>
            <a:xfrm>
              <a:off x="2286000" y="5903498"/>
              <a:ext cx="381000" cy="954502"/>
              <a:chOff x="3642609" y="950626"/>
              <a:chExt cx="1184223" cy="2966779"/>
            </a:xfrm>
            <a:solidFill>
              <a:schemeClr val="bg1"/>
            </a:solidFill>
          </p:grpSpPr>
          <p:sp>
            <p:nvSpPr>
              <p:cNvPr id="50" name="Oval 49"/>
              <p:cNvSpPr/>
              <p:nvPr/>
            </p:nvSpPr>
            <p:spPr>
              <a:xfrm>
                <a:off x="3768777" y="950626"/>
                <a:ext cx="990600" cy="9906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4114800" y="1828800"/>
                <a:ext cx="304800" cy="1524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rot="5400000">
                <a:off x="4124793" y="1651416"/>
                <a:ext cx="219856" cy="11842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rot="2536077">
                <a:off x="3890728" y="3016794"/>
                <a:ext cx="255340" cy="9006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rot="19063923" flipH="1">
                <a:off x="4384481" y="3016794"/>
                <a:ext cx="255340" cy="9006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28"/>
            <p:cNvGrpSpPr/>
            <p:nvPr/>
          </p:nvGrpSpPr>
          <p:grpSpPr>
            <a:xfrm>
              <a:off x="3200400" y="5903498"/>
              <a:ext cx="381000" cy="954502"/>
              <a:chOff x="3642609" y="950626"/>
              <a:chExt cx="1184223" cy="2966779"/>
            </a:xfrm>
            <a:solidFill>
              <a:schemeClr val="bg1"/>
            </a:solidFill>
          </p:grpSpPr>
          <p:sp>
            <p:nvSpPr>
              <p:cNvPr id="45" name="Oval 44"/>
              <p:cNvSpPr/>
              <p:nvPr/>
            </p:nvSpPr>
            <p:spPr>
              <a:xfrm>
                <a:off x="3768777" y="950626"/>
                <a:ext cx="990600" cy="9906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114800" y="1828800"/>
                <a:ext cx="304800" cy="1524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5400000">
                <a:off x="4124793" y="1651416"/>
                <a:ext cx="219856" cy="11842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2536077">
                <a:off x="3890728" y="3016794"/>
                <a:ext cx="255340" cy="9006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rot="19063923" flipH="1">
                <a:off x="4384481" y="3016794"/>
                <a:ext cx="255340" cy="9006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28"/>
            <p:cNvGrpSpPr/>
            <p:nvPr/>
          </p:nvGrpSpPr>
          <p:grpSpPr>
            <a:xfrm>
              <a:off x="4114800" y="5903498"/>
              <a:ext cx="381000" cy="954502"/>
              <a:chOff x="3642609" y="950626"/>
              <a:chExt cx="1184223" cy="2966779"/>
            </a:xfrm>
            <a:solidFill>
              <a:schemeClr val="bg1"/>
            </a:solidFill>
          </p:grpSpPr>
          <p:sp>
            <p:nvSpPr>
              <p:cNvPr id="40" name="Oval 39"/>
              <p:cNvSpPr/>
              <p:nvPr/>
            </p:nvSpPr>
            <p:spPr>
              <a:xfrm>
                <a:off x="3768777" y="950626"/>
                <a:ext cx="990600" cy="9906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114800" y="1828800"/>
                <a:ext cx="304800" cy="1524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5400000">
                <a:off x="4124793" y="1651416"/>
                <a:ext cx="219856" cy="11842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rot="2536077">
                <a:off x="3890728" y="3016794"/>
                <a:ext cx="255340" cy="9006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19063923" flipH="1">
                <a:off x="4384481" y="3016794"/>
                <a:ext cx="255340" cy="9006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28"/>
            <p:cNvGrpSpPr/>
            <p:nvPr/>
          </p:nvGrpSpPr>
          <p:grpSpPr>
            <a:xfrm>
              <a:off x="5029200" y="5903498"/>
              <a:ext cx="381000" cy="954502"/>
              <a:chOff x="3642609" y="950626"/>
              <a:chExt cx="1184223" cy="2966779"/>
            </a:xfrm>
            <a:solidFill>
              <a:schemeClr val="bg1"/>
            </a:solidFill>
          </p:grpSpPr>
          <p:sp>
            <p:nvSpPr>
              <p:cNvPr id="35" name="Oval 34"/>
              <p:cNvSpPr/>
              <p:nvPr/>
            </p:nvSpPr>
            <p:spPr>
              <a:xfrm>
                <a:off x="3768777" y="950626"/>
                <a:ext cx="990600" cy="9906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114800" y="1828800"/>
                <a:ext cx="304800" cy="1524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rot="5400000">
                <a:off x="4124793" y="1651416"/>
                <a:ext cx="219856" cy="11842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2536077">
                <a:off x="3890728" y="3016794"/>
                <a:ext cx="255340" cy="9006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rot="19063923" flipH="1">
                <a:off x="4384481" y="3016794"/>
                <a:ext cx="255340" cy="9006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28"/>
            <p:cNvGrpSpPr/>
            <p:nvPr/>
          </p:nvGrpSpPr>
          <p:grpSpPr>
            <a:xfrm>
              <a:off x="5943600" y="5903498"/>
              <a:ext cx="381000" cy="954502"/>
              <a:chOff x="3642609" y="950626"/>
              <a:chExt cx="1184223" cy="2966779"/>
            </a:xfrm>
            <a:solidFill>
              <a:schemeClr val="bg1"/>
            </a:solidFill>
          </p:grpSpPr>
          <p:sp>
            <p:nvSpPr>
              <p:cNvPr id="30" name="Oval 29"/>
              <p:cNvSpPr/>
              <p:nvPr/>
            </p:nvSpPr>
            <p:spPr>
              <a:xfrm>
                <a:off x="3768777" y="950626"/>
                <a:ext cx="990600" cy="9906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114800" y="1828800"/>
                <a:ext cx="304800" cy="1524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rot="5400000">
                <a:off x="4124793" y="1651416"/>
                <a:ext cx="219856" cy="11842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2536077">
                <a:off x="3890728" y="3016794"/>
                <a:ext cx="255340" cy="9006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9063923" flipH="1">
                <a:off x="4384481" y="3016794"/>
                <a:ext cx="255340" cy="9006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28"/>
            <p:cNvGrpSpPr/>
            <p:nvPr/>
          </p:nvGrpSpPr>
          <p:grpSpPr>
            <a:xfrm>
              <a:off x="6858000" y="5903498"/>
              <a:ext cx="381000" cy="954502"/>
              <a:chOff x="3642609" y="950626"/>
              <a:chExt cx="1184223" cy="2966779"/>
            </a:xfrm>
            <a:solidFill>
              <a:schemeClr val="bg1"/>
            </a:solidFill>
          </p:grpSpPr>
          <p:sp>
            <p:nvSpPr>
              <p:cNvPr id="25" name="Oval 24"/>
              <p:cNvSpPr/>
              <p:nvPr/>
            </p:nvSpPr>
            <p:spPr>
              <a:xfrm>
                <a:off x="3768777" y="950626"/>
                <a:ext cx="990600" cy="9906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114800" y="1828800"/>
                <a:ext cx="304800" cy="1524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5400000">
                <a:off x="4124793" y="1651416"/>
                <a:ext cx="219856" cy="11842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2536077">
                <a:off x="3890728" y="3016794"/>
                <a:ext cx="255340" cy="9006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19063923" flipH="1">
                <a:off x="4384481" y="3016794"/>
                <a:ext cx="255340" cy="9006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28"/>
            <p:cNvGrpSpPr/>
            <p:nvPr/>
          </p:nvGrpSpPr>
          <p:grpSpPr>
            <a:xfrm>
              <a:off x="7772400" y="5903498"/>
              <a:ext cx="381000" cy="954502"/>
              <a:chOff x="3642609" y="950626"/>
              <a:chExt cx="1184223" cy="2966779"/>
            </a:xfrm>
            <a:solidFill>
              <a:schemeClr val="bg1"/>
            </a:solidFill>
          </p:grpSpPr>
          <p:sp>
            <p:nvSpPr>
              <p:cNvPr id="20" name="Oval 19"/>
              <p:cNvSpPr/>
              <p:nvPr/>
            </p:nvSpPr>
            <p:spPr>
              <a:xfrm>
                <a:off x="3768777" y="950626"/>
                <a:ext cx="990600" cy="9906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114800" y="1828800"/>
                <a:ext cx="304800" cy="1524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5400000">
                <a:off x="4124793" y="1651416"/>
                <a:ext cx="219856" cy="11842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rot="2536077">
                <a:off x="3890728" y="3016794"/>
                <a:ext cx="255340" cy="9006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19063923" flipH="1">
                <a:off x="4384481" y="3016794"/>
                <a:ext cx="255340" cy="9006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8"/>
            <p:cNvGrpSpPr/>
            <p:nvPr/>
          </p:nvGrpSpPr>
          <p:grpSpPr>
            <a:xfrm>
              <a:off x="8686800" y="5903498"/>
              <a:ext cx="381000" cy="954502"/>
              <a:chOff x="3642609" y="950626"/>
              <a:chExt cx="1184223" cy="2966779"/>
            </a:xfrm>
            <a:solidFill>
              <a:schemeClr val="bg1"/>
            </a:solidFill>
          </p:grpSpPr>
          <p:sp>
            <p:nvSpPr>
              <p:cNvPr id="15" name="Oval 14"/>
              <p:cNvSpPr/>
              <p:nvPr/>
            </p:nvSpPr>
            <p:spPr>
              <a:xfrm>
                <a:off x="3768777" y="950626"/>
                <a:ext cx="990600" cy="9906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114800" y="1828800"/>
                <a:ext cx="304800" cy="1524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5400000">
                <a:off x="4124793" y="1651416"/>
                <a:ext cx="219856" cy="11842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rot="2536077">
                <a:off x="3890728" y="3016794"/>
                <a:ext cx="255340" cy="9006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19063923" flipH="1">
                <a:off x="4384481" y="3016794"/>
                <a:ext cx="255340" cy="9006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5" name="TextBox 64"/>
          <p:cNvSpPr txBox="1"/>
          <p:nvPr/>
        </p:nvSpPr>
        <p:spPr>
          <a:xfrm>
            <a:off x="1219200" y="533401"/>
            <a:ext cx="9550400" cy="4247317"/>
          </a:xfrm>
          <a:prstGeom prst="rect">
            <a:avLst/>
          </a:prstGeom>
          <a:noFill/>
        </p:spPr>
        <p:txBody>
          <a:bodyPr wrap="square" rtlCol="0">
            <a:spAutoFit/>
          </a:bodyPr>
          <a:lstStyle/>
          <a:p>
            <a:pPr algn="ctr"/>
            <a:r>
              <a:rPr lang="en-US" sz="7200" dirty="0">
                <a:solidFill>
                  <a:srgbClr val="FFFF99"/>
                </a:solidFill>
                <a:latin typeface="Algerian" pitchFamily="82" charset="0"/>
                <a:cs typeface="Microsoft Tai Le" pitchFamily="34" charset="0"/>
              </a:rPr>
              <a:t>Understanding the Lord’s premortal greatness</a:t>
            </a:r>
          </a:p>
          <a:p>
            <a:pPr algn="ctr"/>
            <a:r>
              <a:rPr lang="en-US" sz="5400" dirty="0">
                <a:solidFill>
                  <a:srgbClr val="FFFF99"/>
                </a:solidFill>
                <a:latin typeface="Algerian" pitchFamily="82" charset="0"/>
                <a:cs typeface="Microsoft Tai Le" pitchFamily="34" charset="0"/>
              </a:rPr>
              <a:t>John 1:1-3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6C541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175492"/>
            <a:ext cx="9550400" cy="6555641"/>
          </a:xfrm>
          <a:prstGeom prst="rect">
            <a:avLst/>
          </a:prstGeom>
          <a:noFill/>
        </p:spPr>
        <p:txBody>
          <a:bodyPr wrap="square" rtlCol="0">
            <a:spAutoFit/>
          </a:bodyPr>
          <a:lstStyle/>
          <a:p>
            <a:pPr marL="742950" indent="-742950">
              <a:buAutoNum type="arabicPeriod"/>
            </a:pPr>
            <a:r>
              <a:rPr lang="en-US" sz="3200" dirty="0">
                <a:solidFill>
                  <a:srgbClr val="FFFF99"/>
                </a:solidFill>
              </a:rPr>
              <a:t>Jesus created this earth</a:t>
            </a:r>
          </a:p>
          <a:p>
            <a:pPr marL="742950" indent="-742950">
              <a:buAutoNum type="arabicPeriod"/>
            </a:pPr>
            <a:endParaRPr lang="en-US" sz="3200" dirty="0">
              <a:solidFill>
                <a:srgbClr val="FFFF99"/>
              </a:solidFill>
            </a:endParaRPr>
          </a:p>
          <a:p>
            <a:pPr marL="742950" indent="-742950">
              <a:buAutoNum type="arabicPeriod"/>
            </a:pPr>
            <a:r>
              <a:rPr lang="en-US" sz="3200" dirty="0">
                <a:solidFill>
                  <a:srgbClr val="FFFF99"/>
                </a:solidFill>
              </a:rPr>
              <a:t>Jesus created worlds without number.</a:t>
            </a:r>
          </a:p>
          <a:p>
            <a:pPr marL="742950" indent="-742950">
              <a:buAutoNum type="arabicPeriod"/>
            </a:pPr>
            <a:endParaRPr lang="en-US" sz="3200" dirty="0">
              <a:solidFill>
                <a:srgbClr val="FFFF99"/>
              </a:solidFill>
            </a:endParaRPr>
          </a:p>
          <a:p>
            <a:pPr marL="742950" indent="-742950">
              <a:buAutoNum type="arabicPeriod"/>
            </a:pPr>
            <a:endParaRPr lang="en-US" sz="3200" dirty="0">
              <a:solidFill>
                <a:srgbClr val="FFFF99"/>
              </a:solidFill>
            </a:endParaRPr>
          </a:p>
          <a:p>
            <a:pPr marL="742950" indent="-742950">
              <a:buAutoNum type="arabicPeriod"/>
            </a:pPr>
            <a:r>
              <a:rPr lang="en-US" sz="3200" dirty="0">
                <a:solidFill>
                  <a:srgbClr val="FFFF99"/>
                </a:solidFill>
              </a:rPr>
              <a:t>Jesus was the firstborn spirit of our Father in Heaven.</a:t>
            </a:r>
          </a:p>
          <a:p>
            <a:pPr marL="742950" indent="-742950">
              <a:buAutoNum type="arabicPeriod"/>
            </a:pPr>
            <a:endParaRPr lang="en-US" sz="3200" dirty="0">
              <a:solidFill>
                <a:srgbClr val="FFFF99"/>
              </a:solidFill>
            </a:endParaRPr>
          </a:p>
          <a:p>
            <a:pPr marL="742950" indent="-742950">
              <a:buAutoNum type="arabicPeriod"/>
            </a:pPr>
            <a:r>
              <a:rPr lang="en-US" sz="3200" dirty="0">
                <a:solidFill>
                  <a:srgbClr val="FFFF99"/>
                </a:solidFill>
              </a:rPr>
              <a:t>Jesus was a God before He was born on this earth.</a:t>
            </a:r>
          </a:p>
          <a:p>
            <a:pPr marL="742950" indent="-742950">
              <a:buAutoNum type="arabicPeriod"/>
            </a:pPr>
            <a:endParaRPr lang="en-US" sz="3200" dirty="0">
              <a:solidFill>
                <a:srgbClr val="FFFF99"/>
              </a:solidFill>
            </a:endParaRPr>
          </a:p>
          <a:p>
            <a:pPr marL="742950" indent="-742950"/>
            <a:r>
              <a:rPr lang="en-US" sz="3200" dirty="0">
                <a:solidFill>
                  <a:srgbClr val="FFFF99"/>
                </a:solidFill>
              </a:rPr>
              <a:t>5.    Jesus was the one who established the covenant with Abraham.</a:t>
            </a:r>
          </a:p>
          <a:p>
            <a:pPr marL="742950" indent="-742950">
              <a:buAutoNum type="arabicPeriod"/>
            </a:pPr>
            <a:endParaRPr lang="en-US" sz="3600" dirty="0">
              <a:solidFill>
                <a:srgbClr val="FFFF99"/>
              </a:solidFill>
            </a:endParaRPr>
          </a:p>
        </p:txBody>
      </p:sp>
      <p:sp>
        <p:nvSpPr>
          <p:cNvPr id="4" name="TextBox 3"/>
          <p:cNvSpPr txBox="1"/>
          <p:nvPr/>
        </p:nvSpPr>
        <p:spPr>
          <a:xfrm>
            <a:off x="9217891" y="166256"/>
            <a:ext cx="2743200" cy="6494085"/>
          </a:xfrm>
          <a:prstGeom prst="rect">
            <a:avLst/>
          </a:prstGeom>
          <a:noFill/>
        </p:spPr>
        <p:txBody>
          <a:bodyPr wrap="square" rtlCol="0">
            <a:spAutoFit/>
          </a:bodyPr>
          <a:lstStyle/>
          <a:p>
            <a:pPr marL="742950" indent="-742950"/>
            <a:r>
              <a:rPr lang="en-US" sz="3200" dirty="0">
                <a:solidFill>
                  <a:srgbClr val="FFFF99"/>
                </a:solidFill>
              </a:rPr>
              <a:t>True		False</a:t>
            </a:r>
          </a:p>
          <a:p>
            <a:pPr marL="742950" indent="-742950"/>
            <a:endParaRPr lang="en-US" sz="3200" dirty="0">
              <a:solidFill>
                <a:srgbClr val="FFFF99"/>
              </a:solidFill>
            </a:endParaRPr>
          </a:p>
          <a:p>
            <a:pPr marL="742950" indent="-742950"/>
            <a:r>
              <a:rPr lang="en-US" sz="3200" dirty="0">
                <a:solidFill>
                  <a:srgbClr val="FFFF99"/>
                </a:solidFill>
              </a:rPr>
              <a:t>True		False</a:t>
            </a:r>
          </a:p>
          <a:p>
            <a:pPr marL="742950" indent="-742950"/>
            <a:endParaRPr lang="en-US" sz="3200" dirty="0">
              <a:solidFill>
                <a:srgbClr val="FFFF99"/>
              </a:solidFill>
            </a:endParaRPr>
          </a:p>
          <a:p>
            <a:pPr marL="742950" indent="-742950"/>
            <a:endParaRPr lang="en-US" sz="3200" dirty="0">
              <a:solidFill>
                <a:srgbClr val="FFFF99"/>
              </a:solidFill>
            </a:endParaRPr>
          </a:p>
          <a:p>
            <a:pPr marL="742950" indent="-742950"/>
            <a:r>
              <a:rPr lang="en-US" sz="3200" dirty="0">
                <a:solidFill>
                  <a:srgbClr val="FFFF99"/>
                </a:solidFill>
              </a:rPr>
              <a:t>True		False</a:t>
            </a:r>
          </a:p>
          <a:p>
            <a:pPr marL="742950" indent="-742950"/>
            <a:endParaRPr lang="en-US" sz="3200" dirty="0">
              <a:solidFill>
                <a:srgbClr val="FFFF99"/>
              </a:solidFill>
            </a:endParaRPr>
          </a:p>
          <a:p>
            <a:pPr marL="742950" indent="-742950"/>
            <a:endParaRPr lang="en-US" sz="3200" dirty="0">
              <a:solidFill>
                <a:srgbClr val="FFFF99"/>
              </a:solidFill>
            </a:endParaRPr>
          </a:p>
          <a:p>
            <a:pPr marL="742950" indent="-742950"/>
            <a:r>
              <a:rPr lang="en-US" sz="3200" dirty="0">
                <a:solidFill>
                  <a:srgbClr val="FFFF99"/>
                </a:solidFill>
              </a:rPr>
              <a:t>True		False</a:t>
            </a:r>
          </a:p>
          <a:p>
            <a:pPr marL="742950" indent="-742950"/>
            <a:endParaRPr lang="en-US" sz="3200" dirty="0">
              <a:solidFill>
                <a:srgbClr val="FFFF99"/>
              </a:solidFill>
            </a:endParaRPr>
          </a:p>
          <a:p>
            <a:pPr marL="742950" indent="-742950"/>
            <a:endParaRPr lang="en-US" sz="3200" dirty="0">
              <a:solidFill>
                <a:srgbClr val="FFFF99"/>
              </a:solidFill>
            </a:endParaRPr>
          </a:p>
          <a:p>
            <a:pPr marL="742950" indent="-742950"/>
            <a:r>
              <a:rPr lang="en-US" sz="3200" dirty="0">
                <a:solidFill>
                  <a:srgbClr val="FFFF99"/>
                </a:solidFill>
              </a:rPr>
              <a:t>True		False</a:t>
            </a:r>
          </a:p>
          <a:p>
            <a:pPr marL="742950" indent="-742950"/>
            <a:endParaRPr lang="en-US" sz="3200" dirty="0">
              <a:solidFill>
                <a:srgbClr val="FFFF99"/>
              </a:solidFill>
            </a:endParaRPr>
          </a:p>
        </p:txBody>
      </p:sp>
      <p:sp>
        <p:nvSpPr>
          <p:cNvPr id="5" name="Rounded Rectangle 4"/>
          <p:cNvSpPr/>
          <p:nvPr/>
        </p:nvSpPr>
        <p:spPr>
          <a:xfrm>
            <a:off x="9059900" y="267368"/>
            <a:ext cx="1027181" cy="479858"/>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9086637" y="1201821"/>
            <a:ext cx="1027181" cy="479858"/>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070594" y="2633578"/>
            <a:ext cx="1027181" cy="479858"/>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9049205" y="4125494"/>
            <a:ext cx="1027181" cy="479858"/>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9134764" y="5585326"/>
            <a:ext cx="1027181" cy="479858"/>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lide(fromBottom)">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ox(i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slide(fromBottom)">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ox(in)">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slide(fromBottom)">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box(in)">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6C541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0"/>
            <a:ext cx="9448800" cy="7478970"/>
          </a:xfrm>
          <a:prstGeom prst="rect">
            <a:avLst/>
          </a:prstGeom>
          <a:noFill/>
        </p:spPr>
        <p:txBody>
          <a:bodyPr wrap="square" rtlCol="0">
            <a:spAutoFit/>
          </a:bodyPr>
          <a:lstStyle/>
          <a:p>
            <a:pPr marL="742950" indent="-742950"/>
            <a:r>
              <a:rPr lang="en-US" sz="3200" dirty="0">
                <a:solidFill>
                  <a:srgbClr val="FFFF99"/>
                </a:solidFill>
              </a:rPr>
              <a:t>6. Jesus was the God of Abraham,</a:t>
            </a:r>
          </a:p>
          <a:p>
            <a:pPr marL="742950" indent="-742950"/>
            <a:r>
              <a:rPr lang="en-US" sz="3200" dirty="0">
                <a:solidFill>
                  <a:srgbClr val="FFFF99"/>
                </a:solidFill>
              </a:rPr>
              <a:t>      Isaac, and Jacob.</a:t>
            </a:r>
          </a:p>
          <a:p>
            <a:pPr marL="742950" indent="-742950"/>
            <a:endParaRPr lang="en-US" sz="3200" dirty="0">
              <a:solidFill>
                <a:srgbClr val="FFFF99"/>
              </a:solidFill>
            </a:endParaRPr>
          </a:p>
          <a:p>
            <a:pPr marL="742950" indent="-742950"/>
            <a:r>
              <a:rPr lang="en-US" sz="3200" dirty="0">
                <a:solidFill>
                  <a:srgbClr val="FFFF99"/>
                </a:solidFill>
              </a:rPr>
              <a:t>7. Jesus appeared to Moses in the burning bush.</a:t>
            </a:r>
          </a:p>
          <a:p>
            <a:pPr marL="742950" indent="-742950"/>
            <a:endParaRPr lang="en-US" sz="3200" dirty="0">
              <a:solidFill>
                <a:srgbClr val="FFFF99"/>
              </a:solidFill>
            </a:endParaRPr>
          </a:p>
          <a:p>
            <a:pPr marL="742950" indent="-742950"/>
            <a:r>
              <a:rPr lang="en-US" sz="3200" dirty="0">
                <a:solidFill>
                  <a:srgbClr val="FFFF99"/>
                </a:solidFill>
              </a:rPr>
              <a:t>8. Jesus helped the children of Israel escape from Egypt and parted the Red Sea.</a:t>
            </a:r>
          </a:p>
          <a:p>
            <a:pPr marL="742950" indent="-742950"/>
            <a:endParaRPr lang="en-US" sz="3200" dirty="0">
              <a:solidFill>
                <a:srgbClr val="FFFF99"/>
              </a:solidFill>
            </a:endParaRPr>
          </a:p>
          <a:p>
            <a:pPr marL="742950" indent="-742950"/>
            <a:endParaRPr lang="en-US" sz="3200" dirty="0">
              <a:solidFill>
                <a:srgbClr val="FFFF99"/>
              </a:solidFill>
            </a:endParaRPr>
          </a:p>
          <a:p>
            <a:pPr marL="742950" indent="-742950"/>
            <a:r>
              <a:rPr lang="en-US" sz="3200" dirty="0">
                <a:solidFill>
                  <a:srgbClr val="FFFF99"/>
                </a:solidFill>
              </a:rPr>
              <a:t>9. Jesus gave the Ten Commandments</a:t>
            </a:r>
          </a:p>
          <a:p>
            <a:pPr marL="742950" indent="-742950"/>
            <a:r>
              <a:rPr lang="en-US" sz="3200" dirty="0">
                <a:solidFill>
                  <a:srgbClr val="FFFF99"/>
                </a:solidFill>
              </a:rPr>
              <a:t>       to Moses.</a:t>
            </a:r>
          </a:p>
          <a:p>
            <a:pPr marL="742950" indent="-742950"/>
            <a:endParaRPr lang="en-US" sz="3200" dirty="0">
              <a:solidFill>
                <a:srgbClr val="FFFF99"/>
              </a:solidFill>
            </a:endParaRPr>
          </a:p>
          <a:p>
            <a:pPr marL="742950" indent="-742950"/>
            <a:r>
              <a:rPr lang="en-US" sz="3200" dirty="0">
                <a:solidFill>
                  <a:srgbClr val="FFFF99"/>
                </a:solidFill>
              </a:rPr>
              <a:t>10. Jesus is Jehovah, the God of the</a:t>
            </a:r>
          </a:p>
          <a:p>
            <a:pPr marL="742950" indent="-742950"/>
            <a:r>
              <a:rPr lang="en-US" sz="3200" dirty="0">
                <a:solidFill>
                  <a:srgbClr val="FFFF99"/>
                </a:solidFill>
              </a:rPr>
              <a:t>      Old Testament.</a:t>
            </a:r>
          </a:p>
          <a:p>
            <a:pPr marL="742950" indent="-742950"/>
            <a:endParaRPr lang="en-US" sz="3200" dirty="0">
              <a:solidFill>
                <a:srgbClr val="FFFF99"/>
              </a:solidFill>
            </a:endParaRPr>
          </a:p>
        </p:txBody>
      </p:sp>
      <p:sp>
        <p:nvSpPr>
          <p:cNvPr id="4" name="TextBox 3"/>
          <p:cNvSpPr txBox="1"/>
          <p:nvPr/>
        </p:nvSpPr>
        <p:spPr>
          <a:xfrm>
            <a:off x="9144000" y="0"/>
            <a:ext cx="3048000" cy="6986528"/>
          </a:xfrm>
          <a:prstGeom prst="rect">
            <a:avLst/>
          </a:prstGeom>
          <a:noFill/>
        </p:spPr>
        <p:txBody>
          <a:bodyPr wrap="square" rtlCol="0">
            <a:spAutoFit/>
          </a:bodyPr>
          <a:lstStyle/>
          <a:p>
            <a:pPr marL="742950" indent="-742950"/>
            <a:r>
              <a:rPr lang="en-US" sz="3200" dirty="0">
                <a:solidFill>
                  <a:srgbClr val="FFFF99"/>
                </a:solidFill>
              </a:rPr>
              <a:t>True		False</a:t>
            </a:r>
          </a:p>
          <a:p>
            <a:pPr marL="742950" indent="-742950"/>
            <a:endParaRPr lang="en-US" sz="3200" dirty="0">
              <a:solidFill>
                <a:srgbClr val="FFFF99"/>
              </a:solidFill>
            </a:endParaRPr>
          </a:p>
          <a:p>
            <a:pPr marL="742950" indent="-742950"/>
            <a:endParaRPr lang="en-US" sz="3200" dirty="0">
              <a:solidFill>
                <a:srgbClr val="FFFF99"/>
              </a:solidFill>
            </a:endParaRPr>
          </a:p>
          <a:p>
            <a:pPr marL="742950" indent="-742950"/>
            <a:r>
              <a:rPr lang="en-US" sz="3200" dirty="0">
                <a:solidFill>
                  <a:srgbClr val="FFFF99"/>
                </a:solidFill>
              </a:rPr>
              <a:t>True		False</a:t>
            </a:r>
          </a:p>
          <a:p>
            <a:pPr marL="742950" indent="-742950"/>
            <a:endParaRPr lang="en-US" sz="3200" dirty="0">
              <a:solidFill>
                <a:srgbClr val="FFFF99"/>
              </a:solidFill>
            </a:endParaRPr>
          </a:p>
          <a:p>
            <a:pPr marL="742950" indent="-742950"/>
            <a:endParaRPr lang="en-US" sz="3200" dirty="0">
              <a:solidFill>
                <a:srgbClr val="FFFF99"/>
              </a:solidFill>
            </a:endParaRPr>
          </a:p>
          <a:p>
            <a:pPr marL="742950" indent="-742950"/>
            <a:r>
              <a:rPr lang="en-US" sz="3200" dirty="0">
                <a:solidFill>
                  <a:srgbClr val="FFFF99"/>
                </a:solidFill>
              </a:rPr>
              <a:t>True		False</a:t>
            </a:r>
          </a:p>
          <a:p>
            <a:pPr marL="742950" indent="-742950"/>
            <a:endParaRPr lang="en-US" sz="3200" dirty="0">
              <a:solidFill>
                <a:srgbClr val="FFFF99"/>
              </a:solidFill>
            </a:endParaRPr>
          </a:p>
          <a:p>
            <a:pPr marL="742950" indent="-742950"/>
            <a:endParaRPr lang="en-US" sz="3200" dirty="0">
              <a:solidFill>
                <a:srgbClr val="FFFF99"/>
              </a:solidFill>
            </a:endParaRPr>
          </a:p>
          <a:p>
            <a:pPr marL="742950" indent="-742950"/>
            <a:endParaRPr lang="en-US" sz="3200" dirty="0">
              <a:solidFill>
                <a:srgbClr val="FFFF99"/>
              </a:solidFill>
            </a:endParaRPr>
          </a:p>
          <a:p>
            <a:pPr marL="742950" indent="-742950"/>
            <a:r>
              <a:rPr lang="en-US" sz="3200" dirty="0">
                <a:solidFill>
                  <a:srgbClr val="FFFF99"/>
                </a:solidFill>
              </a:rPr>
              <a:t>True		False</a:t>
            </a:r>
          </a:p>
          <a:p>
            <a:pPr marL="742950" indent="-742950"/>
            <a:endParaRPr lang="en-US" sz="3200" dirty="0">
              <a:solidFill>
                <a:srgbClr val="FFFF99"/>
              </a:solidFill>
            </a:endParaRPr>
          </a:p>
          <a:p>
            <a:pPr marL="742950" indent="-742950"/>
            <a:r>
              <a:rPr lang="en-US" sz="3200" dirty="0">
                <a:solidFill>
                  <a:srgbClr val="FFFF99"/>
                </a:solidFill>
              </a:rPr>
              <a:t>True		False</a:t>
            </a:r>
          </a:p>
          <a:p>
            <a:pPr marL="742950" indent="-742950"/>
            <a:endParaRPr lang="en-US" sz="3200" dirty="0">
              <a:solidFill>
                <a:srgbClr val="FFFF99"/>
              </a:solidFill>
            </a:endParaRPr>
          </a:p>
        </p:txBody>
      </p:sp>
      <p:sp>
        <p:nvSpPr>
          <p:cNvPr id="5" name="Rounded Rectangle 4"/>
          <p:cNvSpPr/>
          <p:nvPr/>
        </p:nvSpPr>
        <p:spPr>
          <a:xfrm>
            <a:off x="9057939" y="76200"/>
            <a:ext cx="1000462" cy="533400"/>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9144001" y="1499936"/>
            <a:ext cx="990600" cy="533400"/>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079833" y="5911515"/>
            <a:ext cx="978568" cy="533400"/>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9144000" y="4884820"/>
            <a:ext cx="935915" cy="533400"/>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9079833" y="2943726"/>
            <a:ext cx="989326" cy="533400"/>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ox(in)">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slide(fromBottom)">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ox(in)">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slide(fromBottom)">
                                      <p:cBhvr>
                                        <p:cTn id="46" dur="500"/>
                                        <p:tgtEl>
                                          <p:spTgt spid="3">
                                            <p:txEl>
                                              <p:pRg st="8" end="8"/>
                                            </p:txEl>
                                          </p:spTgt>
                                        </p:tgtEl>
                                      </p:cBhvr>
                                    </p:animEffect>
                                  </p:childTnLst>
                                </p:cTn>
                              </p:par>
                              <p:par>
                                <p:cTn id="47" presetID="12" presetClass="entr" presetSubtype="4"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slide(fromBottom)">
                                      <p:cBhvr>
                                        <p:cTn id="49" dur="500"/>
                                        <p:tgtEl>
                                          <p:spTgt spid="3">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box(in)">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nodeType="click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Effect transition="in" filter="slide(fromBottom)">
                                      <p:cBhvr>
                                        <p:cTn id="59" dur="500"/>
                                        <p:tgtEl>
                                          <p:spTgt spid="3">
                                            <p:txEl>
                                              <p:pRg st="11" end="11"/>
                                            </p:txEl>
                                          </p:spTgt>
                                        </p:tgtEl>
                                      </p:cBhvr>
                                    </p:animEffect>
                                  </p:childTnLst>
                                </p:cTn>
                              </p:par>
                              <p:par>
                                <p:cTn id="60" presetID="12" presetClass="entr" presetSubtype="4" fill="hold" nodeType="with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slide(fromBottom)">
                                      <p:cBhvr>
                                        <p:cTn id="62" dur="500"/>
                                        <p:tgtEl>
                                          <p:spTgt spid="3">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box(in)">
                                      <p:cBhvr>
                                        <p:cTn id="6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6C541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360219"/>
            <a:ext cx="8017164" cy="4154984"/>
          </a:xfrm>
          <a:prstGeom prst="rect">
            <a:avLst/>
          </a:prstGeom>
          <a:noFill/>
        </p:spPr>
        <p:txBody>
          <a:bodyPr wrap="square" rtlCol="0">
            <a:spAutoFit/>
          </a:bodyPr>
          <a:lstStyle/>
          <a:p>
            <a:pPr marL="742950" indent="-742950"/>
            <a:r>
              <a:rPr lang="en-US" sz="2400" dirty="0">
                <a:solidFill>
                  <a:srgbClr val="FFFF99"/>
                </a:solidFill>
              </a:rPr>
              <a:t>      “We claim scriptural authority for the assertion that Jesus Christ was and is God the Creator, the God who reveled Himself to Adam, Enoch, and all the </a:t>
            </a:r>
            <a:r>
              <a:rPr lang="en-US" sz="2400" dirty="0" err="1">
                <a:solidFill>
                  <a:srgbClr val="FFFF99"/>
                </a:solidFill>
              </a:rPr>
              <a:t>antediluvial</a:t>
            </a:r>
            <a:r>
              <a:rPr lang="en-US" sz="2400" dirty="0">
                <a:solidFill>
                  <a:srgbClr val="FFFF99"/>
                </a:solidFill>
              </a:rPr>
              <a:t> patriarchs and prophets down to Noah; the God of Abraham, Isaac and Jacob; the God of Israel as a united people, and the God of </a:t>
            </a:r>
            <a:r>
              <a:rPr lang="en-US" sz="2400" dirty="0" err="1">
                <a:solidFill>
                  <a:srgbClr val="FFFF99"/>
                </a:solidFill>
              </a:rPr>
              <a:t>Ephriam</a:t>
            </a:r>
            <a:r>
              <a:rPr lang="en-US" sz="2400" dirty="0">
                <a:solidFill>
                  <a:srgbClr val="FFFF99"/>
                </a:solidFill>
              </a:rPr>
              <a:t> and Judah after the disruption of the Hebrew nation; the God who made Himself known to the prophets from Moses to Malachi; the God of the Old Testament record; and the God of the Nephites…</a:t>
            </a:r>
          </a:p>
          <a:p>
            <a:pPr marL="742950" indent="-742950"/>
            <a:endParaRPr lang="en-US" sz="2400" dirty="0">
              <a:solidFill>
                <a:srgbClr val="FFFF99"/>
              </a:solidFill>
            </a:endParaRPr>
          </a:p>
        </p:txBody>
      </p:sp>
      <p:grpSp>
        <p:nvGrpSpPr>
          <p:cNvPr id="4" name="Group 63"/>
          <p:cNvGrpSpPr/>
          <p:nvPr/>
        </p:nvGrpSpPr>
        <p:grpSpPr>
          <a:xfrm>
            <a:off x="508000" y="5903498"/>
            <a:ext cx="11379200" cy="954502"/>
            <a:chOff x="533400" y="5903498"/>
            <a:chExt cx="8534400" cy="954502"/>
          </a:xfrm>
        </p:grpSpPr>
        <p:grpSp>
          <p:nvGrpSpPr>
            <p:cNvPr id="10" name="Group 28"/>
            <p:cNvGrpSpPr/>
            <p:nvPr/>
          </p:nvGrpSpPr>
          <p:grpSpPr>
            <a:xfrm>
              <a:off x="533400" y="5903498"/>
              <a:ext cx="381000" cy="954502"/>
              <a:chOff x="3642609" y="950626"/>
              <a:chExt cx="1184223" cy="2966779"/>
            </a:xfrm>
            <a:solidFill>
              <a:schemeClr val="bg1"/>
            </a:solidFill>
          </p:grpSpPr>
          <p:sp>
            <p:nvSpPr>
              <p:cNvPr id="5" name="Oval 4"/>
              <p:cNvSpPr/>
              <p:nvPr/>
            </p:nvSpPr>
            <p:spPr>
              <a:xfrm>
                <a:off x="3768777" y="950626"/>
                <a:ext cx="990600" cy="9906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114800" y="1828800"/>
                <a:ext cx="304800" cy="1524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5400000">
                <a:off x="4124793" y="1651416"/>
                <a:ext cx="219856" cy="11842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2536077">
                <a:off x="3890728" y="3016794"/>
                <a:ext cx="255340" cy="9006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9063923" flipH="1">
                <a:off x="4384481" y="3016794"/>
                <a:ext cx="255340" cy="9006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28"/>
            <p:cNvGrpSpPr/>
            <p:nvPr/>
          </p:nvGrpSpPr>
          <p:grpSpPr>
            <a:xfrm>
              <a:off x="1371600" y="5903498"/>
              <a:ext cx="381000" cy="954502"/>
              <a:chOff x="3642609" y="950626"/>
              <a:chExt cx="1184223" cy="2966779"/>
            </a:xfrm>
            <a:solidFill>
              <a:schemeClr val="bg1"/>
            </a:solidFill>
          </p:grpSpPr>
          <p:sp>
            <p:nvSpPr>
              <p:cNvPr id="11" name="Oval 10"/>
              <p:cNvSpPr/>
              <p:nvPr/>
            </p:nvSpPr>
            <p:spPr>
              <a:xfrm>
                <a:off x="3768777" y="950626"/>
                <a:ext cx="990600" cy="9906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114800" y="1828800"/>
                <a:ext cx="304800" cy="1524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a:off x="4124793" y="1651416"/>
                <a:ext cx="219856" cy="11842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536077">
                <a:off x="3890728" y="3016794"/>
                <a:ext cx="255340" cy="9006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19063923" flipH="1">
                <a:off x="4384481" y="3016794"/>
                <a:ext cx="255340" cy="9006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8"/>
            <p:cNvGrpSpPr/>
            <p:nvPr/>
          </p:nvGrpSpPr>
          <p:grpSpPr>
            <a:xfrm>
              <a:off x="2286000" y="5903498"/>
              <a:ext cx="381000" cy="954502"/>
              <a:chOff x="3642609" y="950626"/>
              <a:chExt cx="1184223" cy="2966779"/>
            </a:xfrm>
            <a:solidFill>
              <a:schemeClr val="bg1"/>
            </a:solidFill>
          </p:grpSpPr>
          <p:sp>
            <p:nvSpPr>
              <p:cNvPr id="17" name="Oval 16"/>
              <p:cNvSpPr/>
              <p:nvPr/>
            </p:nvSpPr>
            <p:spPr>
              <a:xfrm>
                <a:off x="3768777" y="950626"/>
                <a:ext cx="990600" cy="9906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114800" y="1828800"/>
                <a:ext cx="304800" cy="1524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5400000">
                <a:off x="4124793" y="1651416"/>
                <a:ext cx="219856" cy="11842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rot="2536077">
                <a:off x="3890728" y="3016794"/>
                <a:ext cx="255340" cy="9006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rot="19063923" flipH="1">
                <a:off x="4384481" y="3016794"/>
                <a:ext cx="255340" cy="9006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8"/>
            <p:cNvGrpSpPr/>
            <p:nvPr/>
          </p:nvGrpSpPr>
          <p:grpSpPr>
            <a:xfrm>
              <a:off x="3200400" y="5903498"/>
              <a:ext cx="381000" cy="954502"/>
              <a:chOff x="3642609" y="950626"/>
              <a:chExt cx="1184223" cy="2966779"/>
            </a:xfrm>
            <a:solidFill>
              <a:schemeClr val="bg1"/>
            </a:solidFill>
          </p:grpSpPr>
          <p:sp>
            <p:nvSpPr>
              <p:cNvPr id="23" name="Oval 22"/>
              <p:cNvSpPr/>
              <p:nvPr/>
            </p:nvSpPr>
            <p:spPr>
              <a:xfrm>
                <a:off x="3768777" y="950626"/>
                <a:ext cx="990600" cy="9906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114800" y="1828800"/>
                <a:ext cx="304800" cy="1524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rot="5400000">
                <a:off x="4124793" y="1651416"/>
                <a:ext cx="219856" cy="11842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2536077">
                <a:off x="3890728" y="3016794"/>
                <a:ext cx="255340" cy="9006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19063923" flipH="1">
                <a:off x="4384481" y="3016794"/>
                <a:ext cx="255340" cy="9006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28"/>
            <p:cNvGrpSpPr/>
            <p:nvPr/>
          </p:nvGrpSpPr>
          <p:grpSpPr>
            <a:xfrm>
              <a:off x="4114800" y="5903498"/>
              <a:ext cx="381000" cy="954502"/>
              <a:chOff x="3642609" y="950626"/>
              <a:chExt cx="1184223" cy="2966779"/>
            </a:xfrm>
            <a:solidFill>
              <a:schemeClr val="bg1"/>
            </a:solidFill>
          </p:grpSpPr>
          <p:sp>
            <p:nvSpPr>
              <p:cNvPr id="29" name="Oval 28"/>
              <p:cNvSpPr/>
              <p:nvPr/>
            </p:nvSpPr>
            <p:spPr>
              <a:xfrm>
                <a:off x="3768777" y="950626"/>
                <a:ext cx="990600" cy="9906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114800" y="1828800"/>
                <a:ext cx="304800" cy="1524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5400000">
                <a:off x="4124793" y="1651416"/>
                <a:ext cx="219856" cy="11842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rot="2536077">
                <a:off x="3890728" y="3016794"/>
                <a:ext cx="255340" cy="9006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19063923" flipH="1">
                <a:off x="4384481" y="3016794"/>
                <a:ext cx="255340" cy="9006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28"/>
            <p:cNvGrpSpPr/>
            <p:nvPr/>
          </p:nvGrpSpPr>
          <p:grpSpPr>
            <a:xfrm>
              <a:off x="5029200" y="5903498"/>
              <a:ext cx="381000" cy="954502"/>
              <a:chOff x="3642609" y="950626"/>
              <a:chExt cx="1184223" cy="2966779"/>
            </a:xfrm>
            <a:solidFill>
              <a:schemeClr val="bg1"/>
            </a:solidFill>
          </p:grpSpPr>
          <p:sp>
            <p:nvSpPr>
              <p:cNvPr id="35" name="Oval 34"/>
              <p:cNvSpPr/>
              <p:nvPr/>
            </p:nvSpPr>
            <p:spPr>
              <a:xfrm>
                <a:off x="3768777" y="950626"/>
                <a:ext cx="990600" cy="9906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114800" y="1828800"/>
                <a:ext cx="304800" cy="1524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rot="5400000">
                <a:off x="4124793" y="1651416"/>
                <a:ext cx="219856" cy="11842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2536077">
                <a:off x="3890728" y="3016794"/>
                <a:ext cx="255340" cy="9006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rot="19063923" flipH="1">
                <a:off x="4384481" y="3016794"/>
                <a:ext cx="255340" cy="9006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28"/>
            <p:cNvGrpSpPr/>
            <p:nvPr/>
          </p:nvGrpSpPr>
          <p:grpSpPr>
            <a:xfrm>
              <a:off x="5943600" y="5903498"/>
              <a:ext cx="381000" cy="954502"/>
              <a:chOff x="3642609" y="950626"/>
              <a:chExt cx="1184223" cy="2966779"/>
            </a:xfrm>
            <a:solidFill>
              <a:schemeClr val="bg1"/>
            </a:solidFill>
          </p:grpSpPr>
          <p:sp>
            <p:nvSpPr>
              <p:cNvPr id="41" name="Oval 40"/>
              <p:cNvSpPr/>
              <p:nvPr/>
            </p:nvSpPr>
            <p:spPr>
              <a:xfrm>
                <a:off x="3768777" y="950626"/>
                <a:ext cx="990600" cy="9906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4114800" y="1828800"/>
                <a:ext cx="304800" cy="1524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rot="5400000">
                <a:off x="4124793" y="1651416"/>
                <a:ext cx="219856" cy="11842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2536077">
                <a:off x="3890728" y="3016794"/>
                <a:ext cx="255340" cy="9006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rot="19063923" flipH="1">
                <a:off x="4384481" y="3016794"/>
                <a:ext cx="255340" cy="9006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28"/>
            <p:cNvGrpSpPr/>
            <p:nvPr/>
          </p:nvGrpSpPr>
          <p:grpSpPr>
            <a:xfrm>
              <a:off x="6858000" y="5903498"/>
              <a:ext cx="381000" cy="954502"/>
              <a:chOff x="3642609" y="950626"/>
              <a:chExt cx="1184223" cy="2966779"/>
            </a:xfrm>
            <a:solidFill>
              <a:schemeClr val="bg1"/>
            </a:solidFill>
          </p:grpSpPr>
          <p:sp>
            <p:nvSpPr>
              <p:cNvPr id="47" name="Oval 46"/>
              <p:cNvSpPr/>
              <p:nvPr/>
            </p:nvSpPr>
            <p:spPr>
              <a:xfrm>
                <a:off x="3768777" y="950626"/>
                <a:ext cx="990600" cy="9906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114800" y="1828800"/>
                <a:ext cx="304800" cy="1524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rot="5400000">
                <a:off x="4124793" y="1651416"/>
                <a:ext cx="219856" cy="11842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rot="2536077">
                <a:off x="3890728" y="3016794"/>
                <a:ext cx="255340" cy="9006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rot="19063923" flipH="1">
                <a:off x="4384481" y="3016794"/>
                <a:ext cx="255340" cy="9006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28"/>
            <p:cNvGrpSpPr/>
            <p:nvPr/>
          </p:nvGrpSpPr>
          <p:grpSpPr>
            <a:xfrm>
              <a:off x="7772400" y="5903498"/>
              <a:ext cx="381000" cy="954502"/>
              <a:chOff x="3642609" y="950626"/>
              <a:chExt cx="1184223" cy="2966779"/>
            </a:xfrm>
            <a:solidFill>
              <a:schemeClr val="bg1"/>
            </a:solidFill>
          </p:grpSpPr>
          <p:sp>
            <p:nvSpPr>
              <p:cNvPr id="53" name="Oval 52"/>
              <p:cNvSpPr/>
              <p:nvPr/>
            </p:nvSpPr>
            <p:spPr>
              <a:xfrm>
                <a:off x="3768777" y="950626"/>
                <a:ext cx="990600" cy="9906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4114800" y="1828800"/>
                <a:ext cx="304800" cy="1524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rot="5400000">
                <a:off x="4124793" y="1651416"/>
                <a:ext cx="219856" cy="11842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rot="2536077">
                <a:off x="3890728" y="3016794"/>
                <a:ext cx="255340" cy="9006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rot="19063923" flipH="1">
                <a:off x="4384481" y="3016794"/>
                <a:ext cx="255340" cy="9006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28"/>
            <p:cNvGrpSpPr/>
            <p:nvPr/>
          </p:nvGrpSpPr>
          <p:grpSpPr>
            <a:xfrm>
              <a:off x="8686800" y="5903498"/>
              <a:ext cx="381000" cy="954502"/>
              <a:chOff x="3642609" y="950626"/>
              <a:chExt cx="1184223" cy="2966779"/>
            </a:xfrm>
            <a:solidFill>
              <a:schemeClr val="bg1"/>
            </a:solidFill>
          </p:grpSpPr>
          <p:sp>
            <p:nvSpPr>
              <p:cNvPr id="59" name="Oval 58"/>
              <p:cNvSpPr/>
              <p:nvPr/>
            </p:nvSpPr>
            <p:spPr>
              <a:xfrm>
                <a:off x="3768777" y="950626"/>
                <a:ext cx="990600" cy="9906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4114800" y="1828800"/>
                <a:ext cx="304800" cy="1524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rot="5400000">
                <a:off x="4124793" y="1651416"/>
                <a:ext cx="219856" cy="11842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rot="2536077">
                <a:off x="3890728" y="3016794"/>
                <a:ext cx="255340" cy="9006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rot="19063923" flipH="1">
                <a:off x="4384481" y="3016794"/>
                <a:ext cx="255340" cy="9006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5" name="Rectangle 64"/>
          <p:cNvSpPr/>
          <p:nvPr/>
        </p:nvSpPr>
        <p:spPr>
          <a:xfrm>
            <a:off x="11749250" y="6488668"/>
            <a:ext cx="442750" cy="369332"/>
          </a:xfrm>
          <a:prstGeom prst="rect">
            <a:avLst/>
          </a:prstGeom>
        </p:spPr>
        <p:txBody>
          <a:bodyPr wrap="none">
            <a:spAutoFit/>
          </a:bodyPr>
          <a:lstStyle/>
          <a:p>
            <a:r>
              <a:rPr lang="en-US" dirty="0">
                <a:solidFill>
                  <a:srgbClr val="FFFF99"/>
                </a:solidFill>
              </a:rPr>
              <a:t>(2)</a:t>
            </a:r>
            <a:endParaRPr lang="en-US" dirty="0"/>
          </a:p>
        </p:txBody>
      </p:sp>
      <p:sp>
        <p:nvSpPr>
          <p:cNvPr id="66" name="Rectangle 65"/>
          <p:cNvSpPr/>
          <p:nvPr/>
        </p:nvSpPr>
        <p:spPr>
          <a:xfrm>
            <a:off x="3408218" y="4500526"/>
            <a:ext cx="6096000" cy="954107"/>
          </a:xfrm>
          <a:prstGeom prst="rect">
            <a:avLst/>
          </a:prstGeom>
        </p:spPr>
        <p:txBody>
          <a:bodyPr>
            <a:spAutoFit/>
          </a:bodyPr>
          <a:lstStyle/>
          <a:p>
            <a:pPr marL="742950" indent="-742950"/>
            <a:r>
              <a:rPr lang="en-US" sz="2800" dirty="0">
                <a:solidFill>
                  <a:srgbClr val="FFFF99"/>
                </a:solidFill>
              </a:rPr>
              <a:t>We affirm that Jesus Christ was and is Jehovah, the Eternal One.”</a:t>
            </a:r>
          </a:p>
        </p:txBody>
      </p:sp>
      <p:pic>
        <p:nvPicPr>
          <p:cNvPr id="67" name="Picture 66" descr="james e talmage.jpg"/>
          <p:cNvPicPr>
            <a:picLocks noChangeAspect="1"/>
          </p:cNvPicPr>
          <p:nvPr/>
        </p:nvPicPr>
        <p:blipFill>
          <a:blip r:embed="rId2" cstate="print"/>
          <a:stretch>
            <a:fillRect/>
          </a:stretch>
        </p:blipFill>
        <p:spPr>
          <a:xfrm>
            <a:off x="10496585" y="147782"/>
            <a:ext cx="1520444" cy="20227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1364</TotalTime>
  <Words>6758</Words>
  <Application>Microsoft Office PowerPoint</Application>
  <PresentationFormat>Widescreen</PresentationFormat>
  <Paragraphs>698</Paragraphs>
  <Slides>57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Algerian</vt:lpstr>
      <vt:lpstr>Calibri Light</vt:lpstr>
      <vt:lpstr>Calibri</vt:lpstr>
      <vt:lpstr>Papyrus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57</cp:revision>
  <dcterms:created xsi:type="dcterms:W3CDTF">2016-05-16T13:36:31Z</dcterms:created>
  <dcterms:modified xsi:type="dcterms:W3CDTF">2020-08-28T22:14:26Z</dcterms:modified>
</cp:coreProperties>
</file>