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82" r:id="rId2"/>
    <p:sldId id="290" r:id="rId3"/>
    <p:sldId id="291" r:id="rId4"/>
    <p:sldId id="292" r:id="rId5"/>
    <p:sldId id="293" r:id="rId6"/>
    <p:sldId id="294" r:id="rId7"/>
    <p:sldId id="295" r:id="rId8"/>
    <p:sldId id="296" r:id="rId9"/>
    <p:sldId id="297" r:id="rId10"/>
    <p:sldId id="307" r:id="rId11"/>
    <p:sldId id="298" r:id="rId12"/>
    <p:sldId id="300" r:id="rId13"/>
    <p:sldId id="301" r:id="rId14"/>
    <p:sldId id="302" r:id="rId15"/>
    <p:sldId id="299" r:id="rId16"/>
    <p:sldId id="308" r:id="rId17"/>
    <p:sldId id="309" r:id="rId18"/>
    <p:sldId id="304" r:id="rId19"/>
    <p:sldId id="286" r:id="rId20"/>
    <p:sldId id="306"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Lucida Calligraphy" panose="03010101010101010101" pitchFamily="66" charset="0"/>
      <p:regular r:id="rId29"/>
    </p:embeddedFont>
    <p:embeddedFont>
      <p:font typeface="Open Sans" panose="020B0606030504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B91E8C-B946-44F2-A18C-F78FE653F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61</a:t>
            </a:r>
          </a:p>
        </p:txBody>
      </p:sp>
      <p:sp>
        <p:nvSpPr>
          <p:cNvPr id="6" name="TextBox 5"/>
          <p:cNvSpPr txBox="1"/>
          <p:nvPr/>
        </p:nvSpPr>
        <p:spPr>
          <a:xfrm>
            <a:off x="110837" y="1804154"/>
            <a:ext cx="6788728" cy="1938992"/>
          </a:xfrm>
          <a:prstGeom prst="rect">
            <a:avLst/>
          </a:prstGeom>
          <a:noFill/>
        </p:spPr>
        <p:txBody>
          <a:bodyPr wrap="square" rtlCol="0">
            <a:spAutoFit/>
          </a:bodyPr>
          <a:lstStyle/>
          <a:p>
            <a:pPr algn="ctr"/>
            <a:r>
              <a:rPr lang="en-US" sz="6000" dirty="0">
                <a:solidFill>
                  <a:schemeClr val="bg1"/>
                </a:solidFill>
                <a:latin typeface="Lucida Calligraphy" pitchFamily="66" charset="0"/>
              </a:rPr>
              <a:t>Water to Wine</a:t>
            </a:r>
          </a:p>
          <a:p>
            <a:pPr algn="ctr"/>
            <a:r>
              <a:rPr lang="en-US" sz="6000" dirty="0">
                <a:solidFill>
                  <a:schemeClr val="bg1"/>
                </a:solidFill>
                <a:latin typeface="Lucida Calligraphy" pitchFamily="66" charset="0"/>
              </a:rPr>
              <a:t>John 2</a:t>
            </a:r>
            <a:endParaRPr lang="en-US" sz="4400" dirty="0">
              <a:solidFill>
                <a:schemeClr val="bg1"/>
              </a:solidFill>
              <a:latin typeface="Lucida Calligraphy" pitchFamily="66" charset="0"/>
            </a:endParaRPr>
          </a:p>
        </p:txBody>
      </p:sp>
      <p:grpSp>
        <p:nvGrpSpPr>
          <p:cNvPr id="37" name="Group 36"/>
          <p:cNvGrpSpPr/>
          <p:nvPr/>
        </p:nvGrpSpPr>
        <p:grpSpPr>
          <a:xfrm>
            <a:off x="6593553" y="757089"/>
            <a:ext cx="3913135" cy="5435892"/>
            <a:chOff x="6445772" y="1422108"/>
            <a:chExt cx="3913135" cy="5435892"/>
          </a:xfrm>
        </p:grpSpPr>
        <p:grpSp>
          <p:nvGrpSpPr>
            <p:cNvPr id="16" name="Group 15"/>
            <p:cNvGrpSpPr/>
            <p:nvPr/>
          </p:nvGrpSpPr>
          <p:grpSpPr>
            <a:xfrm>
              <a:off x="6445772" y="4470399"/>
              <a:ext cx="1220410" cy="2387601"/>
              <a:chOff x="1413164" y="2801816"/>
              <a:chExt cx="2272146" cy="2836985"/>
            </a:xfrm>
          </p:grpSpPr>
          <p:grpSp>
            <p:nvGrpSpPr>
              <p:cNvPr id="17" name="Group 3"/>
              <p:cNvGrpSpPr/>
              <p:nvPr/>
            </p:nvGrpSpPr>
            <p:grpSpPr>
              <a:xfrm>
                <a:off x="1422400" y="2801816"/>
                <a:ext cx="2235200" cy="2836985"/>
                <a:chOff x="3276600" y="2895600"/>
                <a:chExt cx="1219200" cy="2590800"/>
              </a:xfrm>
            </p:grpSpPr>
            <p:grpSp>
              <p:nvGrpSpPr>
                <p:cNvPr id="19" name="Group 21"/>
                <p:cNvGrpSpPr/>
                <p:nvPr/>
              </p:nvGrpSpPr>
              <p:grpSpPr>
                <a:xfrm>
                  <a:off x="3276600" y="2895600"/>
                  <a:ext cx="1219200" cy="2590800"/>
                  <a:chOff x="3200400" y="3581400"/>
                  <a:chExt cx="1219200" cy="2590800"/>
                </a:xfrm>
              </p:grpSpPr>
              <p:sp>
                <p:nvSpPr>
                  <p:cNvPr id="21" name="Oval 20"/>
                  <p:cNvSpPr/>
                  <p:nvPr/>
                </p:nvSpPr>
                <p:spPr>
                  <a:xfrm>
                    <a:off x="3276600" y="5562600"/>
                    <a:ext cx="1143000" cy="609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407764" y="5632554"/>
                    <a:ext cx="858187" cy="430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716311" y="4738141"/>
                    <a:ext cx="228600" cy="1143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lay 23"/>
                  <p:cNvSpPr/>
                  <p:nvPr/>
                </p:nvSpPr>
                <p:spPr>
                  <a:xfrm rot="5400000">
                    <a:off x="3162300" y="3619500"/>
                    <a:ext cx="1295400" cy="1219200"/>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lowchart: Delay 19"/>
                <p:cNvSpPr/>
                <p:nvPr/>
              </p:nvSpPr>
              <p:spPr>
                <a:xfrm rot="5400000">
                  <a:off x="3447047" y="3258553"/>
                  <a:ext cx="878305" cy="12192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lowchart: Delay 17"/>
              <p:cNvSpPr/>
              <p:nvPr/>
            </p:nvSpPr>
            <p:spPr>
              <a:xfrm rot="5400000">
                <a:off x="2068355" y="2743790"/>
                <a:ext cx="961764" cy="2272146"/>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rot="17705601">
              <a:off x="7813963" y="1362511"/>
              <a:ext cx="2485347" cy="2604541"/>
              <a:chOff x="3124200" y="3339059"/>
              <a:chExt cx="2743200" cy="2604541"/>
            </a:xfrm>
          </p:grpSpPr>
          <p:sp>
            <p:nvSpPr>
              <p:cNvPr id="27" name="Oval 26"/>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481299" y="3932118"/>
                <a:ext cx="1960410" cy="156892"/>
                <a:chOff x="3131612" y="1661854"/>
                <a:chExt cx="4419488" cy="312758"/>
              </a:xfrm>
            </p:grpSpPr>
            <p:sp>
              <p:nvSpPr>
                <p:cNvPr id="30" name="Flowchart: Summing Junction 29"/>
                <p:cNvSpPr/>
                <p:nvPr/>
              </p:nvSpPr>
              <p:spPr>
                <a:xfrm>
                  <a:off x="3131612" y="1661854"/>
                  <a:ext cx="990489" cy="312758"/>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umming Junction 30"/>
                <p:cNvSpPr/>
                <p:nvPr/>
              </p:nvSpPr>
              <p:spPr>
                <a:xfrm>
                  <a:off x="4274611" y="1661854"/>
                  <a:ext cx="990489" cy="312758"/>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a:off x="5417612" y="1661854"/>
                  <a:ext cx="990489" cy="312758"/>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p:cNvSpPr/>
                <p:nvPr/>
              </p:nvSpPr>
              <p:spPr>
                <a:xfrm>
                  <a:off x="6560611" y="1661854"/>
                  <a:ext cx="990489" cy="312758"/>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Teardrop 33"/>
            <p:cNvSpPr/>
            <p:nvPr/>
          </p:nvSpPr>
          <p:spPr>
            <a:xfrm rot="19742973">
              <a:off x="6911062" y="2886806"/>
              <a:ext cx="461121" cy="500872"/>
            </a:xfrm>
            <a:prstGeom prst="teardrop">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p:nvSpPr>
          <p:spPr>
            <a:xfrm rot="19742973">
              <a:off x="6456486" y="3451557"/>
              <a:ext cx="442860" cy="481037"/>
            </a:xfrm>
            <a:prstGeom prst="teardrop">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p:nvSpPr>
          <p:spPr>
            <a:xfrm rot="19742973">
              <a:off x="7031247" y="3898445"/>
              <a:ext cx="411175" cy="446620"/>
            </a:xfrm>
            <a:prstGeom prst="teardrop">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9219" name="TextBox 2"/>
          <p:cNvSpPr txBox="1">
            <a:spLocks noChangeArrowheads="1"/>
          </p:cNvSpPr>
          <p:nvPr/>
        </p:nvSpPr>
        <p:spPr bwMode="auto">
          <a:xfrm>
            <a:off x="0" y="0"/>
            <a:ext cx="12192000" cy="707886"/>
          </a:xfrm>
          <a:prstGeom prst="rect">
            <a:avLst/>
          </a:prstGeom>
          <a:noFill/>
          <a:ln w="9525">
            <a:noFill/>
            <a:miter lim="800000"/>
            <a:headEnd/>
            <a:tailEnd/>
          </a:ln>
        </p:spPr>
        <p:txBody>
          <a:bodyPr wrap="square">
            <a:spAutoFit/>
          </a:bodyPr>
          <a:lstStyle/>
          <a:p>
            <a:pPr algn="ctr"/>
            <a:r>
              <a:rPr lang="en-US" sz="4000" b="1" i="1" dirty="0">
                <a:solidFill>
                  <a:schemeClr val="bg1"/>
                </a:solidFill>
                <a:latin typeface="Lucida Calligraphy" pitchFamily="66" charset="0"/>
              </a:rPr>
              <a:t>Good VS Bad Wine</a:t>
            </a:r>
          </a:p>
        </p:txBody>
      </p:sp>
      <p:sp>
        <p:nvSpPr>
          <p:cNvPr id="9220" name="Rectangle 4"/>
          <p:cNvSpPr>
            <a:spLocks noChangeArrowheads="1"/>
          </p:cNvSpPr>
          <p:nvPr/>
        </p:nvSpPr>
        <p:spPr bwMode="auto">
          <a:xfrm>
            <a:off x="443344" y="2364510"/>
            <a:ext cx="3454400" cy="2862322"/>
          </a:xfrm>
          <a:prstGeom prst="rect">
            <a:avLst/>
          </a:prstGeom>
          <a:noFill/>
          <a:ln w="9525">
            <a:noFill/>
            <a:miter lim="800000"/>
            <a:headEnd/>
            <a:tailEnd/>
          </a:ln>
        </p:spPr>
        <p:txBody>
          <a:bodyPr wrap="square">
            <a:spAutoFit/>
          </a:bodyPr>
          <a:lstStyle/>
          <a:p>
            <a:r>
              <a:rPr lang="en-US" sz="2000" dirty="0">
                <a:solidFill>
                  <a:schemeClr val="bg1"/>
                </a:solidFill>
              </a:rPr>
              <a:t>There are many references in the Bible to the evils of drunkenness and strong drink.</a:t>
            </a:r>
          </a:p>
          <a:p>
            <a:endParaRPr lang="en-US" sz="2000" dirty="0">
              <a:solidFill>
                <a:schemeClr val="bg1"/>
              </a:solidFill>
            </a:endParaRPr>
          </a:p>
          <a:p>
            <a:r>
              <a:rPr lang="en-US" sz="2000" dirty="0">
                <a:solidFill>
                  <a:schemeClr val="bg1"/>
                </a:solidFill>
              </a:rPr>
              <a:t>These verses do not specifically forbid the use of alcohol, but they do condemn overindulgence and drunkenness. </a:t>
            </a:r>
          </a:p>
        </p:txBody>
      </p:sp>
      <p:sp>
        <p:nvSpPr>
          <p:cNvPr id="9221" name="TextBox 5"/>
          <p:cNvSpPr txBox="1">
            <a:spLocks noChangeArrowheads="1"/>
          </p:cNvSpPr>
          <p:nvPr/>
        </p:nvSpPr>
        <p:spPr bwMode="auto">
          <a:xfrm>
            <a:off x="0" y="6550223"/>
            <a:ext cx="6659418" cy="307777"/>
          </a:xfrm>
          <a:prstGeom prst="rect">
            <a:avLst/>
          </a:prstGeom>
          <a:noFill/>
          <a:ln w="9525">
            <a:noFill/>
            <a:miter lim="800000"/>
            <a:headEnd/>
            <a:tailEnd/>
          </a:ln>
        </p:spPr>
        <p:txBody>
          <a:bodyPr wrap="square">
            <a:spAutoFit/>
          </a:bodyPr>
          <a:lstStyle/>
          <a:p>
            <a:r>
              <a:rPr lang="en-US" sz="1400" b="1" i="1" dirty="0">
                <a:solidFill>
                  <a:schemeClr val="bg1"/>
                </a:solidFill>
              </a:rPr>
              <a:t>John 2:7; </a:t>
            </a:r>
            <a:r>
              <a:rPr lang="en-US" sz="1400" dirty="0">
                <a:solidFill>
                  <a:schemeClr val="bg1"/>
                </a:solidFill>
              </a:rPr>
              <a:t>Proverbs 23:20–21; Isaiah 5:11–12; Ephesians 5:18; D&amp;C 89:4-7</a:t>
            </a:r>
            <a:endParaRPr lang="en-US" sz="1400" b="1" i="1" dirty="0">
              <a:solidFill>
                <a:schemeClr val="bg1"/>
              </a:solidFill>
            </a:endParaRPr>
          </a:p>
        </p:txBody>
      </p:sp>
      <p:sp>
        <p:nvSpPr>
          <p:cNvPr id="9217" name="Rectangle 1"/>
          <p:cNvSpPr>
            <a:spLocks noChangeArrowheads="1"/>
          </p:cNvSpPr>
          <p:nvPr/>
        </p:nvSpPr>
        <p:spPr bwMode="auto">
          <a:xfrm>
            <a:off x="7518398" y="4376069"/>
            <a:ext cx="4368801"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solidFill>
                  <a:schemeClr val="bg1"/>
                </a:solidFill>
              </a:rPr>
              <a:t>In our day, the Lord has revealed the Word of Wisdom, which does forbid consumption of alcoholic beverages. </a:t>
            </a:r>
          </a:p>
          <a:p>
            <a:endParaRPr lang="en-US" dirty="0">
              <a:solidFill>
                <a:schemeClr val="bg1"/>
              </a:solidFill>
            </a:endParaRPr>
          </a:p>
          <a:p>
            <a:r>
              <a:rPr lang="en-US" dirty="0">
                <a:solidFill>
                  <a:schemeClr val="bg1"/>
                </a:solidFill>
              </a:rPr>
              <a:t>We should avoid judging the people of earlier dispensations by the commandments the Lord has given us in our day.</a:t>
            </a:r>
          </a:p>
        </p:txBody>
      </p:sp>
      <p:grpSp>
        <p:nvGrpSpPr>
          <p:cNvPr id="13" name="Group 12"/>
          <p:cNvGrpSpPr/>
          <p:nvPr/>
        </p:nvGrpSpPr>
        <p:grpSpPr>
          <a:xfrm>
            <a:off x="4014262" y="1274618"/>
            <a:ext cx="3328647" cy="4487507"/>
            <a:chOff x="3617099" y="2153227"/>
            <a:chExt cx="2755991" cy="3885989"/>
          </a:xfrm>
        </p:grpSpPr>
        <p:pic>
          <p:nvPicPr>
            <p:cNvPr id="36866" name="Picture 2" descr="The Marriage at Cana"/>
            <p:cNvPicPr>
              <a:picLocks noChangeAspect="1" noChangeArrowheads="1"/>
            </p:cNvPicPr>
            <p:nvPr/>
          </p:nvPicPr>
          <p:blipFill>
            <a:blip r:embed="rId3" cstate="print"/>
            <a:srcRect/>
            <a:stretch>
              <a:fillRect/>
            </a:stretch>
          </p:blipFill>
          <p:spPr bwMode="auto">
            <a:xfrm>
              <a:off x="3646919" y="2153227"/>
              <a:ext cx="2726171" cy="3885989"/>
            </a:xfrm>
            <a:prstGeom prst="rect">
              <a:avLst/>
            </a:prstGeom>
            <a:noFill/>
          </p:spPr>
        </p:pic>
        <p:sp>
          <p:nvSpPr>
            <p:cNvPr id="12" name="Rectangle 11"/>
            <p:cNvSpPr/>
            <p:nvPr/>
          </p:nvSpPr>
          <p:spPr>
            <a:xfrm>
              <a:off x="3617099" y="5747388"/>
              <a:ext cx="910827" cy="261610"/>
            </a:xfrm>
            <a:prstGeom prst="rect">
              <a:avLst/>
            </a:prstGeom>
          </p:spPr>
          <p:txBody>
            <a:bodyPr wrap="none">
              <a:spAutoFit/>
            </a:bodyPr>
            <a:lstStyle/>
            <a:p>
              <a:r>
                <a:rPr lang="en-US" sz="1100" i="1" dirty="0">
                  <a:solidFill>
                    <a:schemeClr val="bg1"/>
                  </a:solidFill>
                </a:rPr>
                <a:t>Carl H. Bloch</a:t>
              </a:r>
              <a:endParaRPr lang="en-US" sz="1100" dirty="0">
                <a:solidFill>
                  <a:schemeClr val="bg1"/>
                </a:solidFill>
              </a:endParaRPr>
            </a:p>
          </p:txBody>
        </p:sp>
      </p:grpSp>
      <p:pic>
        <p:nvPicPr>
          <p:cNvPr id="36868" name="Picture 4" descr="Image result for wine in old testament"/>
          <p:cNvPicPr>
            <a:picLocks noChangeAspect="1" noChangeArrowheads="1"/>
          </p:cNvPicPr>
          <p:nvPr/>
        </p:nvPicPr>
        <p:blipFill>
          <a:blip r:embed="rId4" cstate="print"/>
          <a:srcRect/>
          <a:stretch>
            <a:fillRect/>
          </a:stretch>
        </p:blipFill>
        <p:spPr bwMode="auto">
          <a:xfrm>
            <a:off x="775855" y="985695"/>
            <a:ext cx="2589356" cy="1275258"/>
          </a:xfrm>
          <a:prstGeom prst="rect">
            <a:avLst/>
          </a:prstGeom>
          <a:noFill/>
        </p:spPr>
      </p:pic>
      <p:pic>
        <p:nvPicPr>
          <p:cNvPr id="36870" name="Picture 6" descr="Image result for wine in old testament"/>
          <p:cNvPicPr>
            <a:picLocks noChangeAspect="1" noChangeArrowheads="1"/>
          </p:cNvPicPr>
          <p:nvPr/>
        </p:nvPicPr>
        <p:blipFill>
          <a:blip r:embed="rId5" cstate="print"/>
          <a:srcRect/>
          <a:stretch>
            <a:fillRect/>
          </a:stretch>
        </p:blipFill>
        <p:spPr bwMode="auto">
          <a:xfrm>
            <a:off x="8395853" y="803561"/>
            <a:ext cx="2309091" cy="3420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10242" name="Picture 2" descr="http://sherrysheartbeats.homestead.com/water_to_wine.jpg"/>
          <p:cNvPicPr>
            <a:picLocks noChangeAspect="1" noChangeArrowheads="1"/>
          </p:cNvPicPr>
          <p:nvPr/>
        </p:nvPicPr>
        <p:blipFill>
          <a:blip r:embed="rId3" cstate="print"/>
          <a:srcRect/>
          <a:stretch>
            <a:fillRect/>
          </a:stretch>
        </p:blipFill>
        <p:spPr bwMode="auto">
          <a:xfrm>
            <a:off x="406400" y="277091"/>
            <a:ext cx="6096000" cy="6280727"/>
          </a:xfrm>
          <a:prstGeom prst="rect">
            <a:avLst/>
          </a:prstGeom>
          <a:noFill/>
          <a:ln w="9525">
            <a:noFill/>
            <a:miter lim="800000"/>
            <a:headEnd/>
            <a:tailEnd/>
          </a:ln>
        </p:spPr>
      </p:pic>
      <p:sp>
        <p:nvSpPr>
          <p:cNvPr id="10243" name="Rectangle 2"/>
          <p:cNvSpPr>
            <a:spLocks noChangeArrowheads="1"/>
          </p:cNvSpPr>
          <p:nvPr/>
        </p:nvSpPr>
        <p:spPr bwMode="auto">
          <a:xfrm>
            <a:off x="6410036" y="203200"/>
            <a:ext cx="5781964" cy="1200329"/>
          </a:xfrm>
          <a:prstGeom prst="rect">
            <a:avLst/>
          </a:prstGeom>
          <a:noFill/>
          <a:ln w="9525">
            <a:noFill/>
            <a:miter lim="800000"/>
            <a:headEnd/>
            <a:tailEnd/>
          </a:ln>
        </p:spPr>
        <p:txBody>
          <a:bodyPr wrap="square">
            <a:spAutoFit/>
          </a:bodyPr>
          <a:lstStyle/>
          <a:p>
            <a:pPr algn="ctr"/>
            <a:r>
              <a:rPr lang="en-US" sz="3600" b="1" dirty="0">
                <a:solidFill>
                  <a:schemeClr val="bg1"/>
                </a:solidFill>
                <a:latin typeface="Lucida Calligraphy" pitchFamily="66" charset="0"/>
              </a:rPr>
              <a:t>Water from a </a:t>
            </a:r>
          </a:p>
          <a:p>
            <a:pPr algn="ctr"/>
            <a:r>
              <a:rPr lang="en-US" sz="3600" b="1" dirty="0">
                <a:solidFill>
                  <a:schemeClr val="bg1"/>
                </a:solidFill>
                <a:latin typeface="Lucida Calligraphy" pitchFamily="66" charset="0"/>
              </a:rPr>
              <a:t>Living Spring</a:t>
            </a:r>
          </a:p>
        </p:txBody>
      </p:sp>
      <p:sp>
        <p:nvSpPr>
          <p:cNvPr id="10244" name="Rectangle 4"/>
          <p:cNvSpPr>
            <a:spLocks noChangeArrowheads="1"/>
          </p:cNvSpPr>
          <p:nvPr/>
        </p:nvSpPr>
        <p:spPr bwMode="auto">
          <a:xfrm>
            <a:off x="7269019" y="1833418"/>
            <a:ext cx="4470400" cy="1384300"/>
          </a:xfrm>
          <a:prstGeom prst="rect">
            <a:avLst/>
          </a:prstGeom>
          <a:noFill/>
          <a:ln w="9525">
            <a:noFill/>
            <a:miter lim="800000"/>
            <a:headEnd/>
            <a:tailEnd/>
          </a:ln>
        </p:spPr>
        <p:txBody>
          <a:bodyPr>
            <a:spAutoFit/>
          </a:bodyPr>
          <a:lstStyle/>
          <a:p>
            <a:pPr algn="ctr"/>
            <a:r>
              <a:rPr lang="en-US" sz="2800" dirty="0">
                <a:solidFill>
                  <a:schemeClr val="bg1"/>
                </a:solidFill>
              </a:rPr>
              <a:t>Filled 1-2 gallons </a:t>
            </a:r>
          </a:p>
          <a:p>
            <a:pPr algn="ctr"/>
            <a:r>
              <a:rPr lang="en-US" sz="2800" dirty="0">
                <a:solidFill>
                  <a:schemeClr val="bg1"/>
                </a:solidFill>
              </a:rPr>
              <a:t>at a time</a:t>
            </a:r>
          </a:p>
          <a:p>
            <a:pPr algn="ctr"/>
            <a:r>
              <a:rPr lang="en-US" sz="2800" dirty="0">
                <a:solidFill>
                  <a:schemeClr val="bg1"/>
                </a:solidFill>
              </a:rPr>
              <a:t>to the brim</a:t>
            </a:r>
          </a:p>
        </p:txBody>
      </p:sp>
      <p:sp>
        <p:nvSpPr>
          <p:cNvPr id="10245" name="TextBox 5"/>
          <p:cNvSpPr txBox="1">
            <a:spLocks noChangeArrowheads="1"/>
          </p:cNvSpPr>
          <p:nvPr/>
        </p:nvSpPr>
        <p:spPr bwMode="auto">
          <a:xfrm>
            <a:off x="0" y="6550223"/>
            <a:ext cx="2540000" cy="307777"/>
          </a:xfrm>
          <a:prstGeom prst="rect">
            <a:avLst/>
          </a:prstGeom>
          <a:noFill/>
          <a:ln w="9525">
            <a:noFill/>
            <a:miter lim="800000"/>
            <a:headEnd/>
            <a:tailEnd/>
          </a:ln>
        </p:spPr>
        <p:txBody>
          <a:bodyPr>
            <a:spAutoFit/>
          </a:bodyPr>
          <a:lstStyle/>
          <a:p>
            <a:r>
              <a:rPr lang="en-US" sz="1400" b="1" i="1" dirty="0">
                <a:solidFill>
                  <a:schemeClr val="bg1"/>
                </a:solidFill>
              </a:rPr>
              <a:t>John 2:7</a:t>
            </a:r>
          </a:p>
        </p:txBody>
      </p:sp>
      <p:sp>
        <p:nvSpPr>
          <p:cNvPr id="8" name="Rectangle 7"/>
          <p:cNvSpPr/>
          <p:nvPr/>
        </p:nvSpPr>
        <p:spPr>
          <a:xfrm>
            <a:off x="6541949" y="3179679"/>
            <a:ext cx="5520742" cy="707886"/>
          </a:xfrm>
          <a:prstGeom prst="rect">
            <a:avLst/>
          </a:prstGeom>
        </p:spPr>
        <p:txBody>
          <a:bodyPr wrap="none">
            <a:spAutoFit/>
          </a:bodyPr>
          <a:lstStyle/>
          <a:p>
            <a:r>
              <a:rPr lang="en-US" sz="4000" dirty="0">
                <a:solidFill>
                  <a:schemeClr val="bg1"/>
                </a:solidFill>
              </a:rPr>
              <a:t>Christ who is the fountain</a:t>
            </a:r>
          </a:p>
        </p:txBody>
      </p:sp>
      <p:sp>
        <p:nvSpPr>
          <p:cNvPr id="8193" name="Rectangle 1"/>
          <p:cNvSpPr>
            <a:spLocks noChangeArrowheads="1"/>
          </p:cNvSpPr>
          <p:nvPr/>
        </p:nvSpPr>
        <p:spPr bwMode="auto">
          <a:xfrm>
            <a:off x="7158183" y="4145172"/>
            <a:ext cx="448887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ea typeface="Times New Roman" pitchFamily="18" charset="0"/>
                <a:cs typeface="Arial" pitchFamily="34" charset="0"/>
              </a:rPr>
              <a:t>We don't go to him	just once, but over and over until we are filled to the brim.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ea typeface="Times New Roman" pitchFamily="18" charset="0"/>
                <a:cs typeface="Arial" pitchFamily="34" charset="0"/>
              </a:rPr>
              <a:t> </a:t>
            </a:r>
            <a:endParaRPr kumimoji="0" lang="en-US" sz="2400" b="0" i="0" u="none" strike="noStrike" cap="none" normalizeH="0" baseline="0" dirty="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ea typeface="Times New Roman" pitchFamily="18" charset="0"/>
                <a:cs typeface="Arial" pitchFamily="34" charset="0"/>
              </a:rPr>
              <a:t>How do we go to Him?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ea typeface="Times New Roman" pitchFamily="18" charset="0"/>
                <a:cs typeface="Arial" pitchFamily="34" charset="0"/>
              </a:rPr>
              <a:t>	By Prayer and Scriptures</a:t>
            </a:r>
            <a:endParaRPr kumimoji="0" lang="en-US" sz="2400" b="0" i="0" u="none" strike="noStrike" cap="none" normalizeH="0" baseline="0" dirty="0">
              <a:ln>
                <a:noFill/>
              </a:ln>
              <a:solidFill>
                <a:schemeClr val="bg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12290" name="Picture 8" descr="http://www.britishmuseum.org/images/k13352_m.jpg"/>
          <p:cNvPicPr>
            <a:picLocks noChangeAspect="1" noChangeArrowheads="1"/>
          </p:cNvPicPr>
          <p:nvPr/>
        </p:nvPicPr>
        <p:blipFill>
          <a:blip r:embed="rId3" cstate="print"/>
          <a:srcRect/>
          <a:stretch>
            <a:fillRect/>
          </a:stretch>
        </p:blipFill>
        <p:spPr bwMode="auto">
          <a:xfrm>
            <a:off x="406400" y="457201"/>
            <a:ext cx="5080000" cy="6069013"/>
          </a:xfrm>
          <a:prstGeom prst="rect">
            <a:avLst/>
          </a:prstGeom>
          <a:noFill/>
          <a:ln w="9525">
            <a:noFill/>
            <a:miter lim="800000"/>
            <a:headEnd/>
            <a:tailEnd/>
          </a:ln>
        </p:spPr>
      </p:pic>
      <p:sp>
        <p:nvSpPr>
          <p:cNvPr id="12291" name="TextBox 5"/>
          <p:cNvSpPr txBox="1">
            <a:spLocks noChangeArrowheads="1"/>
          </p:cNvSpPr>
          <p:nvPr/>
        </p:nvSpPr>
        <p:spPr bwMode="auto">
          <a:xfrm>
            <a:off x="5892800" y="457200"/>
            <a:ext cx="5892800" cy="707886"/>
          </a:xfrm>
          <a:prstGeom prst="rect">
            <a:avLst/>
          </a:prstGeom>
          <a:noFill/>
          <a:ln w="9525">
            <a:noFill/>
            <a:miter lim="800000"/>
            <a:headEnd/>
            <a:tailEnd/>
          </a:ln>
        </p:spPr>
        <p:txBody>
          <a:bodyPr>
            <a:spAutoFit/>
          </a:bodyPr>
          <a:lstStyle/>
          <a:p>
            <a:pPr algn="ctr"/>
            <a:r>
              <a:rPr lang="en-US" sz="4000" b="1" i="1" dirty="0">
                <a:solidFill>
                  <a:schemeClr val="bg1"/>
                </a:solidFill>
                <a:latin typeface="Lucida Calligraphy" pitchFamily="66" charset="0"/>
              </a:rPr>
              <a:t>Water Pot Symbol</a:t>
            </a:r>
          </a:p>
        </p:txBody>
      </p:sp>
      <p:sp>
        <p:nvSpPr>
          <p:cNvPr id="7" name="TextBox 6"/>
          <p:cNvSpPr txBox="1">
            <a:spLocks noChangeArrowheads="1"/>
          </p:cNvSpPr>
          <p:nvPr/>
        </p:nvSpPr>
        <p:spPr bwMode="auto">
          <a:xfrm>
            <a:off x="6548582" y="2253674"/>
            <a:ext cx="4775200" cy="3108543"/>
          </a:xfrm>
          <a:prstGeom prst="rect">
            <a:avLst/>
          </a:prstGeom>
          <a:noFill/>
          <a:ln w="9525">
            <a:noFill/>
            <a:miter lim="800000"/>
            <a:headEnd/>
            <a:tailEnd/>
          </a:ln>
        </p:spPr>
        <p:txBody>
          <a:bodyPr>
            <a:spAutoFit/>
          </a:bodyPr>
          <a:lstStyle/>
          <a:p>
            <a:pPr algn="ctr"/>
            <a:r>
              <a:rPr lang="en-US" sz="2800" dirty="0">
                <a:solidFill>
                  <a:schemeClr val="bg1"/>
                </a:solidFill>
              </a:rPr>
              <a:t>We are the Pot </a:t>
            </a:r>
          </a:p>
          <a:p>
            <a:pPr algn="ctr"/>
            <a:endParaRPr lang="en-US" sz="2800" dirty="0">
              <a:solidFill>
                <a:schemeClr val="bg1"/>
              </a:solidFill>
            </a:endParaRPr>
          </a:p>
          <a:p>
            <a:pPr algn="ctr"/>
            <a:r>
              <a:rPr lang="en-US" sz="2800" dirty="0">
                <a:solidFill>
                  <a:schemeClr val="bg1"/>
                </a:solidFill>
              </a:rPr>
              <a:t>Made from the elements of earth</a:t>
            </a:r>
          </a:p>
          <a:p>
            <a:pPr algn="ctr"/>
            <a:endParaRPr lang="en-US" sz="2800" dirty="0">
              <a:solidFill>
                <a:schemeClr val="bg1"/>
              </a:solidFill>
            </a:endParaRPr>
          </a:p>
          <a:p>
            <a:pPr algn="ctr"/>
            <a:r>
              <a:rPr lang="en-US" sz="2800" dirty="0">
                <a:solidFill>
                  <a:schemeClr val="bg1"/>
                </a:solidFill>
              </a:rPr>
              <a:t>Dedicated &amp; cleansed to </a:t>
            </a:r>
          </a:p>
          <a:p>
            <a:pPr algn="ctr"/>
            <a:r>
              <a:rPr lang="en-US" sz="2800" dirty="0">
                <a:solidFill>
                  <a:schemeClr val="bg1"/>
                </a:solidFill>
              </a:rPr>
              <a:t>hold living water</a:t>
            </a:r>
          </a:p>
        </p:txBody>
      </p:sp>
      <p:sp>
        <p:nvSpPr>
          <p:cNvPr id="9" name="TextBox 8"/>
          <p:cNvSpPr txBox="1">
            <a:spLocks noChangeArrowheads="1"/>
          </p:cNvSpPr>
          <p:nvPr/>
        </p:nvSpPr>
        <p:spPr bwMode="auto">
          <a:xfrm>
            <a:off x="7158182" y="1327729"/>
            <a:ext cx="3454400" cy="523875"/>
          </a:xfrm>
          <a:prstGeom prst="rect">
            <a:avLst/>
          </a:prstGeom>
          <a:noFill/>
          <a:ln w="9525">
            <a:noFill/>
            <a:miter lim="800000"/>
            <a:headEnd/>
            <a:tailEnd/>
          </a:ln>
        </p:spPr>
        <p:txBody>
          <a:bodyPr>
            <a:spAutoFit/>
          </a:bodyPr>
          <a:lstStyle/>
          <a:p>
            <a:pPr algn="ctr"/>
            <a:r>
              <a:rPr lang="en-US" sz="2800" b="1" dirty="0">
                <a:solidFill>
                  <a:schemeClr val="bg1"/>
                </a:solidFill>
              </a:rPr>
              <a:t>6= Imperfection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Rectangle 1"/>
          <p:cNvSpPr>
            <a:spLocks noChangeArrowheads="1"/>
          </p:cNvSpPr>
          <p:nvPr/>
        </p:nvSpPr>
        <p:spPr bwMode="auto">
          <a:xfrm>
            <a:off x="4378037" y="4216400"/>
            <a:ext cx="3759200" cy="954088"/>
          </a:xfrm>
          <a:prstGeom prst="rect">
            <a:avLst/>
          </a:prstGeom>
          <a:noFill/>
          <a:ln w="9525">
            <a:noFill/>
            <a:miter lim="800000"/>
            <a:headEnd/>
            <a:tailEnd/>
          </a:ln>
        </p:spPr>
        <p:txBody>
          <a:bodyPr>
            <a:spAutoFit/>
          </a:bodyPr>
          <a:lstStyle/>
          <a:p>
            <a:pPr algn="ctr"/>
            <a:r>
              <a:rPr lang="en-US" sz="2800" dirty="0">
                <a:solidFill>
                  <a:schemeClr val="bg1"/>
                </a:solidFill>
              </a:rPr>
              <a:t>Source = God is the font </a:t>
            </a:r>
          </a:p>
          <a:p>
            <a:pPr algn="ctr"/>
            <a:r>
              <a:rPr lang="en-US" sz="2800" dirty="0">
                <a:solidFill>
                  <a:schemeClr val="bg1"/>
                </a:solidFill>
              </a:rPr>
              <a:t>of living water</a:t>
            </a:r>
          </a:p>
        </p:txBody>
      </p:sp>
      <p:pic>
        <p:nvPicPr>
          <p:cNvPr id="13315" name="Picture 4" descr="http://www.purewaterdistributors.net/images/pouring.jpg"/>
          <p:cNvPicPr>
            <a:picLocks noChangeAspect="1" noChangeArrowheads="1"/>
          </p:cNvPicPr>
          <p:nvPr/>
        </p:nvPicPr>
        <p:blipFill>
          <a:blip r:embed="rId3" cstate="print"/>
          <a:srcRect l="19916" r="8080"/>
          <a:stretch>
            <a:fillRect/>
          </a:stretch>
        </p:blipFill>
        <p:spPr bwMode="auto">
          <a:xfrm>
            <a:off x="1253163" y="3934691"/>
            <a:ext cx="2681528" cy="2738582"/>
          </a:xfrm>
          <a:prstGeom prst="rect">
            <a:avLst/>
          </a:prstGeom>
          <a:noFill/>
          <a:ln w="9525">
            <a:noFill/>
            <a:miter lim="800000"/>
            <a:headEnd/>
            <a:tailEnd/>
          </a:ln>
        </p:spPr>
      </p:pic>
      <p:sp>
        <p:nvSpPr>
          <p:cNvPr id="13316" name="TextBox 4"/>
          <p:cNvSpPr txBox="1">
            <a:spLocks noChangeArrowheads="1"/>
          </p:cNvSpPr>
          <p:nvPr/>
        </p:nvSpPr>
        <p:spPr bwMode="auto">
          <a:xfrm>
            <a:off x="1838037" y="0"/>
            <a:ext cx="7924800" cy="830263"/>
          </a:xfrm>
          <a:prstGeom prst="rect">
            <a:avLst/>
          </a:prstGeom>
          <a:noFill/>
          <a:ln w="9525">
            <a:noFill/>
            <a:miter lim="800000"/>
            <a:headEnd/>
            <a:tailEnd/>
          </a:ln>
        </p:spPr>
        <p:txBody>
          <a:bodyPr>
            <a:spAutoFit/>
          </a:bodyPr>
          <a:lstStyle/>
          <a:p>
            <a:pPr algn="ctr"/>
            <a:r>
              <a:rPr lang="en-US" sz="4800" b="1" dirty="0">
                <a:solidFill>
                  <a:schemeClr val="bg1"/>
                </a:solidFill>
                <a:latin typeface="Lucida Calligraphy" pitchFamily="66" charset="0"/>
              </a:rPr>
              <a:t>Water Symbolism</a:t>
            </a:r>
          </a:p>
        </p:txBody>
      </p:sp>
      <p:sp>
        <p:nvSpPr>
          <p:cNvPr id="13317" name="TextBox 5"/>
          <p:cNvSpPr txBox="1">
            <a:spLocks noChangeArrowheads="1"/>
          </p:cNvSpPr>
          <p:nvPr/>
        </p:nvSpPr>
        <p:spPr bwMode="auto">
          <a:xfrm>
            <a:off x="3454400" y="685800"/>
            <a:ext cx="4978400" cy="523875"/>
          </a:xfrm>
          <a:prstGeom prst="rect">
            <a:avLst/>
          </a:prstGeom>
          <a:noFill/>
          <a:ln w="9525">
            <a:noFill/>
            <a:miter lim="800000"/>
            <a:headEnd/>
            <a:tailEnd/>
          </a:ln>
        </p:spPr>
        <p:txBody>
          <a:bodyPr>
            <a:spAutoFit/>
          </a:bodyPr>
          <a:lstStyle/>
          <a:p>
            <a:pPr algn="ctr"/>
            <a:r>
              <a:rPr lang="en-US" sz="2800" b="1" dirty="0">
                <a:solidFill>
                  <a:schemeClr val="bg1"/>
                </a:solidFill>
              </a:rPr>
              <a:t>Living Water = Revelation</a:t>
            </a:r>
            <a:endParaRPr lang="en-US" sz="2800" dirty="0">
              <a:solidFill>
                <a:schemeClr val="bg1"/>
              </a:solidFill>
            </a:endParaRPr>
          </a:p>
        </p:txBody>
      </p:sp>
      <p:sp>
        <p:nvSpPr>
          <p:cNvPr id="9" name="Rectangle 8"/>
          <p:cNvSpPr>
            <a:spLocks noChangeArrowheads="1"/>
          </p:cNvSpPr>
          <p:nvPr/>
        </p:nvSpPr>
        <p:spPr bwMode="auto">
          <a:xfrm>
            <a:off x="6428509" y="5377873"/>
            <a:ext cx="4876800" cy="954088"/>
          </a:xfrm>
          <a:prstGeom prst="rect">
            <a:avLst/>
          </a:prstGeom>
          <a:noFill/>
          <a:ln w="9525">
            <a:noFill/>
            <a:miter lim="800000"/>
            <a:headEnd/>
            <a:tailEnd/>
          </a:ln>
        </p:spPr>
        <p:txBody>
          <a:bodyPr>
            <a:spAutoFit/>
          </a:bodyPr>
          <a:lstStyle/>
          <a:p>
            <a:pPr algn="ctr"/>
            <a:r>
              <a:rPr lang="en-US" sz="2800" dirty="0">
                <a:solidFill>
                  <a:schemeClr val="bg1"/>
                </a:solidFill>
              </a:rPr>
              <a:t>We are filled slowly…</a:t>
            </a:r>
          </a:p>
          <a:p>
            <a:pPr algn="ctr"/>
            <a:r>
              <a:rPr lang="en-US" sz="2800" dirty="0">
                <a:solidFill>
                  <a:schemeClr val="bg1"/>
                </a:solidFill>
              </a:rPr>
              <a:t>…but to the brim</a:t>
            </a:r>
          </a:p>
        </p:txBody>
      </p:sp>
      <p:pic>
        <p:nvPicPr>
          <p:cNvPr id="13" name="Picture 8" descr="Image result for water to wine"/>
          <p:cNvPicPr>
            <a:picLocks noChangeAspect="1" noChangeArrowheads="1"/>
          </p:cNvPicPr>
          <p:nvPr/>
        </p:nvPicPr>
        <p:blipFill>
          <a:blip r:embed="rId4" cstate="print"/>
          <a:srcRect/>
          <a:stretch>
            <a:fillRect/>
          </a:stretch>
        </p:blipFill>
        <p:spPr bwMode="auto">
          <a:xfrm>
            <a:off x="2150630" y="1313728"/>
            <a:ext cx="7334250" cy="2295526"/>
          </a:xfrm>
          <a:prstGeom prst="rect">
            <a:avLst/>
          </a:prstGeom>
          <a:noFill/>
        </p:spPr>
      </p:pic>
      <p:sp>
        <p:nvSpPr>
          <p:cNvPr id="14" name="TextBox 3"/>
          <p:cNvSpPr txBox="1">
            <a:spLocks noChangeArrowheads="1"/>
          </p:cNvSpPr>
          <p:nvPr/>
        </p:nvSpPr>
        <p:spPr bwMode="auto">
          <a:xfrm>
            <a:off x="0" y="6550223"/>
            <a:ext cx="3149600" cy="307777"/>
          </a:xfrm>
          <a:prstGeom prst="rect">
            <a:avLst/>
          </a:prstGeom>
          <a:noFill/>
          <a:ln w="9525">
            <a:noFill/>
            <a:miter lim="800000"/>
            <a:headEnd/>
            <a:tailEnd/>
          </a:ln>
        </p:spPr>
        <p:txBody>
          <a:bodyPr>
            <a:spAutoFit/>
          </a:bodyPr>
          <a:lstStyle/>
          <a:p>
            <a:r>
              <a:rPr lang="en-US" sz="1400" b="1" i="1" dirty="0">
                <a:solidFill>
                  <a:schemeClr val="bg1"/>
                </a:solidFill>
              </a:rPr>
              <a:t>John 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14338" name="Picture 5" descr="http://www.peaceabovestorm.org/gods%20throne.jpg"/>
          <p:cNvPicPr>
            <a:picLocks noChangeAspect="1" noChangeArrowheads="1"/>
          </p:cNvPicPr>
          <p:nvPr/>
        </p:nvPicPr>
        <p:blipFill>
          <a:blip r:embed="rId3" cstate="print"/>
          <a:srcRect l="70717" b="63590"/>
          <a:stretch>
            <a:fillRect/>
          </a:stretch>
        </p:blipFill>
        <p:spPr bwMode="auto">
          <a:xfrm>
            <a:off x="9305365" y="243840"/>
            <a:ext cx="1631068" cy="2258562"/>
          </a:xfrm>
          <a:prstGeom prst="rect">
            <a:avLst/>
          </a:prstGeom>
          <a:noFill/>
          <a:ln w="9525">
            <a:noFill/>
            <a:miter lim="800000"/>
            <a:headEnd/>
            <a:tailEnd/>
          </a:ln>
        </p:spPr>
      </p:pic>
      <p:sp>
        <p:nvSpPr>
          <p:cNvPr id="14339" name="TextBox 4"/>
          <p:cNvSpPr txBox="1">
            <a:spLocks noChangeArrowheads="1"/>
          </p:cNvSpPr>
          <p:nvPr/>
        </p:nvSpPr>
        <p:spPr bwMode="auto">
          <a:xfrm>
            <a:off x="0" y="228600"/>
            <a:ext cx="5181600" cy="1569660"/>
          </a:xfrm>
          <a:prstGeom prst="rect">
            <a:avLst/>
          </a:prstGeom>
          <a:noFill/>
          <a:ln w="9525">
            <a:noFill/>
            <a:miter lim="800000"/>
            <a:headEnd/>
            <a:tailEnd/>
          </a:ln>
        </p:spPr>
        <p:txBody>
          <a:bodyPr>
            <a:spAutoFit/>
          </a:bodyPr>
          <a:lstStyle/>
          <a:p>
            <a:pPr algn="ctr"/>
            <a:r>
              <a:rPr lang="en-US" sz="3200" b="1" i="1" dirty="0">
                <a:solidFill>
                  <a:schemeClr val="bg1"/>
                </a:solidFill>
                <a:latin typeface="Lucida Calligraphy" pitchFamily="66" charset="0"/>
              </a:rPr>
              <a:t>“Draw out now </a:t>
            </a:r>
          </a:p>
          <a:p>
            <a:pPr algn="ctr"/>
            <a:r>
              <a:rPr lang="en-US" sz="3200" b="1" i="1" dirty="0">
                <a:solidFill>
                  <a:schemeClr val="bg1"/>
                </a:solidFill>
                <a:latin typeface="Lucida Calligraphy" pitchFamily="66" charset="0"/>
              </a:rPr>
              <a:t>&amp; bare unto the Governor.”</a:t>
            </a:r>
          </a:p>
        </p:txBody>
      </p:sp>
      <p:sp>
        <p:nvSpPr>
          <p:cNvPr id="14340" name="TextBox 5"/>
          <p:cNvSpPr txBox="1">
            <a:spLocks noChangeArrowheads="1"/>
          </p:cNvSpPr>
          <p:nvPr/>
        </p:nvSpPr>
        <p:spPr bwMode="auto">
          <a:xfrm>
            <a:off x="378691" y="5135419"/>
            <a:ext cx="4830618" cy="523220"/>
          </a:xfrm>
          <a:prstGeom prst="rect">
            <a:avLst/>
          </a:prstGeom>
          <a:noFill/>
          <a:ln w="9525">
            <a:noFill/>
            <a:miter lim="800000"/>
            <a:headEnd/>
            <a:tailEnd/>
          </a:ln>
        </p:spPr>
        <p:txBody>
          <a:bodyPr wrap="square">
            <a:spAutoFit/>
          </a:bodyPr>
          <a:lstStyle/>
          <a:p>
            <a:pPr algn="ctr"/>
            <a:r>
              <a:rPr lang="en-US" sz="2800" b="1" dirty="0">
                <a:solidFill>
                  <a:schemeClr val="bg1"/>
                </a:solidFill>
              </a:rPr>
              <a:t>Governor = God the Father</a:t>
            </a:r>
          </a:p>
        </p:txBody>
      </p:sp>
      <p:sp>
        <p:nvSpPr>
          <p:cNvPr id="14341" name="TextBox 6"/>
          <p:cNvSpPr txBox="1">
            <a:spLocks noChangeArrowheads="1"/>
          </p:cNvSpPr>
          <p:nvPr/>
        </p:nvSpPr>
        <p:spPr bwMode="auto">
          <a:xfrm>
            <a:off x="600364" y="2191329"/>
            <a:ext cx="3657600" cy="523875"/>
          </a:xfrm>
          <a:prstGeom prst="rect">
            <a:avLst/>
          </a:prstGeom>
          <a:noFill/>
          <a:ln w="9525">
            <a:noFill/>
            <a:miter lim="800000"/>
            <a:headEnd/>
            <a:tailEnd/>
          </a:ln>
        </p:spPr>
        <p:txBody>
          <a:bodyPr>
            <a:spAutoFit/>
          </a:bodyPr>
          <a:lstStyle/>
          <a:p>
            <a:pPr algn="ctr"/>
            <a:r>
              <a:rPr lang="en-US" sz="2800" b="1" dirty="0">
                <a:solidFill>
                  <a:schemeClr val="bg1"/>
                </a:solidFill>
              </a:rPr>
              <a:t>Servants = Prophets</a:t>
            </a:r>
            <a:endParaRPr lang="en-US" sz="2800" dirty="0">
              <a:solidFill>
                <a:schemeClr val="bg1"/>
              </a:solidFill>
            </a:endParaRPr>
          </a:p>
        </p:txBody>
      </p:sp>
      <p:sp>
        <p:nvSpPr>
          <p:cNvPr id="14342" name="TextBox 7"/>
          <p:cNvSpPr txBox="1">
            <a:spLocks noChangeArrowheads="1"/>
          </p:cNvSpPr>
          <p:nvPr/>
        </p:nvSpPr>
        <p:spPr bwMode="auto">
          <a:xfrm>
            <a:off x="905163" y="2872510"/>
            <a:ext cx="2844800" cy="523875"/>
          </a:xfrm>
          <a:prstGeom prst="rect">
            <a:avLst/>
          </a:prstGeom>
          <a:noFill/>
          <a:ln w="9525">
            <a:noFill/>
            <a:miter lim="800000"/>
            <a:headEnd/>
            <a:tailEnd/>
          </a:ln>
        </p:spPr>
        <p:txBody>
          <a:bodyPr>
            <a:spAutoFit/>
          </a:bodyPr>
          <a:lstStyle/>
          <a:p>
            <a:pPr algn="ctr"/>
            <a:r>
              <a:rPr lang="en-US" sz="2800" b="1" dirty="0">
                <a:solidFill>
                  <a:schemeClr val="bg1"/>
                </a:solidFill>
              </a:rPr>
              <a:t>Vessels = US</a:t>
            </a:r>
            <a:endParaRPr lang="en-US" sz="2800" dirty="0">
              <a:solidFill>
                <a:schemeClr val="bg1"/>
              </a:solidFill>
            </a:endParaRPr>
          </a:p>
        </p:txBody>
      </p:sp>
      <p:sp>
        <p:nvSpPr>
          <p:cNvPr id="12" name="Rectangle 11"/>
          <p:cNvSpPr>
            <a:spLocks noChangeArrowheads="1"/>
          </p:cNvSpPr>
          <p:nvPr/>
        </p:nvSpPr>
        <p:spPr bwMode="auto">
          <a:xfrm>
            <a:off x="332509" y="3461328"/>
            <a:ext cx="4184073" cy="1384995"/>
          </a:xfrm>
          <a:prstGeom prst="rect">
            <a:avLst/>
          </a:prstGeom>
          <a:noFill/>
          <a:ln w="9525">
            <a:noFill/>
            <a:miter lim="800000"/>
            <a:headEnd/>
            <a:tailEnd/>
          </a:ln>
        </p:spPr>
        <p:txBody>
          <a:bodyPr wrap="square">
            <a:spAutoFit/>
          </a:bodyPr>
          <a:lstStyle/>
          <a:p>
            <a:r>
              <a:rPr lang="en-US" sz="2800" dirty="0">
                <a:solidFill>
                  <a:schemeClr val="bg1"/>
                </a:solidFill>
              </a:rPr>
              <a:t>	Wine = Our character transformed through the Atonement</a:t>
            </a:r>
          </a:p>
        </p:txBody>
      </p:sp>
      <p:sp>
        <p:nvSpPr>
          <p:cNvPr id="16" name="TextBox 5"/>
          <p:cNvSpPr txBox="1">
            <a:spLocks noChangeArrowheads="1"/>
          </p:cNvSpPr>
          <p:nvPr/>
        </p:nvSpPr>
        <p:spPr bwMode="auto">
          <a:xfrm>
            <a:off x="0" y="6550223"/>
            <a:ext cx="4830618" cy="307777"/>
          </a:xfrm>
          <a:prstGeom prst="rect">
            <a:avLst/>
          </a:prstGeom>
          <a:noFill/>
          <a:ln w="9525">
            <a:noFill/>
            <a:miter lim="800000"/>
            <a:headEnd/>
            <a:tailEnd/>
          </a:ln>
        </p:spPr>
        <p:txBody>
          <a:bodyPr wrap="square">
            <a:spAutoFit/>
          </a:bodyPr>
          <a:lstStyle/>
          <a:p>
            <a:r>
              <a:rPr lang="en-US" sz="1400" b="1" dirty="0">
                <a:solidFill>
                  <a:schemeClr val="bg1"/>
                </a:solidFill>
              </a:rPr>
              <a:t>John 2:8</a:t>
            </a:r>
          </a:p>
        </p:txBody>
      </p:sp>
      <p:pic>
        <p:nvPicPr>
          <p:cNvPr id="10" name="Picture 5" descr="http://www.peaceabovestorm.org/gods%20throne.jpg"/>
          <p:cNvPicPr>
            <a:picLocks noChangeAspect="1" noChangeArrowheads="1"/>
          </p:cNvPicPr>
          <p:nvPr/>
        </p:nvPicPr>
        <p:blipFill>
          <a:blip r:embed="rId3" cstate="print"/>
          <a:srcRect l="-1" t="35400"/>
          <a:stretch>
            <a:fillRect/>
          </a:stretch>
        </p:blipFill>
        <p:spPr bwMode="auto">
          <a:xfrm>
            <a:off x="5378824" y="2441985"/>
            <a:ext cx="5570160" cy="4007224"/>
          </a:xfrm>
          <a:prstGeom prst="rect">
            <a:avLst/>
          </a:prstGeom>
          <a:noFill/>
          <a:ln w="9525">
            <a:noFill/>
            <a:miter lim="800000"/>
            <a:headEnd/>
            <a:tailEnd/>
          </a:ln>
        </p:spPr>
      </p:pic>
      <p:pic>
        <p:nvPicPr>
          <p:cNvPr id="11" name="Picture 5" descr="http://www.peaceabovestorm.org/gods%20throne.jpg"/>
          <p:cNvPicPr>
            <a:picLocks noChangeAspect="1" noChangeArrowheads="1"/>
          </p:cNvPicPr>
          <p:nvPr/>
        </p:nvPicPr>
        <p:blipFill>
          <a:blip r:embed="rId3" cstate="print"/>
          <a:srcRect r="66042" b="61479"/>
          <a:stretch>
            <a:fillRect/>
          </a:stretch>
        </p:blipFill>
        <p:spPr bwMode="auto">
          <a:xfrm>
            <a:off x="5380671" y="256833"/>
            <a:ext cx="1891498" cy="2389549"/>
          </a:xfrm>
          <a:prstGeom prst="rect">
            <a:avLst/>
          </a:prstGeom>
          <a:noFill/>
          <a:ln w="9525">
            <a:noFill/>
            <a:miter lim="800000"/>
            <a:headEnd/>
            <a:tailEnd/>
          </a:ln>
        </p:spPr>
      </p:pic>
      <p:pic>
        <p:nvPicPr>
          <p:cNvPr id="13" name="Picture 5" descr="http://www.peaceabovestorm.org/gods%20throne.jpg"/>
          <p:cNvPicPr>
            <a:picLocks noChangeAspect="1" noChangeArrowheads="1"/>
          </p:cNvPicPr>
          <p:nvPr/>
        </p:nvPicPr>
        <p:blipFill>
          <a:blip r:embed="rId3" cstate="print"/>
          <a:srcRect l="31222" t="-499" r="27061" b="61651"/>
          <a:stretch>
            <a:fillRect/>
          </a:stretch>
        </p:blipFill>
        <p:spPr bwMode="auto">
          <a:xfrm>
            <a:off x="7118873" y="217843"/>
            <a:ext cx="2323651" cy="23666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3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P spid="14342"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1267" name="TextBox 2"/>
          <p:cNvSpPr txBox="1">
            <a:spLocks noChangeArrowheads="1"/>
          </p:cNvSpPr>
          <p:nvPr/>
        </p:nvSpPr>
        <p:spPr bwMode="auto">
          <a:xfrm>
            <a:off x="166255" y="152400"/>
            <a:ext cx="11841018" cy="646331"/>
          </a:xfrm>
          <a:prstGeom prst="rect">
            <a:avLst/>
          </a:prstGeom>
          <a:noFill/>
          <a:ln w="9525">
            <a:noFill/>
            <a:miter lim="800000"/>
            <a:headEnd/>
            <a:tailEnd/>
          </a:ln>
        </p:spPr>
        <p:txBody>
          <a:bodyPr wrap="square">
            <a:spAutoFit/>
          </a:bodyPr>
          <a:lstStyle/>
          <a:p>
            <a:pPr algn="ctr"/>
            <a:r>
              <a:rPr lang="en-US" sz="3600" b="1" i="1" dirty="0">
                <a:solidFill>
                  <a:schemeClr val="bg1"/>
                </a:solidFill>
                <a:latin typeface="Lucida Calligraphy" pitchFamily="66" charset="0"/>
              </a:rPr>
              <a:t>“Thou hast kept the good wine until now.”</a:t>
            </a:r>
          </a:p>
        </p:txBody>
      </p:sp>
      <p:sp>
        <p:nvSpPr>
          <p:cNvPr id="11268" name="TextBox 3"/>
          <p:cNvSpPr txBox="1">
            <a:spLocks noChangeArrowheads="1"/>
          </p:cNvSpPr>
          <p:nvPr/>
        </p:nvSpPr>
        <p:spPr bwMode="auto">
          <a:xfrm>
            <a:off x="0" y="6550223"/>
            <a:ext cx="3149600" cy="307777"/>
          </a:xfrm>
          <a:prstGeom prst="rect">
            <a:avLst/>
          </a:prstGeom>
          <a:noFill/>
          <a:ln w="9525">
            <a:noFill/>
            <a:miter lim="800000"/>
            <a:headEnd/>
            <a:tailEnd/>
          </a:ln>
        </p:spPr>
        <p:txBody>
          <a:bodyPr>
            <a:spAutoFit/>
          </a:bodyPr>
          <a:lstStyle/>
          <a:p>
            <a:r>
              <a:rPr lang="en-US" sz="1400" b="1" i="1" dirty="0">
                <a:solidFill>
                  <a:schemeClr val="bg1"/>
                </a:solidFill>
              </a:rPr>
              <a:t>John 2:9-10</a:t>
            </a:r>
          </a:p>
        </p:txBody>
      </p:sp>
      <p:sp>
        <p:nvSpPr>
          <p:cNvPr id="7" name="Rectangle 6"/>
          <p:cNvSpPr/>
          <p:nvPr/>
        </p:nvSpPr>
        <p:spPr>
          <a:xfrm>
            <a:off x="6557818" y="1203144"/>
            <a:ext cx="4636655" cy="923330"/>
          </a:xfrm>
          <a:prstGeom prst="rect">
            <a:avLst/>
          </a:prstGeom>
        </p:spPr>
        <p:txBody>
          <a:bodyPr wrap="square">
            <a:spAutoFit/>
          </a:bodyPr>
          <a:lstStyle/>
          <a:p>
            <a:r>
              <a:rPr lang="en-US" dirty="0">
                <a:solidFill>
                  <a:schemeClr val="bg1"/>
                </a:solidFill>
              </a:rPr>
              <a:t>The best wine was often used at the beginning of the feast and lesser-quality wine was used later into the feast</a:t>
            </a:r>
          </a:p>
        </p:txBody>
      </p:sp>
      <p:grpSp>
        <p:nvGrpSpPr>
          <p:cNvPr id="9" name="Group 8"/>
          <p:cNvGrpSpPr/>
          <p:nvPr/>
        </p:nvGrpSpPr>
        <p:grpSpPr>
          <a:xfrm>
            <a:off x="7570097" y="2360203"/>
            <a:ext cx="4301655" cy="2909143"/>
            <a:chOff x="384206" y="4158361"/>
            <a:chExt cx="3289208" cy="2390250"/>
          </a:xfrm>
        </p:grpSpPr>
        <p:grpSp>
          <p:nvGrpSpPr>
            <p:cNvPr id="10" name="Group 17"/>
            <p:cNvGrpSpPr/>
            <p:nvPr/>
          </p:nvGrpSpPr>
          <p:grpSpPr>
            <a:xfrm>
              <a:off x="384206" y="4158361"/>
              <a:ext cx="3289208" cy="2390250"/>
              <a:chOff x="609599" y="833642"/>
              <a:chExt cx="7941747" cy="5771225"/>
            </a:xfrm>
          </p:grpSpPr>
          <p:grpSp>
            <p:nvGrpSpPr>
              <p:cNvPr id="12" name="Group 14"/>
              <p:cNvGrpSpPr/>
              <p:nvPr/>
            </p:nvGrpSpPr>
            <p:grpSpPr>
              <a:xfrm rot="10800000">
                <a:off x="7696200" y="5257800"/>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p:cNvGrpSpPr/>
              <p:nvPr/>
            </p:nvGrpSpPr>
            <p:grpSpPr>
              <a:xfrm rot="10800000">
                <a:off x="939238" y="4923502"/>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23"/>
              <p:cNvGrpSpPr/>
              <p:nvPr/>
            </p:nvGrpSpPr>
            <p:grpSpPr>
              <a:xfrm>
                <a:off x="899460" y="833642"/>
                <a:ext cx="621450" cy="986197"/>
                <a:chOff x="7031201" y="834275"/>
                <a:chExt cx="762000" cy="1488861"/>
              </a:xfrm>
            </p:grpSpPr>
            <p:sp>
              <p:nvSpPr>
                <p:cNvPr id="21" name="Rounded Rectangle 2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4"/>
              <p:cNvGrpSpPr/>
              <p:nvPr/>
            </p:nvGrpSpPr>
            <p:grpSpPr>
              <a:xfrm>
                <a:off x="7646520" y="1148254"/>
                <a:ext cx="621450" cy="1017899"/>
                <a:chOff x="7087348" y="824753"/>
                <a:chExt cx="762000" cy="1536722"/>
              </a:xfrm>
            </p:grpSpPr>
            <p:sp>
              <p:nvSpPr>
                <p:cNvPr id="19" name="Rounded Rectangle 1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923800" y="4604808"/>
              <a:ext cx="2249288" cy="1491990"/>
            </a:xfrm>
            <a:prstGeom prst="rect">
              <a:avLst/>
            </a:prstGeom>
          </p:spPr>
          <p:txBody>
            <a:bodyPr wrap="square">
              <a:spAutoFit/>
            </a:bodyPr>
            <a:lstStyle/>
            <a:p>
              <a:pPr algn="ctr"/>
              <a:r>
                <a:rPr lang="en-US" sz="1600" dirty="0">
                  <a:solidFill>
                    <a:srgbClr val="333333"/>
                  </a:solidFill>
                  <a:latin typeface="Open Sans"/>
                </a:rPr>
                <a:t> </a:t>
              </a:r>
              <a:r>
                <a:rPr lang="en-US" sz="1600" b="1" dirty="0"/>
                <a:t>Jesus Christ has power over physical elements. The Savior knew He had a divine mission to fulfill. The Messiah manifested His divine power through miracles. The Son of God loved and respected His mother.</a:t>
              </a:r>
              <a:endParaRPr lang="en-US" sz="1600" dirty="0"/>
            </a:p>
          </p:txBody>
        </p:sp>
      </p:grpSp>
      <p:pic>
        <p:nvPicPr>
          <p:cNvPr id="7170" name="Picture 2" descr="Image result for water to wine"/>
          <p:cNvPicPr>
            <a:picLocks noChangeAspect="1" noChangeArrowheads="1"/>
          </p:cNvPicPr>
          <p:nvPr/>
        </p:nvPicPr>
        <p:blipFill>
          <a:blip r:embed="rId3" cstate="print"/>
          <a:srcRect/>
          <a:stretch>
            <a:fillRect/>
          </a:stretch>
        </p:blipFill>
        <p:spPr bwMode="auto">
          <a:xfrm>
            <a:off x="497320" y="877309"/>
            <a:ext cx="5715000" cy="2457451"/>
          </a:xfrm>
          <a:prstGeom prst="rect">
            <a:avLst/>
          </a:prstGeom>
          <a:noFill/>
        </p:spPr>
      </p:pic>
      <p:sp>
        <p:nvSpPr>
          <p:cNvPr id="7171" name="Rectangle 3"/>
          <p:cNvSpPr>
            <a:spLocks noChangeArrowheads="1"/>
          </p:cNvSpPr>
          <p:nvPr/>
        </p:nvSpPr>
        <p:spPr bwMode="auto">
          <a:xfrm>
            <a:off x="157016" y="3512349"/>
            <a:ext cx="7139711"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ea typeface="Times New Roman" pitchFamily="18" charset="0"/>
                <a:cs typeface="Arial" pitchFamily="34" charset="0"/>
              </a:rPr>
              <a:t>They were then instructed to draw out the water and take it to the "governor"  (JST changes from ruler to governor) of the feast who tasted it. </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a:solidFill>
                <a:schemeClr val="bg1"/>
              </a:solidFill>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ea typeface="Times New Roman" pitchFamily="18" charset="0"/>
                <a:cs typeface="Arial" pitchFamily="34" charset="0"/>
              </a:rPr>
              <a:t>He would have been the "Master of Ceremonies" for the wedding feast. He declared that what is normally done at weddings is that the host will bring forth the best wine, implying the more expensive, at the beginning of the 7 days of  feasting to impress the guests and later, after the guests have been eating and drinking for a few days, to bring out the cheaper, lesser, or watered down wine, in the hopes that the guests don't notice. </a:t>
            </a:r>
            <a:r>
              <a:rPr lang="en-US" dirty="0">
                <a:solidFill>
                  <a:schemeClr val="bg1"/>
                </a:solidFill>
                <a:ea typeface="Times New Roman" pitchFamily="18" charset="0"/>
                <a:cs typeface="Arial" pitchFamily="34" charset="0"/>
              </a:rPr>
              <a:t>(7)</a:t>
            </a:r>
            <a:endParaRPr kumimoji="0" lang="en-US" b="0" i="0" u="none" strike="noStrike" cap="none" normalizeH="0" baseline="0" dirty="0">
              <a:ln>
                <a:noFill/>
              </a:ln>
              <a:solidFill>
                <a:schemeClr val="bg1"/>
              </a:solidFill>
              <a:effectLst/>
              <a:ea typeface="Times New Roman" pitchFamily="18" charset="0"/>
              <a:cs typeface="Arial" pitchFamily="34" charset="0"/>
            </a:endParaRPr>
          </a:p>
        </p:txBody>
      </p:sp>
      <p:grpSp>
        <p:nvGrpSpPr>
          <p:cNvPr id="31" name="Group 30"/>
          <p:cNvGrpSpPr/>
          <p:nvPr/>
        </p:nvGrpSpPr>
        <p:grpSpPr>
          <a:xfrm>
            <a:off x="7020725" y="5267282"/>
            <a:ext cx="5171275" cy="1477328"/>
            <a:chOff x="7020725" y="5267282"/>
            <a:chExt cx="5171275" cy="1477328"/>
          </a:xfrm>
        </p:grpSpPr>
        <p:pic>
          <p:nvPicPr>
            <p:cNvPr id="29" name="Picture 28" descr="james e talmage.jpg"/>
            <p:cNvPicPr>
              <a:picLocks noChangeAspect="1"/>
            </p:cNvPicPr>
            <p:nvPr/>
          </p:nvPicPr>
          <p:blipFill>
            <a:blip r:embed="rId4" cstate="print"/>
            <a:stretch>
              <a:fillRect/>
            </a:stretch>
          </p:blipFill>
          <p:spPr>
            <a:xfrm>
              <a:off x="7020725" y="5643419"/>
              <a:ext cx="784521" cy="1043709"/>
            </a:xfrm>
            <a:prstGeom prst="rect">
              <a:avLst/>
            </a:prstGeom>
          </p:spPr>
        </p:pic>
        <p:sp>
          <p:nvSpPr>
            <p:cNvPr id="30" name="Rectangle 29"/>
            <p:cNvSpPr/>
            <p:nvPr/>
          </p:nvSpPr>
          <p:spPr>
            <a:xfrm>
              <a:off x="7934036" y="5267282"/>
              <a:ext cx="4257964" cy="1477328"/>
            </a:xfrm>
            <a:prstGeom prst="rect">
              <a:avLst/>
            </a:prstGeom>
          </p:spPr>
          <p:txBody>
            <a:bodyPr wrap="square">
              <a:spAutoFit/>
            </a:bodyPr>
            <a:lstStyle/>
            <a:p>
              <a:pPr lvl="0" eaLnBrk="0" fontAlgn="base" hangingPunct="0">
                <a:spcBef>
                  <a:spcPct val="0"/>
                </a:spcBef>
                <a:spcAft>
                  <a:spcPct val="0"/>
                </a:spcAft>
              </a:pPr>
              <a:r>
                <a:rPr lang="en-US" i="1" dirty="0">
                  <a:solidFill>
                    <a:schemeClr val="bg1"/>
                  </a:solidFill>
                  <a:latin typeface="Arial" pitchFamily="34" charset="0"/>
                  <a:ea typeface="Times New Roman" pitchFamily="18" charset="0"/>
                  <a:cs typeface="Arial" pitchFamily="34" charset="0"/>
                </a:rPr>
                <a:t>"[Christ], but a few days before had revolted at Satan's suggestion that He provide bread for His impoverished body ---  now used His power to supply a luxury for others."</a:t>
              </a:r>
              <a:r>
                <a:rPr lang="en-US" dirty="0">
                  <a:solidFill>
                    <a:schemeClr val="bg1"/>
                  </a:solidFill>
                  <a:latin typeface="Arial" pitchFamily="34" charset="0"/>
                  <a:ea typeface="Times New Roman" pitchFamily="18" charset="0"/>
                  <a:cs typeface="Arial" pitchFamily="34" charset="0"/>
                </a:rPr>
                <a:t>  (8)</a:t>
              </a:r>
              <a:endParaRPr lang="en-US" dirty="0">
                <a:solidFill>
                  <a:schemeClr val="bg1"/>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1267" name="TextBox 2"/>
          <p:cNvSpPr txBox="1">
            <a:spLocks noChangeArrowheads="1"/>
          </p:cNvSpPr>
          <p:nvPr/>
        </p:nvSpPr>
        <p:spPr bwMode="auto">
          <a:xfrm>
            <a:off x="166255" y="152400"/>
            <a:ext cx="11841018" cy="646331"/>
          </a:xfrm>
          <a:prstGeom prst="rect">
            <a:avLst/>
          </a:prstGeom>
          <a:noFill/>
          <a:ln w="9525">
            <a:noFill/>
            <a:miter lim="800000"/>
            <a:headEnd/>
            <a:tailEnd/>
          </a:ln>
        </p:spPr>
        <p:txBody>
          <a:bodyPr wrap="square">
            <a:spAutoFit/>
          </a:bodyPr>
          <a:lstStyle/>
          <a:p>
            <a:pPr algn="ctr"/>
            <a:r>
              <a:rPr lang="en-US" sz="3600" b="1" i="1" dirty="0">
                <a:solidFill>
                  <a:schemeClr val="bg1"/>
                </a:solidFill>
                <a:latin typeface="Lucida Calligraphy" pitchFamily="66" charset="0"/>
              </a:rPr>
              <a:t>The Temple is a House of God</a:t>
            </a:r>
          </a:p>
        </p:txBody>
      </p:sp>
      <p:sp>
        <p:nvSpPr>
          <p:cNvPr id="11268" name="TextBox 3"/>
          <p:cNvSpPr txBox="1">
            <a:spLocks noChangeArrowheads="1"/>
          </p:cNvSpPr>
          <p:nvPr/>
        </p:nvSpPr>
        <p:spPr bwMode="auto">
          <a:xfrm>
            <a:off x="0" y="6550223"/>
            <a:ext cx="3149600" cy="307777"/>
          </a:xfrm>
          <a:prstGeom prst="rect">
            <a:avLst/>
          </a:prstGeom>
          <a:noFill/>
          <a:ln w="9525">
            <a:noFill/>
            <a:miter lim="800000"/>
            <a:headEnd/>
            <a:tailEnd/>
          </a:ln>
        </p:spPr>
        <p:txBody>
          <a:bodyPr>
            <a:spAutoFit/>
          </a:bodyPr>
          <a:lstStyle/>
          <a:p>
            <a:r>
              <a:rPr lang="en-US" sz="1400" b="1" i="1" dirty="0">
                <a:solidFill>
                  <a:schemeClr val="bg1"/>
                </a:solidFill>
              </a:rPr>
              <a:t>John 2:12-25</a:t>
            </a:r>
          </a:p>
        </p:txBody>
      </p:sp>
      <p:sp>
        <p:nvSpPr>
          <p:cNvPr id="7171" name="Rectangle 3"/>
          <p:cNvSpPr>
            <a:spLocks noChangeArrowheads="1"/>
          </p:cNvSpPr>
          <p:nvPr/>
        </p:nvSpPr>
        <p:spPr bwMode="auto">
          <a:xfrm>
            <a:off x="295562" y="787393"/>
            <a:ext cx="9005457"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dirty="0">
                <a:solidFill>
                  <a:schemeClr val="bg1"/>
                </a:solidFill>
              </a:rPr>
              <a:t>“Love of money had warped the hearts of many of Jesus’ countrymen. They cared more for gain than they did for God. Caring nothing for God, why should they care for his temple? They converted the temple courts into a marketplace and drowned out the prayers and psalms of the faithful with their greedy exchange of money and the bleating of innocent sheep. Never did Jesus show a greater tempest of emotion than in the cleansing of the temple. …</a:t>
            </a:r>
            <a:endParaRPr kumimoji="0" lang="en-US" b="0" i="0" u="none" strike="noStrike" cap="none" normalizeH="0" baseline="0" dirty="0">
              <a:ln>
                <a:noFill/>
              </a:ln>
              <a:solidFill>
                <a:schemeClr val="bg1"/>
              </a:solidFill>
              <a:effectLst/>
              <a:ea typeface="Times New Roman" pitchFamily="18" charset="0"/>
              <a:cs typeface="Arial" pitchFamily="34" charset="0"/>
            </a:endParaRPr>
          </a:p>
        </p:txBody>
      </p:sp>
      <p:grpSp>
        <p:nvGrpSpPr>
          <p:cNvPr id="32" name="Group 31"/>
          <p:cNvGrpSpPr/>
          <p:nvPr/>
        </p:nvGrpSpPr>
        <p:grpSpPr>
          <a:xfrm>
            <a:off x="177122" y="2398765"/>
            <a:ext cx="3440545" cy="3859280"/>
            <a:chOff x="7707745" y="1782618"/>
            <a:chExt cx="3837710" cy="4436553"/>
          </a:xfrm>
        </p:grpSpPr>
        <p:pic>
          <p:nvPicPr>
            <p:cNvPr id="1026" name="Picture 2" descr="Jesus Christ in red and blue robes, seen wielding a whip among the columns of the temple in Jerusalem while a large crowd scrambles to vacate."/>
            <p:cNvPicPr>
              <a:picLocks noChangeAspect="1" noChangeArrowheads="1"/>
            </p:cNvPicPr>
            <p:nvPr/>
          </p:nvPicPr>
          <p:blipFill>
            <a:blip r:embed="rId3" cstate="print"/>
            <a:srcRect t="5594" r="83"/>
            <a:stretch>
              <a:fillRect/>
            </a:stretch>
          </p:blipFill>
          <p:spPr bwMode="auto">
            <a:xfrm>
              <a:off x="7738630" y="1782618"/>
              <a:ext cx="3806825" cy="4208318"/>
            </a:xfrm>
            <a:prstGeom prst="rect">
              <a:avLst/>
            </a:prstGeom>
            <a:noFill/>
          </p:spPr>
        </p:pic>
        <p:sp>
          <p:nvSpPr>
            <p:cNvPr id="31" name="TextBox 3"/>
            <p:cNvSpPr txBox="1">
              <a:spLocks noChangeArrowheads="1"/>
            </p:cNvSpPr>
            <p:nvPr/>
          </p:nvSpPr>
          <p:spPr bwMode="auto">
            <a:xfrm>
              <a:off x="7707745" y="5972950"/>
              <a:ext cx="3149600" cy="246221"/>
            </a:xfrm>
            <a:prstGeom prst="rect">
              <a:avLst/>
            </a:prstGeom>
            <a:noFill/>
            <a:ln w="9525">
              <a:noFill/>
              <a:miter lim="800000"/>
              <a:headEnd/>
              <a:tailEnd/>
            </a:ln>
          </p:spPr>
          <p:txBody>
            <a:bodyPr>
              <a:spAutoFit/>
            </a:bodyPr>
            <a:lstStyle/>
            <a:p>
              <a:r>
                <a:rPr lang="en-US" sz="1000" dirty="0">
                  <a:solidFill>
                    <a:schemeClr val="bg1"/>
                  </a:solidFill>
                </a:rPr>
                <a:t>Carl Heinrich Bloch</a:t>
              </a:r>
              <a:endParaRPr lang="en-US" sz="1000" b="1" i="1" dirty="0">
                <a:solidFill>
                  <a:schemeClr val="bg1"/>
                </a:solidFill>
              </a:endParaRPr>
            </a:p>
          </p:txBody>
        </p:sp>
      </p:grpSp>
      <p:sp>
        <p:nvSpPr>
          <p:cNvPr id="33" name="Rectangle 32"/>
          <p:cNvSpPr/>
          <p:nvPr/>
        </p:nvSpPr>
        <p:spPr>
          <a:xfrm>
            <a:off x="3835264" y="2372863"/>
            <a:ext cx="4830619" cy="3970318"/>
          </a:xfrm>
          <a:prstGeom prst="rect">
            <a:avLst/>
          </a:prstGeom>
        </p:spPr>
        <p:txBody>
          <a:bodyPr wrap="square">
            <a:spAutoFit/>
          </a:bodyPr>
          <a:lstStyle/>
          <a:p>
            <a:r>
              <a:rPr lang="en-US" dirty="0">
                <a:solidFill>
                  <a:schemeClr val="bg1"/>
                </a:solidFill>
              </a:rPr>
              <a:t>“The reason for the tempest lies in just three words: ‘My Father’s house.’ It was not an ordinary house; it was the house of God. </a:t>
            </a:r>
          </a:p>
          <a:p>
            <a:endParaRPr lang="en-US" dirty="0">
              <a:solidFill>
                <a:schemeClr val="bg1"/>
              </a:solidFill>
            </a:endParaRPr>
          </a:p>
          <a:p>
            <a:r>
              <a:rPr lang="en-US" dirty="0">
                <a:solidFill>
                  <a:schemeClr val="bg1"/>
                </a:solidFill>
              </a:rPr>
              <a:t>It was erected for God’s worship. It was a home for the reverent heart. It was intended to be a place of solace for men’s woes and troubles, the very gate of heaven. </a:t>
            </a:r>
            <a:r>
              <a:rPr lang="en-US" i="1" dirty="0">
                <a:solidFill>
                  <a:srgbClr val="FFFF00"/>
                </a:solidFill>
              </a:rPr>
              <a:t>‘Take these things hence;’ he said, ‘make not my Father’s house an house of merchandise.’ </a:t>
            </a:r>
          </a:p>
          <a:p>
            <a:endParaRPr lang="en-US" dirty="0">
              <a:solidFill>
                <a:schemeClr val="bg1"/>
              </a:solidFill>
            </a:endParaRPr>
          </a:p>
          <a:p>
            <a:r>
              <a:rPr lang="en-US" dirty="0">
                <a:solidFill>
                  <a:schemeClr val="bg1"/>
                </a:solidFill>
              </a:rPr>
              <a:t> His devotion to the Most High kindled a fire in his soul and gave his words the force that pierced the offenders like a dagger.” </a:t>
            </a:r>
          </a:p>
        </p:txBody>
      </p:sp>
      <p:sp>
        <p:nvSpPr>
          <p:cNvPr id="34" name="Rectangle 33"/>
          <p:cNvSpPr/>
          <p:nvPr/>
        </p:nvSpPr>
        <p:spPr>
          <a:xfrm>
            <a:off x="11749250" y="6488668"/>
            <a:ext cx="442750" cy="369332"/>
          </a:xfrm>
          <a:prstGeom prst="rect">
            <a:avLst/>
          </a:prstGeom>
        </p:spPr>
        <p:txBody>
          <a:bodyPr wrap="none">
            <a:spAutoFit/>
          </a:bodyPr>
          <a:lstStyle/>
          <a:p>
            <a:r>
              <a:rPr lang="en-US" dirty="0">
                <a:solidFill>
                  <a:schemeClr val="bg1"/>
                </a:solidFill>
              </a:rPr>
              <a:t>(9)</a:t>
            </a:r>
            <a:endParaRPr lang="en-US" dirty="0"/>
          </a:p>
        </p:txBody>
      </p:sp>
      <p:pic>
        <p:nvPicPr>
          <p:cNvPr id="1032" name="Picture 8" descr="President Howard W. Hunter"/>
          <p:cNvPicPr>
            <a:picLocks noChangeAspect="1" noChangeArrowheads="1"/>
          </p:cNvPicPr>
          <p:nvPr/>
        </p:nvPicPr>
        <p:blipFill>
          <a:blip r:embed="rId4" cstate="print"/>
          <a:srcRect/>
          <a:stretch>
            <a:fillRect/>
          </a:stretch>
        </p:blipFill>
        <p:spPr bwMode="auto">
          <a:xfrm>
            <a:off x="10730342" y="166874"/>
            <a:ext cx="1095375" cy="1457326"/>
          </a:xfrm>
          <a:prstGeom prst="rect">
            <a:avLst/>
          </a:prstGeom>
          <a:noFill/>
        </p:spPr>
      </p:pic>
      <p:pic>
        <p:nvPicPr>
          <p:cNvPr id="1033" name="Picture 9"/>
          <p:cNvPicPr>
            <a:picLocks noChangeAspect="1" noChangeArrowheads="1"/>
          </p:cNvPicPr>
          <p:nvPr/>
        </p:nvPicPr>
        <p:blipFill>
          <a:blip r:embed="rId5" cstate="print"/>
          <a:srcRect/>
          <a:stretch>
            <a:fillRect/>
          </a:stretch>
        </p:blipFill>
        <p:spPr bwMode="auto">
          <a:xfrm>
            <a:off x="8982635" y="2770094"/>
            <a:ext cx="3003175" cy="180190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1267" name="TextBox 2"/>
          <p:cNvSpPr txBox="1">
            <a:spLocks noChangeArrowheads="1"/>
          </p:cNvSpPr>
          <p:nvPr/>
        </p:nvSpPr>
        <p:spPr bwMode="auto">
          <a:xfrm>
            <a:off x="166255" y="152400"/>
            <a:ext cx="11841018" cy="646331"/>
          </a:xfrm>
          <a:prstGeom prst="rect">
            <a:avLst/>
          </a:prstGeom>
          <a:noFill/>
          <a:ln w="9525">
            <a:noFill/>
            <a:miter lim="800000"/>
            <a:headEnd/>
            <a:tailEnd/>
          </a:ln>
        </p:spPr>
        <p:txBody>
          <a:bodyPr wrap="square">
            <a:spAutoFit/>
          </a:bodyPr>
          <a:lstStyle/>
          <a:p>
            <a:pPr algn="ctr"/>
            <a:r>
              <a:rPr lang="en-US" sz="3600" b="1" i="1" dirty="0">
                <a:solidFill>
                  <a:schemeClr val="bg1"/>
                </a:solidFill>
                <a:latin typeface="Lucida Calligraphy" pitchFamily="66" charset="0"/>
              </a:rPr>
              <a:t>The Temple – His Body</a:t>
            </a:r>
          </a:p>
        </p:txBody>
      </p:sp>
      <p:sp>
        <p:nvSpPr>
          <p:cNvPr id="11268" name="TextBox 3"/>
          <p:cNvSpPr txBox="1">
            <a:spLocks noChangeArrowheads="1"/>
          </p:cNvSpPr>
          <p:nvPr/>
        </p:nvSpPr>
        <p:spPr bwMode="auto">
          <a:xfrm>
            <a:off x="0" y="6550223"/>
            <a:ext cx="4008582" cy="307777"/>
          </a:xfrm>
          <a:prstGeom prst="rect">
            <a:avLst/>
          </a:prstGeom>
          <a:noFill/>
          <a:ln w="9525">
            <a:noFill/>
            <a:miter lim="800000"/>
            <a:headEnd/>
            <a:tailEnd/>
          </a:ln>
        </p:spPr>
        <p:txBody>
          <a:bodyPr wrap="square">
            <a:spAutoFit/>
          </a:bodyPr>
          <a:lstStyle/>
          <a:p>
            <a:r>
              <a:rPr lang="en-US" sz="1400" b="1" i="1" dirty="0">
                <a:solidFill>
                  <a:schemeClr val="bg1"/>
                </a:solidFill>
              </a:rPr>
              <a:t>John 2:12-25; Matthew 28:18; John 11:25</a:t>
            </a:r>
          </a:p>
        </p:txBody>
      </p:sp>
      <p:sp>
        <p:nvSpPr>
          <p:cNvPr id="7171" name="Rectangle 3"/>
          <p:cNvSpPr>
            <a:spLocks noChangeArrowheads="1"/>
          </p:cNvSpPr>
          <p:nvPr/>
        </p:nvSpPr>
        <p:spPr bwMode="auto">
          <a:xfrm>
            <a:off x="295563" y="787393"/>
            <a:ext cx="356523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dirty="0">
                <a:solidFill>
                  <a:schemeClr val="bg1"/>
                </a:solidFill>
              </a:rPr>
              <a:t>“This great priesthood power of resurrection is vested in the Lord of this world. He taught that ‘all power is given unto me in heaven and in earth’ </a:t>
            </a:r>
            <a:endParaRPr kumimoji="0" lang="en-US" b="0" i="0" u="none" strike="noStrike" cap="none" normalizeH="0" baseline="0" dirty="0">
              <a:ln>
                <a:noFill/>
              </a:ln>
              <a:solidFill>
                <a:schemeClr val="bg1"/>
              </a:solidFill>
              <a:effectLst/>
              <a:ea typeface="Times New Roman" pitchFamily="18" charset="0"/>
              <a:cs typeface="Arial" pitchFamily="34" charset="0"/>
            </a:endParaRPr>
          </a:p>
        </p:txBody>
      </p:sp>
      <p:sp>
        <p:nvSpPr>
          <p:cNvPr id="33" name="Rectangle 32"/>
          <p:cNvSpPr/>
          <p:nvPr/>
        </p:nvSpPr>
        <p:spPr>
          <a:xfrm>
            <a:off x="7296726" y="1813112"/>
            <a:ext cx="4248727" cy="1569660"/>
          </a:xfrm>
          <a:prstGeom prst="rect">
            <a:avLst/>
          </a:prstGeom>
        </p:spPr>
        <p:txBody>
          <a:bodyPr wrap="square">
            <a:spAutoFit/>
          </a:bodyPr>
          <a:lstStyle/>
          <a:p>
            <a:r>
              <a:rPr lang="en-US" sz="2400" i="1" dirty="0">
                <a:solidFill>
                  <a:srgbClr val="FFFF00"/>
                </a:solidFill>
              </a:rPr>
              <a:t>“‘Destroy this temple, and in three days I will raise it up</a:t>
            </a:r>
            <a:r>
              <a:rPr lang="en-US" sz="2400" dirty="0">
                <a:solidFill>
                  <a:schemeClr val="bg1"/>
                </a:solidFill>
              </a:rPr>
              <a:t>. … But he </a:t>
            </a:r>
            <a:r>
              <a:rPr lang="en-US" sz="2400" dirty="0" err="1">
                <a:solidFill>
                  <a:schemeClr val="bg1"/>
                </a:solidFill>
              </a:rPr>
              <a:t>spake</a:t>
            </a:r>
            <a:r>
              <a:rPr lang="en-US" sz="2400" dirty="0">
                <a:solidFill>
                  <a:schemeClr val="bg1"/>
                </a:solidFill>
              </a:rPr>
              <a:t> of the temple of his body’ </a:t>
            </a:r>
          </a:p>
        </p:txBody>
      </p:sp>
      <p:sp>
        <p:nvSpPr>
          <p:cNvPr id="34" name="Rectangle 33"/>
          <p:cNvSpPr/>
          <p:nvPr/>
        </p:nvSpPr>
        <p:spPr>
          <a:xfrm>
            <a:off x="11749250" y="6488668"/>
            <a:ext cx="559769" cy="369332"/>
          </a:xfrm>
          <a:prstGeom prst="rect">
            <a:avLst/>
          </a:prstGeom>
        </p:spPr>
        <p:txBody>
          <a:bodyPr wrap="none">
            <a:spAutoFit/>
          </a:bodyPr>
          <a:lstStyle/>
          <a:p>
            <a:r>
              <a:rPr lang="en-US" dirty="0">
                <a:solidFill>
                  <a:schemeClr val="bg1"/>
                </a:solidFill>
              </a:rPr>
              <a:t>(10)</a:t>
            </a:r>
            <a:endParaRPr lang="en-US" dirty="0"/>
          </a:p>
        </p:txBody>
      </p:sp>
      <p:sp>
        <p:nvSpPr>
          <p:cNvPr id="11" name="Rectangle 10"/>
          <p:cNvSpPr/>
          <p:nvPr/>
        </p:nvSpPr>
        <p:spPr>
          <a:xfrm>
            <a:off x="1173019" y="3724672"/>
            <a:ext cx="2697017" cy="1323439"/>
          </a:xfrm>
          <a:prstGeom prst="rect">
            <a:avLst/>
          </a:prstGeom>
        </p:spPr>
        <p:txBody>
          <a:bodyPr wrap="square">
            <a:spAutoFit/>
          </a:bodyPr>
          <a:lstStyle/>
          <a:p>
            <a:r>
              <a:rPr lang="en-US" sz="2000" dirty="0">
                <a:solidFill>
                  <a:schemeClr val="bg1"/>
                </a:solidFill>
              </a:rPr>
              <a:t>“The keys of the Resurrection repose securely with our Lord and Master. </a:t>
            </a:r>
          </a:p>
        </p:txBody>
      </p:sp>
      <p:sp>
        <p:nvSpPr>
          <p:cNvPr id="12" name="Rectangle 11"/>
          <p:cNvSpPr/>
          <p:nvPr/>
        </p:nvSpPr>
        <p:spPr>
          <a:xfrm>
            <a:off x="3491345" y="5424207"/>
            <a:ext cx="7546109" cy="830997"/>
          </a:xfrm>
          <a:prstGeom prst="rect">
            <a:avLst/>
          </a:prstGeom>
        </p:spPr>
        <p:txBody>
          <a:bodyPr wrap="square">
            <a:spAutoFit/>
          </a:bodyPr>
          <a:lstStyle/>
          <a:p>
            <a:r>
              <a:rPr lang="en-US" sz="2400" dirty="0">
                <a:solidFill>
                  <a:schemeClr val="bg1"/>
                </a:solidFill>
              </a:rPr>
              <a:t>“‘I am the resurrection, and the life: he that believeth in me, though he were dead, yet shall he live.’”</a:t>
            </a:r>
          </a:p>
        </p:txBody>
      </p:sp>
      <p:pic>
        <p:nvPicPr>
          <p:cNvPr id="13" name="Picture 12" descr="russell-m-nelson-large.jpg"/>
          <p:cNvPicPr>
            <a:picLocks noChangeAspect="1"/>
          </p:cNvPicPr>
          <p:nvPr/>
        </p:nvPicPr>
        <p:blipFill>
          <a:blip r:embed="rId3" cstate="print"/>
          <a:stretch>
            <a:fillRect/>
          </a:stretch>
        </p:blipFill>
        <p:spPr>
          <a:xfrm>
            <a:off x="10620055" y="125123"/>
            <a:ext cx="1324005" cy="1657495"/>
          </a:xfrm>
          <a:prstGeom prst="rect">
            <a:avLst/>
          </a:prstGeom>
        </p:spPr>
      </p:pic>
      <p:grpSp>
        <p:nvGrpSpPr>
          <p:cNvPr id="16" name="Group 15"/>
          <p:cNvGrpSpPr/>
          <p:nvPr/>
        </p:nvGrpSpPr>
        <p:grpSpPr>
          <a:xfrm>
            <a:off x="4063999" y="1320801"/>
            <a:ext cx="2983345" cy="3860800"/>
            <a:chOff x="4239490" y="1477819"/>
            <a:chExt cx="2983345" cy="3860800"/>
          </a:xfrm>
        </p:grpSpPr>
        <p:pic>
          <p:nvPicPr>
            <p:cNvPr id="36866" name="Picture 2" descr="Image result for lds artists"/>
            <p:cNvPicPr>
              <a:picLocks noChangeAspect="1" noChangeArrowheads="1"/>
            </p:cNvPicPr>
            <p:nvPr/>
          </p:nvPicPr>
          <p:blipFill>
            <a:blip r:embed="rId4" cstate="print"/>
            <a:srcRect l="12137" t="507" r="11348" b="474"/>
            <a:stretch>
              <a:fillRect/>
            </a:stretch>
          </p:blipFill>
          <p:spPr bwMode="auto">
            <a:xfrm>
              <a:off x="4239490" y="1477819"/>
              <a:ext cx="2983345" cy="3860800"/>
            </a:xfrm>
            <a:prstGeom prst="rect">
              <a:avLst/>
            </a:prstGeom>
            <a:noFill/>
          </p:spPr>
        </p:pic>
        <p:sp>
          <p:nvSpPr>
            <p:cNvPr id="15" name="Rectangle 14"/>
            <p:cNvSpPr/>
            <p:nvPr/>
          </p:nvSpPr>
          <p:spPr>
            <a:xfrm>
              <a:off x="4239788" y="5091607"/>
              <a:ext cx="867545" cy="246221"/>
            </a:xfrm>
            <a:prstGeom prst="rect">
              <a:avLst/>
            </a:prstGeom>
          </p:spPr>
          <p:txBody>
            <a:bodyPr wrap="none">
              <a:spAutoFit/>
            </a:bodyPr>
            <a:lstStyle/>
            <a:p>
              <a:r>
                <a:rPr lang="en-US" sz="1000" dirty="0">
                  <a:solidFill>
                    <a:schemeClr val="bg1"/>
                  </a:solidFill>
                </a:rPr>
                <a:t>Annie </a:t>
              </a:r>
              <a:r>
                <a:rPr lang="en-US" sz="1000" dirty="0" err="1">
                  <a:solidFill>
                    <a:schemeClr val="bg1"/>
                  </a:solidFill>
                </a:rPr>
                <a:t>Hendri</a:t>
              </a:r>
              <a:endParaRPr lang="en-US" sz="10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6386" name="TextBox 1"/>
          <p:cNvSpPr txBox="1">
            <a:spLocks noChangeArrowheads="1"/>
          </p:cNvSpPr>
          <p:nvPr/>
        </p:nvSpPr>
        <p:spPr bwMode="auto">
          <a:xfrm>
            <a:off x="-1" y="0"/>
            <a:ext cx="12062691" cy="6278642"/>
          </a:xfrm>
          <a:prstGeom prst="rect">
            <a:avLst/>
          </a:prstGeom>
          <a:noFill/>
          <a:ln w="9525">
            <a:noFill/>
            <a:miter lim="800000"/>
            <a:headEnd/>
            <a:tailEnd/>
          </a:ln>
        </p:spPr>
        <p:txBody>
          <a:bodyPr wrap="square">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#132 </a:t>
            </a:r>
            <a:r>
              <a:rPr lang="en-US" i="1" dirty="0">
                <a:solidFill>
                  <a:schemeClr val="bg1"/>
                </a:solidFill>
              </a:rPr>
              <a:t>God is in His Holy Temple</a:t>
            </a:r>
            <a:endParaRPr lang="en-US" dirty="0">
              <a:solidFill>
                <a:schemeClr val="bg1"/>
              </a:solidFill>
            </a:endParaRPr>
          </a:p>
          <a:p>
            <a:endParaRPr lang="en-US" dirty="0">
              <a:solidFill>
                <a:schemeClr val="bg1"/>
              </a:solidFill>
            </a:endParaRPr>
          </a:p>
          <a:p>
            <a:r>
              <a:rPr lang="en-US" dirty="0">
                <a:solidFill>
                  <a:schemeClr val="bg1"/>
                </a:solidFill>
              </a:rPr>
              <a:t>Videos:</a:t>
            </a:r>
          </a:p>
          <a:p>
            <a:r>
              <a:rPr lang="en-US" dirty="0">
                <a:solidFill>
                  <a:schemeClr val="bg1"/>
                </a:solidFill>
              </a:rPr>
              <a:t>Jesus Turns Water into Wine (2:27)</a:t>
            </a:r>
          </a:p>
          <a:p>
            <a:r>
              <a:rPr lang="en-US" dirty="0">
                <a:solidFill>
                  <a:schemeClr val="bg1"/>
                </a:solidFill>
              </a:rPr>
              <a:t>Jesus Cleanses the Temple (1;35)</a:t>
            </a:r>
          </a:p>
          <a:p>
            <a:endParaRPr lang="en-US" dirty="0">
              <a:solidFill>
                <a:schemeClr val="bg1"/>
              </a:solidFill>
            </a:endParaRPr>
          </a:p>
          <a:p>
            <a:endParaRPr lang="en-US" dirty="0">
              <a:solidFill>
                <a:schemeClr val="bg1"/>
              </a:solidFill>
            </a:endParaRPr>
          </a:p>
          <a:p>
            <a:pPr marL="457200" indent="-457200">
              <a:buAutoNum type="arabicPeriod"/>
            </a:pPr>
            <a:r>
              <a:rPr lang="en-US" dirty="0">
                <a:solidFill>
                  <a:schemeClr val="bg1"/>
                </a:solidFill>
              </a:rPr>
              <a:t>New Testament Institute Student Manual Chapter 22</a:t>
            </a:r>
          </a:p>
          <a:p>
            <a:pPr marL="457200" indent="-457200">
              <a:buAutoNum type="arabicPeriod"/>
            </a:pPr>
            <a:r>
              <a:rPr lang="en-US" dirty="0">
                <a:solidFill>
                  <a:schemeClr val="bg1"/>
                </a:solidFill>
              </a:rPr>
              <a:t>(Ogden &amp; Skinner, The Four Gospels, p. 107-108)</a:t>
            </a:r>
          </a:p>
          <a:p>
            <a:pPr marL="457200" indent="-457200">
              <a:buFontTx/>
              <a:buAutoNum type="arabicPeriod"/>
            </a:pPr>
            <a:r>
              <a:rPr lang="en-US" dirty="0">
                <a:solidFill>
                  <a:schemeClr val="bg1"/>
                </a:solidFill>
              </a:rPr>
              <a:t>Richard D. Draper, "Home Life at the Time of Christ," Ensign, Sept. 1987, 58</a:t>
            </a:r>
          </a:p>
          <a:p>
            <a:pPr marL="457200" indent="-457200">
              <a:buAutoNum type="arabicPeriod" startAt="4"/>
            </a:pPr>
            <a:r>
              <a:rPr lang="en-US" dirty="0">
                <a:solidFill>
                  <a:schemeClr val="bg1"/>
                </a:solidFill>
              </a:rPr>
              <a:t>Bruce R. McConkie, </a:t>
            </a:r>
            <a:r>
              <a:rPr lang="en-US" i="1" dirty="0">
                <a:solidFill>
                  <a:schemeClr val="bg1"/>
                </a:solidFill>
              </a:rPr>
              <a:t>The Mortal Messiah: From Bethlehem to Calvary</a:t>
            </a:r>
            <a:r>
              <a:rPr lang="en-US" dirty="0">
                <a:solidFill>
                  <a:schemeClr val="bg1"/>
                </a:solidFill>
              </a:rPr>
              <a:t>, 1: 451 Pot size: </a:t>
            </a:r>
            <a:r>
              <a:rPr lang="en-US" i="1" dirty="0">
                <a:solidFill>
                  <a:schemeClr val="bg1"/>
                </a:solidFill>
              </a:rPr>
              <a:t>Doctrinal New Testament Commentary, </a:t>
            </a:r>
            <a:r>
              <a:rPr lang="en-US" dirty="0">
                <a:solidFill>
                  <a:schemeClr val="bg1"/>
                </a:solidFill>
              </a:rPr>
              <a:t>3 vols. [Salt Lake City: </a:t>
            </a:r>
            <a:r>
              <a:rPr lang="en-US" dirty="0" err="1">
                <a:solidFill>
                  <a:schemeClr val="bg1"/>
                </a:solidFill>
              </a:rPr>
              <a:t>Bookcraft</a:t>
            </a:r>
            <a:r>
              <a:rPr lang="en-US" dirty="0">
                <a:solidFill>
                  <a:schemeClr val="bg1"/>
                </a:solidFill>
              </a:rPr>
              <a:t>, 1965-1973], 1: 136.</a:t>
            </a:r>
          </a:p>
          <a:p>
            <a:pPr marL="457200" indent="-457200">
              <a:buAutoNum type="arabicPeriod" startAt="4"/>
            </a:pPr>
            <a:r>
              <a:rPr lang="en-US" dirty="0">
                <a:solidFill>
                  <a:schemeClr val="bg1"/>
                </a:solidFill>
              </a:rPr>
              <a:t>Gospeldoctrine.com </a:t>
            </a:r>
          </a:p>
          <a:p>
            <a:pPr marL="457200" indent="-457200">
              <a:buAutoNum type="arabicPeriod" startAt="4"/>
            </a:pPr>
            <a:r>
              <a:rPr lang="en-US" dirty="0">
                <a:solidFill>
                  <a:schemeClr val="bg1"/>
                </a:solidFill>
              </a:rPr>
              <a:t>Susan Easton Black, "Mary, His Mother," Ensign, Jan. 1991, 12</a:t>
            </a:r>
          </a:p>
          <a:p>
            <a:pPr marL="457200" indent="-457200">
              <a:buAutoNum type="arabicPeriod" startAt="4"/>
            </a:pPr>
            <a:r>
              <a:rPr lang="en-US" dirty="0">
                <a:solidFill>
                  <a:schemeClr val="bg1"/>
                </a:solidFill>
              </a:rPr>
              <a:t>Becky Davies and Lesley Meacham Poway Institute</a:t>
            </a:r>
          </a:p>
          <a:p>
            <a:pPr marL="457200" indent="-457200">
              <a:buAutoNum type="arabicPeriod" startAt="4"/>
            </a:pPr>
            <a:r>
              <a:rPr lang="en-US" dirty="0">
                <a:solidFill>
                  <a:schemeClr val="bg1"/>
                </a:solidFill>
                <a:ea typeface="Times New Roman" pitchFamily="18" charset="0"/>
                <a:cs typeface="Arial" pitchFamily="34" charset="0"/>
              </a:rPr>
              <a:t>James E. Talmage, Jesus the Christ, p. 138</a:t>
            </a:r>
            <a:r>
              <a:rPr lang="en-US" dirty="0">
                <a:solidFill>
                  <a:schemeClr val="bg1"/>
                </a:solidFill>
              </a:rPr>
              <a:t> </a:t>
            </a:r>
          </a:p>
          <a:p>
            <a:pPr marL="457200" indent="-457200">
              <a:buFontTx/>
              <a:buAutoNum type="arabicPeriod" startAt="4"/>
            </a:pPr>
            <a:r>
              <a:rPr lang="en-US" dirty="0">
                <a:solidFill>
                  <a:schemeClr val="bg1"/>
                </a:solidFill>
              </a:rPr>
              <a:t>President Howard W. Hunter  (“Hallowed Be Thy Name,” </a:t>
            </a:r>
            <a:r>
              <a:rPr lang="en-US" i="1" dirty="0">
                <a:solidFill>
                  <a:schemeClr val="bg1"/>
                </a:solidFill>
              </a:rPr>
              <a:t>Ensign,</a:t>
            </a:r>
            <a:r>
              <a:rPr lang="en-US" dirty="0">
                <a:solidFill>
                  <a:schemeClr val="bg1"/>
                </a:solidFill>
              </a:rPr>
              <a:t> Nov. 1977, 52–53).</a:t>
            </a:r>
          </a:p>
          <a:p>
            <a:pPr marL="457200" indent="-457200">
              <a:buFontTx/>
              <a:buAutoNum type="arabicPeriod" startAt="4"/>
            </a:pPr>
            <a:r>
              <a:rPr lang="en-US" dirty="0">
                <a:solidFill>
                  <a:schemeClr val="bg1"/>
                </a:solidFill>
              </a:rPr>
              <a:t>Elder Russell M. Nelson (“Life after Life,”</a:t>
            </a:r>
            <a:r>
              <a:rPr lang="en-US" i="1" dirty="0">
                <a:solidFill>
                  <a:schemeClr val="bg1"/>
                </a:solidFill>
              </a:rPr>
              <a:t> Ensign,</a:t>
            </a:r>
            <a:r>
              <a:rPr lang="en-US" dirty="0">
                <a:solidFill>
                  <a:schemeClr val="bg1"/>
                </a:solidFill>
              </a:rPr>
              <a:t> May 1987, 10).</a:t>
            </a:r>
          </a:p>
          <a:p>
            <a:pPr marL="457200" indent="-457200">
              <a:buAutoNum type="arabicPeriod" startAt="4"/>
            </a:pPr>
            <a:endParaRPr lang="en-US" dirty="0">
              <a:solidFill>
                <a:schemeClr val="bg1"/>
              </a:solidFill>
            </a:endParaRPr>
          </a:p>
          <a:p>
            <a:pPr marL="457200" indent="-457200">
              <a:buAutoNum type="arabicPeriod"/>
            </a:pPr>
            <a:endParaRPr lang="en-US" dirty="0">
              <a:solidFill>
                <a:schemeClr val="bg1"/>
              </a:solidFill>
            </a:endParaRPr>
          </a:p>
        </p:txBody>
      </p:sp>
      <p:grpSp>
        <p:nvGrpSpPr>
          <p:cNvPr id="5" name="Group 4"/>
          <p:cNvGrpSpPr/>
          <p:nvPr/>
        </p:nvGrpSpPr>
        <p:grpSpPr>
          <a:xfrm>
            <a:off x="3431688" y="1135829"/>
            <a:ext cx="1319605" cy="1187824"/>
            <a:chOff x="5305110" y="533400"/>
            <a:chExt cx="1705290" cy="1545145"/>
          </a:xfrm>
        </p:grpSpPr>
        <p:sp>
          <p:nvSpPr>
            <p:cNvPr id="6" name="Right Arrow Callout 5"/>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ooter Placeholder 14">
            <a:extLst>
              <a:ext uri="{FF2B5EF4-FFF2-40B4-BE49-F238E27FC236}">
                <a16:creationId xmlns:a16="http://schemas.microsoft.com/office/drawing/2014/main" id="{A2D1DCDC-33A5-4A42-ACF8-A30BE2A6FE18}"/>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37530"/>
            <a:ext cx="6096000" cy="2492990"/>
          </a:xfrm>
          <a:prstGeom prst="rect">
            <a:avLst/>
          </a:prstGeom>
          <a:ln>
            <a:solidFill>
              <a:schemeClr val="tx1"/>
            </a:solidFill>
          </a:ln>
        </p:spPr>
        <p:txBody>
          <a:bodyPr>
            <a:spAutoFit/>
          </a:bodyPr>
          <a:lstStyle/>
          <a:p>
            <a:pPr fontAlgn="base"/>
            <a:r>
              <a:rPr lang="en-US" sz="1200" b="1" dirty="0"/>
              <a:t>Who’s Wedding: John 1:2</a:t>
            </a:r>
          </a:p>
          <a:p>
            <a:pPr fontAlgn="base"/>
            <a:r>
              <a:rPr lang="en-US" sz="1200" dirty="0"/>
              <a:t>"There is no way of knowing from the text whose wedding was being celebrated (there are numerous reasons why it could not have been Jesus' own wedding, as some have suggested), but it was apparently a grand affair lasting for many days. (C. Wilfred Griggs, </a:t>
            </a:r>
            <a:r>
              <a:rPr lang="en-US" sz="1200" i="1" dirty="0"/>
              <a:t>Studies in Scripture, Vol. 5: The Gospels</a:t>
            </a:r>
            <a:r>
              <a:rPr lang="en-US" sz="1200" dirty="0"/>
              <a:t>, ed. by Kent P. Jackson and Robert L. Millet, [Salt Lake City: Deseret Book Co., 1986], 126.)</a:t>
            </a:r>
          </a:p>
          <a:p>
            <a:pPr fontAlgn="base"/>
            <a:r>
              <a:rPr lang="en-US" sz="1200" dirty="0"/>
              <a:t>"Weddings were held at the home of the bride and were as elaborate as the budget of the house would allow, running from one day to a whole week. The hosts felt a strong obligation to provide lavish hospitality, and failing to do so would embarrass the family and mortify the newly wedded couple. Mary may have been aware of this as she told her son that the wine had run out. We don't know Mary's function at the wedding, but the fact that she was concerned about the wine and was able to command the servants suggests that a close relative was being married." (Richard D. Draper, "Home Life at the Time of Christ," Ensign, Sept. 1987, 58)</a:t>
            </a:r>
          </a:p>
        </p:txBody>
      </p:sp>
      <p:sp>
        <p:nvSpPr>
          <p:cNvPr id="5" name="Rectangle 4"/>
          <p:cNvSpPr/>
          <p:nvPr/>
        </p:nvSpPr>
        <p:spPr>
          <a:xfrm>
            <a:off x="0" y="4122111"/>
            <a:ext cx="6096000" cy="2492990"/>
          </a:xfrm>
          <a:prstGeom prst="rect">
            <a:avLst/>
          </a:prstGeom>
          <a:ln>
            <a:solidFill>
              <a:schemeClr val="tx1"/>
            </a:solidFill>
          </a:ln>
        </p:spPr>
        <p:txBody>
          <a:bodyPr>
            <a:spAutoFit/>
          </a:bodyPr>
          <a:lstStyle/>
          <a:p>
            <a:r>
              <a:rPr lang="en-US" sz="1200" b="1" dirty="0"/>
              <a:t>Most likely the marriage was of one of Jesus' half-siblings</a:t>
            </a:r>
            <a:r>
              <a:rPr lang="en-US" sz="1200" dirty="0"/>
              <a:t>.  Jesus' attendance also puts a divine stamp of approval on marriage itself.</a:t>
            </a:r>
          </a:p>
          <a:p>
            <a:r>
              <a:rPr lang="en-US" sz="1200" dirty="0"/>
              <a:t> </a:t>
            </a:r>
          </a:p>
          <a:p>
            <a:r>
              <a:rPr lang="en-US" sz="1200" dirty="0"/>
              <a:t>Jesus himself was 30 years of age and would probably have married as was customary for Jewish men to do in their late teens:</a:t>
            </a:r>
          </a:p>
          <a:p>
            <a:r>
              <a:rPr lang="en-US" sz="1200" dirty="0"/>
              <a:t> </a:t>
            </a:r>
          </a:p>
          <a:p>
            <a:r>
              <a:rPr lang="en-US" sz="1200" i="1" dirty="0"/>
              <a:t>At five years old one is ready for the scripture, at ten years for the </a:t>
            </a:r>
            <a:r>
              <a:rPr lang="en-US" sz="1200" i="1" dirty="0" err="1"/>
              <a:t>Mishnah</a:t>
            </a:r>
            <a:r>
              <a:rPr lang="en-US" sz="1200" i="1" dirty="0"/>
              <a:t>, at thirteen for the commandments, at fifteen for Talmud, at eighteen for marriage, at twenty for pursuit of righteousness, at thirty for full strength."</a:t>
            </a:r>
            <a:r>
              <a:rPr lang="en-US" sz="1200" dirty="0"/>
              <a:t>  (Ogden/Skinner, The Four Gospels, p. 108)</a:t>
            </a:r>
          </a:p>
          <a:p>
            <a:endParaRPr lang="en-US" sz="1200" dirty="0"/>
          </a:p>
          <a:p>
            <a:r>
              <a:rPr lang="en-US" sz="1200" b="1" dirty="0"/>
              <a:t>Observation:</a:t>
            </a:r>
            <a:r>
              <a:rPr lang="en-US" sz="1200" dirty="0"/>
              <a:t>  Had Jesus not been married we probably would have read of accusation after accusation against him, because marriage was number one of the commandments God had given from the beginning.  There are none. Poway Institute</a:t>
            </a:r>
          </a:p>
        </p:txBody>
      </p:sp>
      <p:graphicFrame>
        <p:nvGraphicFramePr>
          <p:cNvPr id="8" name="Table 7"/>
          <p:cNvGraphicFramePr>
            <a:graphicFrameLocks noGrp="1"/>
          </p:cNvGraphicFramePr>
          <p:nvPr/>
        </p:nvGraphicFramePr>
        <p:xfrm>
          <a:off x="1168400" y="152400"/>
          <a:ext cx="8763000" cy="1483360"/>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370840">
                <a:tc>
                  <a:txBody>
                    <a:bodyPr/>
                    <a:lstStyle/>
                    <a:p>
                      <a:pPr algn="ctr"/>
                      <a:r>
                        <a:rPr lang="en-US" sz="1200" b="1" dirty="0"/>
                        <a:t>Event</a:t>
                      </a:r>
                    </a:p>
                  </a:txBody>
                  <a:tcPr/>
                </a:tc>
                <a:tc>
                  <a:txBody>
                    <a:bodyPr/>
                    <a:lstStyle/>
                    <a:p>
                      <a:pPr algn="ctr"/>
                      <a:r>
                        <a:rPr lang="en-US" sz="1200" b="1" dirty="0"/>
                        <a:t>Matthew</a:t>
                      </a:r>
                    </a:p>
                  </a:txBody>
                  <a:tcPr/>
                </a:tc>
                <a:tc>
                  <a:txBody>
                    <a:bodyPr/>
                    <a:lstStyle/>
                    <a:p>
                      <a:pPr algn="ctr"/>
                      <a:r>
                        <a:rPr lang="en-US" sz="1200" b="1" dirty="0"/>
                        <a:t>Mark</a:t>
                      </a:r>
                    </a:p>
                  </a:txBody>
                  <a:tcPr/>
                </a:tc>
                <a:tc>
                  <a:txBody>
                    <a:bodyPr/>
                    <a:lstStyle/>
                    <a:p>
                      <a:pPr algn="ctr"/>
                      <a:r>
                        <a:rPr lang="en-US" sz="1200" b="1" dirty="0"/>
                        <a:t>Luke </a:t>
                      </a:r>
                    </a:p>
                  </a:txBody>
                  <a:tcPr/>
                </a:tc>
                <a:tc>
                  <a:txBody>
                    <a:bodyPr/>
                    <a:lstStyle/>
                    <a:p>
                      <a:pPr algn="ctr"/>
                      <a:r>
                        <a:rPr lang="en-US" sz="1200" b="1" dirty="0"/>
                        <a:t>John</a:t>
                      </a:r>
                    </a:p>
                  </a:txBody>
                  <a:tcPr/>
                </a:tc>
                <a:extLst>
                  <a:ext uri="{0D108BD9-81ED-4DB2-BD59-A6C34878D82A}">
                    <a16:rowId xmlns:a16="http://schemas.microsoft.com/office/drawing/2014/main" val="10000"/>
                  </a:ext>
                </a:extLst>
              </a:tr>
              <a:tr h="370840">
                <a:tc>
                  <a:txBody>
                    <a:bodyPr/>
                    <a:lstStyle/>
                    <a:p>
                      <a:r>
                        <a:rPr lang="en-US" sz="1200" dirty="0"/>
                        <a:t>First Miracle: Water to Wine at Marriage in Cana</a:t>
                      </a:r>
                    </a:p>
                  </a:txBody>
                  <a:tcPr/>
                </a:tc>
                <a:tc>
                  <a:txBody>
                    <a:bodyPr/>
                    <a:lstStyle/>
                    <a:p>
                      <a:r>
                        <a:rPr lang="en-US" sz="1200" dirty="0"/>
                        <a:t> </a:t>
                      </a:r>
                    </a:p>
                  </a:txBody>
                  <a:tcPr/>
                </a:tc>
                <a:tc>
                  <a:txBody>
                    <a:bodyPr/>
                    <a:lstStyle/>
                    <a:p>
                      <a:endParaRPr lang="en-US" sz="1200" dirty="0"/>
                    </a:p>
                  </a:txBody>
                  <a:tcPr/>
                </a:tc>
                <a:tc>
                  <a:txBody>
                    <a:bodyPr/>
                    <a:lstStyle/>
                    <a:p>
                      <a:endParaRPr lang="en-US" sz="1200" dirty="0"/>
                    </a:p>
                  </a:txBody>
                  <a:tcPr/>
                </a:tc>
                <a:tc>
                  <a:txBody>
                    <a:bodyPr/>
                    <a:lstStyle/>
                    <a:p>
                      <a:r>
                        <a:rPr lang="en-US" sz="1200" dirty="0"/>
                        <a:t>2:1-11</a:t>
                      </a:r>
                    </a:p>
                  </a:txBody>
                  <a:tcP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r>
                        <a:rPr lang="en-US" sz="1200" dirty="0"/>
                        <a:t>Jesus Visits Capernaum</a:t>
                      </a:r>
                    </a:p>
                  </a:txBody>
                  <a:tcPr/>
                </a:tc>
                <a:tc>
                  <a:txBody>
                    <a:bodyPr/>
                    <a:lstStyle/>
                    <a:p>
                      <a:endParaRPr lang="en-US" sz="1200" dirty="0"/>
                    </a:p>
                  </a:txBody>
                  <a:tcPr/>
                </a:tc>
                <a:tc>
                  <a:txBody>
                    <a:bodyPr/>
                    <a:lstStyle/>
                    <a:p>
                      <a:endParaRPr lang="en-US" sz="1200" dirty="0"/>
                    </a:p>
                  </a:txBody>
                  <a:tcPr/>
                </a:tc>
                <a:tc>
                  <a:txBody>
                    <a:bodyPr/>
                    <a:lstStyle/>
                    <a:p>
                      <a:r>
                        <a:rPr lang="en-US" sz="1200" dirty="0"/>
                        <a:t> </a:t>
                      </a:r>
                    </a:p>
                  </a:txBody>
                  <a:tcPr/>
                </a:tc>
                <a:tc>
                  <a:txBody>
                    <a:bodyPr/>
                    <a:lstStyle/>
                    <a:p>
                      <a:r>
                        <a:rPr lang="en-US" sz="1200" dirty="0"/>
                        <a:t>2:12</a:t>
                      </a:r>
                    </a:p>
                  </a:txBody>
                  <a:tcPr>
                    <a:solidFill>
                      <a:schemeClr val="accent5">
                        <a:lumMod val="20000"/>
                        <a:lumOff val="80000"/>
                      </a:schemeClr>
                    </a:solidFill>
                  </a:tcPr>
                </a:tc>
                <a:extLst>
                  <a:ext uri="{0D108BD9-81ED-4DB2-BD59-A6C34878D82A}">
                    <a16:rowId xmlns:a16="http://schemas.microsoft.com/office/drawing/2014/main" val="10002"/>
                  </a:ext>
                </a:extLst>
              </a:tr>
              <a:tr h="370840">
                <a:tc>
                  <a:txBody>
                    <a:bodyPr/>
                    <a:lstStyle/>
                    <a:p>
                      <a:r>
                        <a:rPr lang="en-US" sz="1200" dirty="0"/>
                        <a:t>Jesus Attends Passover and Cleanses Temple</a:t>
                      </a:r>
                    </a:p>
                  </a:txBody>
                  <a:tcPr/>
                </a:tc>
                <a:tc>
                  <a:txBody>
                    <a:bodyPr/>
                    <a:lstStyle/>
                    <a:p>
                      <a:endParaRPr lang="en-US" sz="1200" dirty="0"/>
                    </a:p>
                  </a:txBody>
                  <a:tcPr/>
                </a:tc>
                <a:tc>
                  <a:txBody>
                    <a:bodyPr/>
                    <a:lstStyle/>
                    <a:p>
                      <a:endParaRPr lang="en-US" sz="1200" dirty="0"/>
                    </a:p>
                  </a:txBody>
                  <a:tcPr/>
                </a:tc>
                <a:tc>
                  <a:txBody>
                    <a:bodyPr/>
                    <a:lstStyle/>
                    <a:p>
                      <a:r>
                        <a:rPr lang="en-US" sz="1200" dirty="0"/>
                        <a:t> </a:t>
                      </a:r>
                    </a:p>
                  </a:txBody>
                  <a:tcPr/>
                </a:tc>
                <a:tc>
                  <a:txBody>
                    <a:bodyPr/>
                    <a:lstStyle/>
                    <a:p>
                      <a:r>
                        <a:rPr lang="en-US" sz="1200" dirty="0"/>
                        <a:t>2:13-25</a:t>
                      </a:r>
                    </a:p>
                  </a:txBody>
                  <a:tcP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9" name="Rectangle 8"/>
          <p:cNvSpPr/>
          <p:nvPr/>
        </p:nvSpPr>
        <p:spPr>
          <a:xfrm>
            <a:off x="6096000" y="1642148"/>
            <a:ext cx="6096000" cy="1384995"/>
          </a:xfrm>
          <a:prstGeom prst="rect">
            <a:avLst/>
          </a:prstGeom>
          <a:ln>
            <a:solidFill>
              <a:schemeClr val="tx1"/>
            </a:solidFill>
          </a:ln>
        </p:spPr>
        <p:txBody>
          <a:bodyPr>
            <a:spAutoFit/>
          </a:bodyPr>
          <a:lstStyle/>
          <a:p>
            <a:pPr fontAlgn="base"/>
            <a:r>
              <a:rPr lang="en-US" sz="1200" b="1" dirty="0"/>
              <a:t>Woman John 2:4:</a:t>
            </a:r>
          </a:p>
          <a:p>
            <a:pPr fontAlgn="base"/>
            <a:r>
              <a:rPr lang="en-US" sz="1200" dirty="0"/>
              <a:t>This expression from the Savior has prompted some discussion. In English, it sounds like a harsh reproof. Accordingly, the Joseph Smith translation softens the phrase, but it also changes the meaning. To me, the expression is more meaningful as it stands-with the understanding that Jesus was not being rude to his mother, "for the word translated [for] </a:t>
            </a:r>
            <a:r>
              <a:rPr lang="en-US" sz="1200" i="1" dirty="0"/>
              <a:t>mother</a:t>
            </a:r>
            <a:r>
              <a:rPr lang="en-US" sz="1200" dirty="0"/>
              <a:t> is technically </a:t>
            </a:r>
            <a:r>
              <a:rPr lang="en-US" sz="1200" i="1" dirty="0"/>
              <a:t>woman,</a:t>
            </a:r>
            <a:r>
              <a:rPr lang="en-US" sz="1200" dirty="0"/>
              <a:t> but is more polite than the English word suggests." (Jackson and Millet, </a:t>
            </a:r>
            <a:r>
              <a:rPr lang="en-US" sz="1200" i="1" dirty="0"/>
              <a:t>Studies in Scripture, Vol. 5: The Gospels</a:t>
            </a:r>
            <a:r>
              <a:rPr lang="en-US" sz="1200" dirty="0"/>
              <a:t>, 126)</a:t>
            </a:r>
          </a:p>
        </p:txBody>
      </p:sp>
      <p:sp>
        <p:nvSpPr>
          <p:cNvPr id="10" name="Rectangle 9"/>
          <p:cNvSpPr/>
          <p:nvPr/>
        </p:nvSpPr>
        <p:spPr>
          <a:xfrm>
            <a:off x="6096000" y="3050694"/>
            <a:ext cx="6096000" cy="1938992"/>
          </a:xfrm>
          <a:prstGeom prst="rect">
            <a:avLst/>
          </a:prstGeom>
          <a:ln>
            <a:solidFill>
              <a:schemeClr val="tx1"/>
            </a:solidFill>
          </a:ln>
        </p:spPr>
        <p:txBody>
          <a:bodyPr>
            <a:spAutoFit/>
          </a:bodyPr>
          <a:lstStyle/>
          <a:p>
            <a:pPr fontAlgn="base"/>
            <a:r>
              <a:rPr lang="en-US" sz="1200" b="1" dirty="0"/>
              <a:t>Water into Wine John 2:9:</a:t>
            </a:r>
          </a:p>
          <a:p>
            <a:pPr fontAlgn="base"/>
            <a:r>
              <a:rPr lang="en-US" sz="1200" dirty="0"/>
              <a:t>"Every hour of every day somewhere on earth the Lord turns water into wine. By his power, pursuant to the laws he has ordained, men prepare the soil and plant the vine; from the good earth, from the rains that fall, and from the light of the sun, the vine takes nutrient, grows, and bears fruit; men dung it and dig about it and prune it, and the fruit matures and ripens: they harvest the crop and process it in the wine vat; and it comes out as wine on the lees well refined. It is a miracle...the Lord Jesus, turned water into wine, in an instant, suddenly as it were, by laws known to him but unknown to us. It was a miracle, the first of his public miracles." (</a:t>
            </a:r>
            <a:r>
              <a:rPr lang="en-US" sz="1200" i="1" dirty="0"/>
              <a:t>The Mortal Messiah: From Bethlehem to Calvary,</a:t>
            </a:r>
            <a:r>
              <a:rPr lang="en-US" sz="1200" dirty="0"/>
              <a:t> 4 vols. [Salt Lake City: Deseret Book Co., 1979-1981], 1: 450.)</a:t>
            </a:r>
            <a:endParaRPr lang="en-US" sz="1200" b="1" dirty="0"/>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050" name="TextBox 4"/>
          <p:cNvSpPr txBox="1">
            <a:spLocks noChangeArrowheads="1"/>
          </p:cNvSpPr>
          <p:nvPr/>
        </p:nvSpPr>
        <p:spPr bwMode="auto">
          <a:xfrm>
            <a:off x="508000" y="762000"/>
            <a:ext cx="4876800" cy="1570038"/>
          </a:xfrm>
          <a:prstGeom prst="rect">
            <a:avLst/>
          </a:prstGeom>
          <a:noFill/>
          <a:ln w="9525">
            <a:noFill/>
            <a:miter lim="800000"/>
            <a:headEnd/>
            <a:tailEnd/>
          </a:ln>
        </p:spPr>
        <p:txBody>
          <a:bodyPr>
            <a:spAutoFit/>
          </a:bodyPr>
          <a:lstStyle/>
          <a:p>
            <a:pPr algn="ctr"/>
            <a:r>
              <a:rPr lang="en-US" sz="4800" b="1" dirty="0">
                <a:solidFill>
                  <a:schemeClr val="bg1"/>
                </a:solidFill>
                <a:latin typeface="Lucida Calligraphy" pitchFamily="66" charset="0"/>
              </a:rPr>
              <a:t>Water into Wine</a:t>
            </a:r>
          </a:p>
        </p:txBody>
      </p:sp>
      <p:sp>
        <p:nvSpPr>
          <p:cNvPr id="2051" name="TextBox 5"/>
          <p:cNvSpPr txBox="1">
            <a:spLocks noChangeArrowheads="1"/>
          </p:cNvSpPr>
          <p:nvPr/>
        </p:nvSpPr>
        <p:spPr bwMode="auto">
          <a:xfrm>
            <a:off x="812800" y="3352801"/>
            <a:ext cx="4368800" cy="1569660"/>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The First Public Recorded Miracle of </a:t>
            </a:r>
          </a:p>
          <a:p>
            <a:pPr algn="ctr"/>
            <a:r>
              <a:rPr lang="en-US" sz="3200" b="1" dirty="0">
                <a:solidFill>
                  <a:schemeClr val="bg1"/>
                </a:solidFill>
                <a:latin typeface="Calibri" pitchFamily="34" charset="0"/>
              </a:rPr>
              <a:t>Jesus Christ</a:t>
            </a:r>
          </a:p>
        </p:txBody>
      </p:sp>
      <p:pic>
        <p:nvPicPr>
          <p:cNvPr id="2052" name="Picture 2" descr="http://thetruemass.org/images/uploads/Lg/MARRIAGE%20AT%20CANA%205.png"/>
          <p:cNvPicPr>
            <a:picLocks noChangeAspect="1" noChangeArrowheads="1"/>
          </p:cNvPicPr>
          <p:nvPr/>
        </p:nvPicPr>
        <p:blipFill>
          <a:blip r:embed="rId3" cstate="print"/>
          <a:srcRect l="8000" t="18584" r="8800" b="12660"/>
          <a:stretch>
            <a:fillRect/>
          </a:stretch>
        </p:blipFill>
        <p:spPr bwMode="auto">
          <a:xfrm>
            <a:off x="6696364" y="381001"/>
            <a:ext cx="5089236" cy="61817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1595021"/>
            <a:ext cx="6096000" cy="5262979"/>
          </a:xfrm>
          <a:prstGeom prst="rect">
            <a:avLst/>
          </a:prstGeom>
          <a:ln>
            <a:solidFill>
              <a:schemeClr val="tx1"/>
            </a:solidFill>
          </a:ln>
        </p:spPr>
        <p:txBody>
          <a:bodyPr>
            <a:spAutoFit/>
          </a:bodyPr>
          <a:lstStyle/>
          <a:p>
            <a:r>
              <a:rPr lang="en-US" sz="1200" b="1" dirty="0"/>
              <a:t>Jesus’ cousins with James and John:</a:t>
            </a:r>
          </a:p>
          <a:p>
            <a:r>
              <a:rPr lang="en-US" sz="1200" dirty="0"/>
              <a:t>1. In the Gospel of Matthew, James and John are identified as the sons of Zebedee.</a:t>
            </a:r>
          </a:p>
          <a:p>
            <a:r>
              <a:rPr lang="en-US" sz="1200" dirty="0"/>
              <a:t>“And going on from thence, he saw other two brethren, James the son of Zebedee, and John his brother, in a ship with Zebedee their father” (Matthew 4:21).</a:t>
            </a:r>
          </a:p>
          <a:p>
            <a:r>
              <a:rPr lang="en-US" sz="1200" dirty="0"/>
              <a:t>2. Standing among the women near the cross with Jesus’ mother Mary was the mother of Zebedee’s children as identified by the Gospel of Matthew.</a:t>
            </a:r>
          </a:p>
          <a:p>
            <a:r>
              <a:rPr lang="en-US" sz="1200" dirty="0"/>
              <a:t>“Among which was Mary Magdalene, and Mary the mother of James and </a:t>
            </a:r>
            <a:r>
              <a:rPr lang="en-US" sz="1200" dirty="0" err="1"/>
              <a:t>Joses</a:t>
            </a:r>
            <a:r>
              <a:rPr lang="en-US" sz="1200" dirty="0"/>
              <a:t>, and the mother of Zebedee’s children (Matthew 27:56).</a:t>
            </a:r>
          </a:p>
          <a:p>
            <a:r>
              <a:rPr lang="en-US" sz="1200" dirty="0"/>
              <a:t>3. Standing among the women near the cross with Jesus’ mother Mary was Salome as identified by the Gospel of Mark.</a:t>
            </a:r>
          </a:p>
          <a:p>
            <a:r>
              <a:rPr lang="en-US" sz="1200" dirty="0"/>
              <a:t>“There were also women looking on afar off: among whom was Mary Magdalene, and Mary the mother of James the less and of </a:t>
            </a:r>
            <a:r>
              <a:rPr lang="en-US" sz="1200" dirty="0" err="1"/>
              <a:t>Joses</a:t>
            </a:r>
            <a:r>
              <a:rPr lang="en-US" sz="1200" dirty="0"/>
              <a:t>, and Salome“ (Mark 15:40).</a:t>
            </a:r>
          </a:p>
          <a:p>
            <a:r>
              <a:rPr lang="en-US" sz="1200" dirty="0"/>
              <a:t>4. Salome was Jesus’ mother’s sister as the apostle John himself states, about his own mother. Mark’s Gospel account refers to her by name. John’s Gospel account refers to her by her relationship to Mary.</a:t>
            </a:r>
          </a:p>
          <a:p>
            <a:r>
              <a:rPr lang="en-US" sz="1200" dirty="0"/>
              <a:t>“Now there stood by the cross of Jesus his mother, and his mother’s sister, Mary the wife of </a:t>
            </a:r>
            <a:r>
              <a:rPr lang="en-US" sz="1200" dirty="0" err="1"/>
              <a:t>Cleophas</a:t>
            </a:r>
            <a:r>
              <a:rPr lang="en-US" sz="1200" dirty="0"/>
              <a:t>, and Mary Magdalene” (John 19:25).</a:t>
            </a:r>
          </a:p>
          <a:p>
            <a:r>
              <a:rPr lang="en-US" sz="1200" dirty="0"/>
              <a:t>From Matthew’s account we know that James and John were the sons of Zebedee. By comparing Matthew and Mark we discover that Salome was the name of wife of the wife of Zebedee and the mother of James and John. From John we see that Salome was Mary’s sister.</a:t>
            </a:r>
          </a:p>
          <a:p>
            <a:r>
              <a:rPr lang="en-US" sz="1200" dirty="0"/>
              <a:t>I first thought that there could be other women in the account as well, but the order of the names and the similarity of the language in the accounts leads me to be almost certain that Jesus’ mother’s sister is Salome, the wife of Zebedee and the mother of James and John. Therefore, James and John were Jesus’ first cousins.</a:t>
            </a:r>
          </a:p>
          <a:p>
            <a:r>
              <a:rPr lang="en-US" sz="1200" dirty="0"/>
              <a:t>The implications of this are enormous when we consider how the various books of the New Testament were compiled and the roles that James and John, and also the “brothers of the Lord” James and Jude, had in writing and compiling the New Testament canon.</a:t>
            </a:r>
          </a:p>
          <a:p>
            <a:r>
              <a:rPr lang="en-US" sz="1200" dirty="0"/>
              <a:t>Forerunner.com by Jay Rogers Aug. 2007</a:t>
            </a:r>
          </a:p>
        </p:txBody>
      </p:sp>
      <p:sp>
        <p:nvSpPr>
          <p:cNvPr id="3" name="TextBox 2"/>
          <p:cNvSpPr txBox="1"/>
          <p:nvPr/>
        </p:nvSpPr>
        <p:spPr>
          <a:xfrm>
            <a:off x="7289556" y="1089022"/>
            <a:ext cx="4135066" cy="369332"/>
          </a:xfrm>
          <a:prstGeom prst="rect">
            <a:avLst/>
          </a:prstGeom>
          <a:noFill/>
        </p:spPr>
        <p:txBody>
          <a:bodyPr wrap="square" rtlCol="0">
            <a:spAutoFit/>
          </a:bodyPr>
          <a:lstStyle/>
          <a:p>
            <a:pPr algn="ctr"/>
            <a:r>
              <a:rPr lang="en-US" dirty="0"/>
              <a:t>Something of Interest</a:t>
            </a:r>
          </a:p>
        </p:txBody>
      </p:sp>
      <p:sp>
        <p:nvSpPr>
          <p:cNvPr id="4" name="Rectangle 3"/>
          <p:cNvSpPr/>
          <p:nvPr/>
        </p:nvSpPr>
        <p:spPr>
          <a:xfrm>
            <a:off x="0" y="0"/>
            <a:ext cx="6096000" cy="2677656"/>
          </a:xfrm>
          <a:prstGeom prst="rect">
            <a:avLst/>
          </a:prstGeom>
          <a:ln>
            <a:solidFill>
              <a:schemeClr val="tx1"/>
            </a:solidFill>
          </a:ln>
        </p:spPr>
        <p:txBody>
          <a:bodyPr>
            <a:spAutoFit/>
          </a:bodyPr>
          <a:lstStyle/>
          <a:p>
            <a:pPr fontAlgn="base"/>
            <a:r>
              <a:rPr lang="en-US" sz="1200" b="1" dirty="0"/>
              <a:t>Passover John 2:13:</a:t>
            </a:r>
          </a:p>
          <a:p>
            <a:pPr fontAlgn="base"/>
            <a:r>
              <a:rPr lang="en-US" sz="1200" dirty="0"/>
              <a:t>"...it appears that Christ began his public ministry on the celebration day of the Passover feast. If so...it would have also been on his birthday. But which birthday? It would have been near his thirtieth because he was 'beginning to be about thirty' at his baptism shortly before (Luke 3:23). Let us also consider law of Moses symbolism to help answer this question.</a:t>
            </a:r>
          </a:p>
          <a:p>
            <a:pPr fontAlgn="base"/>
            <a:r>
              <a:rPr lang="en-US" sz="1200" dirty="0"/>
              <a:t>"...The Savior cleansed the temple just before Passover both at the beginning of his ministry (see John 2:13-16) and at the end (see Matt. 21:12-3). In terms of our having a fuller understanding of Passover, note that the cleansing of the temple also fits the pattern of Passover. That is, part of the prescribed actions at Passover include searching the house for any leaven and putting it entirely outside the house. (See Ex. 12:15.) It would seem that leaven could symbolize false teachings (see Matt. 16:12), hypocrisy (see Luke 12:1), or wickedness (see 1 Cor. 5:7-8), which the Savior put out of his Father's house, the temple, by 'cleansing' it of those who defiled it." (John P. Pratt, "Passover-Was It Symbolic of His Coming?" Ensign, Jan. 1994, 42)</a:t>
            </a:r>
          </a:p>
        </p:txBody>
      </p:sp>
      <p:sp>
        <p:nvSpPr>
          <p:cNvPr id="5" name="Rectangle 4"/>
          <p:cNvSpPr/>
          <p:nvPr/>
        </p:nvSpPr>
        <p:spPr>
          <a:xfrm>
            <a:off x="0" y="2683164"/>
            <a:ext cx="6096000" cy="1569660"/>
          </a:xfrm>
          <a:prstGeom prst="rect">
            <a:avLst/>
          </a:prstGeom>
          <a:ln>
            <a:solidFill>
              <a:schemeClr val="tx1"/>
            </a:solidFill>
          </a:ln>
        </p:spPr>
        <p:txBody>
          <a:bodyPr>
            <a:spAutoFit/>
          </a:bodyPr>
          <a:lstStyle/>
          <a:p>
            <a:pPr fontAlgn="base"/>
            <a:r>
              <a:rPr lang="en-US" sz="1200" dirty="0"/>
              <a:t> </a:t>
            </a:r>
            <a:r>
              <a:rPr lang="en-US" sz="1200" b="1" dirty="0"/>
              <a:t>Entering the Temple:</a:t>
            </a:r>
          </a:p>
          <a:p>
            <a:pPr fontAlgn="base"/>
            <a:r>
              <a:rPr lang="en-US" sz="1200" dirty="0"/>
              <a:t>“Before entering the temple, you will be interviewed by your bishop and stake president for your temple recommend. Be honest and candid with them. That interview is not a test to be passed but an important step to confirm that you have the maturity and spirituality to receive the supernal ordinances and make and keep the edifying covenants offered in the house of the Lord. Personal worthiness is an essential requirement to enjoy the blessings of the temple. Anyone foolish enough to enter the temple unworthily will receive condemnation”  Elder Richard G. Scott (“Receive the Temple Blessings,”</a:t>
            </a:r>
            <a:r>
              <a:rPr lang="en-US" sz="1200" i="1" dirty="0"/>
              <a:t> Ensign,</a:t>
            </a:r>
            <a:r>
              <a:rPr lang="en-US" sz="1200" dirty="0"/>
              <a:t> May 1999, 25).</a:t>
            </a:r>
          </a:p>
        </p:txBody>
      </p:sp>
      <p:sp>
        <p:nvSpPr>
          <p:cNvPr id="6" name="Rectangle 5"/>
          <p:cNvSpPr/>
          <p:nvPr/>
        </p:nvSpPr>
        <p:spPr>
          <a:xfrm>
            <a:off x="0" y="4257964"/>
            <a:ext cx="6096000" cy="2308324"/>
          </a:xfrm>
          <a:prstGeom prst="rect">
            <a:avLst/>
          </a:prstGeom>
          <a:ln>
            <a:solidFill>
              <a:schemeClr val="tx1"/>
            </a:solidFill>
          </a:ln>
        </p:spPr>
        <p:txBody>
          <a:bodyPr>
            <a:spAutoFit/>
          </a:bodyPr>
          <a:lstStyle/>
          <a:p>
            <a:pPr fontAlgn="base"/>
            <a:r>
              <a:rPr lang="en-US" sz="1200" b="1" dirty="0"/>
              <a:t>Sacred Temple:</a:t>
            </a:r>
          </a:p>
          <a:p>
            <a:pPr fontAlgn="base"/>
            <a:r>
              <a:rPr lang="en-US" sz="1200" dirty="0"/>
              <a:t>“The first sacred temple of Jerusalem was constructed on Mount </a:t>
            </a:r>
            <a:r>
              <a:rPr lang="en-US" sz="1200" dirty="0" err="1"/>
              <a:t>Moriah</a:t>
            </a:r>
            <a:r>
              <a:rPr lang="en-US" sz="1200" dirty="0"/>
              <a:t>. At that site, Jesus attended the remodeled second temple. Initially He called it 'my Father's house.' There He accomplished the first cleansing of the temple by driving out the money-changers.</a:t>
            </a:r>
          </a:p>
          <a:p>
            <a:pPr fontAlgn="base"/>
            <a:r>
              <a:rPr lang="en-US" sz="1200" dirty="0"/>
              <a:t>"At the time of the second cleansing, He called it 'my house.' And He said unto them, 'It is written, My house shall be called the house of prayer; but ye have made it a den of thieves.' (Matt 21:13)</a:t>
            </a:r>
          </a:p>
          <a:p>
            <a:pPr fontAlgn="base"/>
            <a:r>
              <a:rPr lang="en-US" sz="1200" dirty="0"/>
              <a:t>"Finally and sadly, He called it 'your house' when He said in desperation, 'Behold, your house is left unto you desolate,' (Matt. 23:38) and predicted the destruction of Jerusalem and the temple, of which one stone would not be left upon the other."  Elder Russell M. Nelson (</a:t>
            </a:r>
            <a:r>
              <a:rPr lang="en-US" sz="1200" i="1" dirty="0"/>
              <a:t>Perfection Pending, and Other Favorite Discourses </a:t>
            </a:r>
            <a:r>
              <a:rPr lang="en-US" sz="1200" dirty="0"/>
              <a:t>[Salt Lake City: Deseret Book Co., 1998], 179.)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075" name="TextBox 2"/>
          <p:cNvSpPr txBox="1">
            <a:spLocks noChangeArrowheads="1"/>
          </p:cNvSpPr>
          <p:nvPr/>
        </p:nvSpPr>
        <p:spPr bwMode="auto">
          <a:xfrm>
            <a:off x="655781" y="166254"/>
            <a:ext cx="3454400" cy="769441"/>
          </a:xfrm>
          <a:prstGeom prst="rect">
            <a:avLst/>
          </a:prstGeom>
          <a:noFill/>
          <a:ln w="9525">
            <a:noFill/>
            <a:miter lim="800000"/>
            <a:headEnd/>
            <a:tailEnd/>
          </a:ln>
        </p:spPr>
        <p:txBody>
          <a:bodyPr>
            <a:spAutoFit/>
          </a:bodyPr>
          <a:lstStyle/>
          <a:p>
            <a:pPr algn="ctr"/>
            <a:r>
              <a:rPr lang="en-US" sz="4400" b="1" dirty="0">
                <a:solidFill>
                  <a:schemeClr val="bg1"/>
                </a:solidFill>
                <a:latin typeface="Lucida Calligraphy" pitchFamily="66" charset="0"/>
              </a:rPr>
              <a:t>Cana</a:t>
            </a:r>
          </a:p>
        </p:txBody>
      </p:sp>
      <p:sp>
        <p:nvSpPr>
          <p:cNvPr id="3076" name="TextBox 3"/>
          <p:cNvSpPr txBox="1">
            <a:spLocks noChangeArrowheads="1"/>
          </p:cNvSpPr>
          <p:nvPr/>
        </p:nvSpPr>
        <p:spPr bwMode="auto">
          <a:xfrm>
            <a:off x="517237" y="1276928"/>
            <a:ext cx="3962400" cy="3970318"/>
          </a:xfrm>
          <a:prstGeom prst="rect">
            <a:avLst/>
          </a:prstGeom>
          <a:noFill/>
          <a:ln w="9525">
            <a:noFill/>
            <a:miter lim="800000"/>
            <a:headEnd/>
            <a:tailEnd/>
          </a:ln>
        </p:spPr>
        <p:txBody>
          <a:bodyPr>
            <a:spAutoFit/>
          </a:bodyPr>
          <a:lstStyle/>
          <a:p>
            <a:r>
              <a:rPr lang="en-US" dirty="0">
                <a:solidFill>
                  <a:schemeClr val="bg1"/>
                </a:solidFill>
              </a:rPr>
              <a:t>North of Nazareth - Galilean hills.  Mary there as host.  The wedding happened on the "third day </a:t>
            </a:r>
            <a:r>
              <a:rPr lang="en-US" i="1" dirty="0">
                <a:solidFill>
                  <a:schemeClr val="bg1"/>
                </a:solidFill>
              </a:rPr>
              <a:t>of the week</a:t>
            </a:r>
            <a:r>
              <a:rPr lang="en-US" dirty="0">
                <a:solidFill>
                  <a:schemeClr val="bg1"/>
                </a:solidFill>
              </a:rPr>
              <a:t>." </a:t>
            </a:r>
          </a:p>
          <a:p>
            <a:endParaRPr lang="en-US" dirty="0">
              <a:solidFill>
                <a:schemeClr val="bg1"/>
              </a:solidFill>
            </a:endParaRPr>
          </a:p>
          <a:p>
            <a:r>
              <a:rPr lang="en-US" dirty="0">
                <a:solidFill>
                  <a:schemeClr val="bg1"/>
                </a:solidFill>
              </a:rPr>
              <a:t>In ancient Jewish tradition, weddings were performed on Tuesdays, the third day of the week, because the word "good" was used twice in the creation account for the third day.  </a:t>
            </a:r>
          </a:p>
          <a:p>
            <a:endParaRPr lang="en-US" dirty="0">
              <a:solidFill>
                <a:schemeClr val="bg1"/>
              </a:solidFill>
            </a:endParaRPr>
          </a:p>
          <a:p>
            <a:r>
              <a:rPr lang="en-US" dirty="0">
                <a:solidFill>
                  <a:schemeClr val="bg1"/>
                </a:solidFill>
              </a:rPr>
              <a:t>Important events were decided or celebrated on the third day because it would call for a "double" blessing from God. (2)</a:t>
            </a:r>
          </a:p>
        </p:txBody>
      </p:sp>
      <p:grpSp>
        <p:nvGrpSpPr>
          <p:cNvPr id="6" name="Group 5"/>
          <p:cNvGrpSpPr/>
          <p:nvPr/>
        </p:nvGrpSpPr>
        <p:grpSpPr>
          <a:xfrm>
            <a:off x="4932218" y="203200"/>
            <a:ext cx="7028872" cy="6357575"/>
            <a:chOff x="563418" y="166255"/>
            <a:chExt cx="7398327" cy="6691745"/>
          </a:xfrm>
        </p:grpSpPr>
        <p:sp>
          <p:nvSpPr>
            <p:cNvPr id="7" name="Freeform 6"/>
            <p:cNvSpPr/>
            <p:nvPr/>
          </p:nvSpPr>
          <p:spPr>
            <a:xfrm>
              <a:off x="722381" y="233828"/>
              <a:ext cx="7100820" cy="6351700"/>
            </a:xfrm>
            <a:custGeom>
              <a:avLst/>
              <a:gdLst>
                <a:gd name="connsiteX0" fmla="*/ 2381038 w 7100820"/>
                <a:gd name="connsiteY0" fmla="*/ 24791 h 6351700"/>
                <a:gd name="connsiteX1" fmla="*/ 2381038 w 7100820"/>
                <a:gd name="connsiteY1" fmla="*/ 24791 h 6351700"/>
                <a:gd name="connsiteX2" fmla="*/ 2381038 w 7100820"/>
                <a:gd name="connsiteY2" fmla="*/ 634391 h 6351700"/>
                <a:gd name="connsiteX3" fmla="*/ 2371802 w 7100820"/>
                <a:gd name="connsiteY3" fmla="*/ 662100 h 6351700"/>
                <a:gd name="connsiteX4" fmla="*/ 2334856 w 7100820"/>
                <a:gd name="connsiteY4" fmla="*/ 782173 h 6351700"/>
                <a:gd name="connsiteX5" fmla="*/ 2288675 w 7100820"/>
                <a:gd name="connsiteY5" fmla="*/ 837591 h 6351700"/>
                <a:gd name="connsiteX6" fmla="*/ 2251729 w 7100820"/>
                <a:gd name="connsiteY6" fmla="*/ 893009 h 6351700"/>
                <a:gd name="connsiteX7" fmla="*/ 2214784 w 7100820"/>
                <a:gd name="connsiteY7" fmla="*/ 911482 h 6351700"/>
                <a:gd name="connsiteX8" fmla="*/ 2150129 w 7100820"/>
                <a:gd name="connsiteY8" fmla="*/ 957664 h 6351700"/>
                <a:gd name="connsiteX9" fmla="*/ 2103947 w 7100820"/>
                <a:gd name="connsiteY9" fmla="*/ 1003846 h 6351700"/>
                <a:gd name="connsiteX10" fmla="*/ 2057766 w 7100820"/>
                <a:gd name="connsiteY10" fmla="*/ 1040791 h 6351700"/>
                <a:gd name="connsiteX11" fmla="*/ 2020820 w 7100820"/>
                <a:gd name="connsiteY11" fmla="*/ 1086973 h 6351700"/>
                <a:gd name="connsiteX12" fmla="*/ 1993111 w 7100820"/>
                <a:gd name="connsiteY12" fmla="*/ 1123918 h 6351700"/>
                <a:gd name="connsiteX13" fmla="*/ 1965402 w 7100820"/>
                <a:gd name="connsiteY13" fmla="*/ 1142391 h 6351700"/>
                <a:gd name="connsiteX14" fmla="*/ 1909984 w 7100820"/>
                <a:gd name="connsiteY14" fmla="*/ 1197809 h 6351700"/>
                <a:gd name="connsiteX15" fmla="*/ 1882275 w 7100820"/>
                <a:gd name="connsiteY15" fmla="*/ 1225518 h 6351700"/>
                <a:gd name="connsiteX16" fmla="*/ 1854566 w 7100820"/>
                <a:gd name="connsiteY16" fmla="*/ 1253227 h 6351700"/>
                <a:gd name="connsiteX17" fmla="*/ 1836093 w 7100820"/>
                <a:gd name="connsiteY17" fmla="*/ 1280936 h 6351700"/>
                <a:gd name="connsiteX18" fmla="*/ 1826856 w 7100820"/>
                <a:gd name="connsiteY18" fmla="*/ 1308646 h 6351700"/>
                <a:gd name="connsiteX19" fmla="*/ 1799147 w 7100820"/>
                <a:gd name="connsiteY19" fmla="*/ 1327118 h 6351700"/>
                <a:gd name="connsiteX20" fmla="*/ 1789911 w 7100820"/>
                <a:gd name="connsiteY20" fmla="*/ 1354827 h 6351700"/>
                <a:gd name="connsiteX21" fmla="*/ 1752966 w 7100820"/>
                <a:gd name="connsiteY21" fmla="*/ 1410246 h 6351700"/>
                <a:gd name="connsiteX22" fmla="*/ 1716020 w 7100820"/>
                <a:gd name="connsiteY22" fmla="*/ 1493373 h 6351700"/>
                <a:gd name="connsiteX23" fmla="*/ 1688311 w 7100820"/>
                <a:gd name="connsiteY23" fmla="*/ 1548791 h 6351700"/>
                <a:gd name="connsiteX24" fmla="*/ 1660602 w 7100820"/>
                <a:gd name="connsiteY24" fmla="*/ 1604209 h 6351700"/>
                <a:gd name="connsiteX25" fmla="*/ 1632893 w 7100820"/>
                <a:gd name="connsiteY25" fmla="*/ 1668864 h 6351700"/>
                <a:gd name="connsiteX26" fmla="*/ 1623656 w 7100820"/>
                <a:gd name="connsiteY26" fmla="*/ 1696573 h 6351700"/>
                <a:gd name="connsiteX27" fmla="*/ 1605184 w 7100820"/>
                <a:gd name="connsiteY27" fmla="*/ 1724282 h 6351700"/>
                <a:gd name="connsiteX28" fmla="*/ 1595947 w 7100820"/>
                <a:gd name="connsiteY28" fmla="*/ 1751991 h 6351700"/>
                <a:gd name="connsiteX29" fmla="*/ 1577475 w 7100820"/>
                <a:gd name="connsiteY29" fmla="*/ 1779700 h 6351700"/>
                <a:gd name="connsiteX30" fmla="*/ 1559002 w 7100820"/>
                <a:gd name="connsiteY30" fmla="*/ 1835118 h 6351700"/>
                <a:gd name="connsiteX31" fmla="*/ 1540529 w 7100820"/>
                <a:gd name="connsiteY31" fmla="*/ 1872064 h 6351700"/>
                <a:gd name="connsiteX32" fmla="*/ 1522056 w 7100820"/>
                <a:gd name="connsiteY32" fmla="*/ 1927482 h 6351700"/>
                <a:gd name="connsiteX33" fmla="*/ 1512820 w 7100820"/>
                <a:gd name="connsiteY33" fmla="*/ 1955191 h 6351700"/>
                <a:gd name="connsiteX34" fmla="*/ 1494347 w 7100820"/>
                <a:gd name="connsiteY34" fmla="*/ 1982900 h 6351700"/>
                <a:gd name="connsiteX35" fmla="*/ 1485111 w 7100820"/>
                <a:gd name="connsiteY35" fmla="*/ 2019846 h 6351700"/>
                <a:gd name="connsiteX36" fmla="*/ 1466638 w 7100820"/>
                <a:gd name="connsiteY36" fmla="*/ 2102973 h 6351700"/>
                <a:gd name="connsiteX37" fmla="*/ 1448166 w 7100820"/>
                <a:gd name="connsiteY37" fmla="*/ 2158391 h 6351700"/>
                <a:gd name="connsiteX38" fmla="*/ 1438929 w 7100820"/>
                <a:gd name="connsiteY38" fmla="*/ 2186100 h 6351700"/>
                <a:gd name="connsiteX39" fmla="*/ 1429693 w 7100820"/>
                <a:gd name="connsiteY39" fmla="*/ 2223046 h 6351700"/>
                <a:gd name="connsiteX40" fmla="*/ 1411220 w 7100820"/>
                <a:gd name="connsiteY40" fmla="*/ 2250755 h 6351700"/>
                <a:gd name="connsiteX41" fmla="*/ 1383511 w 7100820"/>
                <a:gd name="connsiteY41" fmla="*/ 2333882 h 6351700"/>
                <a:gd name="connsiteX42" fmla="*/ 1374275 w 7100820"/>
                <a:gd name="connsiteY42" fmla="*/ 2361591 h 6351700"/>
                <a:gd name="connsiteX43" fmla="*/ 1365038 w 7100820"/>
                <a:gd name="connsiteY43" fmla="*/ 2389300 h 6351700"/>
                <a:gd name="connsiteX44" fmla="*/ 1355802 w 7100820"/>
                <a:gd name="connsiteY44" fmla="*/ 2453955 h 6351700"/>
                <a:gd name="connsiteX45" fmla="*/ 1346566 w 7100820"/>
                <a:gd name="connsiteY45" fmla="*/ 2509373 h 6351700"/>
                <a:gd name="connsiteX46" fmla="*/ 1355802 w 7100820"/>
                <a:gd name="connsiteY46" fmla="*/ 2620209 h 6351700"/>
                <a:gd name="connsiteX47" fmla="*/ 1365038 w 7100820"/>
                <a:gd name="connsiteY47" fmla="*/ 2647918 h 6351700"/>
                <a:gd name="connsiteX48" fmla="*/ 1383511 w 7100820"/>
                <a:gd name="connsiteY48" fmla="*/ 2675627 h 6351700"/>
                <a:gd name="connsiteX49" fmla="*/ 1411220 w 7100820"/>
                <a:gd name="connsiteY49" fmla="*/ 2731046 h 6351700"/>
                <a:gd name="connsiteX50" fmla="*/ 1420456 w 7100820"/>
                <a:gd name="connsiteY50" fmla="*/ 2758755 h 6351700"/>
                <a:gd name="connsiteX51" fmla="*/ 1438929 w 7100820"/>
                <a:gd name="connsiteY51" fmla="*/ 2786464 h 6351700"/>
                <a:gd name="connsiteX52" fmla="*/ 1475875 w 7100820"/>
                <a:gd name="connsiteY52" fmla="*/ 2851118 h 6351700"/>
                <a:gd name="connsiteX53" fmla="*/ 1475875 w 7100820"/>
                <a:gd name="connsiteY53" fmla="*/ 3045082 h 6351700"/>
                <a:gd name="connsiteX54" fmla="*/ 1429693 w 7100820"/>
                <a:gd name="connsiteY54" fmla="*/ 3128209 h 6351700"/>
                <a:gd name="connsiteX55" fmla="*/ 1337329 w 7100820"/>
                <a:gd name="connsiteY55" fmla="*/ 3211336 h 6351700"/>
                <a:gd name="connsiteX56" fmla="*/ 1263438 w 7100820"/>
                <a:gd name="connsiteY56" fmla="*/ 3239046 h 6351700"/>
                <a:gd name="connsiteX57" fmla="*/ 1171075 w 7100820"/>
                <a:gd name="connsiteY57" fmla="*/ 3275991 h 6351700"/>
                <a:gd name="connsiteX58" fmla="*/ 1041766 w 7100820"/>
                <a:gd name="connsiteY58" fmla="*/ 3303700 h 6351700"/>
                <a:gd name="connsiteX59" fmla="*/ 903220 w 7100820"/>
                <a:gd name="connsiteY59" fmla="*/ 3294464 h 6351700"/>
                <a:gd name="connsiteX60" fmla="*/ 847802 w 7100820"/>
                <a:gd name="connsiteY60" fmla="*/ 3257518 h 6351700"/>
                <a:gd name="connsiteX61" fmla="*/ 820093 w 7100820"/>
                <a:gd name="connsiteY61" fmla="*/ 3248282 h 6351700"/>
                <a:gd name="connsiteX62" fmla="*/ 801620 w 7100820"/>
                <a:gd name="connsiteY62" fmla="*/ 3303700 h 6351700"/>
                <a:gd name="connsiteX63" fmla="*/ 792384 w 7100820"/>
                <a:gd name="connsiteY63" fmla="*/ 3331409 h 6351700"/>
                <a:gd name="connsiteX64" fmla="*/ 773911 w 7100820"/>
                <a:gd name="connsiteY64" fmla="*/ 3442246 h 6351700"/>
                <a:gd name="connsiteX65" fmla="*/ 755438 w 7100820"/>
                <a:gd name="connsiteY65" fmla="*/ 3506900 h 6351700"/>
                <a:gd name="connsiteX66" fmla="*/ 746202 w 7100820"/>
                <a:gd name="connsiteY66" fmla="*/ 3553082 h 6351700"/>
                <a:gd name="connsiteX67" fmla="*/ 727729 w 7100820"/>
                <a:gd name="connsiteY67" fmla="*/ 3608500 h 6351700"/>
                <a:gd name="connsiteX68" fmla="*/ 709256 w 7100820"/>
                <a:gd name="connsiteY68" fmla="*/ 3691627 h 6351700"/>
                <a:gd name="connsiteX69" fmla="*/ 690784 w 7100820"/>
                <a:gd name="connsiteY69" fmla="*/ 3719336 h 6351700"/>
                <a:gd name="connsiteX70" fmla="*/ 663075 w 7100820"/>
                <a:gd name="connsiteY70" fmla="*/ 3783991 h 6351700"/>
                <a:gd name="connsiteX71" fmla="*/ 653838 w 7100820"/>
                <a:gd name="connsiteY71" fmla="*/ 3811700 h 6351700"/>
                <a:gd name="connsiteX72" fmla="*/ 626129 w 7100820"/>
                <a:gd name="connsiteY72" fmla="*/ 3857882 h 6351700"/>
                <a:gd name="connsiteX73" fmla="*/ 607656 w 7100820"/>
                <a:gd name="connsiteY73" fmla="*/ 3894827 h 6351700"/>
                <a:gd name="connsiteX74" fmla="*/ 598420 w 7100820"/>
                <a:gd name="connsiteY74" fmla="*/ 3922536 h 6351700"/>
                <a:gd name="connsiteX75" fmla="*/ 579947 w 7100820"/>
                <a:gd name="connsiteY75" fmla="*/ 3950246 h 6351700"/>
                <a:gd name="connsiteX76" fmla="*/ 570711 w 7100820"/>
                <a:gd name="connsiteY76" fmla="*/ 3977955 h 6351700"/>
                <a:gd name="connsiteX77" fmla="*/ 552238 w 7100820"/>
                <a:gd name="connsiteY77" fmla="*/ 4005664 h 6351700"/>
                <a:gd name="connsiteX78" fmla="*/ 543002 w 7100820"/>
                <a:gd name="connsiteY78" fmla="*/ 4061082 h 6351700"/>
                <a:gd name="connsiteX79" fmla="*/ 524529 w 7100820"/>
                <a:gd name="connsiteY79" fmla="*/ 4116500 h 6351700"/>
                <a:gd name="connsiteX80" fmla="*/ 515293 w 7100820"/>
                <a:gd name="connsiteY80" fmla="*/ 4190391 h 6351700"/>
                <a:gd name="connsiteX81" fmla="*/ 496820 w 7100820"/>
                <a:gd name="connsiteY81" fmla="*/ 4255046 h 6351700"/>
                <a:gd name="connsiteX82" fmla="*/ 487584 w 7100820"/>
                <a:gd name="connsiteY82" fmla="*/ 4319700 h 6351700"/>
                <a:gd name="connsiteX83" fmla="*/ 478347 w 7100820"/>
                <a:gd name="connsiteY83" fmla="*/ 4356646 h 6351700"/>
                <a:gd name="connsiteX84" fmla="*/ 469111 w 7100820"/>
                <a:gd name="connsiteY84" fmla="*/ 4430536 h 6351700"/>
                <a:gd name="connsiteX85" fmla="*/ 450638 w 7100820"/>
                <a:gd name="connsiteY85" fmla="*/ 4485955 h 6351700"/>
                <a:gd name="connsiteX86" fmla="*/ 441402 w 7100820"/>
                <a:gd name="connsiteY86" fmla="*/ 4569082 h 6351700"/>
                <a:gd name="connsiteX87" fmla="*/ 432166 w 7100820"/>
                <a:gd name="connsiteY87" fmla="*/ 4596791 h 6351700"/>
                <a:gd name="connsiteX88" fmla="*/ 422929 w 7100820"/>
                <a:gd name="connsiteY88" fmla="*/ 4642973 h 6351700"/>
                <a:gd name="connsiteX89" fmla="*/ 413693 w 7100820"/>
                <a:gd name="connsiteY89" fmla="*/ 4716864 h 6351700"/>
                <a:gd name="connsiteX90" fmla="*/ 404456 w 7100820"/>
                <a:gd name="connsiteY90" fmla="*/ 4744573 h 6351700"/>
                <a:gd name="connsiteX91" fmla="*/ 395220 w 7100820"/>
                <a:gd name="connsiteY91" fmla="*/ 4781518 h 6351700"/>
                <a:gd name="connsiteX92" fmla="*/ 376747 w 7100820"/>
                <a:gd name="connsiteY92" fmla="*/ 4836936 h 6351700"/>
                <a:gd name="connsiteX93" fmla="*/ 367511 w 7100820"/>
                <a:gd name="connsiteY93" fmla="*/ 4864646 h 6351700"/>
                <a:gd name="connsiteX94" fmla="*/ 349038 w 7100820"/>
                <a:gd name="connsiteY94" fmla="*/ 4929300 h 6351700"/>
                <a:gd name="connsiteX95" fmla="*/ 330566 w 7100820"/>
                <a:gd name="connsiteY95" fmla="*/ 4966246 h 6351700"/>
                <a:gd name="connsiteX96" fmla="*/ 321329 w 7100820"/>
                <a:gd name="connsiteY96" fmla="*/ 5003191 h 6351700"/>
                <a:gd name="connsiteX97" fmla="*/ 312093 w 7100820"/>
                <a:gd name="connsiteY97" fmla="*/ 5030900 h 6351700"/>
                <a:gd name="connsiteX98" fmla="*/ 302856 w 7100820"/>
                <a:gd name="connsiteY98" fmla="*/ 5077082 h 6351700"/>
                <a:gd name="connsiteX99" fmla="*/ 293620 w 7100820"/>
                <a:gd name="connsiteY99" fmla="*/ 5104791 h 6351700"/>
                <a:gd name="connsiteX100" fmla="*/ 275147 w 7100820"/>
                <a:gd name="connsiteY100" fmla="*/ 5178682 h 6351700"/>
                <a:gd name="connsiteX101" fmla="*/ 265911 w 7100820"/>
                <a:gd name="connsiteY101" fmla="*/ 5234100 h 6351700"/>
                <a:gd name="connsiteX102" fmla="*/ 247438 w 7100820"/>
                <a:gd name="connsiteY102" fmla="*/ 5307991 h 6351700"/>
                <a:gd name="connsiteX103" fmla="*/ 238202 w 7100820"/>
                <a:gd name="connsiteY103" fmla="*/ 5381882 h 6351700"/>
                <a:gd name="connsiteX104" fmla="*/ 228966 w 7100820"/>
                <a:gd name="connsiteY104" fmla="*/ 5428064 h 6351700"/>
                <a:gd name="connsiteX105" fmla="*/ 210493 w 7100820"/>
                <a:gd name="connsiteY105" fmla="*/ 5557373 h 6351700"/>
                <a:gd name="connsiteX106" fmla="*/ 192020 w 7100820"/>
                <a:gd name="connsiteY106" fmla="*/ 5622027 h 6351700"/>
                <a:gd name="connsiteX107" fmla="*/ 182784 w 7100820"/>
                <a:gd name="connsiteY107" fmla="*/ 5705155 h 6351700"/>
                <a:gd name="connsiteX108" fmla="*/ 164311 w 7100820"/>
                <a:gd name="connsiteY108" fmla="*/ 5769809 h 6351700"/>
                <a:gd name="connsiteX109" fmla="*/ 155075 w 7100820"/>
                <a:gd name="connsiteY109" fmla="*/ 5852936 h 6351700"/>
                <a:gd name="connsiteX110" fmla="*/ 145838 w 7100820"/>
                <a:gd name="connsiteY110" fmla="*/ 5889882 h 6351700"/>
                <a:gd name="connsiteX111" fmla="*/ 127366 w 7100820"/>
                <a:gd name="connsiteY111" fmla="*/ 5945300 h 6351700"/>
                <a:gd name="connsiteX112" fmla="*/ 118129 w 7100820"/>
                <a:gd name="connsiteY112" fmla="*/ 6000718 h 6351700"/>
                <a:gd name="connsiteX113" fmla="*/ 99656 w 7100820"/>
                <a:gd name="connsiteY113" fmla="*/ 6056136 h 6351700"/>
                <a:gd name="connsiteX114" fmla="*/ 90420 w 7100820"/>
                <a:gd name="connsiteY114" fmla="*/ 6083846 h 6351700"/>
                <a:gd name="connsiteX115" fmla="*/ 71947 w 7100820"/>
                <a:gd name="connsiteY115" fmla="*/ 6139264 h 6351700"/>
                <a:gd name="connsiteX116" fmla="*/ 53475 w 7100820"/>
                <a:gd name="connsiteY116" fmla="*/ 6166973 h 6351700"/>
                <a:gd name="connsiteX117" fmla="*/ 44238 w 7100820"/>
                <a:gd name="connsiteY117" fmla="*/ 6203918 h 6351700"/>
                <a:gd name="connsiteX118" fmla="*/ 25766 w 7100820"/>
                <a:gd name="connsiteY118" fmla="*/ 6259336 h 6351700"/>
                <a:gd name="connsiteX119" fmla="*/ 16529 w 7100820"/>
                <a:gd name="connsiteY119" fmla="*/ 6296282 h 6351700"/>
                <a:gd name="connsiteX120" fmla="*/ 81184 w 7100820"/>
                <a:gd name="connsiteY120" fmla="*/ 6296282 h 6351700"/>
                <a:gd name="connsiteX121" fmla="*/ 127366 w 7100820"/>
                <a:gd name="connsiteY121" fmla="*/ 6305518 h 6351700"/>
                <a:gd name="connsiteX122" fmla="*/ 219729 w 7100820"/>
                <a:gd name="connsiteY122" fmla="*/ 6314755 h 6351700"/>
                <a:gd name="connsiteX123" fmla="*/ 275147 w 7100820"/>
                <a:gd name="connsiteY123" fmla="*/ 6323991 h 6351700"/>
                <a:gd name="connsiteX124" fmla="*/ 358275 w 7100820"/>
                <a:gd name="connsiteY124" fmla="*/ 6333227 h 6351700"/>
                <a:gd name="connsiteX125" fmla="*/ 404456 w 7100820"/>
                <a:gd name="connsiteY125" fmla="*/ 6342464 h 6351700"/>
                <a:gd name="connsiteX126" fmla="*/ 478347 w 7100820"/>
                <a:gd name="connsiteY126" fmla="*/ 6351700 h 6351700"/>
                <a:gd name="connsiteX127" fmla="*/ 727729 w 7100820"/>
                <a:gd name="connsiteY127" fmla="*/ 6342464 h 6351700"/>
                <a:gd name="connsiteX128" fmla="*/ 755438 w 7100820"/>
                <a:gd name="connsiteY128" fmla="*/ 6333227 h 6351700"/>
                <a:gd name="connsiteX129" fmla="*/ 792384 w 7100820"/>
                <a:gd name="connsiteY129" fmla="*/ 6323991 h 6351700"/>
                <a:gd name="connsiteX130" fmla="*/ 1078711 w 7100820"/>
                <a:gd name="connsiteY130" fmla="*/ 6314755 h 6351700"/>
                <a:gd name="connsiteX131" fmla="*/ 1272675 w 7100820"/>
                <a:gd name="connsiteY131" fmla="*/ 6296282 h 6351700"/>
                <a:gd name="connsiteX132" fmla="*/ 1531293 w 7100820"/>
                <a:gd name="connsiteY132" fmla="*/ 6314755 h 6351700"/>
                <a:gd name="connsiteX133" fmla="*/ 1642129 w 7100820"/>
                <a:gd name="connsiteY133" fmla="*/ 6305518 h 6351700"/>
                <a:gd name="connsiteX134" fmla="*/ 1716020 w 7100820"/>
                <a:gd name="connsiteY134" fmla="*/ 6296282 h 6351700"/>
                <a:gd name="connsiteX135" fmla="*/ 1882275 w 7100820"/>
                <a:gd name="connsiteY135" fmla="*/ 6287046 h 6351700"/>
                <a:gd name="connsiteX136" fmla="*/ 2575002 w 7100820"/>
                <a:gd name="connsiteY136" fmla="*/ 6287046 h 6351700"/>
                <a:gd name="connsiteX137" fmla="*/ 2815147 w 7100820"/>
                <a:gd name="connsiteY137" fmla="*/ 6296282 h 6351700"/>
                <a:gd name="connsiteX138" fmla="*/ 3193838 w 7100820"/>
                <a:gd name="connsiteY138" fmla="*/ 6287046 h 6351700"/>
                <a:gd name="connsiteX139" fmla="*/ 3332384 w 7100820"/>
                <a:gd name="connsiteY139" fmla="*/ 6277809 h 6351700"/>
                <a:gd name="connsiteX140" fmla="*/ 3360093 w 7100820"/>
                <a:gd name="connsiteY140" fmla="*/ 6268573 h 6351700"/>
                <a:gd name="connsiteX141" fmla="*/ 3526347 w 7100820"/>
                <a:gd name="connsiteY141" fmla="*/ 6259336 h 6351700"/>
                <a:gd name="connsiteX142" fmla="*/ 3618711 w 7100820"/>
                <a:gd name="connsiteY142" fmla="*/ 6240864 h 6351700"/>
                <a:gd name="connsiteX143" fmla="*/ 3711075 w 7100820"/>
                <a:gd name="connsiteY143" fmla="*/ 6250100 h 6351700"/>
                <a:gd name="connsiteX144" fmla="*/ 3775729 w 7100820"/>
                <a:gd name="connsiteY144" fmla="*/ 6259336 h 6351700"/>
                <a:gd name="connsiteX145" fmla="*/ 4237547 w 7100820"/>
                <a:gd name="connsiteY145" fmla="*/ 6268573 h 6351700"/>
                <a:gd name="connsiteX146" fmla="*/ 4302202 w 7100820"/>
                <a:gd name="connsiteY146" fmla="*/ 6277809 h 6351700"/>
                <a:gd name="connsiteX147" fmla="*/ 4348384 w 7100820"/>
                <a:gd name="connsiteY147" fmla="*/ 6287046 h 6351700"/>
                <a:gd name="connsiteX148" fmla="*/ 4403802 w 7100820"/>
                <a:gd name="connsiteY148" fmla="*/ 6296282 h 6351700"/>
                <a:gd name="connsiteX149" fmla="*/ 5161184 w 7100820"/>
                <a:gd name="connsiteY149" fmla="*/ 6287046 h 6351700"/>
                <a:gd name="connsiteX150" fmla="*/ 5355147 w 7100820"/>
                <a:gd name="connsiteY150" fmla="*/ 6296282 h 6351700"/>
                <a:gd name="connsiteX151" fmla="*/ 5392093 w 7100820"/>
                <a:gd name="connsiteY151" fmla="*/ 6305518 h 6351700"/>
                <a:gd name="connsiteX152" fmla="*/ 5706129 w 7100820"/>
                <a:gd name="connsiteY152" fmla="*/ 6314755 h 6351700"/>
                <a:gd name="connsiteX153" fmla="*/ 6186420 w 7100820"/>
                <a:gd name="connsiteY153" fmla="*/ 6305518 h 6351700"/>
                <a:gd name="connsiteX154" fmla="*/ 6269547 w 7100820"/>
                <a:gd name="connsiteY154" fmla="*/ 6277809 h 6351700"/>
                <a:gd name="connsiteX155" fmla="*/ 6306493 w 7100820"/>
                <a:gd name="connsiteY155" fmla="*/ 6268573 h 6351700"/>
                <a:gd name="connsiteX156" fmla="*/ 6398856 w 7100820"/>
                <a:gd name="connsiteY156" fmla="*/ 6240864 h 6351700"/>
                <a:gd name="connsiteX157" fmla="*/ 6500456 w 7100820"/>
                <a:gd name="connsiteY157" fmla="*/ 6222391 h 6351700"/>
                <a:gd name="connsiteX158" fmla="*/ 6722129 w 7100820"/>
                <a:gd name="connsiteY158" fmla="*/ 6231627 h 6351700"/>
                <a:gd name="connsiteX159" fmla="*/ 6814493 w 7100820"/>
                <a:gd name="connsiteY159" fmla="*/ 6259336 h 6351700"/>
                <a:gd name="connsiteX160" fmla="*/ 6879147 w 7100820"/>
                <a:gd name="connsiteY160" fmla="*/ 6268573 h 6351700"/>
                <a:gd name="connsiteX161" fmla="*/ 7036166 w 7100820"/>
                <a:gd name="connsiteY161" fmla="*/ 6296282 h 6351700"/>
                <a:gd name="connsiteX162" fmla="*/ 7045402 w 7100820"/>
                <a:gd name="connsiteY162" fmla="*/ 6111555 h 6351700"/>
                <a:gd name="connsiteX163" fmla="*/ 7054638 w 7100820"/>
                <a:gd name="connsiteY163" fmla="*/ 6065373 h 6351700"/>
                <a:gd name="connsiteX164" fmla="*/ 7063875 w 7100820"/>
                <a:gd name="connsiteY164" fmla="*/ 5945300 h 6351700"/>
                <a:gd name="connsiteX165" fmla="*/ 7054638 w 7100820"/>
                <a:gd name="connsiteY165" fmla="*/ 5769809 h 6351700"/>
                <a:gd name="connsiteX166" fmla="*/ 7045402 w 7100820"/>
                <a:gd name="connsiteY166" fmla="*/ 5732864 h 6351700"/>
                <a:gd name="connsiteX167" fmla="*/ 7036166 w 7100820"/>
                <a:gd name="connsiteY167" fmla="*/ 5585082 h 6351700"/>
                <a:gd name="connsiteX168" fmla="*/ 7045402 w 7100820"/>
                <a:gd name="connsiteY168" fmla="*/ 5409591 h 6351700"/>
                <a:gd name="connsiteX169" fmla="*/ 7063875 w 7100820"/>
                <a:gd name="connsiteY169" fmla="*/ 5271046 h 6351700"/>
                <a:gd name="connsiteX170" fmla="*/ 7082347 w 7100820"/>
                <a:gd name="connsiteY170" fmla="*/ 5132500 h 6351700"/>
                <a:gd name="connsiteX171" fmla="*/ 7091584 w 7100820"/>
                <a:gd name="connsiteY171" fmla="*/ 5086318 h 6351700"/>
                <a:gd name="connsiteX172" fmla="*/ 7100820 w 7100820"/>
                <a:gd name="connsiteY172" fmla="*/ 5003191 h 6351700"/>
                <a:gd name="connsiteX173" fmla="*/ 7091584 w 7100820"/>
                <a:gd name="connsiteY173" fmla="*/ 4412064 h 6351700"/>
                <a:gd name="connsiteX174" fmla="*/ 7063875 w 7100820"/>
                <a:gd name="connsiteY174" fmla="*/ 4134973 h 6351700"/>
                <a:gd name="connsiteX175" fmla="*/ 7054638 w 7100820"/>
                <a:gd name="connsiteY175" fmla="*/ 4098027 h 6351700"/>
                <a:gd name="connsiteX176" fmla="*/ 7026929 w 7100820"/>
                <a:gd name="connsiteY176" fmla="*/ 3275991 h 6351700"/>
                <a:gd name="connsiteX177" fmla="*/ 7008456 w 7100820"/>
                <a:gd name="connsiteY177" fmla="*/ 3035846 h 6351700"/>
                <a:gd name="connsiteX178" fmla="*/ 6989984 w 7100820"/>
                <a:gd name="connsiteY178" fmla="*/ 2823409 h 6351700"/>
                <a:gd name="connsiteX179" fmla="*/ 6980747 w 7100820"/>
                <a:gd name="connsiteY179" fmla="*/ 2795700 h 6351700"/>
                <a:gd name="connsiteX180" fmla="*/ 6971511 w 7100820"/>
                <a:gd name="connsiteY180" fmla="*/ 2721809 h 6351700"/>
                <a:gd name="connsiteX181" fmla="*/ 6962275 w 7100820"/>
                <a:gd name="connsiteY181" fmla="*/ 2684864 h 6351700"/>
                <a:gd name="connsiteX182" fmla="*/ 6953038 w 7100820"/>
                <a:gd name="connsiteY182" fmla="*/ 2629446 h 6351700"/>
                <a:gd name="connsiteX183" fmla="*/ 6943802 w 7100820"/>
                <a:gd name="connsiteY183" fmla="*/ 2500136 h 6351700"/>
                <a:gd name="connsiteX184" fmla="*/ 6934566 w 7100820"/>
                <a:gd name="connsiteY184" fmla="*/ 2444718 h 6351700"/>
                <a:gd name="connsiteX185" fmla="*/ 6906856 w 7100820"/>
                <a:gd name="connsiteY185" fmla="*/ 1631918 h 6351700"/>
                <a:gd name="connsiteX186" fmla="*/ 6897620 w 7100820"/>
                <a:gd name="connsiteY186" fmla="*/ 1234755 h 6351700"/>
                <a:gd name="connsiteX187" fmla="*/ 6888384 w 7100820"/>
                <a:gd name="connsiteY187" fmla="*/ 34027 h 6351700"/>
                <a:gd name="connsiteX188" fmla="*/ 6851438 w 7100820"/>
                <a:gd name="connsiteY188" fmla="*/ 24791 h 6351700"/>
                <a:gd name="connsiteX189" fmla="*/ 5955511 w 7100820"/>
                <a:gd name="connsiteY189" fmla="*/ 15555 h 6351700"/>
                <a:gd name="connsiteX190" fmla="*/ 5475220 w 7100820"/>
                <a:gd name="connsiteY190" fmla="*/ 15555 h 6351700"/>
                <a:gd name="connsiteX191" fmla="*/ 5281256 w 7100820"/>
                <a:gd name="connsiteY191" fmla="*/ 34027 h 6351700"/>
                <a:gd name="connsiteX192" fmla="*/ 4754784 w 7100820"/>
                <a:gd name="connsiteY192" fmla="*/ 43264 h 6351700"/>
                <a:gd name="connsiteX193" fmla="*/ 4680893 w 7100820"/>
                <a:gd name="connsiteY193" fmla="*/ 52500 h 6351700"/>
                <a:gd name="connsiteX194" fmla="*/ 4597766 w 7100820"/>
                <a:gd name="connsiteY194" fmla="*/ 70973 h 6351700"/>
                <a:gd name="connsiteX195" fmla="*/ 4542347 w 7100820"/>
                <a:gd name="connsiteY195" fmla="*/ 80209 h 6351700"/>
                <a:gd name="connsiteX196" fmla="*/ 4486929 w 7100820"/>
                <a:gd name="connsiteY196" fmla="*/ 98682 h 6351700"/>
                <a:gd name="connsiteX197" fmla="*/ 4376093 w 7100820"/>
                <a:gd name="connsiteY197" fmla="*/ 117155 h 6351700"/>
                <a:gd name="connsiteX198" fmla="*/ 3858856 w 7100820"/>
                <a:gd name="connsiteY198" fmla="*/ 107918 h 6351700"/>
                <a:gd name="connsiteX199" fmla="*/ 3729547 w 7100820"/>
                <a:gd name="connsiteY199" fmla="*/ 98682 h 6351700"/>
                <a:gd name="connsiteX200" fmla="*/ 3683366 w 7100820"/>
                <a:gd name="connsiteY200" fmla="*/ 80209 h 6351700"/>
                <a:gd name="connsiteX201" fmla="*/ 3203075 w 7100820"/>
                <a:gd name="connsiteY201" fmla="*/ 70973 h 6351700"/>
                <a:gd name="connsiteX202" fmla="*/ 2685838 w 7100820"/>
                <a:gd name="connsiteY202" fmla="*/ 52500 h 6351700"/>
                <a:gd name="connsiteX203" fmla="*/ 2381038 w 7100820"/>
                <a:gd name="connsiteY203" fmla="*/ 24791 h 635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7100820" h="6351700">
                  <a:moveTo>
                    <a:pt x="2381038" y="24791"/>
                  </a:moveTo>
                  <a:lnTo>
                    <a:pt x="2381038" y="24791"/>
                  </a:lnTo>
                  <a:cubicBezTo>
                    <a:pt x="2391393" y="314699"/>
                    <a:pt x="2396696" y="313410"/>
                    <a:pt x="2381038" y="634391"/>
                  </a:cubicBezTo>
                  <a:cubicBezTo>
                    <a:pt x="2380564" y="644115"/>
                    <a:pt x="2373991" y="652613"/>
                    <a:pt x="2371802" y="662100"/>
                  </a:cubicBezTo>
                  <a:cubicBezTo>
                    <a:pt x="2346294" y="772636"/>
                    <a:pt x="2372463" y="725763"/>
                    <a:pt x="2334856" y="782173"/>
                  </a:cubicBezTo>
                  <a:cubicBezTo>
                    <a:pt x="2315094" y="841460"/>
                    <a:pt x="2342355" y="777202"/>
                    <a:pt x="2288675" y="837591"/>
                  </a:cubicBezTo>
                  <a:cubicBezTo>
                    <a:pt x="2273925" y="854185"/>
                    <a:pt x="2267428" y="877310"/>
                    <a:pt x="2251729" y="893009"/>
                  </a:cubicBezTo>
                  <a:cubicBezTo>
                    <a:pt x="2241993" y="902745"/>
                    <a:pt x="2225988" y="903479"/>
                    <a:pt x="2214784" y="911482"/>
                  </a:cubicBezTo>
                  <a:cubicBezTo>
                    <a:pt x="2127416" y="973889"/>
                    <a:pt x="2251383" y="907037"/>
                    <a:pt x="2150129" y="957664"/>
                  </a:cubicBezTo>
                  <a:cubicBezTo>
                    <a:pt x="2131573" y="1013335"/>
                    <a:pt x="2156625" y="959948"/>
                    <a:pt x="2103947" y="1003846"/>
                  </a:cubicBezTo>
                  <a:cubicBezTo>
                    <a:pt x="2048244" y="1050266"/>
                    <a:pt x="2123924" y="1018739"/>
                    <a:pt x="2057766" y="1040791"/>
                  </a:cubicBezTo>
                  <a:cubicBezTo>
                    <a:pt x="2039783" y="1094735"/>
                    <a:pt x="2062599" y="1045194"/>
                    <a:pt x="2020820" y="1086973"/>
                  </a:cubicBezTo>
                  <a:cubicBezTo>
                    <a:pt x="2009935" y="1097858"/>
                    <a:pt x="2003996" y="1113033"/>
                    <a:pt x="1993111" y="1123918"/>
                  </a:cubicBezTo>
                  <a:cubicBezTo>
                    <a:pt x="1985262" y="1131767"/>
                    <a:pt x="1973699" y="1135016"/>
                    <a:pt x="1965402" y="1142391"/>
                  </a:cubicBezTo>
                  <a:cubicBezTo>
                    <a:pt x="1945876" y="1159747"/>
                    <a:pt x="1928457" y="1179336"/>
                    <a:pt x="1909984" y="1197809"/>
                  </a:cubicBezTo>
                  <a:lnTo>
                    <a:pt x="1882275" y="1225518"/>
                  </a:lnTo>
                  <a:cubicBezTo>
                    <a:pt x="1873039" y="1234754"/>
                    <a:pt x="1861812" y="1242359"/>
                    <a:pt x="1854566" y="1253227"/>
                  </a:cubicBezTo>
                  <a:cubicBezTo>
                    <a:pt x="1848408" y="1262463"/>
                    <a:pt x="1841057" y="1271007"/>
                    <a:pt x="1836093" y="1280936"/>
                  </a:cubicBezTo>
                  <a:cubicBezTo>
                    <a:pt x="1831739" y="1289644"/>
                    <a:pt x="1832938" y="1301043"/>
                    <a:pt x="1826856" y="1308646"/>
                  </a:cubicBezTo>
                  <a:cubicBezTo>
                    <a:pt x="1819921" y="1317314"/>
                    <a:pt x="1808383" y="1320961"/>
                    <a:pt x="1799147" y="1327118"/>
                  </a:cubicBezTo>
                  <a:cubicBezTo>
                    <a:pt x="1796068" y="1336354"/>
                    <a:pt x="1794639" y="1346316"/>
                    <a:pt x="1789911" y="1354827"/>
                  </a:cubicBezTo>
                  <a:cubicBezTo>
                    <a:pt x="1779129" y="1374235"/>
                    <a:pt x="1759987" y="1389184"/>
                    <a:pt x="1752966" y="1410246"/>
                  </a:cubicBezTo>
                  <a:cubicBezTo>
                    <a:pt x="1730983" y="1476195"/>
                    <a:pt x="1745294" y="1449462"/>
                    <a:pt x="1716020" y="1493373"/>
                  </a:cubicBezTo>
                  <a:cubicBezTo>
                    <a:pt x="1692805" y="1563020"/>
                    <a:pt x="1724121" y="1477172"/>
                    <a:pt x="1688311" y="1548791"/>
                  </a:cubicBezTo>
                  <a:cubicBezTo>
                    <a:pt x="1650071" y="1625271"/>
                    <a:pt x="1713543" y="1524798"/>
                    <a:pt x="1660602" y="1604209"/>
                  </a:cubicBezTo>
                  <a:cubicBezTo>
                    <a:pt x="1638945" y="1669182"/>
                    <a:pt x="1667129" y="1588983"/>
                    <a:pt x="1632893" y="1668864"/>
                  </a:cubicBezTo>
                  <a:cubicBezTo>
                    <a:pt x="1629058" y="1677813"/>
                    <a:pt x="1628010" y="1687865"/>
                    <a:pt x="1623656" y="1696573"/>
                  </a:cubicBezTo>
                  <a:cubicBezTo>
                    <a:pt x="1618692" y="1706502"/>
                    <a:pt x="1610148" y="1714353"/>
                    <a:pt x="1605184" y="1724282"/>
                  </a:cubicBezTo>
                  <a:cubicBezTo>
                    <a:pt x="1600830" y="1732990"/>
                    <a:pt x="1600301" y="1743283"/>
                    <a:pt x="1595947" y="1751991"/>
                  </a:cubicBezTo>
                  <a:cubicBezTo>
                    <a:pt x="1590983" y="1761920"/>
                    <a:pt x="1581983" y="1769556"/>
                    <a:pt x="1577475" y="1779700"/>
                  </a:cubicBezTo>
                  <a:cubicBezTo>
                    <a:pt x="1569567" y="1797494"/>
                    <a:pt x="1567710" y="1817702"/>
                    <a:pt x="1559002" y="1835118"/>
                  </a:cubicBezTo>
                  <a:cubicBezTo>
                    <a:pt x="1552844" y="1847433"/>
                    <a:pt x="1545643" y="1859280"/>
                    <a:pt x="1540529" y="1872064"/>
                  </a:cubicBezTo>
                  <a:cubicBezTo>
                    <a:pt x="1533297" y="1890143"/>
                    <a:pt x="1528214" y="1909009"/>
                    <a:pt x="1522056" y="1927482"/>
                  </a:cubicBezTo>
                  <a:cubicBezTo>
                    <a:pt x="1518977" y="1936718"/>
                    <a:pt x="1518221" y="1947090"/>
                    <a:pt x="1512820" y="1955191"/>
                  </a:cubicBezTo>
                  <a:lnTo>
                    <a:pt x="1494347" y="1982900"/>
                  </a:lnTo>
                  <a:cubicBezTo>
                    <a:pt x="1491268" y="1995215"/>
                    <a:pt x="1487865" y="2007454"/>
                    <a:pt x="1485111" y="2019846"/>
                  </a:cubicBezTo>
                  <a:cubicBezTo>
                    <a:pt x="1477575" y="2053759"/>
                    <a:pt x="1476295" y="2070783"/>
                    <a:pt x="1466638" y="2102973"/>
                  </a:cubicBezTo>
                  <a:cubicBezTo>
                    <a:pt x="1461043" y="2121624"/>
                    <a:pt x="1454324" y="2139918"/>
                    <a:pt x="1448166" y="2158391"/>
                  </a:cubicBezTo>
                  <a:cubicBezTo>
                    <a:pt x="1445087" y="2167627"/>
                    <a:pt x="1441290" y="2176655"/>
                    <a:pt x="1438929" y="2186100"/>
                  </a:cubicBezTo>
                  <a:cubicBezTo>
                    <a:pt x="1435850" y="2198415"/>
                    <a:pt x="1434693" y="2211378"/>
                    <a:pt x="1429693" y="2223046"/>
                  </a:cubicBezTo>
                  <a:cubicBezTo>
                    <a:pt x="1425320" y="2233249"/>
                    <a:pt x="1417378" y="2241519"/>
                    <a:pt x="1411220" y="2250755"/>
                  </a:cubicBezTo>
                  <a:lnTo>
                    <a:pt x="1383511" y="2333882"/>
                  </a:lnTo>
                  <a:lnTo>
                    <a:pt x="1374275" y="2361591"/>
                  </a:lnTo>
                  <a:lnTo>
                    <a:pt x="1365038" y="2389300"/>
                  </a:lnTo>
                  <a:cubicBezTo>
                    <a:pt x="1361959" y="2410852"/>
                    <a:pt x="1359112" y="2432438"/>
                    <a:pt x="1355802" y="2453955"/>
                  </a:cubicBezTo>
                  <a:cubicBezTo>
                    <a:pt x="1352954" y="2472465"/>
                    <a:pt x="1346566" y="2490646"/>
                    <a:pt x="1346566" y="2509373"/>
                  </a:cubicBezTo>
                  <a:cubicBezTo>
                    <a:pt x="1346566" y="2546446"/>
                    <a:pt x="1350902" y="2583461"/>
                    <a:pt x="1355802" y="2620209"/>
                  </a:cubicBezTo>
                  <a:cubicBezTo>
                    <a:pt x="1357089" y="2629860"/>
                    <a:pt x="1360684" y="2639210"/>
                    <a:pt x="1365038" y="2647918"/>
                  </a:cubicBezTo>
                  <a:cubicBezTo>
                    <a:pt x="1370002" y="2657847"/>
                    <a:pt x="1377353" y="2666391"/>
                    <a:pt x="1383511" y="2675627"/>
                  </a:cubicBezTo>
                  <a:cubicBezTo>
                    <a:pt x="1406726" y="2745273"/>
                    <a:pt x="1375410" y="2659426"/>
                    <a:pt x="1411220" y="2731046"/>
                  </a:cubicBezTo>
                  <a:cubicBezTo>
                    <a:pt x="1415574" y="2739754"/>
                    <a:pt x="1416102" y="2750047"/>
                    <a:pt x="1420456" y="2758755"/>
                  </a:cubicBezTo>
                  <a:cubicBezTo>
                    <a:pt x="1425420" y="2768684"/>
                    <a:pt x="1433421" y="2776826"/>
                    <a:pt x="1438929" y="2786464"/>
                  </a:cubicBezTo>
                  <a:cubicBezTo>
                    <a:pt x="1485804" y="2868493"/>
                    <a:pt x="1430868" y="2783609"/>
                    <a:pt x="1475875" y="2851118"/>
                  </a:cubicBezTo>
                  <a:cubicBezTo>
                    <a:pt x="1496618" y="2934094"/>
                    <a:pt x="1490848" y="2895358"/>
                    <a:pt x="1475875" y="3045082"/>
                  </a:cubicBezTo>
                  <a:cubicBezTo>
                    <a:pt x="1473294" y="3070890"/>
                    <a:pt x="1440850" y="3117052"/>
                    <a:pt x="1429693" y="3128209"/>
                  </a:cubicBezTo>
                  <a:cubicBezTo>
                    <a:pt x="1406335" y="3151567"/>
                    <a:pt x="1369869" y="3193258"/>
                    <a:pt x="1337329" y="3211336"/>
                  </a:cubicBezTo>
                  <a:cubicBezTo>
                    <a:pt x="1294285" y="3235249"/>
                    <a:pt x="1299725" y="3223494"/>
                    <a:pt x="1263438" y="3239046"/>
                  </a:cubicBezTo>
                  <a:cubicBezTo>
                    <a:pt x="1220339" y="3257517"/>
                    <a:pt x="1223627" y="3265481"/>
                    <a:pt x="1171075" y="3275991"/>
                  </a:cubicBezTo>
                  <a:cubicBezTo>
                    <a:pt x="1066264" y="3296954"/>
                    <a:pt x="1109171" y="3286849"/>
                    <a:pt x="1041766" y="3303700"/>
                  </a:cubicBezTo>
                  <a:cubicBezTo>
                    <a:pt x="995584" y="3300621"/>
                    <a:pt x="948246" y="3305184"/>
                    <a:pt x="903220" y="3294464"/>
                  </a:cubicBezTo>
                  <a:cubicBezTo>
                    <a:pt x="881622" y="3289322"/>
                    <a:pt x="868864" y="3264539"/>
                    <a:pt x="847802" y="3257518"/>
                  </a:cubicBezTo>
                  <a:lnTo>
                    <a:pt x="820093" y="3248282"/>
                  </a:lnTo>
                  <a:lnTo>
                    <a:pt x="801620" y="3303700"/>
                  </a:lnTo>
                  <a:cubicBezTo>
                    <a:pt x="798541" y="3312936"/>
                    <a:pt x="793985" y="3321806"/>
                    <a:pt x="792384" y="3331409"/>
                  </a:cubicBezTo>
                  <a:cubicBezTo>
                    <a:pt x="786226" y="3368355"/>
                    <a:pt x="785755" y="3406713"/>
                    <a:pt x="773911" y="3442246"/>
                  </a:cubicBezTo>
                  <a:cubicBezTo>
                    <a:pt x="763628" y="3473096"/>
                    <a:pt x="763168" y="3472116"/>
                    <a:pt x="755438" y="3506900"/>
                  </a:cubicBezTo>
                  <a:cubicBezTo>
                    <a:pt x="752032" y="3522225"/>
                    <a:pt x="750333" y="3537936"/>
                    <a:pt x="746202" y="3553082"/>
                  </a:cubicBezTo>
                  <a:cubicBezTo>
                    <a:pt x="741079" y="3571868"/>
                    <a:pt x="731548" y="3589406"/>
                    <a:pt x="727729" y="3608500"/>
                  </a:cubicBezTo>
                  <a:cubicBezTo>
                    <a:pt x="726084" y="3616727"/>
                    <a:pt x="714150" y="3680208"/>
                    <a:pt x="709256" y="3691627"/>
                  </a:cubicBezTo>
                  <a:cubicBezTo>
                    <a:pt x="704883" y="3701830"/>
                    <a:pt x="696941" y="3710100"/>
                    <a:pt x="690784" y="3719336"/>
                  </a:cubicBezTo>
                  <a:cubicBezTo>
                    <a:pt x="671560" y="3796226"/>
                    <a:pt x="694967" y="3720207"/>
                    <a:pt x="663075" y="3783991"/>
                  </a:cubicBezTo>
                  <a:cubicBezTo>
                    <a:pt x="658721" y="3792699"/>
                    <a:pt x="658192" y="3802992"/>
                    <a:pt x="653838" y="3811700"/>
                  </a:cubicBezTo>
                  <a:cubicBezTo>
                    <a:pt x="645809" y="3827757"/>
                    <a:pt x="634847" y="3842189"/>
                    <a:pt x="626129" y="3857882"/>
                  </a:cubicBezTo>
                  <a:cubicBezTo>
                    <a:pt x="619442" y="3869918"/>
                    <a:pt x="613080" y="3882172"/>
                    <a:pt x="607656" y="3894827"/>
                  </a:cubicBezTo>
                  <a:cubicBezTo>
                    <a:pt x="603821" y="3903776"/>
                    <a:pt x="602774" y="3913828"/>
                    <a:pt x="598420" y="3922536"/>
                  </a:cubicBezTo>
                  <a:cubicBezTo>
                    <a:pt x="593456" y="3932465"/>
                    <a:pt x="586105" y="3941009"/>
                    <a:pt x="579947" y="3950246"/>
                  </a:cubicBezTo>
                  <a:cubicBezTo>
                    <a:pt x="576868" y="3959482"/>
                    <a:pt x="575065" y="3969247"/>
                    <a:pt x="570711" y="3977955"/>
                  </a:cubicBezTo>
                  <a:cubicBezTo>
                    <a:pt x="565747" y="3987884"/>
                    <a:pt x="555748" y="3995133"/>
                    <a:pt x="552238" y="4005664"/>
                  </a:cubicBezTo>
                  <a:cubicBezTo>
                    <a:pt x="546316" y="4023430"/>
                    <a:pt x="547544" y="4042914"/>
                    <a:pt x="543002" y="4061082"/>
                  </a:cubicBezTo>
                  <a:cubicBezTo>
                    <a:pt x="538279" y="4079973"/>
                    <a:pt x="524529" y="4116500"/>
                    <a:pt x="524529" y="4116500"/>
                  </a:cubicBezTo>
                  <a:cubicBezTo>
                    <a:pt x="521450" y="4141130"/>
                    <a:pt x="519374" y="4165907"/>
                    <a:pt x="515293" y="4190391"/>
                  </a:cubicBezTo>
                  <a:cubicBezTo>
                    <a:pt x="511428" y="4213578"/>
                    <a:pt x="504138" y="4233090"/>
                    <a:pt x="496820" y="4255046"/>
                  </a:cubicBezTo>
                  <a:cubicBezTo>
                    <a:pt x="493741" y="4276597"/>
                    <a:pt x="491478" y="4298281"/>
                    <a:pt x="487584" y="4319700"/>
                  </a:cubicBezTo>
                  <a:cubicBezTo>
                    <a:pt x="485313" y="4332190"/>
                    <a:pt x="480434" y="4344124"/>
                    <a:pt x="478347" y="4356646"/>
                  </a:cubicBezTo>
                  <a:cubicBezTo>
                    <a:pt x="474266" y="4381130"/>
                    <a:pt x="474312" y="4406265"/>
                    <a:pt x="469111" y="4430536"/>
                  </a:cubicBezTo>
                  <a:cubicBezTo>
                    <a:pt x="465031" y="4449576"/>
                    <a:pt x="450638" y="4485955"/>
                    <a:pt x="450638" y="4485955"/>
                  </a:cubicBezTo>
                  <a:cubicBezTo>
                    <a:pt x="447559" y="4513664"/>
                    <a:pt x="445985" y="4541582"/>
                    <a:pt x="441402" y="4569082"/>
                  </a:cubicBezTo>
                  <a:cubicBezTo>
                    <a:pt x="439801" y="4578685"/>
                    <a:pt x="434527" y="4587346"/>
                    <a:pt x="432166" y="4596791"/>
                  </a:cubicBezTo>
                  <a:cubicBezTo>
                    <a:pt x="428358" y="4612021"/>
                    <a:pt x="425316" y="4627457"/>
                    <a:pt x="422929" y="4642973"/>
                  </a:cubicBezTo>
                  <a:cubicBezTo>
                    <a:pt x="419155" y="4667506"/>
                    <a:pt x="418133" y="4692442"/>
                    <a:pt x="413693" y="4716864"/>
                  </a:cubicBezTo>
                  <a:cubicBezTo>
                    <a:pt x="411951" y="4726443"/>
                    <a:pt x="407131" y="4735212"/>
                    <a:pt x="404456" y="4744573"/>
                  </a:cubicBezTo>
                  <a:cubicBezTo>
                    <a:pt x="400969" y="4756779"/>
                    <a:pt x="398868" y="4769359"/>
                    <a:pt x="395220" y="4781518"/>
                  </a:cubicBezTo>
                  <a:cubicBezTo>
                    <a:pt x="389625" y="4800169"/>
                    <a:pt x="382905" y="4818463"/>
                    <a:pt x="376747" y="4836936"/>
                  </a:cubicBezTo>
                  <a:cubicBezTo>
                    <a:pt x="373668" y="4846173"/>
                    <a:pt x="369872" y="4855200"/>
                    <a:pt x="367511" y="4864646"/>
                  </a:cubicBezTo>
                  <a:cubicBezTo>
                    <a:pt x="362822" y="4883403"/>
                    <a:pt x="356991" y="4910743"/>
                    <a:pt x="349038" y="4929300"/>
                  </a:cubicBezTo>
                  <a:cubicBezTo>
                    <a:pt x="343614" y="4941956"/>
                    <a:pt x="335401" y="4953354"/>
                    <a:pt x="330566" y="4966246"/>
                  </a:cubicBezTo>
                  <a:cubicBezTo>
                    <a:pt x="326109" y="4978132"/>
                    <a:pt x="324816" y="4990985"/>
                    <a:pt x="321329" y="5003191"/>
                  </a:cubicBezTo>
                  <a:cubicBezTo>
                    <a:pt x="318654" y="5012552"/>
                    <a:pt x="314454" y="5021455"/>
                    <a:pt x="312093" y="5030900"/>
                  </a:cubicBezTo>
                  <a:cubicBezTo>
                    <a:pt x="308285" y="5046130"/>
                    <a:pt x="306664" y="5061852"/>
                    <a:pt x="302856" y="5077082"/>
                  </a:cubicBezTo>
                  <a:cubicBezTo>
                    <a:pt x="300495" y="5086527"/>
                    <a:pt x="295981" y="5095346"/>
                    <a:pt x="293620" y="5104791"/>
                  </a:cubicBezTo>
                  <a:lnTo>
                    <a:pt x="275147" y="5178682"/>
                  </a:lnTo>
                  <a:cubicBezTo>
                    <a:pt x="272068" y="5197155"/>
                    <a:pt x="269973" y="5215818"/>
                    <a:pt x="265911" y="5234100"/>
                  </a:cubicBezTo>
                  <a:cubicBezTo>
                    <a:pt x="246245" y="5322601"/>
                    <a:pt x="267398" y="5178252"/>
                    <a:pt x="247438" y="5307991"/>
                  </a:cubicBezTo>
                  <a:cubicBezTo>
                    <a:pt x="243664" y="5332524"/>
                    <a:pt x="241976" y="5357349"/>
                    <a:pt x="238202" y="5381882"/>
                  </a:cubicBezTo>
                  <a:cubicBezTo>
                    <a:pt x="235815" y="5397398"/>
                    <a:pt x="231414" y="5412557"/>
                    <a:pt x="228966" y="5428064"/>
                  </a:cubicBezTo>
                  <a:cubicBezTo>
                    <a:pt x="222175" y="5471072"/>
                    <a:pt x="221054" y="5515133"/>
                    <a:pt x="210493" y="5557373"/>
                  </a:cubicBezTo>
                  <a:cubicBezTo>
                    <a:pt x="198895" y="5603763"/>
                    <a:pt x="205270" y="5582275"/>
                    <a:pt x="192020" y="5622027"/>
                  </a:cubicBezTo>
                  <a:cubicBezTo>
                    <a:pt x="188941" y="5649736"/>
                    <a:pt x="187023" y="5677599"/>
                    <a:pt x="182784" y="5705155"/>
                  </a:cubicBezTo>
                  <a:cubicBezTo>
                    <a:pt x="179471" y="5726687"/>
                    <a:pt x="171206" y="5749123"/>
                    <a:pt x="164311" y="5769809"/>
                  </a:cubicBezTo>
                  <a:cubicBezTo>
                    <a:pt x="161232" y="5797518"/>
                    <a:pt x="159314" y="5825381"/>
                    <a:pt x="155075" y="5852936"/>
                  </a:cubicBezTo>
                  <a:cubicBezTo>
                    <a:pt x="153145" y="5865483"/>
                    <a:pt x="149486" y="5877723"/>
                    <a:pt x="145838" y="5889882"/>
                  </a:cubicBezTo>
                  <a:cubicBezTo>
                    <a:pt x="140243" y="5908533"/>
                    <a:pt x="130567" y="5926093"/>
                    <a:pt x="127366" y="5945300"/>
                  </a:cubicBezTo>
                  <a:cubicBezTo>
                    <a:pt x="124287" y="5963773"/>
                    <a:pt x="122671" y="5982550"/>
                    <a:pt x="118129" y="6000718"/>
                  </a:cubicBezTo>
                  <a:cubicBezTo>
                    <a:pt x="113406" y="6019609"/>
                    <a:pt x="105814" y="6037663"/>
                    <a:pt x="99656" y="6056136"/>
                  </a:cubicBezTo>
                  <a:lnTo>
                    <a:pt x="90420" y="6083846"/>
                  </a:lnTo>
                  <a:cubicBezTo>
                    <a:pt x="90418" y="6083851"/>
                    <a:pt x="71950" y="6139260"/>
                    <a:pt x="71947" y="6139264"/>
                  </a:cubicBezTo>
                  <a:lnTo>
                    <a:pt x="53475" y="6166973"/>
                  </a:lnTo>
                  <a:cubicBezTo>
                    <a:pt x="50396" y="6179288"/>
                    <a:pt x="47886" y="6191759"/>
                    <a:pt x="44238" y="6203918"/>
                  </a:cubicBezTo>
                  <a:cubicBezTo>
                    <a:pt x="38643" y="6222569"/>
                    <a:pt x="30489" y="6240446"/>
                    <a:pt x="25766" y="6259336"/>
                  </a:cubicBezTo>
                  <a:lnTo>
                    <a:pt x="16529" y="6296282"/>
                  </a:lnTo>
                  <a:cubicBezTo>
                    <a:pt x="82965" y="6318427"/>
                    <a:pt x="0" y="6296282"/>
                    <a:pt x="81184" y="6296282"/>
                  </a:cubicBezTo>
                  <a:cubicBezTo>
                    <a:pt x="96883" y="6296282"/>
                    <a:pt x="111805" y="6303443"/>
                    <a:pt x="127366" y="6305518"/>
                  </a:cubicBezTo>
                  <a:cubicBezTo>
                    <a:pt x="158036" y="6309607"/>
                    <a:pt x="189027" y="6310917"/>
                    <a:pt x="219729" y="6314755"/>
                  </a:cubicBezTo>
                  <a:cubicBezTo>
                    <a:pt x="238312" y="6317078"/>
                    <a:pt x="256584" y="6321516"/>
                    <a:pt x="275147" y="6323991"/>
                  </a:cubicBezTo>
                  <a:cubicBezTo>
                    <a:pt x="302782" y="6327676"/>
                    <a:pt x="330675" y="6329284"/>
                    <a:pt x="358275" y="6333227"/>
                  </a:cubicBezTo>
                  <a:cubicBezTo>
                    <a:pt x="373816" y="6335447"/>
                    <a:pt x="388940" y="6340077"/>
                    <a:pt x="404456" y="6342464"/>
                  </a:cubicBezTo>
                  <a:cubicBezTo>
                    <a:pt x="428989" y="6346238"/>
                    <a:pt x="453717" y="6348621"/>
                    <a:pt x="478347" y="6351700"/>
                  </a:cubicBezTo>
                  <a:cubicBezTo>
                    <a:pt x="561474" y="6348621"/>
                    <a:pt x="644729" y="6347997"/>
                    <a:pt x="727729" y="6342464"/>
                  </a:cubicBezTo>
                  <a:cubicBezTo>
                    <a:pt x="737443" y="6341816"/>
                    <a:pt x="746077" y="6335902"/>
                    <a:pt x="755438" y="6333227"/>
                  </a:cubicBezTo>
                  <a:cubicBezTo>
                    <a:pt x="767644" y="6329740"/>
                    <a:pt x="779710" y="6324715"/>
                    <a:pt x="792384" y="6323991"/>
                  </a:cubicBezTo>
                  <a:cubicBezTo>
                    <a:pt x="887720" y="6318543"/>
                    <a:pt x="983269" y="6317834"/>
                    <a:pt x="1078711" y="6314755"/>
                  </a:cubicBezTo>
                  <a:cubicBezTo>
                    <a:pt x="1143366" y="6308597"/>
                    <a:pt x="1207952" y="6290889"/>
                    <a:pt x="1272675" y="6296282"/>
                  </a:cubicBezTo>
                  <a:cubicBezTo>
                    <a:pt x="1432697" y="6309617"/>
                    <a:pt x="1346510" y="6303205"/>
                    <a:pt x="1531293" y="6314755"/>
                  </a:cubicBezTo>
                  <a:lnTo>
                    <a:pt x="1642129" y="6305518"/>
                  </a:lnTo>
                  <a:cubicBezTo>
                    <a:pt x="1666828" y="6303048"/>
                    <a:pt x="1691271" y="6298186"/>
                    <a:pt x="1716020" y="6296282"/>
                  </a:cubicBezTo>
                  <a:cubicBezTo>
                    <a:pt x="1771360" y="6292025"/>
                    <a:pt x="1826857" y="6290125"/>
                    <a:pt x="1882275" y="6287046"/>
                  </a:cubicBezTo>
                  <a:cubicBezTo>
                    <a:pt x="2151500" y="6248582"/>
                    <a:pt x="1951172" y="6273773"/>
                    <a:pt x="2575002" y="6287046"/>
                  </a:cubicBezTo>
                  <a:cubicBezTo>
                    <a:pt x="2655091" y="6288750"/>
                    <a:pt x="2735099" y="6293203"/>
                    <a:pt x="2815147" y="6296282"/>
                  </a:cubicBezTo>
                  <a:lnTo>
                    <a:pt x="3193838" y="6287046"/>
                  </a:lnTo>
                  <a:cubicBezTo>
                    <a:pt x="3240093" y="6285394"/>
                    <a:pt x="3286383" y="6282920"/>
                    <a:pt x="3332384" y="6277809"/>
                  </a:cubicBezTo>
                  <a:cubicBezTo>
                    <a:pt x="3342060" y="6276734"/>
                    <a:pt x="3350401" y="6269496"/>
                    <a:pt x="3360093" y="6268573"/>
                  </a:cubicBezTo>
                  <a:cubicBezTo>
                    <a:pt x="3415346" y="6263311"/>
                    <a:pt x="3470929" y="6262415"/>
                    <a:pt x="3526347" y="6259336"/>
                  </a:cubicBezTo>
                  <a:cubicBezTo>
                    <a:pt x="3557135" y="6253179"/>
                    <a:pt x="3587469" y="6237740"/>
                    <a:pt x="3618711" y="6240864"/>
                  </a:cubicBezTo>
                  <a:lnTo>
                    <a:pt x="3711075" y="6250100"/>
                  </a:lnTo>
                  <a:cubicBezTo>
                    <a:pt x="3732696" y="6252644"/>
                    <a:pt x="3753972" y="6258573"/>
                    <a:pt x="3775729" y="6259336"/>
                  </a:cubicBezTo>
                  <a:cubicBezTo>
                    <a:pt x="3929604" y="6264735"/>
                    <a:pt x="4083608" y="6265494"/>
                    <a:pt x="4237547" y="6268573"/>
                  </a:cubicBezTo>
                  <a:cubicBezTo>
                    <a:pt x="4259099" y="6271652"/>
                    <a:pt x="4280728" y="6274230"/>
                    <a:pt x="4302202" y="6277809"/>
                  </a:cubicBezTo>
                  <a:cubicBezTo>
                    <a:pt x="4317687" y="6280390"/>
                    <a:pt x="4332938" y="6284238"/>
                    <a:pt x="4348384" y="6287046"/>
                  </a:cubicBezTo>
                  <a:cubicBezTo>
                    <a:pt x="4366809" y="6290396"/>
                    <a:pt x="4385329" y="6293203"/>
                    <a:pt x="4403802" y="6296282"/>
                  </a:cubicBezTo>
                  <a:lnTo>
                    <a:pt x="5161184" y="6287046"/>
                  </a:lnTo>
                  <a:cubicBezTo>
                    <a:pt x="5225912" y="6287046"/>
                    <a:pt x="5290626" y="6291120"/>
                    <a:pt x="5355147" y="6296282"/>
                  </a:cubicBezTo>
                  <a:cubicBezTo>
                    <a:pt x="5367801" y="6297294"/>
                    <a:pt x="5379416" y="6304851"/>
                    <a:pt x="5392093" y="6305518"/>
                  </a:cubicBezTo>
                  <a:cubicBezTo>
                    <a:pt x="5496672" y="6311022"/>
                    <a:pt x="5601450" y="6311676"/>
                    <a:pt x="5706129" y="6314755"/>
                  </a:cubicBezTo>
                  <a:cubicBezTo>
                    <a:pt x="5866226" y="6311676"/>
                    <a:pt x="6026507" y="6313789"/>
                    <a:pt x="6186420" y="6305518"/>
                  </a:cubicBezTo>
                  <a:cubicBezTo>
                    <a:pt x="6198083" y="6304915"/>
                    <a:pt x="6249862" y="6282730"/>
                    <a:pt x="6269547" y="6277809"/>
                  </a:cubicBezTo>
                  <a:cubicBezTo>
                    <a:pt x="6281862" y="6274730"/>
                    <a:pt x="6294334" y="6272221"/>
                    <a:pt x="6306493" y="6268573"/>
                  </a:cubicBezTo>
                  <a:cubicBezTo>
                    <a:pt x="6343578" y="6257447"/>
                    <a:pt x="6362822" y="6247416"/>
                    <a:pt x="6398856" y="6240864"/>
                  </a:cubicBezTo>
                  <a:cubicBezTo>
                    <a:pt x="6520203" y="6218801"/>
                    <a:pt x="6416662" y="6243339"/>
                    <a:pt x="6500456" y="6222391"/>
                  </a:cubicBezTo>
                  <a:cubicBezTo>
                    <a:pt x="6574347" y="6225470"/>
                    <a:pt x="6648327" y="6226866"/>
                    <a:pt x="6722129" y="6231627"/>
                  </a:cubicBezTo>
                  <a:cubicBezTo>
                    <a:pt x="6912528" y="6243911"/>
                    <a:pt x="6710157" y="6228035"/>
                    <a:pt x="6814493" y="6259336"/>
                  </a:cubicBezTo>
                  <a:cubicBezTo>
                    <a:pt x="6835345" y="6265592"/>
                    <a:pt x="6857643" y="6265178"/>
                    <a:pt x="6879147" y="6268573"/>
                  </a:cubicBezTo>
                  <a:cubicBezTo>
                    <a:pt x="6979154" y="6284364"/>
                    <a:pt x="6964286" y="6281907"/>
                    <a:pt x="7036166" y="6296282"/>
                  </a:cubicBezTo>
                  <a:cubicBezTo>
                    <a:pt x="7039245" y="6234706"/>
                    <a:pt x="7040486" y="6173011"/>
                    <a:pt x="7045402" y="6111555"/>
                  </a:cubicBezTo>
                  <a:cubicBezTo>
                    <a:pt x="7046654" y="6095906"/>
                    <a:pt x="7052904" y="6080976"/>
                    <a:pt x="7054638" y="6065373"/>
                  </a:cubicBezTo>
                  <a:cubicBezTo>
                    <a:pt x="7059071" y="6025476"/>
                    <a:pt x="7060796" y="5985324"/>
                    <a:pt x="7063875" y="5945300"/>
                  </a:cubicBezTo>
                  <a:cubicBezTo>
                    <a:pt x="7060796" y="5886803"/>
                    <a:pt x="7059713" y="5828167"/>
                    <a:pt x="7054638" y="5769809"/>
                  </a:cubicBezTo>
                  <a:cubicBezTo>
                    <a:pt x="7053538" y="5757163"/>
                    <a:pt x="7046665" y="5745495"/>
                    <a:pt x="7045402" y="5732864"/>
                  </a:cubicBezTo>
                  <a:cubicBezTo>
                    <a:pt x="7040491" y="5683752"/>
                    <a:pt x="7039245" y="5634343"/>
                    <a:pt x="7036166" y="5585082"/>
                  </a:cubicBezTo>
                  <a:cubicBezTo>
                    <a:pt x="7039245" y="5526585"/>
                    <a:pt x="7041631" y="5468047"/>
                    <a:pt x="7045402" y="5409591"/>
                  </a:cubicBezTo>
                  <a:cubicBezTo>
                    <a:pt x="7052634" y="5297489"/>
                    <a:pt x="7043652" y="5331710"/>
                    <a:pt x="7063875" y="5271046"/>
                  </a:cubicBezTo>
                  <a:cubicBezTo>
                    <a:pt x="7092891" y="5096942"/>
                    <a:pt x="7048420" y="5369985"/>
                    <a:pt x="7082347" y="5132500"/>
                  </a:cubicBezTo>
                  <a:cubicBezTo>
                    <a:pt x="7084567" y="5116959"/>
                    <a:pt x="7089364" y="5101859"/>
                    <a:pt x="7091584" y="5086318"/>
                  </a:cubicBezTo>
                  <a:cubicBezTo>
                    <a:pt x="7095527" y="5058719"/>
                    <a:pt x="7097741" y="5030900"/>
                    <a:pt x="7100820" y="5003191"/>
                  </a:cubicBezTo>
                  <a:cubicBezTo>
                    <a:pt x="7097741" y="4806149"/>
                    <a:pt x="7098223" y="4609019"/>
                    <a:pt x="7091584" y="4412064"/>
                  </a:cubicBezTo>
                  <a:cubicBezTo>
                    <a:pt x="7087697" y="4296761"/>
                    <a:pt x="7085033" y="4230186"/>
                    <a:pt x="7063875" y="4134973"/>
                  </a:cubicBezTo>
                  <a:cubicBezTo>
                    <a:pt x="7061121" y="4122581"/>
                    <a:pt x="7057717" y="4110342"/>
                    <a:pt x="7054638" y="4098027"/>
                  </a:cubicBezTo>
                  <a:cubicBezTo>
                    <a:pt x="7018800" y="3578356"/>
                    <a:pt x="7047267" y="4059005"/>
                    <a:pt x="7026929" y="3275991"/>
                  </a:cubicBezTo>
                  <a:cubicBezTo>
                    <a:pt x="7020789" y="3039623"/>
                    <a:pt x="7020966" y="3198477"/>
                    <a:pt x="7008456" y="3035846"/>
                  </a:cubicBezTo>
                  <a:cubicBezTo>
                    <a:pt x="7002079" y="2952941"/>
                    <a:pt x="7006425" y="2897394"/>
                    <a:pt x="6989984" y="2823409"/>
                  </a:cubicBezTo>
                  <a:cubicBezTo>
                    <a:pt x="6987872" y="2813905"/>
                    <a:pt x="6983826" y="2804936"/>
                    <a:pt x="6980747" y="2795700"/>
                  </a:cubicBezTo>
                  <a:cubicBezTo>
                    <a:pt x="6977668" y="2771070"/>
                    <a:pt x="6975592" y="2746293"/>
                    <a:pt x="6971511" y="2721809"/>
                  </a:cubicBezTo>
                  <a:cubicBezTo>
                    <a:pt x="6969424" y="2709288"/>
                    <a:pt x="6964765" y="2697311"/>
                    <a:pt x="6962275" y="2684864"/>
                  </a:cubicBezTo>
                  <a:cubicBezTo>
                    <a:pt x="6958602" y="2666500"/>
                    <a:pt x="6956117" y="2647919"/>
                    <a:pt x="6953038" y="2629446"/>
                  </a:cubicBezTo>
                  <a:cubicBezTo>
                    <a:pt x="6949959" y="2586343"/>
                    <a:pt x="6948102" y="2543135"/>
                    <a:pt x="6943802" y="2500136"/>
                  </a:cubicBezTo>
                  <a:cubicBezTo>
                    <a:pt x="6941939" y="2481501"/>
                    <a:pt x="6935295" y="2463431"/>
                    <a:pt x="6934566" y="2444718"/>
                  </a:cubicBezTo>
                  <a:cubicBezTo>
                    <a:pt x="6891987" y="1351842"/>
                    <a:pt x="6934361" y="2099469"/>
                    <a:pt x="6906856" y="1631918"/>
                  </a:cubicBezTo>
                  <a:cubicBezTo>
                    <a:pt x="6903777" y="1499530"/>
                    <a:pt x="6899151" y="1367170"/>
                    <a:pt x="6897620" y="1234755"/>
                  </a:cubicBezTo>
                  <a:cubicBezTo>
                    <a:pt x="6892993" y="834527"/>
                    <a:pt x="6903650" y="433990"/>
                    <a:pt x="6888384" y="34027"/>
                  </a:cubicBezTo>
                  <a:cubicBezTo>
                    <a:pt x="6887900" y="21342"/>
                    <a:pt x="6864130" y="25042"/>
                    <a:pt x="6851438" y="24791"/>
                  </a:cubicBezTo>
                  <a:lnTo>
                    <a:pt x="5955511" y="15555"/>
                  </a:lnTo>
                  <a:cubicBezTo>
                    <a:pt x="5729395" y="2992"/>
                    <a:pt x="5760393" y="0"/>
                    <a:pt x="5475220" y="15555"/>
                  </a:cubicBezTo>
                  <a:cubicBezTo>
                    <a:pt x="5410369" y="19092"/>
                    <a:pt x="5346193" y="32888"/>
                    <a:pt x="5281256" y="34027"/>
                  </a:cubicBezTo>
                  <a:lnTo>
                    <a:pt x="4754784" y="43264"/>
                  </a:lnTo>
                  <a:cubicBezTo>
                    <a:pt x="4730154" y="46343"/>
                    <a:pt x="4705426" y="48726"/>
                    <a:pt x="4680893" y="52500"/>
                  </a:cubicBezTo>
                  <a:cubicBezTo>
                    <a:pt x="4610965" y="63258"/>
                    <a:pt x="4659077" y="58711"/>
                    <a:pt x="4597766" y="70973"/>
                  </a:cubicBezTo>
                  <a:cubicBezTo>
                    <a:pt x="4579402" y="74646"/>
                    <a:pt x="4560820" y="77130"/>
                    <a:pt x="4542347" y="80209"/>
                  </a:cubicBezTo>
                  <a:cubicBezTo>
                    <a:pt x="4523874" y="86367"/>
                    <a:pt x="4505715" y="93559"/>
                    <a:pt x="4486929" y="98682"/>
                  </a:cubicBezTo>
                  <a:cubicBezTo>
                    <a:pt x="4457224" y="106783"/>
                    <a:pt x="4403836" y="113191"/>
                    <a:pt x="4376093" y="117155"/>
                  </a:cubicBezTo>
                  <a:lnTo>
                    <a:pt x="3858856" y="107918"/>
                  </a:lnTo>
                  <a:cubicBezTo>
                    <a:pt x="3815661" y="106684"/>
                    <a:pt x="3772231" y="105422"/>
                    <a:pt x="3729547" y="98682"/>
                  </a:cubicBezTo>
                  <a:cubicBezTo>
                    <a:pt x="3713170" y="96096"/>
                    <a:pt x="3699923" y="81080"/>
                    <a:pt x="3683366" y="80209"/>
                  </a:cubicBezTo>
                  <a:cubicBezTo>
                    <a:pt x="3523461" y="71793"/>
                    <a:pt x="3363172" y="74052"/>
                    <a:pt x="3203075" y="70973"/>
                  </a:cubicBezTo>
                  <a:lnTo>
                    <a:pt x="2685838" y="52500"/>
                  </a:lnTo>
                  <a:cubicBezTo>
                    <a:pt x="2382133" y="41844"/>
                    <a:pt x="2431838" y="29409"/>
                    <a:pt x="2381038" y="24791"/>
                  </a:cubicBezTo>
                  <a:close/>
                </a:path>
              </a:pathLst>
            </a:cu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091636" y="3057236"/>
              <a:ext cx="773455" cy="1274619"/>
            </a:xfrm>
            <a:custGeom>
              <a:avLst/>
              <a:gdLst>
                <a:gd name="connsiteX0" fmla="*/ 514837 w 773455"/>
                <a:gd name="connsiteY0" fmla="*/ 0 h 1274619"/>
                <a:gd name="connsiteX1" fmla="*/ 514837 w 773455"/>
                <a:gd name="connsiteY1" fmla="*/ 0 h 1274619"/>
                <a:gd name="connsiteX2" fmla="*/ 413237 w 773455"/>
                <a:gd name="connsiteY2" fmla="*/ 55419 h 1274619"/>
                <a:gd name="connsiteX3" fmla="*/ 385528 w 773455"/>
                <a:gd name="connsiteY3" fmla="*/ 73891 h 1274619"/>
                <a:gd name="connsiteX4" fmla="*/ 330109 w 773455"/>
                <a:gd name="connsiteY4" fmla="*/ 92364 h 1274619"/>
                <a:gd name="connsiteX5" fmla="*/ 302400 w 773455"/>
                <a:gd name="connsiteY5" fmla="*/ 110837 h 1274619"/>
                <a:gd name="connsiteX6" fmla="*/ 246982 w 773455"/>
                <a:gd name="connsiteY6" fmla="*/ 129309 h 1274619"/>
                <a:gd name="connsiteX7" fmla="*/ 219273 w 773455"/>
                <a:gd name="connsiteY7" fmla="*/ 147782 h 1274619"/>
                <a:gd name="connsiteX8" fmla="*/ 191564 w 773455"/>
                <a:gd name="connsiteY8" fmla="*/ 157019 h 1274619"/>
                <a:gd name="connsiteX9" fmla="*/ 136146 w 773455"/>
                <a:gd name="connsiteY9" fmla="*/ 193964 h 1274619"/>
                <a:gd name="connsiteX10" fmla="*/ 80728 w 773455"/>
                <a:gd name="connsiteY10" fmla="*/ 230909 h 1274619"/>
                <a:gd name="connsiteX11" fmla="*/ 53019 w 773455"/>
                <a:gd name="connsiteY11" fmla="*/ 249382 h 1274619"/>
                <a:gd name="connsiteX12" fmla="*/ 25309 w 773455"/>
                <a:gd name="connsiteY12" fmla="*/ 397164 h 1274619"/>
                <a:gd name="connsiteX13" fmla="*/ 53019 w 773455"/>
                <a:gd name="connsiteY13" fmla="*/ 618837 h 1274619"/>
                <a:gd name="connsiteX14" fmla="*/ 80728 w 773455"/>
                <a:gd name="connsiteY14" fmla="*/ 637309 h 1274619"/>
                <a:gd name="connsiteX15" fmla="*/ 126909 w 773455"/>
                <a:gd name="connsiteY15" fmla="*/ 683491 h 1274619"/>
                <a:gd name="connsiteX16" fmla="*/ 154619 w 773455"/>
                <a:gd name="connsiteY16" fmla="*/ 738909 h 1274619"/>
                <a:gd name="connsiteX17" fmla="*/ 219273 w 773455"/>
                <a:gd name="connsiteY17" fmla="*/ 822037 h 1274619"/>
                <a:gd name="connsiteX18" fmla="*/ 274691 w 773455"/>
                <a:gd name="connsiteY18" fmla="*/ 905164 h 1274619"/>
                <a:gd name="connsiteX19" fmla="*/ 293164 w 773455"/>
                <a:gd name="connsiteY19" fmla="*/ 932873 h 1274619"/>
                <a:gd name="connsiteX20" fmla="*/ 339346 w 773455"/>
                <a:gd name="connsiteY20" fmla="*/ 1016000 h 1274619"/>
                <a:gd name="connsiteX21" fmla="*/ 357819 w 773455"/>
                <a:gd name="connsiteY21" fmla="*/ 1043709 h 1274619"/>
                <a:gd name="connsiteX22" fmla="*/ 385528 w 773455"/>
                <a:gd name="connsiteY22" fmla="*/ 1191491 h 1274619"/>
                <a:gd name="connsiteX23" fmla="*/ 404000 w 773455"/>
                <a:gd name="connsiteY23" fmla="*/ 1246909 h 1274619"/>
                <a:gd name="connsiteX24" fmla="*/ 459419 w 773455"/>
                <a:gd name="connsiteY24" fmla="*/ 1274619 h 1274619"/>
                <a:gd name="connsiteX25" fmla="*/ 496364 w 773455"/>
                <a:gd name="connsiteY25" fmla="*/ 1265382 h 1274619"/>
                <a:gd name="connsiteX26" fmla="*/ 579491 w 773455"/>
                <a:gd name="connsiteY26" fmla="*/ 1209964 h 1274619"/>
                <a:gd name="connsiteX27" fmla="*/ 607200 w 773455"/>
                <a:gd name="connsiteY27" fmla="*/ 1191491 h 1274619"/>
                <a:gd name="connsiteX28" fmla="*/ 634909 w 773455"/>
                <a:gd name="connsiteY28" fmla="*/ 1173019 h 1274619"/>
                <a:gd name="connsiteX29" fmla="*/ 653382 w 773455"/>
                <a:gd name="connsiteY29" fmla="*/ 1145309 h 1274619"/>
                <a:gd name="connsiteX30" fmla="*/ 671855 w 773455"/>
                <a:gd name="connsiteY30" fmla="*/ 1089891 h 1274619"/>
                <a:gd name="connsiteX31" fmla="*/ 681091 w 773455"/>
                <a:gd name="connsiteY31" fmla="*/ 997528 h 1274619"/>
                <a:gd name="connsiteX32" fmla="*/ 690328 w 773455"/>
                <a:gd name="connsiteY32" fmla="*/ 794328 h 1274619"/>
                <a:gd name="connsiteX33" fmla="*/ 699564 w 773455"/>
                <a:gd name="connsiteY33" fmla="*/ 766619 h 1274619"/>
                <a:gd name="connsiteX34" fmla="*/ 718037 w 773455"/>
                <a:gd name="connsiteY34" fmla="*/ 674255 h 1274619"/>
                <a:gd name="connsiteX35" fmla="*/ 736509 w 773455"/>
                <a:gd name="connsiteY35" fmla="*/ 618837 h 1274619"/>
                <a:gd name="connsiteX36" fmla="*/ 745746 w 773455"/>
                <a:gd name="connsiteY36" fmla="*/ 591128 h 1274619"/>
                <a:gd name="connsiteX37" fmla="*/ 773455 w 773455"/>
                <a:gd name="connsiteY37" fmla="*/ 461819 h 1274619"/>
                <a:gd name="connsiteX38" fmla="*/ 764219 w 773455"/>
                <a:gd name="connsiteY38" fmla="*/ 240146 h 1274619"/>
                <a:gd name="connsiteX39" fmla="*/ 754982 w 773455"/>
                <a:gd name="connsiteY39" fmla="*/ 212437 h 1274619"/>
                <a:gd name="connsiteX40" fmla="*/ 718037 w 773455"/>
                <a:gd name="connsiteY40" fmla="*/ 157019 h 1274619"/>
                <a:gd name="connsiteX41" fmla="*/ 671855 w 773455"/>
                <a:gd name="connsiteY41" fmla="*/ 110837 h 1274619"/>
                <a:gd name="connsiteX42" fmla="*/ 653382 w 773455"/>
                <a:gd name="connsiteY42" fmla="*/ 83128 h 1274619"/>
                <a:gd name="connsiteX43" fmla="*/ 597964 w 773455"/>
                <a:gd name="connsiteY43" fmla="*/ 64655 h 1274619"/>
                <a:gd name="connsiteX44" fmla="*/ 514837 w 773455"/>
                <a:gd name="connsiteY44" fmla="*/ 0 h 127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73455" h="1274619">
                  <a:moveTo>
                    <a:pt x="514837" y="0"/>
                  </a:moveTo>
                  <a:lnTo>
                    <a:pt x="514837" y="0"/>
                  </a:lnTo>
                  <a:cubicBezTo>
                    <a:pt x="358178" y="111899"/>
                    <a:pt x="515022" y="11797"/>
                    <a:pt x="413237" y="55419"/>
                  </a:cubicBezTo>
                  <a:cubicBezTo>
                    <a:pt x="403034" y="59792"/>
                    <a:pt x="395672" y="69383"/>
                    <a:pt x="385528" y="73891"/>
                  </a:cubicBezTo>
                  <a:cubicBezTo>
                    <a:pt x="367734" y="81799"/>
                    <a:pt x="330109" y="92364"/>
                    <a:pt x="330109" y="92364"/>
                  </a:cubicBezTo>
                  <a:cubicBezTo>
                    <a:pt x="320873" y="98522"/>
                    <a:pt x="312544" y="106329"/>
                    <a:pt x="302400" y="110837"/>
                  </a:cubicBezTo>
                  <a:cubicBezTo>
                    <a:pt x="284606" y="118745"/>
                    <a:pt x="246982" y="129309"/>
                    <a:pt x="246982" y="129309"/>
                  </a:cubicBezTo>
                  <a:cubicBezTo>
                    <a:pt x="237746" y="135467"/>
                    <a:pt x="229202" y="142817"/>
                    <a:pt x="219273" y="147782"/>
                  </a:cubicBezTo>
                  <a:cubicBezTo>
                    <a:pt x="210565" y="152136"/>
                    <a:pt x="199665" y="151618"/>
                    <a:pt x="191564" y="157019"/>
                  </a:cubicBezTo>
                  <a:cubicBezTo>
                    <a:pt x="122381" y="203142"/>
                    <a:pt x="202028" y="172004"/>
                    <a:pt x="136146" y="193964"/>
                  </a:cubicBezTo>
                  <a:lnTo>
                    <a:pt x="80728" y="230909"/>
                  </a:lnTo>
                  <a:lnTo>
                    <a:pt x="53019" y="249382"/>
                  </a:lnTo>
                  <a:cubicBezTo>
                    <a:pt x="24761" y="334154"/>
                    <a:pt x="36484" y="285425"/>
                    <a:pt x="25309" y="397164"/>
                  </a:cubicBezTo>
                  <a:cubicBezTo>
                    <a:pt x="27147" y="435753"/>
                    <a:pt x="0" y="565820"/>
                    <a:pt x="53019" y="618837"/>
                  </a:cubicBezTo>
                  <a:cubicBezTo>
                    <a:pt x="60868" y="626686"/>
                    <a:pt x="71492" y="631152"/>
                    <a:pt x="80728" y="637309"/>
                  </a:cubicBezTo>
                  <a:cubicBezTo>
                    <a:pt x="129982" y="711195"/>
                    <a:pt x="65339" y="621923"/>
                    <a:pt x="126909" y="683491"/>
                  </a:cubicBezTo>
                  <a:cubicBezTo>
                    <a:pt x="157659" y="714240"/>
                    <a:pt x="135840" y="705107"/>
                    <a:pt x="154619" y="738909"/>
                  </a:cubicBezTo>
                  <a:cubicBezTo>
                    <a:pt x="214021" y="845833"/>
                    <a:pt x="166916" y="754721"/>
                    <a:pt x="219273" y="822037"/>
                  </a:cubicBezTo>
                  <a:cubicBezTo>
                    <a:pt x="219293" y="822062"/>
                    <a:pt x="265446" y="891296"/>
                    <a:pt x="274691" y="905164"/>
                  </a:cubicBezTo>
                  <a:lnTo>
                    <a:pt x="293164" y="932873"/>
                  </a:lnTo>
                  <a:cubicBezTo>
                    <a:pt x="309421" y="981644"/>
                    <a:pt x="296999" y="952481"/>
                    <a:pt x="339346" y="1016000"/>
                  </a:cubicBezTo>
                  <a:lnTo>
                    <a:pt x="357819" y="1043709"/>
                  </a:lnTo>
                  <a:cubicBezTo>
                    <a:pt x="400139" y="1170675"/>
                    <a:pt x="352006" y="1012706"/>
                    <a:pt x="385528" y="1191491"/>
                  </a:cubicBezTo>
                  <a:cubicBezTo>
                    <a:pt x="389116" y="1210629"/>
                    <a:pt x="387799" y="1236108"/>
                    <a:pt x="404000" y="1246909"/>
                  </a:cubicBezTo>
                  <a:cubicBezTo>
                    <a:pt x="439810" y="1270783"/>
                    <a:pt x="421178" y="1261872"/>
                    <a:pt x="459419" y="1274619"/>
                  </a:cubicBezTo>
                  <a:cubicBezTo>
                    <a:pt x="471734" y="1271540"/>
                    <a:pt x="485010" y="1271059"/>
                    <a:pt x="496364" y="1265382"/>
                  </a:cubicBezTo>
                  <a:cubicBezTo>
                    <a:pt x="496371" y="1265379"/>
                    <a:pt x="565633" y="1219203"/>
                    <a:pt x="579491" y="1209964"/>
                  </a:cubicBezTo>
                  <a:lnTo>
                    <a:pt x="607200" y="1191491"/>
                  </a:lnTo>
                  <a:lnTo>
                    <a:pt x="634909" y="1173019"/>
                  </a:lnTo>
                  <a:cubicBezTo>
                    <a:pt x="641067" y="1163782"/>
                    <a:pt x="648873" y="1155453"/>
                    <a:pt x="653382" y="1145309"/>
                  </a:cubicBezTo>
                  <a:cubicBezTo>
                    <a:pt x="661290" y="1127515"/>
                    <a:pt x="671855" y="1089891"/>
                    <a:pt x="671855" y="1089891"/>
                  </a:cubicBezTo>
                  <a:cubicBezTo>
                    <a:pt x="674934" y="1059103"/>
                    <a:pt x="679161" y="1028409"/>
                    <a:pt x="681091" y="997528"/>
                  </a:cubicBezTo>
                  <a:cubicBezTo>
                    <a:pt x="685321" y="929857"/>
                    <a:pt x="684921" y="861915"/>
                    <a:pt x="690328" y="794328"/>
                  </a:cubicBezTo>
                  <a:cubicBezTo>
                    <a:pt x="691104" y="784623"/>
                    <a:pt x="697375" y="776106"/>
                    <a:pt x="699564" y="766619"/>
                  </a:cubicBezTo>
                  <a:cubicBezTo>
                    <a:pt x="706624" y="736025"/>
                    <a:pt x="708108" y="704042"/>
                    <a:pt x="718037" y="674255"/>
                  </a:cubicBezTo>
                  <a:lnTo>
                    <a:pt x="736509" y="618837"/>
                  </a:lnTo>
                  <a:cubicBezTo>
                    <a:pt x="739588" y="609601"/>
                    <a:pt x="743385" y="600573"/>
                    <a:pt x="745746" y="591128"/>
                  </a:cubicBezTo>
                  <a:cubicBezTo>
                    <a:pt x="768761" y="499069"/>
                    <a:pt x="760045" y="542280"/>
                    <a:pt x="773455" y="461819"/>
                  </a:cubicBezTo>
                  <a:cubicBezTo>
                    <a:pt x="770376" y="387928"/>
                    <a:pt x="769682" y="313899"/>
                    <a:pt x="764219" y="240146"/>
                  </a:cubicBezTo>
                  <a:cubicBezTo>
                    <a:pt x="763500" y="230437"/>
                    <a:pt x="759710" y="220948"/>
                    <a:pt x="754982" y="212437"/>
                  </a:cubicBezTo>
                  <a:cubicBezTo>
                    <a:pt x="744200" y="193030"/>
                    <a:pt x="730352" y="175492"/>
                    <a:pt x="718037" y="157019"/>
                  </a:cubicBezTo>
                  <a:cubicBezTo>
                    <a:pt x="693406" y="120073"/>
                    <a:pt x="708801" y="135467"/>
                    <a:pt x="671855" y="110837"/>
                  </a:cubicBezTo>
                  <a:cubicBezTo>
                    <a:pt x="665697" y="101601"/>
                    <a:pt x="662795" y="89011"/>
                    <a:pt x="653382" y="83128"/>
                  </a:cubicBezTo>
                  <a:cubicBezTo>
                    <a:pt x="636870" y="72808"/>
                    <a:pt x="597964" y="64655"/>
                    <a:pt x="597964" y="64655"/>
                  </a:cubicBezTo>
                  <a:cubicBezTo>
                    <a:pt x="563009" y="41351"/>
                    <a:pt x="528692" y="10776"/>
                    <a:pt x="514837"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55782" y="342324"/>
              <a:ext cx="2558473" cy="6326069"/>
            </a:xfrm>
            <a:custGeom>
              <a:avLst/>
              <a:gdLst>
                <a:gd name="connsiteX0" fmla="*/ 2558473 w 2558473"/>
                <a:gd name="connsiteY0" fmla="*/ 17893 h 6326069"/>
                <a:gd name="connsiteX1" fmla="*/ 2558473 w 2558473"/>
                <a:gd name="connsiteY1" fmla="*/ 17893 h 6326069"/>
                <a:gd name="connsiteX2" fmla="*/ 2466109 w 2558473"/>
                <a:gd name="connsiteY2" fmla="*/ 27129 h 6326069"/>
                <a:gd name="connsiteX3" fmla="*/ 1847273 w 2558473"/>
                <a:gd name="connsiteY3" fmla="*/ 8657 h 6326069"/>
                <a:gd name="connsiteX4" fmla="*/ 1413164 w 2558473"/>
                <a:gd name="connsiteY4" fmla="*/ 17893 h 6326069"/>
                <a:gd name="connsiteX5" fmla="*/ 1357745 w 2558473"/>
                <a:gd name="connsiteY5" fmla="*/ 27129 h 6326069"/>
                <a:gd name="connsiteX6" fmla="*/ 1219200 w 2558473"/>
                <a:gd name="connsiteY6" fmla="*/ 45602 h 6326069"/>
                <a:gd name="connsiteX7" fmla="*/ 1182255 w 2558473"/>
                <a:gd name="connsiteY7" fmla="*/ 54838 h 6326069"/>
                <a:gd name="connsiteX8" fmla="*/ 1154545 w 2558473"/>
                <a:gd name="connsiteY8" fmla="*/ 64075 h 6326069"/>
                <a:gd name="connsiteX9" fmla="*/ 951345 w 2558473"/>
                <a:gd name="connsiteY9" fmla="*/ 73311 h 6326069"/>
                <a:gd name="connsiteX10" fmla="*/ 600364 w 2558473"/>
                <a:gd name="connsiteY10" fmla="*/ 91784 h 6326069"/>
                <a:gd name="connsiteX11" fmla="*/ 240145 w 2558473"/>
                <a:gd name="connsiteY11" fmla="*/ 101020 h 6326069"/>
                <a:gd name="connsiteX12" fmla="*/ 64655 w 2558473"/>
                <a:gd name="connsiteY12" fmla="*/ 110257 h 6326069"/>
                <a:gd name="connsiteX13" fmla="*/ 55418 w 2558473"/>
                <a:gd name="connsiteY13" fmla="*/ 137966 h 6326069"/>
                <a:gd name="connsiteX14" fmla="*/ 46182 w 2558473"/>
                <a:gd name="connsiteY14" fmla="*/ 184148 h 6326069"/>
                <a:gd name="connsiteX15" fmla="*/ 27709 w 2558473"/>
                <a:gd name="connsiteY15" fmla="*/ 258038 h 6326069"/>
                <a:gd name="connsiteX16" fmla="*/ 27709 w 2558473"/>
                <a:gd name="connsiteY16" fmla="*/ 756802 h 6326069"/>
                <a:gd name="connsiteX17" fmla="*/ 36945 w 2558473"/>
                <a:gd name="connsiteY17" fmla="*/ 793748 h 6326069"/>
                <a:gd name="connsiteX18" fmla="*/ 55418 w 2558473"/>
                <a:gd name="connsiteY18" fmla="*/ 886111 h 6326069"/>
                <a:gd name="connsiteX19" fmla="*/ 55418 w 2558473"/>
                <a:gd name="connsiteY19" fmla="*/ 1255566 h 6326069"/>
                <a:gd name="connsiteX20" fmla="*/ 64655 w 2558473"/>
                <a:gd name="connsiteY20" fmla="*/ 1698911 h 6326069"/>
                <a:gd name="connsiteX21" fmla="*/ 73891 w 2558473"/>
                <a:gd name="connsiteY21" fmla="*/ 2253093 h 6326069"/>
                <a:gd name="connsiteX22" fmla="*/ 92364 w 2558473"/>
                <a:gd name="connsiteY22" fmla="*/ 2308511 h 6326069"/>
                <a:gd name="connsiteX23" fmla="*/ 101600 w 2558473"/>
                <a:gd name="connsiteY23" fmla="*/ 2336220 h 6326069"/>
                <a:gd name="connsiteX24" fmla="*/ 110836 w 2558473"/>
                <a:gd name="connsiteY24" fmla="*/ 2428584 h 6326069"/>
                <a:gd name="connsiteX25" fmla="*/ 120073 w 2558473"/>
                <a:gd name="connsiteY25" fmla="*/ 2502475 h 6326069"/>
                <a:gd name="connsiteX26" fmla="*/ 110836 w 2558473"/>
                <a:gd name="connsiteY26" fmla="*/ 3176729 h 6326069"/>
                <a:gd name="connsiteX27" fmla="*/ 101600 w 2558473"/>
                <a:gd name="connsiteY27" fmla="*/ 3306038 h 6326069"/>
                <a:gd name="connsiteX28" fmla="*/ 73891 w 2558473"/>
                <a:gd name="connsiteY28" fmla="*/ 3407638 h 6326069"/>
                <a:gd name="connsiteX29" fmla="*/ 55418 w 2558473"/>
                <a:gd name="connsiteY29" fmla="*/ 3490766 h 6326069"/>
                <a:gd name="connsiteX30" fmla="*/ 46182 w 2558473"/>
                <a:gd name="connsiteY30" fmla="*/ 3518475 h 6326069"/>
                <a:gd name="connsiteX31" fmla="*/ 27709 w 2558473"/>
                <a:gd name="connsiteY31" fmla="*/ 3601602 h 6326069"/>
                <a:gd name="connsiteX32" fmla="*/ 18473 w 2558473"/>
                <a:gd name="connsiteY32" fmla="*/ 3749384 h 6326069"/>
                <a:gd name="connsiteX33" fmla="*/ 9236 w 2558473"/>
                <a:gd name="connsiteY33" fmla="*/ 3786329 h 6326069"/>
                <a:gd name="connsiteX34" fmla="*/ 0 w 2558473"/>
                <a:gd name="connsiteY34" fmla="*/ 4294329 h 6326069"/>
                <a:gd name="connsiteX35" fmla="*/ 9236 w 2558473"/>
                <a:gd name="connsiteY35" fmla="*/ 4903929 h 6326069"/>
                <a:gd name="connsiteX36" fmla="*/ 18473 w 2558473"/>
                <a:gd name="connsiteY36" fmla="*/ 4996293 h 6326069"/>
                <a:gd name="connsiteX37" fmla="*/ 27709 w 2558473"/>
                <a:gd name="connsiteY37" fmla="*/ 5060948 h 6326069"/>
                <a:gd name="connsiteX38" fmla="*/ 46182 w 2558473"/>
                <a:gd name="connsiteY38" fmla="*/ 5125602 h 6326069"/>
                <a:gd name="connsiteX39" fmla="*/ 55418 w 2558473"/>
                <a:gd name="connsiteY39" fmla="*/ 5402693 h 6326069"/>
                <a:gd name="connsiteX40" fmla="*/ 64655 w 2558473"/>
                <a:gd name="connsiteY40" fmla="*/ 5430402 h 6326069"/>
                <a:gd name="connsiteX41" fmla="*/ 73891 w 2558473"/>
                <a:gd name="connsiteY41" fmla="*/ 5615129 h 6326069"/>
                <a:gd name="connsiteX42" fmla="*/ 83127 w 2558473"/>
                <a:gd name="connsiteY42" fmla="*/ 5670548 h 6326069"/>
                <a:gd name="connsiteX43" fmla="*/ 92364 w 2558473"/>
                <a:gd name="connsiteY43" fmla="*/ 5753675 h 6326069"/>
                <a:gd name="connsiteX44" fmla="*/ 101600 w 2558473"/>
                <a:gd name="connsiteY44" fmla="*/ 5901457 h 6326069"/>
                <a:gd name="connsiteX45" fmla="*/ 120073 w 2558473"/>
                <a:gd name="connsiteY45" fmla="*/ 6049238 h 6326069"/>
                <a:gd name="connsiteX46" fmla="*/ 129309 w 2558473"/>
                <a:gd name="connsiteY46" fmla="*/ 6252438 h 6326069"/>
                <a:gd name="connsiteX47" fmla="*/ 147782 w 2558473"/>
                <a:gd name="connsiteY47" fmla="*/ 6317093 h 6326069"/>
                <a:gd name="connsiteX48" fmla="*/ 184727 w 2558473"/>
                <a:gd name="connsiteY48" fmla="*/ 6307857 h 6326069"/>
                <a:gd name="connsiteX49" fmla="*/ 203200 w 2558473"/>
                <a:gd name="connsiteY49" fmla="*/ 6224729 h 6326069"/>
                <a:gd name="connsiteX50" fmla="*/ 221673 w 2558473"/>
                <a:gd name="connsiteY50" fmla="*/ 6187784 h 6326069"/>
                <a:gd name="connsiteX51" fmla="*/ 240145 w 2558473"/>
                <a:gd name="connsiteY51" fmla="*/ 6132366 h 6326069"/>
                <a:gd name="connsiteX52" fmla="*/ 258618 w 2558473"/>
                <a:gd name="connsiteY52" fmla="*/ 6076948 h 6326069"/>
                <a:gd name="connsiteX53" fmla="*/ 267855 w 2558473"/>
                <a:gd name="connsiteY53" fmla="*/ 6030766 h 6326069"/>
                <a:gd name="connsiteX54" fmla="*/ 295564 w 2558473"/>
                <a:gd name="connsiteY54" fmla="*/ 5966111 h 6326069"/>
                <a:gd name="connsiteX55" fmla="*/ 314036 w 2558473"/>
                <a:gd name="connsiteY55" fmla="*/ 5910693 h 6326069"/>
                <a:gd name="connsiteX56" fmla="*/ 323273 w 2558473"/>
                <a:gd name="connsiteY56" fmla="*/ 5882984 h 6326069"/>
                <a:gd name="connsiteX57" fmla="*/ 332509 w 2558473"/>
                <a:gd name="connsiteY57" fmla="*/ 5818329 h 6326069"/>
                <a:gd name="connsiteX58" fmla="*/ 360218 w 2558473"/>
                <a:gd name="connsiteY58" fmla="*/ 5716729 h 6326069"/>
                <a:gd name="connsiteX59" fmla="*/ 378691 w 2558473"/>
                <a:gd name="connsiteY59" fmla="*/ 5605893 h 6326069"/>
                <a:gd name="connsiteX60" fmla="*/ 397164 w 2558473"/>
                <a:gd name="connsiteY60" fmla="*/ 5568948 h 6326069"/>
                <a:gd name="connsiteX61" fmla="*/ 406400 w 2558473"/>
                <a:gd name="connsiteY61" fmla="*/ 5504293 h 6326069"/>
                <a:gd name="connsiteX62" fmla="*/ 434109 w 2558473"/>
                <a:gd name="connsiteY62" fmla="*/ 5430402 h 6326069"/>
                <a:gd name="connsiteX63" fmla="*/ 443345 w 2558473"/>
                <a:gd name="connsiteY63" fmla="*/ 5393457 h 6326069"/>
                <a:gd name="connsiteX64" fmla="*/ 452582 w 2558473"/>
                <a:gd name="connsiteY64" fmla="*/ 5365748 h 6326069"/>
                <a:gd name="connsiteX65" fmla="*/ 461818 w 2558473"/>
                <a:gd name="connsiteY65" fmla="*/ 5282620 h 6326069"/>
                <a:gd name="connsiteX66" fmla="*/ 471055 w 2558473"/>
                <a:gd name="connsiteY66" fmla="*/ 5254911 h 6326069"/>
                <a:gd name="connsiteX67" fmla="*/ 489527 w 2558473"/>
                <a:gd name="connsiteY67" fmla="*/ 5181020 h 6326069"/>
                <a:gd name="connsiteX68" fmla="*/ 498764 w 2558473"/>
                <a:gd name="connsiteY68" fmla="*/ 5107129 h 6326069"/>
                <a:gd name="connsiteX69" fmla="*/ 517236 w 2558473"/>
                <a:gd name="connsiteY69" fmla="*/ 5051711 h 6326069"/>
                <a:gd name="connsiteX70" fmla="*/ 526473 w 2558473"/>
                <a:gd name="connsiteY70" fmla="*/ 5024002 h 6326069"/>
                <a:gd name="connsiteX71" fmla="*/ 535709 w 2558473"/>
                <a:gd name="connsiteY71" fmla="*/ 4977820 h 6326069"/>
                <a:gd name="connsiteX72" fmla="*/ 544945 w 2558473"/>
                <a:gd name="connsiteY72" fmla="*/ 4876220 h 6326069"/>
                <a:gd name="connsiteX73" fmla="*/ 563418 w 2558473"/>
                <a:gd name="connsiteY73" fmla="*/ 4783857 h 6326069"/>
                <a:gd name="connsiteX74" fmla="*/ 572655 w 2558473"/>
                <a:gd name="connsiteY74" fmla="*/ 4691493 h 6326069"/>
                <a:gd name="connsiteX75" fmla="*/ 591127 w 2558473"/>
                <a:gd name="connsiteY75" fmla="*/ 4626838 h 6326069"/>
                <a:gd name="connsiteX76" fmla="*/ 600364 w 2558473"/>
                <a:gd name="connsiteY76" fmla="*/ 4562184 h 6326069"/>
                <a:gd name="connsiteX77" fmla="*/ 609600 w 2558473"/>
                <a:gd name="connsiteY77" fmla="*/ 4525238 h 6326069"/>
                <a:gd name="connsiteX78" fmla="*/ 637309 w 2558473"/>
                <a:gd name="connsiteY78" fmla="*/ 4395929 h 6326069"/>
                <a:gd name="connsiteX79" fmla="*/ 655782 w 2558473"/>
                <a:gd name="connsiteY79" fmla="*/ 4312802 h 6326069"/>
                <a:gd name="connsiteX80" fmla="*/ 665018 w 2558473"/>
                <a:gd name="connsiteY80" fmla="*/ 4266620 h 6326069"/>
                <a:gd name="connsiteX81" fmla="*/ 674255 w 2558473"/>
                <a:gd name="connsiteY81" fmla="*/ 4238911 h 6326069"/>
                <a:gd name="connsiteX82" fmla="*/ 683491 w 2558473"/>
                <a:gd name="connsiteY82" fmla="*/ 4192729 h 6326069"/>
                <a:gd name="connsiteX83" fmla="*/ 701964 w 2558473"/>
                <a:gd name="connsiteY83" fmla="*/ 4137311 h 6326069"/>
                <a:gd name="connsiteX84" fmla="*/ 729673 w 2558473"/>
                <a:gd name="connsiteY84" fmla="*/ 4054184 h 6326069"/>
                <a:gd name="connsiteX85" fmla="*/ 738909 w 2558473"/>
                <a:gd name="connsiteY85" fmla="*/ 4026475 h 6326069"/>
                <a:gd name="connsiteX86" fmla="*/ 757382 w 2558473"/>
                <a:gd name="connsiteY86" fmla="*/ 3952584 h 6326069"/>
                <a:gd name="connsiteX87" fmla="*/ 775855 w 2558473"/>
                <a:gd name="connsiteY87" fmla="*/ 3897166 h 6326069"/>
                <a:gd name="connsiteX88" fmla="*/ 785091 w 2558473"/>
                <a:gd name="connsiteY88" fmla="*/ 3869457 h 6326069"/>
                <a:gd name="connsiteX89" fmla="*/ 794327 w 2558473"/>
                <a:gd name="connsiteY89" fmla="*/ 3832511 h 6326069"/>
                <a:gd name="connsiteX90" fmla="*/ 803564 w 2558473"/>
                <a:gd name="connsiteY90" fmla="*/ 3804802 h 6326069"/>
                <a:gd name="connsiteX91" fmla="*/ 831273 w 2558473"/>
                <a:gd name="connsiteY91" fmla="*/ 3703202 h 6326069"/>
                <a:gd name="connsiteX92" fmla="*/ 840509 w 2558473"/>
                <a:gd name="connsiteY92" fmla="*/ 3610838 h 6326069"/>
                <a:gd name="connsiteX93" fmla="*/ 849745 w 2558473"/>
                <a:gd name="connsiteY93" fmla="*/ 3536948 h 6326069"/>
                <a:gd name="connsiteX94" fmla="*/ 858982 w 2558473"/>
                <a:gd name="connsiteY94" fmla="*/ 3398402 h 6326069"/>
                <a:gd name="connsiteX95" fmla="*/ 877455 w 2558473"/>
                <a:gd name="connsiteY95" fmla="*/ 3333748 h 6326069"/>
                <a:gd name="connsiteX96" fmla="*/ 905164 w 2558473"/>
                <a:gd name="connsiteY96" fmla="*/ 3232148 h 6326069"/>
                <a:gd name="connsiteX97" fmla="*/ 914400 w 2558473"/>
                <a:gd name="connsiteY97" fmla="*/ 3204438 h 6326069"/>
                <a:gd name="connsiteX98" fmla="*/ 942109 w 2558473"/>
                <a:gd name="connsiteY98" fmla="*/ 3185966 h 6326069"/>
                <a:gd name="connsiteX99" fmla="*/ 979055 w 2558473"/>
                <a:gd name="connsiteY99" fmla="*/ 3195202 h 6326069"/>
                <a:gd name="connsiteX100" fmla="*/ 997527 w 2558473"/>
                <a:gd name="connsiteY100" fmla="*/ 3222911 h 6326069"/>
                <a:gd name="connsiteX101" fmla="*/ 1025236 w 2558473"/>
                <a:gd name="connsiteY101" fmla="*/ 3250620 h 6326069"/>
                <a:gd name="connsiteX102" fmla="*/ 1043709 w 2558473"/>
                <a:gd name="connsiteY102" fmla="*/ 3278329 h 6326069"/>
                <a:gd name="connsiteX103" fmla="*/ 1126836 w 2558473"/>
                <a:gd name="connsiteY103" fmla="*/ 3352220 h 6326069"/>
                <a:gd name="connsiteX104" fmla="*/ 1191491 w 2558473"/>
                <a:gd name="connsiteY104" fmla="*/ 3342984 h 6326069"/>
                <a:gd name="connsiteX105" fmla="*/ 1246909 w 2558473"/>
                <a:gd name="connsiteY105" fmla="*/ 3306038 h 6326069"/>
                <a:gd name="connsiteX106" fmla="*/ 1283855 w 2558473"/>
                <a:gd name="connsiteY106" fmla="*/ 3296802 h 6326069"/>
                <a:gd name="connsiteX107" fmla="*/ 1311564 w 2558473"/>
                <a:gd name="connsiteY107" fmla="*/ 3278329 h 6326069"/>
                <a:gd name="connsiteX108" fmla="*/ 1339273 w 2558473"/>
                <a:gd name="connsiteY108" fmla="*/ 3269093 h 6326069"/>
                <a:gd name="connsiteX109" fmla="*/ 1385455 w 2558473"/>
                <a:gd name="connsiteY109" fmla="*/ 3250620 h 6326069"/>
                <a:gd name="connsiteX110" fmla="*/ 1431636 w 2558473"/>
                <a:gd name="connsiteY110" fmla="*/ 3195202 h 6326069"/>
                <a:gd name="connsiteX111" fmla="*/ 1477818 w 2558473"/>
                <a:gd name="connsiteY111" fmla="*/ 3149020 h 6326069"/>
                <a:gd name="connsiteX112" fmla="*/ 1524000 w 2558473"/>
                <a:gd name="connsiteY112" fmla="*/ 3093602 h 6326069"/>
                <a:gd name="connsiteX113" fmla="*/ 1560945 w 2558473"/>
                <a:gd name="connsiteY113" fmla="*/ 3038184 h 6326069"/>
                <a:gd name="connsiteX114" fmla="*/ 1588655 w 2558473"/>
                <a:gd name="connsiteY114" fmla="*/ 2982766 h 6326069"/>
                <a:gd name="connsiteX115" fmla="*/ 1625600 w 2558473"/>
                <a:gd name="connsiteY115" fmla="*/ 2908875 h 6326069"/>
                <a:gd name="connsiteX116" fmla="*/ 1634836 w 2558473"/>
                <a:gd name="connsiteY116" fmla="*/ 2871929 h 6326069"/>
                <a:gd name="connsiteX117" fmla="*/ 1634836 w 2558473"/>
                <a:gd name="connsiteY117" fmla="*/ 2668729 h 6326069"/>
                <a:gd name="connsiteX118" fmla="*/ 1616364 w 2558473"/>
                <a:gd name="connsiteY118" fmla="*/ 2613311 h 6326069"/>
                <a:gd name="connsiteX119" fmla="*/ 1597891 w 2558473"/>
                <a:gd name="connsiteY119" fmla="*/ 2557893 h 6326069"/>
                <a:gd name="connsiteX120" fmla="*/ 1588655 w 2558473"/>
                <a:gd name="connsiteY120" fmla="*/ 2520948 h 6326069"/>
                <a:gd name="connsiteX121" fmla="*/ 1597891 w 2558473"/>
                <a:gd name="connsiteY121" fmla="*/ 2299275 h 6326069"/>
                <a:gd name="connsiteX122" fmla="*/ 1607127 w 2558473"/>
                <a:gd name="connsiteY122" fmla="*/ 2271566 h 6326069"/>
                <a:gd name="connsiteX123" fmla="*/ 1616364 w 2558473"/>
                <a:gd name="connsiteY123" fmla="*/ 2225384 h 6326069"/>
                <a:gd name="connsiteX124" fmla="*/ 1625600 w 2558473"/>
                <a:gd name="connsiteY124" fmla="*/ 2197675 h 6326069"/>
                <a:gd name="connsiteX125" fmla="*/ 1644073 w 2558473"/>
                <a:gd name="connsiteY125" fmla="*/ 2123784 h 6326069"/>
                <a:gd name="connsiteX126" fmla="*/ 1653309 w 2558473"/>
                <a:gd name="connsiteY126" fmla="*/ 2096075 h 6326069"/>
                <a:gd name="connsiteX127" fmla="*/ 1671782 w 2558473"/>
                <a:gd name="connsiteY127" fmla="*/ 2068366 h 6326069"/>
                <a:gd name="connsiteX128" fmla="*/ 1681018 w 2558473"/>
                <a:gd name="connsiteY128" fmla="*/ 2040657 h 6326069"/>
                <a:gd name="connsiteX129" fmla="*/ 1727200 w 2558473"/>
                <a:gd name="connsiteY129" fmla="*/ 1939057 h 6326069"/>
                <a:gd name="connsiteX130" fmla="*/ 1754909 w 2558473"/>
                <a:gd name="connsiteY130" fmla="*/ 1846693 h 6326069"/>
                <a:gd name="connsiteX131" fmla="*/ 1773382 w 2558473"/>
                <a:gd name="connsiteY131" fmla="*/ 1772802 h 6326069"/>
                <a:gd name="connsiteX132" fmla="*/ 1791855 w 2558473"/>
                <a:gd name="connsiteY132" fmla="*/ 1717384 h 6326069"/>
                <a:gd name="connsiteX133" fmla="*/ 1810327 w 2558473"/>
                <a:gd name="connsiteY133" fmla="*/ 1661966 h 6326069"/>
                <a:gd name="connsiteX134" fmla="*/ 1819564 w 2558473"/>
                <a:gd name="connsiteY134" fmla="*/ 1634257 h 6326069"/>
                <a:gd name="connsiteX135" fmla="*/ 1828800 w 2558473"/>
                <a:gd name="connsiteY135" fmla="*/ 1588075 h 6326069"/>
                <a:gd name="connsiteX136" fmla="*/ 1838036 w 2558473"/>
                <a:gd name="connsiteY136" fmla="*/ 1551129 h 6326069"/>
                <a:gd name="connsiteX137" fmla="*/ 1847273 w 2558473"/>
                <a:gd name="connsiteY137" fmla="*/ 1477238 h 6326069"/>
                <a:gd name="connsiteX138" fmla="*/ 1865745 w 2558473"/>
                <a:gd name="connsiteY138" fmla="*/ 1421820 h 6326069"/>
                <a:gd name="connsiteX139" fmla="*/ 1874982 w 2558473"/>
                <a:gd name="connsiteY139" fmla="*/ 1394111 h 6326069"/>
                <a:gd name="connsiteX140" fmla="*/ 1884218 w 2558473"/>
                <a:gd name="connsiteY140" fmla="*/ 1366402 h 6326069"/>
                <a:gd name="connsiteX141" fmla="*/ 1902691 w 2558473"/>
                <a:gd name="connsiteY141" fmla="*/ 1338693 h 6326069"/>
                <a:gd name="connsiteX142" fmla="*/ 1911927 w 2558473"/>
                <a:gd name="connsiteY142" fmla="*/ 1310984 h 6326069"/>
                <a:gd name="connsiteX143" fmla="*/ 1948873 w 2558473"/>
                <a:gd name="connsiteY143" fmla="*/ 1255566 h 6326069"/>
                <a:gd name="connsiteX144" fmla="*/ 1985818 w 2558473"/>
                <a:gd name="connsiteY144" fmla="*/ 1209384 h 6326069"/>
                <a:gd name="connsiteX145" fmla="*/ 2032000 w 2558473"/>
                <a:gd name="connsiteY145" fmla="*/ 1163202 h 6326069"/>
                <a:gd name="connsiteX146" fmla="*/ 2050473 w 2558473"/>
                <a:gd name="connsiteY146" fmla="*/ 1135493 h 6326069"/>
                <a:gd name="connsiteX147" fmla="*/ 2133600 w 2558473"/>
                <a:gd name="connsiteY147" fmla="*/ 1089311 h 6326069"/>
                <a:gd name="connsiteX148" fmla="*/ 2198255 w 2558473"/>
                <a:gd name="connsiteY148" fmla="*/ 1024657 h 6326069"/>
                <a:gd name="connsiteX149" fmla="*/ 2225964 w 2558473"/>
                <a:gd name="connsiteY149" fmla="*/ 987711 h 6326069"/>
                <a:gd name="connsiteX150" fmla="*/ 2253673 w 2558473"/>
                <a:gd name="connsiteY150" fmla="*/ 960002 h 6326069"/>
                <a:gd name="connsiteX151" fmla="*/ 2290618 w 2558473"/>
                <a:gd name="connsiteY151" fmla="*/ 904584 h 6326069"/>
                <a:gd name="connsiteX152" fmla="*/ 2327564 w 2558473"/>
                <a:gd name="connsiteY152" fmla="*/ 839929 h 6326069"/>
                <a:gd name="connsiteX153" fmla="*/ 2364509 w 2558473"/>
                <a:gd name="connsiteY153" fmla="*/ 784511 h 6326069"/>
                <a:gd name="connsiteX154" fmla="*/ 2429164 w 2558473"/>
                <a:gd name="connsiteY154" fmla="*/ 701384 h 6326069"/>
                <a:gd name="connsiteX155" fmla="*/ 2493818 w 2558473"/>
                <a:gd name="connsiteY155" fmla="*/ 618257 h 6326069"/>
                <a:gd name="connsiteX156" fmla="*/ 2530764 w 2558473"/>
                <a:gd name="connsiteY156" fmla="*/ 544366 h 6326069"/>
                <a:gd name="connsiteX157" fmla="*/ 2549236 w 2558473"/>
                <a:gd name="connsiteY157" fmla="*/ 488948 h 6326069"/>
                <a:gd name="connsiteX158" fmla="*/ 2558473 w 2558473"/>
                <a:gd name="connsiteY158" fmla="*/ 461238 h 6326069"/>
                <a:gd name="connsiteX159" fmla="*/ 2549236 w 2558473"/>
                <a:gd name="connsiteY159" fmla="*/ 128729 h 6326069"/>
                <a:gd name="connsiteX160" fmla="*/ 2558473 w 2558473"/>
                <a:gd name="connsiteY160" fmla="*/ 17893 h 632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558473" h="6326069">
                  <a:moveTo>
                    <a:pt x="2558473" y="17893"/>
                  </a:moveTo>
                  <a:lnTo>
                    <a:pt x="2558473" y="17893"/>
                  </a:lnTo>
                  <a:cubicBezTo>
                    <a:pt x="2527685" y="20972"/>
                    <a:pt x="2497048" y="27531"/>
                    <a:pt x="2466109" y="27129"/>
                  </a:cubicBezTo>
                  <a:cubicBezTo>
                    <a:pt x="2259756" y="24449"/>
                    <a:pt x="1847273" y="8657"/>
                    <a:pt x="1847273" y="8657"/>
                  </a:cubicBezTo>
                  <a:lnTo>
                    <a:pt x="1413164" y="17893"/>
                  </a:lnTo>
                  <a:cubicBezTo>
                    <a:pt x="1394450" y="18599"/>
                    <a:pt x="1376308" y="24654"/>
                    <a:pt x="1357745" y="27129"/>
                  </a:cubicBezTo>
                  <a:cubicBezTo>
                    <a:pt x="1283824" y="36985"/>
                    <a:pt x="1283431" y="32756"/>
                    <a:pt x="1219200" y="45602"/>
                  </a:cubicBezTo>
                  <a:cubicBezTo>
                    <a:pt x="1206753" y="48091"/>
                    <a:pt x="1194461" y="51351"/>
                    <a:pt x="1182255" y="54838"/>
                  </a:cubicBezTo>
                  <a:cubicBezTo>
                    <a:pt x="1172893" y="57513"/>
                    <a:pt x="1164250" y="63299"/>
                    <a:pt x="1154545" y="64075"/>
                  </a:cubicBezTo>
                  <a:cubicBezTo>
                    <a:pt x="1086958" y="69482"/>
                    <a:pt x="1019055" y="69747"/>
                    <a:pt x="951345" y="73311"/>
                  </a:cubicBezTo>
                  <a:cubicBezTo>
                    <a:pt x="746038" y="84117"/>
                    <a:pt x="838933" y="83962"/>
                    <a:pt x="600364" y="91784"/>
                  </a:cubicBezTo>
                  <a:lnTo>
                    <a:pt x="240145" y="101020"/>
                  </a:lnTo>
                  <a:cubicBezTo>
                    <a:pt x="181648" y="104099"/>
                    <a:pt x="122095" y="98769"/>
                    <a:pt x="64655" y="110257"/>
                  </a:cubicBezTo>
                  <a:cubicBezTo>
                    <a:pt x="55108" y="112166"/>
                    <a:pt x="57779" y="128521"/>
                    <a:pt x="55418" y="137966"/>
                  </a:cubicBezTo>
                  <a:cubicBezTo>
                    <a:pt x="51610" y="153196"/>
                    <a:pt x="49712" y="168851"/>
                    <a:pt x="46182" y="184148"/>
                  </a:cubicBezTo>
                  <a:cubicBezTo>
                    <a:pt x="40473" y="208886"/>
                    <a:pt x="27709" y="258038"/>
                    <a:pt x="27709" y="258038"/>
                  </a:cubicBezTo>
                  <a:cubicBezTo>
                    <a:pt x="9306" y="478880"/>
                    <a:pt x="12098" y="397729"/>
                    <a:pt x="27709" y="756802"/>
                  </a:cubicBezTo>
                  <a:cubicBezTo>
                    <a:pt x="28260" y="769484"/>
                    <a:pt x="34455" y="781300"/>
                    <a:pt x="36945" y="793748"/>
                  </a:cubicBezTo>
                  <a:cubicBezTo>
                    <a:pt x="59591" y="906975"/>
                    <a:pt x="33966" y="800301"/>
                    <a:pt x="55418" y="886111"/>
                  </a:cubicBezTo>
                  <a:cubicBezTo>
                    <a:pt x="77289" y="1104807"/>
                    <a:pt x="55418" y="844878"/>
                    <a:pt x="55418" y="1255566"/>
                  </a:cubicBezTo>
                  <a:cubicBezTo>
                    <a:pt x="55418" y="1403380"/>
                    <a:pt x="61918" y="1551123"/>
                    <a:pt x="64655" y="1698911"/>
                  </a:cubicBezTo>
                  <a:cubicBezTo>
                    <a:pt x="68076" y="1883632"/>
                    <a:pt x="65502" y="2068531"/>
                    <a:pt x="73891" y="2253093"/>
                  </a:cubicBezTo>
                  <a:cubicBezTo>
                    <a:pt x="74775" y="2272545"/>
                    <a:pt x="86206" y="2290038"/>
                    <a:pt x="92364" y="2308511"/>
                  </a:cubicBezTo>
                  <a:lnTo>
                    <a:pt x="101600" y="2336220"/>
                  </a:lnTo>
                  <a:cubicBezTo>
                    <a:pt x="104679" y="2367008"/>
                    <a:pt x="107419" y="2397832"/>
                    <a:pt x="110836" y="2428584"/>
                  </a:cubicBezTo>
                  <a:cubicBezTo>
                    <a:pt x="113577" y="2453254"/>
                    <a:pt x="120073" y="2477653"/>
                    <a:pt x="120073" y="2502475"/>
                  </a:cubicBezTo>
                  <a:cubicBezTo>
                    <a:pt x="120073" y="2727247"/>
                    <a:pt x="116002" y="2952016"/>
                    <a:pt x="110836" y="3176729"/>
                  </a:cubicBezTo>
                  <a:cubicBezTo>
                    <a:pt x="109843" y="3219930"/>
                    <a:pt x="107439" y="3263221"/>
                    <a:pt x="101600" y="3306038"/>
                  </a:cubicBezTo>
                  <a:cubicBezTo>
                    <a:pt x="88094" y="3405082"/>
                    <a:pt x="88345" y="3349820"/>
                    <a:pt x="73891" y="3407638"/>
                  </a:cubicBezTo>
                  <a:cubicBezTo>
                    <a:pt x="54842" y="3483837"/>
                    <a:pt x="74385" y="3424383"/>
                    <a:pt x="55418" y="3490766"/>
                  </a:cubicBezTo>
                  <a:cubicBezTo>
                    <a:pt x="52743" y="3500127"/>
                    <a:pt x="48294" y="3508971"/>
                    <a:pt x="46182" y="3518475"/>
                  </a:cubicBezTo>
                  <a:cubicBezTo>
                    <a:pt x="24508" y="3616007"/>
                    <a:pt x="48501" y="3539225"/>
                    <a:pt x="27709" y="3601602"/>
                  </a:cubicBezTo>
                  <a:cubicBezTo>
                    <a:pt x="24630" y="3650863"/>
                    <a:pt x="23384" y="3700272"/>
                    <a:pt x="18473" y="3749384"/>
                  </a:cubicBezTo>
                  <a:cubicBezTo>
                    <a:pt x="17210" y="3762015"/>
                    <a:pt x="9666" y="3773642"/>
                    <a:pt x="9236" y="3786329"/>
                  </a:cubicBezTo>
                  <a:cubicBezTo>
                    <a:pt x="3498" y="3955593"/>
                    <a:pt x="3079" y="4124996"/>
                    <a:pt x="0" y="4294329"/>
                  </a:cubicBezTo>
                  <a:cubicBezTo>
                    <a:pt x="3079" y="4497529"/>
                    <a:pt x="3890" y="4700776"/>
                    <a:pt x="9236" y="4903929"/>
                  </a:cubicBezTo>
                  <a:cubicBezTo>
                    <a:pt x="10050" y="4934860"/>
                    <a:pt x="14858" y="4965563"/>
                    <a:pt x="18473" y="4996293"/>
                  </a:cubicBezTo>
                  <a:cubicBezTo>
                    <a:pt x="21017" y="5017914"/>
                    <a:pt x="23815" y="5039529"/>
                    <a:pt x="27709" y="5060948"/>
                  </a:cubicBezTo>
                  <a:cubicBezTo>
                    <a:pt x="32349" y="5086467"/>
                    <a:pt x="38267" y="5101858"/>
                    <a:pt x="46182" y="5125602"/>
                  </a:cubicBezTo>
                  <a:cubicBezTo>
                    <a:pt x="49261" y="5217966"/>
                    <a:pt x="49827" y="5310447"/>
                    <a:pt x="55418" y="5402693"/>
                  </a:cubicBezTo>
                  <a:cubicBezTo>
                    <a:pt x="56007" y="5412411"/>
                    <a:pt x="63812" y="5420703"/>
                    <a:pt x="64655" y="5430402"/>
                  </a:cubicBezTo>
                  <a:cubicBezTo>
                    <a:pt x="69996" y="5491823"/>
                    <a:pt x="69163" y="5553658"/>
                    <a:pt x="73891" y="5615129"/>
                  </a:cubicBezTo>
                  <a:cubicBezTo>
                    <a:pt x="75327" y="5633802"/>
                    <a:pt x="80652" y="5651985"/>
                    <a:pt x="83127" y="5670548"/>
                  </a:cubicBezTo>
                  <a:cubicBezTo>
                    <a:pt x="86812" y="5698183"/>
                    <a:pt x="90141" y="5725884"/>
                    <a:pt x="92364" y="5753675"/>
                  </a:cubicBezTo>
                  <a:cubicBezTo>
                    <a:pt x="96300" y="5802875"/>
                    <a:pt x="96993" y="5852316"/>
                    <a:pt x="101600" y="5901457"/>
                  </a:cubicBezTo>
                  <a:cubicBezTo>
                    <a:pt x="106234" y="5950884"/>
                    <a:pt x="120073" y="6049238"/>
                    <a:pt x="120073" y="6049238"/>
                  </a:cubicBezTo>
                  <a:cubicBezTo>
                    <a:pt x="123152" y="6116971"/>
                    <a:pt x="122332" y="6184995"/>
                    <a:pt x="129309" y="6252438"/>
                  </a:cubicBezTo>
                  <a:cubicBezTo>
                    <a:pt x="131615" y="6274733"/>
                    <a:pt x="131933" y="6301244"/>
                    <a:pt x="147782" y="6317093"/>
                  </a:cubicBezTo>
                  <a:cubicBezTo>
                    <a:pt x="156758" y="6326069"/>
                    <a:pt x="172412" y="6310936"/>
                    <a:pt x="184727" y="6307857"/>
                  </a:cubicBezTo>
                  <a:cubicBezTo>
                    <a:pt x="190262" y="6274650"/>
                    <a:pt x="190799" y="6253665"/>
                    <a:pt x="203200" y="6224729"/>
                  </a:cubicBezTo>
                  <a:cubicBezTo>
                    <a:pt x="208624" y="6212074"/>
                    <a:pt x="216559" y="6200568"/>
                    <a:pt x="221673" y="6187784"/>
                  </a:cubicBezTo>
                  <a:cubicBezTo>
                    <a:pt x="228905" y="6169705"/>
                    <a:pt x="233987" y="6150839"/>
                    <a:pt x="240145" y="6132366"/>
                  </a:cubicBezTo>
                  <a:lnTo>
                    <a:pt x="258618" y="6076948"/>
                  </a:lnTo>
                  <a:cubicBezTo>
                    <a:pt x="261697" y="6061554"/>
                    <a:pt x="264047" y="6045996"/>
                    <a:pt x="267855" y="6030766"/>
                  </a:cubicBezTo>
                  <a:cubicBezTo>
                    <a:pt x="277767" y="5991119"/>
                    <a:pt x="277939" y="6010175"/>
                    <a:pt x="295564" y="5966111"/>
                  </a:cubicBezTo>
                  <a:cubicBezTo>
                    <a:pt x="302796" y="5948032"/>
                    <a:pt x="307878" y="5929166"/>
                    <a:pt x="314036" y="5910693"/>
                  </a:cubicBezTo>
                  <a:lnTo>
                    <a:pt x="323273" y="5882984"/>
                  </a:lnTo>
                  <a:cubicBezTo>
                    <a:pt x="326352" y="5861432"/>
                    <a:pt x="328239" y="5839677"/>
                    <a:pt x="332509" y="5818329"/>
                  </a:cubicBezTo>
                  <a:cubicBezTo>
                    <a:pt x="342925" y="5766249"/>
                    <a:pt x="346949" y="5756537"/>
                    <a:pt x="360218" y="5716729"/>
                  </a:cubicBezTo>
                  <a:cubicBezTo>
                    <a:pt x="362309" y="5702094"/>
                    <a:pt x="371940" y="5626146"/>
                    <a:pt x="378691" y="5605893"/>
                  </a:cubicBezTo>
                  <a:cubicBezTo>
                    <a:pt x="383045" y="5592831"/>
                    <a:pt x="391006" y="5581263"/>
                    <a:pt x="397164" y="5568948"/>
                  </a:cubicBezTo>
                  <a:cubicBezTo>
                    <a:pt x="400243" y="5547396"/>
                    <a:pt x="402131" y="5525641"/>
                    <a:pt x="406400" y="5504293"/>
                  </a:cubicBezTo>
                  <a:cubicBezTo>
                    <a:pt x="409643" y="5488076"/>
                    <a:pt x="431154" y="5439268"/>
                    <a:pt x="434109" y="5430402"/>
                  </a:cubicBezTo>
                  <a:cubicBezTo>
                    <a:pt x="438123" y="5418359"/>
                    <a:pt x="439858" y="5405663"/>
                    <a:pt x="443345" y="5393457"/>
                  </a:cubicBezTo>
                  <a:cubicBezTo>
                    <a:pt x="446020" y="5384096"/>
                    <a:pt x="449503" y="5374984"/>
                    <a:pt x="452582" y="5365748"/>
                  </a:cubicBezTo>
                  <a:cubicBezTo>
                    <a:pt x="455661" y="5338039"/>
                    <a:pt x="457235" y="5310120"/>
                    <a:pt x="461818" y="5282620"/>
                  </a:cubicBezTo>
                  <a:cubicBezTo>
                    <a:pt x="463419" y="5273016"/>
                    <a:pt x="468694" y="5264356"/>
                    <a:pt x="471055" y="5254911"/>
                  </a:cubicBezTo>
                  <a:cubicBezTo>
                    <a:pt x="493350" y="5165731"/>
                    <a:pt x="468412" y="5244368"/>
                    <a:pt x="489527" y="5181020"/>
                  </a:cubicBezTo>
                  <a:cubicBezTo>
                    <a:pt x="492606" y="5156390"/>
                    <a:pt x="493563" y="5131400"/>
                    <a:pt x="498764" y="5107129"/>
                  </a:cubicBezTo>
                  <a:cubicBezTo>
                    <a:pt x="502844" y="5088089"/>
                    <a:pt x="511078" y="5070184"/>
                    <a:pt x="517236" y="5051711"/>
                  </a:cubicBezTo>
                  <a:cubicBezTo>
                    <a:pt x="520315" y="5042475"/>
                    <a:pt x="524564" y="5033549"/>
                    <a:pt x="526473" y="5024002"/>
                  </a:cubicBezTo>
                  <a:lnTo>
                    <a:pt x="535709" y="4977820"/>
                  </a:lnTo>
                  <a:cubicBezTo>
                    <a:pt x="538788" y="4943953"/>
                    <a:pt x="540136" y="4909885"/>
                    <a:pt x="544945" y="4876220"/>
                  </a:cubicBezTo>
                  <a:cubicBezTo>
                    <a:pt x="549385" y="4845138"/>
                    <a:pt x="560294" y="4815099"/>
                    <a:pt x="563418" y="4783857"/>
                  </a:cubicBezTo>
                  <a:cubicBezTo>
                    <a:pt x="566497" y="4753069"/>
                    <a:pt x="568279" y="4722124"/>
                    <a:pt x="572655" y="4691493"/>
                  </a:cubicBezTo>
                  <a:cubicBezTo>
                    <a:pt x="575554" y="4671199"/>
                    <a:pt x="584548" y="4646575"/>
                    <a:pt x="591127" y="4626838"/>
                  </a:cubicBezTo>
                  <a:cubicBezTo>
                    <a:pt x="594206" y="4605287"/>
                    <a:pt x="596470" y="4583603"/>
                    <a:pt x="600364" y="4562184"/>
                  </a:cubicBezTo>
                  <a:cubicBezTo>
                    <a:pt x="602635" y="4549694"/>
                    <a:pt x="607670" y="4537785"/>
                    <a:pt x="609600" y="4525238"/>
                  </a:cubicBezTo>
                  <a:cubicBezTo>
                    <a:pt x="627583" y="4408342"/>
                    <a:pt x="604369" y="4478279"/>
                    <a:pt x="637309" y="4395929"/>
                  </a:cubicBezTo>
                  <a:cubicBezTo>
                    <a:pt x="665168" y="4256631"/>
                    <a:pt x="629691" y="4430209"/>
                    <a:pt x="655782" y="4312802"/>
                  </a:cubicBezTo>
                  <a:cubicBezTo>
                    <a:pt x="659188" y="4297477"/>
                    <a:pt x="661210" y="4281850"/>
                    <a:pt x="665018" y="4266620"/>
                  </a:cubicBezTo>
                  <a:cubicBezTo>
                    <a:pt x="667379" y="4257175"/>
                    <a:pt x="671894" y="4248356"/>
                    <a:pt x="674255" y="4238911"/>
                  </a:cubicBezTo>
                  <a:cubicBezTo>
                    <a:pt x="678063" y="4223681"/>
                    <a:pt x="679360" y="4207875"/>
                    <a:pt x="683491" y="4192729"/>
                  </a:cubicBezTo>
                  <a:cubicBezTo>
                    <a:pt x="688614" y="4173943"/>
                    <a:pt x="695806" y="4155784"/>
                    <a:pt x="701964" y="4137311"/>
                  </a:cubicBezTo>
                  <a:lnTo>
                    <a:pt x="729673" y="4054184"/>
                  </a:lnTo>
                  <a:cubicBezTo>
                    <a:pt x="732752" y="4044948"/>
                    <a:pt x="736548" y="4035920"/>
                    <a:pt x="738909" y="4026475"/>
                  </a:cubicBezTo>
                  <a:cubicBezTo>
                    <a:pt x="745067" y="4001845"/>
                    <a:pt x="749353" y="3976669"/>
                    <a:pt x="757382" y="3952584"/>
                  </a:cubicBezTo>
                  <a:lnTo>
                    <a:pt x="775855" y="3897166"/>
                  </a:lnTo>
                  <a:cubicBezTo>
                    <a:pt x="778934" y="3887930"/>
                    <a:pt x="782730" y="3878902"/>
                    <a:pt x="785091" y="3869457"/>
                  </a:cubicBezTo>
                  <a:cubicBezTo>
                    <a:pt x="788170" y="3857142"/>
                    <a:pt x="790840" y="3844717"/>
                    <a:pt x="794327" y="3832511"/>
                  </a:cubicBezTo>
                  <a:cubicBezTo>
                    <a:pt x="797002" y="3823150"/>
                    <a:pt x="801002" y="3814195"/>
                    <a:pt x="803564" y="3804802"/>
                  </a:cubicBezTo>
                  <a:cubicBezTo>
                    <a:pt x="834815" y="3690215"/>
                    <a:pt x="810012" y="3766981"/>
                    <a:pt x="831273" y="3703202"/>
                  </a:cubicBezTo>
                  <a:cubicBezTo>
                    <a:pt x="834352" y="3672414"/>
                    <a:pt x="837092" y="3641590"/>
                    <a:pt x="840509" y="3610838"/>
                  </a:cubicBezTo>
                  <a:cubicBezTo>
                    <a:pt x="843250" y="3586168"/>
                    <a:pt x="847595" y="3561676"/>
                    <a:pt x="849745" y="3536948"/>
                  </a:cubicBezTo>
                  <a:cubicBezTo>
                    <a:pt x="853755" y="3490837"/>
                    <a:pt x="854137" y="3444432"/>
                    <a:pt x="858982" y="3398402"/>
                  </a:cubicBezTo>
                  <a:cubicBezTo>
                    <a:pt x="862124" y="3368551"/>
                    <a:pt x="870688" y="3360814"/>
                    <a:pt x="877455" y="3333748"/>
                  </a:cubicBezTo>
                  <a:cubicBezTo>
                    <a:pt x="903571" y="3229287"/>
                    <a:pt x="865526" y="3351062"/>
                    <a:pt x="905164" y="3232148"/>
                  </a:cubicBezTo>
                  <a:cubicBezTo>
                    <a:pt x="908243" y="3222911"/>
                    <a:pt x="906299" y="3209839"/>
                    <a:pt x="914400" y="3204438"/>
                  </a:cubicBezTo>
                  <a:lnTo>
                    <a:pt x="942109" y="3185966"/>
                  </a:lnTo>
                  <a:cubicBezTo>
                    <a:pt x="954424" y="3189045"/>
                    <a:pt x="968493" y="3188161"/>
                    <a:pt x="979055" y="3195202"/>
                  </a:cubicBezTo>
                  <a:cubicBezTo>
                    <a:pt x="988291" y="3201359"/>
                    <a:pt x="990421" y="3214383"/>
                    <a:pt x="997527" y="3222911"/>
                  </a:cubicBezTo>
                  <a:cubicBezTo>
                    <a:pt x="1005889" y="3232946"/>
                    <a:pt x="1016874" y="3240585"/>
                    <a:pt x="1025236" y="3250620"/>
                  </a:cubicBezTo>
                  <a:cubicBezTo>
                    <a:pt x="1032343" y="3259148"/>
                    <a:pt x="1036334" y="3270032"/>
                    <a:pt x="1043709" y="3278329"/>
                  </a:cubicBezTo>
                  <a:cubicBezTo>
                    <a:pt x="1089724" y="3330096"/>
                    <a:pt x="1084720" y="3324144"/>
                    <a:pt x="1126836" y="3352220"/>
                  </a:cubicBezTo>
                  <a:cubicBezTo>
                    <a:pt x="1148388" y="3349141"/>
                    <a:pt x="1171172" y="3350799"/>
                    <a:pt x="1191491" y="3342984"/>
                  </a:cubicBezTo>
                  <a:cubicBezTo>
                    <a:pt x="1212213" y="3335014"/>
                    <a:pt x="1225370" y="3311422"/>
                    <a:pt x="1246909" y="3306038"/>
                  </a:cubicBezTo>
                  <a:lnTo>
                    <a:pt x="1283855" y="3296802"/>
                  </a:lnTo>
                  <a:cubicBezTo>
                    <a:pt x="1293091" y="3290644"/>
                    <a:pt x="1301635" y="3283293"/>
                    <a:pt x="1311564" y="3278329"/>
                  </a:cubicBezTo>
                  <a:cubicBezTo>
                    <a:pt x="1320272" y="3273975"/>
                    <a:pt x="1330157" y="3272511"/>
                    <a:pt x="1339273" y="3269093"/>
                  </a:cubicBezTo>
                  <a:cubicBezTo>
                    <a:pt x="1354797" y="3263271"/>
                    <a:pt x="1370061" y="3256778"/>
                    <a:pt x="1385455" y="3250620"/>
                  </a:cubicBezTo>
                  <a:cubicBezTo>
                    <a:pt x="1496671" y="3139404"/>
                    <a:pt x="1341622" y="3298076"/>
                    <a:pt x="1431636" y="3195202"/>
                  </a:cubicBezTo>
                  <a:cubicBezTo>
                    <a:pt x="1445972" y="3178818"/>
                    <a:pt x="1464452" y="3166204"/>
                    <a:pt x="1477818" y="3149020"/>
                  </a:cubicBezTo>
                  <a:cubicBezTo>
                    <a:pt x="1528298" y="3084117"/>
                    <a:pt x="1463032" y="3134248"/>
                    <a:pt x="1524000" y="3093602"/>
                  </a:cubicBezTo>
                  <a:cubicBezTo>
                    <a:pt x="1536315" y="3075129"/>
                    <a:pt x="1553924" y="3059246"/>
                    <a:pt x="1560945" y="3038184"/>
                  </a:cubicBezTo>
                  <a:cubicBezTo>
                    <a:pt x="1584166" y="2968527"/>
                    <a:pt x="1552840" y="3054396"/>
                    <a:pt x="1588655" y="2982766"/>
                  </a:cubicBezTo>
                  <a:cubicBezTo>
                    <a:pt x="1633845" y="2892384"/>
                    <a:pt x="1582801" y="2973072"/>
                    <a:pt x="1625600" y="2908875"/>
                  </a:cubicBezTo>
                  <a:cubicBezTo>
                    <a:pt x="1628679" y="2896560"/>
                    <a:pt x="1632906" y="2884476"/>
                    <a:pt x="1634836" y="2871929"/>
                  </a:cubicBezTo>
                  <a:cubicBezTo>
                    <a:pt x="1647065" y="2792440"/>
                    <a:pt x="1648286" y="2753915"/>
                    <a:pt x="1634836" y="2668729"/>
                  </a:cubicBezTo>
                  <a:cubicBezTo>
                    <a:pt x="1631799" y="2649495"/>
                    <a:pt x="1622522" y="2631784"/>
                    <a:pt x="1616364" y="2613311"/>
                  </a:cubicBezTo>
                  <a:lnTo>
                    <a:pt x="1597891" y="2557893"/>
                  </a:lnTo>
                  <a:lnTo>
                    <a:pt x="1588655" y="2520948"/>
                  </a:lnTo>
                  <a:cubicBezTo>
                    <a:pt x="1591734" y="2447057"/>
                    <a:pt x="1592428" y="2373028"/>
                    <a:pt x="1597891" y="2299275"/>
                  </a:cubicBezTo>
                  <a:cubicBezTo>
                    <a:pt x="1598610" y="2289566"/>
                    <a:pt x="1604766" y="2281011"/>
                    <a:pt x="1607127" y="2271566"/>
                  </a:cubicBezTo>
                  <a:cubicBezTo>
                    <a:pt x="1610935" y="2256336"/>
                    <a:pt x="1612556" y="2240614"/>
                    <a:pt x="1616364" y="2225384"/>
                  </a:cubicBezTo>
                  <a:cubicBezTo>
                    <a:pt x="1618725" y="2215939"/>
                    <a:pt x="1623038" y="2207068"/>
                    <a:pt x="1625600" y="2197675"/>
                  </a:cubicBezTo>
                  <a:cubicBezTo>
                    <a:pt x="1632280" y="2173181"/>
                    <a:pt x="1636045" y="2147870"/>
                    <a:pt x="1644073" y="2123784"/>
                  </a:cubicBezTo>
                  <a:cubicBezTo>
                    <a:pt x="1647152" y="2114548"/>
                    <a:pt x="1648955" y="2104783"/>
                    <a:pt x="1653309" y="2096075"/>
                  </a:cubicBezTo>
                  <a:cubicBezTo>
                    <a:pt x="1658273" y="2086146"/>
                    <a:pt x="1665624" y="2077602"/>
                    <a:pt x="1671782" y="2068366"/>
                  </a:cubicBezTo>
                  <a:cubicBezTo>
                    <a:pt x="1674861" y="2059130"/>
                    <a:pt x="1676989" y="2049520"/>
                    <a:pt x="1681018" y="2040657"/>
                  </a:cubicBezTo>
                  <a:cubicBezTo>
                    <a:pt x="1732643" y="1927083"/>
                    <a:pt x="1705606" y="2003842"/>
                    <a:pt x="1727200" y="1939057"/>
                  </a:cubicBezTo>
                  <a:cubicBezTo>
                    <a:pt x="1750871" y="1797025"/>
                    <a:pt x="1719112" y="1954082"/>
                    <a:pt x="1754909" y="1846693"/>
                  </a:cubicBezTo>
                  <a:cubicBezTo>
                    <a:pt x="1762938" y="1822608"/>
                    <a:pt x="1765353" y="1796887"/>
                    <a:pt x="1773382" y="1772802"/>
                  </a:cubicBezTo>
                  <a:lnTo>
                    <a:pt x="1791855" y="1717384"/>
                  </a:lnTo>
                  <a:lnTo>
                    <a:pt x="1810327" y="1661966"/>
                  </a:lnTo>
                  <a:cubicBezTo>
                    <a:pt x="1813406" y="1652730"/>
                    <a:pt x="1817655" y="1643804"/>
                    <a:pt x="1819564" y="1634257"/>
                  </a:cubicBezTo>
                  <a:cubicBezTo>
                    <a:pt x="1822643" y="1618863"/>
                    <a:pt x="1825395" y="1603400"/>
                    <a:pt x="1828800" y="1588075"/>
                  </a:cubicBezTo>
                  <a:cubicBezTo>
                    <a:pt x="1831554" y="1575683"/>
                    <a:pt x="1835949" y="1563651"/>
                    <a:pt x="1838036" y="1551129"/>
                  </a:cubicBezTo>
                  <a:cubicBezTo>
                    <a:pt x="1842117" y="1526645"/>
                    <a:pt x="1842072" y="1501509"/>
                    <a:pt x="1847273" y="1477238"/>
                  </a:cubicBezTo>
                  <a:cubicBezTo>
                    <a:pt x="1851353" y="1458198"/>
                    <a:pt x="1859587" y="1440293"/>
                    <a:pt x="1865745" y="1421820"/>
                  </a:cubicBezTo>
                  <a:lnTo>
                    <a:pt x="1874982" y="1394111"/>
                  </a:lnTo>
                  <a:cubicBezTo>
                    <a:pt x="1878061" y="1384875"/>
                    <a:pt x="1878817" y="1374503"/>
                    <a:pt x="1884218" y="1366402"/>
                  </a:cubicBezTo>
                  <a:lnTo>
                    <a:pt x="1902691" y="1338693"/>
                  </a:lnTo>
                  <a:cubicBezTo>
                    <a:pt x="1905770" y="1329457"/>
                    <a:pt x="1907199" y="1319495"/>
                    <a:pt x="1911927" y="1310984"/>
                  </a:cubicBezTo>
                  <a:cubicBezTo>
                    <a:pt x="1922709" y="1291576"/>
                    <a:pt x="1948873" y="1255566"/>
                    <a:pt x="1948873" y="1255566"/>
                  </a:cubicBezTo>
                  <a:cubicBezTo>
                    <a:pt x="1966853" y="1201623"/>
                    <a:pt x="1944041" y="1251161"/>
                    <a:pt x="1985818" y="1209384"/>
                  </a:cubicBezTo>
                  <a:cubicBezTo>
                    <a:pt x="2047394" y="1147808"/>
                    <a:pt x="1958109" y="1212463"/>
                    <a:pt x="2032000" y="1163202"/>
                  </a:cubicBezTo>
                  <a:cubicBezTo>
                    <a:pt x="2038158" y="1153966"/>
                    <a:pt x="2042119" y="1142803"/>
                    <a:pt x="2050473" y="1135493"/>
                  </a:cubicBezTo>
                  <a:cubicBezTo>
                    <a:pt x="2089560" y="1101292"/>
                    <a:pt x="2095543" y="1101998"/>
                    <a:pt x="2133600" y="1089311"/>
                  </a:cubicBezTo>
                  <a:cubicBezTo>
                    <a:pt x="2155152" y="1067760"/>
                    <a:pt x="2179968" y="1049040"/>
                    <a:pt x="2198255" y="1024657"/>
                  </a:cubicBezTo>
                  <a:cubicBezTo>
                    <a:pt x="2207491" y="1012342"/>
                    <a:pt x="2215946" y="999399"/>
                    <a:pt x="2225964" y="987711"/>
                  </a:cubicBezTo>
                  <a:cubicBezTo>
                    <a:pt x="2234465" y="977793"/>
                    <a:pt x="2245654" y="970313"/>
                    <a:pt x="2253673" y="960002"/>
                  </a:cubicBezTo>
                  <a:cubicBezTo>
                    <a:pt x="2267303" y="942477"/>
                    <a:pt x="2278303" y="923057"/>
                    <a:pt x="2290618" y="904584"/>
                  </a:cubicBezTo>
                  <a:cubicBezTo>
                    <a:pt x="2354520" y="808731"/>
                    <a:pt x="2257252" y="957117"/>
                    <a:pt x="2327564" y="839929"/>
                  </a:cubicBezTo>
                  <a:cubicBezTo>
                    <a:pt x="2338986" y="820891"/>
                    <a:pt x="2364509" y="784511"/>
                    <a:pt x="2364509" y="784511"/>
                  </a:cubicBezTo>
                  <a:cubicBezTo>
                    <a:pt x="2382006" y="732018"/>
                    <a:pt x="2366860" y="763687"/>
                    <a:pt x="2429164" y="701384"/>
                  </a:cubicBezTo>
                  <a:cubicBezTo>
                    <a:pt x="2459572" y="670976"/>
                    <a:pt x="2471722" y="662448"/>
                    <a:pt x="2493818" y="618257"/>
                  </a:cubicBezTo>
                  <a:cubicBezTo>
                    <a:pt x="2506133" y="593627"/>
                    <a:pt x="2522056" y="570491"/>
                    <a:pt x="2530764" y="544366"/>
                  </a:cubicBezTo>
                  <a:lnTo>
                    <a:pt x="2549236" y="488948"/>
                  </a:lnTo>
                  <a:lnTo>
                    <a:pt x="2558473" y="461238"/>
                  </a:lnTo>
                  <a:cubicBezTo>
                    <a:pt x="2555394" y="350402"/>
                    <a:pt x="2553758" y="239516"/>
                    <a:pt x="2549236" y="128729"/>
                  </a:cubicBezTo>
                  <a:cubicBezTo>
                    <a:pt x="2543982" y="0"/>
                    <a:pt x="2556934" y="36366"/>
                    <a:pt x="2558473" y="1789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
            <p:cNvGrpSpPr/>
            <p:nvPr/>
          </p:nvGrpSpPr>
          <p:grpSpPr>
            <a:xfrm>
              <a:off x="3047999" y="3140363"/>
              <a:ext cx="1117600" cy="489528"/>
              <a:chOff x="3047999" y="3140363"/>
              <a:chExt cx="1117600" cy="489528"/>
            </a:xfrm>
          </p:grpSpPr>
          <p:sp>
            <p:nvSpPr>
              <p:cNvPr id="18" name="TextBox 6"/>
              <p:cNvSpPr txBox="1"/>
              <p:nvPr/>
            </p:nvSpPr>
            <p:spPr>
              <a:xfrm>
                <a:off x="3047999" y="3140363"/>
                <a:ext cx="1117600" cy="369332"/>
              </a:xfrm>
              <a:prstGeom prst="rect">
                <a:avLst/>
              </a:prstGeom>
              <a:noFill/>
            </p:spPr>
            <p:txBody>
              <a:bodyPr wrap="square" rtlCol="0">
                <a:spAutoFit/>
              </a:bodyPr>
              <a:lstStyle/>
              <a:p>
                <a:r>
                  <a:rPr lang="en-US" dirty="0"/>
                  <a:t>Cana</a:t>
                </a:r>
              </a:p>
            </p:txBody>
          </p:sp>
          <p:sp>
            <p:nvSpPr>
              <p:cNvPr id="19" name="5-Point Star 7"/>
              <p:cNvSpPr/>
              <p:nvPr/>
            </p:nvSpPr>
            <p:spPr>
              <a:xfrm>
                <a:off x="3639127" y="3389745"/>
                <a:ext cx="230909" cy="240146"/>
              </a:xfrm>
              <a:prstGeom prst="star5">
                <a:avLst>
                  <a:gd name="adj" fmla="val 19098"/>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9"/>
            <p:cNvGrpSpPr/>
            <p:nvPr/>
          </p:nvGrpSpPr>
          <p:grpSpPr>
            <a:xfrm>
              <a:off x="4128655" y="2784764"/>
              <a:ext cx="1408544" cy="424873"/>
              <a:chOff x="3976255" y="2632364"/>
              <a:chExt cx="1408544" cy="424873"/>
            </a:xfrm>
          </p:grpSpPr>
          <p:sp>
            <p:nvSpPr>
              <p:cNvPr id="16" name="TextBox 15"/>
              <p:cNvSpPr txBox="1"/>
              <p:nvPr/>
            </p:nvSpPr>
            <p:spPr>
              <a:xfrm>
                <a:off x="3976255" y="2632364"/>
                <a:ext cx="1408544" cy="369332"/>
              </a:xfrm>
              <a:prstGeom prst="rect">
                <a:avLst/>
              </a:prstGeom>
              <a:noFill/>
            </p:spPr>
            <p:txBody>
              <a:bodyPr wrap="square" rtlCol="0">
                <a:spAutoFit/>
              </a:bodyPr>
              <a:lstStyle/>
              <a:p>
                <a:r>
                  <a:rPr lang="en-US" dirty="0"/>
                  <a:t>Capernaum</a:t>
                </a:r>
              </a:p>
            </p:txBody>
          </p:sp>
          <p:sp>
            <p:nvSpPr>
              <p:cNvPr id="17" name="5-Point Star 16"/>
              <p:cNvSpPr/>
              <p:nvPr/>
            </p:nvSpPr>
            <p:spPr>
              <a:xfrm>
                <a:off x="5070764" y="2817091"/>
                <a:ext cx="230909" cy="240146"/>
              </a:xfrm>
              <a:prstGeom prst="star5">
                <a:avLst>
                  <a:gd name="adj" fmla="val 19098"/>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4955308" y="3274289"/>
              <a:ext cx="1117600" cy="523220"/>
            </a:xfrm>
            <a:prstGeom prst="rect">
              <a:avLst/>
            </a:prstGeom>
            <a:noFill/>
          </p:spPr>
          <p:txBody>
            <a:bodyPr wrap="square" rtlCol="0">
              <a:spAutoFit/>
            </a:bodyPr>
            <a:lstStyle/>
            <a:p>
              <a:pPr algn="ctr"/>
              <a:r>
                <a:rPr lang="en-US" sz="1400" dirty="0"/>
                <a:t>Sea of Galilee</a:t>
              </a:r>
            </a:p>
          </p:txBody>
        </p:sp>
        <p:sp>
          <p:nvSpPr>
            <p:cNvPr id="13" name="Freeform 12"/>
            <p:cNvSpPr/>
            <p:nvPr/>
          </p:nvSpPr>
          <p:spPr>
            <a:xfrm>
              <a:off x="5206602" y="4359564"/>
              <a:ext cx="344452" cy="2189018"/>
            </a:xfrm>
            <a:custGeom>
              <a:avLst/>
              <a:gdLst>
                <a:gd name="connsiteX0" fmla="*/ 344452 w 344452"/>
                <a:gd name="connsiteY0" fmla="*/ 0 h 2189018"/>
                <a:gd name="connsiteX1" fmla="*/ 335216 w 344452"/>
                <a:gd name="connsiteY1" fmla="*/ 83127 h 2189018"/>
                <a:gd name="connsiteX2" fmla="*/ 316743 w 344452"/>
                <a:gd name="connsiteY2" fmla="*/ 138545 h 2189018"/>
                <a:gd name="connsiteX3" fmla="*/ 298270 w 344452"/>
                <a:gd name="connsiteY3" fmla="*/ 193963 h 2189018"/>
                <a:gd name="connsiteX4" fmla="*/ 279798 w 344452"/>
                <a:gd name="connsiteY4" fmla="*/ 221673 h 2189018"/>
                <a:gd name="connsiteX5" fmla="*/ 242852 w 344452"/>
                <a:gd name="connsiteY5" fmla="*/ 323273 h 2189018"/>
                <a:gd name="connsiteX6" fmla="*/ 224379 w 344452"/>
                <a:gd name="connsiteY6" fmla="*/ 378691 h 2189018"/>
                <a:gd name="connsiteX7" fmla="*/ 215143 w 344452"/>
                <a:gd name="connsiteY7" fmla="*/ 406400 h 2189018"/>
                <a:gd name="connsiteX8" fmla="*/ 205907 w 344452"/>
                <a:gd name="connsiteY8" fmla="*/ 785091 h 2189018"/>
                <a:gd name="connsiteX9" fmla="*/ 187434 w 344452"/>
                <a:gd name="connsiteY9" fmla="*/ 840509 h 2189018"/>
                <a:gd name="connsiteX10" fmla="*/ 178198 w 344452"/>
                <a:gd name="connsiteY10" fmla="*/ 877454 h 2189018"/>
                <a:gd name="connsiteX11" fmla="*/ 159725 w 344452"/>
                <a:gd name="connsiteY11" fmla="*/ 932873 h 2189018"/>
                <a:gd name="connsiteX12" fmla="*/ 150489 w 344452"/>
                <a:gd name="connsiteY12" fmla="*/ 979054 h 2189018"/>
                <a:gd name="connsiteX13" fmla="*/ 132016 w 344452"/>
                <a:gd name="connsiteY13" fmla="*/ 1052945 h 2189018"/>
                <a:gd name="connsiteX14" fmla="*/ 122779 w 344452"/>
                <a:gd name="connsiteY14" fmla="*/ 1136073 h 2189018"/>
                <a:gd name="connsiteX15" fmla="*/ 104307 w 344452"/>
                <a:gd name="connsiteY15" fmla="*/ 1219200 h 2189018"/>
                <a:gd name="connsiteX16" fmla="*/ 95070 w 344452"/>
                <a:gd name="connsiteY16" fmla="*/ 1717963 h 2189018"/>
                <a:gd name="connsiteX17" fmla="*/ 67361 w 344452"/>
                <a:gd name="connsiteY17" fmla="*/ 1838036 h 2189018"/>
                <a:gd name="connsiteX18" fmla="*/ 39652 w 344452"/>
                <a:gd name="connsiteY18" fmla="*/ 1902691 h 2189018"/>
                <a:gd name="connsiteX19" fmla="*/ 30416 w 344452"/>
                <a:gd name="connsiteY19" fmla="*/ 1930400 h 2189018"/>
                <a:gd name="connsiteX20" fmla="*/ 2707 w 344452"/>
                <a:gd name="connsiteY20" fmla="*/ 1985818 h 2189018"/>
                <a:gd name="connsiteX21" fmla="*/ 2707 w 344452"/>
                <a:gd name="connsiteY21" fmla="*/ 2189018 h 218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452" h="2189018">
                  <a:moveTo>
                    <a:pt x="344452" y="0"/>
                  </a:moveTo>
                  <a:cubicBezTo>
                    <a:pt x="341373" y="27709"/>
                    <a:pt x="340684" y="55789"/>
                    <a:pt x="335216" y="83127"/>
                  </a:cubicBezTo>
                  <a:cubicBezTo>
                    <a:pt x="331397" y="102221"/>
                    <a:pt x="322901" y="120072"/>
                    <a:pt x="316743" y="138545"/>
                  </a:cubicBezTo>
                  <a:cubicBezTo>
                    <a:pt x="316741" y="138550"/>
                    <a:pt x="298273" y="193959"/>
                    <a:pt x="298270" y="193963"/>
                  </a:cubicBezTo>
                  <a:lnTo>
                    <a:pt x="279798" y="221673"/>
                  </a:lnTo>
                  <a:cubicBezTo>
                    <a:pt x="258633" y="306333"/>
                    <a:pt x="275408" y="274439"/>
                    <a:pt x="242852" y="323273"/>
                  </a:cubicBezTo>
                  <a:lnTo>
                    <a:pt x="224379" y="378691"/>
                  </a:lnTo>
                  <a:lnTo>
                    <a:pt x="215143" y="406400"/>
                  </a:lnTo>
                  <a:cubicBezTo>
                    <a:pt x="212064" y="532630"/>
                    <a:pt x="213950" y="659080"/>
                    <a:pt x="205907" y="785091"/>
                  </a:cubicBezTo>
                  <a:cubicBezTo>
                    <a:pt x="204667" y="804523"/>
                    <a:pt x="192157" y="821618"/>
                    <a:pt x="187434" y="840509"/>
                  </a:cubicBezTo>
                  <a:cubicBezTo>
                    <a:pt x="184355" y="852824"/>
                    <a:pt x="181846" y="865295"/>
                    <a:pt x="178198" y="877454"/>
                  </a:cubicBezTo>
                  <a:cubicBezTo>
                    <a:pt x="172603" y="896105"/>
                    <a:pt x="163544" y="913779"/>
                    <a:pt x="159725" y="932873"/>
                  </a:cubicBezTo>
                  <a:cubicBezTo>
                    <a:pt x="156646" y="948267"/>
                    <a:pt x="154019" y="963758"/>
                    <a:pt x="150489" y="979054"/>
                  </a:cubicBezTo>
                  <a:cubicBezTo>
                    <a:pt x="144780" y="1003792"/>
                    <a:pt x="132016" y="1052945"/>
                    <a:pt x="132016" y="1052945"/>
                  </a:cubicBezTo>
                  <a:cubicBezTo>
                    <a:pt x="128937" y="1080654"/>
                    <a:pt x="126722" y="1108473"/>
                    <a:pt x="122779" y="1136073"/>
                  </a:cubicBezTo>
                  <a:cubicBezTo>
                    <a:pt x="118870" y="1163432"/>
                    <a:pt x="111029" y="1192310"/>
                    <a:pt x="104307" y="1219200"/>
                  </a:cubicBezTo>
                  <a:cubicBezTo>
                    <a:pt x="101228" y="1385454"/>
                    <a:pt x="100519" y="1551769"/>
                    <a:pt x="95070" y="1717963"/>
                  </a:cubicBezTo>
                  <a:cubicBezTo>
                    <a:pt x="92642" y="1792002"/>
                    <a:pt x="84166" y="1770812"/>
                    <a:pt x="67361" y="1838036"/>
                  </a:cubicBezTo>
                  <a:cubicBezTo>
                    <a:pt x="55433" y="1885751"/>
                    <a:pt x="65167" y="1864420"/>
                    <a:pt x="39652" y="1902691"/>
                  </a:cubicBezTo>
                  <a:cubicBezTo>
                    <a:pt x="36573" y="1911927"/>
                    <a:pt x="34770" y="1921692"/>
                    <a:pt x="30416" y="1930400"/>
                  </a:cubicBezTo>
                  <a:cubicBezTo>
                    <a:pt x="19925" y="1951383"/>
                    <a:pt x="3716" y="1960582"/>
                    <a:pt x="2707" y="1985818"/>
                  </a:cubicBezTo>
                  <a:cubicBezTo>
                    <a:pt x="0" y="2053497"/>
                    <a:pt x="2707" y="2121285"/>
                    <a:pt x="2707" y="2189018"/>
                  </a:cubicBezTo>
                </a:path>
              </a:pathLst>
            </a:cu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ame 13"/>
            <p:cNvSpPr/>
            <p:nvPr/>
          </p:nvSpPr>
          <p:spPr>
            <a:xfrm>
              <a:off x="563418" y="166255"/>
              <a:ext cx="7398327" cy="6691745"/>
            </a:xfrm>
            <a:prstGeom prst="frame">
              <a:avLst>
                <a:gd name="adj1" fmla="val 601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14"/>
            <p:cNvSpPr/>
            <p:nvPr/>
          </p:nvSpPr>
          <p:spPr>
            <a:xfrm>
              <a:off x="5440218" y="1450109"/>
              <a:ext cx="230909" cy="1647964"/>
            </a:xfrm>
            <a:custGeom>
              <a:avLst/>
              <a:gdLst>
                <a:gd name="connsiteX0" fmla="*/ 0 w 230909"/>
                <a:gd name="connsiteY0" fmla="*/ 0 h 2488473"/>
                <a:gd name="connsiteX1" fmla="*/ 73891 w 230909"/>
                <a:gd name="connsiteY1" fmla="*/ 101600 h 2488473"/>
                <a:gd name="connsiteX2" fmla="*/ 120073 w 230909"/>
                <a:gd name="connsiteY2" fmla="*/ 147782 h 2488473"/>
                <a:gd name="connsiteX3" fmla="*/ 129309 w 230909"/>
                <a:gd name="connsiteY3" fmla="*/ 184727 h 2488473"/>
                <a:gd name="connsiteX4" fmla="*/ 166255 w 230909"/>
                <a:gd name="connsiteY4" fmla="*/ 240145 h 2488473"/>
                <a:gd name="connsiteX5" fmla="*/ 184727 w 230909"/>
                <a:gd name="connsiteY5" fmla="*/ 397164 h 2488473"/>
                <a:gd name="connsiteX6" fmla="*/ 175491 w 230909"/>
                <a:gd name="connsiteY6" fmla="*/ 600364 h 2488473"/>
                <a:gd name="connsiteX7" fmla="*/ 166255 w 230909"/>
                <a:gd name="connsiteY7" fmla="*/ 646545 h 2488473"/>
                <a:gd name="connsiteX8" fmla="*/ 138546 w 230909"/>
                <a:gd name="connsiteY8" fmla="*/ 711200 h 2488473"/>
                <a:gd name="connsiteX9" fmla="*/ 120073 w 230909"/>
                <a:gd name="connsiteY9" fmla="*/ 812800 h 2488473"/>
                <a:gd name="connsiteX10" fmla="*/ 110837 w 230909"/>
                <a:gd name="connsiteY10" fmla="*/ 849745 h 2488473"/>
                <a:gd name="connsiteX11" fmla="*/ 101600 w 230909"/>
                <a:gd name="connsiteY11" fmla="*/ 1173018 h 2488473"/>
                <a:gd name="connsiteX12" fmla="*/ 120073 w 230909"/>
                <a:gd name="connsiteY12" fmla="*/ 1579418 h 2488473"/>
                <a:gd name="connsiteX13" fmla="*/ 129309 w 230909"/>
                <a:gd name="connsiteY13" fmla="*/ 1607127 h 2488473"/>
                <a:gd name="connsiteX14" fmla="*/ 157018 w 230909"/>
                <a:gd name="connsiteY14" fmla="*/ 1699491 h 2488473"/>
                <a:gd name="connsiteX15" fmla="*/ 193964 w 230909"/>
                <a:gd name="connsiteY15" fmla="*/ 1764145 h 2488473"/>
                <a:gd name="connsiteX16" fmla="*/ 212437 w 230909"/>
                <a:gd name="connsiteY16" fmla="*/ 1939636 h 2488473"/>
                <a:gd name="connsiteX17" fmla="*/ 230909 w 230909"/>
                <a:gd name="connsiteY17" fmla="*/ 1995055 h 2488473"/>
                <a:gd name="connsiteX18" fmla="*/ 221673 w 230909"/>
                <a:gd name="connsiteY18" fmla="*/ 2161309 h 2488473"/>
                <a:gd name="connsiteX19" fmla="*/ 212437 w 230909"/>
                <a:gd name="connsiteY19" fmla="*/ 2189018 h 2488473"/>
                <a:gd name="connsiteX20" fmla="*/ 184727 w 230909"/>
                <a:gd name="connsiteY20" fmla="*/ 2346036 h 2488473"/>
                <a:gd name="connsiteX21" fmla="*/ 157018 w 230909"/>
                <a:gd name="connsiteY21" fmla="*/ 2447636 h 2488473"/>
                <a:gd name="connsiteX22" fmla="*/ 147782 w 230909"/>
                <a:gd name="connsiteY22" fmla="*/ 2484582 h 248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0909" h="2488473">
                  <a:moveTo>
                    <a:pt x="0" y="0"/>
                  </a:moveTo>
                  <a:cubicBezTo>
                    <a:pt x="20628" y="30942"/>
                    <a:pt x="53201" y="80910"/>
                    <a:pt x="73891" y="101600"/>
                  </a:cubicBezTo>
                  <a:lnTo>
                    <a:pt x="120073" y="147782"/>
                  </a:lnTo>
                  <a:cubicBezTo>
                    <a:pt x="123152" y="160097"/>
                    <a:pt x="123632" y="173373"/>
                    <a:pt x="129309" y="184727"/>
                  </a:cubicBezTo>
                  <a:cubicBezTo>
                    <a:pt x="139238" y="204585"/>
                    <a:pt x="166255" y="240145"/>
                    <a:pt x="166255" y="240145"/>
                  </a:cubicBezTo>
                  <a:cubicBezTo>
                    <a:pt x="178298" y="300365"/>
                    <a:pt x="184727" y="323383"/>
                    <a:pt x="184727" y="397164"/>
                  </a:cubicBezTo>
                  <a:cubicBezTo>
                    <a:pt x="184727" y="464967"/>
                    <a:pt x="180500" y="532746"/>
                    <a:pt x="175491" y="600364"/>
                  </a:cubicBezTo>
                  <a:cubicBezTo>
                    <a:pt x="174331" y="616020"/>
                    <a:pt x="171219" y="631652"/>
                    <a:pt x="166255" y="646545"/>
                  </a:cubicBezTo>
                  <a:cubicBezTo>
                    <a:pt x="116982" y="794364"/>
                    <a:pt x="170836" y="598188"/>
                    <a:pt x="138546" y="711200"/>
                  </a:cubicBezTo>
                  <a:cubicBezTo>
                    <a:pt x="122832" y="766198"/>
                    <a:pt x="133156" y="740839"/>
                    <a:pt x="120073" y="812800"/>
                  </a:cubicBezTo>
                  <a:cubicBezTo>
                    <a:pt x="117802" y="825289"/>
                    <a:pt x="113916" y="837430"/>
                    <a:pt x="110837" y="849745"/>
                  </a:cubicBezTo>
                  <a:cubicBezTo>
                    <a:pt x="107758" y="957503"/>
                    <a:pt x="101600" y="1065216"/>
                    <a:pt x="101600" y="1173018"/>
                  </a:cubicBezTo>
                  <a:cubicBezTo>
                    <a:pt x="101600" y="1331933"/>
                    <a:pt x="81944" y="1445963"/>
                    <a:pt x="120073" y="1579418"/>
                  </a:cubicBezTo>
                  <a:cubicBezTo>
                    <a:pt x="122748" y="1588779"/>
                    <a:pt x="126634" y="1597766"/>
                    <a:pt x="129309" y="1607127"/>
                  </a:cubicBezTo>
                  <a:cubicBezTo>
                    <a:pt x="138146" y="1638056"/>
                    <a:pt x="142390" y="1670236"/>
                    <a:pt x="157018" y="1699491"/>
                  </a:cubicBezTo>
                  <a:cubicBezTo>
                    <a:pt x="180456" y="1746365"/>
                    <a:pt x="167853" y="1724980"/>
                    <a:pt x="193964" y="1764145"/>
                  </a:cubicBezTo>
                  <a:cubicBezTo>
                    <a:pt x="222690" y="1850330"/>
                    <a:pt x="182906" y="1723073"/>
                    <a:pt x="212437" y="1939636"/>
                  </a:cubicBezTo>
                  <a:cubicBezTo>
                    <a:pt x="215068" y="1958930"/>
                    <a:pt x="230909" y="1995055"/>
                    <a:pt x="230909" y="1995055"/>
                  </a:cubicBezTo>
                  <a:cubicBezTo>
                    <a:pt x="227830" y="2050473"/>
                    <a:pt x="226935" y="2106056"/>
                    <a:pt x="221673" y="2161309"/>
                  </a:cubicBezTo>
                  <a:cubicBezTo>
                    <a:pt x="220750" y="2171001"/>
                    <a:pt x="213575" y="2179349"/>
                    <a:pt x="212437" y="2189018"/>
                  </a:cubicBezTo>
                  <a:cubicBezTo>
                    <a:pt x="194531" y="2341216"/>
                    <a:pt x="229194" y="2279336"/>
                    <a:pt x="184727" y="2346036"/>
                  </a:cubicBezTo>
                  <a:cubicBezTo>
                    <a:pt x="145097" y="2464932"/>
                    <a:pt x="183130" y="2343193"/>
                    <a:pt x="157018" y="2447636"/>
                  </a:cubicBezTo>
                  <a:cubicBezTo>
                    <a:pt x="146808" y="2488473"/>
                    <a:pt x="147782" y="2462381"/>
                    <a:pt x="147782" y="2484582"/>
                  </a:cubicBezTo>
                </a:path>
              </a:pathLst>
            </a:custGeom>
            <a:ln w="1651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5449454" y="1063047"/>
            <a:ext cx="2760228" cy="2004109"/>
            <a:chOff x="6262254" y="3658466"/>
            <a:chExt cx="2760228" cy="2004109"/>
          </a:xfrm>
        </p:grpSpPr>
        <p:pic>
          <p:nvPicPr>
            <p:cNvPr id="15362" name="Picture 2" descr="https://upload.wikimedia.org/wikipedia/commons/thumb/8/88/Cana_of_Galilee._90.Holy_land_photographed._Daniel_B._Shepp._1894-1.jpg/1280px-Cana_of_Galilee._90.Holy_land_photographed._Daniel_B._Shepp._1894-1.jpg"/>
            <p:cNvPicPr>
              <a:picLocks noChangeAspect="1" noChangeArrowheads="1"/>
            </p:cNvPicPr>
            <p:nvPr/>
          </p:nvPicPr>
          <p:blipFill>
            <a:blip r:embed="rId3" cstate="print"/>
            <a:srcRect/>
            <a:stretch>
              <a:fillRect/>
            </a:stretch>
          </p:blipFill>
          <p:spPr bwMode="auto">
            <a:xfrm>
              <a:off x="6262254" y="3658466"/>
              <a:ext cx="2760228" cy="1953724"/>
            </a:xfrm>
            <a:prstGeom prst="rect">
              <a:avLst/>
            </a:prstGeom>
            <a:noFill/>
          </p:spPr>
        </p:pic>
        <p:sp>
          <p:nvSpPr>
            <p:cNvPr id="21" name="TextBox 3"/>
            <p:cNvSpPr txBox="1">
              <a:spLocks noChangeArrowheads="1"/>
            </p:cNvSpPr>
            <p:nvPr/>
          </p:nvSpPr>
          <p:spPr bwMode="auto">
            <a:xfrm>
              <a:off x="6271492" y="5400965"/>
              <a:ext cx="1528618" cy="261610"/>
            </a:xfrm>
            <a:prstGeom prst="rect">
              <a:avLst/>
            </a:prstGeom>
            <a:noFill/>
            <a:ln w="9525">
              <a:noFill/>
              <a:miter lim="800000"/>
              <a:headEnd/>
              <a:tailEnd/>
            </a:ln>
          </p:spPr>
          <p:txBody>
            <a:bodyPr wrap="square">
              <a:spAutoFit/>
            </a:bodyPr>
            <a:lstStyle/>
            <a:p>
              <a:r>
                <a:rPr lang="en-US" sz="1100" b="1" i="1" dirty="0"/>
                <a:t>Daniel B. </a:t>
              </a:r>
              <a:r>
                <a:rPr lang="en-US" sz="1100" b="1" i="1" dirty="0" err="1"/>
                <a:t>Shepp</a:t>
              </a:r>
              <a:endParaRPr lang="en-US" sz="1100" b="1" i="1" dirty="0"/>
            </a:p>
          </p:txBody>
        </p:sp>
      </p:grpSp>
      <p:sp>
        <p:nvSpPr>
          <p:cNvPr id="23" name="TextBox 6"/>
          <p:cNvSpPr txBox="1"/>
          <p:nvPr/>
        </p:nvSpPr>
        <p:spPr>
          <a:xfrm>
            <a:off x="7685270" y="3772315"/>
            <a:ext cx="1061790" cy="369332"/>
          </a:xfrm>
          <a:prstGeom prst="rect">
            <a:avLst/>
          </a:prstGeom>
          <a:noFill/>
        </p:spPr>
        <p:txBody>
          <a:bodyPr wrap="square" rtlCol="0">
            <a:spAutoFit/>
          </a:bodyPr>
          <a:lstStyle/>
          <a:p>
            <a:r>
              <a:rPr lang="en-US" dirty="0"/>
              <a:t>Nazareth </a:t>
            </a:r>
          </a:p>
        </p:txBody>
      </p:sp>
      <p:sp>
        <p:nvSpPr>
          <p:cNvPr id="24" name="5-Point Star 7"/>
          <p:cNvSpPr/>
          <p:nvPr/>
        </p:nvSpPr>
        <p:spPr>
          <a:xfrm>
            <a:off x="8246879" y="4009243"/>
            <a:ext cx="219378" cy="228154"/>
          </a:xfrm>
          <a:prstGeom prst="star5">
            <a:avLst>
              <a:gd name="adj" fmla="val 19098"/>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5971310" y="4321031"/>
            <a:ext cx="2350654" cy="1475471"/>
            <a:chOff x="5971310" y="4321031"/>
            <a:chExt cx="2350654" cy="1475471"/>
          </a:xfrm>
        </p:grpSpPr>
        <p:pic>
          <p:nvPicPr>
            <p:cNvPr id="15364" name="Picture 4" descr="Image result for nazareth in jesus time"/>
            <p:cNvPicPr>
              <a:picLocks noChangeAspect="1" noChangeArrowheads="1"/>
            </p:cNvPicPr>
            <p:nvPr/>
          </p:nvPicPr>
          <p:blipFill>
            <a:blip r:embed="rId4" cstate="print"/>
            <a:srcRect r="102" b="13698"/>
            <a:stretch>
              <a:fillRect/>
            </a:stretch>
          </p:blipFill>
          <p:spPr bwMode="auto">
            <a:xfrm>
              <a:off x="6068290" y="4321031"/>
              <a:ext cx="2253674" cy="1405514"/>
            </a:xfrm>
            <a:prstGeom prst="rect">
              <a:avLst/>
            </a:prstGeom>
            <a:noFill/>
          </p:spPr>
        </p:pic>
        <p:sp>
          <p:nvSpPr>
            <p:cNvPr id="26" name="TextBox 3"/>
            <p:cNvSpPr txBox="1">
              <a:spLocks noChangeArrowheads="1"/>
            </p:cNvSpPr>
            <p:nvPr/>
          </p:nvSpPr>
          <p:spPr bwMode="auto">
            <a:xfrm>
              <a:off x="5971310" y="5534892"/>
              <a:ext cx="1528618" cy="261610"/>
            </a:xfrm>
            <a:prstGeom prst="rect">
              <a:avLst/>
            </a:prstGeom>
            <a:noFill/>
            <a:ln w="9525">
              <a:noFill/>
              <a:miter lim="800000"/>
              <a:headEnd/>
              <a:tailEnd/>
            </a:ln>
          </p:spPr>
          <p:txBody>
            <a:bodyPr wrap="square">
              <a:spAutoFit/>
            </a:bodyPr>
            <a:lstStyle/>
            <a:p>
              <a:r>
                <a:rPr lang="en-US" sz="1100" b="1" i="1" dirty="0"/>
                <a:t>David Roberts</a:t>
              </a:r>
            </a:p>
          </p:txBody>
        </p:sp>
      </p:grpSp>
      <p:sp>
        <p:nvSpPr>
          <p:cNvPr id="29" name="Rectangle 28"/>
          <p:cNvSpPr/>
          <p:nvPr/>
        </p:nvSpPr>
        <p:spPr>
          <a:xfrm>
            <a:off x="0" y="6488668"/>
            <a:ext cx="1316386" cy="369332"/>
          </a:xfrm>
          <a:prstGeom prst="rect">
            <a:avLst/>
          </a:prstGeom>
        </p:spPr>
        <p:txBody>
          <a:bodyPr wrap="none">
            <a:spAutoFit/>
          </a:bodyPr>
          <a:lstStyle/>
          <a:p>
            <a:r>
              <a:rPr lang="en-US" dirty="0">
                <a:solidFill>
                  <a:schemeClr val="bg1"/>
                </a:solidFill>
              </a:rPr>
              <a:t>JST John 2:1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099" name="Rectangle 4"/>
          <p:cNvSpPr>
            <a:spLocks noChangeArrowheads="1"/>
          </p:cNvSpPr>
          <p:nvPr/>
        </p:nvSpPr>
        <p:spPr bwMode="auto">
          <a:xfrm>
            <a:off x="175491" y="0"/>
            <a:ext cx="11841018" cy="707886"/>
          </a:xfrm>
          <a:prstGeom prst="rect">
            <a:avLst/>
          </a:prstGeom>
          <a:noFill/>
          <a:ln w="9525">
            <a:noFill/>
            <a:miter lim="800000"/>
            <a:headEnd/>
            <a:tailEnd/>
          </a:ln>
        </p:spPr>
        <p:txBody>
          <a:bodyPr wrap="square">
            <a:spAutoFit/>
          </a:bodyPr>
          <a:lstStyle/>
          <a:p>
            <a:pPr algn="ctr"/>
            <a:r>
              <a:rPr lang="en-US" sz="4000" b="1" dirty="0">
                <a:solidFill>
                  <a:schemeClr val="bg1"/>
                </a:solidFill>
                <a:latin typeface="Lucida Calligraphy" pitchFamily="66" charset="0"/>
              </a:rPr>
              <a:t>The Wedding Feast</a:t>
            </a:r>
            <a:endParaRPr lang="en-US" sz="3200" b="1" dirty="0">
              <a:solidFill>
                <a:schemeClr val="bg1"/>
              </a:solidFill>
              <a:latin typeface="Lucida Calligraphy" pitchFamily="66" charset="0"/>
            </a:endParaRPr>
          </a:p>
        </p:txBody>
      </p:sp>
      <p:sp>
        <p:nvSpPr>
          <p:cNvPr id="4100" name="TextBox 5"/>
          <p:cNvSpPr txBox="1">
            <a:spLocks noChangeArrowheads="1"/>
          </p:cNvSpPr>
          <p:nvPr/>
        </p:nvSpPr>
        <p:spPr bwMode="auto">
          <a:xfrm>
            <a:off x="0" y="6550223"/>
            <a:ext cx="2540000" cy="307777"/>
          </a:xfrm>
          <a:prstGeom prst="rect">
            <a:avLst/>
          </a:prstGeom>
          <a:noFill/>
          <a:ln w="9525">
            <a:noFill/>
            <a:miter lim="800000"/>
            <a:headEnd/>
            <a:tailEnd/>
          </a:ln>
        </p:spPr>
        <p:txBody>
          <a:bodyPr>
            <a:spAutoFit/>
          </a:bodyPr>
          <a:lstStyle/>
          <a:p>
            <a:r>
              <a:rPr lang="en-US" sz="1400" b="1" dirty="0">
                <a:solidFill>
                  <a:schemeClr val="bg1"/>
                </a:solidFill>
              </a:rPr>
              <a:t>John 2:2</a:t>
            </a:r>
          </a:p>
        </p:txBody>
      </p:sp>
      <p:sp>
        <p:nvSpPr>
          <p:cNvPr id="7" name="Rectangle 6"/>
          <p:cNvSpPr/>
          <p:nvPr/>
        </p:nvSpPr>
        <p:spPr>
          <a:xfrm>
            <a:off x="840509" y="1286318"/>
            <a:ext cx="5255490" cy="923330"/>
          </a:xfrm>
          <a:prstGeom prst="rect">
            <a:avLst/>
          </a:prstGeom>
        </p:spPr>
        <p:txBody>
          <a:bodyPr wrap="square">
            <a:spAutoFit/>
          </a:bodyPr>
          <a:lstStyle/>
          <a:p>
            <a:r>
              <a:rPr lang="en-US" dirty="0">
                <a:solidFill>
                  <a:schemeClr val="bg1"/>
                </a:solidFill>
              </a:rPr>
              <a:t>A short time after Jesus was baptized, He and His disciples attended a wedding feast in Cana, a village near </a:t>
            </a:r>
            <a:r>
              <a:rPr lang="en-US" dirty="0" err="1">
                <a:solidFill>
                  <a:schemeClr val="bg1"/>
                </a:solidFill>
              </a:rPr>
              <a:t>Jesus’s</a:t>
            </a:r>
            <a:r>
              <a:rPr lang="en-US" dirty="0">
                <a:solidFill>
                  <a:schemeClr val="bg1"/>
                </a:solidFill>
              </a:rPr>
              <a:t> hometown of Nazareth. </a:t>
            </a:r>
          </a:p>
        </p:txBody>
      </p:sp>
      <p:grpSp>
        <p:nvGrpSpPr>
          <p:cNvPr id="245" name="Group 244"/>
          <p:cNvGrpSpPr/>
          <p:nvPr/>
        </p:nvGrpSpPr>
        <p:grpSpPr>
          <a:xfrm>
            <a:off x="277321" y="2138219"/>
            <a:ext cx="5994170" cy="3819114"/>
            <a:chOff x="582121" y="2636982"/>
            <a:chExt cx="5994170" cy="3819114"/>
          </a:xfrm>
        </p:grpSpPr>
        <p:sp>
          <p:nvSpPr>
            <p:cNvPr id="6" name="Rectangle 5"/>
            <p:cNvSpPr/>
            <p:nvPr/>
          </p:nvSpPr>
          <p:spPr>
            <a:xfrm>
              <a:off x="3731490" y="4870256"/>
              <a:ext cx="2844801" cy="646331"/>
            </a:xfrm>
            <a:prstGeom prst="rect">
              <a:avLst/>
            </a:prstGeom>
          </p:spPr>
          <p:txBody>
            <a:bodyPr wrap="square">
              <a:spAutoFit/>
            </a:bodyPr>
            <a:lstStyle/>
            <a:p>
              <a:pPr algn="ctr"/>
              <a:r>
                <a:rPr lang="en-US" dirty="0">
                  <a:solidFill>
                    <a:schemeClr val="bg1"/>
                  </a:solidFill>
                </a:rPr>
                <a:t>Philip = Andrew’s friend</a:t>
              </a:r>
            </a:p>
            <a:p>
              <a:pPr algn="ctr"/>
              <a:r>
                <a:rPr lang="en-US" dirty="0">
                  <a:solidFill>
                    <a:schemeClr val="bg1"/>
                  </a:solidFill>
                </a:rPr>
                <a:t>  Nathanael = Phillip’s friend</a:t>
              </a:r>
            </a:p>
          </p:txBody>
        </p:sp>
        <p:grpSp>
          <p:nvGrpSpPr>
            <p:cNvPr id="9" name="Group 8"/>
            <p:cNvGrpSpPr/>
            <p:nvPr/>
          </p:nvGrpSpPr>
          <p:grpSpPr>
            <a:xfrm>
              <a:off x="582121" y="2833255"/>
              <a:ext cx="929614" cy="2025073"/>
              <a:chOff x="2438400" y="838200"/>
              <a:chExt cx="2093626" cy="4560757"/>
            </a:xfrm>
          </p:grpSpPr>
          <p:grpSp>
            <p:nvGrpSpPr>
              <p:cNvPr id="10" name="Group 120"/>
              <p:cNvGrpSpPr/>
              <p:nvPr/>
            </p:nvGrpSpPr>
            <p:grpSpPr>
              <a:xfrm>
                <a:off x="2438400" y="838200"/>
                <a:ext cx="2093626" cy="4560757"/>
                <a:chOff x="3962400" y="685800"/>
                <a:chExt cx="2514600" cy="4930345"/>
              </a:xfrm>
            </p:grpSpPr>
            <p:sp>
              <p:nvSpPr>
                <p:cNvPr id="12" name="Round Diagonal Corner Rectangle 11"/>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61002" y="744036"/>
                  <a:ext cx="1648917" cy="1909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33"/>
                <p:cNvGrpSpPr/>
                <p:nvPr/>
              </p:nvGrpSpPr>
              <p:grpSpPr>
                <a:xfrm rot="2754858">
                  <a:off x="4727425" y="4901111"/>
                  <a:ext cx="483355" cy="946713"/>
                  <a:chOff x="1676400" y="2133600"/>
                  <a:chExt cx="1447800" cy="2088845"/>
                </a:xfrm>
              </p:grpSpPr>
              <p:sp>
                <p:nvSpPr>
                  <p:cNvPr id="35" name="Oval 3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45"/>
                <p:cNvGrpSpPr/>
                <p:nvPr/>
              </p:nvGrpSpPr>
              <p:grpSpPr>
                <a:xfrm rot="18845142" flipH="1">
                  <a:off x="5215780" y="4792556"/>
                  <a:ext cx="525679" cy="955158"/>
                  <a:chOff x="1676400" y="2133600"/>
                  <a:chExt cx="1447800" cy="2088845"/>
                </a:xfrm>
              </p:grpSpPr>
              <p:sp>
                <p:nvSpPr>
                  <p:cNvPr id="32" name="Oval 31"/>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49"/>
                <p:cNvGrpSpPr/>
                <p:nvPr/>
              </p:nvGrpSpPr>
              <p:grpSpPr>
                <a:xfrm>
                  <a:off x="4082143" y="2546274"/>
                  <a:ext cx="2394857" cy="2681378"/>
                  <a:chOff x="4419600" y="2060454"/>
                  <a:chExt cx="3045502" cy="4187946"/>
                </a:xfrm>
              </p:grpSpPr>
              <p:sp>
                <p:nvSpPr>
                  <p:cNvPr id="23" name="Oval 22"/>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ound Diagonal Corner Rectangle 17"/>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969140" y="2175277"/>
                  <a:ext cx="516546" cy="2403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62400" y="1151957"/>
                  <a:ext cx="2394857" cy="21451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124200" y="914400"/>
                <a:ext cx="430070" cy="3048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1681019" y="2780145"/>
              <a:ext cx="979052" cy="2105892"/>
              <a:chOff x="3200399" y="228600"/>
              <a:chExt cx="2548824" cy="5462666"/>
            </a:xfrm>
          </p:grpSpPr>
          <p:grpSp>
            <p:nvGrpSpPr>
              <p:cNvPr id="39" name="Group 47"/>
              <p:cNvGrpSpPr/>
              <p:nvPr/>
            </p:nvGrpSpPr>
            <p:grpSpPr>
              <a:xfrm>
                <a:off x="4373404" y="5022623"/>
                <a:ext cx="569609" cy="668643"/>
                <a:chOff x="6106804" y="4039302"/>
                <a:chExt cx="666047" cy="774146"/>
              </a:xfrm>
            </p:grpSpPr>
            <p:sp>
              <p:nvSpPr>
                <p:cNvPr id="64" name="Oval 63"/>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47"/>
              <p:cNvGrpSpPr/>
              <p:nvPr/>
            </p:nvGrpSpPr>
            <p:grpSpPr>
              <a:xfrm rot="2613352">
                <a:off x="3936594" y="4916461"/>
                <a:ext cx="569609" cy="668643"/>
                <a:chOff x="6106804" y="4039302"/>
                <a:chExt cx="666047" cy="774146"/>
              </a:xfrm>
            </p:grpSpPr>
            <p:sp>
              <p:nvSpPr>
                <p:cNvPr id="61" name="Oval 60"/>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ounded Rectangle 40"/>
              <p:cNvSpPr/>
              <p:nvPr/>
            </p:nvSpPr>
            <p:spPr>
              <a:xfrm>
                <a:off x="3721734" y="689307"/>
                <a:ext cx="1629173" cy="1184675"/>
              </a:xfrm>
              <a:prstGeom prst="roundRect">
                <a:avLst>
                  <a:gd name="adj" fmla="val 31968"/>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257800" y="3048000"/>
                <a:ext cx="491423" cy="7293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00399" y="3124201"/>
                <a:ext cx="457201"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20102191">
                <a:off x="4780762" y="1703283"/>
                <a:ext cx="847170" cy="1827133"/>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327004">
                <a:off x="3395827" y="1676536"/>
                <a:ext cx="847170" cy="1827133"/>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a:off x="3591401" y="1739713"/>
                <a:ext cx="1824674" cy="355402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rot="10800000">
                <a:off x="4243070" y="1739713"/>
                <a:ext cx="521335" cy="65815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366654" flipH="1">
                <a:off x="3645606" y="1696691"/>
                <a:ext cx="604430" cy="3413709"/>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1233346">
                <a:off x="4747840" y="1682627"/>
                <a:ext cx="604430" cy="3427064"/>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rot="662489">
                <a:off x="3722856" y="1826272"/>
                <a:ext cx="325835" cy="1448498"/>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0760750">
                <a:off x="4912984" y="1867240"/>
                <a:ext cx="325835" cy="1468635"/>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917235" y="228600"/>
                <a:ext cx="1173005" cy="17111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17471203">
                <a:off x="3264704" y="890404"/>
                <a:ext cx="1306704" cy="456169"/>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15759005" flipV="1">
                <a:off x="4495200" y="880545"/>
                <a:ext cx="1306221" cy="456169"/>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21077723">
                <a:off x="4142751" y="417340"/>
                <a:ext cx="782003" cy="460707"/>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elay 55"/>
              <p:cNvSpPr/>
              <p:nvPr/>
            </p:nvSpPr>
            <p:spPr>
              <a:xfrm rot="16200000">
                <a:off x="4371459" y="-225624"/>
                <a:ext cx="394892" cy="1303339"/>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657600" y="3429000"/>
                <a:ext cx="16764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Wave 57"/>
              <p:cNvSpPr/>
              <p:nvPr/>
            </p:nvSpPr>
            <p:spPr>
              <a:xfrm rot="15210751">
                <a:off x="4724729" y="3843514"/>
                <a:ext cx="762000" cy="253453"/>
              </a:xfrm>
              <a:prstGeom prst="wav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Wave 58"/>
              <p:cNvSpPr/>
              <p:nvPr/>
            </p:nvSpPr>
            <p:spPr>
              <a:xfrm rot="16200000">
                <a:off x="4572330" y="3843513"/>
                <a:ext cx="762000" cy="253453"/>
              </a:xfrm>
              <a:prstGeom prst="wav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4876800" y="3429000"/>
                <a:ext cx="304800" cy="2286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2847175" y="2769123"/>
              <a:ext cx="800112" cy="2024550"/>
              <a:chOff x="6934200" y="1265656"/>
              <a:chExt cx="1985484" cy="4373144"/>
            </a:xfrm>
          </p:grpSpPr>
          <p:sp>
            <p:nvSpPr>
              <p:cNvPr id="68" name="Oval 67"/>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6724914" flipH="1">
                <a:off x="6809060" y="3667864"/>
                <a:ext cx="601800" cy="3515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3549535" flipH="1">
                <a:off x="8409583" y="3649135"/>
                <a:ext cx="601800" cy="3515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24"/>
              <p:cNvGrpSpPr/>
              <p:nvPr/>
            </p:nvGrpSpPr>
            <p:grpSpPr>
              <a:xfrm>
                <a:off x="7108136" y="2388756"/>
                <a:ext cx="1544360" cy="2210894"/>
                <a:chOff x="4553133" y="901823"/>
                <a:chExt cx="2186627" cy="3449921"/>
              </a:xfrm>
            </p:grpSpPr>
            <p:sp>
              <p:nvSpPr>
                <p:cNvPr id="146" name="Double Wave 23"/>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6"/>
                <p:cNvGrpSpPr/>
                <p:nvPr/>
              </p:nvGrpSpPr>
              <p:grpSpPr>
                <a:xfrm>
                  <a:off x="4694566" y="901823"/>
                  <a:ext cx="2045194" cy="1982724"/>
                  <a:chOff x="2594848" y="2213440"/>
                  <a:chExt cx="2045194" cy="1982724"/>
                </a:xfrm>
                <a:solidFill>
                  <a:srgbClr val="E0C13C"/>
                </a:solidFill>
              </p:grpSpPr>
              <p:sp>
                <p:nvSpPr>
                  <p:cNvPr id="148" name="Pie 17"/>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9" name="Group 5"/>
                  <p:cNvGrpSpPr/>
                  <p:nvPr/>
                </p:nvGrpSpPr>
                <p:grpSpPr>
                  <a:xfrm>
                    <a:off x="2840416" y="2333435"/>
                    <a:ext cx="1586009" cy="1634505"/>
                    <a:chOff x="2838154" y="2333435"/>
                    <a:chExt cx="1586009" cy="1634505"/>
                  </a:xfrm>
                  <a:grpFill/>
                </p:grpSpPr>
                <p:sp>
                  <p:nvSpPr>
                    <p:cNvPr id="150" name="Moon 3"/>
                    <p:cNvSpPr/>
                    <p:nvPr/>
                  </p:nvSpPr>
                  <p:spPr>
                    <a:xfrm rot="16200000">
                      <a:off x="2921323" y="2465100"/>
                      <a:ext cx="1419672" cy="1586008"/>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20"/>
                    <p:cNvSpPr/>
                    <p:nvPr/>
                  </p:nvSpPr>
                  <p:spPr>
                    <a:xfrm rot="16200000">
                      <a:off x="3004894" y="2166695"/>
                      <a:ext cx="1171765" cy="1505246"/>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0" name="Oval 79"/>
              <p:cNvSpPr/>
              <p:nvPr/>
            </p:nvSpPr>
            <p:spPr>
              <a:xfrm flipH="1">
                <a:off x="7377452" y="1418345"/>
                <a:ext cx="1192870" cy="149042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58"/>
              <p:cNvGrpSpPr/>
              <p:nvPr/>
            </p:nvGrpSpPr>
            <p:grpSpPr>
              <a:xfrm rot="175281">
                <a:off x="7281771" y="4966315"/>
                <a:ext cx="1319546" cy="446802"/>
                <a:chOff x="3810000" y="1677648"/>
                <a:chExt cx="4705061" cy="1827552"/>
              </a:xfrm>
            </p:grpSpPr>
            <p:grpSp>
              <p:nvGrpSpPr>
                <p:cNvPr id="116" name="Group 37"/>
                <p:cNvGrpSpPr/>
                <p:nvPr/>
              </p:nvGrpSpPr>
              <p:grpSpPr>
                <a:xfrm>
                  <a:off x="3810000" y="1828800"/>
                  <a:ext cx="1776984" cy="1676400"/>
                  <a:chOff x="3810000" y="1828800"/>
                  <a:chExt cx="4038600" cy="3810000"/>
                </a:xfrm>
              </p:grpSpPr>
              <p:sp>
                <p:nvSpPr>
                  <p:cNvPr id="137" name="Half Frame 13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Half Frame 13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Half Frame 13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Half Frame 13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onut 14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Diamond 14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38"/>
                <p:cNvGrpSpPr/>
                <p:nvPr/>
              </p:nvGrpSpPr>
              <p:grpSpPr>
                <a:xfrm>
                  <a:off x="5314014" y="1757596"/>
                  <a:ext cx="1776984" cy="1676400"/>
                  <a:chOff x="3810000" y="1828800"/>
                  <a:chExt cx="4038600" cy="3810000"/>
                </a:xfrm>
              </p:grpSpPr>
              <p:sp>
                <p:nvSpPr>
                  <p:cNvPr id="128" name="Half Frame 12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Half Frame 12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Half Frame 12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Half Frame 13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Donut 13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Diamond 13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48"/>
                <p:cNvGrpSpPr/>
                <p:nvPr/>
              </p:nvGrpSpPr>
              <p:grpSpPr>
                <a:xfrm>
                  <a:off x="6738077" y="1677648"/>
                  <a:ext cx="1776984" cy="1676400"/>
                  <a:chOff x="3810000" y="1828800"/>
                  <a:chExt cx="4038600" cy="3810000"/>
                </a:xfrm>
              </p:grpSpPr>
              <p:sp>
                <p:nvSpPr>
                  <p:cNvPr id="119" name="Half Frame 11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12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iamond 12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Cloud 81"/>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717"/>
              <p:cNvGrpSpPr/>
              <p:nvPr/>
            </p:nvGrpSpPr>
            <p:grpSpPr>
              <a:xfrm>
                <a:off x="7162023" y="1568903"/>
                <a:ext cx="1544762" cy="259293"/>
                <a:chOff x="7105896" y="1557210"/>
                <a:chExt cx="1544762" cy="488119"/>
              </a:xfrm>
            </p:grpSpPr>
            <p:sp>
              <p:nvSpPr>
                <p:cNvPr id="84" name="Rounded Rectangle 15"/>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59"/>
                <p:cNvGrpSpPr/>
                <p:nvPr/>
              </p:nvGrpSpPr>
              <p:grpSpPr>
                <a:xfrm rot="160736">
                  <a:off x="7230848" y="1557210"/>
                  <a:ext cx="1269517" cy="488119"/>
                  <a:chOff x="3810000" y="1677648"/>
                  <a:chExt cx="4705061" cy="1827552"/>
                </a:xfrm>
              </p:grpSpPr>
              <p:grpSp>
                <p:nvGrpSpPr>
                  <p:cNvPr id="86" name="Group 37"/>
                  <p:cNvGrpSpPr/>
                  <p:nvPr/>
                </p:nvGrpSpPr>
                <p:grpSpPr>
                  <a:xfrm>
                    <a:off x="3810000" y="1828800"/>
                    <a:ext cx="1776984" cy="1676400"/>
                    <a:chOff x="3810000" y="1828800"/>
                    <a:chExt cx="4038600" cy="3810000"/>
                  </a:xfrm>
                </p:grpSpPr>
                <p:sp>
                  <p:nvSpPr>
                    <p:cNvPr id="107" name="Half Frame 10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Half Frame 10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Half Frame 10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Half Frame 10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onut 11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iamond 11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38"/>
                  <p:cNvGrpSpPr/>
                  <p:nvPr/>
                </p:nvGrpSpPr>
                <p:grpSpPr>
                  <a:xfrm>
                    <a:off x="5314014" y="1757596"/>
                    <a:ext cx="1776984" cy="1676400"/>
                    <a:chOff x="3810000" y="1828800"/>
                    <a:chExt cx="4038600" cy="3810000"/>
                  </a:xfrm>
                </p:grpSpPr>
                <p:sp>
                  <p:nvSpPr>
                    <p:cNvPr id="98" name="Half Frame 9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Half Frame 9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Half Frame 9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Half Frame 10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iamond 10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48"/>
                  <p:cNvGrpSpPr/>
                  <p:nvPr/>
                </p:nvGrpSpPr>
                <p:grpSpPr>
                  <a:xfrm>
                    <a:off x="6738077" y="1677648"/>
                    <a:ext cx="1776984" cy="1676400"/>
                    <a:chOff x="3810000" y="1828800"/>
                    <a:chExt cx="4038600" cy="3810000"/>
                  </a:xfrm>
                </p:grpSpPr>
                <p:sp>
                  <p:nvSpPr>
                    <p:cNvPr id="89" name="Half Frame 8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Half Frame 8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Half Frame 9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Half Frame 9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9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iamond 9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52" name="Group 651"/>
            <p:cNvGrpSpPr/>
            <p:nvPr/>
          </p:nvGrpSpPr>
          <p:grpSpPr>
            <a:xfrm>
              <a:off x="3971636" y="2754745"/>
              <a:ext cx="997527" cy="2057400"/>
              <a:chOff x="5530228" y="533400"/>
              <a:chExt cx="2913593" cy="5825482"/>
            </a:xfrm>
          </p:grpSpPr>
          <p:sp>
            <p:nvSpPr>
              <p:cNvPr id="153" name="Oval 152"/>
              <p:cNvSpPr/>
              <p:nvPr/>
            </p:nvSpPr>
            <p:spPr>
              <a:xfrm rot="3646842">
                <a:off x="6888472" y="5751381"/>
                <a:ext cx="721837" cy="493165"/>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6922285">
                <a:off x="6341129" y="5747781"/>
                <a:ext cx="721837" cy="493165"/>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4"/>
              <p:cNvSpPr/>
              <p:nvPr/>
            </p:nvSpPr>
            <p:spPr>
              <a:xfrm rot="21304292">
                <a:off x="7077564" y="635545"/>
                <a:ext cx="851179" cy="1600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loud 155"/>
              <p:cNvSpPr/>
              <p:nvPr/>
            </p:nvSpPr>
            <p:spPr>
              <a:xfrm>
                <a:off x="5943600" y="609600"/>
                <a:ext cx="838200" cy="1600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3770880">
                <a:off x="7070836" y="5264272"/>
                <a:ext cx="808545" cy="45856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2706969">
                <a:off x="7764685" y="3688349"/>
                <a:ext cx="721837" cy="4931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6922285">
                <a:off x="5426729" y="3690382"/>
                <a:ext cx="721837" cy="4931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Manual Operation 159"/>
              <p:cNvSpPr/>
              <p:nvPr/>
            </p:nvSpPr>
            <p:spPr>
              <a:xfrm rot="9035457">
                <a:off x="7363195" y="2440633"/>
                <a:ext cx="748064" cy="1633234"/>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Manual Operation 160"/>
              <p:cNvSpPr/>
              <p:nvPr/>
            </p:nvSpPr>
            <p:spPr>
              <a:xfrm rot="12441478">
                <a:off x="5826095" y="2441228"/>
                <a:ext cx="748064" cy="166045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Manual Operation 161"/>
              <p:cNvSpPr/>
              <p:nvPr/>
            </p:nvSpPr>
            <p:spPr>
              <a:xfrm rot="10800000">
                <a:off x="6054729" y="2438400"/>
                <a:ext cx="1815561" cy="3505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Hexagon 162"/>
              <p:cNvSpPr/>
              <p:nvPr/>
            </p:nvSpPr>
            <p:spPr>
              <a:xfrm>
                <a:off x="6753026" y="775761"/>
                <a:ext cx="418976" cy="363541"/>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6215264" y="4267201"/>
                <a:ext cx="1522203" cy="3048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6553200" y="1752600"/>
                <a:ext cx="770700" cy="140249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194392" y="533400"/>
                <a:ext cx="1536244" cy="23024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loud 166"/>
              <p:cNvSpPr/>
              <p:nvPr/>
            </p:nvSpPr>
            <p:spPr>
              <a:xfrm>
                <a:off x="6580996" y="2088015"/>
                <a:ext cx="762000" cy="137160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6054733" y="775761"/>
                <a:ext cx="1815561" cy="363541"/>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750136" y="2270911"/>
                <a:ext cx="437067" cy="306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Wave 169"/>
              <p:cNvSpPr/>
              <p:nvPr/>
            </p:nvSpPr>
            <p:spPr>
              <a:xfrm rot="16200000">
                <a:off x="6705600" y="4952999"/>
                <a:ext cx="1219200" cy="30480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Wave 170"/>
              <p:cNvSpPr/>
              <p:nvPr/>
            </p:nvSpPr>
            <p:spPr>
              <a:xfrm rot="15242885">
                <a:off x="6768063" y="4889830"/>
                <a:ext cx="1322876" cy="414678"/>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7086600" y="4191000"/>
                <a:ext cx="414136" cy="3810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64"/>
              <p:cNvGrpSpPr/>
              <p:nvPr/>
            </p:nvGrpSpPr>
            <p:grpSpPr>
              <a:xfrm>
                <a:off x="6005384" y="776416"/>
                <a:ext cx="1828800" cy="372763"/>
                <a:chOff x="4343400" y="5863281"/>
                <a:chExt cx="2286000" cy="844379"/>
              </a:xfrm>
            </p:grpSpPr>
            <p:grpSp>
              <p:nvGrpSpPr>
                <p:cNvPr id="202" name="Group 163"/>
                <p:cNvGrpSpPr/>
                <p:nvPr/>
              </p:nvGrpSpPr>
              <p:grpSpPr>
                <a:xfrm>
                  <a:off x="4343400" y="5863281"/>
                  <a:ext cx="2286000" cy="766119"/>
                  <a:chOff x="4343400" y="5863281"/>
                  <a:chExt cx="2286000" cy="766119"/>
                </a:xfrm>
              </p:grpSpPr>
              <p:sp>
                <p:nvSpPr>
                  <p:cNvPr id="207" name="Quad Arrow Callout 206"/>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Quad Arrow Callout 207"/>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Quad Arrow Callout 208"/>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Quad Arrow Callout 209"/>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158"/>
                  <p:cNvGrpSpPr/>
                  <p:nvPr/>
                </p:nvGrpSpPr>
                <p:grpSpPr>
                  <a:xfrm>
                    <a:off x="4800600" y="5863281"/>
                    <a:ext cx="1396313" cy="313038"/>
                    <a:chOff x="4800600" y="5863281"/>
                    <a:chExt cx="1396313" cy="313038"/>
                  </a:xfrm>
                </p:grpSpPr>
                <p:sp>
                  <p:nvSpPr>
                    <p:cNvPr id="212" name="Isosceles Triangle 211"/>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Isosceles Triangle 212"/>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 name="Group 159"/>
                <p:cNvGrpSpPr/>
                <p:nvPr/>
              </p:nvGrpSpPr>
              <p:grpSpPr>
                <a:xfrm flipH="1" flipV="1">
                  <a:off x="4800600" y="6394622"/>
                  <a:ext cx="1396313" cy="313038"/>
                  <a:chOff x="4800600" y="5863281"/>
                  <a:chExt cx="1396313" cy="313038"/>
                </a:xfrm>
              </p:grpSpPr>
              <p:sp>
                <p:nvSpPr>
                  <p:cNvPr id="204" name="Isosceles Triangle 203"/>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Isosceles Triangle 204"/>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Isosceles Triangle 205"/>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 name="Group 165"/>
              <p:cNvGrpSpPr/>
              <p:nvPr/>
            </p:nvGrpSpPr>
            <p:grpSpPr>
              <a:xfrm rot="1889829">
                <a:off x="5530228" y="3667624"/>
                <a:ext cx="726889" cy="372763"/>
                <a:chOff x="4343400" y="5863281"/>
                <a:chExt cx="2286000" cy="844379"/>
              </a:xfrm>
            </p:grpSpPr>
            <p:grpSp>
              <p:nvGrpSpPr>
                <p:cNvPr id="189" name="Group 163"/>
                <p:cNvGrpSpPr/>
                <p:nvPr/>
              </p:nvGrpSpPr>
              <p:grpSpPr>
                <a:xfrm>
                  <a:off x="4343400" y="5863281"/>
                  <a:ext cx="2286000" cy="766119"/>
                  <a:chOff x="4343400" y="5863281"/>
                  <a:chExt cx="2286000" cy="766119"/>
                </a:xfrm>
              </p:grpSpPr>
              <p:sp>
                <p:nvSpPr>
                  <p:cNvPr id="194" name="Quad Arrow Callout 193"/>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Quad Arrow Callout 194"/>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Quad Arrow Callout 195"/>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Quad Arrow Callout 196"/>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58"/>
                  <p:cNvGrpSpPr/>
                  <p:nvPr/>
                </p:nvGrpSpPr>
                <p:grpSpPr>
                  <a:xfrm>
                    <a:off x="4800600" y="5863281"/>
                    <a:ext cx="1396313" cy="313038"/>
                    <a:chOff x="4800600" y="5863281"/>
                    <a:chExt cx="1396313" cy="313038"/>
                  </a:xfrm>
                </p:grpSpPr>
                <p:sp>
                  <p:nvSpPr>
                    <p:cNvPr id="199" name="Isosceles Triangle 198"/>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Isosceles Triangle 199"/>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Isosceles Triangle 200"/>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0" name="Group 159"/>
                <p:cNvGrpSpPr/>
                <p:nvPr/>
              </p:nvGrpSpPr>
              <p:grpSpPr>
                <a:xfrm flipH="1" flipV="1">
                  <a:off x="4800600" y="6394622"/>
                  <a:ext cx="1396313" cy="313038"/>
                  <a:chOff x="4800600" y="5863281"/>
                  <a:chExt cx="1396313" cy="313038"/>
                </a:xfrm>
              </p:grpSpPr>
              <p:sp>
                <p:nvSpPr>
                  <p:cNvPr id="191" name="Isosceles Triangle 190"/>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Isosceles Triangle 191"/>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Isosceles Triangle 192"/>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5" name="Group 179"/>
              <p:cNvGrpSpPr/>
              <p:nvPr/>
            </p:nvGrpSpPr>
            <p:grpSpPr>
              <a:xfrm rot="19648799">
                <a:off x="7716932" y="3633804"/>
                <a:ext cx="726889" cy="372763"/>
                <a:chOff x="4343400" y="5863281"/>
                <a:chExt cx="2286000" cy="844379"/>
              </a:xfrm>
            </p:grpSpPr>
            <p:grpSp>
              <p:nvGrpSpPr>
                <p:cNvPr id="176" name="Group 163"/>
                <p:cNvGrpSpPr/>
                <p:nvPr/>
              </p:nvGrpSpPr>
              <p:grpSpPr>
                <a:xfrm>
                  <a:off x="4343400" y="5863281"/>
                  <a:ext cx="2286000" cy="766119"/>
                  <a:chOff x="4343400" y="5863281"/>
                  <a:chExt cx="2286000" cy="766119"/>
                </a:xfrm>
              </p:grpSpPr>
              <p:sp>
                <p:nvSpPr>
                  <p:cNvPr id="181" name="Quad Arrow Callout 180"/>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Callout 181"/>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Quad Arrow Callout 182"/>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Callout 183"/>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58"/>
                  <p:cNvGrpSpPr/>
                  <p:nvPr/>
                </p:nvGrpSpPr>
                <p:grpSpPr>
                  <a:xfrm>
                    <a:off x="4800600" y="5863281"/>
                    <a:ext cx="1396313" cy="313038"/>
                    <a:chOff x="4800600" y="5863281"/>
                    <a:chExt cx="1396313" cy="313038"/>
                  </a:xfrm>
                </p:grpSpPr>
                <p:sp>
                  <p:nvSpPr>
                    <p:cNvPr id="186" name="Isosceles Triangle 185"/>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Isosceles Triangle 186"/>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Isosceles Triangle 187"/>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159"/>
                <p:cNvGrpSpPr/>
                <p:nvPr/>
              </p:nvGrpSpPr>
              <p:grpSpPr>
                <a:xfrm flipH="1" flipV="1">
                  <a:off x="4800600" y="6394622"/>
                  <a:ext cx="1396313" cy="313038"/>
                  <a:chOff x="4800600" y="5863281"/>
                  <a:chExt cx="1396313" cy="313038"/>
                </a:xfrm>
              </p:grpSpPr>
              <p:sp>
                <p:nvSpPr>
                  <p:cNvPr id="178" name="Isosceles Triangle 177"/>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Isosceles Triangle 178"/>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5" name="Group 449"/>
            <p:cNvGrpSpPr/>
            <p:nvPr/>
          </p:nvGrpSpPr>
          <p:grpSpPr>
            <a:xfrm flipH="1">
              <a:off x="5033817" y="2636982"/>
              <a:ext cx="942109" cy="2128982"/>
              <a:chOff x="4572000" y="840465"/>
              <a:chExt cx="2895600" cy="5636536"/>
            </a:xfrm>
          </p:grpSpPr>
          <p:sp>
            <p:nvSpPr>
              <p:cNvPr id="216" name="Cloud 215"/>
              <p:cNvSpPr/>
              <p:nvPr/>
            </p:nvSpPr>
            <p:spPr>
              <a:xfrm>
                <a:off x="6324600" y="2057400"/>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loud 216"/>
              <p:cNvSpPr/>
              <p:nvPr/>
            </p:nvSpPr>
            <p:spPr>
              <a:xfrm>
                <a:off x="6324600" y="1371600"/>
                <a:ext cx="838200"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217"/>
              <p:cNvSpPr/>
              <p:nvPr/>
            </p:nvSpPr>
            <p:spPr>
              <a:xfrm rot="19357175">
                <a:off x="6033395" y="84046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rot="1400185">
                <a:off x="4957048" y="104723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loud 219"/>
              <p:cNvSpPr/>
              <p:nvPr/>
            </p:nvSpPr>
            <p:spPr>
              <a:xfrm>
                <a:off x="4661796" y="1901316"/>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6128217">
                <a:off x="6205364" y="5910987"/>
                <a:ext cx="470136" cy="66189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4472555">
                <a:off x="5586502" y="5893306"/>
                <a:ext cx="430690" cy="69567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a:off x="5072474" y="3067919"/>
                <a:ext cx="2130646" cy="3117293"/>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rot="610840">
                <a:off x="5266504" y="2973573"/>
                <a:ext cx="564425" cy="3176353"/>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2901859">
                <a:off x="4757064" y="3975367"/>
                <a:ext cx="394172" cy="7642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20226769">
                <a:off x="6975913" y="4063040"/>
                <a:ext cx="491687" cy="60647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rot="1442139">
                <a:off x="4996538" y="2881630"/>
                <a:ext cx="594222" cy="1633314"/>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20249249">
                <a:off x="6617057" y="2883496"/>
                <a:ext cx="594222" cy="1633314"/>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41"/>
              <p:cNvGrpSpPr/>
              <p:nvPr/>
            </p:nvGrpSpPr>
            <p:grpSpPr>
              <a:xfrm>
                <a:off x="5399314" y="2813822"/>
                <a:ext cx="1541499" cy="3331040"/>
                <a:chOff x="6327583" y="3173375"/>
                <a:chExt cx="1142159" cy="1658222"/>
              </a:xfrm>
            </p:grpSpPr>
            <p:sp>
              <p:nvSpPr>
                <p:cNvPr id="234" name="Trapezoid 233"/>
                <p:cNvSpPr/>
                <p:nvPr/>
              </p:nvSpPr>
              <p:spPr>
                <a:xfrm rot="21277925">
                  <a:off x="7051537" y="3250380"/>
                  <a:ext cx="418205" cy="1581217"/>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15844898">
                  <a:off x="6498264" y="3033745"/>
                  <a:ext cx="711340" cy="990600"/>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p:cNvSpPr/>
                <p:nvPr/>
              </p:nvSpPr>
              <p:spPr>
                <a:xfrm rot="16400088">
                  <a:off x="6556621" y="3146096"/>
                  <a:ext cx="524331" cy="982407"/>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36"/>
                <p:cNvSpPr/>
                <p:nvPr/>
              </p:nvSpPr>
              <p:spPr>
                <a:xfrm rot="16400088">
                  <a:off x="6670250" y="3192443"/>
                  <a:ext cx="298887" cy="970159"/>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0" name="Oval 229"/>
              <p:cNvSpPr/>
              <p:nvPr/>
            </p:nvSpPr>
            <p:spPr>
              <a:xfrm>
                <a:off x="5286132" y="1321418"/>
                <a:ext cx="1557010" cy="20995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Cloud 230"/>
              <p:cNvSpPr/>
              <p:nvPr/>
            </p:nvSpPr>
            <p:spPr>
              <a:xfrm rot="17055069">
                <a:off x="5486752" y="70730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loud 231"/>
              <p:cNvSpPr/>
              <p:nvPr/>
            </p:nvSpPr>
            <p:spPr>
              <a:xfrm>
                <a:off x="5562600" y="2667000"/>
                <a:ext cx="1053204"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5791200" y="2819400"/>
                <a:ext cx="542926" cy="2960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TextBox 237"/>
            <p:cNvSpPr txBox="1"/>
            <p:nvPr/>
          </p:nvSpPr>
          <p:spPr>
            <a:xfrm>
              <a:off x="1523999" y="6086764"/>
              <a:ext cx="1634836" cy="369332"/>
            </a:xfrm>
            <a:prstGeom prst="rect">
              <a:avLst/>
            </a:prstGeom>
            <a:noFill/>
          </p:spPr>
          <p:txBody>
            <a:bodyPr wrap="square" rtlCol="0">
              <a:spAutoFit/>
            </a:bodyPr>
            <a:lstStyle/>
            <a:p>
              <a:pPr algn="ctr"/>
              <a:r>
                <a:rPr lang="en-US" dirty="0">
                  <a:solidFill>
                    <a:schemeClr val="bg1"/>
                  </a:solidFill>
                </a:rPr>
                <a:t>COUSINS</a:t>
              </a:r>
            </a:p>
          </p:txBody>
        </p:sp>
        <p:sp>
          <p:nvSpPr>
            <p:cNvPr id="239" name="Left Brace 238"/>
            <p:cNvSpPr/>
            <p:nvPr/>
          </p:nvSpPr>
          <p:spPr>
            <a:xfrm rot="16200000">
              <a:off x="1778001" y="3971634"/>
              <a:ext cx="905163" cy="2909454"/>
            </a:xfrm>
            <a:prstGeom prst="leftBrace">
              <a:avLst>
                <a:gd name="adj1" fmla="val 50170"/>
                <a:gd name="adj2" fmla="val 53456"/>
              </a:avLst>
            </a:prstGeom>
            <a:noFill/>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Group 245"/>
          <p:cNvGrpSpPr/>
          <p:nvPr/>
        </p:nvGrpSpPr>
        <p:grpSpPr>
          <a:xfrm>
            <a:off x="6373090" y="5193713"/>
            <a:ext cx="5467928" cy="1548834"/>
            <a:chOff x="6373090" y="5193713"/>
            <a:chExt cx="5467928" cy="1548834"/>
          </a:xfrm>
        </p:grpSpPr>
        <p:sp>
          <p:nvSpPr>
            <p:cNvPr id="240" name="Rectangle 239"/>
            <p:cNvSpPr/>
            <p:nvPr/>
          </p:nvSpPr>
          <p:spPr>
            <a:xfrm>
              <a:off x="7305963" y="5193713"/>
              <a:ext cx="4535055" cy="1477328"/>
            </a:xfrm>
            <a:prstGeom prst="rect">
              <a:avLst/>
            </a:prstGeom>
          </p:spPr>
          <p:txBody>
            <a:bodyPr wrap="square">
              <a:spAutoFit/>
            </a:bodyPr>
            <a:lstStyle/>
            <a:p>
              <a:pPr fontAlgn="base"/>
              <a:endParaRPr lang="en-US" dirty="0">
                <a:solidFill>
                  <a:schemeClr val="bg1"/>
                </a:solidFill>
              </a:endParaRPr>
            </a:p>
            <a:p>
              <a:pPr fontAlgn="base"/>
              <a:r>
                <a:rPr lang="en-US" dirty="0">
                  <a:solidFill>
                    <a:schemeClr val="bg1"/>
                  </a:solidFill>
                </a:rPr>
                <a:t>"Weddings were held at the home of the bride and were as elaborate as the budget of the house would allow, running from one day to a whole week.” (3)</a:t>
              </a:r>
            </a:p>
          </p:txBody>
        </p:sp>
        <p:pic>
          <p:nvPicPr>
            <p:cNvPr id="14338" name="Picture 2" descr="Image result for Richard Draper"/>
            <p:cNvPicPr>
              <a:picLocks noChangeAspect="1" noChangeArrowheads="1"/>
            </p:cNvPicPr>
            <p:nvPr/>
          </p:nvPicPr>
          <p:blipFill>
            <a:blip r:embed="rId3" cstate="print"/>
            <a:srcRect/>
            <a:stretch>
              <a:fillRect/>
            </a:stretch>
          </p:blipFill>
          <p:spPr bwMode="auto">
            <a:xfrm>
              <a:off x="6373090" y="5636351"/>
              <a:ext cx="737464" cy="1106196"/>
            </a:xfrm>
            <a:prstGeom prst="rect">
              <a:avLst/>
            </a:prstGeom>
            <a:noFill/>
          </p:spPr>
        </p:pic>
      </p:grpSp>
      <p:sp>
        <p:nvSpPr>
          <p:cNvPr id="242" name="Rectangle 241"/>
          <p:cNvSpPr/>
          <p:nvPr/>
        </p:nvSpPr>
        <p:spPr>
          <a:xfrm>
            <a:off x="6696363" y="1110872"/>
            <a:ext cx="4941455" cy="1477328"/>
          </a:xfrm>
          <a:prstGeom prst="rect">
            <a:avLst/>
          </a:prstGeom>
        </p:spPr>
        <p:txBody>
          <a:bodyPr wrap="square">
            <a:spAutoFit/>
          </a:bodyPr>
          <a:lstStyle/>
          <a:p>
            <a:r>
              <a:rPr lang="en-US" dirty="0">
                <a:solidFill>
                  <a:schemeClr val="bg1"/>
                </a:solidFill>
              </a:rPr>
              <a:t>Jesus Christ’s attendance at the wedding feast shows that He was not a social recluse; He participated in the normal social interactions of His day. His presence at a wedding demonstrates that He approved of marriage. (1)</a:t>
            </a:r>
          </a:p>
        </p:txBody>
      </p:sp>
      <p:pic>
        <p:nvPicPr>
          <p:cNvPr id="243" name="Picture 2" descr="Image result for jesus at wedding feast"/>
          <p:cNvPicPr>
            <a:picLocks noChangeAspect="1" noChangeArrowheads="1"/>
          </p:cNvPicPr>
          <p:nvPr/>
        </p:nvPicPr>
        <p:blipFill>
          <a:blip r:embed="rId4" cstate="print"/>
          <a:srcRect/>
          <a:stretch>
            <a:fillRect/>
          </a:stretch>
        </p:blipFill>
        <p:spPr bwMode="auto">
          <a:xfrm>
            <a:off x="7038108" y="2603211"/>
            <a:ext cx="3489903" cy="2486556"/>
          </a:xfrm>
          <a:prstGeom prst="rect">
            <a:avLst/>
          </a:prstGeom>
          <a:noFill/>
        </p:spPr>
      </p:pic>
      <p:sp>
        <p:nvSpPr>
          <p:cNvPr id="244" name="Rectangle 243"/>
          <p:cNvSpPr/>
          <p:nvPr/>
        </p:nvSpPr>
        <p:spPr>
          <a:xfrm>
            <a:off x="2632363" y="5174343"/>
            <a:ext cx="3602181" cy="1323439"/>
          </a:xfrm>
          <a:prstGeom prst="rect">
            <a:avLst/>
          </a:prstGeom>
        </p:spPr>
        <p:txBody>
          <a:bodyPr wrap="square">
            <a:spAutoFit/>
          </a:bodyPr>
          <a:lstStyle/>
          <a:p>
            <a:r>
              <a:rPr lang="en-US" sz="1600" dirty="0">
                <a:solidFill>
                  <a:schemeClr val="bg1"/>
                </a:solidFill>
              </a:rPr>
              <a:t>They were not yet called to be apostles, but they believed that He was the Messiah. The miracle performed here was doubtless to increase their faith in the </a:t>
            </a:r>
            <a:r>
              <a:rPr lang="en-US" sz="1600" dirty="0" err="1">
                <a:solidFill>
                  <a:schemeClr val="bg1"/>
                </a:solidFill>
              </a:rPr>
              <a:t>Messiahship</a:t>
            </a:r>
            <a:r>
              <a:rPr lang="en-US" sz="1600" dirty="0">
                <a:solidFill>
                  <a:schemeClr val="bg1"/>
                </a:solidFill>
              </a:rPr>
              <a:t> of Jesus.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2" grpId="0"/>
      <p:bldP spid="2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123" name="TextBox 2"/>
          <p:cNvSpPr txBox="1">
            <a:spLocks noChangeArrowheads="1"/>
          </p:cNvSpPr>
          <p:nvPr/>
        </p:nvSpPr>
        <p:spPr bwMode="auto">
          <a:xfrm>
            <a:off x="0" y="0"/>
            <a:ext cx="12192000" cy="1077913"/>
          </a:xfrm>
          <a:prstGeom prst="rect">
            <a:avLst/>
          </a:prstGeom>
          <a:noFill/>
          <a:ln w="9525">
            <a:noFill/>
            <a:miter lim="800000"/>
            <a:headEnd/>
            <a:tailEnd/>
          </a:ln>
        </p:spPr>
        <p:txBody>
          <a:bodyPr wrap="square">
            <a:spAutoFit/>
          </a:bodyPr>
          <a:lstStyle/>
          <a:p>
            <a:pPr algn="ctr"/>
            <a:r>
              <a:rPr lang="en-US" sz="3200" b="1" dirty="0">
                <a:solidFill>
                  <a:schemeClr val="bg1"/>
                </a:solidFill>
                <a:latin typeface="Lucida Calligraphy" pitchFamily="66" charset="0"/>
              </a:rPr>
              <a:t>Mary Hosts the Wedding </a:t>
            </a:r>
          </a:p>
          <a:p>
            <a:pPr algn="ctr"/>
            <a:r>
              <a:rPr lang="en-US" sz="3200" b="1" dirty="0">
                <a:solidFill>
                  <a:schemeClr val="bg1"/>
                </a:solidFill>
                <a:latin typeface="Lucida Calligraphy" pitchFamily="66" charset="0"/>
              </a:rPr>
              <a:t>with Jesus as the Birthright Son</a:t>
            </a:r>
          </a:p>
        </p:txBody>
      </p:sp>
      <p:sp>
        <p:nvSpPr>
          <p:cNvPr id="6" name="Rectangle 5"/>
          <p:cNvSpPr/>
          <p:nvPr/>
        </p:nvSpPr>
        <p:spPr>
          <a:xfrm>
            <a:off x="570156" y="1417968"/>
            <a:ext cx="5082172" cy="4893647"/>
          </a:xfrm>
          <a:prstGeom prst="rect">
            <a:avLst/>
          </a:prstGeom>
        </p:spPr>
        <p:txBody>
          <a:bodyPr wrap="square">
            <a:spAutoFit/>
          </a:bodyPr>
          <a:lstStyle/>
          <a:p>
            <a:pPr fontAlgn="base"/>
            <a:r>
              <a:rPr lang="en-US" sz="2400" dirty="0">
                <a:solidFill>
                  <a:schemeClr val="bg1"/>
                </a:solidFill>
              </a:rPr>
              <a:t>“The hosts felt a strong obligation to provide lavish hospitality, and failing to do so would embarrass the family and mortify the newly wedded couple. </a:t>
            </a:r>
          </a:p>
          <a:p>
            <a:pPr fontAlgn="base"/>
            <a:endParaRPr lang="en-US" sz="2400" dirty="0">
              <a:solidFill>
                <a:schemeClr val="bg1"/>
              </a:solidFill>
            </a:endParaRPr>
          </a:p>
          <a:p>
            <a:pPr fontAlgn="base"/>
            <a:r>
              <a:rPr lang="en-US" sz="2400" dirty="0">
                <a:solidFill>
                  <a:schemeClr val="bg1"/>
                </a:solidFill>
              </a:rPr>
              <a:t>Mary may have been aware of this as she told her son that the wine had run out. We don't know Mary's function at the wedding, but the fact that she was concerned about the wine and was able to command the servants suggests that a close relative was being married." (3)</a:t>
            </a:r>
          </a:p>
        </p:txBody>
      </p:sp>
      <p:pic>
        <p:nvPicPr>
          <p:cNvPr id="13314" name="Picture 2" descr="Image result for water to wine"/>
          <p:cNvPicPr>
            <a:picLocks noChangeAspect="1" noChangeArrowheads="1"/>
          </p:cNvPicPr>
          <p:nvPr/>
        </p:nvPicPr>
        <p:blipFill>
          <a:blip r:embed="rId3" cstate="print"/>
          <a:srcRect/>
          <a:stretch>
            <a:fillRect/>
          </a:stretch>
        </p:blipFill>
        <p:spPr bwMode="auto">
          <a:xfrm>
            <a:off x="6393059" y="1988088"/>
            <a:ext cx="4390527" cy="40886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6146" name="Picture 4" descr="http://lds.org/images/Magazines/Friend/Archive/friendlp.nfo:o:1a92.jpg"/>
          <p:cNvPicPr>
            <a:picLocks noChangeAspect="1" noChangeArrowheads="1"/>
          </p:cNvPicPr>
          <p:nvPr/>
        </p:nvPicPr>
        <p:blipFill>
          <a:blip r:embed="rId3" cstate="print"/>
          <a:srcRect/>
          <a:stretch>
            <a:fillRect/>
          </a:stretch>
        </p:blipFill>
        <p:spPr bwMode="auto">
          <a:xfrm>
            <a:off x="729020" y="1379207"/>
            <a:ext cx="3271598" cy="3213866"/>
          </a:xfrm>
          <a:prstGeom prst="rect">
            <a:avLst/>
          </a:prstGeom>
          <a:noFill/>
          <a:ln w="9525">
            <a:noFill/>
            <a:miter lim="800000"/>
            <a:headEnd/>
            <a:tailEnd/>
          </a:ln>
        </p:spPr>
      </p:pic>
      <p:sp>
        <p:nvSpPr>
          <p:cNvPr id="6148" name="TextBox 4"/>
          <p:cNvSpPr txBox="1">
            <a:spLocks noChangeArrowheads="1"/>
          </p:cNvSpPr>
          <p:nvPr/>
        </p:nvSpPr>
        <p:spPr bwMode="auto">
          <a:xfrm>
            <a:off x="1810328" y="0"/>
            <a:ext cx="9144000" cy="1262063"/>
          </a:xfrm>
          <a:prstGeom prst="rect">
            <a:avLst/>
          </a:prstGeom>
          <a:noFill/>
          <a:ln w="9525">
            <a:noFill/>
            <a:miter lim="800000"/>
            <a:headEnd/>
            <a:tailEnd/>
          </a:ln>
        </p:spPr>
        <p:txBody>
          <a:bodyPr>
            <a:spAutoFit/>
          </a:bodyPr>
          <a:lstStyle/>
          <a:p>
            <a:pPr algn="ctr"/>
            <a:r>
              <a:rPr lang="en-US" sz="4400" b="1" i="1" dirty="0">
                <a:solidFill>
                  <a:schemeClr val="bg1"/>
                </a:solidFill>
                <a:latin typeface="Lucida Calligraphy" pitchFamily="66" charset="0"/>
              </a:rPr>
              <a:t>Woman, </a:t>
            </a:r>
          </a:p>
          <a:p>
            <a:pPr algn="ctr"/>
            <a:r>
              <a:rPr lang="en-US" sz="3200" b="1" i="1" dirty="0">
                <a:solidFill>
                  <a:schemeClr val="bg1"/>
                </a:solidFill>
                <a:latin typeface="Lucida Calligraphy" pitchFamily="66" charset="0"/>
              </a:rPr>
              <a:t>what have I to do with thee?”</a:t>
            </a:r>
          </a:p>
        </p:txBody>
      </p:sp>
      <p:sp>
        <p:nvSpPr>
          <p:cNvPr id="6149" name="TextBox 5"/>
          <p:cNvSpPr txBox="1">
            <a:spLocks noChangeArrowheads="1"/>
          </p:cNvSpPr>
          <p:nvPr/>
        </p:nvSpPr>
        <p:spPr bwMode="auto">
          <a:xfrm>
            <a:off x="0" y="6519446"/>
            <a:ext cx="3251200" cy="338554"/>
          </a:xfrm>
          <a:prstGeom prst="rect">
            <a:avLst/>
          </a:prstGeom>
          <a:noFill/>
          <a:ln w="9525">
            <a:noFill/>
            <a:miter lim="800000"/>
            <a:headEnd/>
            <a:tailEnd/>
          </a:ln>
        </p:spPr>
        <p:txBody>
          <a:bodyPr>
            <a:spAutoFit/>
          </a:bodyPr>
          <a:lstStyle/>
          <a:p>
            <a:r>
              <a:rPr lang="en-US" sz="1600" b="1" i="1" dirty="0">
                <a:solidFill>
                  <a:schemeClr val="bg1"/>
                </a:solidFill>
              </a:rPr>
              <a:t>John 2:3-4</a:t>
            </a:r>
          </a:p>
        </p:txBody>
      </p:sp>
      <p:sp>
        <p:nvSpPr>
          <p:cNvPr id="8" name="Rectangle 7"/>
          <p:cNvSpPr/>
          <p:nvPr/>
        </p:nvSpPr>
        <p:spPr>
          <a:xfrm>
            <a:off x="4479637" y="2164185"/>
            <a:ext cx="6096000" cy="1200329"/>
          </a:xfrm>
          <a:prstGeom prst="rect">
            <a:avLst/>
          </a:prstGeom>
        </p:spPr>
        <p:txBody>
          <a:bodyPr>
            <a:spAutoFit/>
          </a:bodyPr>
          <a:lstStyle/>
          <a:p>
            <a:r>
              <a:rPr lang="en-US" dirty="0">
                <a:solidFill>
                  <a:schemeClr val="bg1"/>
                </a:solidFill>
              </a:rPr>
              <a:t>Mary knew he had great power, and she wanted him to use it. "We cannot avoid the conclusion that between Jesus' twelfth and thirtieth years there were many marvelous and miraculous things of which Mary knew." (4)</a:t>
            </a:r>
          </a:p>
        </p:txBody>
      </p:sp>
      <p:pic>
        <p:nvPicPr>
          <p:cNvPr id="12290" name="Picture 2" descr="Image result for mary and jesus at wedding water to wine"/>
          <p:cNvPicPr>
            <a:picLocks noChangeAspect="1" noChangeArrowheads="1"/>
          </p:cNvPicPr>
          <p:nvPr/>
        </p:nvPicPr>
        <p:blipFill>
          <a:blip r:embed="rId4" cstate="print"/>
          <a:srcRect/>
          <a:stretch>
            <a:fillRect/>
          </a:stretch>
        </p:blipFill>
        <p:spPr bwMode="auto">
          <a:xfrm>
            <a:off x="7452302" y="3968750"/>
            <a:ext cx="3562350" cy="2381250"/>
          </a:xfrm>
          <a:prstGeom prst="rect">
            <a:avLst/>
          </a:prstGeom>
          <a:noFill/>
        </p:spPr>
      </p:pic>
      <p:sp>
        <p:nvSpPr>
          <p:cNvPr id="10" name="Rectangle 9"/>
          <p:cNvSpPr/>
          <p:nvPr/>
        </p:nvSpPr>
        <p:spPr>
          <a:xfrm>
            <a:off x="1330036" y="4593073"/>
            <a:ext cx="6096000" cy="1754326"/>
          </a:xfrm>
          <a:prstGeom prst="rect">
            <a:avLst/>
          </a:prstGeom>
        </p:spPr>
        <p:txBody>
          <a:bodyPr>
            <a:spAutoFit/>
          </a:bodyPr>
          <a:lstStyle/>
          <a:p>
            <a:endParaRPr lang="en-US" dirty="0">
              <a:solidFill>
                <a:schemeClr val="bg1"/>
              </a:solidFill>
            </a:endParaRPr>
          </a:p>
          <a:p>
            <a:r>
              <a:rPr lang="en-US" dirty="0">
                <a:solidFill>
                  <a:schemeClr val="bg1"/>
                </a:solidFill>
              </a:rPr>
              <a:t>Mary tells the servants to do whatever her Son says because she already knows he will grant her request. She doesn't need to plead with him; she doesn't need to argue. She knows that the God of Israel will do what she wants because she is his mother-if for no other reason. And he does! (5)</a:t>
            </a:r>
          </a:p>
        </p:txBody>
      </p:sp>
      <p:pic>
        <p:nvPicPr>
          <p:cNvPr id="11" name="Picture 10" descr="bruce R. McConkie.jpg"/>
          <p:cNvPicPr>
            <a:picLocks noChangeAspect="1"/>
          </p:cNvPicPr>
          <p:nvPr/>
        </p:nvPicPr>
        <p:blipFill>
          <a:blip r:embed="rId5" cstate="print"/>
          <a:stretch>
            <a:fillRect/>
          </a:stretch>
        </p:blipFill>
        <p:spPr>
          <a:xfrm>
            <a:off x="11090390" y="222250"/>
            <a:ext cx="972299" cy="13571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7171" name="TextBox 4"/>
          <p:cNvSpPr txBox="1">
            <a:spLocks noChangeArrowheads="1"/>
          </p:cNvSpPr>
          <p:nvPr/>
        </p:nvSpPr>
        <p:spPr bwMode="auto">
          <a:xfrm>
            <a:off x="0" y="0"/>
            <a:ext cx="12192000" cy="769441"/>
          </a:xfrm>
          <a:prstGeom prst="rect">
            <a:avLst/>
          </a:prstGeom>
          <a:noFill/>
          <a:ln w="9525">
            <a:noFill/>
            <a:miter lim="800000"/>
            <a:headEnd/>
            <a:tailEnd/>
          </a:ln>
        </p:spPr>
        <p:txBody>
          <a:bodyPr wrap="square">
            <a:spAutoFit/>
          </a:bodyPr>
          <a:lstStyle/>
          <a:p>
            <a:pPr algn="ctr"/>
            <a:r>
              <a:rPr lang="en-US" sz="4400" b="1" i="1" dirty="0">
                <a:solidFill>
                  <a:schemeClr val="bg1"/>
                </a:solidFill>
                <a:latin typeface="Lucida Calligraphy" pitchFamily="66" charset="0"/>
              </a:rPr>
              <a:t>“Mine hour is not yet come.”</a:t>
            </a:r>
          </a:p>
        </p:txBody>
      </p:sp>
      <p:sp>
        <p:nvSpPr>
          <p:cNvPr id="7173" name="TextBox 6"/>
          <p:cNvSpPr txBox="1">
            <a:spLocks noChangeArrowheads="1"/>
          </p:cNvSpPr>
          <p:nvPr/>
        </p:nvSpPr>
        <p:spPr bwMode="auto">
          <a:xfrm>
            <a:off x="0" y="6519446"/>
            <a:ext cx="2438400" cy="338554"/>
          </a:xfrm>
          <a:prstGeom prst="rect">
            <a:avLst/>
          </a:prstGeom>
          <a:noFill/>
          <a:ln w="9525">
            <a:noFill/>
            <a:miter lim="800000"/>
            <a:headEnd/>
            <a:tailEnd/>
          </a:ln>
        </p:spPr>
        <p:txBody>
          <a:bodyPr>
            <a:spAutoFit/>
          </a:bodyPr>
          <a:lstStyle/>
          <a:p>
            <a:r>
              <a:rPr lang="en-US" sz="1600" b="1" i="1" dirty="0">
                <a:solidFill>
                  <a:schemeClr val="bg1"/>
                </a:solidFill>
              </a:rPr>
              <a:t>John 2:5; John 19:25-27</a:t>
            </a:r>
          </a:p>
        </p:txBody>
      </p:sp>
      <p:sp>
        <p:nvSpPr>
          <p:cNvPr id="8" name="Rectangle 7"/>
          <p:cNvSpPr/>
          <p:nvPr/>
        </p:nvSpPr>
        <p:spPr>
          <a:xfrm>
            <a:off x="508000" y="1730031"/>
            <a:ext cx="6096000" cy="3693319"/>
          </a:xfrm>
          <a:prstGeom prst="rect">
            <a:avLst/>
          </a:prstGeom>
        </p:spPr>
        <p:txBody>
          <a:bodyPr>
            <a:spAutoFit/>
          </a:bodyPr>
          <a:lstStyle/>
          <a:p>
            <a:r>
              <a:rPr lang="en-US" dirty="0">
                <a:solidFill>
                  <a:schemeClr val="bg1"/>
                </a:solidFill>
              </a:rPr>
              <a:t>"Christ's mission to glorify his Heavenly Father and extend salvation to each of us did not prevent him from showing his profound love and respect for his mother. </a:t>
            </a:r>
          </a:p>
          <a:p>
            <a:endParaRPr lang="en-US" dirty="0">
              <a:solidFill>
                <a:schemeClr val="bg1"/>
              </a:solidFill>
            </a:endParaRPr>
          </a:p>
          <a:p>
            <a:r>
              <a:rPr lang="en-US" dirty="0">
                <a:solidFill>
                  <a:schemeClr val="bg1"/>
                </a:solidFill>
              </a:rPr>
              <a:t>Indeed, the scriptures make it clear that even during the agony of his crucifixion at Calvary, his mother's welfare was not far from his thoughts. John records that 'there stood by the cross of Jesus his mother.' </a:t>
            </a:r>
          </a:p>
          <a:p>
            <a:endParaRPr lang="en-US" dirty="0">
              <a:solidFill>
                <a:schemeClr val="bg1"/>
              </a:solidFill>
            </a:endParaRPr>
          </a:p>
          <a:p>
            <a:r>
              <a:rPr lang="en-US" dirty="0">
                <a:solidFill>
                  <a:schemeClr val="bg1"/>
                </a:solidFill>
              </a:rPr>
              <a:t>When Jesus saw his mother, standing by his disciple John, he said, 'Woman, behold thy son! Then </a:t>
            </a:r>
            <a:r>
              <a:rPr lang="en-US" dirty="0" err="1">
                <a:solidFill>
                  <a:schemeClr val="bg1"/>
                </a:solidFill>
              </a:rPr>
              <a:t>saith</a:t>
            </a:r>
            <a:r>
              <a:rPr lang="en-US" dirty="0">
                <a:solidFill>
                  <a:schemeClr val="bg1"/>
                </a:solidFill>
              </a:rPr>
              <a:t> he to the disciple, Behold thy mother! And from that hour that disciple took her unto his own home.’" (6)</a:t>
            </a:r>
          </a:p>
        </p:txBody>
      </p:sp>
      <p:pic>
        <p:nvPicPr>
          <p:cNvPr id="9" name="Picture 12" descr="Image result for water to wine"/>
          <p:cNvPicPr>
            <a:picLocks noChangeAspect="1" noChangeArrowheads="1"/>
          </p:cNvPicPr>
          <p:nvPr/>
        </p:nvPicPr>
        <p:blipFill>
          <a:blip r:embed="rId3" cstate="print"/>
          <a:srcRect/>
          <a:stretch>
            <a:fillRect/>
          </a:stretch>
        </p:blipFill>
        <p:spPr bwMode="auto">
          <a:xfrm>
            <a:off x="7144183" y="1366983"/>
            <a:ext cx="3627725" cy="4849090"/>
          </a:xfrm>
          <a:prstGeom prst="rect">
            <a:avLst/>
          </a:prstGeom>
          <a:noFill/>
        </p:spPr>
      </p:pic>
      <p:pic>
        <p:nvPicPr>
          <p:cNvPr id="14338" name="Picture 2" descr="Image result for susan easton black"/>
          <p:cNvPicPr>
            <a:picLocks noChangeAspect="1" noChangeArrowheads="1"/>
          </p:cNvPicPr>
          <p:nvPr/>
        </p:nvPicPr>
        <p:blipFill>
          <a:blip r:embed="rId4" cstate="print"/>
          <a:srcRect/>
          <a:stretch>
            <a:fillRect/>
          </a:stretch>
        </p:blipFill>
        <p:spPr bwMode="auto">
          <a:xfrm>
            <a:off x="279698" y="204395"/>
            <a:ext cx="1035685" cy="1304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195" name="TextBox 2"/>
          <p:cNvSpPr txBox="1">
            <a:spLocks noChangeArrowheads="1"/>
          </p:cNvSpPr>
          <p:nvPr/>
        </p:nvSpPr>
        <p:spPr bwMode="auto">
          <a:xfrm>
            <a:off x="0" y="0"/>
            <a:ext cx="12192000" cy="769441"/>
          </a:xfrm>
          <a:prstGeom prst="rect">
            <a:avLst/>
          </a:prstGeom>
          <a:noFill/>
          <a:ln w="9525">
            <a:noFill/>
            <a:miter lim="800000"/>
            <a:headEnd/>
            <a:tailEnd/>
          </a:ln>
        </p:spPr>
        <p:txBody>
          <a:bodyPr wrap="square">
            <a:spAutoFit/>
          </a:bodyPr>
          <a:lstStyle/>
          <a:p>
            <a:pPr algn="ctr"/>
            <a:r>
              <a:rPr lang="en-US" sz="4400" b="1" dirty="0">
                <a:solidFill>
                  <a:schemeClr val="bg1"/>
                </a:solidFill>
                <a:latin typeface="Lucida Calligraphy" pitchFamily="66" charset="0"/>
              </a:rPr>
              <a:t>Six Water Pots</a:t>
            </a:r>
          </a:p>
        </p:txBody>
      </p:sp>
      <p:sp>
        <p:nvSpPr>
          <p:cNvPr id="8196" name="TextBox 3"/>
          <p:cNvSpPr txBox="1">
            <a:spLocks noChangeArrowheads="1"/>
          </p:cNvSpPr>
          <p:nvPr/>
        </p:nvSpPr>
        <p:spPr bwMode="auto">
          <a:xfrm>
            <a:off x="6576290" y="1803401"/>
            <a:ext cx="5384800" cy="2246313"/>
          </a:xfrm>
          <a:prstGeom prst="rect">
            <a:avLst/>
          </a:prstGeom>
          <a:noFill/>
          <a:ln w="9525">
            <a:noFill/>
            <a:miter lim="800000"/>
            <a:headEnd/>
            <a:tailEnd/>
          </a:ln>
        </p:spPr>
        <p:txBody>
          <a:bodyPr>
            <a:spAutoFit/>
          </a:bodyPr>
          <a:lstStyle/>
          <a:p>
            <a:pPr algn="ctr"/>
            <a:r>
              <a:rPr lang="en-US" sz="2800" dirty="0">
                <a:solidFill>
                  <a:schemeClr val="bg1"/>
                </a:solidFill>
              </a:rPr>
              <a:t>1 Firkin = 9 gallons</a:t>
            </a:r>
          </a:p>
          <a:p>
            <a:pPr algn="ctr"/>
            <a:r>
              <a:rPr lang="en-US" sz="2800" dirty="0">
                <a:solidFill>
                  <a:schemeClr val="bg1"/>
                </a:solidFill>
              </a:rPr>
              <a:t>2 Firkins = 18 gallons</a:t>
            </a:r>
          </a:p>
          <a:p>
            <a:pPr algn="ctr"/>
            <a:r>
              <a:rPr lang="en-US" sz="2800" dirty="0">
                <a:solidFill>
                  <a:schemeClr val="bg1"/>
                </a:solidFill>
              </a:rPr>
              <a:t>3 Firkins = 27 gallons</a:t>
            </a:r>
          </a:p>
          <a:p>
            <a:pPr algn="ctr"/>
            <a:endParaRPr lang="en-US" sz="2800" dirty="0">
              <a:solidFill>
                <a:schemeClr val="bg1"/>
              </a:solidFill>
            </a:endParaRPr>
          </a:p>
          <a:p>
            <a:pPr algn="ctr"/>
            <a:r>
              <a:rPr lang="en-US" sz="2800" b="1" dirty="0">
                <a:solidFill>
                  <a:schemeClr val="bg1"/>
                </a:solidFill>
              </a:rPr>
              <a:t>100-160 gallons total</a:t>
            </a:r>
          </a:p>
        </p:txBody>
      </p:sp>
      <p:sp>
        <p:nvSpPr>
          <p:cNvPr id="8197" name="TextBox 5"/>
          <p:cNvSpPr txBox="1">
            <a:spLocks noChangeArrowheads="1"/>
          </p:cNvSpPr>
          <p:nvPr/>
        </p:nvSpPr>
        <p:spPr bwMode="auto">
          <a:xfrm>
            <a:off x="7010400" y="1274620"/>
            <a:ext cx="4673600" cy="461963"/>
          </a:xfrm>
          <a:prstGeom prst="rect">
            <a:avLst/>
          </a:prstGeom>
          <a:noFill/>
          <a:ln w="9525">
            <a:noFill/>
            <a:miter lim="800000"/>
            <a:headEnd/>
            <a:tailEnd/>
          </a:ln>
        </p:spPr>
        <p:txBody>
          <a:bodyPr>
            <a:spAutoFit/>
          </a:bodyPr>
          <a:lstStyle/>
          <a:p>
            <a:pPr algn="ctr"/>
            <a:r>
              <a:rPr lang="en-US" sz="2400" b="1" dirty="0">
                <a:solidFill>
                  <a:schemeClr val="bg1"/>
                </a:solidFill>
              </a:rPr>
              <a:t>Life size Pots</a:t>
            </a:r>
          </a:p>
        </p:txBody>
      </p:sp>
      <p:sp>
        <p:nvSpPr>
          <p:cNvPr id="8198" name="TextBox 7"/>
          <p:cNvSpPr txBox="1">
            <a:spLocks noChangeArrowheads="1"/>
          </p:cNvSpPr>
          <p:nvPr/>
        </p:nvSpPr>
        <p:spPr bwMode="auto">
          <a:xfrm>
            <a:off x="0" y="6519446"/>
            <a:ext cx="3149600" cy="338554"/>
          </a:xfrm>
          <a:prstGeom prst="rect">
            <a:avLst/>
          </a:prstGeom>
          <a:noFill/>
          <a:ln w="9525">
            <a:noFill/>
            <a:miter lim="800000"/>
            <a:headEnd/>
            <a:tailEnd/>
          </a:ln>
        </p:spPr>
        <p:txBody>
          <a:bodyPr>
            <a:spAutoFit/>
          </a:bodyPr>
          <a:lstStyle/>
          <a:p>
            <a:r>
              <a:rPr lang="en-US" sz="1600" b="1" i="1" dirty="0">
                <a:solidFill>
                  <a:schemeClr val="bg1"/>
                </a:solidFill>
              </a:rPr>
              <a:t>John 2:6</a:t>
            </a:r>
          </a:p>
        </p:txBody>
      </p:sp>
      <p:pic>
        <p:nvPicPr>
          <p:cNvPr id="10" name="Picture 6" descr="Image result for water to wine"/>
          <p:cNvPicPr>
            <a:picLocks noChangeAspect="1" noChangeArrowheads="1"/>
          </p:cNvPicPr>
          <p:nvPr/>
        </p:nvPicPr>
        <p:blipFill>
          <a:blip r:embed="rId3" cstate="print"/>
          <a:srcRect/>
          <a:stretch>
            <a:fillRect/>
          </a:stretch>
        </p:blipFill>
        <p:spPr bwMode="auto">
          <a:xfrm>
            <a:off x="1419012" y="2767635"/>
            <a:ext cx="4853709" cy="3640282"/>
          </a:xfrm>
          <a:prstGeom prst="rect">
            <a:avLst/>
          </a:prstGeom>
          <a:noFill/>
        </p:spPr>
      </p:pic>
      <p:sp>
        <p:nvSpPr>
          <p:cNvPr id="11" name="Rectangle 10"/>
          <p:cNvSpPr/>
          <p:nvPr/>
        </p:nvSpPr>
        <p:spPr>
          <a:xfrm>
            <a:off x="554181" y="972280"/>
            <a:ext cx="6520873" cy="1569660"/>
          </a:xfrm>
          <a:prstGeom prst="rect">
            <a:avLst/>
          </a:prstGeom>
        </p:spPr>
        <p:txBody>
          <a:bodyPr wrap="square">
            <a:spAutoFit/>
          </a:bodyPr>
          <a:lstStyle/>
          <a:p>
            <a:r>
              <a:rPr lang="en-US" sz="2400" dirty="0">
                <a:solidFill>
                  <a:schemeClr val="bg1"/>
                </a:solidFill>
              </a:rPr>
              <a:t> Wine was a customary drink at a wedding feast. Sometimes the wedding feast would continue for multiple days. To run out of wine would have been embarrassing for the hosts of the feast. </a:t>
            </a:r>
          </a:p>
        </p:txBody>
      </p:sp>
      <p:grpSp>
        <p:nvGrpSpPr>
          <p:cNvPr id="14" name="Group 13"/>
          <p:cNvGrpSpPr/>
          <p:nvPr/>
        </p:nvGrpSpPr>
        <p:grpSpPr>
          <a:xfrm>
            <a:off x="8459067" y="4097482"/>
            <a:ext cx="2143125" cy="2569746"/>
            <a:chOff x="5041612" y="4042064"/>
            <a:chExt cx="2143125" cy="2569746"/>
          </a:xfrm>
        </p:grpSpPr>
        <p:pic>
          <p:nvPicPr>
            <p:cNvPr id="10242" name="Picture 2" descr="drawing of limestone pots"/>
            <p:cNvPicPr>
              <a:picLocks noChangeAspect="1" noChangeArrowheads="1"/>
            </p:cNvPicPr>
            <p:nvPr/>
          </p:nvPicPr>
          <p:blipFill>
            <a:blip r:embed="rId4" cstate="print"/>
            <a:srcRect/>
            <a:stretch>
              <a:fillRect/>
            </a:stretch>
          </p:blipFill>
          <p:spPr bwMode="auto">
            <a:xfrm>
              <a:off x="5041612" y="4042064"/>
              <a:ext cx="2143125" cy="2143125"/>
            </a:xfrm>
            <a:prstGeom prst="rect">
              <a:avLst/>
            </a:prstGeom>
            <a:noFill/>
          </p:spPr>
        </p:pic>
        <p:sp>
          <p:nvSpPr>
            <p:cNvPr id="13" name="Rectangle 12"/>
            <p:cNvSpPr/>
            <p:nvPr/>
          </p:nvSpPr>
          <p:spPr>
            <a:xfrm>
              <a:off x="5080000" y="6180923"/>
              <a:ext cx="2087418" cy="430887"/>
            </a:xfrm>
            <a:prstGeom prst="rect">
              <a:avLst/>
            </a:prstGeom>
          </p:spPr>
          <p:txBody>
            <a:bodyPr wrap="square">
              <a:spAutoFit/>
            </a:bodyPr>
            <a:lstStyle/>
            <a:p>
              <a:r>
                <a:rPr lang="en-US" sz="1100" i="1" dirty="0">
                  <a:solidFill>
                    <a:schemeClr val="bg1"/>
                  </a:solidFill>
                </a:rPr>
                <a:t>Limestone pots from the New Testament era in Israel</a:t>
              </a:r>
              <a:endParaRPr lang="en-US" sz="1100" dirty="0">
                <a:solidFill>
                  <a:schemeClr val="bg1"/>
                </a:solidFill>
              </a:endParaRPr>
            </a:p>
          </p:txBody>
        </p:sp>
      </p:grpSp>
      <p:sp>
        <p:nvSpPr>
          <p:cNvPr id="15" name="TextBox 14"/>
          <p:cNvSpPr txBox="1"/>
          <p:nvPr/>
        </p:nvSpPr>
        <p:spPr>
          <a:xfrm>
            <a:off x="11545455" y="6488668"/>
            <a:ext cx="646545" cy="369332"/>
          </a:xfrm>
          <a:prstGeom prst="rect">
            <a:avLst/>
          </a:prstGeom>
          <a:noFill/>
        </p:spPr>
        <p:txBody>
          <a:bodyPr wrap="square" rtlCol="0">
            <a:spAutoFit/>
          </a:bodyPr>
          <a:lstStyle/>
          <a:p>
            <a:pPr algn="r"/>
            <a:r>
              <a:rPr lang="en-US" dirty="0">
                <a:solidFill>
                  <a:schemeClr val="bg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maroon background"/>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9219" name="TextBox 2"/>
          <p:cNvSpPr txBox="1">
            <a:spLocks noChangeArrowheads="1"/>
          </p:cNvSpPr>
          <p:nvPr/>
        </p:nvSpPr>
        <p:spPr bwMode="auto">
          <a:xfrm>
            <a:off x="0" y="0"/>
            <a:ext cx="3860800" cy="1938992"/>
          </a:xfrm>
          <a:prstGeom prst="rect">
            <a:avLst/>
          </a:prstGeom>
          <a:noFill/>
          <a:ln w="9525">
            <a:noFill/>
            <a:miter lim="800000"/>
            <a:headEnd/>
            <a:tailEnd/>
          </a:ln>
        </p:spPr>
        <p:txBody>
          <a:bodyPr>
            <a:spAutoFit/>
          </a:bodyPr>
          <a:lstStyle/>
          <a:p>
            <a:pPr algn="ctr"/>
            <a:r>
              <a:rPr lang="en-US" sz="4000" b="1" i="1" dirty="0">
                <a:solidFill>
                  <a:schemeClr val="bg1"/>
                </a:solidFill>
              </a:rPr>
              <a:t>Water </a:t>
            </a:r>
          </a:p>
          <a:p>
            <a:pPr algn="ctr"/>
            <a:r>
              <a:rPr lang="en-US" sz="4000" b="1" i="1" dirty="0">
                <a:solidFill>
                  <a:schemeClr val="bg1"/>
                </a:solidFill>
              </a:rPr>
              <a:t>for Religious  Purposes</a:t>
            </a:r>
          </a:p>
        </p:txBody>
      </p:sp>
      <p:sp>
        <p:nvSpPr>
          <p:cNvPr id="9220" name="Rectangle 4"/>
          <p:cNvSpPr>
            <a:spLocks noChangeArrowheads="1"/>
          </p:cNvSpPr>
          <p:nvPr/>
        </p:nvSpPr>
        <p:spPr bwMode="auto">
          <a:xfrm>
            <a:off x="230909" y="2207491"/>
            <a:ext cx="3454400" cy="1815882"/>
          </a:xfrm>
          <a:prstGeom prst="rect">
            <a:avLst/>
          </a:prstGeom>
          <a:noFill/>
          <a:ln w="9525">
            <a:noFill/>
            <a:miter lim="800000"/>
            <a:headEnd/>
            <a:tailEnd/>
          </a:ln>
        </p:spPr>
        <p:txBody>
          <a:bodyPr wrap="square">
            <a:spAutoFit/>
          </a:bodyPr>
          <a:lstStyle/>
          <a:p>
            <a:pPr algn="ctr"/>
            <a:r>
              <a:rPr lang="en-US" sz="2800" dirty="0">
                <a:solidFill>
                  <a:schemeClr val="bg1"/>
                </a:solidFill>
              </a:rPr>
              <a:t>Used only for water </a:t>
            </a:r>
          </a:p>
          <a:p>
            <a:pPr algn="ctr"/>
            <a:endParaRPr lang="en-US" sz="2800" dirty="0">
              <a:solidFill>
                <a:schemeClr val="bg1"/>
              </a:solidFill>
            </a:endParaRPr>
          </a:p>
          <a:p>
            <a:pPr algn="ctr"/>
            <a:r>
              <a:rPr lang="en-US" sz="2800" dirty="0">
                <a:solidFill>
                  <a:schemeClr val="bg1"/>
                </a:solidFill>
              </a:rPr>
              <a:t>Dedicated for purification &amp; rituals</a:t>
            </a:r>
          </a:p>
        </p:txBody>
      </p:sp>
      <p:sp>
        <p:nvSpPr>
          <p:cNvPr id="9221" name="TextBox 5"/>
          <p:cNvSpPr txBox="1">
            <a:spLocks noChangeArrowheads="1"/>
          </p:cNvSpPr>
          <p:nvPr/>
        </p:nvSpPr>
        <p:spPr bwMode="auto">
          <a:xfrm>
            <a:off x="0" y="6550223"/>
            <a:ext cx="2235200" cy="307777"/>
          </a:xfrm>
          <a:prstGeom prst="rect">
            <a:avLst/>
          </a:prstGeom>
          <a:noFill/>
          <a:ln w="9525">
            <a:noFill/>
            <a:miter lim="800000"/>
            <a:headEnd/>
            <a:tailEnd/>
          </a:ln>
        </p:spPr>
        <p:txBody>
          <a:bodyPr>
            <a:spAutoFit/>
          </a:bodyPr>
          <a:lstStyle/>
          <a:p>
            <a:r>
              <a:rPr lang="en-US" sz="1400" b="1" i="1" dirty="0">
                <a:solidFill>
                  <a:schemeClr val="bg1"/>
                </a:solidFill>
              </a:rPr>
              <a:t>John 2:7</a:t>
            </a:r>
          </a:p>
        </p:txBody>
      </p:sp>
      <p:grpSp>
        <p:nvGrpSpPr>
          <p:cNvPr id="7" name="Group 6"/>
          <p:cNvGrpSpPr/>
          <p:nvPr/>
        </p:nvGrpSpPr>
        <p:grpSpPr>
          <a:xfrm>
            <a:off x="3629890" y="713365"/>
            <a:ext cx="3703783" cy="5179435"/>
            <a:chOff x="1485611" y="-1512599"/>
            <a:chExt cx="5353050" cy="6115316"/>
          </a:xfrm>
        </p:grpSpPr>
        <p:pic>
          <p:nvPicPr>
            <p:cNvPr id="8" name="Picture 10" descr="Image result for water to wine"/>
            <p:cNvPicPr>
              <a:picLocks noChangeAspect="1" noChangeArrowheads="1"/>
            </p:cNvPicPr>
            <p:nvPr/>
          </p:nvPicPr>
          <p:blipFill>
            <a:blip r:embed="rId3" cstate="print"/>
            <a:srcRect/>
            <a:stretch>
              <a:fillRect/>
            </a:stretch>
          </p:blipFill>
          <p:spPr bwMode="auto">
            <a:xfrm>
              <a:off x="1485611" y="-1512599"/>
              <a:ext cx="5353050" cy="6096001"/>
            </a:xfrm>
            <a:prstGeom prst="rect">
              <a:avLst/>
            </a:prstGeom>
            <a:noFill/>
          </p:spPr>
        </p:pic>
        <p:sp>
          <p:nvSpPr>
            <p:cNvPr id="9" name="TextBox 8"/>
            <p:cNvSpPr txBox="1"/>
            <p:nvPr/>
          </p:nvSpPr>
          <p:spPr>
            <a:xfrm>
              <a:off x="4378037" y="4387273"/>
              <a:ext cx="2392218" cy="215444"/>
            </a:xfrm>
            <a:prstGeom prst="rect">
              <a:avLst/>
            </a:prstGeom>
            <a:solidFill>
              <a:schemeClr val="tx1"/>
            </a:solidFill>
          </p:spPr>
          <p:txBody>
            <a:bodyPr wrap="square" rtlCol="0">
              <a:spAutoFit/>
            </a:bodyPr>
            <a:lstStyle/>
            <a:p>
              <a:r>
                <a:rPr lang="en-US" sz="800" dirty="0">
                  <a:solidFill>
                    <a:schemeClr val="bg1"/>
                  </a:solidFill>
                </a:rPr>
                <a:t>Susan-Angelo </a:t>
              </a:r>
              <a:r>
                <a:rPr lang="en-US" sz="800" dirty="0" err="1">
                  <a:solidFill>
                    <a:schemeClr val="bg1"/>
                  </a:solidFill>
                </a:rPr>
                <a:t>DeBay</a:t>
              </a:r>
              <a:endParaRPr lang="en-US" sz="800" dirty="0">
                <a:solidFill>
                  <a:schemeClr val="bg1"/>
                </a:solidFill>
              </a:endParaRPr>
            </a:p>
          </p:txBody>
        </p:sp>
      </p:grpSp>
      <p:sp>
        <p:nvSpPr>
          <p:cNvPr id="9217" name="Rectangle 1"/>
          <p:cNvSpPr>
            <a:spLocks noChangeArrowheads="1"/>
          </p:cNvSpPr>
          <p:nvPr/>
        </p:nvSpPr>
        <p:spPr bwMode="auto">
          <a:xfrm>
            <a:off x="7693889" y="691357"/>
            <a:ext cx="4368801"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Arial" pitchFamily="34" charset="0"/>
                <a:ea typeface="Times New Roman" pitchFamily="18" charset="0"/>
                <a:cs typeface="Arial" pitchFamily="34" charset="0"/>
              </a:rPr>
              <a:t>The Jews had a practice under the Pharisees to wash their hands for purification purposes before and after eating.  </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a:solidFill>
                <a:schemeClr val="bg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Arial" pitchFamily="34" charset="0"/>
                <a:ea typeface="Times New Roman" pitchFamily="18" charset="0"/>
                <a:cs typeface="Arial" pitchFamily="34" charset="0"/>
              </a:rPr>
              <a:t>They also had rituals that required pure water that was dedicated to religious purposes.  </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a:solidFill>
                <a:schemeClr val="bg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Arial" pitchFamily="34" charset="0"/>
                <a:ea typeface="Times New Roman" pitchFamily="18" charset="0"/>
                <a:cs typeface="Arial" pitchFamily="34" charset="0"/>
              </a:rPr>
              <a:t>The detailed regulations were set in the Talmud.  Every home would have very large stone pots with this special dedicated water.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Arial" pitchFamily="34" charset="0"/>
                <a:ea typeface="Times New Roman" pitchFamily="18" charset="0"/>
                <a:cs typeface="Arial" pitchFamily="34" charset="0"/>
              </a:rPr>
              <a:t>They would have 	been ceremonially cleansed (Kosher type cleansing today).  </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a:solidFill>
                <a:schemeClr val="bg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Arial" pitchFamily="34" charset="0"/>
                <a:ea typeface="Times New Roman" pitchFamily="18" charset="0"/>
                <a:cs typeface="Arial" pitchFamily="34" charset="0"/>
              </a:rPr>
              <a:t>Stone vessels had special 	status because they could not become ritually impure. (8)</a:t>
            </a:r>
            <a:endParaRPr kumimoji="0" lang="en-US" b="0" i="0" u="none" strike="noStrike" cap="none" normalizeH="0" baseline="0" dirty="0">
              <a:ln>
                <a:noFill/>
              </a:ln>
              <a:solidFill>
                <a:schemeClr val="bg1"/>
              </a:solidFill>
              <a:effectLst/>
              <a:latin typeface="Arial" pitchFamily="34" charset="0"/>
              <a:cs typeface="Arial" pitchFamily="34" charset="0"/>
            </a:endParaRPr>
          </a:p>
        </p:txBody>
      </p:sp>
      <p:pic>
        <p:nvPicPr>
          <p:cNvPr id="10" name="Picture 9" descr="james e talmage.jpg"/>
          <p:cNvPicPr>
            <a:picLocks noChangeAspect="1"/>
          </p:cNvPicPr>
          <p:nvPr/>
        </p:nvPicPr>
        <p:blipFill>
          <a:blip r:embed="rId4" cstate="print"/>
          <a:stretch>
            <a:fillRect/>
          </a:stretch>
        </p:blipFill>
        <p:spPr>
          <a:xfrm>
            <a:off x="11450274" y="178535"/>
            <a:ext cx="561212" cy="746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TotalTime>
  <Words>3477</Words>
  <Application>Microsoft Office PowerPoint</Application>
  <PresentationFormat>Widescreen</PresentationFormat>
  <Paragraphs>214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Lucida Calligraphy</vt:lpstr>
      <vt:lpstr>Calibri Light</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56</cp:revision>
  <dcterms:created xsi:type="dcterms:W3CDTF">2016-05-16T13:36:31Z</dcterms:created>
  <dcterms:modified xsi:type="dcterms:W3CDTF">2020-08-28T22:14:51Z</dcterms:modified>
</cp:coreProperties>
</file>