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87" r:id="rId2"/>
    <p:sldId id="288" r:id="rId3"/>
    <p:sldId id="289" r:id="rId4"/>
    <p:sldId id="290" r:id="rId5"/>
    <p:sldId id="291" r:id="rId6"/>
    <p:sldId id="292" r:id="rId7"/>
    <p:sldId id="319"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8" r:id="rId23"/>
    <p:sldId id="309" r:id="rId24"/>
    <p:sldId id="310" r:id="rId25"/>
    <p:sldId id="311" r:id="rId26"/>
    <p:sldId id="312" r:id="rId27"/>
    <p:sldId id="313" r:id="rId28"/>
    <p:sldId id="314" r:id="rId29"/>
    <p:sldId id="315" r:id="rId30"/>
    <p:sldId id="320" r:id="rId31"/>
    <p:sldId id="321" r:id="rId32"/>
    <p:sldId id="322" r:id="rId33"/>
    <p:sldId id="323" r:id="rId34"/>
    <p:sldId id="324" r:id="rId35"/>
    <p:sldId id="316" r:id="rId36"/>
    <p:sldId id="317" r:id="rId37"/>
    <p:sldId id="318" r:id="rId38"/>
  </p:sldIdLst>
  <p:sldSz cx="12192000" cy="6858000"/>
  <p:notesSz cx="6858000" cy="9144000"/>
  <p:embeddedFontLst>
    <p:embeddedFont>
      <p:font typeface="Batang" panose="02030600000101010101" pitchFamily="18" charset="-127"/>
      <p:regular r:id="rId40"/>
    </p:embeddedFont>
    <p:embeddedFont>
      <p:font typeface="AR JULIAN" panose="02000000000000000000" pitchFamily="2" charset="0"/>
      <p:regular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Colonna MT" panose="04020805060202030203" pitchFamily="82"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DAB4E009-8230-435C-9BF7-A2798E898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62</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R JULIAN" pitchFamily="2" charset="0"/>
              </a:rPr>
              <a:t>To Be Born Again</a:t>
            </a:r>
          </a:p>
          <a:p>
            <a:pPr algn="ctr"/>
            <a:r>
              <a:rPr lang="en-US" sz="6000" dirty="0">
                <a:solidFill>
                  <a:schemeClr val="bg1"/>
                </a:solidFill>
                <a:latin typeface="AR JULIAN" pitchFamily="2" charset="0"/>
              </a:rPr>
              <a:t>John 3</a:t>
            </a:r>
            <a:endParaRPr lang="en-US" sz="4400" dirty="0">
              <a:solidFill>
                <a:schemeClr val="bg1"/>
              </a:solidFill>
              <a:latin typeface="AR JULIAN" pitchFamily="2" charset="0"/>
            </a:endParaRPr>
          </a:p>
        </p:txBody>
      </p:sp>
      <p:grpSp>
        <p:nvGrpSpPr>
          <p:cNvPr id="2" name="Group 7"/>
          <p:cNvGrpSpPr/>
          <p:nvPr/>
        </p:nvGrpSpPr>
        <p:grpSpPr>
          <a:xfrm>
            <a:off x="1104443" y="2733366"/>
            <a:ext cx="1559282" cy="2526890"/>
            <a:chOff x="1295400" y="1204174"/>
            <a:chExt cx="2791748" cy="4968026"/>
          </a:xfrm>
        </p:grpSpPr>
        <p:sp>
          <p:nvSpPr>
            <p:cNvPr id="9" name="Oval 8"/>
            <p:cNvSpPr/>
            <p:nvPr/>
          </p:nvSpPr>
          <p:spPr>
            <a:xfrm rot="20226769">
              <a:off x="3595872" y="3959464"/>
              <a:ext cx="491276" cy="5657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19733414">
              <a:off x="3116635" y="2873978"/>
              <a:ext cx="802076" cy="1523567"/>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901859">
              <a:off x="1453088" y="3843419"/>
              <a:ext cx="448285" cy="76366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442139">
              <a:off x="1726952" y="2627945"/>
              <a:ext cx="802086" cy="176702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19357175">
              <a:off x="2881302" y="1453337"/>
              <a:ext cx="953119" cy="127943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6128217">
              <a:off x="2914252" y="5622258"/>
              <a:ext cx="438546" cy="66133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472555">
              <a:off x="2294598" y="5604644"/>
              <a:ext cx="401750" cy="69509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766709" y="2992185"/>
              <a:ext cx="2128867" cy="2907833"/>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8761202">
              <a:off x="1532378" y="1539898"/>
              <a:ext cx="1524631" cy="101523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9"/>
            <p:cNvGrpSpPr/>
            <p:nvPr/>
          </p:nvGrpSpPr>
          <p:grpSpPr>
            <a:xfrm>
              <a:off x="2362200" y="3124200"/>
              <a:ext cx="914400" cy="1268963"/>
              <a:chOff x="5943600" y="3048000"/>
              <a:chExt cx="1676400" cy="2590800"/>
            </a:xfrm>
          </p:grpSpPr>
          <p:sp>
            <p:nvSpPr>
              <p:cNvPr id="46" name="Rectangle 20"/>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nut 21"/>
              <p:cNvSpPr/>
              <p:nvPr/>
            </p:nvSpPr>
            <p:spPr>
              <a:xfrm>
                <a:off x="6096000" y="3048000"/>
                <a:ext cx="304800" cy="914400"/>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7010400" y="3048000"/>
                <a:ext cx="304800" cy="914400"/>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3"/>
              <p:cNvGrpSpPr/>
              <p:nvPr/>
            </p:nvGrpSpPr>
            <p:grpSpPr>
              <a:xfrm>
                <a:off x="6096000" y="3953656"/>
                <a:ext cx="1357859" cy="424381"/>
                <a:chOff x="6096000" y="3953656"/>
                <a:chExt cx="1357859" cy="424381"/>
              </a:xfrm>
            </p:grpSpPr>
            <p:sp>
              <p:nvSpPr>
                <p:cNvPr id="58" name="Rectangle 57"/>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4"/>
              <p:cNvGrpSpPr/>
              <p:nvPr/>
            </p:nvGrpSpPr>
            <p:grpSpPr>
              <a:xfrm>
                <a:off x="6083509" y="4480810"/>
                <a:ext cx="1357859" cy="424381"/>
                <a:chOff x="6096000" y="3953656"/>
                <a:chExt cx="1357859" cy="424381"/>
              </a:xfrm>
            </p:grpSpPr>
            <p:sp>
              <p:nvSpPr>
                <p:cNvPr id="55" name="Rectangle 2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3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8"/>
              <p:cNvGrpSpPr/>
              <p:nvPr/>
            </p:nvGrpSpPr>
            <p:grpSpPr>
              <a:xfrm>
                <a:off x="6098498" y="4975486"/>
                <a:ext cx="1357859" cy="424381"/>
                <a:chOff x="6096000" y="3953656"/>
                <a:chExt cx="1357859" cy="424381"/>
              </a:xfrm>
            </p:grpSpPr>
            <p:sp>
              <p:nvSpPr>
                <p:cNvPr id="52" name="Rectangle 51"/>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7"/>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8"/>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33"/>
            <p:cNvGrpSpPr/>
            <p:nvPr/>
          </p:nvGrpSpPr>
          <p:grpSpPr>
            <a:xfrm flipV="1">
              <a:off x="1783830" y="5517627"/>
              <a:ext cx="2098622" cy="403485"/>
              <a:chOff x="457200" y="3352800"/>
              <a:chExt cx="4648200" cy="1219200"/>
            </a:xfrm>
          </p:grpSpPr>
          <p:grpSp>
            <p:nvGrpSpPr>
              <p:cNvPr id="24" name="Group 23"/>
              <p:cNvGrpSpPr/>
              <p:nvPr/>
            </p:nvGrpSpPr>
            <p:grpSpPr>
              <a:xfrm>
                <a:off x="457200" y="3352800"/>
                <a:ext cx="1447800" cy="1219200"/>
                <a:chOff x="457200" y="3352800"/>
                <a:chExt cx="1447800" cy="1219200"/>
              </a:xfrm>
            </p:grpSpPr>
            <p:sp>
              <p:nvSpPr>
                <p:cNvPr id="44" name="Quad Arrow Callout 4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524000" y="3352800"/>
                <a:ext cx="1447800" cy="1219200"/>
                <a:chOff x="457200" y="3352800"/>
                <a:chExt cx="1447800" cy="1219200"/>
              </a:xfrm>
            </p:grpSpPr>
            <p:sp>
              <p:nvSpPr>
                <p:cNvPr id="42" name="Quad Arrow Callout 4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7"/>
              <p:cNvGrpSpPr/>
              <p:nvPr/>
            </p:nvGrpSpPr>
            <p:grpSpPr>
              <a:xfrm>
                <a:off x="2590800" y="3352800"/>
                <a:ext cx="1447800" cy="1219200"/>
                <a:chOff x="457200" y="3352800"/>
                <a:chExt cx="1447800" cy="1219200"/>
              </a:xfrm>
            </p:grpSpPr>
            <p:sp>
              <p:nvSpPr>
                <p:cNvPr id="40" name="Quad Arrow Callout 3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36"/>
              <p:cNvGrpSpPr/>
              <p:nvPr/>
            </p:nvGrpSpPr>
            <p:grpSpPr>
              <a:xfrm>
                <a:off x="3657600" y="3352800"/>
                <a:ext cx="1447800" cy="1219200"/>
                <a:chOff x="457200" y="3352800"/>
                <a:chExt cx="1447800" cy="1219200"/>
              </a:xfrm>
            </p:grpSpPr>
            <p:sp>
              <p:nvSpPr>
                <p:cNvPr id="38" name="Quad Arrow Callout 3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Oval 19"/>
            <p:cNvSpPr/>
            <p:nvPr/>
          </p:nvSpPr>
          <p:spPr>
            <a:xfrm>
              <a:off x="2133599" y="1363037"/>
              <a:ext cx="1295401" cy="19584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5720381">
              <a:off x="2463789" y="823174"/>
              <a:ext cx="609600" cy="1371600"/>
            </a:xfrm>
            <a:prstGeom prst="moon">
              <a:avLst>
                <a:gd name="adj" fmla="val 74044"/>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2469978" y="1110098"/>
              <a:ext cx="564286" cy="1541842"/>
            </a:xfrm>
            <a:prstGeom prst="roundRect">
              <a:avLst>
                <a:gd name="adj" fmla="val 50000"/>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flipV="1">
              <a:off x="2057400" y="1827476"/>
              <a:ext cx="1371600" cy="321117"/>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flipV="1">
              <a:off x="1981200" y="1676400"/>
              <a:ext cx="1616970" cy="403485"/>
              <a:chOff x="457200" y="3352800"/>
              <a:chExt cx="3581400" cy="1219200"/>
            </a:xfrm>
          </p:grpSpPr>
          <p:grpSp>
            <p:nvGrpSpPr>
              <p:cNvPr id="35" name="Group 23"/>
              <p:cNvGrpSpPr/>
              <p:nvPr/>
            </p:nvGrpSpPr>
            <p:grpSpPr>
              <a:xfrm>
                <a:off x="457200" y="3352800"/>
                <a:ext cx="1447800" cy="1219200"/>
                <a:chOff x="457200" y="3352800"/>
                <a:chExt cx="1447800" cy="1219200"/>
              </a:xfrm>
            </p:grpSpPr>
            <p:sp>
              <p:nvSpPr>
                <p:cNvPr id="32" name="Quad Arrow Callout 31"/>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4"/>
              <p:cNvGrpSpPr/>
              <p:nvPr/>
            </p:nvGrpSpPr>
            <p:grpSpPr>
              <a:xfrm>
                <a:off x="1524000" y="3352800"/>
                <a:ext cx="1447800" cy="1219200"/>
                <a:chOff x="457200" y="3352800"/>
                <a:chExt cx="1447800" cy="1219200"/>
              </a:xfrm>
            </p:grpSpPr>
            <p:sp>
              <p:nvSpPr>
                <p:cNvPr id="30" name="Quad Arrow Callout 2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7"/>
              <p:cNvGrpSpPr/>
              <p:nvPr/>
            </p:nvGrpSpPr>
            <p:grpSpPr>
              <a:xfrm>
                <a:off x="2590800" y="3352800"/>
                <a:ext cx="1447800" cy="1219200"/>
                <a:chOff x="457200" y="3352800"/>
                <a:chExt cx="1447800" cy="1219200"/>
              </a:xfrm>
            </p:grpSpPr>
            <p:sp>
              <p:nvSpPr>
                <p:cNvPr id="28" name="Quad Arrow Callout 2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1" name="Rectangle 60"/>
          <p:cNvSpPr/>
          <p:nvPr/>
        </p:nvSpPr>
        <p:spPr>
          <a:xfrm>
            <a:off x="3165988" y="2874606"/>
            <a:ext cx="6096000" cy="2585323"/>
          </a:xfrm>
          <a:prstGeom prst="rect">
            <a:avLst/>
          </a:prstGeom>
        </p:spPr>
        <p:txBody>
          <a:bodyPr>
            <a:spAutoFit/>
          </a:bodyPr>
          <a:lstStyle/>
          <a:p>
            <a:pPr algn="ctr"/>
            <a:r>
              <a:rPr lang="en-US" i="1" dirty="0">
                <a:solidFill>
                  <a:schemeClr val="bg1"/>
                </a:solidFill>
              </a:rPr>
              <a:t>For the natural man is an enemy to God, and has been from the fall of Adam, and will be, forever and ever, unless he yields to the </a:t>
            </a:r>
            <a:r>
              <a:rPr lang="en-US" i="1" dirty="0" err="1">
                <a:solidFill>
                  <a:schemeClr val="bg1"/>
                </a:solidFill>
              </a:rPr>
              <a:t>enticings</a:t>
            </a:r>
            <a:r>
              <a:rPr lang="en-US" i="1" dirty="0">
                <a:solidFill>
                  <a:schemeClr val="bg1"/>
                </a:solidFill>
              </a:rPr>
              <a:t> of the Holy Spirit, and </a:t>
            </a:r>
            <a:r>
              <a:rPr lang="en-US" i="1" dirty="0" err="1">
                <a:solidFill>
                  <a:schemeClr val="bg1"/>
                </a:solidFill>
              </a:rPr>
              <a:t>putteth</a:t>
            </a:r>
            <a:r>
              <a:rPr lang="en-US" i="1" dirty="0">
                <a:solidFill>
                  <a:schemeClr val="bg1"/>
                </a:solidFill>
              </a:rPr>
              <a:t> off the natural man and </a:t>
            </a:r>
            <a:r>
              <a:rPr lang="en-US" i="1" dirty="0" err="1">
                <a:solidFill>
                  <a:schemeClr val="bg1"/>
                </a:solidFill>
              </a:rPr>
              <a:t>becometh</a:t>
            </a:r>
            <a:r>
              <a:rPr lang="en-US" i="1" dirty="0">
                <a:solidFill>
                  <a:schemeClr val="bg1"/>
                </a:solidFill>
              </a:rPr>
              <a:t> a saint through the atonement of Christ the Lord, and </a:t>
            </a:r>
            <a:r>
              <a:rPr lang="en-US" i="1" dirty="0" err="1">
                <a:solidFill>
                  <a:schemeClr val="bg1"/>
                </a:solidFill>
              </a:rPr>
              <a:t>becometh</a:t>
            </a:r>
            <a:r>
              <a:rPr lang="en-US" i="1" dirty="0">
                <a:solidFill>
                  <a:schemeClr val="bg1"/>
                </a:solidFill>
              </a:rPr>
              <a:t> as a child, submissive, meek, humble, patient, full of love, willing to submit to all things which the Lord </a:t>
            </a:r>
            <a:r>
              <a:rPr lang="en-US" i="1" dirty="0" err="1">
                <a:solidFill>
                  <a:schemeClr val="bg1"/>
                </a:solidFill>
              </a:rPr>
              <a:t>seeth</a:t>
            </a:r>
            <a:r>
              <a:rPr lang="en-US" i="1" dirty="0">
                <a:solidFill>
                  <a:schemeClr val="bg1"/>
                </a:solidFill>
              </a:rPr>
              <a:t> fit to inflict upon him, even as a child doth submit to his father.</a:t>
            </a:r>
          </a:p>
          <a:p>
            <a:pPr algn="ctr"/>
            <a:r>
              <a:rPr lang="en-US" i="1" dirty="0">
                <a:solidFill>
                  <a:schemeClr val="bg1"/>
                </a:solidFill>
              </a:rPr>
              <a:t>Mosiah 3:19</a:t>
            </a:r>
          </a:p>
        </p:txBody>
      </p:sp>
      <p:grpSp>
        <p:nvGrpSpPr>
          <p:cNvPr id="62" name="Group 61"/>
          <p:cNvGrpSpPr/>
          <p:nvPr/>
        </p:nvGrpSpPr>
        <p:grpSpPr>
          <a:xfrm>
            <a:off x="9331686" y="2090709"/>
            <a:ext cx="1799777" cy="4085402"/>
            <a:chOff x="893708" y="1400998"/>
            <a:chExt cx="1799777" cy="4085402"/>
          </a:xfrm>
        </p:grpSpPr>
        <p:sp>
          <p:nvSpPr>
            <p:cNvPr id="63" name="Freeform 62"/>
            <p:cNvSpPr/>
            <p:nvPr/>
          </p:nvSpPr>
          <p:spPr>
            <a:xfrm rot="16200000">
              <a:off x="1667875" y="626831"/>
              <a:ext cx="251444" cy="1799777"/>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5"/>
            <p:cNvGrpSpPr/>
            <p:nvPr/>
          </p:nvGrpSpPr>
          <p:grpSpPr>
            <a:xfrm>
              <a:off x="1219200" y="1400998"/>
              <a:ext cx="1062446" cy="4085402"/>
              <a:chOff x="1219200" y="1400998"/>
              <a:chExt cx="1062446" cy="4085402"/>
            </a:xfrm>
          </p:grpSpPr>
          <p:sp>
            <p:nvSpPr>
              <p:cNvPr id="65" name="Freeform 64"/>
              <p:cNvSpPr/>
              <p:nvPr/>
            </p:nvSpPr>
            <p:spPr>
              <a:xfrm>
                <a:off x="1676400" y="1400998"/>
                <a:ext cx="286647" cy="4085402"/>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1219200" y="1438003"/>
                <a:ext cx="1062446" cy="3753394"/>
              </a:xfrm>
              <a:custGeom>
                <a:avLst/>
                <a:gdLst>
                  <a:gd name="connsiteX0" fmla="*/ 243840 w 1062446"/>
                  <a:gd name="connsiteY0" fmla="*/ 34834 h 3753394"/>
                  <a:gd name="connsiteX1" fmla="*/ 243840 w 1062446"/>
                  <a:gd name="connsiteY1" fmla="*/ 34834 h 3753394"/>
                  <a:gd name="connsiteX2" fmla="*/ 174172 w 1062446"/>
                  <a:gd name="connsiteY2" fmla="*/ 69668 h 3753394"/>
                  <a:gd name="connsiteX3" fmla="*/ 148046 w 1062446"/>
                  <a:gd name="connsiteY3" fmla="*/ 87085 h 3753394"/>
                  <a:gd name="connsiteX4" fmla="*/ 121920 w 1062446"/>
                  <a:gd name="connsiteY4" fmla="*/ 95794 h 3753394"/>
                  <a:gd name="connsiteX5" fmla="*/ 78377 w 1062446"/>
                  <a:gd name="connsiteY5" fmla="*/ 130628 h 3753394"/>
                  <a:gd name="connsiteX6" fmla="*/ 34835 w 1062446"/>
                  <a:gd name="connsiteY6" fmla="*/ 165463 h 3753394"/>
                  <a:gd name="connsiteX7" fmla="*/ 8709 w 1062446"/>
                  <a:gd name="connsiteY7" fmla="*/ 226423 h 3753394"/>
                  <a:gd name="connsiteX8" fmla="*/ 0 w 1062446"/>
                  <a:gd name="connsiteY8" fmla="*/ 252548 h 3753394"/>
                  <a:gd name="connsiteX9" fmla="*/ 156755 w 1062446"/>
                  <a:gd name="connsiteY9" fmla="*/ 278674 h 3753394"/>
                  <a:gd name="connsiteX10" fmla="*/ 87086 w 1062446"/>
                  <a:gd name="connsiteY10" fmla="*/ 296091 h 3753394"/>
                  <a:gd name="connsiteX11" fmla="*/ 60960 w 1062446"/>
                  <a:gd name="connsiteY11" fmla="*/ 313508 h 3753394"/>
                  <a:gd name="connsiteX12" fmla="*/ 60960 w 1062446"/>
                  <a:gd name="connsiteY12" fmla="*/ 374468 h 3753394"/>
                  <a:gd name="connsiteX13" fmla="*/ 113212 w 1062446"/>
                  <a:gd name="connsiteY13" fmla="*/ 391885 h 3753394"/>
                  <a:gd name="connsiteX14" fmla="*/ 182880 w 1062446"/>
                  <a:gd name="connsiteY14" fmla="*/ 409303 h 3753394"/>
                  <a:gd name="connsiteX15" fmla="*/ 313509 w 1062446"/>
                  <a:gd name="connsiteY15" fmla="*/ 400594 h 3753394"/>
                  <a:gd name="connsiteX16" fmla="*/ 339635 w 1062446"/>
                  <a:gd name="connsiteY16" fmla="*/ 383177 h 3753394"/>
                  <a:gd name="connsiteX17" fmla="*/ 365760 w 1062446"/>
                  <a:gd name="connsiteY17" fmla="*/ 296091 h 3753394"/>
                  <a:gd name="connsiteX18" fmla="*/ 374469 w 1062446"/>
                  <a:gd name="connsiteY18" fmla="*/ 269965 h 3753394"/>
                  <a:gd name="connsiteX19" fmla="*/ 400595 w 1062446"/>
                  <a:gd name="connsiteY19" fmla="*/ 261257 h 3753394"/>
                  <a:gd name="connsiteX20" fmla="*/ 513806 w 1062446"/>
                  <a:gd name="connsiteY20" fmla="*/ 269965 h 3753394"/>
                  <a:gd name="connsiteX21" fmla="*/ 531223 w 1062446"/>
                  <a:gd name="connsiteY21" fmla="*/ 287383 h 3753394"/>
                  <a:gd name="connsiteX22" fmla="*/ 566057 w 1062446"/>
                  <a:gd name="connsiteY22" fmla="*/ 296091 h 3753394"/>
                  <a:gd name="connsiteX23" fmla="*/ 583475 w 1062446"/>
                  <a:gd name="connsiteY23" fmla="*/ 322217 h 3753394"/>
                  <a:gd name="connsiteX24" fmla="*/ 609600 w 1062446"/>
                  <a:gd name="connsiteY24" fmla="*/ 339634 h 3753394"/>
                  <a:gd name="connsiteX25" fmla="*/ 653143 w 1062446"/>
                  <a:gd name="connsiteY25" fmla="*/ 391885 h 3753394"/>
                  <a:gd name="connsiteX26" fmla="*/ 661852 w 1062446"/>
                  <a:gd name="connsiteY26" fmla="*/ 418011 h 3753394"/>
                  <a:gd name="connsiteX27" fmla="*/ 687977 w 1062446"/>
                  <a:gd name="connsiteY27" fmla="*/ 513805 h 3753394"/>
                  <a:gd name="connsiteX28" fmla="*/ 696686 w 1062446"/>
                  <a:gd name="connsiteY28" fmla="*/ 539931 h 3753394"/>
                  <a:gd name="connsiteX29" fmla="*/ 687977 w 1062446"/>
                  <a:gd name="connsiteY29" fmla="*/ 748937 h 3753394"/>
                  <a:gd name="connsiteX30" fmla="*/ 653143 w 1062446"/>
                  <a:gd name="connsiteY30" fmla="*/ 801188 h 3753394"/>
                  <a:gd name="connsiteX31" fmla="*/ 635726 w 1062446"/>
                  <a:gd name="connsiteY31" fmla="*/ 853440 h 3753394"/>
                  <a:gd name="connsiteX32" fmla="*/ 618309 w 1062446"/>
                  <a:gd name="connsiteY32" fmla="*/ 879565 h 3753394"/>
                  <a:gd name="connsiteX33" fmla="*/ 609600 w 1062446"/>
                  <a:gd name="connsiteY33" fmla="*/ 905691 h 3753394"/>
                  <a:gd name="connsiteX34" fmla="*/ 566057 w 1062446"/>
                  <a:gd name="connsiteY34" fmla="*/ 957943 h 3753394"/>
                  <a:gd name="connsiteX35" fmla="*/ 531223 w 1062446"/>
                  <a:gd name="connsiteY35" fmla="*/ 1001485 h 3753394"/>
                  <a:gd name="connsiteX36" fmla="*/ 522515 w 1062446"/>
                  <a:gd name="connsiteY36" fmla="*/ 1027611 h 3753394"/>
                  <a:gd name="connsiteX37" fmla="*/ 496389 w 1062446"/>
                  <a:gd name="connsiteY37" fmla="*/ 1045028 h 3753394"/>
                  <a:gd name="connsiteX38" fmla="*/ 444137 w 1062446"/>
                  <a:gd name="connsiteY38" fmla="*/ 1088571 h 3753394"/>
                  <a:gd name="connsiteX39" fmla="*/ 426720 w 1062446"/>
                  <a:gd name="connsiteY39" fmla="*/ 1114697 h 3753394"/>
                  <a:gd name="connsiteX40" fmla="*/ 383177 w 1062446"/>
                  <a:gd name="connsiteY40" fmla="*/ 1158240 h 3753394"/>
                  <a:gd name="connsiteX41" fmla="*/ 357052 w 1062446"/>
                  <a:gd name="connsiteY41" fmla="*/ 1236617 h 3753394"/>
                  <a:gd name="connsiteX42" fmla="*/ 348343 w 1062446"/>
                  <a:gd name="connsiteY42" fmla="*/ 1262743 h 3753394"/>
                  <a:gd name="connsiteX43" fmla="*/ 357052 w 1062446"/>
                  <a:gd name="connsiteY43" fmla="*/ 1550125 h 3753394"/>
                  <a:gd name="connsiteX44" fmla="*/ 374469 w 1062446"/>
                  <a:gd name="connsiteY44" fmla="*/ 1602377 h 3753394"/>
                  <a:gd name="connsiteX45" fmla="*/ 400595 w 1062446"/>
                  <a:gd name="connsiteY45" fmla="*/ 1628503 h 3753394"/>
                  <a:gd name="connsiteX46" fmla="*/ 418012 w 1062446"/>
                  <a:gd name="connsiteY46" fmla="*/ 1663337 h 3753394"/>
                  <a:gd name="connsiteX47" fmla="*/ 435429 w 1062446"/>
                  <a:gd name="connsiteY47" fmla="*/ 1689463 h 3753394"/>
                  <a:gd name="connsiteX48" fmla="*/ 452846 w 1062446"/>
                  <a:gd name="connsiteY48" fmla="*/ 1724297 h 3753394"/>
                  <a:gd name="connsiteX49" fmla="*/ 478972 w 1062446"/>
                  <a:gd name="connsiteY49" fmla="*/ 1741714 h 3753394"/>
                  <a:gd name="connsiteX50" fmla="*/ 505097 w 1062446"/>
                  <a:gd name="connsiteY50" fmla="*/ 1776548 h 3753394"/>
                  <a:gd name="connsiteX51" fmla="*/ 522515 w 1062446"/>
                  <a:gd name="connsiteY51" fmla="*/ 1793965 h 3753394"/>
                  <a:gd name="connsiteX52" fmla="*/ 531223 w 1062446"/>
                  <a:gd name="connsiteY52" fmla="*/ 1820091 h 3753394"/>
                  <a:gd name="connsiteX53" fmla="*/ 583475 w 1062446"/>
                  <a:gd name="connsiteY53" fmla="*/ 1889760 h 3753394"/>
                  <a:gd name="connsiteX54" fmla="*/ 600892 w 1062446"/>
                  <a:gd name="connsiteY54" fmla="*/ 1924594 h 3753394"/>
                  <a:gd name="connsiteX55" fmla="*/ 627017 w 1062446"/>
                  <a:gd name="connsiteY55" fmla="*/ 1942011 h 3753394"/>
                  <a:gd name="connsiteX56" fmla="*/ 661852 w 1062446"/>
                  <a:gd name="connsiteY56" fmla="*/ 1985554 h 3753394"/>
                  <a:gd name="connsiteX57" fmla="*/ 705395 w 1062446"/>
                  <a:gd name="connsiteY57" fmla="*/ 2029097 h 3753394"/>
                  <a:gd name="connsiteX58" fmla="*/ 722812 w 1062446"/>
                  <a:gd name="connsiteY58" fmla="*/ 2055223 h 3753394"/>
                  <a:gd name="connsiteX59" fmla="*/ 748937 w 1062446"/>
                  <a:gd name="connsiteY59" fmla="*/ 2081348 h 3753394"/>
                  <a:gd name="connsiteX60" fmla="*/ 757646 w 1062446"/>
                  <a:gd name="connsiteY60" fmla="*/ 2107474 h 3753394"/>
                  <a:gd name="connsiteX61" fmla="*/ 775063 w 1062446"/>
                  <a:gd name="connsiteY61" fmla="*/ 2133600 h 3753394"/>
                  <a:gd name="connsiteX62" fmla="*/ 783772 w 1062446"/>
                  <a:gd name="connsiteY62" fmla="*/ 2203268 h 3753394"/>
                  <a:gd name="connsiteX63" fmla="*/ 783772 w 1062446"/>
                  <a:gd name="connsiteY63" fmla="*/ 2481943 h 3753394"/>
                  <a:gd name="connsiteX64" fmla="*/ 766355 w 1062446"/>
                  <a:gd name="connsiteY64" fmla="*/ 2551611 h 3753394"/>
                  <a:gd name="connsiteX65" fmla="*/ 748937 w 1062446"/>
                  <a:gd name="connsiteY65" fmla="*/ 2569028 h 3753394"/>
                  <a:gd name="connsiteX66" fmla="*/ 696686 w 1062446"/>
                  <a:gd name="connsiteY66" fmla="*/ 2673531 h 3753394"/>
                  <a:gd name="connsiteX67" fmla="*/ 644435 w 1062446"/>
                  <a:gd name="connsiteY67" fmla="*/ 2725783 h 3753394"/>
                  <a:gd name="connsiteX68" fmla="*/ 627017 w 1062446"/>
                  <a:gd name="connsiteY68" fmla="*/ 2743200 h 3753394"/>
                  <a:gd name="connsiteX69" fmla="*/ 592183 w 1062446"/>
                  <a:gd name="connsiteY69" fmla="*/ 2786743 h 3753394"/>
                  <a:gd name="connsiteX70" fmla="*/ 566057 w 1062446"/>
                  <a:gd name="connsiteY70" fmla="*/ 2804160 h 3753394"/>
                  <a:gd name="connsiteX71" fmla="*/ 557349 w 1062446"/>
                  <a:gd name="connsiteY71" fmla="*/ 2830285 h 3753394"/>
                  <a:gd name="connsiteX72" fmla="*/ 487680 w 1062446"/>
                  <a:gd name="connsiteY72" fmla="*/ 2882537 h 3753394"/>
                  <a:gd name="connsiteX73" fmla="*/ 461555 w 1062446"/>
                  <a:gd name="connsiteY73" fmla="*/ 2908663 h 3753394"/>
                  <a:gd name="connsiteX74" fmla="*/ 435429 w 1062446"/>
                  <a:gd name="connsiteY74" fmla="*/ 2917371 h 3753394"/>
                  <a:gd name="connsiteX75" fmla="*/ 383177 w 1062446"/>
                  <a:gd name="connsiteY75" fmla="*/ 2952205 h 3753394"/>
                  <a:gd name="connsiteX76" fmla="*/ 365760 w 1062446"/>
                  <a:gd name="connsiteY76" fmla="*/ 2969623 h 3753394"/>
                  <a:gd name="connsiteX77" fmla="*/ 339635 w 1062446"/>
                  <a:gd name="connsiteY77" fmla="*/ 2978331 h 3753394"/>
                  <a:gd name="connsiteX78" fmla="*/ 322217 w 1062446"/>
                  <a:gd name="connsiteY78" fmla="*/ 3004457 h 3753394"/>
                  <a:gd name="connsiteX79" fmla="*/ 296092 w 1062446"/>
                  <a:gd name="connsiteY79" fmla="*/ 3021874 h 3753394"/>
                  <a:gd name="connsiteX80" fmla="*/ 261257 w 1062446"/>
                  <a:gd name="connsiteY80" fmla="*/ 3065417 h 3753394"/>
                  <a:gd name="connsiteX81" fmla="*/ 217715 w 1062446"/>
                  <a:gd name="connsiteY81" fmla="*/ 3100251 h 3753394"/>
                  <a:gd name="connsiteX82" fmla="*/ 182880 w 1062446"/>
                  <a:gd name="connsiteY82" fmla="*/ 3178628 h 3753394"/>
                  <a:gd name="connsiteX83" fmla="*/ 174172 w 1062446"/>
                  <a:gd name="connsiteY83" fmla="*/ 3204754 h 3753394"/>
                  <a:gd name="connsiteX84" fmla="*/ 191589 w 1062446"/>
                  <a:gd name="connsiteY84" fmla="*/ 3405051 h 3753394"/>
                  <a:gd name="connsiteX85" fmla="*/ 200297 w 1062446"/>
                  <a:gd name="connsiteY85" fmla="*/ 3439885 h 3753394"/>
                  <a:gd name="connsiteX86" fmla="*/ 217715 w 1062446"/>
                  <a:gd name="connsiteY86" fmla="*/ 3466011 h 3753394"/>
                  <a:gd name="connsiteX87" fmla="*/ 226423 w 1062446"/>
                  <a:gd name="connsiteY87" fmla="*/ 3492137 h 3753394"/>
                  <a:gd name="connsiteX88" fmla="*/ 235132 w 1062446"/>
                  <a:gd name="connsiteY88" fmla="*/ 3526971 h 3753394"/>
                  <a:gd name="connsiteX89" fmla="*/ 261257 w 1062446"/>
                  <a:gd name="connsiteY89" fmla="*/ 3544388 h 3753394"/>
                  <a:gd name="connsiteX90" fmla="*/ 287383 w 1062446"/>
                  <a:gd name="connsiteY90" fmla="*/ 3605348 h 3753394"/>
                  <a:gd name="connsiteX91" fmla="*/ 313509 w 1062446"/>
                  <a:gd name="connsiteY91" fmla="*/ 3622765 h 3753394"/>
                  <a:gd name="connsiteX92" fmla="*/ 357052 w 1062446"/>
                  <a:gd name="connsiteY92" fmla="*/ 3675017 h 3753394"/>
                  <a:gd name="connsiteX93" fmla="*/ 374469 w 1062446"/>
                  <a:gd name="connsiteY93" fmla="*/ 3701143 h 3753394"/>
                  <a:gd name="connsiteX94" fmla="*/ 400595 w 1062446"/>
                  <a:gd name="connsiteY94" fmla="*/ 3718560 h 3753394"/>
                  <a:gd name="connsiteX95" fmla="*/ 513806 w 1062446"/>
                  <a:gd name="connsiteY95" fmla="*/ 3753394 h 3753394"/>
                  <a:gd name="connsiteX96" fmla="*/ 600892 w 1062446"/>
                  <a:gd name="connsiteY96" fmla="*/ 3744685 h 3753394"/>
                  <a:gd name="connsiteX97" fmla="*/ 600892 w 1062446"/>
                  <a:gd name="connsiteY97" fmla="*/ 3657600 h 3753394"/>
                  <a:gd name="connsiteX98" fmla="*/ 557349 w 1062446"/>
                  <a:gd name="connsiteY98" fmla="*/ 3622765 h 3753394"/>
                  <a:gd name="connsiteX99" fmla="*/ 522515 w 1062446"/>
                  <a:gd name="connsiteY99" fmla="*/ 3570514 h 3753394"/>
                  <a:gd name="connsiteX100" fmla="*/ 496389 w 1062446"/>
                  <a:gd name="connsiteY100" fmla="*/ 3553097 h 3753394"/>
                  <a:gd name="connsiteX101" fmla="*/ 470263 w 1062446"/>
                  <a:gd name="connsiteY101" fmla="*/ 3518263 h 3753394"/>
                  <a:gd name="connsiteX102" fmla="*/ 452846 w 1062446"/>
                  <a:gd name="connsiteY102" fmla="*/ 3500845 h 3753394"/>
                  <a:gd name="connsiteX103" fmla="*/ 426720 w 1062446"/>
                  <a:gd name="connsiteY103" fmla="*/ 3422468 h 3753394"/>
                  <a:gd name="connsiteX104" fmla="*/ 418012 w 1062446"/>
                  <a:gd name="connsiteY104" fmla="*/ 3396343 h 3753394"/>
                  <a:gd name="connsiteX105" fmla="*/ 426720 w 1062446"/>
                  <a:gd name="connsiteY105" fmla="*/ 3230880 h 3753394"/>
                  <a:gd name="connsiteX106" fmla="*/ 478972 w 1062446"/>
                  <a:gd name="connsiteY106" fmla="*/ 3169920 h 3753394"/>
                  <a:gd name="connsiteX107" fmla="*/ 496389 w 1062446"/>
                  <a:gd name="connsiteY107" fmla="*/ 3143794 h 3753394"/>
                  <a:gd name="connsiteX108" fmla="*/ 574766 w 1062446"/>
                  <a:gd name="connsiteY108" fmla="*/ 3100251 h 3753394"/>
                  <a:gd name="connsiteX109" fmla="*/ 627017 w 1062446"/>
                  <a:gd name="connsiteY109" fmla="*/ 3056708 h 3753394"/>
                  <a:gd name="connsiteX110" fmla="*/ 653143 w 1062446"/>
                  <a:gd name="connsiteY110" fmla="*/ 3048000 h 3753394"/>
                  <a:gd name="connsiteX111" fmla="*/ 679269 w 1062446"/>
                  <a:gd name="connsiteY111" fmla="*/ 3030583 h 3753394"/>
                  <a:gd name="connsiteX112" fmla="*/ 696686 w 1062446"/>
                  <a:gd name="connsiteY112" fmla="*/ 3004457 h 3753394"/>
                  <a:gd name="connsiteX113" fmla="*/ 722812 w 1062446"/>
                  <a:gd name="connsiteY113" fmla="*/ 2995748 h 3753394"/>
                  <a:gd name="connsiteX114" fmla="*/ 748937 w 1062446"/>
                  <a:gd name="connsiteY114" fmla="*/ 2969623 h 3753394"/>
                  <a:gd name="connsiteX115" fmla="*/ 775063 w 1062446"/>
                  <a:gd name="connsiteY115" fmla="*/ 2960914 h 3753394"/>
                  <a:gd name="connsiteX116" fmla="*/ 792480 w 1062446"/>
                  <a:gd name="connsiteY116" fmla="*/ 2934788 h 3753394"/>
                  <a:gd name="connsiteX117" fmla="*/ 844732 w 1062446"/>
                  <a:gd name="connsiteY117" fmla="*/ 2899954 h 3753394"/>
                  <a:gd name="connsiteX118" fmla="*/ 870857 w 1062446"/>
                  <a:gd name="connsiteY118" fmla="*/ 2882537 h 3753394"/>
                  <a:gd name="connsiteX119" fmla="*/ 888275 w 1062446"/>
                  <a:gd name="connsiteY119" fmla="*/ 2865120 h 3753394"/>
                  <a:gd name="connsiteX120" fmla="*/ 931817 w 1062446"/>
                  <a:gd name="connsiteY120" fmla="*/ 2830285 h 3753394"/>
                  <a:gd name="connsiteX121" fmla="*/ 966652 w 1062446"/>
                  <a:gd name="connsiteY121" fmla="*/ 2778034 h 3753394"/>
                  <a:gd name="connsiteX122" fmla="*/ 984069 w 1062446"/>
                  <a:gd name="connsiteY122" fmla="*/ 2751908 h 3753394"/>
                  <a:gd name="connsiteX123" fmla="*/ 1001486 w 1062446"/>
                  <a:gd name="connsiteY123" fmla="*/ 2725783 h 3753394"/>
                  <a:gd name="connsiteX124" fmla="*/ 1036320 w 1062446"/>
                  <a:gd name="connsiteY124" fmla="*/ 2664823 h 3753394"/>
                  <a:gd name="connsiteX125" fmla="*/ 1045029 w 1062446"/>
                  <a:gd name="connsiteY125" fmla="*/ 2621280 h 3753394"/>
                  <a:gd name="connsiteX126" fmla="*/ 1062446 w 1062446"/>
                  <a:gd name="connsiteY126" fmla="*/ 2542903 h 3753394"/>
                  <a:gd name="connsiteX127" fmla="*/ 1045029 w 1062446"/>
                  <a:gd name="connsiteY127" fmla="*/ 2159725 h 3753394"/>
                  <a:gd name="connsiteX128" fmla="*/ 1027612 w 1062446"/>
                  <a:gd name="connsiteY128" fmla="*/ 2116183 h 3753394"/>
                  <a:gd name="connsiteX129" fmla="*/ 992777 w 1062446"/>
                  <a:gd name="connsiteY129" fmla="*/ 2055223 h 3753394"/>
                  <a:gd name="connsiteX130" fmla="*/ 957943 w 1062446"/>
                  <a:gd name="connsiteY130" fmla="*/ 1985554 h 3753394"/>
                  <a:gd name="connsiteX131" fmla="*/ 914400 w 1062446"/>
                  <a:gd name="connsiteY131" fmla="*/ 1915885 h 3753394"/>
                  <a:gd name="connsiteX132" fmla="*/ 896983 w 1062446"/>
                  <a:gd name="connsiteY132" fmla="*/ 1889760 h 3753394"/>
                  <a:gd name="connsiteX133" fmla="*/ 862149 w 1062446"/>
                  <a:gd name="connsiteY133" fmla="*/ 1854925 h 3753394"/>
                  <a:gd name="connsiteX134" fmla="*/ 844732 w 1062446"/>
                  <a:gd name="connsiteY134" fmla="*/ 1828800 h 3753394"/>
                  <a:gd name="connsiteX135" fmla="*/ 801189 w 1062446"/>
                  <a:gd name="connsiteY135" fmla="*/ 1793965 h 3753394"/>
                  <a:gd name="connsiteX136" fmla="*/ 766355 w 1062446"/>
                  <a:gd name="connsiteY136" fmla="*/ 1750423 h 3753394"/>
                  <a:gd name="connsiteX137" fmla="*/ 722812 w 1062446"/>
                  <a:gd name="connsiteY137" fmla="*/ 1715588 h 3753394"/>
                  <a:gd name="connsiteX138" fmla="*/ 696686 w 1062446"/>
                  <a:gd name="connsiteY138" fmla="*/ 1680754 h 3753394"/>
                  <a:gd name="connsiteX139" fmla="*/ 670560 w 1062446"/>
                  <a:gd name="connsiteY139" fmla="*/ 1663337 h 3753394"/>
                  <a:gd name="connsiteX140" fmla="*/ 592183 w 1062446"/>
                  <a:gd name="connsiteY140" fmla="*/ 1576251 h 3753394"/>
                  <a:gd name="connsiteX141" fmla="*/ 583475 w 1062446"/>
                  <a:gd name="connsiteY141" fmla="*/ 1550125 h 3753394"/>
                  <a:gd name="connsiteX142" fmla="*/ 566057 w 1062446"/>
                  <a:gd name="connsiteY142" fmla="*/ 1532708 h 3753394"/>
                  <a:gd name="connsiteX143" fmla="*/ 548640 w 1062446"/>
                  <a:gd name="connsiteY143" fmla="*/ 1480457 h 3753394"/>
                  <a:gd name="connsiteX144" fmla="*/ 539932 w 1062446"/>
                  <a:gd name="connsiteY144" fmla="*/ 1419497 h 3753394"/>
                  <a:gd name="connsiteX145" fmla="*/ 531223 w 1062446"/>
                  <a:gd name="connsiteY145" fmla="*/ 1367245 h 3753394"/>
                  <a:gd name="connsiteX146" fmla="*/ 557349 w 1062446"/>
                  <a:gd name="connsiteY146" fmla="*/ 1201783 h 3753394"/>
                  <a:gd name="connsiteX147" fmla="*/ 566057 w 1062446"/>
                  <a:gd name="connsiteY147" fmla="*/ 1175657 h 3753394"/>
                  <a:gd name="connsiteX148" fmla="*/ 574766 w 1062446"/>
                  <a:gd name="connsiteY148" fmla="*/ 1088571 h 3753394"/>
                  <a:gd name="connsiteX149" fmla="*/ 592183 w 1062446"/>
                  <a:gd name="connsiteY149" fmla="*/ 1062445 h 3753394"/>
                  <a:gd name="connsiteX150" fmla="*/ 618309 w 1062446"/>
                  <a:gd name="connsiteY150" fmla="*/ 1027611 h 3753394"/>
                  <a:gd name="connsiteX151" fmla="*/ 644435 w 1062446"/>
                  <a:gd name="connsiteY151" fmla="*/ 1018903 h 3753394"/>
                  <a:gd name="connsiteX152" fmla="*/ 661852 w 1062446"/>
                  <a:gd name="connsiteY152" fmla="*/ 1001485 h 3753394"/>
                  <a:gd name="connsiteX153" fmla="*/ 670560 w 1062446"/>
                  <a:gd name="connsiteY153" fmla="*/ 975360 h 3753394"/>
                  <a:gd name="connsiteX154" fmla="*/ 696686 w 1062446"/>
                  <a:gd name="connsiteY154" fmla="*/ 957943 h 3753394"/>
                  <a:gd name="connsiteX155" fmla="*/ 731520 w 1062446"/>
                  <a:gd name="connsiteY155" fmla="*/ 905691 h 3753394"/>
                  <a:gd name="connsiteX156" fmla="*/ 740229 w 1062446"/>
                  <a:gd name="connsiteY156" fmla="*/ 879565 h 3753394"/>
                  <a:gd name="connsiteX157" fmla="*/ 775063 w 1062446"/>
                  <a:gd name="connsiteY157" fmla="*/ 827314 h 3753394"/>
                  <a:gd name="connsiteX158" fmla="*/ 792480 w 1062446"/>
                  <a:gd name="connsiteY158" fmla="*/ 775063 h 3753394"/>
                  <a:gd name="connsiteX159" fmla="*/ 827315 w 1062446"/>
                  <a:gd name="connsiteY159" fmla="*/ 722811 h 3753394"/>
                  <a:gd name="connsiteX160" fmla="*/ 844732 w 1062446"/>
                  <a:gd name="connsiteY160" fmla="*/ 696685 h 3753394"/>
                  <a:gd name="connsiteX161" fmla="*/ 870857 w 1062446"/>
                  <a:gd name="connsiteY161" fmla="*/ 670560 h 3753394"/>
                  <a:gd name="connsiteX162" fmla="*/ 888275 w 1062446"/>
                  <a:gd name="connsiteY162" fmla="*/ 618308 h 3753394"/>
                  <a:gd name="connsiteX163" fmla="*/ 905692 w 1062446"/>
                  <a:gd name="connsiteY163" fmla="*/ 557348 h 3753394"/>
                  <a:gd name="connsiteX164" fmla="*/ 896983 w 1062446"/>
                  <a:gd name="connsiteY164" fmla="*/ 243840 h 3753394"/>
                  <a:gd name="connsiteX165" fmla="*/ 888275 w 1062446"/>
                  <a:gd name="connsiteY165" fmla="*/ 217714 h 3753394"/>
                  <a:gd name="connsiteX166" fmla="*/ 818606 w 1062446"/>
                  <a:gd name="connsiteY166" fmla="*/ 130628 h 3753394"/>
                  <a:gd name="connsiteX167" fmla="*/ 757646 w 1062446"/>
                  <a:gd name="connsiteY167" fmla="*/ 78377 h 3753394"/>
                  <a:gd name="connsiteX168" fmla="*/ 722812 w 1062446"/>
                  <a:gd name="connsiteY168" fmla="*/ 60960 h 3753394"/>
                  <a:gd name="connsiteX169" fmla="*/ 618309 w 1062446"/>
                  <a:gd name="connsiteY169" fmla="*/ 8708 h 3753394"/>
                  <a:gd name="connsiteX170" fmla="*/ 548640 w 1062446"/>
                  <a:gd name="connsiteY170" fmla="*/ 0 h 3753394"/>
                  <a:gd name="connsiteX171" fmla="*/ 296092 w 1062446"/>
                  <a:gd name="connsiteY171" fmla="*/ 8708 h 3753394"/>
                  <a:gd name="connsiteX172" fmla="*/ 269966 w 1062446"/>
                  <a:gd name="connsiteY172" fmla="*/ 26125 h 3753394"/>
                  <a:gd name="connsiteX173" fmla="*/ 243840 w 1062446"/>
                  <a:gd name="connsiteY173" fmla="*/ 34834 h 375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062446" h="3753394">
                    <a:moveTo>
                      <a:pt x="243840" y="34834"/>
                    </a:moveTo>
                    <a:lnTo>
                      <a:pt x="243840" y="34834"/>
                    </a:lnTo>
                    <a:cubicBezTo>
                      <a:pt x="220617" y="46445"/>
                      <a:pt x="196965" y="57235"/>
                      <a:pt x="174172" y="69668"/>
                    </a:cubicBezTo>
                    <a:cubicBezTo>
                      <a:pt x="164984" y="74680"/>
                      <a:pt x="157407" y="82404"/>
                      <a:pt x="148046" y="87085"/>
                    </a:cubicBezTo>
                    <a:cubicBezTo>
                      <a:pt x="139835" y="91190"/>
                      <a:pt x="130131" y="91689"/>
                      <a:pt x="121920" y="95794"/>
                    </a:cubicBezTo>
                    <a:cubicBezTo>
                      <a:pt x="86187" y="113661"/>
                      <a:pt x="105374" y="109031"/>
                      <a:pt x="78377" y="130628"/>
                    </a:cubicBezTo>
                    <a:cubicBezTo>
                      <a:pt x="23460" y="174561"/>
                      <a:pt x="76880" y="123415"/>
                      <a:pt x="34835" y="165463"/>
                    </a:cubicBezTo>
                    <a:cubicBezTo>
                      <a:pt x="14411" y="226730"/>
                      <a:pt x="40993" y="151095"/>
                      <a:pt x="8709" y="226423"/>
                    </a:cubicBezTo>
                    <a:cubicBezTo>
                      <a:pt x="5093" y="234860"/>
                      <a:pt x="2903" y="243840"/>
                      <a:pt x="0" y="252548"/>
                    </a:cubicBezTo>
                    <a:cubicBezTo>
                      <a:pt x="85413" y="281019"/>
                      <a:pt x="33956" y="268440"/>
                      <a:pt x="156755" y="278674"/>
                    </a:cubicBezTo>
                    <a:cubicBezTo>
                      <a:pt x="140198" y="281985"/>
                      <a:pt x="104936" y="287167"/>
                      <a:pt x="87086" y="296091"/>
                    </a:cubicBezTo>
                    <a:cubicBezTo>
                      <a:pt x="77724" y="300772"/>
                      <a:pt x="69669" y="307702"/>
                      <a:pt x="60960" y="313508"/>
                    </a:cubicBezTo>
                    <a:cubicBezTo>
                      <a:pt x="55301" y="330487"/>
                      <a:pt x="41116" y="357459"/>
                      <a:pt x="60960" y="374468"/>
                    </a:cubicBezTo>
                    <a:cubicBezTo>
                      <a:pt x="74900" y="386416"/>
                      <a:pt x="95401" y="387432"/>
                      <a:pt x="113212" y="391885"/>
                    </a:cubicBezTo>
                    <a:lnTo>
                      <a:pt x="182880" y="409303"/>
                    </a:lnTo>
                    <a:cubicBezTo>
                      <a:pt x="226423" y="406400"/>
                      <a:pt x="270463" y="407768"/>
                      <a:pt x="313509" y="400594"/>
                    </a:cubicBezTo>
                    <a:cubicBezTo>
                      <a:pt x="323833" y="398873"/>
                      <a:pt x="334088" y="392053"/>
                      <a:pt x="339635" y="383177"/>
                    </a:cubicBezTo>
                    <a:cubicBezTo>
                      <a:pt x="350529" y="365747"/>
                      <a:pt x="359319" y="318634"/>
                      <a:pt x="365760" y="296091"/>
                    </a:cubicBezTo>
                    <a:cubicBezTo>
                      <a:pt x="368282" y="287264"/>
                      <a:pt x="367978" y="276456"/>
                      <a:pt x="374469" y="269965"/>
                    </a:cubicBezTo>
                    <a:cubicBezTo>
                      <a:pt x="380960" y="263474"/>
                      <a:pt x="391886" y="264160"/>
                      <a:pt x="400595" y="261257"/>
                    </a:cubicBezTo>
                    <a:cubicBezTo>
                      <a:pt x="438332" y="264160"/>
                      <a:pt x="476693" y="262542"/>
                      <a:pt x="513806" y="269965"/>
                    </a:cubicBezTo>
                    <a:cubicBezTo>
                      <a:pt x="521857" y="271575"/>
                      <a:pt x="523879" y="283711"/>
                      <a:pt x="531223" y="287383"/>
                    </a:cubicBezTo>
                    <a:cubicBezTo>
                      <a:pt x="541928" y="292736"/>
                      <a:pt x="554446" y="293188"/>
                      <a:pt x="566057" y="296091"/>
                    </a:cubicBezTo>
                    <a:cubicBezTo>
                      <a:pt x="571863" y="304800"/>
                      <a:pt x="576074" y="314816"/>
                      <a:pt x="583475" y="322217"/>
                    </a:cubicBezTo>
                    <a:cubicBezTo>
                      <a:pt x="590876" y="329618"/>
                      <a:pt x="601560" y="332934"/>
                      <a:pt x="609600" y="339634"/>
                    </a:cubicBezTo>
                    <a:cubicBezTo>
                      <a:pt x="626108" y="353391"/>
                      <a:pt x="643357" y="372313"/>
                      <a:pt x="653143" y="391885"/>
                    </a:cubicBezTo>
                    <a:cubicBezTo>
                      <a:pt x="657248" y="400096"/>
                      <a:pt x="659626" y="409105"/>
                      <a:pt x="661852" y="418011"/>
                    </a:cubicBezTo>
                    <a:cubicBezTo>
                      <a:pt x="686470" y="516485"/>
                      <a:pt x="650611" y="401708"/>
                      <a:pt x="687977" y="513805"/>
                    </a:cubicBezTo>
                    <a:lnTo>
                      <a:pt x="696686" y="539931"/>
                    </a:lnTo>
                    <a:cubicBezTo>
                      <a:pt x="693783" y="609600"/>
                      <a:pt x="699440" y="680157"/>
                      <a:pt x="687977" y="748937"/>
                    </a:cubicBezTo>
                    <a:cubicBezTo>
                      <a:pt x="684536" y="769585"/>
                      <a:pt x="653143" y="801188"/>
                      <a:pt x="653143" y="801188"/>
                    </a:cubicBezTo>
                    <a:cubicBezTo>
                      <a:pt x="647337" y="818605"/>
                      <a:pt x="645910" y="838164"/>
                      <a:pt x="635726" y="853440"/>
                    </a:cubicBezTo>
                    <a:cubicBezTo>
                      <a:pt x="629920" y="862148"/>
                      <a:pt x="622990" y="870204"/>
                      <a:pt x="618309" y="879565"/>
                    </a:cubicBezTo>
                    <a:cubicBezTo>
                      <a:pt x="614204" y="887776"/>
                      <a:pt x="613705" y="897480"/>
                      <a:pt x="609600" y="905691"/>
                    </a:cubicBezTo>
                    <a:cubicBezTo>
                      <a:pt x="597475" y="929941"/>
                      <a:pt x="585318" y="938682"/>
                      <a:pt x="566057" y="957943"/>
                    </a:cubicBezTo>
                    <a:cubicBezTo>
                      <a:pt x="544169" y="1023610"/>
                      <a:pt x="576241" y="945212"/>
                      <a:pt x="531223" y="1001485"/>
                    </a:cubicBezTo>
                    <a:cubicBezTo>
                      <a:pt x="525489" y="1008653"/>
                      <a:pt x="528249" y="1020443"/>
                      <a:pt x="522515" y="1027611"/>
                    </a:cubicBezTo>
                    <a:cubicBezTo>
                      <a:pt x="515977" y="1035784"/>
                      <a:pt x="504430" y="1038328"/>
                      <a:pt x="496389" y="1045028"/>
                    </a:cubicBezTo>
                    <a:cubicBezTo>
                      <a:pt x="429335" y="1100906"/>
                      <a:pt x="509003" y="1045328"/>
                      <a:pt x="444137" y="1088571"/>
                    </a:cubicBezTo>
                    <a:cubicBezTo>
                      <a:pt x="438331" y="1097280"/>
                      <a:pt x="434121" y="1107296"/>
                      <a:pt x="426720" y="1114697"/>
                    </a:cubicBezTo>
                    <a:cubicBezTo>
                      <a:pt x="368659" y="1172759"/>
                      <a:pt x="429629" y="1088565"/>
                      <a:pt x="383177" y="1158240"/>
                    </a:cubicBezTo>
                    <a:lnTo>
                      <a:pt x="357052" y="1236617"/>
                    </a:lnTo>
                    <a:lnTo>
                      <a:pt x="348343" y="1262743"/>
                    </a:lnTo>
                    <a:cubicBezTo>
                      <a:pt x="351246" y="1358537"/>
                      <a:pt x="349701" y="1454569"/>
                      <a:pt x="357052" y="1550125"/>
                    </a:cubicBezTo>
                    <a:cubicBezTo>
                      <a:pt x="358460" y="1568430"/>
                      <a:pt x="361487" y="1589395"/>
                      <a:pt x="374469" y="1602377"/>
                    </a:cubicBezTo>
                    <a:cubicBezTo>
                      <a:pt x="383178" y="1611086"/>
                      <a:pt x="393437" y="1618481"/>
                      <a:pt x="400595" y="1628503"/>
                    </a:cubicBezTo>
                    <a:cubicBezTo>
                      <a:pt x="408141" y="1639067"/>
                      <a:pt x="411571" y="1652066"/>
                      <a:pt x="418012" y="1663337"/>
                    </a:cubicBezTo>
                    <a:cubicBezTo>
                      <a:pt x="423205" y="1672424"/>
                      <a:pt x="430236" y="1680376"/>
                      <a:pt x="435429" y="1689463"/>
                    </a:cubicBezTo>
                    <a:cubicBezTo>
                      <a:pt x="441870" y="1700734"/>
                      <a:pt x="444535" y="1714324"/>
                      <a:pt x="452846" y="1724297"/>
                    </a:cubicBezTo>
                    <a:cubicBezTo>
                      <a:pt x="459547" y="1732338"/>
                      <a:pt x="470263" y="1735908"/>
                      <a:pt x="478972" y="1741714"/>
                    </a:cubicBezTo>
                    <a:cubicBezTo>
                      <a:pt x="487680" y="1753325"/>
                      <a:pt x="495805" y="1765398"/>
                      <a:pt x="505097" y="1776548"/>
                    </a:cubicBezTo>
                    <a:cubicBezTo>
                      <a:pt x="510353" y="1782856"/>
                      <a:pt x="518291" y="1786924"/>
                      <a:pt x="522515" y="1793965"/>
                    </a:cubicBezTo>
                    <a:cubicBezTo>
                      <a:pt x="527238" y="1801836"/>
                      <a:pt x="526765" y="1812066"/>
                      <a:pt x="531223" y="1820091"/>
                    </a:cubicBezTo>
                    <a:cubicBezTo>
                      <a:pt x="555842" y="1864406"/>
                      <a:pt x="557048" y="1863335"/>
                      <a:pt x="583475" y="1889760"/>
                    </a:cubicBezTo>
                    <a:cubicBezTo>
                      <a:pt x="589281" y="1901371"/>
                      <a:pt x="592581" y="1914621"/>
                      <a:pt x="600892" y="1924594"/>
                    </a:cubicBezTo>
                    <a:cubicBezTo>
                      <a:pt x="607592" y="1932634"/>
                      <a:pt x="620479" y="1933838"/>
                      <a:pt x="627017" y="1942011"/>
                    </a:cubicBezTo>
                    <a:cubicBezTo>
                      <a:pt x="675088" y="2002101"/>
                      <a:pt x="586982" y="1935642"/>
                      <a:pt x="661852" y="1985554"/>
                    </a:cubicBezTo>
                    <a:cubicBezTo>
                      <a:pt x="708297" y="2055223"/>
                      <a:pt x="647338" y="1971040"/>
                      <a:pt x="705395" y="2029097"/>
                    </a:cubicBezTo>
                    <a:cubicBezTo>
                      <a:pt x="712796" y="2036498"/>
                      <a:pt x="716112" y="2047182"/>
                      <a:pt x="722812" y="2055223"/>
                    </a:cubicBezTo>
                    <a:cubicBezTo>
                      <a:pt x="730696" y="2064684"/>
                      <a:pt x="740229" y="2072640"/>
                      <a:pt x="748937" y="2081348"/>
                    </a:cubicBezTo>
                    <a:cubicBezTo>
                      <a:pt x="751840" y="2090057"/>
                      <a:pt x="753541" y="2099263"/>
                      <a:pt x="757646" y="2107474"/>
                    </a:cubicBezTo>
                    <a:cubicBezTo>
                      <a:pt x="762327" y="2116835"/>
                      <a:pt x="772309" y="2123502"/>
                      <a:pt x="775063" y="2133600"/>
                    </a:cubicBezTo>
                    <a:cubicBezTo>
                      <a:pt x="781221" y="2156179"/>
                      <a:pt x="780869" y="2180045"/>
                      <a:pt x="783772" y="2203268"/>
                    </a:cubicBezTo>
                    <a:cubicBezTo>
                      <a:pt x="792973" y="2350487"/>
                      <a:pt x="797793" y="2334724"/>
                      <a:pt x="783772" y="2481943"/>
                    </a:cubicBezTo>
                    <a:cubicBezTo>
                      <a:pt x="783066" y="2489359"/>
                      <a:pt x="773664" y="2539430"/>
                      <a:pt x="766355" y="2551611"/>
                    </a:cubicBezTo>
                    <a:cubicBezTo>
                      <a:pt x="762131" y="2558652"/>
                      <a:pt x="754743" y="2563222"/>
                      <a:pt x="748937" y="2569028"/>
                    </a:cubicBezTo>
                    <a:cubicBezTo>
                      <a:pt x="734771" y="2611527"/>
                      <a:pt x="730450" y="2639766"/>
                      <a:pt x="696686" y="2673531"/>
                    </a:cubicBezTo>
                    <a:lnTo>
                      <a:pt x="644435" y="2725783"/>
                    </a:lnTo>
                    <a:cubicBezTo>
                      <a:pt x="638629" y="2731589"/>
                      <a:pt x="631572" y="2736368"/>
                      <a:pt x="627017" y="2743200"/>
                    </a:cubicBezTo>
                    <a:cubicBezTo>
                      <a:pt x="614087" y="2762595"/>
                      <a:pt x="609908" y="2772563"/>
                      <a:pt x="592183" y="2786743"/>
                    </a:cubicBezTo>
                    <a:cubicBezTo>
                      <a:pt x="584010" y="2793281"/>
                      <a:pt x="574766" y="2798354"/>
                      <a:pt x="566057" y="2804160"/>
                    </a:cubicBezTo>
                    <a:cubicBezTo>
                      <a:pt x="563154" y="2812868"/>
                      <a:pt x="562857" y="2822942"/>
                      <a:pt x="557349" y="2830285"/>
                    </a:cubicBezTo>
                    <a:cubicBezTo>
                      <a:pt x="523993" y="2874759"/>
                      <a:pt x="525820" y="2869823"/>
                      <a:pt x="487680" y="2882537"/>
                    </a:cubicBezTo>
                    <a:cubicBezTo>
                      <a:pt x="478972" y="2891246"/>
                      <a:pt x="471802" y="2901831"/>
                      <a:pt x="461555" y="2908663"/>
                    </a:cubicBezTo>
                    <a:cubicBezTo>
                      <a:pt x="453917" y="2913755"/>
                      <a:pt x="442597" y="2911637"/>
                      <a:pt x="435429" y="2917371"/>
                    </a:cubicBezTo>
                    <a:cubicBezTo>
                      <a:pt x="380755" y="2961110"/>
                      <a:pt x="463179" y="2932206"/>
                      <a:pt x="383177" y="2952205"/>
                    </a:cubicBezTo>
                    <a:cubicBezTo>
                      <a:pt x="377371" y="2958011"/>
                      <a:pt x="372801" y="2965399"/>
                      <a:pt x="365760" y="2969623"/>
                    </a:cubicBezTo>
                    <a:cubicBezTo>
                      <a:pt x="357889" y="2974346"/>
                      <a:pt x="346803" y="2972597"/>
                      <a:pt x="339635" y="2978331"/>
                    </a:cubicBezTo>
                    <a:cubicBezTo>
                      <a:pt x="331462" y="2984869"/>
                      <a:pt x="329618" y="2997056"/>
                      <a:pt x="322217" y="3004457"/>
                    </a:cubicBezTo>
                    <a:cubicBezTo>
                      <a:pt x="314816" y="3011858"/>
                      <a:pt x="304800" y="3016068"/>
                      <a:pt x="296092" y="3021874"/>
                    </a:cubicBezTo>
                    <a:cubicBezTo>
                      <a:pt x="279137" y="3072737"/>
                      <a:pt x="300649" y="3026025"/>
                      <a:pt x="261257" y="3065417"/>
                    </a:cubicBezTo>
                    <a:cubicBezTo>
                      <a:pt x="221866" y="3104808"/>
                      <a:pt x="268576" y="3083298"/>
                      <a:pt x="217715" y="3100251"/>
                    </a:cubicBezTo>
                    <a:cubicBezTo>
                      <a:pt x="190114" y="3141652"/>
                      <a:pt x="203606" y="3116449"/>
                      <a:pt x="182880" y="3178628"/>
                    </a:cubicBezTo>
                    <a:lnTo>
                      <a:pt x="174172" y="3204754"/>
                    </a:lnTo>
                    <a:cubicBezTo>
                      <a:pt x="179978" y="3271520"/>
                      <a:pt x="184188" y="3338443"/>
                      <a:pt x="191589" y="3405051"/>
                    </a:cubicBezTo>
                    <a:cubicBezTo>
                      <a:pt x="192911" y="3416946"/>
                      <a:pt x="195582" y="3428884"/>
                      <a:pt x="200297" y="3439885"/>
                    </a:cubicBezTo>
                    <a:cubicBezTo>
                      <a:pt x="204420" y="3449505"/>
                      <a:pt x="211909" y="3457302"/>
                      <a:pt x="217715" y="3466011"/>
                    </a:cubicBezTo>
                    <a:cubicBezTo>
                      <a:pt x="220618" y="3474720"/>
                      <a:pt x="223901" y="3483311"/>
                      <a:pt x="226423" y="3492137"/>
                    </a:cubicBezTo>
                    <a:cubicBezTo>
                      <a:pt x="229711" y="3503645"/>
                      <a:pt x="228493" y="3517012"/>
                      <a:pt x="235132" y="3526971"/>
                    </a:cubicBezTo>
                    <a:cubicBezTo>
                      <a:pt x="240938" y="3535679"/>
                      <a:pt x="252549" y="3538582"/>
                      <a:pt x="261257" y="3544388"/>
                    </a:cubicBezTo>
                    <a:cubicBezTo>
                      <a:pt x="267307" y="3562537"/>
                      <a:pt x="275427" y="3591001"/>
                      <a:pt x="287383" y="3605348"/>
                    </a:cubicBezTo>
                    <a:cubicBezTo>
                      <a:pt x="294084" y="3613389"/>
                      <a:pt x="304800" y="3616959"/>
                      <a:pt x="313509" y="3622765"/>
                    </a:cubicBezTo>
                    <a:cubicBezTo>
                      <a:pt x="356752" y="3687631"/>
                      <a:pt x="301174" y="3607963"/>
                      <a:pt x="357052" y="3675017"/>
                    </a:cubicBezTo>
                    <a:cubicBezTo>
                      <a:pt x="363752" y="3683058"/>
                      <a:pt x="367068" y="3693742"/>
                      <a:pt x="374469" y="3701143"/>
                    </a:cubicBezTo>
                    <a:cubicBezTo>
                      <a:pt x="381870" y="3708544"/>
                      <a:pt x="391031" y="3714309"/>
                      <a:pt x="400595" y="3718560"/>
                    </a:cubicBezTo>
                    <a:cubicBezTo>
                      <a:pt x="422286" y="3728200"/>
                      <a:pt x="493449" y="3747578"/>
                      <a:pt x="513806" y="3753394"/>
                    </a:cubicBezTo>
                    <a:cubicBezTo>
                      <a:pt x="542835" y="3750491"/>
                      <a:pt x="573963" y="3755906"/>
                      <a:pt x="600892" y="3744685"/>
                    </a:cubicBezTo>
                    <a:cubicBezTo>
                      <a:pt x="631196" y="3732058"/>
                      <a:pt x="615800" y="3667538"/>
                      <a:pt x="600892" y="3657600"/>
                    </a:cubicBezTo>
                    <a:cubicBezTo>
                      <a:pt x="583750" y="3646172"/>
                      <a:pt x="569760" y="3639313"/>
                      <a:pt x="557349" y="3622765"/>
                    </a:cubicBezTo>
                    <a:cubicBezTo>
                      <a:pt x="544790" y="3606019"/>
                      <a:pt x="539932" y="3582125"/>
                      <a:pt x="522515" y="3570514"/>
                    </a:cubicBezTo>
                    <a:cubicBezTo>
                      <a:pt x="513806" y="3564708"/>
                      <a:pt x="503790" y="3560498"/>
                      <a:pt x="496389" y="3553097"/>
                    </a:cubicBezTo>
                    <a:cubicBezTo>
                      <a:pt x="486126" y="3542834"/>
                      <a:pt x="479555" y="3529413"/>
                      <a:pt x="470263" y="3518263"/>
                    </a:cubicBezTo>
                    <a:cubicBezTo>
                      <a:pt x="465007" y="3511955"/>
                      <a:pt x="458652" y="3506651"/>
                      <a:pt x="452846" y="3500845"/>
                    </a:cubicBezTo>
                    <a:lnTo>
                      <a:pt x="426720" y="3422468"/>
                    </a:lnTo>
                    <a:lnTo>
                      <a:pt x="418012" y="3396343"/>
                    </a:lnTo>
                    <a:cubicBezTo>
                      <a:pt x="420915" y="3341189"/>
                      <a:pt x="417257" y="3285294"/>
                      <a:pt x="426720" y="3230880"/>
                    </a:cubicBezTo>
                    <a:cubicBezTo>
                      <a:pt x="429588" y="3214391"/>
                      <a:pt x="468587" y="3182382"/>
                      <a:pt x="478972" y="3169920"/>
                    </a:cubicBezTo>
                    <a:cubicBezTo>
                      <a:pt x="485673" y="3161879"/>
                      <a:pt x="488512" y="3150686"/>
                      <a:pt x="496389" y="3143794"/>
                    </a:cubicBezTo>
                    <a:cubicBezTo>
                      <a:pt x="569605" y="3079730"/>
                      <a:pt x="522937" y="3126165"/>
                      <a:pt x="574766" y="3100251"/>
                    </a:cubicBezTo>
                    <a:cubicBezTo>
                      <a:pt x="631759" y="3071755"/>
                      <a:pt x="569229" y="3095234"/>
                      <a:pt x="627017" y="3056708"/>
                    </a:cubicBezTo>
                    <a:cubicBezTo>
                      <a:pt x="634655" y="3051616"/>
                      <a:pt x="644434" y="3050903"/>
                      <a:pt x="653143" y="3048000"/>
                    </a:cubicBezTo>
                    <a:cubicBezTo>
                      <a:pt x="661852" y="3042194"/>
                      <a:pt x="671868" y="3037984"/>
                      <a:pt x="679269" y="3030583"/>
                    </a:cubicBezTo>
                    <a:cubicBezTo>
                      <a:pt x="686670" y="3023182"/>
                      <a:pt x="688513" y="3010995"/>
                      <a:pt x="696686" y="3004457"/>
                    </a:cubicBezTo>
                    <a:cubicBezTo>
                      <a:pt x="703854" y="2998722"/>
                      <a:pt x="714103" y="2998651"/>
                      <a:pt x="722812" y="2995748"/>
                    </a:cubicBezTo>
                    <a:cubicBezTo>
                      <a:pt x="731520" y="2987040"/>
                      <a:pt x="738690" y="2976454"/>
                      <a:pt x="748937" y="2969623"/>
                    </a:cubicBezTo>
                    <a:cubicBezTo>
                      <a:pt x="756575" y="2964531"/>
                      <a:pt x="767895" y="2966649"/>
                      <a:pt x="775063" y="2960914"/>
                    </a:cubicBezTo>
                    <a:cubicBezTo>
                      <a:pt x="783236" y="2954376"/>
                      <a:pt x="784603" y="2941680"/>
                      <a:pt x="792480" y="2934788"/>
                    </a:cubicBezTo>
                    <a:cubicBezTo>
                      <a:pt x="808234" y="2921004"/>
                      <a:pt x="827315" y="2911565"/>
                      <a:pt x="844732" y="2899954"/>
                    </a:cubicBezTo>
                    <a:cubicBezTo>
                      <a:pt x="853440" y="2894148"/>
                      <a:pt x="863456" y="2889937"/>
                      <a:pt x="870857" y="2882537"/>
                    </a:cubicBezTo>
                    <a:cubicBezTo>
                      <a:pt x="876663" y="2876731"/>
                      <a:pt x="881864" y="2870249"/>
                      <a:pt x="888275" y="2865120"/>
                    </a:cubicBezTo>
                    <a:cubicBezTo>
                      <a:pt x="909702" y="2847979"/>
                      <a:pt x="916045" y="2851314"/>
                      <a:pt x="931817" y="2830285"/>
                    </a:cubicBezTo>
                    <a:cubicBezTo>
                      <a:pt x="944377" y="2813539"/>
                      <a:pt x="955040" y="2795451"/>
                      <a:pt x="966652" y="2778034"/>
                    </a:cubicBezTo>
                    <a:lnTo>
                      <a:pt x="984069" y="2751908"/>
                    </a:lnTo>
                    <a:cubicBezTo>
                      <a:pt x="989875" y="2743200"/>
                      <a:pt x="996805" y="2735144"/>
                      <a:pt x="1001486" y="2725783"/>
                    </a:cubicBezTo>
                    <a:cubicBezTo>
                      <a:pt x="1023584" y="2681587"/>
                      <a:pt x="1011702" y="2701750"/>
                      <a:pt x="1036320" y="2664823"/>
                    </a:cubicBezTo>
                    <a:cubicBezTo>
                      <a:pt x="1039223" y="2650309"/>
                      <a:pt x="1041818" y="2635729"/>
                      <a:pt x="1045029" y="2621280"/>
                    </a:cubicBezTo>
                    <a:cubicBezTo>
                      <a:pt x="1069628" y="2510580"/>
                      <a:pt x="1036176" y="2674242"/>
                      <a:pt x="1062446" y="2542903"/>
                    </a:cubicBezTo>
                    <a:cubicBezTo>
                      <a:pt x="1056640" y="2415177"/>
                      <a:pt x="1055432" y="2287159"/>
                      <a:pt x="1045029" y="2159725"/>
                    </a:cubicBezTo>
                    <a:cubicBezTo>
                      <a:pt x="1043757" y="2144145"/>
                      <a:pt x="1033961" y="2130468"/>
                      <a:pt x="1027612" y="2116183"/>
                    </a:cubicBezTo>
                    <a:cubicBezTo>
                      <a:pt x="966538" y="1978765"/>
                      <a:pt x="1048820" y="2167306"/>
                      <a:pt x="992777" y="2055223"/>
                    </a:cubicBezTo>
                    <a:cubicBezTo>
                      <a:pt x="950161" y="1969994"/>
                      <a:pt x="998300" y="2046091"/>
                      <a:pt x="957943" y="1985554"/>
                    </a:cubicBezTo>
                    <a:cubicBezTo>
                      <a:pt x="942356" y="1938789"/>
                      <a:pt x="956998" y="1972681"/>
                      <a:pt x="914400" y="1915885"/>
                    </a:cubicBezTo>
                    <a:cubicBezTo>
                      <a:pt x="908120" y="1907512"/>
                      <a:pt x="903794" y="1897707"/>
                      <a:pt x="896983" y="1889760"/>
                    </a:cubicBezTo>
                    <a:cubicBezTo>
                      <a:pt x="886296" y="1877292"/>
                      <a:pt x="872836" y="1867393"/>
                      <a:pt x="862149" y="1854925"/>
                    </a:cubicBezTo>
                    <a:cubicBezTo>
                      <a:pt x="855338" y="1846978"/>
                      <a:pt x="852133" y="1836201"/>
                      <a:pt x="844732" y="1828800"/>
                    </a:cubicBezTo>
                    <a:cubicBezTo>
                      <a:pt x="831589" y="1815657"/>
                      <a:pt x="815703" y="1805577"/>
                      <a:pt x="801189" y="1793965"/>
                    </a:cubicBezTo>
                    <a:cubicBezTo>
                      <a:pt x="784234" y="1743105"/>
                      <a:pt x="805745" y="1789813"/>
                      <a:pt x="766355" y="1750423"/>
                    </a:cubicBezTo>
                    <a:cubicBezTo>
                      <a:pt x="726964" y="1711032"/>
                      <a:pt x="773672" y="1732543"/>
                      <a:pt x="722812" y="1715588"/>
                    </a:cubicBezTo>
                    <a:cubicBezTo>
                      <a:pt x="714103" y="1703977"/>
                      <a:pt x="706949" y="1691017"/>
                      <a:pt x="696686" y="1680754"/>
                    </a:cubicBezTo>
                    <a:cubicBezTo>
                      <a:pt x="689285" y="1673353"/>
                      <a:pt x="678340" y="1670339"/>
                      <a:pt x="670560" y="1663337"/>
                    </a:cubicBezTo>
                    <a:cubicBezTo>
                      <a:pt x="613592" y="1612066"/>
                      <a:pt x="621390" y="1620063"/>
                      <a:pt x="592183" y="1576251"/>
                    </a:cubicBezTo>
                    <a:cubicBezTo>
                      <a:pt x="589280" y="1567542"/>
                      <a:pt x="588198" y="1557996"/>
                      <a:pt x="583475" y="1550125"/>
                    </a:cubicBezTo>
                    <a:cubicBezTo>
                      <a:pt x="579251" y="1543084"/>
                      <a:pt x="569729" y="1540052"/>
                      <a:pt x="566057" y="1532708"/>
                    </a:cubicBezTo>
                    <a:cubicBezTo>
                      <a:pt x="557846" y="1516287"/>
                      <a:pt x="548640" y="1480457"/>
                      <a:pt x="548640" y="1480457"/>
                    </a:cubicBezTo>
                    <a:cubicBezTo>
                      <a:pt x="545737" y="1460137"/>
                      <a:pt x="543053" y="1439785"/>
                      <a:pt x="539932" y="1419497"/>
                    </a:cubicBezTo>
                    <a:cubicBezTo>
                      <a:pt x="537247" y="1402045"/>
                      <a:pt x="530383" y="1384883"/>
                      <a:pt x="531223" y="1367245"/>
                    </a:cubicBezTo>
                    <a:cubicBezTo>
                      <a:pt x="533536" y="1318671"/>
                      <a:pt x="542532" y="1253644"/>
                      <a:pt x="557349" y="1201783"/>
                    </a:cubicBezTo>
                    <a:cubicBezTo>
                      <a:pt x="559871" y="1192957"/>
                      <a:pt x="563154" y="1184366"/>
                      <a:pt x="566057" y="1175657"/>
                    </a:cubicBezTo>
                    <a:cubicBezTo>
                      <a:pt x="568960" y="1146628"/>
                      <a:pt x="568206" y="1116997"/>
                      <a:pt x="574766" y="1088571"/>
                    </a:cubicBezTo>
                    <a:cubicBezTo>
                      <a:pt x="577119" y="1078373"/>
                      <a:pt x="586099" y="1070962"/>
                      <a:pt x="592183" y="1062445"/>
                    </a:cubicBezTo>
                    <a:cubicBezTo>
                      <a:pt x="600619" y="1050634"/>
                      <a:pt x="607159" y="1036903"/>
                      <a:pt x="618309" y="1027611"/>
                    </a:cubicBezTo>
                    <a:cubicBezTo>
                      <a:pt x="625361" y="1021734"/>
                      <a:pt x="635726" y="1021806"/>
                      <a:pt x="644435" y="1018903"/>
                    </a:cubicBezTo>
                    <a:cubicBezTo>
                      <a:pt x="650241" y="1013097"/>
                      <a:pt x="657628" y="1008526"/>
                      <a:pt x="661852" y="1001485"/>
                    </a:cubicBezTo>
                    <a:cubicBezTo>
                      <a:pt x="666575" y="993614"/>
                      <a:pt x="664826" y="982528"/>
                      <a:pt x="670560" y="975360"/>
                    </a:cubicBezTo>
                    <a:cubicBezTo>
                      <a:pt x="677098" y="967187"/>
                      <a:pt x="687977" y="963749"/>
                      <a:pt x="696686" y="957943"/>
                    </a:cubicBezTo>
                    <a:cubicBezTo>
                      <a:pt x="717394" y="895821"/>
                      <a:pt x="688031" y="970925"/>
                      <a:pt x="731520" y="905691"/>
                    </a:cubicBezTo>
                    <a:cubicBezTo>
                      <a:pt x="736612" y="898053"/>
                      <a:pt x="735771" y="887590"/>
                      <a:pt x="740229" y="879565"/>
                    </a:cubicBezTo>
                    <a:cubicBezTo>
                      <a:pt x="750395" y="861267"/>
                      <a:pt x="768444" y="847172"/>
                      <a:pt x="775063" y="827314"/>
                    </a:cubicBezTo>
                    <a:cubicBezTo>
                      <a:pt x="780869" y="809897"/>
                      <a:pt x="782296" y="790339"/>
                      <a:pt x="792480" y="775063"/>
                    </a:cubicBezTo>
                    <a:lnTo>
                      <a:pt x="827315" y="722811"/>
                    </a:lnTo>
                    <a:cubicBezTo>
                      <a:pt x="833121" y="714102"/>
                      <a:pt x="837331" y="704086"/>
                      <a:pt x="844732" y="696685"/>
                    </a:cubicBezTo>
                    <a:lnTo>
                      <a:pt x="870857" y="670560"/>
                    </a:lnTo>
                    <a:cubicBezTo>
                      <a:pt x="876663" y="653143"/>
                      <a:pt x="883822" y="636119"/>
                      <a:pt x="888275" y="618308"/>
                    </a:cubicBezTo>
                    <a:cubicBezTo>
                      <a:pt x="899209" y="574568"/>
                      <a:pt x="893198" y="594828"/>
                      <a:pt x="905692" y="557348"/>
                    </a:cubicBezTo>
                    <a:cubicBezTo>
                      <a:pt x="902789" y="452845"/>
                      <a:pt x="902337" y="348246"/>
                      <a:pt x="896983" y="243840"/>
                    </a:cubicBezTo>
                    <a:cubicBezTo>
                      <a:pt x="896513" y="234672"/>
                      <a:pt x="891891" y="226151"/>
                      <a:pt x="888275" y="217714"/>
                    </a:cubicBezTo>
                    <a:cubicBezTo>
                      <a:pt x="866952" y="167961"/>
                      <a:pt x="866544" y="178566"/>
                      <a:pt x="818606" y="130628"/>
                    </a:cubicBezTo>
                    <a:cubicBezTo>
                      <a:pt x="794861" y="106883"/>
                      <a:pt x="787431" y="96993"/>
                      <a:pt x="757646" y="78377"/>
                    </a:cubicBezTo>
                    <a:cubicBezTo>
                      <a:pt x="746637" y="71497"/>
                      <a:pt x="733944" y="67639"/>
                      <a:pt x="722812" y="60960"/>
                    </a:cubicBezTo>
                    <a:cubicBezTo>
                      <a:pt x="668990" y="28666"/>
                      <a:pt x="678399" y="21584"/>
                      <a:pt x="618309" y="8708"/>
                    </a:cubicBezTo>
                    <a:cubicBezTo>
                      <a:pt x="595425" y="3804"/>
                      <a:pt x="571863" y="2903"/>
                      <a:pt x="548640" y="0"/>
                    </a:cubicBezTo>
                    <a:cubicBezTo>
                      <a:pt x="464457" y="2903"/>
                      <a:pt x="379957" y="846"/>
                      <a:pt x="296092" y="8708"/>
                    </a:cubicBezTo>
                    <a:cubicBezTo>
                      <a:pt x="285671" y="9685"/>
                      <a:pt x="279327" y="21444"/>
                      <a:pt x="269966" y="26125"/>
                    </a:cubicBezTo>
                    <a:cubicBezTo>
                      <a:pt x="234096" y="44060"/>
                      <a:pt x="248194" y="33383"/>
                      <a:pt x="243840" y="34834"/>
                    </a:cubicBezTo>
                    <a:close/>
                  </a:path>
                </a:pathLst>
              </a:cu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93597" y="2166258"/>
                <a:ext cx="143324" cy="38100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50423" y="4038600"/>
                <a:ext cx="154577" cy="53340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609601"/>
            <a:ext cx="10363200" cy="2062103"/>
          </a:xfrm>
          <a:prstGeom prst="rect">
            <a:avLst/>
          </a:prstGeom>
          <a:noFill/>
        </p:spPr>
        <p:txBody>
          <a:bodyPr wrap="square" rtlCol="0">
            <a:spAutoFit/>
          </a:bodyPr>
          <a:lstStyle/>
          <a:p>
            <a:pPr algn="ctr"/>
            <a:r>
              <a:rPr lang="en-US" sz="3200" dirty="0">
                <a:solidFill>
                  <a:schemeClr val="bg1"/>
                </a:solidFill>
              </a:rPr>
              <a:t>Aaron’s rod becomes a serpent </a:t>
            </a:r>
          </a:p>
          <a:p>
            <a:pPr algn="ctr"/>
            <a:r>
              <a:rPr lang="en-US" sz="3200" dirty="0">
                <a:solidFill>
                  <a:schemeClr val="bg1"/>
                </a:solidFill>
              </a:rPr>
              <a:t>(Exodus 7:9-10)</a:t>
            </a:r>
          </a:p>
          <a:p>
            <a:pPr algn="ctr"/>
            <a:r>
              <a:rPr lang="en-US" sz="3200" dirty="0">
                <a:solidFill>
                  <a:schemeClr val="bg1"/>
                </a:solidFill>
              </a:rPr>
              <a:t>Prove yourselves by performing a miracle.</a:t>
            </a:r>
          </a:p>
          <a:p>
            <a:pPr algn="ctr"/>
            <a:r>
              <a:rPr lang="en-US" sz="3200" dirty="0">
                <a:solidFill>
                  <a:schemeClr val="bg1"/>
                </a:solidFill>
              </a:rPr>
              <a:t>Miracle---sign seeker</a:t>
            </a:r>
          </a:p>
        </p:txBody>
      </p:sp>
      <p:pic>
        <p:nvPicPr>
          <p:cNvPr id="12290" name="Picture 2" descr="http://t0.gstatic.com/images?q=tbn:ANd9GcRYftuDk1mWOLgboA1z2T9mwBJJnYk5XvJ6GZP9L41Lc_xL1zMr1A"/>
          <p:cNvPicPr>
            <a:picLocks noChangeAspect="1" noChangeArrowheads="1"/>
          </p:cNvPicPr>
          <p:nvPr/>
        </p:nvPicPr>
        <p:blipFill>
          <a:blip r:embed="rId3" cstate="print"/>
          <a:srcRect/>
          <a:stretch>
            <a:fillRect/>
          </a:stretch>
        </p:blipFill>
        <p:spPr bwMode="auto">
          <a:xfrm>
            <a:off x="4486787" y="2902974"/>
            <a:ext cx="3603837" cy="3581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609600"/>
            <a:ext cx="10363200" cy="584775"/>
          </a:xfrm>
          <a:prstGeom prst="rect">
            <a:avLst/>
          </a:prstGeom>
          <a:noFill/>
        </p:spPr>
        <p:txBody>
          <a:bodyPr wrap="square" rtlCol="0">
            <a:spAutoFit/>
          </a:bodyPr>
          <a:lstStyle/>
          <a:p>
            <a:pPr algn="ctr"/>
            <a:r>
              <a:rPr lang="en-US" sz="3200" dirty="0">
                <a:solidFill>
                  <a:schemeClr val="bg1"/>
                </a:solidFill>
              </a:rPr>
              <a:t>Moses tests Children of Israel in the wilderness</a:t>
            </a:r>
          </a:p>
        </p:txBody>
      </p:sp>
      <p:sp>
        <p:nvSpPr>
          <p:cNvPr id="6" name="TextBox 5"/>
          <p:cNvSpPr txBox="1"/>
          <p:nvPr/>
        </p:nvSpPr>
        <p:spPr>
          <a:xfrm>
            <a:off x="1422400" y="4572001"/>
            <a:ext cx="10363200" cy="1569660"/>
          </a:xfrm>
          <a:prstGeom prst="rect">
            <a:avLst/>
          </a:prstGeom>
          <a:noFill/>
        </p:spPr>
        <p:txBody>
          <a:bodyPr wrap="square" rtlCol="0">
            <a:spAutoFit/>
          </a:bodyPr>
          <a:lstStyle/>
          <a:p>
            <a:pPr algn="ctr"/>
            <a:r>
              <a:rPr lang="en-US" sz="3200" dirty="0">
                <a:solidFill>
                  <a:schemeClr val="bg1"/>
                </a:solidFill>
              </a:rPr>
              <a:t>“…wherein were fiery serpents, and scorpions, and drought, where there was no water…”</a:t>
            </a:r>
          </a:p>
          <a:p>
            <a:pPr algn="ctr"/>
            <a:r>
              <a:rPr lang="en-US" sz="3200" dirty="0">
                <a:solidFill>
                  <a:schemeClr val="bg1"/>
                </a:solidFill>
              </a:rPr>
              <a:t>(Deuteronomy 8:15)</a:t>
            </a:r>
          </a:p>
        </p:txBody>
      </p:sp>
      <p:sp>
        <p:nvSpPr>
          <p:cNvPr id="11266" name="AutoShape 2" descr="data:image/jpeg;base64,/9j/4AAQSkZJRgABAQAAAQABAAD/2wCEAAkGBhMRERUUExQVFRUWGBoZGBgVFxgeHBwaFxgcGBsdGhsYHSYeGBojGRkYHzIgJCcqLS0sHB4xNTAqNSYrLCkBCQoKDgwOGg8PGiwkHyQsLCwsKSwsLCksLCwpLCwsLCwpLCksKSwpLCwsKSksKSwsLCwsLCksLCwpLCwsLCwsLP/AABEIAOIAyAMBIgACEQEDEQH/xAAbAAABBQEBAAAAAAAAAAAAAAAEAAECAwUGB//EAEkQAAIBAgQDBQUFBQUGBAcAAAECEQMhABIxQQQiUQUTYXGBBjKRsfBCocHR4RQjYnLxM1JzkrIHJENTorM0Y4LCFlRkdIOTo//EABkBAAMBAQEAAAAAAAAAAAAAAAECAwAEBf/EACQRAAICAgICAwADAQAAAAAAAAABAhEhMQMSQVETIjIEUnFC/9oADAMBAAIRAxEAPwD0XNfbDE/U4iQThAaeOPFbPVowe2PaccNWCVATTanmARCzlgX0A1ACegM40uB45Ky5lkC0qykMpgEAg3BgzjO9o/Z79pyOhAqUwwUGwIaDE6q0izeJBsZGf2D2ky1SrAqS371WABz2TN/NIWRJBjyJ2GsGzZ1jLff6sMN56euFH19aYsyjChIEdfq+Evx+oxJhP9Prww3dQPL9MYCGH1bwjCXTxn6/DDhT8cO+m/0cGzER9fXTDP5R5YWnl4zuMQ7zT7j1+GDYpYqdbzefPDL9ThFziLE/Q0tjGJm2gw6NtisHrp5YsRf0xrNscOI9QPUn8/niU3Fvo4XX4YU41moYD60xNR8526YaMKMazDbC22GbEmxGZ+tsZsKRE/jhx+eGn0xGlSAmBE3PjhRgPt7/AMJxX/29f/svhYl29/4TivHh63/abDY6+B/U5+TYeQPh8fr8sN9Xw84Zj9euOQuLLjkuNpf77XgXhIGksKKsB4e7HgDjqi310xzNepHH1P5k+6mn1640XsZbOpWoGAYe6wkeTcw+4j44RwN2eoCBP+XKf5Tb/pg4JzYwpNTiOBOL7Yo02CPVRX/uk83nAuB4mME0qwYBgQQRYjQjzuD8cFmRKYtG31/XEY+v0xMDp9fHD9frrgBK8ID49Y+rYeB1+Xlhgv3Y1gocDEcWWxEr64ICIQD06YtjCy/dgXjuLyJbU6eHU/XhjJNsDaSHq9oIrRfW8CfPe/wxdTeQCLjr545sMTJ/qcI8S6+6xG5AtfyxToRXI/J1H1piipx9NdWBttfHMNUY6sTbc/UYUn6/LB6hc34Nar27PuqB4tr+WGpdtx7yyP4RHzxklfliwwV39D8sFxFUn7Nij2yjRNgYg7eR6a/fg9GxyaCDteJ6GOuNLszjshhvc/0nSfLw9euElEqp+w7txv8AdOJjbh62m0Um0wsR7eP+58VH/wAtX/7LRhY6OCNxE5HkPmPjiDLafX69MOznw0wxP1644rLpUIm310xyPbr91xgbTOqtMWkDu2vsZCW8cda2Of8AayhmWm2sOVJ8HWf9VNcaLzQ1Vk0OF4xTVZAVDMtNgCRJ5SpIB1sqi2Ob/wBpHta3CqtOmSrPJZhqAbBR0LQxJsQBY4xvaVwKdCrIBSoEJbZagMZt4DgaX52g7jlPbOtV4niKUgsxpiNJNzOYwOYMCrHSVJ3x18PGrTZHndIu7LpVHXOpY1KtQquQ+6oBzP0kvlWTcQdJx6V7G8cudqIcFgssoJOVlKiCcoGaGaYJn58R2WooikxulE85U8rM5CjpmCneCJmwABx23D9oMOIoqigLUqkVHC8zQvIZBgqZIJM6iB0PM7wT4kkrs60Nhwfr60xBFt5/XyxYAZxyHSKR6fp+uEcMQZjDH6vjAJgYYriM/PA3aHHCmJsSdBMff+OGWQPATmxido8Tme2mnoJ/H54JftXMphSDpPT6/DGWAZPl4X8uuHgqI8j7YQpj61/LEK344apRM/Xhhmm31/TD2J1EB+uFA+Hl5fLDA/Xprht/Dz8ca0NRYU8v6YYH0nE2TfrfTx/MHFbKdDhvAiRJzPz2+pxJcQy2nX6/TE108vw+e2mBszLuM4v/AHTiEOn7PXyn/wDE1o6dPhh8Z3aTxRrT/wAqqP8A+bD9cPikcBs6t98PH3fXrisP4ffh1rj62m2OPpL0X+WPsmT+OOO/2ncf3XC0wr5XavTyneElmtuBy/Rx1bcSo+0Ov1fHnn+02nnqUKt2QBqZUayZct5ZQGn+EeOG4o/dWO5KjE9o+1BU4JDEd5VhlOxphiw8RMQfEYF4LjBWoUczZYqBGItZ1JcGNQWpAkb5sBdsqMiGZR5IAEAvyZjbTMopmL6G2+Fw/DlAQLKO6DWvmClZ6QS588sdcdySSElFys7oUaI4bumPdOwjNqjE7q5i/VGg/PEuxO2S4p02Bp1ommQBBIF8rCxkgiNRcW1IXDdo5aNVmKwGM3JGXKGGg3QhoFyY3xh9ndj16pbiKAClZqQDaQC9iLO1oAgSNeuIqO7NVns3B8StVA4iDe23hHwwSBtjhvZH2klATdHgxMZXtItPUT5r1OOpXthd1PxH1viDjTMpGhI9cRbTALdrr/dPxHx0wFxvaneco5R8/u+7Ao3YP4rtZVmOZtrGB59cY1WqzmWuZ/D5fniv44Zh6flbFFSEdvYlMEQZ+uhxYq/X164pCwTESRi6mI38/Lz+vuwbyKx4IP54TCcLNNifqMOKHj5eceXT6GAzIo7u/WBuPoYkE85+rYdaiH7Qv4jb1xPvFn3gT5jf1+/DGCOKSEpka5TMTs1vuMYHCA+GtvrXFlXiAy0xIsDuJm2t/XEMg+vhjNAWxU1AkHw06ak/Af1xGpWAAAEW87+P5YgzmLfH4b66YrUfX3/jhbGUSnj1mlV/w36f8s4WJ8Yn7qp/h1DB/wANvujCxRM3WgxuMc7/AC+62E3EEjWT+uKO8HXSdMWBraEeYPz88R7MT6odan5/djA9t6ZbhGKe9TdHmYIA5WIjeG+7G8FECPlgPtulm4esOtN9Nfdn6GNF1JDXg8tp8YrKBBnMjiAIzqhRpA0kww9bYI4KrmWqGGYVFXLLaMxdlYiJ5yGnoHGAUdGNVrghuUqTqRAM2nmA3GpxXwfFQWLEqTlJKjR1OpXZpvB1g472i8ZtRpG92PxprUgGAbMqo0zLFMq5T4mmUIO5SMEeyftMKdd+HZmZTUiixJPRVUz9kqBFtZnXAyNRcVDTGRginKpJDGmoKOv8avIMaq4MXw3bPAJX/eISKjdyyNMQWBLnpACF9oI8byaTwxnf6QdWVuD4xwJFB+dYiMjEAi8cynMtr2Ufav3NCsCAVaVIkEaG1vOfP8ccdS9okr8K/egd7SUvB1DqsyBqAwtbYxgv2b7ahxTJn3hE2jIGDeJO/wAbYk02s+BJZyjq0bz10+hfDZOo+unniA4wSIG8eH64F47i+lrjradYvfCWiPYMJGHziNY9fX0xj/tzEfC18RHHtpO+3T42wDdzabb88MHvHXGJ+2vIIMWmwGut584218MP+11IswFrcim50uf008ZwwvY3pHn+n1r8sZnbnFE/ulJVT7zTeDPKvid22mNdHqcRUUDmBuP+HHyfX66YqJYsZa4CmwjqIgGbZQbEb4HZbM0BcJTyQuUlYtCmFOpBMe6TcHbTcYLEdD/lO3piVNOpNiBtsATqOuEpbKLiSFkAW5tSLz/TxwkpO8FI1qRG390/5T+WDKHE5usx9euB2HQ6zJgbfr+OFk1E7eG2mnrgJvyM3HwF/tAGv1GKzxgOx9LYFIPNEkxI8TBFrX0FvHEmW9vlgtgss4zjP3dW0clTcn7DfHCxRxF6dT/Df/QcLFIuwEzxLRdmA8YjWR9+04S1W1zNPXrGAaD0zdczHblcgk76x/XXBiuWXeP5LnzvAGm+JNGTRM8bJzFjJ3nw/TGL7ZdsGlw0Kb1OTxygS33QPU9caoTmk5B5m5jr8emOe9tuBLU6byGFNzmCTMPFxI6gA6xIOH467I1o4OmSAZmBGYXu14k+p1g64t4asXYK0RYDlzQJ0sJAv+uFH7sGw7ypfYQsAabcxPppijMykruCRA6ixMAY9AMWb3CV6dMgmkeW2aXnpFqhyj7N7XwQ/G0Ur0u6RWL/ANotTMyguwCsucAqTOYmCIiMR7HopSYd6uZwJCSoC7rmnVoLOSbKPFgQFxNVm4qq5ENIPlBUrqZOgN9cIZplfaHZppy5bKHpkxc80wy/9QIOsETvPV+zHZqhjWeoJKIqAi4imucnWNSPQz0xR7SdlZqawJy1ogalah7uBOhsnlmxvcPTFNQsiMok9TuYj3bwLE6abw5OTFCPWC7iKrD3BJtcyqwejRBPgPyxTWSu1hH+VojxNhrMgfE64uTiMxkZtxmM38tz6Yk1aLm0CJ3vawHj0xzd6YqiZtXg+J2KgiNQNvNtPXr54p4ahWDDPUW0coAnYHSMoAuTe1t7m1OLJJCgQLTExKZpuZmTA9PGI0jmkFTMiZESczLckbwNzv0w3dhUUBKtRVE1oItelMaxIWI38xNrTgqjTce9UkGNaeXSNIN7bWmBik8QSAskGSBfoiTf+7BYkefTBF55QCi5Sp1y5QQf5DtvvjZ8m6hy8YSbBiZ3GUcsSZbbQ/fpOJvxyxIkzPlA184JNgZ+eMutOYZiRJzGL8yggi+xKhIk67aYnSqsoBKBQBJBgglWYgG0kgH543VbDb0E0u0eoMQTmi0DqBcGBOm48zd+1rmRLgsTAjXKDI9D08OuMNeIcEggFCQZiCVIqjmvplpoAei4MpcTlK57jOBMGZAJMTtIgReY8MZx9BWFkJ/bjpbeCTqNASB7t83UAAdcWtxokmOUdSJ1vra1j6+OMbgqxAUGx5ok6QDAj+XY679TYeMyrKmFUE838NMARGpMyPK04DQbNEccBqwNwJA6gdLbga6+F8LieNg3IAGuuoYZvMAHUDcdQMAZpZlJXKiteB1KgiLghhcCeWNAQMEmnyqeYgGDrBYQqXIsSDqDYxYyMGgEzxoCtLTKsJymJKG0ixvO9o3g4WKqg5WIuxRyxEjMCHIjrsY2gX6rDxoIQLxJLX3HrtYX+jiylxfRhAGgINuhANsNXpKB0zWjfm1jxiY8RjNpcKjVxTp2Ug+8pMd3l5gp5gJYWIAsGtc4koqSEp+TQeoZiG9SI/y/G+Au1EapRdBALKRAsTvHjJ/ri/h35mVgBlJBHMCIUMJVrqSCBGxtLTJnXqA5FCm6s1xBleaIBktIMe7f7JAw6TTEpnnNHs96xCU1AALPOyho94zb3SANcDtUqLIVYE+8F11gkxuJ369Megdo18lNisBwM4Eaj7T6CYAN9dAdYx549AKxBgeZzeDQVEX+OmOyEu2ynHdhnZ1fu3uVzNrPNlANyer2HL5bxBFVi9d6hBGbmyzJADWBjfKo6b4fsqkovpe9Vpmw92kLc19dbzIGpfaVHLXFMgx+zEwSJGtSGJ1aFvsNNsHyVknWTqqSB34gTH76R4ZkRwR05wp+OG5UvF2vfQEsAb7XzH+kkfs2sf2viac/ZosP/wBSr6yco9MR7Q4eqXZ0EoEDkybTJIaxAAZWaTjl5INsRulYVU40kIwUhWyAHMAcz6AzJjQSBr4DAHbdVgnK0gZS89WORQBtdQenNri+jwEoWLtAAcrdQCCxBCuNAqqBNiWm+WA3EcKvKtRSwfWxmcpYAAjcAwdj44SMUnYrtooo8YEbIWzTDBwOWFRmJ1N1B66QNpwuMqhb5mVcoKEgZmLHlMAlSogg33Ebki9o8OqpSp00UVLl3Sxl8xyqRttuwEARfFI7KCsAwNTOBzF2BEmOUgkCLi8iZmYjDdY7BbNDhK9NuVGE6EmDAWOdiSfeOVSYg2uBg56gkkmBULtcC2UZSTHRgDNwTluYjGQOwnRSyurwTAETlBygkXAGYCxt02GDqtB3qAb8wEbZssGxBy5R6wbHbON6CpMLrqjOqMjNmAGY/ZlQWA3JJPumPeLCNcTZlcnJEkyhIIIZoVheSNxbp6B6/CsDlNXI4EgwVUgzmBJGYNGbWCI0Mgif7KwXMrMajAkki7ET7ua6wDA2NpGJtKqHrNka78lRlYZgAYaJMlQ2slbtA8DPWaadMsoLG4sXuAzBgYMHMJiZI5em+I8aqd0zMYkG6sRJGjEloYwffsb7DBfDUu8olEaAadgSMuZQGWxvmDqIAuZPjgrCwK2ALw+ZZDrKkZlQCQ6qVgyYkXEQNLdTA1BkPQbBTIIF5E8pymYi8jrivh+LcPkcc+ckqVM+7pCrNr7bi1owbxqReALkmMwzkJySKgBBBDL0gCIwri/I6aeUUcXJFRi+XKKkLLGFDE2Ki0iGBMCCNJwVw3AM9EqQEWqgOe5dQcsQOsDrcNeCL3VOAoGUl2EQTmIzA+CiAsEWGkRfEK1eqqoJUCABnDaKoAgGCZgaGAYuNMNGV4iLJVsBbsWvRZrtVQgy23ulb35D56wItosaXGcWKaOKhJLJymmfd5TMZSAAQuUyZk31usU2IlXkk/BtVOVFZvtKVDGCtjYeB++bYyePBqPlaUdCyliGDSy5SsG4zdCDAE2xpUOLMju+cXlBmlgYiyKY906jSCBOM9eF76q1QI7BWC3zZ9YgLSKgi1zoBlAELZYpLJnFsKoUl4enmZ87m5Y5QCwYQI1UaAQTMKItjPerXicvK2dVACzJJKsrLuLXm4QydYJ4xI4gLlK90CSHzgSpgEF7hWXQEtcGCVjE+P4k06dOJKFoDWNtVUwIMGQAR9qbkRjW7yFJUVDtGmmRh3hDLl5HEsJzNIyarMZbC+umOE46iErukA5XIHNPKCSATBnlIGuPUBUpq8koIgZS6ljTYBpZWZSkGVCkgC+wx5x27w4XiqwYEBajACIOsiBJixG/S+OjieWhopp5D/ZgZqgJMqnuiLQSYAB0UmZ8RJJxP2hb/fKE6FYmJ94sPkRbbC7Jq5SoQQ7NmyyLKLKGO7HmbTYWg4b2keeJJ94g00BjQKwBMRqzzH8p8MP/ANFZ6RpVZTjKLkx3tFPUgZGBO/2TONnjCwjLHMKiXE7BwRa0c09LmDGMb2hP7qi41p1GXl/usrRM/wCHG/ywfUrNUp0TTIzS12uCMhDee+u2aSNpT9sVZgPw1YOSXRsl1IZi2pILNlUkELY5FIhTHTAnEcX3eW9etGYvnaVkqZQQRJnUiBY2taTcS3etRFN2aqAUGZQc0FWJZl9wzmJMaKeURifH5qKIHy+7kDNUEMdmzbhVIGsiADl5Zm3poRFHBUu9U1Gku9QmcrRBgi8gAS680H3zO8aJoRTzpmDKoBHKC0c0KC5ZGBaY5gQbjXAnA0DSqju6jcQBlqFVOWmCCIlSyyLGwXNEHXGstaoA1RCuUMoyQpJZYRTce9dRGphrDTAlVgS2DcI9WmF75FSnJyHqIJjKFLe6GAYyCQumuDVId1ggtsYyLzMyqt1mGVlkDUhSNS2BeMotNOO8ABSRVYujBrxcEZgZ90WNouBg+p2IUptDtTYkg/ZgAQxk8oMMIExIE3thXIZKtgtZOdGykAsNDEkzlhggJUww5kzAg2uDh+8sxJOUMMznMbCD7xWALMLgQVvIM4uois6f2kVNQzkgABGUDOQRqxPhCgXJIHXiIzd85LbmAy2Gma4DMI3JG03IySewW1oVTglqZX7tlsScrFlsoa3LEkGAwaZ8oF/AFFqRTKqTGWc5+1DXWQoK35hGYiZBuL2cDTNFipzZe7UK0LqahJsWkZSNjJjSJuoUeHCq4pwCGNOWFjlEoWtKlXU82gJ/uyS8ZMkt0Bds5WdswGfmQMAolDLI1jc82UdAgUWIxPgKpWmpAZggvJECN5gKIFpMQAREzBfGcKBTUFA4KwHRg2eaTFmUjRg4VJFjmAjTGNwvbiJlimpYgEDMZJjOts0DmMFm2tpODd6FUejyaHdFpaCucRLq4VjESLCCel5gHrJHAVGqhu9R1ykyrM75mUED+GxZtxIy7AzT2bxdIUBTyEVAEok5zBZXzLOeMrZmkEgwpBvBAhT7bWkf7JmWozOGGeLsagAjlAJCnxU3kAjCpPJRteTV7Uy1KIVWVZRlUAXmJgQRy8okC1gZsMLCpFQlMouxzZmnMTyjMpJlif3itqIMWYgvgRXUzZyPZfaYUuhDElQVAbLmJTIsnUErlNiDIBNsxxQvaxD1chIWo5IW7CGIAUEg3V4LW0JF8X8F2WKvLUUqVjmUw0AwGW3MNiAZHhbFnaTLRodyP3hzMweSMpJysZBvcw0GLwTinZXROnVmx2Q7slMkBgQpfM7LGZAVJyupKtIGpAAiL2wqytmNNlUAgyAQbHmgG4MzTMbSehxbT4ylWIGY0y1MJDCcyqMoCmShaCRm6SdsKlwzVCwWpTGWxaCFdssAZQIBZQGIFhK2ucG+qtgX2pJHR8DTbhkYhO8VSVOWCjKFLnvUM5ZjLIMiZMjXgvbLhO642pGhIKyLx7vlIAv8sdP2UlanUqAh8soDmeSbAIA2jKYkzoEAgSQcX2upluKqM/LlNNQFAOaQGtaTd+mpAxuFru/JetPRR7N0XH73V2laQO7R719cuhO3xw/bXDik/D0veIqCpVYyczsRbxVVEeZjrjU9miFYFhzZSonRFFiAPD7R0BIUSc2A/aimlKpSdgSWqF2OyonuoPKQSdyfTF0/tQZtSwg3tMFuEq7RkqSeqVCjb2s334l7N8OGpNkYMhKsFP2H1ZSBojW02J8cBp2/w9ShVp54ZqdSAw1JTQHScw+/rgT2a7ZSjAqPAy6MB10BO0X/AAwJRtA47SaN7iOMZ3dxUdGnu8gQWlmADnNJLZGkkEDobYj2b2gtatmIpuVCjmFgpUFmVTaZm3i3QED9p9sEEvQryrAqUUggPBk2krKmZi3MdRByq3AksSVYNYwwPusDcLEmRJtJFp64j0SWSblTNjv0o1XzmgUKKHNPOq8xYADI3KfidB1xfwvaS1xUppUpJnj+0zCYEqEBgaiMxmL2M4xuC4EVic6vlSCUpDMTYquUi7AXvJ+1sAMFdp9jIikU1qDKFJLZgCGGtyVNosI0NwSJPVe8gbbDP2F1v7ioylaSvLFnyhQXIIBLNaxMQbQoJvFcQQM3I2YFv3Xe5oWzEZ7PlsYIuAPDAvH1s9HKuc1CFJCiTysC7WuBnGupkR4QrdtvlLFaxB2KEZWEjKxPKbgHlAkg2bXCde2WMnSH9pVrVDQVC702XvGAib2uOWRYkTpmMzjM4at3LKRAOYzc25TtrsdBaSPPV4AiigFUh2pxBVyRJkxyyWgA/Zib+OB+0uEAZEpoTsOa8wTMj3pkReN8PGSWCU4ds2bHa/NkNKoUIJMtobjMFyjMbxc65RpY4rCGrwzSwZzVL6khg4UC9jlyqB1zH7MRijjOFZ2mm1RC4DAmRkMlYzqRvYgg+t8P2axQANMlCHg7zM2EaIzD1xJqo4OrqtIuekUBLDmBA5CZBkQoJ+1ME6DlHjMO1uz0NIHu0CoUIIYEkGM4kbre/wDCRvi3iq5JIBzMIEIJAm4ubAEyTPiACTjKXif+EuflMc5mQdxpOaDfQX3AGDxp0mSlJZTNLsimlMMrweVge8YtEgAkDLCyLSTZZ21j2S9QxmenmqKrLSZFk5rqJeQlja410uMW8JxDCm9RVqwozhkKqGufdBUhuUbnSBYYq7D7YVKgpADkL5GytmBJlkvyoNYWbnQi2ZvdDxl1DuH4VGsqMhpmWplZlQCSn+IPeBuHWN74fGT2p7QP+1JUp0WMs6OQQocBCdbjlDhgSLG3XDYZRdGbjLLLeGqmlQLhs0iAIgip7oUg6EMfgDjleK4nOtMQ0pIgWMGJv9k5gDpsZEEY9D7Q7BSssPmDWhgYblmL6OBf3gemuuJU9kBQEmm/ERJmelx+6WJvtmbwnEuNolJM5fh+ArMveItQ05PMFAGYbwTe8zFtfHHQ9mcNTIzUnrHSG7wiAY0AVqYBIFm6DXAlD2hzuFrKUpJYIFK6fZOUckCSAI0IJa2LqTcAWleIdBrlYAEWP2qqZo8JPnhuSLkGDSyjS7J5ayqQX7w92xLLvzLyhjdWBMgCATIxxvatc1eIeomdnepUPKpJOZmygj7LZdCNAY1W/Y0eM4ZWXuKitVLCP3gLGTcGOVVIJk2F9CYxxnaSd7WqETzNnsoEFzmANwVYA67g7YbgTTyWcrRq9lB8wQiKtRosB+7QcxA9J10zbzJf2u4jOytPKmgteHEnSbvCjazHY4v9mqQGZgc7NylgRAk5sqHQibs+hMQWgnGL25xYqk5P7NXUFhozBTEToqiQvWWJucdEcyIcslFYM2pwhMkiJgyDYgsVLb72+GNTsv2YNWnnQ5XDwQW1EKRDAePrPgcG1uFB4WkTYaN/K0gn0sfTGt2MCnDgNMgvmHgCUkaTcTeZA9CP5EnCNo5+Gbk9mWOzslRFmSgzs3LJY87Mc0LlgAXIEfDBr9otVUmHIJGtpm4IiyqWsIvN2J0GZx1TM7iSMzAT4J0PhAtrceOLuKNWmoKFAsGzGnkI6kPzITuFtOh68zV72XixuG45aNXMjZQxJWSACGGcBmaQLkgk7zM3xoUEqcQ/cPW7xQ2clYZSqlSMxsVU6QxkxIF8YDcPUrGRcAycgy0xeTzExmkzY38TONn2VVQ9SmxCl0ggeEzGl4ZulgOmHbS/0ybboEoJUNEEMMpDE67qQh/iUEL5C+k4uXj81I1BCLzFeUZiajNlXNuSZE3EKYGpBK1wtQUjGcEKQesiSZ+yEBvIkeeIVOAYcPTqKiBBmKHLmKqWa7AncAc6wwAGwueNpv7InyqTWCnhu3ymVxpkIIIBnLJIE7kPmFxIJF8oGG7K42rVfv2WKSKcpnS67xdoF9gANMC9l8ArtFQT3QIMEwym6CRtmJNtiYtjU7V43lNPSLECREXkRYCBIMEAqcXlCOyMZtYNWtxDUkhnXokn+9cATuCY8RHjFfFUFUHMbHKoXQvky8qxBMjMvhOOV7S7Fr0AKrQAuUAAmdZQ5CYQ6co0nQSRg3s+s5PeVDmqvIUmOVJkkDQTGnTTXEo8a8M6JcrSyhdqcbUANOCsRChYtNiAIAMifUiQRimhwFdmDNlAkkZjbmuTlGgO4te+NunUFYTlBiShOvLqV6A2UdTJ8uYftd6iAr73Iyn/AMxJDKRpDqZA6kDWMVUSEY3k6LgO0VTu27wBqfIwk+87S0rMzn0sZzGNbX9pvWSg8U7PmcloBMtObK180AwGAtFrRiXs/wBnijSFdwO8YZhMEorAtYkSdz4CemLeLpgulRm5aoyibqrFyq7+60i48Da5HHf2wdbtrIT2Jwijhu7qRNnEKupE2Ue9EnQbnzwsZXGzwtYopJjmUyq8pmLKoAMWLOTJBy5ZzBYapbRlJLB2fD10flIgn132k/VtcPS4dlMKZFzzXHpuNNccdS9oGMSAY166efgT6YNpe15Gq+RM+Ok+X6nE/jktC/IvJudtdiJxENlOcHVDdl1giZYTHkdCL45fjPZN05ghc73MTe8U0zR0UL+Axt8N7Z0J5yy+cfjcDxwZS9raD2FVOuVjlMdeluonDLtHwb6tnnfF8EaKghi5Fm7vVQIDNDwQZIuZ6m4tlkl6mUgHQAMc1ltJybHpEk26z3Xt72ggorlgVmbldIzKq+8cw8wvTm88chS4dqy+8WKiCCxM8xNh0yiNPS+OnjzG2JLl6MO4CpmYUwbFZc/whhyCLXJGbLaBlFpJF4jhDk4kRy5i4JG4Yk6fwv8A9ONLhqWWonjSI2kkMJn/ADDBFRJWqOub7wB+IxVY0cnJNydsorUweGQfZyDTpk+voYlQ4uKYJsWAGsXsB4m467dbYo4OuTwqzIMAfcCAI6yPLywDUblUCOVTJBkZiWMWsQFaLddSLFOVKUch4G1IN4ZlDqxUOrWKkC8m2WR70ifTXpf2r2EMi1uF5kjmVQrEfxDMpaLydWGt/s5GcgixsRBI16263k63NiLY3eAZqR5amU7gKCpO2aSBY7iOgOOVtxO7Gmc6WcNJLytxOaROtjpM9Nh6n8D2461UZoOQgmE5iv2t7WkRAkjzGNLtJGrsGcIYJksXNiLRkIJEbA9PXK4/iwiELEQZyrlW+wUabGSSb64dfbwK/rmzruO7oA1yFJ7srmgSykcgU6kgkQdYxUlLvOHWmKijkgHKWuVM2B0k/djmeH4pVTLo2VTLEgyZOscptqCL7YFftlhPdtGxDqm8lrgge9cxAM+mH+F+xPnTejV4Hst+FzKSrxlPKYBhIVRmIhizsbn12Nq9nVK1QF0yixczICzcBgZki4BvMwNTgfsztTvMucgtn/hAMgAFYtIAiekmd8E9q9sRQZKeZSKeZ2vqSFgE/wDEZg99o8oefbROCjbbMn2g7QavxDwxKBiFE2ECDEQNfmeloJVNybAi1xMRBsNzPz9MylIuMttBI3jTS9jvacaHZ/C1arQKbMBeAARrpba4tI0w9KKEdtmvwFYknNbNHdjXKF93lAkiTJMeOOY4/hnp13pwbmANsrtIWNCLx6Y6qj2bxOYg0iBuXcKbX0UhmE+IEfDAnEcDm4zhTEMXCsJY/wBmQ4IzXja4sVg6EYzkqwynEpKWVs1e0az1KrLRBbuzkaCYMnkhhowgwZkE2BxZ7SgUkpU/e7od40bikQzE3/vOIA0nTGl2U6DS2SDH/mVBLN4kCL7kk7KBznbXHZ6vFH7NOgEH8zV6ebwsTH/pxxwyzpljIf7V9mkhOLTmVUCvEmAGJVuuUhoJGlpsThYJ9k+11/ZijwVXMjgm2WLgztkMRsBhYopuOAOCllHKJxQjVfCAJjUHU/CPDESxUXJ85I6XmI6eo8Djbf2ZIuB94sPeAJi508NQN4lwvsrnIzNliTMyY8YPvD4ztOtFOJzdWc5VLA2vPTNBuNCbEnT1jY4gahOjbTBj8raCDEWx3X/wnw6Hu2qO9SAeUxvEuDmCiJtY4Kf2UoEXUnxB1Bv08fnhXyxQ64pM854ts4W90EDXRiOuh3mNtsafZXAVgHdQjZEJKZgDCjMCABDCLSOmOi432LUryE6ECdAb3t4nSNjgWtWpjJTr06lOqgjMAZK3kHKYdcthtfUicH5b/Jvj/sYtLtio7ArSLRcZSxnN5LaTB9N8NxlSoSTUD0lMcpzqtrXeIzW3jTHovs3wdLuJpqQrM+QEEHLmIUm97DXfXfBjUL3MeZEQNo0xOXM7qho8KRwnZvCo90CHKIFF2Z5B37t5zbzlPiOmOj7L7K4SrTVxw9NdRFxlZTlMEGIkWPSOhgziOzeHaz0abT0Ua+MbYKXu1UAZQFsAuw8I/LEnKyiVGe/spw7D+yAFrgsDYRrMwBtjK7S9ihE0ncMP7zTaIsdQd7g67Y6YcSpOunh4Yc8UpsCJ0ifo+mFujNWeZcXwNWkcrgidAYgiCLNMRvvA6YF4lBkaOkrB6Xk7XjSLRbQR3HtLRD0mkLKw6+kZpjXlvqNB0xxq8wgRm9dfG310gnFoy8kZLwZrgMoP922kcu0R0vrbUYK7GoIzliAQoEA6ZjYW8BP3dMBVlKkxcSI/l89o08b3jBPZdbJmEiCV+8MBN+W+Ueox27OfR01aolWmAyhhaA0gean7JB+tsYnG8GHUqpezTkYliIvcG+h2nWY6o8YVN4gmI3A0gieo+APhgLjeIBuDzCcrTYjo0SdSQG9LjRUggC8sjbQgwR0uCPhbSfXo+yUrUksqDMQ3vMpGbKBmN72sINiSSNCB2bwuc95UsqmdRcg2EdBbrNhGDKvGNUVmmATlUHpPM/i526YE84HjjJdxXaHEn3qiX0hEMAk7kEkDS5vrferhSzcRSznM2aoAQoEZkCQMoE5mnxMYGNa2lrWHTQAnqdN/uxfUIJJJtoIjRSb+HMZmbTgdVVG+R3ZavbNWm9VFALGqxEgnKSxUZdiCuUgHwOk4qPC93R4kH3ooBidSXq5j/pMk/fOG4rtqSpdZZGzMwOUOyplBYEcrAEgkC9rA3wkdn4fiGjmevRUBREECpAvpEjxxHq1tF+6ksBXskq94vMMrCQoGrU7qB1MZpjprfCxFezV5MouDTHwq1FYyP4QB1vthYVyRSNo7ZIFyZJuPjZd4kxfw8TixyFhZEjmkxETAPhfbwwEKig5RMxBFxAM3UaRNidLR5zo01vIHQ6bLYAfZABOms6DHLGREJWlUOkMTMk2RRECdRYHTqdgTgvu6gkcpAj7UGB5a/dgda5iDlgadBbbppth6VXxM63An5efxxV0x4yYXTJtmEePKfvGELgBsuv2hMX6EdfxxQvEHWBfQx8sTHEk/R6eA+rYV4GTsvJtt5iPrbFGfNMMoAHTYemEcp3IPn+A3wJWrqq2BM6n+otONsbTDQUQS0C5uTAM/LywzcTTYTlUi1xYfrjJ/bCwhRY2Om17zYel8AcPxQDlSYg6Bp6dNPLArAHNI3+IroLja1iDH10xn1K/NYfn69Biiub21+f0fw6YrKk7wQJ+vHAUUbsE1KpLAny8wQbeP6+WOO7pkLjJdWIDdRMCNjaPhvjcese8gGZn09PWLdNsVcXT53ka8w9QCfvBvin5wRnN7Rg1+zSzSQFOa0QYAEAA/aOpmYkjYYofsoibwcpW5FzHha5v8LY6KnQ+H4z+JxOrwfTYyI/vbffikedrBzu3k5IMzWKkvZYi/QCb7gqZ6A3xqU/Z9VMucxGqiBv7061EIG33xjV4GohpCnVNRAoGVjnKyBytrDMR1hgQIym+A+J4gGYl2klSBA8GBNttcsmNTfF/ksokt2BcTRYwCAyjRFYACIEBcgcHa97xO+BqlViZYDN9lQeUWk+MCPyFxg1OBqVI90f8ApUiT56E222xYOw5u7SegsIB0vc33/rgfLFeRGzOoss52sqGw3Zjv8h67QcUUnZupNzpubx1i+/XG4vYSAHlBj189TecEp2eugAtfQfQv+GFf8heBLMEcBI01gRsROn18cbPB0gtML/8AWRaYJpUjHpYnBK0oIPUx/wBJnW24xR2YsUOGJHv16zW/iVF/9xxN8nZNs6uJYCuAvUjUcxgRqOJZZvbpfCxHhRFTrart14uoR8sLEnVnWjTFTPcEQZ08rAGdhve8npiVCsVJIB2nc7iY1J+7xxWYMEnoACbARoLwLYtp1SwNtNDIjrtp/TEqo4VL0EUeNkcw+8/X3fLF1KrcdfHx/DCpcOpAzdRodv6Y0KPAJaJIOkzcn6+OGzspG/IIKuQyZB6bxtrgWhx4YEXPTTrt8vhg7tXsSnXUEFlaDDZmGwsBNxIxhv7P8TRbMmWsF1UEhzHTMAGv4/qyjjIW70S/aOgv877zY4n3sAwZJ02geHntjN4moVaSCAx3F1Y7ML5dPlruWlYTFxFvSYt4j4a9CcFhjkuZ8p/Dr4YwU4F6eZ/ezOxLi8ySbxcdI8Btg/tLiyiFgJUHmIjlmwNhPx6zgDgu02DwDyn4QQBOhjX9Bh4XVoWfW6ZqUuJDKBr+kH8rfPa5asqRr42+oHXAaI2bkITMQTIgDXTXX9Z2wZQaJBvGpiOnpv6YVjlR4UAhlGhk+O/obfefLFiwzmbWHwMjbwOK+K4wIhcmw2mJJtE+JgT0nD9kUSQKlQwSZjSetreEeWm2A05InP0gunwYs0XmJ6aMMUimAgOpOvmMaQqg7zeI/TEDSU7Dx1xPo0I4NgK01YX3H+qfyxFuGTXoQDbYaaYvqUMp03n7o+N/liS0xEkXj43H5Y3V2Sb64BBw+oidD+ZvtcYg3DNp8D5H5Y0lif674ZiAfATHxxJtpmVNGa1KCZxanDXHj+l/jgx6Ug+hthIg/L0An5YDmMoezE49cqKdyW6bR999MDcIuWnwS6f2jReb1FHyj08sGe0ByrTFoE66XZF/LGbQJnhBHu0FbYDmbNaetvh546+PMLLwwkE8M3Mb3IPxetVf0MD7zhYhwdRp3kLT00sjETv9rab6RhYDVnRGSOhQfMYlwosfL8MLCxI4o6DeEHOv83440KggWt5YWFjHRH8stoan1+RxVxdUjLc69f4sLCxZ/kmtlPbtMGmCQCTTqSSLmBafLHD0KzcokwZm5vY69cPhY3gov0E0DzINmYBh1BIBB6gi2OVom9IbEX8fPCwsW4/JPk0dP2MxNKnPR/uGLQ1/XDYWIv8ARSP5Ae2DyU/5h8h+ZwZx1Q97EmJFvMtPyHwwsLFVpEJ7DuyTMT4/6VPzJ+ONMDXyPywsLE3saIxEoZwNWNz5/nhYWAtnPzbJURY+Q+WGYWwsLHNIMCxRb0wyDXCwsIyiMD2sHIvkP+4uMvjz+8o+HCpHoq/mcLCx3cX4HQVwu/p91OnhYWFjFmf/2Q=="/>
          <p:cNvSpPr>
            <a:spLocks noChangeAspect="1" noChangeArrowheads="1"/>
          </p:cNvSpPr>
          <p:nvPr/>
        </p:nvSpPr>
        <p:spPr bwMode="auto">
          <a:xfrm>
            <a:off x="84667" y="-1041400"/>
            <a:ext cx="2540000"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hMRERUUExQVFRUWGBoZGBgVFxgeHBwaFxgcGBsdGhsYHSYeGBojGRkYHzIgJCcqLS0sHB4xNTAqNSYrLCkBCQoKDgwOGg8PGiwkHyQsLCwsKSwsLCksLCwpLCwsLCwpLCksKSwpLCwsKSksKSwsLCwsLCksLCwpLCwsLCwsLP/AABEIAOIAyAMBIgACEQEDEQH/xAAbAAABBQEBAAAAAAAAAAAAAAAEAAECAwUGB//EAEkQAAIBAgQDBQUFBQUGBAcAAAECEQMhABIxQQQiUQUTYXGBBjKRsfBCocHR4RQjYnLxM1JzkrIHJENTorM0Y4LCFlRkdIOTo//EABkBAAMBAQEAAAAAAAAAAAAAAAECAwAEBf/EACQRAAICAgICAwADAQAAAAAAAAABAhEhMQMSQVETIjIEUnFC/9oADAMBAAIRAxEAPwD0XNfbDE/U4iQThAaeOPFbPVowe2PaccNWCVATTanmARCzlgX0A1ACegM40uB45Ky5lkC0qykMpgEAg3BgzjO9o/Z79pyOhAqUwwUGwIaDE6q0izeJBsZGf2D2ky1SrAqS371WABz2TN/NIWRJBjyJ2GsGzZ1jLff6sMN56euFH19aYsyjChIEdfq+Evx+oxJhP9Prww3dQPL9MYCGH1bwjCXTxn6/DDhT8cO+m/0cGzER9fXTDP5R5YWnl4zuMQ7zT7j1+GDYpYqdbzefPDL9ThFziLE/Q0tjGJm2gw6NtisHrp5YsRf0xrNscOI9QPUn8/niU3Fvo4XX4YU41moYD60xNR8526YaMKMazDbC22GbEmxGZ+tsZsKRE/jhx+eGn0xGlSAmBE3PjhRgPt7/AMJxX/29f/svhYl29/4TivHh63/abDY6+B/U5+TYeQPh8fr8sN9Xw84Zj9euOQuLLjkuNpf77XgXhIGksKKsB4e7HgDjqi310xzNepHH1P5k+6mn1640XsZbOpWoGAYe6wkeTcw+4j44RwN2eoCBP+XKf5Tb/pg4JzYwpNTiOBOL7Yo02CPVRX/uk83nAuB4mME0qwYBgQQRYjQjzuD8cFmRKYtG31/XEY+v0xMDp9fHD9frrgBK8ID49Y+rYeB1+Xlhgv3Y1gocDEcWWxEr64ICIQD06YtjCy/dgXjuLyJbU6eHU/XhjJNsDaSHq9oIrRfW8CfPe/wxdTeQCLjr545sMTJ/qcI8S6+6xG5AtfyxToRXI/J1H1piipx9NdWBttfHMNUY6sTbc/UYUn6/LB6hc34Nar27PuqB4tr+WGpdtx7yyP4RHzxklfliwwV39D8sFxFUn7Nij2yjRNgYg7eR6a/fg9GxyaCDteJ6GOuNLszjshhvc/0nSfLw9euElEqp+w7txv8AdOJjbh62m0Um0wsR7eP+58VH/wAtX/7LRhY6OCNxE5HkPmPjiDLafX69MOznw0wxP1644rLpUIm310xyPbr91xgbTOqtMWkDu2vsZCW8cda2Of8AayhmWm2sOVJ8HWf9VNcaLzQ1Vk0OF4xTVZAVDMtNgCRJ5SpIB1sqi2Ob/wBpHta3CqtOmSrPJZhqAbBR0LQxJsQBY4xvaVwKdCrIBSoEJbZagMZt4DgaX52g7jlPbOtV4niKUgsxpiNJNzOYwOYMCrHSVJ3x18PGrTZHndIu7LpVHXOpY1KtQquQ+6oBzP0kvlWTcQdJx6V7G8cudqIcFgssoJOVlKiCcoGaGaYJn58R2WooikxulE85U8rM5CjpmCneCJmwABx23D9oMOIoqigLUqkVHC8zQvIZBgqZIJM6iB0PM7wT4kkrs60Nhwfr60xBFt5/XyxYAZxyHSKR6fp+uEcMQZjDH6vjAJgYYriM/PA3aHHCmJsSdBMff+OGWQPATmxido8Tme2mnoJ/H54JftXMphSDpPT6/DGWAZPl4X8uuHgqI8j7YQpj61/LEK344apRM/Xhhmm31/TD2J1EB+uFA+Hl5fLDA/Xprht/Dz8ca0NRYU8v6YYH0nE2TfrfTx/MHFbKdDhvAiRJzPz2+pxJcQy2nX6/TE108vw+e2mBszLuM4v/AHTiEOn7PXyn/wDE1o6dPhh8Z3aTxRrT/wAqqP8A+bD9cPikcBs6t98PH3fXrisP4ffh1rj62m2OPpL0X+WPsmT+OOO/2ncf3XC0wr5XavTyneElmtuBy/Rx1bcSo+0Ov1fHnn+02nnqUKt2QBqZUayZct5ZQGn+EeOG4o/dWO5KjE9o+1BU4JDEd5VhlOxphiw8RMQfEYF4LjBWoUczZYqBGItZ1JcGNQWpAkb5sBdsqMiGZR5IAEAvyZjbTMopmL6G2+Fw/DlAQLKO6DWvmClZ6QS588sdcdySSElFys7oUaI4bumPdOwjNqjE7q5i/VGg/PEuxO2S4p02Bp1ommQBBIF8rCxkgiNRcW1IXDdo5aNVmKwGM3JGXKGGg3QhoFyY3xh9ndj16pbiKAClZqQDaQC9iLO1oAgSNeuIqO7NVns3B8StVA4iDe23hHwwSBtjhvZH2klATdHgxMZXtItPUT5r1OOpXthd1PxH1viDjTMpGhI9cRbTALdrr/dPxHx0wFxvaneco5R8/u+7Ao3YP4rtZVmOZtrGB59cY1WqzmWuZ/D5fniv44Zh6flbFFSEdvYlMEQZ+uhxYq/X164pCwTESRi6mI38/Lz+vuwbyKx4IP54TCcLNNifqMOKHj5eceXT6GAzIo7u/WBuPoYkE85+rYdaiH7Qv4jb1xPvFn3gT5jf1+/DGCOKSEpka5TMTs1vuMYHCA+GtvrXFlXiAy0xIsDuJm2t/XEMg+vhjNAWxU1AkHw06ak/Af1xGpWAAAEW87+P5YgzmLfH4b66YrUfX3/jhbGUSnj1mlV/w36f8s4WJ8Yn7qp/h1DB/wANvujCxRM3WgxuMc7/AC+62E3EEjWT+uKO8HXSdMWBraEeYPz88R7MT6odan5/djA9t6ZbhGKe9TdHmYIA5WIjeG+7G8FECPlgPtulm4esOtN9Nfdn6GNF1JDXg8tp8YrKBBnMjiAIzqhRpA0kww9bYI4KrmWqGGYVFXLLaMxdlYiJ5yGnoHGAUdGNVrghuUqTqRAM2nmA3GpxXwfFQWLEqTlJKjR1OpXZpvB1g472i8ZtRpG92PxprUgGAbMqo0zLFMq5T4mmUIO5SMEeyftMKdd+HZmZTUiixJPRVUz9kqBFtZnXAyNRcVDTGRginKpJDGmoKOv8avIMaq4MXw3bPAJX/eISKjdyyNMQWBLnpACF9oI8byaTwxnf6QdWVuD4xwJFB+dYiMjEAi8cynMtr2Ufav3NCsCAVaVIkEaG1vOfP8ccdS9okr8K/egd7SUvB1DqsyBqAwtbYxgv2b7ahxTJn3hE2jIGDeJO/wAbYk02s+BJZyjq0bz10+hfDZOo+unniA4wSIG8eH64F47i+lrjradYvfCWiPYMJGHziNY9fX0xj/tzEfC18RHHtpO+3T42wDdzabb88MHvHXGJ+2vIIMWmwGut584218MP+11IswFrcim50uf008ZwwvY3pHn+n1r8sZnbnFE/ulJVT7zTeDPKvid22mNdHqcRUUDmBuP+HHyfX66YqJYsZa4CmwjqIgGbZQbEb4HZbM0BcJTyQuUlYtCmFOpBMe6TcHbTcYLEdD/lO3piVNOpNiBtsATqOuEpbKLiSFkAW5tSLz/TxwkpO8FI1qRG390/5T+WDKHE5usx9euB2HQ6zJgbfr+OFk1E7eG2mnrgJvyM3HwF/tAGv1GKzxgOx9LYFIPNEkxI8TBFrX0FvHEmW9vlgtgss4zjP3dW0clTcn7DfHCxRxF6dT/Df/QcLFIuwEzxLRdmA8YjWR9+04S1W1zNPXrGAaD0zdczHblcgk76x/XXBiuWXeP5LnzvAGm+JNGTRM8bJzFjJ3nw/TGL7ZdsGlw0Kb1OTxygS33QPU9caoTmk5B5m5jr8emOe9tuBLU6byGFNzmCTMPFxI6gA6xIOH467I1o4OmSAZmBGYXu14k+p1g64t4asXYK0RYDlzQJ0sJAv+uFH7sGw7ypfYQsAabcxPppijMykruCRA6ixMAY9AMWb3CV6dMgmkeW2aXnpFqhyj7N7XwQ/G0Ur0u6RWL/ANotTMyguwCsucAqTOYmCIiMR7HopSYd6uZwJCSoC7rmnVoLOSbKPFgQFxNVm4qq5ENIPlBUrqZOgN9cIZplfaHZppy5bKHpkxc80wy/9QIOsETvPV+zHZqhjWeoJKIqAi4imucnWNSPQz0xR7SdlZqawJy1ogalah7uBOhsnlmxvcPTFNQsiMok9TuYj3bwLE6abw5OTFCPWC7iKrD3BJtcyqwejRBPgPyxTWSu1hH+VojxNhrMgfE64uTiMxkZtxmM38tz6Yk1aLm0CJ3vawHj0xzd6YqiZtXg+J2KgiNQNvNtPXr54p4ahWDDPUW0coAnYHSMoAuTe1t7m1OLJJCgQLTExKZpuZmTA9PGI0jmkFTMiZESczLckbwNzv0w3dhUUBKtRVE1oItelMaxIWI38xNrTgqjTce9UkGNaeXSNIN7bWmBik8QSAskGSBfoiTf+7BYkefTBF55QCi5Sp1y5QQf5DtvvjZ8m6hy8YSbBiZ3GUcsSZbbQ/fpOJvxyxIkzPlA184JNgZ+eMutOYZiRJzGL8yggi+xKhIk67aYnSqsoBKBQBJBgglWYgG0kgH543VbDb0E0u0eoMQTmi0DqBcGBOm48zd+1rmRLgsTAjXKDI9D08OuMNeIcEggFCQZiCVIqjmvplpoAei4MpcTlK57jOBMGZAJMTtIgReY8MZx9BWFkJ/bjpbeCTqNASB7t83UAAdcWtxokmOUdSJ1vra1j6+OMbgqxAUGx5ok6QDAj+XY679TYeMyrKmFUE838NMARGpMyPK04DQbNEccBqwNwJA6gdLbga6+F8LieNg3IAGuuoYZvMAHUDcdQMAZpZlJXKiteB1KgiLghhcCeWNAQMEmnyqeYgGDrBYQqXIsSDqDYxYyMGgEzxoCtLTKsJymJKG0ixvO9o3g4WKqg5WIuxRyxEjMCHIjrsY2gX6rDxoIQLxJLX3HrtYX+jiylxfRhAGgINuhANsNXpKB0zWjfm1jxiY8RjNpcKjVxTp2Ug+8pMd3l5gp5gJYWIAsGtc4koqSEp+TQeoZiG9SI/y/G+Au1EapRdBALKRAsTvHjJ/ri/h35mVgBlJBHMCIUMJVrqSCBGxtLTJnXqA5FCm6s1xBleaIBktIMe7f7JAw6TTEpnnNHs96xCU1AALPOyho94zb3SANcDtUqLIVYE+8F11gkxuJ369Megdo18lNisBwM4Eaj7T6CYAN9dAdYx549AKxBgeZzeDQVEX+OmOyEu2ynHdhnZ1fu3uVzNrPNlANyer2HL5bxBFVi9d6hBGbmyzJADWBjfKo6b4fsqkovpe9Vpmw92kLc19dbzIGpfaVHLXFMgx+zEwSJGtSGJ1aFvsNNsHyVknWTqqSB34gTH76R4ZkRwR05wp+OG5UvF2vfQEsAb7XzH+kkfs2sf2viac/ZosP/wBSr6yco9MR7Q4eqXZ0EoEDkybTJIaxAAZWaTjl5INsRulYVU40kIwUhWyAHMAcz6AzJjQSBr4DAHbdVgnK0gZS89WORQBtdQenNri+jwEoWLtAAcrdQCCxBCuNAqqBNiWm+WA3EcKvKtRSwfWxmcpYAAjcAwdj44SMUnYrtooo8YEbIWzTDBwOWFRmJ1N1B66QNpwuMqhb5mVcoKEgZmLHlMAlSogg33Ebki9o8OqpSp00UVLl3Sxl8xyqRttuwEARfFI7KCsAwNTOBzF2BEmOUgkCLi8iZmYjDdY7BbNDhK9NuVGE6EmDAWOdiSfeOVSYg2uBg56gkkmBULtcC2UZSTHRgDNwTluYjGQOwnRSyurwTAETlBygkXAGYCxt02GDqtB3qAb8wEbZssGxBy5R6wbHbON6CpMLrqjOqMjNmAGY/ZlQWA3JJPumPeLCNcTZlcnJEkyhIIIZoVheSNxbp6B6/CsDlNXI4EgwVUgzmBJGYNGbWCI0Mgif7KwXMrMajAkki7ET7ua6wDA2NpGJtKqHrNka78lRlYZgAYaJMlQ2slbtA8DPWaadMsoLG4sXuAzBgYMHMJiZI5em+I8aqd0zMYkG6sRJGjEloYwffsb7DBfDUu8olEaAadgSMuZQGWxvmDqIAuZPjgrCwK2ALw+ZZDrKkZlQCQ6qVgyYkXEQNLdTA1BkPQbBTIIF5E8pymYi8jrivh+LcPkcc+ckqVM+7pCrNr7bi1owbxqReALkmMwzkJySKgBBBDL0gCIwri/I6aeUUcXJFRi+XKKkLLGFDE2Ki0iGBMCCNJwVw3AM9EqQEWqgOe5dQcsQOsDrcNeCL3VOAoGUl2EQTmIzA+CiAsEWGkRfEK1eqqoJUCABnDaKoAgGCZgaGAYuNMNGV4iLJVsBbsWvRZrtVQgy23ulb35D56wItosaXGcWKaOKhJLJymmfd5TMZSAAQuUyZk31usU2IlXkk/BtVOVFZvtKVDGCtjYeB++bYyePBqPlaUdCyliGDSy5SsG4zdCDAE2xpUOLMju+cXlBmlgYiyKY906jSCBOM9eF76q1QI7BWC3zZ9YgLSKgi1zoBlAELZYpLJnFsKoUl4enmZ87m5Y5QCwYQI1UaAQTMKItjPerXicvK2dVACzJJKsrLuLXm4QydYJ4xI4gLlK90CSHzgSpgEF7hWXQEtcGCVjE+P4k06dOJKFoDWNtVUwIMGQAR9qbkRjW7yFJUVDtGmmRh3hDLl5HEsJzNIyarMZbC+umOE46iErukA5XIHNPKCSATBnlIGuPUBUpq8koIgZS6ljTYBpZWZSkGVCkgC+wx5x27w4XiqwYEBajACIOsiBJixG/S+OjieWhopp5D/ZgZqgJMqnuiLQSYAB0UmZ8RJJxP2hb/fKE6FYmJ94sPkRbbC7Jq5SoQQ7NmyyLKLKGO7HmbTYWg4b2keeJJ94g00BjQKwBMRqzzH8p8MP/ANFZ6RpVZTjKLkx3tFPUgZGBO/2TONnjCwjLHMKiXE7BwRa0c09LmDGMb2hP7qi41p1GXl/usrRM/wCHG/ywfUrNUp0TTIzS12uCMhDee+u2aSNpT9sVZgPw1YOSXRsl1IZi2pILNlUkELY5FIhTHTAnEcX3eW9etGYvnaVkqZQQRJnUiBY2taTcS3etRFN2aqAUGZQc0FWJZl9wzmJMaKeURifH5qKIHy+7kDNUEMdmzbhVIGsiADl5Zm3poRFHBUu9U1Gku9QmcrRBgi8gAS680H3zO8aJoRTzpmDKoBHKC0c0KC5ZGBaY5gQbjXAnA0DSqju6jcQBlqFVOWmCCIlSyyLGwXNEHXGstaoA1RCuUMoyQpJZYRTce9dRGphrDTAlVgS2DcI9WmF75FSnJyHqIJjKFLe6GAYyCQumuDVId1ggtsYyLzMyqt1mGVlkDUhSNS2BeMotNOO8ABSRVYujBrxcEZgZ90WNouBg+p2IUptDtTYkg/ZgAQxk8oMMIExIE3thXIZKtgtZOdGykAsNDEkzlhggJUww5kzAg2uDh+8sxJOUMMznMbCD7xWALMLgQVvIM4uois6f2kVNQzkgABGUDOQRqxPhCgXJIHXiIzd85LbmAy2Gma4DMI3JG03IySewW1oVTglqZX7tlsScrFlsoa3LEkGAwaZ8oF/AFFqRTKqTGWc5+1DXWQoK35hGYiZBuL2cDTNFipzZe7UK0LqahJsWkZSNjJjSJuoUeHCq4pwCGNOWFjlEoWtKlXU82gJ/uyS8ZMkt0Bds5WdswGfmQMAolDLI1jc82UdAgUWIxPgKpWmpAZggvJECN5gKIFpMQAREzBfGcKBTUFA4KwHRg2eaTFmUjRg4VJFjmAjTGNwvbiJlimpYgEDMZJjOts0DmMFm2tpODd6FUejyaHdFpaCucRLq4VjESLCCel5gHrJHAVGqhu9R1ykyrM75mUED+GxZtxIy7AzT2bxdIUBTyEVAEok5zBZXzLOeMrZmkEgwpBvBAhT7bWkf7JmWozOGGeLsagAjlAJCnxU3kAjCpPJRteTV7Uy1KIVWVZRlUAXmJgQRy8okC1gZsMLCpFQlMouxzZmnMTyjMpJlif3itqIMWYgvgRXUzZyPZfaYUuhDElQVAbLmJTIsnUErlNiDIBNsxxQvaxD1chIWo5IW7CGIAUEg3V4LW0JF8X8F2WKvLUUqVjmUw0AwGW3MNiAZHhbFnaTLRodyP3hzMweSMpJysZBvcw0GLwTinZXROnVmx2Q7slMkBgQpfM7LGZAVJyupKtIGpAAiL2wqytmNNlUAgyAQbHmgG4MzTMbSehxbT4ylWIGY0y1MJDCcyqMoCmShaCRm6SdsKlwzVCwWpTGWxaCFdssAZQIBZQGIFhK2ucG+qtgX2pJHR8DTbhkYhO8VSVOWCjKFLnvUM5ZjLIMiZMjXgvbLhO642pGhIKyLx7vlIAv8sdP2UlanUqAh8soDmeSbAIA2jKYkzoEAgSQcX2upluKqM/LlNNQFAOaQGtaTd+mpAxuFru/JetPRR7N0XH73V2laQO7R719cuhO3xw/bXDik/D0veIqCpVYyczsRbxVVEeZjrjU9miFYFhzZSonRFFiAPD7R0BIUSc2A/aimlKpSdgSWqF2OyonuoPKQSdyfTF0/tQZtSwg3tMFuEq7RkqSeqVCjb2s334l7N8OGpNkYMhKsFP2H1ZSBojW02J8cBp2/w9ShVp54ZqdSAw1JTQHScw+/rgT2a7ZSjAqPAy6MB10BO0X/AAwJRtA47SaN7iOMZ3dxUdGnu8gQWlmADnNJLZGkkEDobYj2b2gtatmIpuVCjmFgpUFmVTaZm3i3QED9p9sEEvQryrAqUUggPBk2krKmZi3MdRByq3AksSVYNYwwPusDcLEmRJtJFp64j0SWSblTNjv0o1XzmgUKKHNPOq8xYADI3KfidB1xfwvaS1xUppUpJnj+0zCYEqEBgaiMxmL2M4xuC4EVic6vlSCUpDMTYquUi7AXvJ+1sAMFdp9jIikU1qDKFJLZgCGGtyVNosI0NwSJPVe8gbbDP2F1v7ioylaSvLFnyhQXIIBLNaxMQbQoJvFcQQM3I2YFv3Xe5oWzEZ7PlsYIuAPDAvH1s9HKuc1CFJCiTysC7WuBnGupkR4QrdtvlLFaxB2KEZWEjKxPKbgHlAkg2bXCde2WMnSH9pVrVDQVC702XvGAib2uOWRYkTpmMzjM4at3LKRAOYzc25TtrsdBaSPPV4AiigFUh2pxBVyRJkxyyWgA/Zib+OB+0uEAZEpoTsOa8wTMj3pkReN8PGSWCU4ds2bHa/NkNKoUIJMtobjMFyjMbxc65RpY4rCGrwzSwZzVL6khg4UC9jlyqB1zH7MRijjOFZ2mm1RC4DAmRkMlYzqRvYgg+t8P2axQANMlCHg7zM2EaIzD1xJqo4OrqtIuekUBLDmBA5CZBkQoJ+1ME6DlHjMO1uz0NIHu0CoUIIYEkGM4kbre/wDCRvi3iq5JIBzMIEIJAm4ubAEyTPiACTjKXif+EuflMc5mQdxpOaDfQX3AGDxp0mSlJZTNLsimlMMrweVge8YtEgAkDLCyLSTZZ21j2S9QxmenmqKrLSZFk5rqJeQlja410uMW8JxDCm9RVqwozhkKqGufdBUhuUbnSBYYq7D7YVKgpADkL5GytmBJlkvyoNYWbnQi2ZvdDxl1DuH4VGsqMhpmWplZlQCSn+IPeBuHWN74fGT2p7QP+1JUp0WMs6OQQocBCdbjlDhgSLG3XDYZRdGbjLLLeGqmlQLhs0iAIgip7oUg6EMfgDjleK4nOtMQ0pIgWMGJv9k5gDpsZEEY9D7Q7BSssPmDWhgYblmL6OBf3gemuuJU9kBQEmm/ERJmelx+6WJvtmbwnEuNolJM5fh+ArMveItQ05PMFAGYbwTe8zFtfHHQ9mcNTIzUnrHSG7wiAY0AVqYBIFm6DXAlD2hzuFrKUpJYIFK6fZOUckCSAI0IJa2LqTcAWleIdBrlYAEWP2qqZo8JPnhuSLkGDSyjS7J5ayqQX7w92xLLvzLyhjdWBMgCATIxxvatc1eIeomdnepUPKpJOZmygj7LZdCNAY1W/Y0eM4ZWXuKitVLCP3gLGTcGOVVIJk2F9CYxxnaSd7WqETzNnsoEFzmANwVYA67g7YbgTTyWcrRq9lB8wQiKtRosB+7QcxA9J10zbzJf2u4jOytPKmgteHEnSbvCjazHY4v9mqQGZgc7NylgRAk5sqHQibs+hMQWgnGL25xYqk5P7NXUFhozBTEToqiQvWWJucdEcyIcslFYM2pwhMkiJgyDYgsVLb72+GNTsv2YNWnnQ5XDwQW1EKRDAePrPgcG1uFB4WkTYaN/K0gn0sfTGt2MCnDgNMgvmHgCUkaTcTeZA9CP5EnCNo5+Gbk9mWOzslRFmSgzs3LJY87Mc0LlgAXIEfDBr9otVUmHIJGtpm4IiyqWsIvN2J0GZx1TM7iSMzAT4J0PhAtrceOLuKNWmoKFAsGzGnkI6kPzITuFtOh68zV72XixuG45aNXMjZQxJWSACGGcBmaQLkgk7zM3xoUEqcQ/cPW7xQ2clYZSqlSMxsVU6QxkxIF8YDcPUrGRcAycgy0xeTzExmkzY38TONn2VVQ9SmxCl0ggeEzGl4ZulgOmHbS/0ybboEoJUNEEMMpDE67qQh/iUEL5C+k4uXj81I1BCLzFeUZiajNlXNuSZE3EKYGpBK1wtQUjGcEKQesiSZ+yEBvIkeeIVOAYcPTqKiBBmKHLmKqWa7AncAc6wwAGwueNpv7InyqTWCnhu3ymVxpkIIIBnLJIE7kPmFxIJF8oGG7K42rVfv2WKSKcpnS67xdoF9gANMC9l8ArtFQT3QIMEwym6CRtmJNtiYtjU7V43lNPSLECREXkRYCBIMEAqcXlCOyMZtYNWtxDUkhnXokn+9cATuCY8RHjFfFUFUHMbHKoXQvky8qxBMjMvhOOV7S7Fr0AKrQAuUAAmdZQ5CYQ6co0nQSRg3s+s5PeVDmqvIUmOVJkkDQTGnTTXEo8a8M6JcrSyhdqcbUANOCsRChYtNiAIAMifUiQRimhwFdmDNlAkkZjbmuTlGgO4te+NunUFYTlBiShOvLqV6A2UdTJ8uYftd6iAr73Iyn/AMxJDKRpDqZA6kDWMVUSEY3k6LgO0VTu27wBqfIwk+87S0rMzn0sZzGNbX9pvWSg8U7PmcloBMtObK180AwGAtFrRiXs/wBnijSFdwO8YZhMEorAtYkSdz4CemLeLpgulRm5aoyibqrFyq7+60i48Da5HHf2wdbtrIT2Jwijhu7qRNnEKupE2Ue9EnQbnzwsZXGzwtYopJjmUyq8pmLKoAMWLOTJBy5ZzBYapbRlJLB2fD10flIgn132k/VtcPS4dlMKZFzzXHpuNNccdS9oGMSAY166efgT6YNpe15Gq+RM+Ok+X6nE/jktC/IvJudtdiJxENlOcHVDdl1giZYTHkdCL45fjPZN05ghc73MTe8U0zR0UL+Axt8N7Z0J5yy+cfjcDxwZS9raD2FVOuVjlMdeluonDLtHwb6tnnfF8EaKghi5Fm7vVQIDNDwQZIuZ6m4tlkl6mUgHQAMc1ltJybHpEk26z3Xt72ggorlgVmbldIzKq+8cw8wvTm88chS4dqy+8WKiCCxM8xNh0yiNPS+OnjzG2JLl6MO4CpmYUwbFZc/whhyCLXJGbLaBlFpJF4jhDk4kRy5i4JG4Yk6fwv8A9ONLhqWWonjSI2kkMJn/ADDBFRJWqOub7wB+IxVY0cnJNydsorUweGQfZyDTpk+voYlQ4uKYJsWAGsXsB4m467dbYo4OuTwqzIMAfcCAI6yPLywDUblUCOVTJBkZiWMWsQFaLddSLFOVKUch4G1IN4ZlDqxUOrWKkC8m2WR70ifTXpf2r2EMi1uF5kjmVQrEfxDMpaLydWGt/s5GcgixsRBI16263k63NiLY3eAZqR5amU7gKCpO2aSBY7iOgOOVtxO7Gmc6WcNJLytxOaROtjpM9Nh6n8D2461UZoOQgmE5iv2t7WkRAkjzGNLtJGrsGcIYJksXNiLRkIJEbA9PXK4/iwiELEQZyrlW+wUabGSSb64dfbwK/rmzruO7oA1yFJ7srmgSykcgU6kgkQdYxUlLvOHWmKijkgHKWuVM2B0k/djmeH4pVTLo2VTLEgyZOscptqCL7YFftlhPdtGxDqm8lrgge9cxAM+mH+F+xPnTejV4Hst+FzKSrxlPKYBhIVRmIhizsbn12Nq9nVK1QF0yixczICzcBgZki4BvMwNTgfsztTvMucgtn/hAMgAFYtIAiekmd8E9q9sRQZKeZSKeZ2vqSFgE/wDEZg99o8oefbROCjbbMn2g7QavxDwxKBiFE2ECDEQNfmeloJVNybAi1xMRBsNzPz9MylIuMttBI3jTS9jvacaHZ/C1arQKbMBeAARrpba4tI0w9KKEdtmvwFYknNbNHdjXKF93lAkiTJMeOOY4/hnp13pwbmANsrtIWNCLx6Y6qj2bxOYg0iBuXcKbX0UhmE+IEfDAnEcDm4zhTEMXCsJY/wBmQ4IzXja4sVg6EYzkqwynEpKWVs1e0az1KrLRBbuzkaCYMnkhhowgwZkE2BxZ7SgUkpU/e7od40bikQzE3/vOIA0nTGl2U6DS2SDH/mVBLN4kCL7kk7KBznbXHZ6vFH7NOgEH8zV6ebwsTH/pxxwyzpljIf7V9mkhOLTmVUCvEmAGJVuuUhoJGlpsThYJ9k+11/ZijwVXMjgm2WLgztkMRsBhYopuOAOCllHKJxQjVfCAJjUHU/CPDESxUXJ85I6XmI6eo8Djbf2ZIuB94sPeAJi508NQN4lwvsrnIzNliTMyY8YPvD4ztOtFOJzdWc5VLA2vPTNBuNCbEnT1jY4gahOjbTBj8raCDEWx3X/wnw6Hu2qO9SAeUxvEuDmCiJtY4Kf2UoEXUnxB1Bv08fnhXyxQ64pM854ts4W90EDXRiOuh3mNtsafZXAVgHdQjZEJKZgDCjMCABDCLSOmOi432LUryE6ECdAb3t4nSNjgWtWpjJTr06lOqgjMAZK3kHKYdcthtfUicH5b/Jvj/sYtLtio7ArSLRcZSxnN5LaTB9N8NxlSoSTUD0lMcpzqtrXeIzW3jTHovs3wdLuJpqQrM+QEEHLmIUm97DXfXfBjUL3MeZEQNo0xOXM7qho8KRwnZvCo90CHKIFF2Z5B37t5zbzlPiOmOj7L7K4SrTVxw9NdRFxlZTlMEGIkWPSOhgziOzeHaz0abT0Ua+MbYKXu1UAZQFsAuw8I/LEnKyiVGe/spw7D+yAFrgsDYRrMwBtjK7S9ihE0ncMP7zTaIsdQd7g67Y6YcSpOunh4Yc8UpsCJ0ifo+mFujNWeZcXwNWkcrgidAYgiCLNMRvvA6YF4lBkaOkrB6Xk7XjSLRbQR3HtLRD0mkLKw6+kZpjXlvqNB0xxq8wgRm9dfG310gnFoy8kZLwZrgMoP922kcu0R0vrbUYK7GoIzliAQoEA6ZjYW8BP3dMBVlKkxcSI/l89o08b3jBPZdbJmEiCV+8MBN+W+Ueox27OfR01aolWmAyhhaA0gean7JB+tsYnG8GHUqpezTkYliIvcG+h2nWY6o8YVN4gmI3A0gieo+APhgLjeIBuDzCcrTYjo0SdSQG9LjRUggC8sjbQgwR0uCPhbSfXo+yUrUksqDMQ3vMpGbKBmN72sINiSSNCB2bwuc95UsqmdRcg2EdBbrNhGDKvGNUVmmATlUHpPM/i526YE84HjjJdxXaHEn3qiX0hEMAk7kEkDS5vrferhSzcRSznM2aoAQoEZkCQMoE5mnxMYGNa2lrWHTQAnqdN/uxfUIJJJtoIjRSb+HMZmbTgdVVG+R3ZavbNWm9VFALGqxEgnKSxUZdiCuUgHwOk4qPC93R4kH3ooBidSXq5j/pMk/fOG4rtqSpdZZGzMwOUOyplBYEcrAEgkC9rA3wkdn4fiGjmevRUBREECpAvpEjxxHq1tF+6ksBXskq94vMMrCQoGrU7qB1MZpjprfCxFezV5MouDTHwq1FYyP4QB1vthYVyRSNo7ZIFyZJuPjZd4kxfw8TixyFhZEjmkxETAPhfbwwEKig5RMxBFxAM3UaRNidLR5zo01vIHQ6bLYAfZABOms6DHLGREJWlUOkMTMk2RRECdRYHTqdgTgvu6gkcpAj7UGB5a/dgda5iDlgadBbbppth6VXxM63An5efxxV0x4yYXTJtmEePKfvGELgBsuv2hMX6EdfxxQvEHWBfQx8sTHEk/R6eA+rYV4GTsvJtt5iPrbFGfNMMoAHTYemEcp3IPn+A3wJWrqq2BM6n+otONsbTDQUQS0C5uTAM/LywzcTTYTlUi1xYfrjJ/bCwhRY2Om17zYel8AcPxQDlSYg6Bp6dNPLArAHNI3+IroLja1iDH10xn1K/NYfn69Biiub21+f0fw6YrKk7wQJ+vHAUUbsE1KpLAny8wQbeP6+WOO7pkLjJdWIDdRMCNjaPhvjcese8gGZn09PWLdNsVcXT53ka8w9QCfvBvin5wRnN7Rg1+zSzSQFOa0QYAEAA/aOpmYkjYYofsoibwcpW5FzHha5v8LY6KnQ+H4z+JxOrwfTYyI/vbffikedrBzu3k5IMzWKkvZYi/QCb7gqZ6A3xqU/Z9VMucxGqiBv7061EIG33xjV4GohpCnVNRAoGVjnKyBytrDMR1hgQIym+A+J4gGYl2klSBA8GBNttcsmNTfF/ksokt2BcTRYwCAyjRFYACIEBcgcHa97xO+BqlViZYDN9lQeUWk+MCPyFxg1OBqVI90f8ApUiT56E222xYOw5u7SegsIB0vc33/rgfLFeRGzOoss52sqGw3Zjv8h67QcUUnZupNzpubx1i+/XG4vYSAHlBj189TecEp2eugAtfQfQv+GFf8heBLMEcBI01gRsROn18cbPB0gtML/8AWRaYJpUjHpYnBK0oIPUx/wBJnW24xR2YsUOGJHv16zW/iVF/9xxN8nZNs6uJYCuAvUjUcxgRqOJZZvbpfCxHhRFTrart14uoR8sLEnVnWjTFTPcEQZ08rAGdhve8npiVCsVJIB2nc7iY1J+7xxWYMEnoACbARoLwLYtp1SwNtNDIjrtp/TEqo4VL0EUeNkcw+8/X3fLF1KrcdfHx/DCpcOpAzdRodv6Y0KPAJaJIOkzcn6+OGzspG/IIKuQyZB6bxtrgWhx4YEXPTTrt8vhg7tXsSnXUEFlaDDZmGwsBNxIxhv7P8TRbMmWsF1UEhzHTMAGv4/qyjjIW70S/aOgv877zY4n3sAwZJ02geHntjN4moVaSCAx3F1Y7ML5dPlruWlYTFxFvSYt4j4a9CcFhjkuZ8p/Dr4YwU4F6eZ/ezOxLi8ySbxcdI8Btg/tLiyiFgJUHmIjlmwNhPx6zgDgu02DwDyn4QQBOhjX9Bh4XVoWfW6ZqUuJDKBr+kH8rfPa5asqRr42+oHXAaI2bkITMQTIgDXTXX9Z2wZQaJBvGpiOnpv6YVjlR4UAhlGhk+O/obfefLFiwzmbWHwMjbwOK+K4wIhcmw2mJJtE+JgT0nD9kUSQKlQwSZjSetreEeWm2A05InP0gunwYs0XmJ6aMMUimAgOpOvmMaQqg7zeI/TEDSU7Dx1xPo0I4NgK01YX3H+qfyxFuGTXoQDbYaaYvqUMp03n7o+N/liS0xEkXj43H5Y3V2Sb64BBw+oidD+ZvtcYg3DNp8D5H5Y0lif674ZiAfATHxxJtpmVNGa1KCZxanDXHj+l/jgx6Ug+hthIg/L0An5YDmMoezE49cqKdyW6bR999MDcIuWnwS6f2jReb1FHyj08sGe0ByrTFoE66XZF/LGbQJnhBHu0FbYDmbNaetvh546+PMLLwwkE8M3Mb3IPxetVf0MD7zhYhwdRp3kLT00sjETv9rab6RhYDVnRGSOhQfMYlwosfL8MLCxI4o6DeEHOv83440KggWt5YWFjHRH8stoan1+RxVxdUjLc69f4sLCxZ/kmtlPbtMGmCQCTTqSSLmBafLHD0KzcokwZm5vY69cPhY3gov0E0DzINmYBh1BIBB6gi2OVom9IbEX8fPCwsW4/JPk0dP2MxNKnPR/uGLQ1/XDYWIv8ARSP5Ae2DyU/5h8h+ZwZx1Q97EmJFvMtPyHwwsLFVpEJ7DuyTMT4/6VPzJ+ONMDXyPywsLE3saIxEoZwNWNz5/nhYWAtnPzbJURY+Q+WGYWwsLHNIMCxRb0wyDXCwsIyiMD2sHIvkP+4uMvjz+8o+HCpHoq/mcLCx3cX4HQVwu/p91OnhYWFjFmf/2Q=="/>
          <p:cNvSpPr>
            <a:spLocks noChangeAspect="1" noChangeArrowheads="1"/>
          </p:cNvSpPr>
          <p:nvPr/>
        </p:nvSpPr>
        <p:spPr bwMode="auto">
          <a:xfrm>
            <a:off x="84667" y="-1041400"/>
            <a:ext cx="2540000"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6" descr="http://www.christiananswersforthenewage.org/images/Articles_PotterChamber.jpg"/>
          <p:cNvPicPr>
            <a:picLocks noChangeAspect="1" noChangeArrowheads="1"/>
          </p:cNvPicPr>
          <p:nvPr/>
        </p:nvPicPr>
        <p:blipFill>
          <a:blip r:embed="rId3" cstate="print"/>
          <a:srcRect/>
          <a:stretch>
            <a:fillRect/>
          </a:stretch>
        </p:blipFill>
        <p:spPr bwMode="auto">
          <a:xfrm>
            <a:off x="5896078" y="1838632"/>
            <a:ext cx="5101299" cy="2086897"/>
          </a:xfrm>
          <a:prstGeom prst="rect">
            <a:avLst/>
          </a:prstGeom>
          <a:noFill/>
        </p:spPr>
      </p:pic>
      <p:pic>
        <p:nvPicPr>
          <p:cNvPr id="23554" name="Picture 2" descr="Image result for Moses and fiery serpent"/>
          <p:cNvPicPr>
            <a:picLocks noChangeAspect="1" noChangeArrowheads="1"/>
          </p:cNvPicPr>
          <p:nvPr/>
        </p:nvPicPr>
        <p:blipFill>
          <a:blip r:embed="rId4" cstate="print"/>
          <a:srcRect/>
          <a:stretch>
            <a:fillRect/>
          </a:stretch>
        </p:blipFill>
        <p:spPr bwMode="auto">
          <a:xfrm>
            <a:off x="1769806" y="1271384"/>
            <a:ext cx="2601349" cy="3121620"/>
          </a:xfrm>
          <a:prstGeom prst="rect">
            <a:avLst/>
          </a:prstGeom>
          <a:noFill/>
        </p:spPr>
      </p:pic>
      <p:sp>
        <p:nvSpPr>
          <p:cNvPr id="12" name="TextBox 11"/>
          <p:cNvSpPr txBox="1"/>
          <p:nvPr/>
        </p:nvSpPr>
        <p:spPr>
          <a:xfrm>
            <a:off x="0" y="6488668"/>
            <a:ext cx="3352800" cy="369332"/>
          </a:xfrm>
          <a:prstGeom prst="rect">
            <a:avLst/>
          </a:prstGeom>
          <a:noFill/>
        </p:spPr>
        <p:txBody>
          <a:bodyPr wrap="square" rtlCol="0">
            <a:spAutoFit/>
          </a:bodyPr>
          <a:lstStyle/>
          <a:p>
            <a:r>
              <a:rPr lang="en-US" dirty="0">
                <a:solidFill>
                  <a:schemeClr val="bg1"/>
                </a:solidFill>
              </a:rPr>
              <a:t>John 3:14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609601"/>
            <a:ext cx="10363200" cy="584775"/>
          </a:xfrm>
          <a:prstGeom prst="rect">
            <a:avLst/>
          </a:prstGeom>
          <a:noFill/>
        </p:spPr>
        <p:txBody>
          <a:bodyPr wrap="square" rtlCol="0">
            <a:spAutoFit/>
          </a:bodyPr>
          <a:lstStyle/>
          <a:p>
            <a:pPr algn="ctr"/>
            <a:r>
              <a:rPr lang="en-US" sz="3200" dirty="0">
                <a:solidFill>
                  <a:schemeClr val="bg1"/>
                </a:solidFill>
              </a:rPr>
              <a:t>The Lord tests the </a:t>
            </a:r>
            <a:r>
              <a:rPr lang="en-US" sz="3200" dirty="0" err="1">
                <a:solidFill>
                  <a:schemeClr val="bg1"/>
                </a:solidFill>
              </a:rPr>
              <a:t>Jaradites</a:t>
            </a:r>
            <a:endParaRPr lang="en-US" sz="3200" dirty="0">
              <a:solidFill>
                <a:schemeClr val="bg1"/>
              </a:solidFill>
            </a:endParaRPr>
          </a:p>
        </p:txBody>
      </p:sp>
      <p:sp>
        <p:nvSpPr>
          <p:cNvPr id="6" name="TextBox 5"/>
          <p:cNvSpPr txBox="1"/>
          <p:nvPr/>
        </p:nvSpPr>
        <p:spPr>
          <a:xfrm>
            <a:off x="1384300" y="4572000"/>
            <a:ext cx="10363200" cy="1077218"/>
          </a:xfrm>
          <a:prstGeom prst="rect">
            <a:avLst/>
          </a:prstGeom>
          <a:noFill/>
        </p:spPr>
        <p:txBody>
          <a:bodyPr wrap="square" rtlCol="0">
            <a:spAutoFit/>
          </a:bodyPr>
          <a:lstStyle/>
          <a:p>
            <a:pPr algn="ctr"/>
            <a:r>
              <a:rPr lang="en-US" sz="3200" dirty="0">
                <a:solidFill>
                  <a:schemeClr val="bg1"/>
                </a:solidFill>
              </a:rPr>
              <a:t>“And there came forth poisonous serpents also upon the face of the land, and did poison many people…” (Ether 9:31-33)</a:t>
            </a:r>
          </a:p>
        </p:txBody>
      </p:sp>
      <p:pic>
        <p:nvPicPr>
          <p:cNvPr id="10242" name="Picture 2" descr="http://extras.mnginteractive.com/live/media/site36/2009/0316/20090316_080950_cd17snakes.jpg"/>
          <p:cNvPicPr>
            <a:picLocks noChangeAspect="1" noChangeArrowheads="1"/>
          </p:cNvPicPr>
          <p:nvPr/>
        </p:nvPicPr>
        <p:blipFill>
          <a:blip r:embed="rId3" cstate="print"/>
          <a:srcRect/>
          <a:stretch>
            <a:fillRect/>
          </a:stretch>
        </p:blipFill>
        <p:spPr bwMode="auto">
          <a:xfrm>
            <a:off x="5181600" y="1447800"/>
            <a:ext cx="5994400" cy="2997200"/>
          </a:xfrm>
          <a:prstGeom prst="rect">
            <a:avLst/>
          </a:prstGeom>
          <a:noFill/>
        </p:spPr>
      </p:pic>
      <p:pic>
        <p:nvPicPr>
          <p:cNvPr id="10244" name="Picture 4" descr="http://t0.gstatic.com/images?q=tbn:ANd9GcRXRGIKHHYtyoJvmE8EYo7dKE8GV6p1qlUyzDeVxfN7iNJRbN3-DxDXR-_sTA"/>
          <p:cNvPicPr>
            <a:picLocks noChangeAspect="1" noChangeArrowheads="1"/>
          </p:cNvPicPr>
          <p:nvPr/>
        </p:nvPicPr>
        <p:blipFill>
          <a:blip r:embed="rId4" cstate="print"/>
          <a:srcRect/>
          <a:stretch>
            <a:fillRect/>
          </a:stretch>
        </p:blipFill>
        <p:spPr bwMode="auto">
          <a:xfrm>
            <a:off x="1422400" y="1981200"/>
            <a:ext cx="2946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609600"/>
            <a:ext cx="6604000" cy="1569660"/>
          </a:xfrm>
          <a:prstGeom prst="rect">
            <a:avLst/>
          </a:prstGeom>
          <a:noFill/>
        </p:spPr>
        <p:txBody>
          <a:bodyPr wrap="square" rtlCol="0">
            <a:spAutoFit/>
          </a:bodyPr>
          <a:lstStyle/>
          <a:p>
            <a:pPr algn="ctr"/>
            <a:r>
              <a:rPr lang="en-US" sz="3200" dirty="0">
                <a:solidFill>
                  <a:schemeClr val="bg1"/>
                </a:solidFill>
              </a:rPr>
              <a:t>Children of Moses bitten by poisonous serpents</a:t>
            </a:r>
          </a:p>
          <a:p>
            <a:pPr algn="ctr"/>
            <a:r>
              <a:rPr lang="en-US" sz="3200" dirty="0">
                <a:solidFill>
                  <a:schemeClr val="bg1"/>
                </a:solidFill>
              </a:rPr>
              <a:t>(Numbers 21:6)</a:t>
            </a:r>
          </a:p>
        </p:txBody>
      </p:sp>
      <p:sp>
        <p:nvSpPr>
          <p:cNvPr id="6" name="TextBox 5"/>
          <p:cNvSpPr txBox="1"/>
          <p:nvPr/>
        </p:nvSpPr>
        <p:spPr>
          <a:xfrm>
            <a:off x="5588000" y="5181600"/>
            <a:ext cx="6604000" cy="1077218"/>
          </a:xfrm>
          <a:prstGeom prst="rect">
            <a:avLst/>
          </a:prstGeom>
          <a:noFill/>
        </p:spPr>
        <p:txBody>
          <a:bodyPr wrap="square" rtlCol="0">
            <a:spAutoFit/>
          </a:bodyPr>
          <a:lstStyle/>
          <a:p>
            <a:pPr algn="ctr"/>
            <a:r>
              <a:rPr lang="en-US" sz="3200" dirty="0">
                <a:solidFill>
                  <a:schemeClr val="bg1"/>
                </a:solidFill>
              </a:rPr>
              <a:t>Those who looked…were healed (Numbers 21:8)</a:t>
            </a:r>
          </a:p>
        </p:txBody>
      </p:sp>
      <p:sp>
        <p:nvSpPr>
          <p:cNvPr id="7" name="TextBox 6"/>
          <p:cNvSpPr txBox="1"/>
          <p:nvPr/>
        </p:nvSpPr>
        <p:spPr>
          <a:xfrm>
            <a:off x="0" y="6550223"/>
            <a:ext cx="6604000" cy="307777"/>
          </a:xfrm>
          <a:prstGeom prst="rect">
            <a:avLst/>
          </a:prstGeom>
          <a:noFill/>
        </p:spPr>
        <p:txBody>
          <a:bodyPr wrap="square" rtlCol="0">
            <a:spAutoFit/>
          </a:bodyPr>
          <a:lstStyle/>
          <a:p>
            <a:r>
              <a:rPr lang="en-US" sz="1400" dirty="0">
                <a:solidFill>
                  <a:schemeClr val="bg1"/>
                </a:solidFill>
              </a:rPr>
              <a:t>John 3:14 ; 1 Nephi 17:41</a:t>
            </a:r>
          </a:p>
        </p:txBody>
      </p:sp>
      <p:pic>
        <p:nvPicPr>
          <p:cNvPr id="8" name="Picture 2" descr="http://t2.gstatic.com/images?q=tbn:ANd9GcTcjS_Gw-bBxcHHkGI_B9RIqqEERG7uJfNBkctKcdTXEa-uRIlx"/>
          <p:cNvPicPr>
            <a:picLocks noChangeAspect="1" noChangeArrowheads="1"/>
          </p:cNvPicPr>
          <p:nvPr/>
        </p:nvPicPr>
        <p:blipFill>
          <a:blip r:embed="rId3" cstate="print"/>
          <a:srcRect/>
          <a:stretch>
            <a:fillRect/>
          </a:stretch>
        </p:blipFill>
        <p:spPr bwMode="auto">
          <a:xfrm>
            <a:off x="7823201" y="1219201"/>
            <a:ext cx="3035300" cy="3146543"/>
          </a:xfrm>
          <a:prstGeom prst="rect">
            <a:avLst/>
          </a:prstGeom>
          <a:noFill/>
        </p:spPr>
      </p:pic>
      <p:pic>
        <p:nvPicPr>
          <p:cNvPr id="9" name="Picture 8" descr="http://t2.gstatic.com/images?q=tbn:ANd9GcR4XHLjK5NU0X3VzNtLZtP06pJcp1hmVyctx68suo6WB6rNCV5Y"/>
          <p:cNvPicPr>
            <a:picLocks noChangeAspect="1" noChangeArrowheads="1"/>
          </p:cNvPicPr>
          <p:nvPr/>
        </p:nvPicPr>
        <p:blipFill>
          <a:blip r:embed="rId4" cstate="print"/>
          <a:srcRect/>
          <a:stretch>
            <a:fillRect/>
          </a:stretch>
        </p:blipFill>
        <p:spPr bwMode="auto">
          <a:xfrm>
            <a:off x="2113934" y="2743201"/>
            <a:ext cx="3054767" cy="2713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176981" y="265472"/>
            <a:ext cx="6604000" cy="2062103"/>
          </a:xfrm>
          <a:prstGeom prst="rect">
            <a:avLst/>
          </a:prstGeom>
          <a:noFill/>
        </p:spPr>
        <p:txBody>
          <a:bodyPr wrap="square" rtlCol="0">
            <a:spAutoFit/>
          </a:bodyPr>
          <a:lstStyle/>
          <a:p>
            <a:pPr algn="ctr"/>
            <a:r>
              <a:rPr lang="en-US" sz="3200" dirty="0">
                <a:solidFill>
                  <a:schemeClr val="bg1"/>
                </a:solidFill>
              </a:rPr>
              <a:t>Fiery Serpents</a:t>
            </a:r>
          </a:p>
          <a:p>
            <a:pPr algn="ctr"/>
            <a:r>
              <a:rPr lang="en-US" sz="3200" dirty="0">
                <a:solidFill>
                  <a:schemeClr val="bg1"/>
                </a:solidFill>
              </a:rPr>
              <a:t>Snakes marked with </a:t>
            </a:r>
            <a:r>
              <a:rPr lang="en-US" sz="3200" dirty="0" err="1">
                <a:solidFill>
                  <a:schemeClr val="bg1"/>
                </a:solidFill>
              </a:rPr>
              <a:t>flamelike</a:t>
            </a:r>
            <a:r>
              <a:rPr lang="en-US" sz="3200" dirty="0">
                <a:solidFill>
                  <a:schemeClr val="bg1"/>
                </a:solidFill>
              </a:rPr>
              <a:t> spots, or whose bite caused acute inflammation (Num. 21:6)</a:t>
            </a:r>
          </a:p>
        </p:txBody>
      </p:sp>
      <p:sp>
        <p:nvSpPr>
          <p:cNvPr id="6" name="TextBox 5"/>
          <p:cNvSpPr txBox="1"/>
          <p:nvPr/>
        </p:nvSpPr>
        <p:spPr>
          <a:xfrm>
            <a:off x="5588000" y="2590800"/>
            <a:ext cx="6604000" cy="3108543"/>
          </a:xfrm>
          <a:prstGeom prst="rect">
            <a:avLst/>
          </a:prstGeom>
          <a:noFill/>
        </p:spPr>
        <p:txBody>
          <a:bodyPr wrap="square" rtlCol="0">
            <a:spAutoFit/>
          </a:bodyPr>
          <a:lstStyle/>
          <a:p>
            <a:pPr algn="ctr"/>
            <a:r>
              <a:rPr lang="en-US" sz="2800" dirty="0">
                <a:solidFill>
                  <a:schemeClr val="bg1"/>
                </a:solidFill>
              </a:rPr>
              <a:t>The Lord sent these upon the children of Israel to “straiten them,” and he prepared a way that those who were bitten might be healed by looking at the serpent of brass that Moses raised up before them, which was a symbol of the Redeemer being lifted upon the cross.</a:t>
            </a:r>
          </a:p>
        </p:txBody>
      </p:sp>
      <p:sp>
        <p:nvSpPr>
          <p:cNvPr id="7" name="TextBox 6"/>
          <p:cNvSpPr txBox="1"/>
          <p:nvPr/>
        </p:nvSpPr>
        <p:spPr>
          <a:xfrm>
            <a:off x="0" y="6550223"/>
            <a:ext cx="6604000" cy="307777"/>
          </a:xfrm>
          <a:prstGeom prst="rect">
            <a:avLst/>
          </a:prstGeom>
          <a:noFill/>
        </p:spPr>
        <p:txBody>
          <a:bodyPr wrap="square" rtlCol="0">
            <a:spAutoFit/>
          </a:bodyPr>
          <a:lstStyle/>
          <a:p>
            <a:r>
              <a:rPr lang="en-US" sz="1400" dirty="0">
                <a:solidFill>
                  <a:schemeClr val="bg1"/>
                </a:solidFill>
              </a:rPr>
              <a:t>Bible Dictionary; (Num. 21:6, 8-9.)</a:t>
            </a:r>
          </a:p>
        </p:txBody>
      </p:sp>
      <p:pic>
        <p:nvPicPr>
          <p:cNvPr id="8" name="Picture 7" descr="582287.jpg"/>
          <p:cNvPicPr>
            <a:picLocks noChangeAspect="1"/>
          </p:cNvPicPr>
          <p:nvPr/>
        </p:nvPicPr>
        <p:blipFill>
          <a:blip r:embed="rId3" cstate="print"/>
          <a:stretch>
            <a:fillRect/>
          </a:stretch>
        </p:blipFill>
        <p:spPr>
          <a:xfrm>
            <a:off x="609600" y="2971800"/>
            <a:ext cx="45720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4572000" y="4648200"/>
            <a:ext cx="6604000" cy="1077218"/>
          </a:xfrm>
          <a:prstGeom prst="rect">
            <a:avLst/>
          </a:prstGeom>
          <a:noFill/>
        </p:spPr>
        <p:txBody>
          <a:bodyPr wrap="square" rtlCol="0">
            <a:spAutoFit/>
          </a:bodyPr>
          <a:lstStyle/>
          <a:p>
            <a:pPr algn="ctr"/>
            <a:r>
              <a:rPr lang="en-US" sz="3200" dirty="0">
                <a:solidFill>
                  <a:schemeClr val="bg1"/>
                </a:solidFill>
              </a:rPr>
              <a:t>“…and behold a type was raised up in the wilderness…” (Alma 33:19)</a:t>
            </a:r>
          </a:p>
        </p:txBody>
      </p:sp>
      <p:sp>
        <p:nvSpPr>
          <p:cNvPr id="6" name="TextBox 5"/>
          <p:cNvSpPr txBox="1"/>
          <p:nvPr/>
        </p:nvSpPr>
        <p:spPr>
          <a:xfrm>
            <a:off x="609600" y="457201"/>
            <a:ext cx="6604000" cy="584775"/>
          </a:xfrm>
          <a:prstGeom prst="rect">
            <a:avLst/>
          </a:prstGeom>
          <a:noFill/>
        </p:spPr>
        <p:txBody>
          <a:bodyPr wrap="square" rtlCol="0">
            <a:spAutoFit/>
          </a:bodyPr>
          <a:lstStyle/>
          <a:p>
            <a:pPr algn="ctr"/>
            <a:r>
              <a:rPr lang="en-US" sz="3200" dirty="0">
                <a:solidFill>
                  <a:schemeClr val="bg1"/>
                </a:solidFill>
              </a:rPr>
              <a:t>Symbolism of Jesus Christ</a:t>
            </a:r>
          </a:p>
        </p:txBody>
      </p:sp>
      <p:pic>
        <p:nvPicPr>
          <p:cNvPr id="9" name="Picture 14" descr="http://t0.gstatic.com/images?q=tbn:ANd9GcSynesPhyfL5hJiV8X7lb4GZR6M5tLME-4t6MjFM335YI7kDOxA"/>
          <p:cNvPicPr>
            <a:picLocks noChangeAspect="1" noChangeArrowheads="1"/>
          </p:cNvPicPr>
          <p:nvPr/>
        </p:nvPicPr>
        <p:blipFill>
          <a:blip r:embed="rId3" cstate="print"/>
          <a:srcRect/>
          <a:stretch>
            <a:fillRect/>
          </a:stretch>
        </p:blipFill>
        <p:spPr bwMode="auto">
          <a:xfrm>
            <a:off x="4165600" y="1295400"/>
            <a:ext cx="2844800" cy="32062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0"/>
            <a:ext cx="10363200" cy="707886"/>
          </a:xfrm>
          <a:prstGeom prst="rect">
            <a:avLst/>
          </a:prstGeom>
          <a:noFill/>
        </p:spPr>
        <p:txBody>
          <a:bodyPr wrap="square" rtlCol="0">
            <a:spAutoFit/>
          </a:bodyPr>
          <a:lstStyle/>
          <a:p>
            <a:pPr algn="ctr"/>
            <a:r>
              <a:rPr lang="en-US" sz="4000" dirty="0">
                <a:solidFill>
                  <a:schemeClr val="bg1"/>
                </a:solidFill>
              </a:rPr>
              <a:t>One lifted and One Cast Out</a:t>
            </a:r>
          </a:p>
        </p:txBody>
      </p:sp>
      <p:sp>
        <p:nvSpPr>
          <p:cNvPr id="6" name="TextBox 5"/>
          <p:cNvSpPr txBox="1"/>
          <p:nvPr/>
        </p:nvSpPr>
        <p:spPr>
          <a:xfrm>
            <a:off x="1025833" y="3994355"/>
            <a:ext cx="10363200" cy="2554545"/>
          </a:xfrm>
          <a:prstGeom prst="rect">
            <a:avLst/>
          </a:prstGeom>
          <a:noFill/>
        </p:spPr>
        <p:txBody>
          <a:bodyPr wrap="square" rtlCol="0">
            <a:spAutoFit/>
          </a:bodyPr>
          <a:lstStyle/>
          <a:p>
            <a:pPr algn="ctr"/>
            <a:r>
              <a:rPr lang="en-US" sz="3200" dirty="0">
                <a:solidFill>
                  <a:schemeClr val="bg1"/>
                </a:solidFill>
              </a:rPr>
              <a:t>Referring to war in heaven</a:t>
            </a:r>
          </a:p>
          <a:p>
            <a:pPr algn="ctr"/>
            <a:r>
              <a:rPr lang="en-US" sz="3200" i="1" dirty="0">
                <a:solidFill>
                  <a:srgbClr val="FFFF00"/>
                </a:solidFill>
              </a:rPr>
              <a:t>“And the great dragon was cast out, that old serpent, called the Devil, and Satan, which </a:t>
            </a:r>
            <a:r>
              <a:rPr lang="en-US" sz="3200" i="1" dirty="0" err="1">
                <a:solidFill>
                  <a:srgbClr val="FFFF00"/>
                </a:solidFill>
              </a:rPr>
              <a:t>deceiveth</a:t>
            </a:r>
            <a:r>
              <a:rPr lang="en-US" sz="3200" i="1" dirty="0">
                <a:solidFill>
                  <a:srgbClr val="FFFF00"/>
                </a:solidFill>
              </a:rPr>
              <a:t> the whole world; he was cast out into earth, and his angels were cast out with him.” (Revelations 12:9)</a:t>
            </a:r>
          </a:p>
        </p:txBody>
      </p:sp>
      <p:pic>
        <p:nvPicPr>
          <p:cNvPr id="10" name="Picture 9" descr="2%20serpents.jpg"/>
          <p:cNvPicPr>
            <a:picLocks noChangeAspect="1"/>
          </p:cNvPicPr>
          <p:nvPr/>
        </p:nvPicPr>
        <p:blipFill>
          <a:blip r:embed="rId3" cstate="print"/>
          <a:stretch>
            <a:fillRect/>
          </a:stretch>
        </p:blipFill>
        <p:spPr>
          <a:xfrm>
            <a:off x="6037008" y="1221658"/>
            <a:ext cx="3864076" cy="2290400"/>
          </a:xfrm>
          <a:prstGeom prst="rect">
            <a:avLst/>
          </a:prstGeom>
        </p:spPr>
      </p:pic>
      <p:pic>
        <p:nvPicPr>
          <p:cNvPr id="8194" name="Picture 2" descr="http://t2.gstatic.com/images?q=tbn:ANd9GcQBVCehrvoiBcxAMBcKnQlaC_rqWDoXlTAKM88X7--GcwfBIhatwg"/>
          <p:cNvPicPr>
            <a:picLocks noChangeAspect="1" noChangeArrowheads="1"/>
          </p:cNvPicPr>
          <p:nvPr/>
        </p:nvPicPr>
        <p:blipFill>
          <a:blip r:embed="rId4" cstate="print"/>
          <a:srcRect l="6680" t="1696" b="7549"/>
          <a:stretch>
            <a:fillRect/>
          </a:stretch>
        </p:blipFill>
        <p:spPr bwMode="auto">
          <a:xfrm>
            <a:off x="1052051" y="904568"/>
            <a:ext cx="2014794" cy="3156154"/>
          </a:xfrm>
          <a:prstGeom prst="rect">
            <a:avLst/>
          </a:prstGeom>
          <a:noFill/>
        </p:spPr>
      </p:pic>
      <p:sp>
        <p:nvSpPr>
          <p:cNvPr id="8" name="Rectangle 7"/>
          <p:cNvSpPr/>
          <p:nvPr/>
        </p:nvSpPr>
        <p:spPr>
          <a:xfrm>
            <a:off x="0" y="6488668"/>
            <a:ext cx="1143262" cy="369332"/>
          </a:xfrm>
          <a:prstGeom prst="rect">
            <a:avLst/>
          </a:prstGeom>
        </p:spPr>
        <p:txBody>
          <a:bodyPr wrap="none">
            <a:spAutoFit/>
          </a:bodyPr>
          <a:lstStyle/>
          <a:p>
            <a:r>
              <a:rPr lang="en-US" dirty="0">
                <a:solidFill>
                  <a:schemeClr val="bg1"/>
                </a:solidFill>
              </a:rPr>
              <a:t>John 3:14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1209368" y="0"/>
            <a:ext cx="6604000" cy="769441"/>
          </a:xfrm>
          <a:prstGeom prst="rect">
            <a:avLst/>
          </a:prstGeom>
          <a:noFill/>
        </p:spPr>
        <p:txBody>
          <a:bodyPr wrap="square" rtlCol="0">
            <a:spAutoFit/>
          </a:bodyPr>
          <a:lstStyle/>
          <a:p>
            <a:pPr algn="ctr"/>
            <a:r>
              <a:rPr lang="en-US" sz="4400" dirty="0">
                <a:solidFill>
                  <a:schemeClr val="bg1"/>
                </a:solidFill>
              </a:rPr>
              <a:t>Eve’s Snake</a:t>
            </a:r>
          </a:p>
        </p:txBody>
      </p:sp>
      <p:sp>
        <p:nvSpPr>
          <p:cNvPr id="6" name="TextBox 5"/>
          <p:cNvSpPr txBox="1"/>
          <p:nvPr/>
        </p:nvSpPr>
        <p:spPr>
          <a:xfrm>
            <a:off x="5361858" y="3028336"/>
            <a:ext cx="6604000" cy="1077218"/>
          </a:xfrm>
          <a:prstGeom prst="rect">
            <a:avLst/>
          </a:prstGeom>
          <a:noFill/>
        </p:spPr>
        <p:txBody>
          <a:bodyPr wrap="square" rtlCol="0">
            <a:spAutoFit/>
          </a:bodyPr>
          <a:lstStyle/>
          <a:p>
            <a:pPr algn="ctr"/>
            <a:r>
              <a:rPr lang="en-US" sz="3200" dirty="0">
                <a:solidFill>
                  <a:schemeClr val="bg1"/>
                </a:solidFill>
              </a:rPr>
              <a:t>“…The serpent beguiled me, and I did eat.”</a:t>
            </a:r>
          </a:p>
        </p:txBody>
      </p:sp>
      <p:sp>
        <p:nvSpPr>
          <p:cNvPr id="7" name="TextBox 6"/>
          <p:cNvSpPr txBox="1"/>
          <p:nvPr/>
        </p:nvSpPr>
        <p:spPr>
          <a:xfrm>
            <a:off x="0" y="6550223"/>
            <a:ext cx="6604000" cy="307777"/>
          </a:xfrm>
          <a:prstGeom prst="rect">
            <a:avLst/>
          </a:prstGeom>
          <a:noFill/>
        </p:spPr>
        <p:txBody>
          <a:bodyPr wrap="square" rtlCol="0">
            <a:spAutoFit/>
          </a:bodyPr>
          <a:lstStyle/>
          <a:p>
            <a:r>
              <a:rPr lang="en-US" sz="1400" dirty="0">
                <a:solidFill>
                  <a:schemeClr val="bg1"/>
                </a:solidFill>
              </a:rPr>
              <a:t>Genesis 3:13</a:t>
            </a:r>
          </a:p>
        </p:txBody>
      </p:sp>
      <p:pic>
        <p:nvPicPr>
          <p:cNvPr id="8" name="Picture 7" descr="eves snake.jpg"/>
          <p:cNvPicPr>
            <a:picLocks noChangeAspect="1"/>
          </p:cNvPicPr>
          <p:nvPr/>
        </p:nvPicPr>
        <p:blipFill>
          <a:blip r:embed="rId3" cstate="print"/>
          <a:stretch>
            <a:fillRect/>
          </a:stretch>
        </p:blipFill>
        <p:spPr>
          <a:xfrm>
            <a:off x="609600" y="1032387"/>
            <a:ext cx="4064000" cy="47956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609601"/>
            <a:ext cx="10363200" cy="2062103"/>
          </a:xfrm>
          <a:prstGeom prst="rect">
            <a:avLst/>
          </a:prstGeom>
          <a:noFill/>
        </p:spPr>
        <p:txBody>
          <a:bodyPr wrap="square" rtlCol="0">
            <a:spAutoFit/>
          </a:bodyPr>
          <a:lstStyle/>
          <a:p>
            <a:pPr algn="ctr"/>
            <a:r>
              <a:rPr lang="en-US" sz="3200" i="1" dirty="0">
                <a:solidFill>
                  <a:srgbClr val="FFFF00"/>
                </a:solidFill>
              </a:rPr>
              <a:t>“…being who beguiled our first parents, who </a:t>
            </a:r>
            <a:r>
              <a:rPr lang="en-US" sz="3200" i="1" dirty="0" err="1">
                <a:solidFill>
                  <a:srgbClr val="FFFF00"/>
                </a:solidFill>
              </a:rPr>
              <a:t>transformeth</a:t>
            </a:r>
            <a:r>
              <a:rPr lang="en-US" sz="3200" i="1" dirty="0">
                <a:solidFill>
                  <a:srgbClr val="FFFF00"/>
                </a:solidFill>
              </a:rPr>
              <a:t> himself nigh unto an angel of light, and </a:t>
            </a:r>
            <a:r>
              <a:rPr lang="en-US" sz="3200" i="1" dirty="0" err="1">
                <a:solidFill>
                  <a:srgbClr val="FFFF00"/>
                </a:solidFill>
              </a:rPr>
              <a:t>stirreth</a:t>
            </a:r>
            <a:r>
              <a:rPr lang="en-US" sz="3200" i="1" dirty="0">
                <a:solidFill>
                  <a:srgbClr val="FFFF00"/>
                </a:solidFill>
              </a:rPr>
              <a:t> up the children of men…”</a:t>
            </a:r>
          </a:p>
          <a:p>
            <a:pPr algn="ctr"/>
            <a:r>
              <a:rPr lang="en-US" sz="3200" i="1" dirty="0">
                <a:solidFill>
                  <a:srgbClr val="FFFF00"/>
                </a:solidFill>
              </a:rPr>
              <a:t> (2 Nephi 9:9)</a:t>
            </a:r>
          </a:p>
        </p:txBody>
      </p:sp>
      <p:pic>
        <p:nvPicPr>
          <p:cNvPr id="8" name="Picture 7" descr="adam_eve-768393.jpg"/>
          <p:cNvPicPr>
            <a:picLocks noChangeAspect="1"/>
          </p:cNvPicPr>
          <p:nvPr/>
        </p:nvPicPr>
        <p:blipFill>
          <a:blip r:embed="rId3" cstate="print"/>
          <a:srcRect l="22011" t="4344" r="16509"/>
          <a:stretch>
            <a:fillRect/>
          </a:stretch>
        </p:blipFill>
        <p:spPr>
          <a:xfrm>
            <a:off x="1868129" y="2231922"/>
            <a:ext cx="2389239" cy="4331109"/>
          </a:xfrm>
          <a:prstGeom prst="rect">
            <a:avLst/>
          </a:prstGeom>
        </p:spPr>
      </p:pic>
      <p:sp>
        <p:nvSpPr>
          <p:cNvPr id="13316" name="AutoShape 4" descr="data:image/jpeg;base64,/9j/4AAQSkZJRgABAQAAAQABAAD/2wCEAAkGBhQSERITEhQUFRQWFRUUFBYUFBQUFBQUFBUVFBQUFhQXHCYeFxkjGRQUHy8gJCcpLCwsFR4xNTAqNSYrLCkBCQoKDgwOGg8PGiwfHCQsLCksKSwpLCwsKSwpKSkpKSksLCksLCksKSksLCwpLCksLCksLCwsLCwuLCwsKSwsLP/AABEIAOgA2QMBIgACEQEDEQH/xAAcAAACAgMBAQAAAAAAAAAAAAAEBQMGAAIHAQj/xABBEAABAwIEAggCBwcDBAMAAAABAAIDBBEFEiExQVEGEyJhcYGRoTLBBxRSYrHR8BUjQnKCkuGiwvEkM0PSY3Oy/8QAGwEAAQUBAQAAAAAAAAAAAAAAAwABAgQFBgf/xAAsEQACAgEEAAYBBAMBAQAAAAAAAQIRAwQSITETIkFRYYEFMqGx8CNx0ZEU/9oADAMBAAIRAxEAPwCusCmN1rGLKUtJXMTm/c9Aw417HgdpYoSroiQSL7cymEdMLXutstkJZZRfDL/hxkqaKZWwSNHxOt4lT4dUm2riD4nVMsXLdr2K0oKK4BsD3q/47ePzGWtGo5/IQVrnEbn1KURhwdq52/2irHVxWGyTTR/ipYcrqiGt063KRHI91vid/cVAZXEbuH9RUj3dnzQ7b3VmLZmTS4C6KZzXAlztPvHVdG6J1xL272PeVzem3XRuhdPctI4WR8T55KOp4jSOt4Vo0HjsmzQleHN7ITYK4Y7I5NilNY6ybSpLWndEiMLXPFySB48QoC3X5oaun3sgxiZt+CsxxSatDjg1gANyoGVoJsEmlrC7dRsmINwirTccjlqlN26bqSGUW13VahxB99yjWNcSS425WQpYHHtjWPm0gcFE/DWjVDxV+Qd1locW6zQDTxQlCfoIJZQscDqs/ZYtp6r2jKnfPZJt9ERHVUtr3CXdSOSdYlKDtuk+cpqHKOxul1pmvspmVQtlUIiAdoVxbPSsSJYLgWKncyw1QL5e1vstajEbDUqG1t8FvpciPG3DMTxXuAVpzZTsgK+uzPuExwSMb7FaUo7cVSMaE/E1VwY3qG3Seqj7uKfNGiFkhzGyp457TWzY/EVCH6nm25qI0DrqyCgy7KGpqo4vjcL/AGR2neg281Zjnk3UVZnz0eOKuboTUOFvLuAA3J0C6l0PpsllzGbGjOWxxR6Ei2YB2c7C7dg0bnfbuXSug9NNEY4niJ0bWEZmZmua5trAhxOYG7trWyq7Deq3cP2MLULE0/Dtr3OpUHw+iYoCiHZR4WmujnJdmkmyRYkOSeTbJJiJRYECs1keqDFLfZH1DS51hupameOHR13OsdGjYi1wXbA6jTvV7xNiFdCQxm9kXT0HF3oiMPrYah1gHNda4DrWOpsA4Hfu70RMMmhTvO5cRHuyJkIGwUcsxBW5nCBnlShFyfIjJ6kqKOqIOi0KkhhA3VvakhBxxCw5FSxVTjvp4pe0EuB0sOeyaOrGvG22irZIpLhDEM17aoK470wJaRqhbM/RVURzOKe+xQIxWxPILaglbawOqhrKcAFckox3U0ehynPYpQJPrOazrpdVVRffXZQCXQhSMhFzruFZjjUOSjPUSyKl9kDYi52ifUFMWAXSulGXU81YKd4LQhaibqvQs6DDG9z7CozposqKhkLc8htyG7nHkBxQ9fiTadgJF3H4Gc+8/dVUqqt8ji97ruO/IDkBwCBh0zyeZ8L+S1qtZ4fkhzL+BjiHSVz9G3jbyHxHxdw8AlMr79w5c/FQB99VGTutaGKMOIqjn8molPlu7/v/AJ8Fj6ITMM7r2Dsto+GtwCB32v7rqfR5pDhfRcZ6N00Uk4ZMXDNo3KbXcdhm4LsvR1oYGMbms3S73FzvNx3QpRrKqHWRzwNP5Ol0JtHflqfBRw4/G5pcCLDvHvyS7F8R6mhmfYk5C0ZRc3LTqeQ71UZZYRkLM2QtizDKS14D7jPoQTuNbaBaSZzyx7rOi0tc2Zgew3FyD4jdK8SG6W9BcTY99VE2+j+sbp2QHWuBwAzbDkndS25RYMDKO10VLEKz6u0O/wDJI7JHcXDdO08jkPmlFS92XNoNQHakku1zPt5b/ksx2vEtRI8G8cY6hg4HW73g/wA2ngEglxMyy3BGQbDX+EfnZFlK+WCfLGHWFj7cbixuC24FiWjlYDTmArLR1v1mIgm8rBqbfGCdHd/D271Qm1QOXKWkgHPbg5wBJH9yloMcdFJE8E2Za4+00kB4PiMwTRlTsSLO8kGy1F0diUQuHt+F4Dm94IuD7oeMLWjK42glnrKUnYLbqS3dGxyWAWsnaB9kLe7+BgQFaufbZelhUbinYiGWs0tdCdeOamnos2xQn7Od3eqaoe45yfD5HX3R1XUHZLYRwTV0YtwXJ5K3WdXp3J43FMEgpXO8FvJTkbb7o2nlAA1CidKL77oe9thvBio98ktLT5mWPFMacNgjc950boBtmPAD9c15hcWrbC+qUdIMT62Qhv8A22Egci7+J3yCAovLPb6epblJYMakv1dL/v0BVlW6V5e74j6AcGjkAhZJLCywuUbtVpRSMbJN18s8DlqTv4XUjQtJtiiLsrzTUbNKGrLJGPH8Lmu/tIPyXcsDddwtsbEd4OoPouCBdh+i/Gc9PaVrv3RDWvykh7OAvzba3hZPOHKkVcOV04+/J15lO2WnkjfbK5hBvsNDZ3lv5LnmFxtFK8OGYkN1uT6G+yJ6ZdKHGndHCS1rhY5R2nNPAkbDuCqUHSyNtO9mYtdYWaRq7fYeSKDgnBuzq30dYc2Ok6wAZpHyEnc5WuLGtJ7gPdE9KMQMFO8t/wC4/sR88x3d/SLn0XKvo96YVEUkjIyHRPJcGSA5Q86ZhsRra/P3T3pdWVMji97CGahuVwcGN5Dx4myJGirkjJ8lWxGuyNLRsAbd5OmY9+t/RIW1DnBzW6atYeZzalbYrVEtOvG/pcrfDI8vaPC7vMN09yPVSbsEkLrvbexIvcacRsjcOrszg1+mUWB5+PevcRYG9WziGAu8TqfxCAkjvqNEwjqfRKvNRTvhd8cNns43icdR/S72eFuSVT+iGOdVPFISdDllH2o3WY8+QObxCvGKQ5JHDvK09HO7ixEbKk6BFwvdpYXC0oKTW7h4BMJXZRwRckknSQgaoeXA2FjyCWytIFz4JoKtBzxh5uSUOMq7HB6WbgiM6D6ktOi8u79FRnFN2hzi9Q3KbKBlcb2U8zy5190uniLSsCCT4ZsZsksbuPQeKnXdbfWtUp6womhbme1vMqUsaSshDVSk9paWVxipSR8chLGcxcdp3kPchIb8EXjFQDIGt+GMZB3nd59dPJAjVAxQSV+/Jo5Mrk69uDVzluxi96tbt0RGwcI+bzHhjTE4ATH8VpSMzWcxyJ5kbBS4bTWHWv8AhB7I5kfIIKsxEmTODrdB3ycqj6f2izkxwhC5+v8AbF+E4cZaiOHbM8NPdrr7XX0JSYPT08LRIQxjGgNbxPAAeJ4rnPQro4aiuinGmmYj7/wk+Y18VZvpBxDLVRU7iCS61v6TY+Vx5u7lcjPckzH2eC2i0O6PseMwsQRp4LneNdEj1xY1u7m288w+YXXOhEBdBG7OMoaQ5pFyXcDm4eCb1NDDnBc1tzaxtyOilHoFkncqZzbCug5pmNJFjvc+AP5p1h08E3WxZx1zSRlN9RzHAq441R5mDthjRq7sg3bxA108VwuOv6nFW2dbO519b6F1h6AJPslDJ5RV0uw/qqlzALAm4HiDfy0CipZwQGjif9Obf9clcPpQwB0conOoyb201/XuqBTxubfLpmOTUX7iUSLKeZVLgOqm53TScLAD2A9rIOSAtsDy/XsnYpv3LRxfI30b/wAheYhh5zy6fCG39P8ACmBEHW5XAjzHMHcLsmFVjaijp5tCSzI7j2ozk18coPmuQVEFlevozrc0FTTndhEzB911mPt4ER+qLhdTGZajU2UUk5KBkfqvGVhvYrU8L1RIKc0ngvOpI5eqifUHgp2C4QZWhzcR81n1Ud6yxXmYqu2I4kYwChqqC5si6xlnd6ylZd1yuejKluOmnjUnsoXyYP2cwU+BU2XPK7aNpI7zsB62ViiYC3Kf8ILHmiKBrRp1j9e9rdfxI9FGOoc3sfqPl/HxwrxV6L9xAT/nxO6nibZDxnVEdZorMgOFpcslezTcLeOlLngDiQPVCOk0Ka4FrISf4WOd52sPxQ53GLZZxOM8lf6N8VqgBkbs0WHgOPig8Jwsyv7rj17lPPT9YeRuuhfR50ZL3NNh2Ta/3jx9PmoYvSK7YLUTbbyS6XRaujMMWH0xlc5pkOzb2N7WAA3VGrujElfUuqWTgSlwdlkByggggNLdgOVuatP0jYiyMsgD85Z8Xc4iw89/ZLuhGsjT3hWYu5bV0jPy8R3y7fP0dM6I4e6KLK8AOHLUJpUwA2O9tltSORGW4ViqM9yt2LcahzsAuQCbHwXz107w/JWydW49kjKeOhX0JjcDntDBxNiRwC4T0uw5zKqZo1sZCCb3NtB6fNOkNKXCR0DB8Tbi+GhkluujGR/MkCwd5j3XOcdwCSnmiYQcoBLXcHfa8+aefR5iIpK3K8lscoZHfgHkXaXd19Fe/pDwPNSyFouWgvaQNdB2h5i4S6ZLicfk5pT1TZHw5B2Rz565vwHompoOsZUvPEA+difmq/hEZZA6R2mUOtzLnWy2VvwsfupQNjlHs3/KMisysYnhGsI+0wH2/wCVD0Pqfq9ZC92jHl0Mn8rxa58Dld/SrxVYZnNOBu3Jw+0PzcFWsWwMgzWHwnOPFru0PQhKqdoVlmxGlLJCLcVE2K41CNim66CKU6uLcr/52dk+tr+ahAIWmsloddEApypstgiIxbUqCaVDcmyRu2TRedb3JbLVlp7lt9bPcoPGxHMZoblSR09hop2sUzWrjnP0O9jhV2Bsdr4Jd0oqLyMbwaweriSfaycRxdpVvG5Lzydzsv8Ab2fkrOmSeS/ZFH8hJxw7fd/wBMdqpS5DgqVq0GjDhP0J9xbmn/RiDWYHgAPc/kq2HK9dFMHfO1743wXe5jQx82R+bUAZSNQSd1Xzxk4NIvaXLBZFOT6/4zaipBcWFySLeugXT46ltBRB2mY3DfvyHd3gPyVNb0XraV7ZJIWBtyG9vNd1tNDbv9Um6Z9KZJSwHTK3KA3Yc/U6oUMcsUef1MJky49RNKP6I8v5FmJYm6Sa7iTc6lXboTOBI0cLrnNNJmc3Xjqul9A6bM9o5ke5Rca2oq53vd+h1zDzdjDzF/VHZVCxobYDYaBS5lfZjEU7NlyfpfRD61Ibbtf7uC6243sqjjnRrrZZHF2Xs2HibEeWhUokJe5zWuog8tHNzPLtZfmuk9H8We+OalqmnrYnPYxx+GZjdQ5p4kNLb+IPOy39lwQ3uC82aNdAC05i4Ea6kfjuoaxsk5ikifaWGUvaHOsHNcMrm3Pd80Z4JOLYoyp2UXpphDo5mxN0YBmbyIJv7HTyT2kdkjaNjJc78Gsb+furDU9HHVrWOfdrhe2UA3sbO9wkeIYQ2OsjY6qjztjyNgc1zZP3mo1F23Nm+QCFFk8kOeBxQy/vrWvljp3+hP8A6qXEaVrpJgBu7L4B7PzslENdevkiB2po291w0n/eEyGIA1E7DuY45B/SXX9gERMrgXR0diWLiLPA8LB3+ks9CiSy26WCubDP1l+yHOZJ3NvYn+19/wClNcRfkcR+ijY3aonEhMiGlcvHu24XUL2o1Ez0NzaLf6mzkvYYeN1JlHM+iHJ88CObtXrlreyx8gXGtHoaZPQt7QVHq5Lvc7m4n3V0o3fETwaT6AqkTu1V3RrzS+jH/Ky8kfs1TTCMLMxNzlY34nHhyA5kpXA0k2G50CscjhG1sTTtq/vcdz8vJW80nFVHszNJBSe6XS/f4Gf7PpwLNia7vdckph0YoAaqNrezE5rnvLb/ALvqLyPd3di/nZIaGpBBHJMKKncWuDCcw7TLX+Jutj3EaW71nq4vzu0bU2pw/wASSfwjqmP1+WKWYvlL2x5WRSDN1ZeWNcesucxGe22/guI1sxkcf1sr+ekL6qMOt8QdnH3nTOmI12s4i3cBzVRrsNd1h032Vh5lPJ/oz/8A5pYsKrm+fr0AsJhOYcdV1r6OqYiWO/2lTsBwTYncrpnQuDLI3TmpQyqU6QCeCWODk/Yv0jLqE8R4IlQuHaC0kzDZuWoHE26O/lHsf8pigMTOjv5fmnh+pCl0UmuGpug6dtng96NrNygpHWWnFsQ7w6oyZ2Oc4BkrnsLRe8czTIQeQBa/XuIXOuntGRXdey46y+hN3Nlhf1TwTzu1p8HBXdldmgeQAXNbbXk67SNOQe4qhPe6Wqle+2Yu8rhoadO+1z3qhkhtkPu8tAuFYiTXiRxDc7srr7AO7Iv3CzU4xCt6jEIy82GQMf3C5afwVcdTdr9cTZFYxUmZ4cfiDAxx5kF2vmCPO6hZChnVyf8AVVEDtpGteO93VjMB4gn0TnBqs1FHC46vj/cv8YwA0nxblKotS97nNeSS4AC/GzQA3XusrB9HOIETTQOOkoLh/wDYy7vdpf8A2hEhKmIsL9B2lAWg6rfE58pI7/wQUVRmCuJOrJk8tTwChu7moiwk6Iz6m7mFF0hHMjWFa/WBcXSgVPLZTRVOq5h4aOvWq3DmCWzZP5H/AIFVCUalWSjk7L+N2v8AwKrtQO0fX1RtMqbKX5CW6MQ3AYrvc87MF/M6N+Z8lt1hLzfZE4fAW0xcN3uPo3Qe90v1upN7pN/QCKePFFe/I1iisbjZWnBD2bndVvDWbXVjo4MnHdUM9NUbGkT79AiKPqJyf/FKbnk1/wCX5jknU1G02JASwkOBB1B9jzRdJU3aY3bjY828Py8lUdvn1Lm1R49A2BrQRZXTozq5v64Ln9PVhr9eavvRB93NPj87K/pIPcZn5GVYy8hRuGq3aVq5bJybN0vxIdlyPugcS+EqUOxn0Uuq3KXSm50R2Jv1IQActOKpWOgvDJAw2Ox0PhxUGMYRGB1jQBcOuRxOQgHzsonyW4o0yh0cTTsZWsPdma9oPug5o8WRZSqGlzOdpppb0JH4oOSLtm/dfxN/8eifwxZesd9/8BZBmjvI/na48w6yqDCSRnZ8CVmFEsmY9p1BuPEaj8EQ+DR/v7KGjh1uOH+3U+wv5JDlsxcZiHjZ4Dh4HW3lsoY2dlF4SRLEYz/B22/yuOo8nf8A6UlTR6dngrqypxSHiBUjDmTBAMly6Kb66hzuTHOEF62ZMbqKRaByzdtl7xHFj3DJCTbmCPUJZOdRfkiMJqLSN8VpiEdpCBwNvdBiqm0W8kt+JP5LAWhsETb7MB83do/igo42270wrafhyAHpooKKMXsVSUuGzTnjTaj8UG4VR31OydCG1rbIGlitqmJJsqs5W7NDDBQjRFLVBvFbmvsB7HxS2qsNzryUP1y48ESOO+SGTNsdDaGbM4W5rqXQjYeS5Jh8oLhquudC3aBaGmVMxNfkcol2aVi1asDtFfME3ugsR+FF30QWJHsqUexmUTFT2ilolKY4se0lblrQ6EiVr0zghDowy9nZ2PB72uBSeOM8Ewgcbt8kLKk+BMWjWN4O5e4eZICySMBxf91n+4fJEiL989v/AM4/1Oafmo5o7NcOTSP7XEfNUCIlkit1g+6CPMH8kDQPyPuRcAhxB4jZzSO8Bw805MVxrvlsfL/BQVdT2fcfxsbIPFw7Y/vDx5phwuhd9XqQ29wHBt/tQy2yu9C13iE5qXljnDvQNNRsqqZhzZJI7xB24LfiYHjiLEWPCx8EVi0l3DUXsL2521t5osEJAMwz68VF9Xd3L0wEG4K37X6CLddEzjNZAQdkG5itmJgObtz2VefSuHA+nJYuLJaNXU4NsiKj+MeKYYlF/wBQB9osPrZDwQG4OU8OB8k3xOPNJTm2UjK02Frlrhoe8ApSl5/pj44/4/tDipcCSORKhpY7d6KNKNdPPRFRwO8bDQ93K/Lf0WVupHSbLdm8QFlP1JI0W0VJpchGFoa22520NrIDlzwGsrGJsIIvtqg2P0VgnpGv3v8AiktZQFhAGuuivYppqjO1ON3uRLhh7Q8V2HoQ/QLklDBYt5rq/QxtgFewO5GRq4tQL5deNOi1a5YCrhjG90FiLtEUCgsQOinDsZlHxb4ilhKb4my7kne3VamOSodBNKdPNEvFrc1FSjloUYWbXQJvzCNJaY9a1/AyR+2VRVMPaf4ye5B+adxwgtB5EH0Dj8ggqmO5uP4gfUt192j1VZkBBMyxb3sjd5FmU+4UVfT3p2uG8T3tP8jnX9i5h9Uzrqa8cLhwjDT6Zm+4Kjw9oImafhNr97ZGlp9gmQ4k6OVlpXx8JG3A+8ztD2zjyCMEV3G/NV/EGupZmuO8bg6/2m3BJHcR+JVwnpxmuNjqO8HUFThKlRJEGSwAW/UhRTFQ9aeaRIorbEGyCkaQdRxFt/kp4H6Lb4vJc2m4s6+cFNC9/YO24toSBbT8kY9heyJwGrZGEg6DUhpN/IKR1Lcc14JA6KSMb2One3UH1CnvugDw0mWMYaSdbeIPJEMiDe+2m42N77JbDjnWRtuNXNafC4CwyE7Kg4yumaMJJ8jI1RAtvysT6LaIgakX7rn5IKN2mymjlUaJvl8HkrweFvC6Gkbceenz+S2kURdZEjwJpNEkMYDgui9EH6BcwFXqF0foe/shaWk75Mf8lFKBfmuWByiY7ZbErUOZJboHEDoii5A4g7slSj2JlPxGTtFBWBU9ce0VBdX+kINpmWUkp0UbH6BY+RAfLETRYiA0g768eYstaGrzZm+Y8tx5oGXwUcJyOuN0TammNQ0l0IYRplA8NNPdCUtKWvlb91tjwIubfP0WzqgnUr01ptbyQWh6I8QwmOojySjW3Zc34mHu5juK2hoSyKONzg5zGNYXbXyiwNvABaiqss6+5UGmPQHPChupPMe6YTBDZDyS3DnMoWHyRfUaXQlDNcW5JnGdFz07TOwg01ZE1yGjkAkuN1vUCxSyqmyyXCeMbFPJtpjDD3ZQ5p/ge5o/lPab7FNxViyr4m7YcP42W/rj1H+k28lPT1nNNkhbsbBPjb7f1fsPDU6bqOCr1Ssz3W8YKDsos2NBUaqGWZRMKFqqoBJR5JXXZOBcjmuldDJOw1cqgrNV0roQ/Rq0dKqfJi/k52qR0djtAtjIoonaKRaJzpsDrdBYg/QoslLK5+/h+SnDsYqeIP7RQ7Spq74kMCrq6HQV12i8MqHC9dCSmpDnr6i61Dl62mKnhpbblO5RSHN2tsFo5TkWUMrwgWIElBXrDbxWPeoHPSYg5kpupNUPA/s3W/1lCYjkFLIG7JjFW6qtxT8LouGq4LIniOmxZ00Oaia6WVTBvxXrp7jdDSyC17qMI0NmnfBPTPuACbEODhfu3HmLqVrgXG23BJnzkFHUlRoiyhSsq483NBzpNNN15DiRG+qCqZrbFA/WiSoxxbkHlqdskWP9oXBPFLX1t90EargonSap4YaHyavgbUM/aHiur9CZtB+uK5FSRbLqHQt1gPC6NjSUjP1E3KPJ1GF+inzJZSS3ujcytmUS5kqxCTUjuKYZ9EqxB34FTh2Myt1p1QeZE1h1QV1bRJEoepWSqALxykOFxklF30QEBKn62yDLsRu96EkddbSS3WjSm6EQvNlsyAu2WTFbskIATNiJ3OsEP1y8e4kKGx5KKQjh/WLdkyxYqrQaM5WENmOy9BWLEFqi7GTkrZG/dSQSLFidrgjF+Y9qI+PBByGyxYnxjanjoxj1uHX3WLFNorxk6CqGoIcF03ohUXtb9aLFiglyEk/KdKw12h8T+KZNKxYjlFmpdoUqxJ+x+78lixEh2MVitfqhA5YsVuPRJErHIhrLrFijIcla64soZ5F4sQ0IH6xe9YsWKbEa5rrd1rWG6xYosRPA++il6gLFiExH/9k="/>
          <p:cNvSpPr>
            <a:spLocks noChangeAspect="1" noChangeArrowheads="1"/>
          </p:cNvSpPr>
          <p:nvPr/>
        </p:nvSpPr>
        <p:spPr bwMode="auto">
          <a:xfrm>
            <a:off x="84667" y="-1571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data:image/jpeg;base64,/9j/4AAQSkZJRgABAQAAAQABAAD/2wCEAAkGBhQSERITEhQUFRQWFRUUFBYUFBQUFBQUFBUVFBQUFhQXHCYeFxkjGRQUHy8gJCcpLCwsFR4xNTAqNSYrLCkBCQoKDgwOGg8PGiwfHCQsLCksKSwpLCwsKSwpKSkpKSksLCksLCksKSksLCwpLCksLCksLCwsLCwuLCwsKSwsLP/AABEIAOgA2QMBIgACEQEDEQH/xAAcAAACAgMBAQAAAAAAAAAAAAAEBQMGAAIHAQj/xABBEAABAwIEAggCBwcDBAMAAAABAAIDBBEFEiExQVEGEyJhcYGRoTLBBxRSYrHR8BUjQnKCkuGiwvEkM0PSY3Oy/8QAGwEAAQUBAQAAAAAAAAAAAAAAAwABAgQFBgf/xAAsEQACAgEEAAYBBAMBAQAAAAAAAQIRAwQSITETIkFRYYEFMqGx8CNx0ZEU/9oADAMBAAIRAxEAPwCusCmN1rGLKUtJXMTm/c9Aw417HgdpYoSroiQSL7cymEdMLXutstkJZZRfDL/hxkqaKZWwSNHxOt4lT4dUm2riD4nVMsXLdr2K0oKK4BsD3q/47ePzGWtGo5/IQVrnEbn1KURhwdq52/2irHVxWGyTTR/ipYcrqiGt063KRHI91vid/cVAZXEbuH9RUj3dnzQ7b3VmLZmTS4C6KZzXAlztPvHVdG6J1xL272PeVzem3XRuhdPctI4WR8T55KOp4jSOt4Vo0HjsmzQleHN7ITYK4Y7I5NilNY6ybSpLWndEiMLXPFySB48QoC3X5oaun3sgxiZt+CsxxSatDjg1gANyoGVoJsEmlrC7dRsmINwirTccjlqlN26bqSGUW13VahxB99yjWNcSS425WQpYHHtjWPm0gcFE/DWjVDxV+Qd1locW6zQDTxQlCfoIJZQscDqs/ZYtp6r2jKnfPZJt9ERHVUtr3CXdSOSdYlKDtuk+cpqHKOxul1pmvspmVQtlUIiAdoVxbPSsSJYLgWKncyw1QL5e1vstajEbDUqG1t8FvpciPG3DMTxXuAVpzZTsgK+uzPuExwSMb7FaUo7cVSMaE/E1VwY3qG3Seqj7uKfNGiFkhzGyp457TWzY/EVCH6nm25qI0DrqyCgy7KGpqo4vjcL/AGR2neg281Zjnk3UVZnz0eOKuboTUOFvLuAA3J0C6l0PpsllzGbGjOWxxR6Ei2YB2c7C7dg0bnfbuXSug9NNEY4niJ0bWEZmZmua5trAhxOYG7trWyq7Deq3cP2MLULE0/Dtr3OpUHw+iYoCiHZR4WmujnJdmkmyRYkOSeTbJJiJRYECs1keqDFLfZH1DS51hupameOHR13OsdGjYi1wXbA6jTvV7xNiFdCQxm9kXT0HF3oiMPrYah1gHNda4DrWOpsA4Hfu70RMMmhTvO5cRHuyJkIGwUcsxBW5nCBnlShFyfIjJ6kqKOqIOi0KkhhA3VvakhBxxCw5FSxVTjvp4pe0EuB0sOeyaOrGvG22irZIpLhDEM17aoK470wJaRqhbM/RVURzOKe+xQIxWxPILaglbawOqhrKcAFckox3U0ehynPYpQJPrOazrpdVVRffXZQCXQhSMhFzruFZjjUOSjPUSyKl9kDYi52ifUFMWAXSulGXU81YKd4LQhaibqvQs6DDG9z7CozposqKhkLc8htyG7nHkBxQ9fiTadgJF3H4Gc+8/dVUqqt8ji97ruO/IDkBwCBh0zyeZ8L+S1qtZ4fkhzL+BjiHSVz9G3jbyHxHxdw8AlMr79w5c/FQB99VGTutaGKMOIqjn8molPlu7/v/AJ8Fj6ITMM7r2Dsto+GtwCB32v7rqfR5pDhfRcZ6N00Uk4ZMXDNo3KbXcdhm4LsvR1oYGMbms3S73FzvNx3QpRrKqHWRzwNP5Ol0JtHflqfBRw4/G5pcCLDvHvyS7F8R6mhmfYk5C0ZRc3LTqeQ71UZZYRkLM2QtizDKS14D7jPoQTuNbaBaSZzyx7rOi0tc2Zgew3FyD4jdK8SG6W9BcTY99VE2+j+sbp2QHWuBwAzbDkndS25RYMDKO10VLEKz6u0O/wDJI7JHcXDdO08jkPmlFS92XNoNQHakku1zPt5b/ksx2vEtRI8G8cY6hg4HW73g/wA2ngEglxMyy3BGQbDX+EfnZFlK+WCfLGHWFj7cbixuC24FiWjlYDTmArLR1v1mIgm8rBqbfGCdHd/D271Qm1QOXKWkgHPbg5wBJH9yloMcdFJE8E2Za4+00kB4PiMwTRlTsSLO8kGy1F0diUQuHt+F4Dm94IuD7oeMLWjK42glnrKUnYLbqS3dGxyWAWsnaB9kLe7+BgQFaufbZelhUbinYiGWs0tdCdeOamnos2xQn7Od3eqaoe45yfD5HX3R1XUHZLYRwTV0YtwXJ5K3WdXp3J43FMEgpXO8FvJTkbb7o2nlAA1CidKL77oe9thvBio98ktLT5mWPFMacNgjc950boBtmPAD9c15hcWrbC+qUdIMT62Qhv8A22Egci7+J3yCAovLPb6epblJYMakv1dL/v0BVlW6V5e74j6AcGjkAhZJLCywuUbtVpRSMbJN18s8DlqTv4XUjQtJtiiLsrzTUbNKGrLJGPH8Lmu/tIPyXcsDddwtsbEd4OoPouCBdh+i/Gc9PaVrv3RDWvykh7OAvzba3hZPOHKkVcOV04+/J15lO2WnkjfbK5hBvsNDZ3lv5LnmFxtFK8OGYkN1uT6G+yJ6ZdKHGndHCS1rhY5R2nNPAkbDuCqUHSyNtO9mYtdYWaRq7fYeSKDgnBuzq30dYc2Ok6wAZpHyEnc5WuLGtJ7gPdE9KMQMFO8t/wC4/sR88x3d/SLn0XKvo96YVEUkjIyHRPJcGSA5Q86ZhsRra/P3T3pdWVMji97CGahuVwcGN5Dx4myJGirkjJ8lWxGuyNLRsAbd5OmY9+t/RIW1DnBzW6atYeZzalbYrVEtOvG/pcrfDI8vaPC7vMN09yPVSbsEkLrvbexIvcacRsjcOrszg1+mUWB5+PevcRYG9WziGAu8TqfxCAkjvqNEwjqfRKvNRTvhd8cNns43icdR/S72eFuSVT+iGOdVPFISdDllH2o3WY8+QObxCvGKQ5JHDvK09HO7ixEbKk6BFwvdpYXC0oKTW7h4BMJXZRwRckknSQgaoeXA2FjyCWytIFz4JoKtBzxh5uSUOMq7HB6WbgiM6D6ktOi8u79FRnFN2hzi9Q3KbKBlcb2U8zy5190uniLSsCCT4ZsZsksbuPQeKnXdbfWtUp6womhbme1vMqUsaSshDVSk9paWVxipSR8chLGcxcdp3kPchIb8EXjFQDIGt+GMZB3nd59dPJAjVAxQSV+/Jo5Mrk69uDVzluxi96tbt0RGwcI+bzHhjTE4ATH8VpSMzWcxyJ5kbBS4bTWHWv8AhB7I5kfIIKsxEmTODrdB3ycqj6f2izkxwhC5+v8AbF+E4cZaiOHbM8NPdrr7XX0JSYPT08LRIQxjGgNbxPAAeJ4rnPQro4aiuinGmmYj7/wk+Y18VZvpBxDLVRU7iCS61v6TY+Vx5u7lcjPckzH2eC2i0O6PseMwsQRp4LneNdEj1xY1u7m288w+YXXOhEBdBG7OMoaQ5pFyXcDm4eCb1NDDnBc1tzaxtyOilHoFkncqZzbCug5pmNJFjvc+AP5p1h08E3WxZx1zSRlN9RzHAq441R5mDthjRq7sg3bxA108VwuOv6nFW2dbO519b6F1h6AJPslDJ5RV0uw/qqlzALAm4HiDfy0CipZwQGjif9Obf9clcPpQwB0conOoyb201/XuqBTxubfLpmOTUX7iUSLKeZVLgOqm53TScLAD2A9rIOSAtsDy/XsnYpv3LRxfI30b/wAheYhh5zy6fCG39P8ACmBEHW5XAjzHMHcLsmFVjaijp5tCSzI7j2ozk18coPmuQVEFlevozrc0FTTndhEzB911mPt4ER+qLhdTGZajU2UUk5KBkfqvGVhvYrU8L1RIKc0ngvOpI5eqifUHgp2C4QZWhzcR81n1Ud6yxXmYqu2I4kYwChqqC5si6xlnd6ylZd1yuejKluOmnjUnsoXyYP2cwU+BU2XPK7aNpI7zsB62ViiYC3Kf8ILHmiKBrRp1j9e9rdfxI9FGOoc3sfqPl/HxwrxV6L9xAT/nxO6nibZDxnVEdZorMgOFpcslezTcLeOlLngDiQPVCOk0Ka4FrISf4WOd52sPxQ53GLZZxOM8lf6N8VqgBkbs0WHgOPig8Jwsyv7rj17lPPT9YeRuuhfR50ZL3NNh2Ta/3jx9PmoYvSK7YLUTbbyS6XRaujMMWH0xlc5pkOzb2N7WAA3VGrujElfUuqWTgSlwdlkByggggNLdgOVuatP0jYiyMsgD85Z8Xc4iw89/ZLuhGsjT3hWYu5bV0jPy8R3y7fP0dM6I4e6KLK8AOHLUJpUwA2O9tltSORGW4ViqM9yt2LcahzsAuQCbHwXz107w/JWydW49kjKeOhX0JjcDntDBxNiRwC4T0uw5zKqZo1sZCCb3NtB6fNOkNKXCR0DB8Tbi+GhkluujGR/MkCwd5j3XOcdwCSnmiYQcoBLXcHfa8+aefR5iIpK3K8lscoZHfgHkXaXd19Fe/pDwPNSyFouWgvaQNdB2h5i4S6ZLicfk5pT1TZHw5B2Rz565vwHompoOsZUvPEA+difmq/hEZZA6R2mUOtzLnWy2VvwsfupQNjlHs3/KMisysYnhGsI+0wH2/wCVD0Pqfq9ZC92jHl0Mn8rxa58Dld/SrxVYZnNOBu3Jw+0PzcFWsWwMgzWHwnOPFru0PQhKqdoVlmxGlLJCLcVE2K41CNim66CKU6uLcr/52dk+tr+ahAIWmsloddEApypstgiIxbUqCaVDcmyRu2TRedb3JbLVlp7lt9bPcoPGxHMZoblSR09hop2sUzWrjnP0O9jhV2Bsdr4Jd0oqLyMbwaweriSfaycRxdpVvG5Lzydzsv8Ab2fkrOmSeS/ZFH8hJxw7fd/wBMdqpS5DgqVq0GjDhP0J9xbmn/RiDWYHgAPc/kq2HK9dFMHfO1743wXe5jQx82R+bUAZSNQSd1Xzxk4NIvaXLBZFOT6/4zaipBcWFySLeugXT46ltBRB2mY3DfvyHd3gPyVNb0XraV7ZJIWBtyG9vNd1tNDbv9Um6Z9KZJSwHTK3KA3Yc/U6oUMcsUef1MJky49RNKP6I8v5FmJYm6Sa7iTc6lXboTOBI0cLrnNNJmc3Xjqul9A6bM9o5ke5Rca2oq53vd+h1zDzdjDzF/VHZVCxobYDYaBS5lfZjEU7NlyfpfRD61Ibbtf7uC6243sqjjnRrrZZHF2Xs2HibEeWhUokJe5zWuog8tHNzPLtZfmuk9H8We+OalqmnrYnPYxx+GZjdQ5p4kNLb+IPOy39lwQ3uC82aNdAC05i4Ea6kfjuoaxsk5ikifaWGUvaHOsHNcMrm3Pd80Z4JOLYoyp2UXpphDo5mxN0YBmbyIJv7HTyT2kdkjaNjJc78Gsb+furDU9HHVrWOfdrhe2UA3sbO9wkeIYQ2OsjY6qjztjyNgc1zZP3mo1F23Nm+QCFFk8kOeBxQy/vrWvljp3+hP8A6qXEaVrpJgBu7L4B7PzslENdevkiB2po291w0n/eEyGIA1E7DuY45B/SXX9gERMrgXR0diWLiLPA8LB3+ks9CiSy26WCubDP1l+yHOZJ3NvYn+19/wClNcRfkcR+ijY3aonEhMiGlcvHu24XUL2o1Ez0NzaLf6mzkvYYeN1JlHM+iHJ88CObtXrlreyx8gXGtHoaZPQt7QVHq5Lvc7m4n3V0o3fETwaT6AqkTu1V3RrzS+jH/Ky8kfs1TTCMLMxNzlY34nHhyA5kpXA0k2G50CscjhG1sTTtq/vcdz8vJW80nFVHszNJBSe6XS/f4Gf7PpwLNia7vdckph0YoAaqNrezE5rnvLb/ALvqLyPd3di/nZIaGpBBHJMKKncWuDCcw7TLX+Jutj3EaW71nq4vzu0bU2pw/wASSfwjqmP1+WKWYvlL2x5WRSDN1ZeWNcesucxGe22/guI1sxkcf1sr+ekL6qMOt8QdnH3nTOmI12s4i3cBzVRrsNd1h032Vh5lPJ/oz/8A5pYsKrm+fr0AsJhOYcdV1r6OqYiWO/2lTsBwTYncrpnQuDLI3TmpQyqU6QCeCWODk/Yv0jLqE8R4IlQuHaC0kzDZuWoHE26O/lHsf8pigMTOjv5fmnh+pCl0UmuGpug6dtng96NrNygpHWWnFsQ7w6oyZ2Oc4BkrnsLRe8czTIQeQBa/XuIXOuntGRXdey46y+hN3Nlhf1TwTzu1p8HBXdldmgeQAXNbbXk67SNOQe4qhPe6Wqle+2Yu8rhoadO+1z3qhkhtkPu8tAuFYiTXiRxDc7srr7AO7Iv3CzU4xCt6jEIy82GQMf3C5afwVcdTdr9cTZFYxUmZ4cfiDAxx5kF2vmCPO6hZChnVyf8AVVEDtpGteO93VjMB4gn0TnBqs1FHC46vj/cv8YwA0nxblKotS97nNeSS4AC/GzQA3XusrB9HOIETTQOOkoLh/wDYy7vdpf8A2hEhKmIsL9B2lAWg6rfE58pI7/wQUVRmCuJOrJk8tTwChu7moiwk6Iz6m7mFF0hHMjWFa/WBcXSgVPLZTRVOq5h4aOvWq3DmCWzZP5H/AIFVCUalWSjk7L+N2v8AwKrtQO0fX1RtMqbKX5CW6MQ3AYrvc87MF/M6N+Z8lt1hLzfZE4fAW0xcN3uPo3Qe90v1upN7pN/QCKePFFe/I1iisbjZWnBD2bndVvDWbXVjo4MnHdUM9NUbGkT79AiKPqJyf/FKbnk1/wCX5jknU1G02JASwkOBB1B9jzRdJU3aY3bjY828Py8lUdvn1Lm1R49A2BrQRZXTozq5v64Ln9PVhr9eavvRB93NPj87K/pIPcZn5GVYy8hRuGq3aVq5bJybN0vxIdlyPugcS+EqUOxn0Uuq3KXSm50R2Jv1IQActOKpWOgvDJAw2Ox0PhxUGMYRGB1jQBcOuRxOQgHzsonyW4o0yh0cTTsZWsPdma9oPug5o8WRZSqGlzOdpppb0JH4oOSLtm/dfxN/8eifwxZesd9/8BZBmjvI/na48w6yqDCSRnZ8CVmFEsmY9p1BuPEaj8EQ+DR/v7KGjh1uOH+3U+wv5JDlsxcZiHjZ4Dh4HW3lsoY2dlF4SRLEYz/B22/yuOo8nf8A6UlTR6dngrqypxSHiBUjDmTBAMly6Kb66hzuTHOEF62ZMbqKRaByzdtl7xHFj3DJCTbmCPUJZOdRfkiMJqLSN8VpiEdpCBwNvdBiqm0W8kt+JP5LAWhsETb7MB83do/igo42270wrafhyAHpooKKMXsVSUuGzTnjTaj8UG4VR31OydCG1rbIGlitqmJJsqs5W7NDDBQjRFLVBvFbmvsB7HxS2qsNzryUP1y48ESOO+SGTNsdDaGbM4W5rqXQjYeS5Jh8oLhquudC3aBaGmVMxNfkcol2aVi1asDtFfME3ugsR+FF30QWJHsqUexmUTFT2ilolKY4se0lblrQ6EiVr0zghDowy9nZ2PB72uBSeOM8Ewgcbt8kLKk+BMWjWN4O5e4eZICySMBxf91n+4fJEiL989v/AM4/1Oafmo5o7NcOTSP7XEfNUCIlkit1g+6CPMH8kDQPyPuRcAhxB4jZzSO8Bw805MVxrvlsfL/BQVdT2fcfxsbIPFw7Y/vDx5phwuhd9XqQ29wHBt/tQy2yu9C13iE5qXljnDvQNNRsqqZhzZJI7xB24LfiYHjiLEWPCx8EVi0l3DUXsL2521t5osEJAMwz68VF9Xd3L0wEG4K37X6CLddEzjNZAQdkG5itmJgObtz2VefSuHA+nJYuLJaNXU4NsiKj+MeKYYlF/wBQB9osPrZDwQG4OU8OB8k3xOPNJTm2UjK02Frlrhoe8ApSl5/pj44/4/tDipcCSORKhpY7d6KNKNdPPRFRwO8bDQ93K/Lf0WVupHSbLdm8QFlP1JI0W0VJpchGFoa22520NrIDlzwGsrGJsIIvtqg2P0VgnpGv3v8AiktZQFhAGuuivYppqjO1ON3uRLhh7Q8V2HoQ/QLklDBYt5rq/QxtgFewO5GRq4tQL5deNOi1a5YCrhjG90FiLtEUCgsQOinDsZlHxb4ilhKb4my7kne3VamOSodBNKdPNEvFrc1FSjloUYWbXQJvzCNJaY9a1/AyR+2VRVMPaf4ye5B+adxwgtB5EH0Dj8ggqmO5uP4gfUt192j1VZkBBMyxb3sjd5FmU+4UVfT3p2uG8T3tP8jnX9i5h9Uzrqa8cLhwjDT6Zm+4Kjw9oImafhNr97ZGlp9gmQ4k6OVlpXx8JG3A+8ztD2zjyCMEV3G/NV/EGupZmuO8bg6/2m3BJHcR+JVwnpxmuNjqO8HUFThKlRJEGSwAW/UhRTFQ9aeaRIorbEGyCkaQdRxFt/kp4H6Lb4vJc2m4s6+cFNC9/YO24toSBbT8kY9heyJwGrZGEg6DUhpN/IKR1Lcc14JA6KSMb2One3UH1CnvugDw0mWMYaSdbeIPJEMiDe+2m42N77JbDjnWRtuNXNafC4CwyE7Kg4yumaMJJ8jI1RAtvysT6LaIgakX7rn5IKN2mymjlUaJvl8HkrweFvC6Gkbceenz+S2kURdZEjwJpNEkMYDgui9EH6BcwFXqF0foe/shaWk75Mf8lFKBfmuWByiY7ZbErUOZJboHEDoii5A4g7slSj2JlPxGTtFBWBU9ce0VBdX+kINpmWUkp0UbH6BY+RAfLETRYiA0g768eYstaGrzZm+Y8tx5oGXwUcJyOuN0TammNQ0l0IYRplA8NNPdCUtKWvlb91tjwIubfP0WzqgnUr01ptbyQWh6I8QwmOojySjW3Zc34mHu5juK2hoSyKONzg5zGNYXbXyiwNvABaiqss6+5UGmPQHPChupPMe6YTBDZDyS3DnMoWHyRfUaXQlDNcW5JnGdFz07TOwg01ZE1yGjkAkuN1vUCxSyqmyyXCeMbFPJtpjDD3ZQ5p/ge5o/lPab7FNxViyr4m7YcP42W/rj1H+k28lPT1nNNkhbsbBPjb7f1fsPDU6bqOCr1Ssz3W8YKDsos2NBUaqGWZRMKFqqoBJR5JXXZOBcjmuldDJOw1cqgrNV0roQ/Rq0dKqfJi/k52qR0djtAtjIoonaKRaJzpsDrdBYg/QoslLK5+/h+SnDsYqeIP7RQ7Spq74kMCrq6HQV12i8MqHC9dCSmpDnr6i61Dl62mKnhpbblO5RSHN2tsFo5TkWUMrwgWIElBXrDbxWPeoHPSYg5kpupNUPA/s3W/1lCYjkFLIG7JjFW6qtxT8LouGq4LIniOmxZ00Oaia6WVTBvxXrp7jdDSyC17qMI0NmnfBPTPuACbEODhfu3HmLqVrgXG23BJnzkFHUlRoiyhSsq483NBzpNNN15DiRG+qCqZrbFA/WiSoxxbkHlqdskWP9oXBPFLX1t90EargonSap4YaHyavgbUM/aHiur9CZtB+uK5FSRbLqHQt1gPC6NjSUjP1E3KPJ1GF+inzJZSS3ujcytmUS5kqxCTUjuKYZ9EqxB34FTh2Myt1p1QeZE1h1QV1bRJEoepWSqALxykOFxklF30QEBKn62yDLsRu96EkddbSS3WjSm6EQvNlsyAu2WTFbskIATNiJ3OsEP1y8e4kKGx5KKQjh/WLdkyxYqrQaM5WENmOy9BWLEFqi7GTkrZG/dSQSLFidrgjF+Y9qI+PBByGyxYnxjanjoxj1uHX3WLFNorxk6CqGoIcF03ohUXtb9aLFiglyEk/KdKw12h8T+KZNKxYjlFmpdoUqxJ+x+78lixEh2MVitfqhA5YsVuPRJErHIhrLrFijIcla64soZ5F4sQ0IH6xe9YsWKbEa5rrd1rWG6xYosRPA++il6gLFiExH/9k="/>
          <p:cNvSpPr>
            <a:spLocks noChangeAspect="1" noChangeArrowheads="1"/>
          </p:cNvSpPr>
          <p:nvPr/>
        </p:nvSpPr>
        <p:spPr bwMode="auto">
          <a:xfrm>
            <a:off x="84667" y="-1571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7098891" y="2920181"/>
            <a:ext cx="3460954" cy="3112964"/>
            <a:chOff x="7098891" y="2920181"/>
            <a:chExt cx="3460954" cy="3112964"/>
          </a:xfrm>
        </p:grpSpPr>
        <p:pic>
          <p:nvPicPr>
            <p:cNvPr id="16385" name="Picture 1"/>
            <p:cNvPicPr>
              <a:picLocks noChangeAspect="1" noChangeArrowheads="1"/>
            </p:cNvPicPr>
            <p:nvPr/>
          </p:nvPicPr>
          <p:blipFill>
            <a:blip r:embed="rId4" cstate="print"/>
            <a:srcRect l="15352" t="14575" r="58813" b="46771"/>
            <a:stretch>
              <a:fillRect/>
            </a:stretch>
          </p:blipFill>
          <p:spPr bwMode="auto">
            <a:xfrm>
              <a:off x="7108723" y="2920181"/>
              <a:ext cx="3451122" cy="3098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7098891" y="5771535"/>
              <a:ext cx="1858296" cy="261610"/>
            </a:xfrm>
            <a:prstGeom prst="rect">
              <a:avLst/>
            </a:prstGeom>
            <a:noFill/>
          </p:spPr>
          <p:txBody>
            <a:bodyPr wrap="square" rtlCol="0">
              <a:spAutoFit/>
            </a:bodyPr>
            <a:lstStyle/>
            <a:p>
              <a:r>
                <a:rPr lang="en-US" sz="1100" dirty="0"/>
                <a:t>J. Kirk Richards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609601"/>
            <a:ext cx="10363200" cy="1569660"/>
          </a:xfrm>
          <a:prstGeom prst="rect">
            <a:avLst/>
          </a:prstGeom>
          <a:noFill/>
        </p:spPr>
        <p:txBody>
          <a:bodyPr wrap="square" rtlCol="0">
            <a:spAutoFit/>
          </a:bodyPr>
          <a:lstStyle/>
          <a:p>
            <a:pPr algn="ctr"/>
            <a:r>
              <a:rPr lang="en-US" sz="3200" dirty="0">
                <a:solidFill>
                  <a:schemeClr val="bg1"/>
                </a:solidFill>
              </a:rPr>
              <a:t>“Satan can and will appear as an angel of light. By revelation we have been given the keys by which the true and false messengers can be detected.”</a:t>
            </a:r>
          </a:p>
        </p:txBody>
      </p:sp>
      <p:sp>
        <p:nvSpPr>
          <p:cNvPr id="13316" name="AutoShape 4" descr="data:image/jpeg;base64,/9j/4AAQSkZJRgABAQAAAQABAAD/2wCEAAkGBhQSERITEhQUFRQWFRUUFBYUFBQUFBQUFBUVFBQUFhQXHCYeFxkjGRQUHy8gJCcpLCwsFR4xNTAqNSYrLCkBCQoKDgwOGg8PGiwfHCQsLCksKSwpLCwsKSwpKSkpKSksLCksLCksKSksLCwpLCksLCksLCwsLCwuLCwsKSwsLP/AABEIAOgA2QMBIgACEQEDEQH/xAAcAAACAgMBAQAAAAAAAAAAAAAEBQMGAAIHAQj/xABBEAABAwIEAggCBwcDBAMAAAABAAIDBBEFEiExQVEGEyJhcYGRoTLBBxRSYrHR8BUjQnKCkuGiwvEkM0PSY3Oy/8QAGwEAAQUBAQAAAAAAAAAAAAAAAwABAgQFBgf/xAAsEQACAgEEAAYBBAMBAQAAAAAAAQIRAwQSITETIkFRYYEFMqGx8CNx0ZEU/9oADAMBAAIRAxEAPwCusCmN1rGLKUtJXMTm/c9Aw417HgdpYoSroiQSL7cymEdMLXutstkJZZRfDL/hxkqaKZWwSNHxOt4lT4dUm2riD4nVMsXLdr2K0oKK4BsD3q/47ePzGWtGo5/IQVrnEbn1KURhwdq52/2irHVxWGyTTR/ipYcrqiGt063KRHI91vid/cVAZXEbuH9RUj3dnzQ7b3VmLZmTS4C6KZzXAlztPvHVdG6J1xL272PeVzem3XRuhdPctI4WR8T55KOp4jSOt4Vo0HjsmzQleHN7ITYK4Y7I5NilNY6ybSpLWndEiMLXPFySB48QoC3X5oaun3sgxiZt+CsxxSatDjg1gANyoGVoJsEmlrC7dRsmINwirTccjlqlN26bqSGUW13VahxB99yjWNcSS425WQpYHHtjWPm0gcFE/DWjVDxV+Qd1locW6zQDTxQlCfoIJZQscDqs/ZYtp6r2jKnfPZJt9ERHVUtr3CXdSOSdYlKDtuk+cpqHKOxul1pmvspmVQtlUIiAdoVxbPSsSJYLgWKncyw1QL5e1vstajEbDUqG1t8FvpciPG3DMTxXuAVpzZTsgK+uzPuExwSMb7FaUo7cVSMaE/E1VwY3qG3Seqj7uKfNGiFkhzGyp457TWzY/EVCH6nm25qI0DrqyCgy7KGpqo4vjcL/AGR2neg281Zjnk3UVZnz0eOKuboTUOFvLuAA3J0C6l0PpsllzGbGjOWxxR6Ei2YB2c7C7dg0bnfbuXSug9NNEY4niJ0bWEZmZmua5trAhxOYG7trWyq7Deq3cP2MLULE0/Dtr3OpUHw+iYoCiHZR4WmujnJdmkmyRYkOSeTbJJiJRYECs1keqDFLfZH1DS51hupameOHR13OsdGjYi1wXbA6jTvV7xNiFdCQxm9kXT0HF3oiMPrYah1gHNda4DrWOpsA4Hfu70RMMmhTvO5cRHuyJkIGwUcsxBW5nCBnlShFyfIjJ6kqKOqIOi0KkhhA3VvakhBxxCw5FSxVTjvp4pe0EuB0sOeyaOrGvG22irZIpLhDEM17aoK470wJaRqhbM/RVURzOKe+xQIxWxPILaglbawOqhrKcAFckox3U0ehynPYpQJPrOazrpdVVRffXZQCXQhSMhFzruFZjjUOSjPUSyKl9kDYi52ifUFMWAXSulGXU81YKd4LQhaibqvQs6DDG9z7CozposqKhkLc8htyG7nHkBxQ9fiTadgJF3H4Gc+8/dVUqqt8ji97ruO/IDkBwCBh0zyeZ8L+S1qtZ4fkhzL+BjiHSVz9G3jbyHxHxdw8AlMr79w5c/FQB99VGTutaGKMOIqjn8molPlu7/v/AJ8Fj6ITMM7r2Dsto+GtwCB32v7rqfR5pDhfRcZ6N00Uk4ZMXDNo3KbXcdhm4LsvR1oYGMbms3S73FzvNx3QpRrKqHWRzwNP5Ol0JtHflqfBRw4/G5pcCLDvHvyS7F8R6mhmfYk5C0ZRc3LTqeQ71UZZYRkLM2QtizDKS14D7jPoQTuNbaBaSZzyx7rOi0tc2Zgew3FyD4jdK8SG6W9BcTY99VE2+j+sbp2QHWuBwAzbDkndS25RYMDKO10VLEKz6u0O/wDJI7JHcXDdO08jkPmlFS92XNoNQHakku1zPt5b/ksx2vEtRI8G8cY6hg4HW73g/wA2ngEglxMyy3BGQbDX+EfnZFlK+WCfLGHWFj7cbixuC24FiWjlYDTmArLR1v1mIgm8rBqbfGCdHd/D271Qm1QOXKWkgHPbg5wBJH9yloMcdFJE8E2Za4+00kB4PiMwTRlTsSLO8kGy1F0diUQuHt+F4Dm94IuD7oeMLWjK42glnrKUnYLbqS3dGxyWAWsnaB9kLe7+BgQFaufbZelhUbinYiGWs0tdCdeOamnos2xQn7Od3eqaoe45yfD5HX3R1XUHZLYRwTV0YtwXJ5K3WdXp3J43FMEgpXO8FvJTkbb7o2nlAA1CidKL77oe9thvBio98ktLT5mWPFMacNgjc950boBtmPAD9c15hcWrbC+qUdIMT62Qhv8A22Egci7+J3yCAovLPb6epblJYMakv1dL/v0BVlW6V5e74j6AcGjkAhZJLCywuUbtVpRSMbJN18s8DlqTv4XUjQtJtiiLsrzTUbNKGrLJGPH8Lmu/tIPyXcsDddwtsbEd4OoPouCBdh+i/Gc9PaVrv3RDWvykh7OAvzba3hZPOHKkVcOV04+/J15lO2WnkjfbK5hBvsNDZ3lv5LnmFxtFK8OGYkN1uT6G+yJ6ZdKHGndHCS1rhY5R2nNPAkbDuCqUHSyNtO9mYtdYWaRq7fYeSKDgnBuzq30dYc2Ok6wAZpHyEnc5WuLGtJ7gPdE9KMQMFO8t/wC4/sR88x3d/SLn0XKvo96YVEUkjIyHRPJcGSA5Q86ZhsRra/P3T3pdWVMji97CGahuVwcGN5Dx4myJGirkjJ8lWxGuyNLRsAbd5OmY9+t/RIW1DnBzW6atYeZzalbYrVEtOvG/pcrfDI8vaPC7vMN09yPVSbsEkLrvbexIvcacRsjcOrszg1+mUWB5+PevcRYG9WziGAu8TqfxCAkjvqNEwjqfRKvNRTvhd8cNns43icdR/S72eFuSVT+iGOdVPFISdDllH2o3WY8+QObxCvGKQ5JHDvK09HO7ixEbKk6BFwvdpYXC0oKTW7h4BMJXZRwRckknSQgaoeXA2FjyCWytIFz4JoKtBzxh5uSUOMq7HB6WbgiM6D6ktOi8u79FRnFN2hzi9Q3KbKBlcb2U8zy5190uniLSsCCT4ZsZsksbuPQeKnXdbfWtUp6womhbme1vMqUsaSshDVSk9paWVxipSR8chLGcxcdp3kPchIb8EXjFQDIGt+GMZB3nd59dPJAjVAxQSV+/Jo5Mrk69uDVzluxi96tbt0RGwcI+bzHhjTE4ATH8VpSMzWcxyJ5kbBS4bTWHWv8AhB7I5kfIIKsxEmTODrdB3ycqj6f2izkxwhC5+v8AbF+E4cZaiOHbM8NPdrr7XX0JSYPT08LRIQxjGgNbxPAAeJ4rnPQro4aiuinGmmYj7/wk+Y18VZvpBxDLVRU7iCS61v6TY+Vx5u7lcjPckzH2eC2i0O6PseMwsQRp4LneNdEj1xY1u7m288w+YXXOhEBdBG7OMoaQ5pFyXcDm4eCb1NDDnBc1tzaxtyOilHoFkncqZzbCug5pmNJFjvc+AP5p1h08E3WxZx1zSRlN9RzHAq441R5mDthjRq7sg3bxA108VwuOv6nFW2dbO519b6F1h6AJPslDJ5RV0uw/qqlzALAm4HiDfy0CipZwQGjif9Obf9clcPpQwB0conOoyb201/XuqBTxubfLpmOTUX7iUSLKeZVLgOqm53TScLAD2A9rIOSAtsDy/XsnYpv3LRxfI30b/wAheYhh5zy6fCG39P8ACmBEHW5XAjzHMHcLsmFVjaijp5tCSzI7j2ozk18coPmuQVEFlevozrc0FTTndhEzB911mPt4ER+qLhdTGZajU2UUk5KBkfqvGVhvYrU8L1RIKc0ngvOpI5eqifUHgp2C4QZWhzcR81n1Ud6yxXmYqu2I4kYwChqqC5si6xlnd6ylZd1yuejKluOmnjUnsoXyYP2cwU+BU2XPK7aNpI7zsB62ViiYC3Kf8ILHmiKBrRp1j9e9rdfxI9FGOoc3sfqPl/HxwrxV6L9xAT/nxO6nibZDxnVEdZorMgOFpcslezTcLeOlLngDiQPVCOk0Ka4FrISf4WOd52sPxQ53GLZZxOM8lf6N8VqgBkbs0WHgOPig8Jwsyv7rj17lPPT9YeRuuhfR50ZL3NNh2Ta/3jx9PmoYvSK7YLUTbbyS6XRaujMMWH0xlc5pkOzb2N7WAA3VGrujElfUuqWTgSlwdlkByggggNLdgOVuatP0jYiyMsgD85Z8Xc4iw89/ZLuhGsjT3hWYu5bV0jPy8R3y7fP0dM6I4e6KLK8AOHLUJpUwA2O9tltSORGW4ViqM9yt2LcahzsAuQCbHwXz107w/JWydW49kjKeOhX0JjcDntDBxNiRwC4T0uw5zKqZo1sZCCb3NtB6fNOkNKXCR0DB8Tbi+GhkluujGR/MkCwd5j3XOcdwCSnmiYQcoBLXcHfa8+aefR5iIpK3K8lscoZHfgHkXaXd19Fe/pDwPNSyFouWgvaQNdB2h5i4S6ZLicfk5pT1TZHw5B2Rz565vwHompoOsZUvPEA+difmq/hEZZA6R2mUOtzLnWy2VvwsfupQNjlHs3/KMisysYnhGsI+0wH2/wCVD0Pqfq9ZC92jHl0Mn8rxa58Dld/SrxVYZnNOBu3Jw+0PzcFWsWwMgzWHwnOPFru0PQhKqdoVlmxGlLJCLcVE2K41CNim66CKU6uLcr/52dk+tr+ahAIWmsloddEApypstgiIxbUqCaVDcmyRu2TRedb3JbLVlp7lt9bPcoPGxHMZoblSR09hop2sUzWrjnP0O9jhV2Bsdr4Jd0oqLyMbwaweriSfaycRxdpVvG5Lzydzsv8Ab2fkrOmSeS/ZFH8hJxw7fd/wBMdqpS5DgqVq0GjDhP0J9xbmn/RiDWYHgAPc/kq2HK9dFMHfO1743wXe5jQx82R+bUAZSNQSd1Xzxk4NIvaXLBZFOT6/4zaipBcWFySLeugXT46ltBRB2mY3DfvyHd3gPyVNb0XraV7ZJIWBtyG9vNd1tNDbv9Um6Z9KZJSwHTK3KA3Yc/U6oUMcsUef1MJky49RNKP6I8v5FmJYm6Sa7iTc6lXboTOBI0cLrnNNJmc3Xjqul9A6bM9o5ke5Rca2oq53vd+h1zDzdjDzF/VHZVCxobYDYaBS5lfZjEU7NlyfpfRD61Ibbtf7uC6243sqjjnRrrZZHF2Xs2HibEeWhUokJe5zWuog8tHNzPLtZfmuk9H8We+OalqmnrYnPYxx+GZjdQ5p4kNLb+IPOy39lwQ3uC82aNdAC05i4Ea6kfjuoaxsk5ikifaWGUvaHOsHNcMrm3Pd80Z4JOLYoyp2UXpphDo5mxN0YBmbyIJv7HTyT2kdkjaNjJc78Gsb+furDU9HHVrWOfdrhe2UA3sbO9wkeIYQ2OsjY6qjztjyNgc1zZP3mo1F23Nm+QCFFk8kOeBxQy/vrWvljp3+hP8A6qXEaVrpJgBu7L4B7PzslENdevkiB2po291w0n/eEyGIA1E7DuY45B/SXX9gERMrgXR0diWLiLPA8LB3+ks9CiSy26WCubDP1l+yHOZJ3NvYn+19/wClNcRfkcR+ijY3aonEhMiGlcvHu24XUL2o1Ez0NzaLf6mzkvYYeN1JlHM+iHJ88CObtXrlreyx8gXGtHoaZPQt7QVHq5Lvc7m4n3V0o3fETwaT6AqkTu1V3RrzS+jH/Ky8kfs1TTCMLMxNzlY34nHhyA5kpXA0k2G50CscjhG1sTTtq/vcdz8vJW80nFVHszNJBSe6XS/f4Gf7PpwLNia7vdckph0YoAaqNrezE5rnvLb/ALvqLyPd3di/nZIaGpBBHJMKKncWuDCcw7TLX+Jutj3EaW71nq4vzu0bU2pw/wASSfwjqmP1+WKWYvlL2x5WRSDN1ZeWNcesucxGe22/guI1sxkcf1sr+ekL6qMOt8QdnH3nTOmI12s4i3cBzVRrsNd1h032Vh5lPJ/oz/8A5pYsKrm+fr0AsJhOYcdV1r6OqYiWO/2lTsBwTYncrpnQuDLI3TmpQyqU6QCeCWODk/Yv0jLqE8R4IlQuHaC0kzDZuWoHE26O/lHsf8pigMTOjv5fmnh+pCl0UmuGpug6dtng96NrNygpHWWnFsQ7w6oyZ2Oc4BkrnsLRe8czTIQeQBa/XuIXOuntGRXdey46y+hN3Nlhf1TwTzu1p8HBXdldmgeQAXNbbXk67SNOQe4qhPe6Wqle+2Yu8rhoadO+1z3qhkhtkPu8tAuFYiTXiRxDc7srr7AO7Iv3CzU4xCt6jEIy82GQMf3C5afwVcdTdr9cTZFYxUmZ4cfiDAxx5kF2vmCPO6hZChnVyf8AVVEDtpGteO93VjMB4gn0TnBqs1FHC46vj/cv8YwA0nxblKotS97nNeSS4AC/GzQA3XusrB9HOIETTQOOkoLh/wDYy7vdpf8A2hEhKmIsL9B2lAWg6rfE58pI7/wQUVRmCuJOrJk8tTwChu7moiwk6Iz6m7mFF0hHMjWFa/WBcXSgVPLZTRVOq5h4aOvWq3DmCWzZP5H/AIFVCUalWSjk7L+N2v8AwKrtQO0fX1RtMqbKX5CW6MQ3AYrvc87MF/M6N+Z8lt1hLzfZE4fAW0xcN3uPo3Qe90v1upN7pN/QCKePFFe/I1iisbjZWnBD2bndVvDWbXVjo4MnHdUM9NUbGkT79AiKPqJyf/FKbnk1/wCX5jknU1G02JASwkOBB1B9jzRdJU3aY3bjY828Py8lUdvn1Lm1R49A2BrQRZXTozq5v64Ln9PVhr9eavvRB93NPj87K/pIPcZn5GVYy8hRuGq3aVq5bJybN0vxIdlyPugcS+EqUOxn0Uuq3KXSm50R2Jv1IQActOKpWOgvDJAw2Ox0PhxUGMYRGB1jQBcOuRxOQgHzsonyW4o0yh0cTTsZWsPdma9oPug5o8WRZSqGlzOdpppb0JH4oOSLtm/dfxN/8eifwxZesd9/8BZBmjvI/na48w6yqDCSRnZ8CVmFEsmY9p1BuPEaj8EQ+DR/v7KGjh1uOH+3U+wv5JDlsxcZiHjZ4Dh4HW3lsoY2dlF4SRLEYz/B22/yuOo8nf8A6UlTR6dngrqypxSHiBUjDmTBAMly6Kb66hzuTHOEF62ZMbqKRaByzdtl7xHFj3DJCTbmCPUJZOdRfkiMJqLSN8VpiEdpCBwNvdBiqm0W8kt+JP5LAWhsETb7MB83do/igo42270wrafhyAHpooKKMXsVSUuGzTnjTaj8UG4VR31OydCG1rbIGlitqmJJsqs5W7NDDBQjRFLVBvFbmvsB7HxS2qsNzryUP1y48ESOO+SGTNsdDaGbM4W5rqXQjYeS5Jh8oLhquudC3aBaGmVMxNfkcol2aVi1asDtFfME3ugsR+FF30QWJHsqUexmUTFT2ilolKY4se0lblrQ6EiVr0zghDowy9nZ2PB72uBSeOM8Ewgcbt8kLKk+BMWjWN4O5e4eZICySMBxf91n+4fJEiL989v/AM4/1Oafmo5o7NcOTSP7XEfNUCIlkit1g+6CPMH8kDQPyPuRcAhxB4jZzSO8Bw805MVxrvlsfL/BQVdT2fcfxsbIPFw7Y/vDx5phwuhd9XqQ29wHBt/tQy2yu9C13iE5qXljnDvQNNRsqqZhzZJI7xB24LfiYHjiLEWPCx8EVi0l3DUXsL2521t5osEJAMwz68VF9Xd3L0wEG4K37X6CLddEzjNZAQdkG5itmJgObtz2VefSuHA+nJYuLJaNXU4NsiKj+MeKYYlF/wBQB9osPrZDwQG4OU8OB8k3xOPNJTm2UjK02Frlrhoe8ApSl5/pj44/4/tDipcCSORKhpY7d6KNKNdPPRFRwO8bDQ93K/Lf0WVupHSbLdm8QFlP1JI0W0VJpchGFoa22520NrIDlzwGsrGJsIIvtqg2P0VgnpGv3v8AiktZQFhAGuuivYppqjO1ON3uRLhh7Q8V2HoQ/QLklDBYt5rq/QxtgFewO5GRq4tQL5deNOi1a5YCrhjG90FiLtEUCgsQOinDsZlHxb4ilhKb4my7kne3VamOSodBNKdPNEvFrc1FSjloUYWbXQJvzCNJaY9a1/AyR+2VRVMPaf4ye5B+adxwgtB5EH0Dj8ggqmO5uP4gfUt192j1VZkBBMyxb3sjd5FmU+4UVfT3p2uG8T3tP8jnX9i5h9Uzrqa8cLhwjDT6Zm+4Kjw9oImafhNr97ZGlp9gmQ4k6OVlpXx8JG3A+8ztD2zjyCMEV3G/NV/EGupZmuO8bg6/2m3BJHcR+JVwnpxmuNjqO8HUFThKlRJEGSwAW/UhRTFQ9aeaRIorbEGyCkaQdRxFt/kp4H6Lb4vJc2m4s6+cFNC9/YO24toSBbT8kY9heyJwGrZGEg6DUhpN/IKR1Lcc14JA6KSMb2One3UH1CnvugDw0mWMYaSdbeIPJEMiDe+2m42N77JbDjnWRtuNXNafC4CwyE7Kg4yumaMJJ8jI1RAtvysT6LaIgakX7rn5IKN2mymjlUaJvl8HkrweFvC6Gkbceenz+S2kURdZEjwJpNEkMYDgui9EH6BcwFXqF0foe/shaWk75Mf8lFKBfmuWByiY7ZbErUOZJboHEDoii5A4g7slSj2JlPxGTtFBWBU9ce0VBdX+kINpmWUkp0UbH6BY+RAfLETRYiA0g768eYstaGrzZm+Y8tx5oGXwUcJyOuN0TammNQ0l0IYRplA8NNPdCUtKWvlb91tjwIubfP0WzqgnUr01ptbyQWh6I8QwmOojySjW3Zc34mHu5juK2hoSyKONzg5zGNYXbXyiwNvABaiqss6+5UGmPQHPChupPMe6YTBDZDyS3DnMoWHyRfUaXQlDNcW5JnGdFz07TOwg01ZE1yGjkAkuN1vUCxSyqmyyXCeMbFPJtpjDD3ZQ5p/ge5o/lPab7FNxViyr4m7YcP42W/rj1H+k28lPT1nNNkhbsbBPjb7f1fsPDU6bqOCr1Ssz3W8YKDsos2NBUaqGWZRMKFqqoBJR5JXXZOBcjmuldDJOw1cqgrNV0roQ/Rq0dKqfJi/k52qR0djtAtjIoonaKRaJzpsDrdBYg/QoslLK5+/h+SnDsYqeIP7RQ7Spq74kMCrq6HQV12i8MqHC9dCSmpDnr6i61Dl62mKnhpbblO5RSHN2tsFo5TkWUMrwgWIElBXrDbxWPeoHPSYg5kpupNUPA/s3W/1lCYjkFLIG7JjFW6qtxT8LouGq4LIniOmxZ00Oaia6WVTBvxXrp7jdDSyC17qMI0NmnfBPTPuACbEODhfu3HmLqVrgXG23BJnzkFHUlRoiyhSsq483NBzpNNN15DiRG+qCqZrbFA/WiSoxxbkHlqdskWP9oXBPFLX1t90EargonSap4YaHyavgbUM/aHiur9CZtB+uK5FSRbLqHQt1gPC6NjSUjP1E3KPJ1GF+inzJZSS3ujcytmUS5kqxCTUjuKYZ9EqxB34FTh2Myt1p1QeZE1h1QV1bRJEoepWSqALxykOFxklF30QEBKn62yDLsRu96EkddbSS3WjSm6EQvNlsyAu2WTFbskIATNiJ3OsEP1y8e4kKGx5KKQjh/WLdkyxYqrQaM5WENmOy9BWLEFqi7GTkrZG/dSQSLFidrgjF+Y9qI+PBByGyxYnxjanjoxj1uHX3WLFNorxk6CqGoIcF03ohUXtb9aLFiglyEk/KdKw12h8T+KZNKxYjlFmpdoUqxJ+x+78lixEh2MVitfqhA5YsVuPRJErHIhrLrFijIcla64soZ5F4sQ0IH6xe9YsWKbEa5rrd1rWG6xYosRPA++il6gLFiExH/9k="/>
          <p:cNvSpPr>
            <a:spLocks noChangeAspect="1" noChangeArrowheads="1"/>
          </p:cNvSpPr>
          <p:nvPr/>
        </p:nvSpPr>
        <p:spPr bwMode="auto">
          <a:xfrm>
            <a:off x="84667" y="-1571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data:image/jpeg;base64,/9j/4AAQSkZJRgABAQAAAQABAAD/2wCEAAkGBhQSERITEhQUFRQWFRUUFBYUFBQUFBQUFBUVFBQUFhQXHCYeFxkjGRQUHy8gJCcpLCwsFR4xNTAqNSYrLCkBCQoKDgwOGg8PGiwfHCQsLCksKSwpLCwsKSwpKSkpKSksLCksLCksKSksLCwpLCksLCksLCwsLCwuLCwsKSwsLP/AABEIAOgA2QMBIgACEQEDEQH/xAAcAAACAgMBAQAAAAAAAAAAAAAEBQMGAAIHAQj/xABBEAABAwIEAggCBwcDBAMAAAABAAIDBBEFEiExQVEGEyJhcYGRoTLBBxRSYrHR8BUjQnKCkuGiwvEkM0PSY3Oy/8QAGwEAAQUBAQAAAAAAAAAAAAAAAwABAgQFBgf/xAAsEQACAgEEAAYBBAMBAQAAAAAAAQIRAwQSITETIkFRYYEFMqGx8CNx0ZEU/9oADAMBAAIRAxEAPwCusCmN1rGLKUtJXMTm/c9Aw417HgdpYoSroiQSL7cymEdMLXutstkJZZRfDL/hxkqaKZWwSNHxOt4lT4dUm2riD4nVMsXLdr2K0oKK4BsD3q/47ePzGWtGo5/IQVrnEbn1KURhwdq52/2irHVxWGyTTR/ipYcrqiGt063KRHI91vid/cVAZXEbuH9RUj3dnzQ7b3VmLZmTS4C6KZzXAlztPvHVdG6J1xL272PeVzem3XRuhdPctI4WR8T55KOp4jSOt4Vo0HjsmzQleHN7ITYK4Y7I5NilNY6ybSpLWndEiMLXPFySB48QoC3X5oaun3sgxiZt+CsxxSatDjg1gANyoGVoJsEmlrC7dRsmINwirTccjlqlN26bqSGUW13VahxB99yjWNcSS425WQpYHHtjWPm0gcFE/DWjVDxV+Qd1locW6zQDTxQlCfoIJZQscDqs/ZYtp6r2jKnfPZJt9ERHVUtr3CXdSOSdYlKDtuk+cpqHKOxul1pmvspmVQtlUIiAdoVxbPSsSJYLgWKncyw1QL5e1vstajEbDUqG1t8FvpciPG3DMTxXuAVpzZTsgK+uzPuExwSMb7FaUo7cVSMaE/E1VwY3qG3Seqj7uKfNGiFkhzGyp457TWzY/EVCH6nm25qI0DrqyCgy7KGpqo4vjcL/AGR2neg281Zjnk3UVZnz0eOKuboTUOFvLuAA3J0C6l0PpsllzGbGjOWxxR6Ei2YB2c7C7dg0bnfbuXSug9NNEY4niJ0bWEZmZmua5trAhxOYG7trWyq7Deq3cP2MLULE0/Dtr3OpUHw+iYoCiHZR4WmujnJdmkmyRYkOSeTbJJiJRYECs1keqDFLfZH1DS51hupameOHR13OsdGjYi1wXbA6jTvV7xNiFdCQxm9kXT0HF3oiMPrYah1gHNda4DrWOpsA4Hfu70RMMmhTvO5cRHuyJkIGwUcsxBW5nCBnlShFyfIjJ6kqKOqIOi0KkhhA3VvakhBxxCw5FSxVTjvp4pe0EuB0sOeyaOrGvG22irZIpLhDEM17aoK470wJaRqhbM/RVURzOKe+xQIxWxPILaglbawOqhrKcAFckox3U0ehynPYpQJPrOazrpdVVRffXZQCXQhSMhFzruFZjjUOSjPUSyKl9kDYi52ifUFMWAXSulGXU81YKd4LQhaibqvQs6DDG9z7CozposqKhkLc8htyG7nHkBxQ9fiTadgJF3H4Gc+8/dVUqqt8ji97ruO/IDkBwCBh0zyeZ8L+S1qtZ4fkhzL+BjiHSVz9G3jbyHxHxdw8AlMr79w5c/FQB99VGTutaGKMOIqjn8molPlu7/v/AJ8Fj6ITMM7r2Dsto+GtwCB32v7rqfR5pDhfRcZ6N00Uk4ZMXDNo3KbXcdhm4LsvR1oYGMbms3S73FzvNx3QpRrKqHWRzwNP5Ol0JtHflqfBRw4/G5pcCLDvHvyS7F8R6mhmfYk5C0ZRc3LTqeQ71UZZYRkLM2QtizDKS14D7jPoQTuNbaBaSZzyx7rOi0tc2Zgew3FyD4jdK8SG6W9BcTY99VE2+j+sbp2QHWuBwAzbDkndS25RYMDKO10VLEKz6u0O/wDJI7JHcXDdO08jkPmlFS92XNoNQHakku1zPt5b/ksx2vEtRI8G8cY6hg4HW73g/wA2ngEglxMyy3BGQbDX+EfnZFlK+WCfLGHWFj7cbixuC24FiWjlYDTmArLR1v1mIgm8rBqbfGCdHd/D271Qm1QOXKWkgHPbg5wBJH9yloMcdFJE8E2Za4+00kB4PiMwTRlTsSLO8kGy1F0diUQuHt+F4Dm94IuD7oeMLWjK42glnrKUnYLbqS3dGxyWAWsnaB9kLe7+BgQFaufbZelhUbinYiGWs0tdCdeOamnos2xQn7Od3eqaoe45yfD5HX3R1XUHZLYRwTV0YtwXJ5K3WdXp3J43FMEgpXO8FvJTkbb7o2nlAA1CidKL77oe9thvBio98ktLT5mWPFMacNgjc950boBtmPAD9c15hcWrbC+qUdIMT62Qhv8A22Egci7+J3yCAovLPb6epblJYMakv1dL/v0BVlW6V5e74j6AcGjkAhZJLCywuUbtVpRSMbJN18s8DlqTv4XUjQtJtiiLsrzTUbNKGrLJGPH8Lmu/tIPyXcsDddwtsbEd4OoPouCBdh+i/Gc9PaVrv3RDWvykh7OAvzba3hZPOHKkVcOV04+/J15lO2WnkjfbK5hBvsNDZ3lv5LnmFxtFK8OGYkN1uT6G+yJ6ZdKHGndHCS1rhY5R2nNPAkbDuCqUHSyNtO9mYtdYWaRq7fYeSKDgnBuzq30dYc2Ok6wAZpHyEnc5WuLGtJ7gPdE9KMQMFO8t/wC4/sR88x3d/SLn0XKvo96YVEUkjIyHRPJcGSA5Q86ZhsRra/P3T3pdWVMji97CGahuVwcGN5Dx4myJGirkjJ8lWxGuyNLRsAbd5OmY9+t/RIW1DnBzW6atYeZzalbYrVEtOvG/pcrfDI8vaPC7vMN09yPVSbsEkLrvbexIvcacRsjcOrszg1+mUWB5+PevcRYG9WziGAu8TqfxCAkjvqNEwjqfRKvNRTvhd8cNns43icdR/S72eFuSVT+iGOdVPFISdDllH2o3WY8+QObxCvGKQ5JHDvK09HO7ixEbKk6BFwvdpYXC0oKTW7h4BMJXZRwRckknSQgaoeXA2FjyCWytIFz4JoKtBzxh5uSUOMq7HB6WbgiM6D6ktOi8u79FRnFN2hzi9Q3KbKBlcb2U8zy5190uniLSsCCT4ZsZsksbuPQeKnXdbfWtUp6womhbme1vMqUsaSshDVSk9paWVxipSR8chLGcxcdp3kPchIb8EXjFQDIGt+GMZB3nd59dPJAjVAxQSV+/Jo5Mrk69uDVzluxi96tbt0RGwcI+bzHhjTE4ATH8VpSMzWcxyJ5kbBS4bTWHWv8AhB7I5kfIIKsxEmTODrdB3ycqj6f2izkxwhC5+v8AbF+E4cZaiOHbM8NPdrr7XX0JSYPT08LRIQxjGgNbxPAAeJ4rnPQro4aiuinGmmYj7/wk+Y18VZvpBxDLVRU7iCS61v6TY+Vx5u7lcjPckzH2eC2i0O6PseMwsQRp4LneNdEj1xY1u7m288w+YXXOhEBdBG7OMoaQ5pFyXcDm4eCb1NDDnBc1tzaxtyOilHoFkncqZzbCug5pmNJFjvc+AP5p1h08E3WxZx1zSRlN9RzHAq441R5mDthjRq7sg3bxA108VwuOv6nFW2dbO519b6F1h6AJPslDJ5RV0uw/qqlzALAm4HiDfy0CipZwQGjif9Obf9clcPpQwB0conOoyb201/XuqBTxubfLpmOTUX7iUSLKeZVLgOqm53TScLAD2A9rIOSAtsDy/XsnYpv3LRxfI30b/wAheYhh5zy6fCG39P8ACmBEHW5XAjzHMHcLsmFVjaijp5tCSzI7j2ozk18coPmuQVEFlevozrc0FTTndhEzB911mPt4ER+qLhdTGZajU2UUk5KBkfqvGVhvYrU8L1RIKc0ngvOpI5eqifUHgp2C4QZWhzcR81n1Ud6yxXmYqu2I4kYwChqqC5si6xlnd6ylZd1yuejKluOmnjUnsoXyYP2cwU+BU2XPK7aNpI7zsB62ViiYC3Kf8ILHmiKBrRp1j9e9rdfxI9FGOoc3sfqPl/HxwrxV6L9xAT/nxO6nibZDxnVEdZorMgOFpcslezTcLeOlLngDiQPVCOk0Ka4FrISf4WOd52sPxQ53GLZZxOM8lf6N8VqgBkbs0WHgOPig8Jwsyv7rj17lPPT9YeRuuhfR50ZL3NNh2Ta/3jx9PmoYvSK7YLUTbbyS6XRaujMMWH0xlc5pkOzb2N7WAA3VGrujElfUuqWTgSlwdlkByggggNLdgOVuatP0jYiyMsgD85Z8Xc4iw89/ZLuhGsjT3hWYu5bV0jPy8R3y7fP0dM6I4e6KLK8AOHLUJpUwA2O9tltSORGW4ViqM9yt2LcahzsAuQCbHwXz107w/JWydW49kjKeOhX0JjcDntDBxNiRwC4T0uw5zKqZo1sZCCb3NtB6fNOkNKXCR0DB8Tbi+GhkluujGR/MkCwd5j3XOcdwCSnmiYQcoBLXcHfa8+aefR5iIpK3K8lscoZHfgHkXaXd19Fe/pDwPNSyFouWgvaQNdB2h5i4S6ZLicfk5pT1TZHw5B2Rz565vwHompoOsZUvPEA+difmq/hEZZA6R2mUOtzLnWy2VvwsfupQNjlHs3/KMisysYnhGsI+0wH2/wCVD0Pqfq9ZC92jHl0Mn8rxa58Dld/SrxVYZnNOBu3Jw+0PzcFWsWwMgzWHwnOPFru0PQhKqdoVlmxGlLJCLcVE2K41CNim66CKU6uLcr/52dk+tr+ahAIWmsloddEApypstgiIxbUqCaVDcmyRu2TRedb3JbLVlp7lt9bPcoPGxHMZoblSR09hop2sUzWrjnP0O9jhV2Bsdr4Jd0oqLyMbwaweriSfaycRxdpVvG5Lzydzsv8Ab2fkrOmSeS/ZFH8hJxw7fd/wBMdqpS5DgqVq0GjDhP0J9xbmn/RiDWYHgAPc/kq2HK9dFMHfO1743wXe5jQx82R+bUAZSNQSd1Xzxk4NIvaXLBZFOT6/4zaipBcWFySLeugXT46ltBRB2mY3DfvyHd3gPyVNb0XraV7ZJIWBtyG9vNd1tNDbv9Um6Z9KZJSwHTK3KA3Yc/U6oUMcsUef1MJky49RNKP6I8v5FmJYm6Sa7iTc6lXboTOBI0cLrnNNJmc3Xjqul9A6bM9o5ke5Rca2oq53vd+h1zDzdjDzF/VHZVCxobYDYaBS5lfZjEU7NlyfpfRD61Ibbtf7uC6243sqjjnRrrZZHF2Xs2HibEeWhUokJe5zWuog8tHNzPLtZfmuk9H8We+OalqmnrYnPYxx+GZjdQ5p4kNLb+IPOy39lwQ3uC82aNdAC05i4Ea6kfjuoaxsk5ikifaWGUvaHOsHNcMrm3Pd80Z4JOLYoyp2UXpphDo5mxN0YBmbyIJv7HTyT2kdkjaNjJc78Gsb+furDU9HHVrWOfdrhe2UA3sbO9wkeIYQ2OsjY6qjztjyNgc1zZP3mo1F23Nm+QCFFk8kOeBxQy/vrWvljp3+hP8A6qXEaVrpJgBu7L4B7PzslENdevkiB2po291w0n/eEyGIA1E7DuY45B/SXX9gERMrgXR0diWLiLPA8LB3+ks9CiSy26WCubDP1l+yHOZJ3NvYn+19/wClNcRfkcR+ijY3aonEhMiGlcvHu24XUL2o1Ez0NzaLf6mzkvYYeN1JlHM+iHJ88CObtXrlreyx8gXGtHoaZPQt7QVHq5Lvc7m4n3V0o3fETwaT6AqkTu1V3RrzS+jH/Ky8kfs1TTCMLMxNzlY34nHhyA5kpXA0k2G50CscjhG1sTTtq/vcdz8vJW80nFVHszNJBSe6XS/f4Gf7PpwLNia7vdckph0YoAaqNrezE5rnvLb/ALvqLyPd3di/nZIaGpBBHJMKKncWuDCcw7TLX+Jutj3EaW71nq4vzu0bU2pw/wASSfwjqmP1+WKWYvlL2x5WRSDN1ZeWNcesucxGe22/guI1sxkcf1sr+ekL6qMOt8QdnH3nTOmI12s4i3cBzVRrsNd1h032Vh5lPJ/oz/8A5pYsKrm+fr0AsJhOYcdV1r6OqYiWO/2lTsBwTYncrpnQuDLI3TmpQyqU6QCeCWODk/Yv0jLqE8R4IlQuHaC0kzDZuWoHE26O/lHsf8pigMTOjv5fmnh+pCl0UmuGpug6dtng96NrNygpHWWnFsQ7w6oyZ2Oc4BkrnsLRe8czTIQeQBa/XuIXOuntGRXdey46y+hN3Nlhf1TwTzu1p8HBXdldmgeQAXNbbXk67SNOQe4qhPe6Wqle+2Yu8rhoadO+1z3qhkhtkPu8tAuFYiTXiRxDc7srr7AO7Iv3CzU4xCt6jEIy82GQMf3C5afwVcdTdr9cTZFYxUmZ4cfiDAxx5kF2vmCPO6hZChnVyf8AVVEDtpGteO93VjMB4gn0TnBqs1FHC46vj/cv8YwA0nxblKotS97nNeSS4AC/GzQA3XusrB9HOIETTQOOkoLh/wDYy7vdpf8A2hEhKmIsL9B2lAWg6rfE58pI7/wQUVRmCuJOrJk8tTwChu7moiwk6Iz6m7mFF0hHMjWFa/WBcXSgVPLZTRVOq5h4aOvWq3DmCWzZP5H/AIFVCUalWSjk7L+N2v8AwKrtQO0fX1RtMqbKX5CW6MQ3AYrvc87MF/M6N+Z8lt1hLzfZE4fAW0xcN3uPo3Qe90v1upN7pN/QCKePFFe/I1iisbjZWnBD2bndVvDWbXVjo4MnHdUM9NUbGkT79AiKPqJyf/FKbnk1/wCX5jknU1G02JASwkOBB1B9jzRdJU3aY3bjY828Py8lUdvn1Lm1R49A2BrQRZXTozq5v64Ln9PVhr9eavvRB93NPj87K/pIPcZn5GVYy8hRuGq3aVq5bJybN0vxIdlyPugcS+EqUOxn0Uuq3KXSm50R2Jv1IQActOKpWOgvDJAw2Ox0PhxUGMYRGB1jQBcOuRxOQgHzsonyW4o0yh0cTTsZWsPdma9oPug5o8WRZSqGlzOdpppb0JH4oOSLtm/dfxN/8eifwxZesd9/8BZBmjvI/na48w6yqDCSRnZ8CVmFEsmY9p1BuPEaj8EQ+DR/v7KGjh1uOH+3U+wv5JDlsxcZiHjZ4Dh4HW3lsoY2dlF4SRLEYz/B22/yuOo8nf8A6UlTR6dngrqypxSHiBUjDmTBAMly6Kb66hzuTHOEF62ZMbqKRaByzdtl7xHFj3DJCTbmCPUJZOdRfkiMJqLSN8VpiEdpCBwNvdBiqm0W8kt+JP5LAWhsETb7MB83do/igo42270wrafhyAHpooKKMXsVSUuGzTnjTaj8UG4VR31OydCG1rbIGlitqmJJsqs5W7NDDBQjRFLVBvFbmvsB7HxS2qsNzryUP1y48ESOO+SGTNsdDaGbM4W5rqXQjYeS5Jh8oLhquudC3aBaGmVMxNfkcol2aVi1asDtFfME3ugsR+FF30QWJHsqUexmUTFT2ilolKY4se0lblrQ6EiVr0zghDowy9nZ2PB72uBSeOM8Ewgcbt8kLKk+BMWjWN4O5e4eZICySMBxf91n+4fJEiL989v/AM4/1Oafmo5o7NcOTSP7XEfNUCIlkit1g+6CPMH8kDQPyPuRcAhxB4jZzSO8Bw805MVxrvlsfL/BQVdT2fcfxsbIPFw7Y/vDx5phwuhd9XqQ29wHBt/tQy2yu9C13iE5qXljnDvQNNRsqqZhzZJI7xB24LfiYHjiLEWPCx8EVi0l3DUXsL2521t5osEJAMwz68VF9Xd3L0wEG4K37X6CLddEzjNZAQdkG5itmJgObtz2VefSuHA+nJYuLJaNXU4NsiKj+MeKYYlF/wBQB9osPrZDwQG4OU8OB8k3xOPNJTm2UjK02Frlrhoe8ApSl5/pj44/4/tDipcCSORKhpY7d6KNKNdPPRFRwO8bDQ93K/Lf0WVupHSbLdm8QFlP1JI0W0VJpchGFoa22520NrIDlzwGsrGJsIIvtqg2P0VgnpGv3v8AiktZQFhAGuuivYppqjO1ON3uRLhh7Q8V2HoQ/QLklDBYt5rq/QxtgFewO5GRq4tQL5deNOi1a5YCrhjG90FiLtEUCgsQOinDsZlHxb4ilhKb4my7kne3VamOSodBNKdPNEvFrc1FSjloUYWbXQJvzCNJaY9a1/AyR+2VRVMPaf4ye5B+adxwgtB5EH0Dj8ggqmO5uP4gfUt192j1VZkBBMyxb3sjd5FmU+4UVfT3p2uG8T3tP8jnX9i5h9Uzrqa8cLhwjDT6Zm+4Kjw9oImafhNr97ZGlp9gmQ4k6OVlpXx8JG3A+8ztD2zjyCMEV3G/NV/EGupZmuO8bg6/2m3BJHcR+JVwnpxmuNjqO8HUFThKlRJEGSwAW/UhRTFQ9aeaRIorbEGyCkaQdRxFt/kp4H6Lb4vJc2m4s6+cFNC9/YO24toSBbT8kY9heyJwGrZGEg6DUhpN/IKR1Lcc14JA6KSMb2One3UH1CnvugDw0mWMYaSdbeIPJEMiDe+2m42N77JbDjnWRtuNXNafC4CwyE7Kg4yumaMJJ8jI1RAtvysT6LaIgakX7rn5IKN2mymjlUaJvl8HkrweFvC6Gkbceenz+S2kURdZEjwJpNEkMYDgui9EH6BcwFXqF0foe/shaWk75Mf8lFKBfmuWByiY7ZbErUOZJboHEDoii5A4g7slSj2JlPxGTtFBWBU9ce0VBdX+kINpmWUkp0UbH6BY+RAfLETRYiA0g768eYstaGrzZm+Y8tx5oGXwUcJyOuN0TammNQ0l0IYRplA8NNPdCUtKWvlb91tjwIubfP0WzqgnUr01ptbyQWh6I8QwmOojySjW3Zc34mHu5juK2hoSyKONzg5zGNYXbXyiwNvABaiqss6+5UGmPQHPChupPMe6YTBDZDyS3DnMoWHyRfUaXQlDNcW5JnGdFz07TOwg01ZE1yGjkAkuN1vUCxSyqmyyXCeMbFPJtpjDD3ZQ5p/ge5o/lPab7FNxViyr4m7YcP42W/rj1H+k28lPT1nNNkhbsbBPjb7f1fsPDU6bqOCr1Ssz3W8YKDsos2NBUaqGWZRMKFqqoBJR5JXXZOBcjmuldDJOw1cqgrNV0roQ/Rq0dKqfJi/k52qR0djtAtjIoonaKRaJzpsDrdBYg/QoslLK5+/h+SnDsYqeIP7RQ7Spq74kMCrq6HQV12i8MqHC9dCSmpDnr6i61Dl62mKnhpbblO5RSHN2tsFo5TkWUMrwgWIElBXrDbxWPeoHPSYg5kpupNUPA/s3W/1lCYjkFLIG7JjFW6qtxT8LouGq4LIniOmxZ00Oaia6WVTBvxXrp7jdDSyC17qMI0NmnfBPTPuACbEODhfu3HmLqVrgXG23BJnzkFHUlRoiyhSsq483NBzpNNN15DiRG+qCqZrbFA/WiSoxxbkHlqdskWP9oXBPFLX1t90EargonSap4YaHyavgbUM/aHiur9CZtB+uK5FSRbLqHQt1gPC6NjSUjP1E3KPJ1GF+inzJZSS3ujcytmUS5kqxCTUjuKYZ9EqxB34FTh2Myt1p1QeZE1h1QV1bRJEoepWSqALxykOFxklF30QEBKn62yDLsRu96EkddbSS3WjSm6EQvNlsyAu2WTFbskIATNiJ3OsEP1y8e4kKGx5KKQjh/WLdkyxYqrQaM5WENmOy9BWLEFqi7GTkrZG/dSQSLFidrgjF+Y9qI+PBByGyxYnxjanjoxj1uHX3WLFNorxk6CqGoIcF03ohUXtb9aLFiglyEk/KdKw12h8T+KZNKxYjlFmpdoUqxJ+x+78lixEh2MVitfqhA5YsVuPRJErHIhrLrFijIcla64soZ5F4sQ0IH6xe9YsWKbEa5rrd1rWG6xYosRPA++il6gLFiExH/9k="/>
          <p:cNvSpPr>
            <a:spLocks noChangeAspect="1" noChangeArrowheads="1"/>
          </p:cNvSpPr>
          <p:nvPr/>
        </p:nvSpPr>
        <p:spPr bwMode="auto">
          <a:xfrm>
            <a:off x="84667" y="-1571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795184" y="3677950"/>
            <a:ext cx="2644877" cy="1938992"/>
          </a:xfrm>
          <a:prstGeom prst="rect">
            <a:avLst/>
          </a:prstGeom>
        </p:spPr>
        <p:txBody>
          <a:bodyPr wrap="square">
            <a:spAutoFit/>
          </a:bodyPr>
          <a:lstStyle/>
          <a:p>
            <a:r>
              <a:rPr lang="en-US" sz="2400" b="1" i="1" dirty="0">
                <a:solidFill>
                  <a:srgbClr val="FFFF00"/>
                </a:solidFill>
              </a:rPr>
              <a:t>And no marvel; for Satan himself is transformed into an angel of light.</a:t>
            </a:r>
          </a:p>
          <a:p>
            <a:r>
              <a:rPr lang="en-US" sz="2400" b="1" i="1" dirty="0">
                <a:solidFill>
                  <a:srgbClr val="FFFF00"/>
                </a:solidFill>
              </a:rPr>
              <a:t>2 Corinthians 11:14</a:t>
            </a:r>
          </a:p>
        </p:txBody>
      </p:sp>
      <p:grpSp>
        <p:nvGrpSpPr>
          <p:cNvPr id="11" name="Group 10"/>
          <p:cNvGrpSpPr/>
          <p:nvPr/>
        </p:nvGrpSpPr>
        <p:grpSpPr>
          <a:xfrm>
            <a:off x="4070965" y="2757335"/>
            <a:ext cx="3575705" cy="3369145"/>
            <a:chOff x="3442315" y="3157385"/>
            <a:chExt cx="3046771" cy="3046771"/>
          </a:xfrm>
        </p:grpSpPr>
        <p:pic>
          <p:nvPicPr>
            <p:cNvPr id="15362" name="Picture 2" descr="Image result for angel of light"/>
            <p:cNvPicPr>
              <a:picLocks noChangeAspect="1" noChangeArrowheads="1"/>
            </p:cNvPicPr>
            <p:nvPr/>
          </p:nvPicPr>
          <p:blipFill>
            <a:blip r:embed="rId3" cstate="print"/>
            <a:srcRect/>
            <a:stretch>
              <a:fillRect/>
            </a:stretch>
          </p:blipFill>
          <p:spPr bwMode="auto">
            <a:xfrm>
              <a:off x="3442315" y="3157385"/>
              <a:ext cx="3046771" cy="3046771"/>
            </a:xfrm>
            <a:prstGeom prst="rect">
              <a:avLst/>
            </a:prstGeom>
            <a:noFill/>
          </p:spPr>
        </p:pic>
        <p:sp>
          <p:nvSpPr>
            <p:cNvPr id="9" name="TextBox 8"/>
            <p:cNvSpPr txBox="1"/>
            <p:nvPr/>
          </p:nvSpPr>
          <p:spPr>
            <a:xfrm>
              <a:off x="3460955" y="5919019"/>
              <a:ext cx="1779639" cy="246221"/>
            </a:xfrm>
            <a:prstGeom prst="rect">
              <a:avLst/>
            </a:prstGeom>
            <a:noFill/>
          </p:spPr>
          <p:txBody>
            <a:bodyPr wrap="square" rtlCol="0">
              <a:spAutoFit/>
            </a:bodyPr>
            <a:lstStyle/>
            <a:p>
              <a:r>
                <a:rPr lang="en-US" sz="1000" dirty="0">
                  <a:solidFill>
                    <a:schemeClr val="bg1"/>
                  </a:solidFill>
                </a:rPr>
                <a:t>Marina Petro</a:t>
              </a:r>
            </a:p>
          </p:txBody>
        </p:sp>
      </p:grpSp>
      <p:pic>
        <p:nvPicPr>
          <p:cNvPr id="12" name="Picture 11" descr="Joseph Fielding Smith.jpg"/>
          <p:cNvPicPr>
            <a:picLocks noChangeAspect="1"/>
          </p:cNvPicPr>
          <p:nvPr/>
        </p:nvPicPr>
        <p:blipFill>
          <a:blip r:embed="rId4" cstate="print"/>
          <a:stretch>
            <a:fillRect/>
          </a:stretch>
        </p:blipFill>
        <p:spPr>
          <a:xfrm>
            <a:off x="9230347" y="1776001"/>
            <a:ext cx="1769423" cy="2232561"/>
          </a:xfrm>
          <a:prstGeom prst="rect">
            <a:avLst/>
          </a:prstGeom>
        </p:spPr>
      </p:pic>
      <p:sp>
        <p:nvSpPr>
          <p:cNvPr id="13" name="TextBox 12"/>
          <p:cNvSpPr txBox="1"/>
          <p:nvPr/>
        </p:nvSpPr>
        <p:spPr>
          <a:xfrm>
            <a:off x="11474245" y="6488668"/>
            <a:ext cx="717755" cy="369332"/>
          </a:xfrm>
          <a:prstGeom prst="rect">
            <a:avLst/>
          </a:prstGeom>
          <a:noFill/>
        </p:spPr>
        <p:txBody>
          <a:bodyPr wrap="square" rtlCol="0">
            <a:spAutoFit/>
          </a:bodyPr>
          <a:lstStyle/>
          <a:p>
            <a:pPr algn="r"/>
            <a:r>
              <a:rPr lang="en-US" dirty="0">
                <a:solidFill>
                  <a:schemeClr val="bg1"/>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sp>
        <p:nvSpPr>
          <p:cNvPr id="3" name="TextBox 2"/>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 JULIAN" pitchFamily="2" charset="0"/>
                <a:ea typeface="Batang" pitchFamily="18" charset="-127"/>
              </a:rPr>
              <a:t>Nicodemus</a:t>
            </a:r>
          </a:p>
        </p:txBody>
      </p:sp>
      <p:grpSp>
        <p:nvGrpSpPr>
          <p:cNvPr id="2" name="Group 3"/>
          <p:cNvGrpSpPr/>
          <p:nvPr/>
        </p:nvGrpSpPr>
        <p:grpSpPr>
          <a:xfrm>
            <a:off x="9183329" y="1406012"/>
            <a:ext cx="2113118" cy="3893574"/>
            <a:chOff x="1295400" y="1204174"/>
            <a:chExt cx="2791748" cy="4968026"/>
          </a:xfrm>
        </p:grpSpPr>
        <p:sp>
          <p:nvSpPr>
            <p:cNvPr id="5" name="Oval 4"/>
            <p:cNvSpPr/>
            <p:nvPr/>
          </p:nvSpPr>
          <p:spPr>
            <a:xfrm rot="20226769">
              <a:off x="3595872" y="3959464"/>
              <a:ext cx="491276" cy="56572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p:cNvSpPr/>
            <p:nvPr/>
          </p:nvSpPr>
          <p:spPr>
            <a:xfrm rot="19733414">
              <a:off x="3116635" y="2873978"/>
              <a:ext cx="802076" cy="1523567"/>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901859">
              <a:off x="1453088" y="3843419"/>
              <a:ext cx="448285" cy="76366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rot="1442139">
              <a:off x="1726952" y="2627945"/>
              <a:ext cx="802086" cy="176702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9357175">
              <a:off x="2881302" y="1453337"/>
              <a:ext cx="953119" cy="127943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128217">
              <a:off x="2914252" y="5622258"/>
              <a:ext cx="438546" cy="66133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472555">
              <a:off x="2294598" y="5604644"/>
              <a:ext cx="401750" cy="69509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1766709" y="2992185"/>
              <a:ext cx="2128867" cy="2907833"/>
            </a:xfrm>
            <a:prstGeom prst="trapezoid">
              <a:avLst>
                <a:gd name="adj" fmla="val 32041"/>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18761202">
              <a:off x="1532378" y="1539898"/>
              <a:ext cx="1524631" cy="101523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9"/>
            <p:cNvGrpSpPr/>
            <p:nvPr/>
          </p:nvGrpSpPr>
          <p:grpSpPr>
            <a:xfrm>
              <a:off x="2362200" y="3124200"/>
              <a:ext cx="914400" cy="1268963"/>
              <a:chOff x="5943600" y="3048000"/>
              <a:chExt cx="1676400" cy="2590800"/>
            </a:xfrm>
          </p:grpSpPr>
          <p:sp>
            <p:nvSpPr>
              <p:cNvPr id="42" name="Rectangle 20"/>
              <p:cNvSpPr/>
              <p:nvPr/>
            </p:nvSpPr>
            <p:spPr>
              <a:xfrm>
                <a:off x="5943600" y="3810000"/>
                <a:ext cx="1676400" cy="1828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nut 21"/>
              <p:cNvSpPr/>
              <p:nvPr/>
            </p:nvSpPr>
            <p:spPr>
              <a:xfrm>
                <a:off x="6096000" y="3048000"/>
                <a:ext cx="304800" cy="914400"/>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a:off x="7010400" y="3048000"/>
                <a:ext cx="304800" cy="914400"/>
              </a:xfrm>
              <a:prstGeom prst="donut">
                <a:avLst/>
              </a:prstGeom>
              <a:solidFill>
                <a:srgbClr val="D6953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 name="Group 33"/>
              <p:cNvGrpSpPr/>
              <p:nvPr/>
            </p:nvGrpSpPr>
            <p:grpSpPr>
              <a:xfrm>
                <a:off x="6096000" y="3953656"/>
                <a:ext cx="1357859" cy="424381"/>
                <a:chOff x="6096000" y="3953656"/>
                <a:chExt cx="1357859" cy="424381"/>
              </a:xfrm>
            </p:grpSpPr>
            <p:sp>
              <p:nvSpPr>
                <p:cNvPr id="54" name="Rectangle 53"/>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4"/>
              <p:cNvGrpSpPr/>
              <p:nvPr/>
            </p:nvGrpSpPr>
            <p:grpSpPr>
              <a:xfrm>
                <a:off x="6083509" y="4480810"/>
                <a:ext cx="1357859" cy="424381"/>
                <a:chOff x="6096000" y="3953656"/>
                <a:chExt cx="1357859" cy="424381"/>
              </a:xfrm>
            </p:grpSpPr>
            <p:sp>
              <p:nvSpPr>
                <p:cNvPr id="51" name="Rectangle 29"/>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0"/>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38"/>
              <p:cNvGrpSpPr/>
              <p:nvPr/>
            </p:nvGrpSpPr>
            <p:grpSpPr>
              <a:xfrm>
                <a:off x="6098498" y="4975486"/>
                <a:ext cx="1357859" cy="424381"/>
                <a:chOff x="6096000" y="3953656"/>
                <a:chExt cx="1357859" cy="424381"/>
              </a:xfrm>
            </p:grpSpPr>
            <p:sp>
              <p:nvSpPr>
                <p:cNvPr id="48" name="Rectangle 47"/>
                <p:cNvSpPr/>
                <p:nvPr/>
              </p:nvSpPr>
              <p:spPr>
                <a:xfrm>
                  <a:off x="6096000" y="3962401"/>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7"/>
                <p:cNvSpPr/>
                <p:nvPr/>
              </p:nvSpPr>
              <p:spPr>
                <a:xfrm>
                  <a:off x="6561944" y="395365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8"/>
                <p:cNvSpPr/>
                <p:nvPr/>
              </p:nvSpPr>
              <p:spPr>
                <a:xfrm>
                  <a:off x="7072859" y="3954906"/>
                  <a:ext cx="381000" cy="415636"/>
                </a:xfrm>
                <a:prstGeom prst="rect">
                  <a:avLst/>
                </a:prstGeom>
                <a:solidFill>
                  <a:srgbClr val="D6953E"/>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33"/>
            <p:cNvGrpSpPr/>
            <p:nvPr/>
          </p:nvGrpSpPr>
          <p:grpSpPr>
            <a:xfrm flipV="1">
              <a:off x="1783830" y="5517627"/>
              <a:ext cx="2098622" cy="403485"/>
              <a:chOff x="457200" y="3352800"/>
              <a:chExt cx="4648200" cy="1219200"/>
            </a:xfrm>
          </p:grpSpPr>
          <p:grpSp>
            <p:nvGrpSpPr>
              <p:cNvPr id="22" name="Group 23"/>
              <p:cNvGrpSpPr/>
              <p:nvPr/>
            </p:nvGrpSpPr>
            <p:grpSpPr>
              <a:xfrm>
                <a:off x="457200" y="3352800"/>
                <a:ext cx="1447800" cy="1219200"/>
                <a:chOff x="457200" y="3352800"/>
                <a:chExt cx="1447800" cy="1219200"/>
              </a:xfrm>
            </p:grpSpPr>
            <p:sp>
              <p:nvSpPr>
                <p:cNvPr id="40" name="Quad Arrow Callout 39"/>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4"/>
              <p:cNvGrpSpPr/>
              <p:nvPr/>
            </p:nvGrpSpPr>
            <p:grpSpPr>
              <a:xfrm>
                <a:off x="1524000" y="3352800"/>
                <a:ext cx="1447800" cy="1219200"/>
                <a:chOff x="457200" y="3352800"/>
                <a:chExt cx="1447800" cy="1219200"/>
              </a:xfrm>
            </p:grpSpPr>
            <p:sp>
              <p:nvSpPr>
                <p:cNvPr id="38" name="Quad Arrow Callout 3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7"/>
              <p:cNvGrpSpPr/>
              <p:nvPr/>
            </p:nvGrpSpPr>
            <p:grpSpPr>
              <a:xfrm>
                <a:off x="2590800" y="3352800"/>
                <a:ext cx="1447800" cy="1219200"/>
                <a:chOff x="457200" y="3352800"/>
                <a:chExt cx="1447800" cy="1219200"/>
              </a:xfrm>
            </p:grpSpPr>
            <p:sp>
              <p:nvSpPr>
                <p:cNvPr id="36" name="Quad Arrow Callout 3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2"/>
              <p:cNvGrpSpPr/>
              <p:nvPr/>
            </p:nvGrpSpPr>
            <p:grpSpPr>
              <a:xfrm>
                <a:off x="3657600" y="3352800"/>
                <a:ext cx="1447800" cy="1219200"/>
                <a:chOff x="457200" y="3352800"/>
                <a:chExt cx="1447800" cy="1219200"/>
              </a:xfrm>
            </p:grpSpPr>
            <p:sp>
              <p:nvSpPr>
                <p:cNvPr id="34" name="Quad Arrow Callout 3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Oval 15"/>
            <p:cNvSpPr/>
            <p:nvPr/>
          </p:nvSpPr>
          <p:spPr>
            <a:xfrm>
              <a:off x="2133599" y="1363037"/>
              <a:ext cx="1295401" cy="19584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5720381">
              <a:off x="2463789" y="823174"/>
              <a:ext cx="609600" cy="1371600"/>
            </a:xfrm>
            <a:prstGeom prst="moon">
              <a:avLst>
                <a:gd name="adj" fmla="val 74044"/>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5400000">
              <a:off x="2469978" y="1110098"/>
              <a:ext cx="564286" cy="1541842"/>
            </a:xfrm>
            <a:prstGeom prst="roundRect">
              <a:avLst>
                <a:gd name="adj" fmla="val 50000"/>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flipV="1">
              <a:off x="2057400" y="1827476"/>
              <a:ext cx="1371600" cy="321117"/>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3"/>
            <p:cNvGrpSpPr/>
            <p:nvPr/>
          </p:nvGrpSpPr>
          <p:grpSpPr>
            <a:xfrm flipV="1">
              <a:off x="1981200" y="1676400"/>
              <a:ext cx="1616970" cy="403485"/>
              <a:chOff x="457200" y="3352800"/>
              <a:chExt cx="3581400" cy="1219200"/>
            </a:xfrm>
          </p:grpSpPr>
          <p:grpSp>
            <p:nvGrpSpPr>
              <p:cNvPr id="33" name="Group 23"/>
              <p:cNvGrpSpPr/>
              <p:nvPr/>
            </p:nvGrpSpPr>
            <p:grpSpPr>
              <a:xfrm>
                <a:off x="457200" y="3352800"/>
                <a:ext cx="1447800" cy="1219200"/>
                <a:chOff x="457200" y="3352800"/>
                <a:chExt cx="1447800" cy="1219200"/>
              </a:xfrm>
            </p:grpSpPr>
            <p:sp>
              <p:nvSpPr>
                <p:cNvPr id="28" name="Quad Arrow Callout 27"/>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4"/>
              <p:cNvGrpSpPr/>
              <p:nvPr/>
            </p:nvGrpSpPr>
            <p:grpSpPr>
              <a:xfrm>
                <a:off x="1524000" y="3352800"/>
                <a:ext cx="1447800" cy="1219200"/>
                <a:chOff x="457200" y="3352800"/>
                <a:chExt cx="1447800" cy="1219200"/>
              </a:xfrm>
            </p:grpSpPr>
            <p:sp>
              <p:nvSpPr>
                <p:cNvPr id="26" name="Quad Arrow Callout 25"/>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7"/>
              <p:cNvGrpSpPr/>
              <p:nvPr/>
            </p:nvGrpSpPr>
            <p:grpSpPr>
              <a:xfrm>
                <a:off x="2590800" y="3352800"/>
                <a:ext cx="1447800" cy="1219200"/>
                <a:chOff x="457200" y="3352800"/>
                <a:chExt cx="1447800" cy="1219200"/>
              </a:xfrm>
            </p:grpSpPr>
            <p:sp>
              <p:nvSpPr>
                <p:cNvPr id="24" name="Quad Arrow Callout 23"/>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8" name="TextBox 57"/>
          <p:cNvSpPr txBox="1"/>
          <p:nvPr/>
        </p:nvSpPr>
        <p:spPr>
          <a:xfrm>
            <a:off x="530941" y="1455174"/>
            <a:ext cx="8308259" cy="4708981"/>
          </a:xfrm>
          <a:prstGeom prst="rect">
            <a:avLst/>
          </a:prstGeom>
          <a:noFill/>
        </p:spPr>
        <p:txBody>
          <a:bodyPr wrap="square" rtlCol="0">
            <a:spAutoFit/>
          </a:bodyPr>
          <a:lstStyle/>
          <a:p>
            <a:r>
              <a:rPr lang="en-US" sz="2000" dirty="0">
                <a:solidFill>
                  <a:schemeClr val="bg1"/>
                </a:solidFill>
              </a:rPr>
              <a:t>He was a  Pharisee, a ruler of the Jews</a:t>
            </a:r>
          </a:p>
          <a:p>
            <a:endParaRPr lang="en-US" sz="2000" dirty="0">
              <a:solidFill>
                <a:schemeClr val="bg1"/>
              </a:solidFill>
            </a:endParaRPr>
          </a:p>
          <a:p>
            <a:r>
              <a:rPr lang="en-US" sz="2000" dirty="0">
                <a:solidFill>
                  <a:schemeClr val="bg1"/>
                </a:solidFill>
              </a:rPr>
              <a:t>He was a member of the Sanhedrin. The Sanhedrin was a governing council made up of Pharisees and Sadducees that directed many of the civil and religious affairs of the Jewish people</a:t>
            </a:r>
          </a:p>
          <a:p>
            <a:endParaRPr lang="en-US" sz="2000" dirty="0">
              <a:solidFill>
                <a:schemeClr val="bg1"/>
              </a:solidFill>
            </a:endParaRPr>
          </a:p>
          <a:p>
            <a:r>
              <a:rPr lang="en-US" sz="2000" dirty="0">
                <a:solidFill>
                  <a:schemeClr val="bg1"/>
                </a:solidFill>
              </a:rPr>
              <a:t>He came in secret to Jesus during the night hour to learn more of His teaching</a:t>
            </a:r>
          </a:p>
          <a:p>
            <a:endParaRPr lang="en-US" sz="2000" dirty="0">
              <a:solidFill>
                <a:schemeClr val="bg1"/>
              </a:solidFill>
            </a:endParaRPr>
          </a:p>
          <a:p>
            <a:r>
              <a:rPr lang="en-US" sz="2000" dirty="0">
                <a:solidFill>
                  <a:schemeClr val="bg1"/>
                </a:solidFill>
              </a:rPr>
              <a:t>Jesus taught him the fundamental doctrines of the gospel</a:t>
            </a:r>
          </a:p>
          <a:p>
            <a:endParaRPr lang="en-US" sz="2000" dirty="0">
              <a:solidFill>
                <a:schemeClr val="bg1"/>
              </a:solidFill>
            </a:endParaRPr>
          </a:p>
          <a:p>
            <a:r>
              <a:rPr lang="en-US" sz="2000" dirty="0">
                <a:solidFill>
                  <a:schemeClr val="bg1"/>
                </a:solidFill>
              </a:rPr>
              <a:t>He later defended the Savior to his Pharisee associates who were intent on destroying the Christian cause</a:t>
            </a:r>
          </a:p>
          <a:p>
            <a:endParaRPr lang="en-US" sz="2000" dirty="0">
              <a:solidFill>
                <a:schemeClr val="bg1"/>
              </a:solidFill>
            </a:endParaRPr>
          </a:p>
          <a:p>
            <a:r>
              <a:rPr lang="en-US" sz="2000" dirty="0">
                <a:solidFill>
                  <a:schemeClr val="bg1"/>
                </a:solidFill>
              </a:rPr>
              <a:t>He asked Pilate if he and Joseph of </a:t>
            </a:r>
            <a:r>
              <a:rPr lang="en-US" sz="2000" dirty="0" err="1">
                <a:solidFill>
                  <a:schemeClr val="bg1"/>
                </a:solidFill>
              </a:rPr>
              <a:t>Arimathaea</a:t>
            </a:r>
            <a:r>
              <a:rPr lang="en-US" sz="2000" dirty="0">
                <a:solidFill>
                  <a:schemeClr val="bg1"/>
                </a:solidFill>
              </a:rPr>
              <a:t> could have the body of Jesus and helped prepare Him for burial</a:t>
            </a:r>
          </a:p>
        </p:txBody>
      </p:sp>
      <p:sp>
        <p:nvSpPr>
          <p:cNvPr id="59" name="TextBox 58"/>
          <p:cNvSpPr txBox="1"/>
          <p:nvPr/>
        </p:nvSpPr>
        <p:spPr>
          <a:xfrm>
            <a:off x="11336594" y="6449961"/>
            <a:ext cx="648929" cy="369332"/>
          </a:xfrm>
          <a:prstGeom prst="rect">
            <a:avLst/>
          </a:prstGeom>
          <a:noFill/>
        </p:spPr>
        <p:txBody>
          <a:bodyPr wrap="square" rtlCol="0">
            <a:spAutoFit/>
          </a:bodyPr>
          <a:lstStyle/>
          <a:p>
            <a:pPr algn="r"/>
            <a:r>
              <a:rPr lang="en-US" dirty="0">
                <a:solidFill>
                  <a:schemeClr val="bg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825909" y="0"/>
            <a:ext cx="10363200" cy="584775"/>
          </a:xfrm>
          <a:prstGeom prst="rect">
            <a:avLst/>
          </a:prstGeom>
          <a:noFill/>
        </p:spPr>
        <p:txBody>
          <a:bodyPr wrap="square" rtlCol="0">
            <a:spAutoFit/>
          </a:bodyPr>
          <a:lstStyle/>
          <a:p>
            <a:pPr algn="ctr"/>
            <a:r>
              <a:rPr lang="en-US" sz="3200" dirty="0">
                <a:solidFill>
                  <a:schemeClr val="bg1"/>
                </a:solidFill>
              </a:rPr>
              <a:t>How Can you tell God from Satan?</a:t>
            </a:r>
          </a:p>
        </p:txBody>
      </p:sp>
      <p:sp>
        <p:nvSpPr>
          <p:cNvPr id="13316" name="AutoShape 4" descr="data:image/jpeg;base64,/9j/4AAQSkZJRgABAQAAAQABAAD/2wCEAAkGBhQSERITEhQUFRQWFRUUFBYUFBQUFBQUFBUVFBQUFhQXHCYeFxkjGRQUHy8gJCcpLCwsFR4xNTAqNSYrLCkBCQoKDgwOGg8PGiwfHCQsLCksKSwpLCwsKSwpKSkpKSksLCksLCksKSksLCwpLCksLCksLCwsLCwuLCwsKSwsLP/AABEIAOgA2QMBIgACEQEDEQH/xAAcAAACAgMBAQAAAAAAAAAAAAAEBQMGAAIHAQj/xABBEAABAwIEAggCBwcDBAMAAAABAAIDBBEFEiExQVEGEyJhcYGRoTLBBxRSYrHR8BUjQnKCkuGiwvEkM0PSY3Oy/8QAGwEAAQUBAQAAAAAAAAAAAAAAAwABAgQFBgf/xAAsEQACAgEEAAYBBAMBAQAAAAAAAQIRAwQSITETIkFRYYEFMqGx8CNx0ZEU/9oADAMBAAIRAxEAPwCusCmN1rGLKUtJXMTm/c9Aw417HgdpYoSroiQSL7cymEdMLXutstkJZZRfDL/hxkqaKZWwSNHxOt4lT4dUm2riD4nVMsXLdr2K0oKK4BsD3q/47ePzGWtGo5/IQVrnEbn1KURhwdq52/2irHVxWGyTTR/ipYcrqiGt063KRHI91vid/cVAZXEbuH9RUj3dnzQ7b3VmLZmTS4C6KZzXAlztPvHVdG6J1xL272PeVzem3XRuhdPctI4WR8T55KOp4jSOt4Vo0HjsmzQleHN7ITYK4Y7I5NilNY6ybSpLWndEiMLXPFySB48QoC3X5oaun3sgxiZt+CsxxSatDjg1gANyoGVoJsEmlrC7dRsmINwirTccjlqlN26bqSGUW13VahxB99yjWNcSS425WQpYHHtjWPm0gcFE/DWjVDxV+Qd1locW6zQDTxQlCfoIJZQscDqs/ZYtp6r2jKnfPZJt9ERHVUtr3CXdSOSdYlKDtuk+cpqHKOxul1pmvspmVQtlUIiAdoVxbPSsSJYLgWKncyw1QL5e1vstajEbDUqG1t8FvpciPG3DMTxXuAVpzZTsgK+uzPuExwSMb7FaUo7cVSMaE/E1VwY3qG3Seqj7uKfNGiFkhzGyp457TWzY/EVCH6nm25qI0DrqyCgy7KGpqo4vjcL/AGR2neg281Zjnk3UVZnz0eOKuboTUOFvLuAA3J0C6l0PpsllzGbGjOWxxR6Ei2YB2c7C7dg0bnfbuXSug9NNEY4niJ0bWEZmZmua5trAhxOYG7trWyq7Deq3cP2MLULE0/Dtr3OpUHw+iYoCiHZR4WmujnJdmkmyRYkOSeTbJJiJRYECs1keqDFLfZH1DS51hupameOHR13OsdGjYi1wXbA6jTvV7xNiFdCQxm9kXT0HF3oiMPrYah1gHNda4DrWOpsA4Hfu70RMMmhTvO5cRHuyJkIGwUcsxBW5nCBnlShFyfIjJ6kqKOqIOi0KkhhA3VvakhBxxCw5FSxVTjvp4pe0EuB0sOeyaOrGvG22irZIpLhDEM17aoK470wJaRqhbM/RVURzOKe+xQIxWxPILaglbawOqhrKcAFckox3U0ehynPYpQJPrOazrpdVVRffXZQCXQhSMhFzruFZjjUOSjPUSyKl9kDYi52ifUFMWAXSulGXU81YKd4LQhaibqvQs6DDG9z7CozposqKhkLc8htyG7nHkBxQ9fiTadgJF3H4Gc+8/dVUqqt8ji97ruO/IDkBwCBh0zyeZ8L+S1qtZ4fkhzL+BjiHSVz9G3jbyHxHxdw8AlMr79w5c/FQB99VGTutaGKMOIqjn8molPlu7/v/AJ8Fj6ITMM7r2Dsto+GtwCB32v7rqfR5pDhfRcZ6N00Uk4ZMXDNo3KbXcdhm4LsvR1oYGMbms3S73FzvNx3QpRrKqHWRzwNP5Ol0JtHflqfBRw4/G5pcCLDvHvyS7F8R6mhmfYk5C0ZRc3LTqeQ71UZZYRkLM2QtizDKS14D7jPoQTuNbaBaSZzyx7rOi0tc2Zgew3FyD4jdK8SG6W9BcTY99VE2+j+sbp2QHWuBwAzbDkndS25RYMDKO10VLEKz6u0O/wDJI7JHcXDdO08jkPmlFS92XNoNQHakku1zPt5b/ksx2vEtRI8G8cY6hg4HW73g/wA2ngEglxMyy3BGQbDX+EfnZFlK+WCfLGHWFj7cbixuC24FiWjlYDTmArLR1v1mIgm8rBqbfGCdHd/D271Qm1QOXKWkgHPbg5wBJH9yloMcdFJE8E2Za4+00kB4PiMwTRlTsSLO8kGy1F0diUQuHt+F4Dm94IuD7oeMLWjK42glnrKUnYLbqS3dGxyWAWsnaB9kLe7+BgQFaufbZelhUbinYiGWs0tdCdeOamnos2xQn7Od3eqaoe45yfD5HX3R1XUHZLYRwTV0YtwXJ5K3WdXp3J43FMEgpXO8FvJTkbb7o2nlAA1CidKL77oe9thvBio98ktLT5mWPFMacNgjc950boBtmPAD9c15hcWrbC+qUdIMT62Qhv8A22Egci7+J3yCAovLPb6epblJYMakv1dL/v0BVlW6V5e74j6AcGjkAhZJLCywuUbtVpRSMbJN18s8DlqTv4XUjQtJtiiLsrzTUbNKGrLJGPH8Lmu/tIPyXcsDddwtsbEd4OoPouCBdh+i/Gc9PaVrv3RDWvykh7OAvzba3hZPOHKkVcOV04+/J15lO2WnkjfbK5hBvsNDZ3lv5LnmFxtFK8OGYkN1uT6G+yJ6ZdKHGndHCS1rhY5R2nNPAkbDuCqUHSyNtO9mYtdYWaRq7fYeSKDgnBuzq30dYc2Ok6wAZpHyEnc5WuLGtJ7gPdE9KMQMFO8t/wC4/sR88x3d/SLn0XKvo96YVEUkjIyHRPJcGSA5Q86ZhsRra/P3T3pdWVMji97CGahuVwcGN5Dx4myJGirkjJ8lWxGuyNLRsAbd5OmY9+t/RIW1DnBzW6atYeZzalbYrVEtOvG/pcrfDI8vaPC7vMN09yPVSbsEkLrvbexIvcacRsjcOrszg1+mUWB5+PevcRYG9WziGAu8TqfxCAkjvqNEwjqfRKvNRTvhd8cNns43icdR/S72eFuSVT+iGOdVPFISdDllH2o3WY8+QObxCvGKQ5JHDvK09HO7ixEbKk6BFwvdpYXC0oKTW7h4BMJXZRwRckknSQgaoeXA2FjyCWytIFz4JoKtBzxh5uSUOMq7HB6WbgiM6D6ktOi8u79FRnFN2hzi9Q3KbKBlcb2U8zy5190uniLSsCCT4ZsZsksbuPQeKnXdbfWtUp6womhbme1vMqUsaSshDVSk9paWVxipSR8chLGcxcdp3kPchIb8EXjFQDIGt+GMZB3nd59dPJAjVAxQSV+/Jo5Mrk69uDVzluxi96tbt0RGwcI+bzHhjTE4ATH8VpSMzWcxyJ5kbBS4bTWHWv8AhB7I5kfIIKsxEmTODrdB3ycqj6f2izkxwhC5+v8AbF+E4cZaiOHbM8NPdrr7XX0JSYPT08LRIQxjGgNbxPAAeJ4rnPQro4aiuinGmmYj7/wk+Y18VZvpBxDLVRU7iCS61v6TY+Vx5u7lcjPckzH2eC2i0O6PseMwsQRp4LneNdEj1xY1u7m288w+YXXOhEBdBG7OMoaQ5pFyXcDm4eCb1NDDnBc1tzaxtyOilHoFkncqZzbCug5pmNJFjvc+AP5p1h08E3WxZx1zSRlN9RzHAq441R5mDthjRq7sg3bxA108VwuOv6nFW2dbO519b6F1h6AJPslDJ5RV0uw/qqlzALAm4HiDfy0CipZwQGjif9Obf9clcPpQwB0conOoyb201/XuqBTxubfLpmOTUX7iUSLKeZVLgOqm53TScLAD2A9rIOSAtsDy/XsnYpv3LRxfI30b/wAheYhh5zy6fCG39P8ACmBEHW5XAjzHMHcLsmFVjaijp5tCSzI7j2ozk18coPmuQVEFlevozrc0FTTndhEzB911mPt4ER+qLhdTGZajU2UUk5KBkfqvGVhvYrU8L1RIKc0ngvOpI5eqifUHgp2C4QZWhzcR81n1Ud6yxXmYqu2I4kYwChqqC5si6xlnd6ylZd1yuejKluOmnjUnsoXyYP2cwU+BU2XPK7aNpI7zsB62ViiYC3Kf8ILHmiKBrRp1j9e9rdfxI9FGOoc3sfqPl/HxwrxV6L9xAT/nxO6nibZDxnVEdZorMgOFpcslezTcLeOlLngDiQPVCOk0Ka4FrISf4WOd52sPxQ53GLZZxOM8lf6N8VqgBkbs0WHgOPig8Jwsyv7rj17lPPT9YeRuuhfR50ZL3NNh2Ta/3jx9PmoYvSK7YLUTbbyS6XRaujMMWH0xlc5pkOzb2N7WAA3VGrujElfUuqWTgSlwdlkByggggNLdgOVuatP0jYiyMsgD85Z8Xc4iw89/ZLuhGsjT3hWYu5bV0jPy8R3y7fP0dM6I4e6KLK8AOHLUJpUwA2O9tltSORGW4ViqM9yt2LcahzsAuQCbHwXz107w/JWydW49kjKeOhX0JjcDntDBxNiRwC4T0uw5zKqZo1sZCCb3NtB6fNOkNKXCR0DB8Tbi+GhkluujGR/MkCwd5j3XOcdwCSnmiYQcoBLXcHfa8+aefR5iIpK3K8lscoZHfgHkXaXd19Fe/pDwPNSyFouWgvaQNdB2h5i4S6ZLicfk5pT1TZHw5B2Rz565vwHompoOsZUvPEA+difmq/hEZZA6R2mUOtzLnWy2VvwsfupQNjlHs3/KMisysYnhGsI+0wH2/wCVD0Pqfq9ZC92jHl0Mn8rxa58Dld/SrxVYZnNOBu3Jw+0PzcFWsWwMgzWHwnOPFru0PQhKqdoVlmxGlLJCLcVE2K41CNim66CKU6uLcr/52dk+tr+ahAIWmsloddEApypstgiIxbUqCaVDcmyRu2TRedb3JbLVlp7lt9bPcoPGxHMZoblSR09hop2sUzWrjnP0O9jhV2Bsdr4Jd0oqLyMbwaweriSfaycRxdpVvG5Lzydzsv8Ab2fkrOmSeS/ZFH8hJxw7fd/wBMdqpS5DgqVq0GjDhP0J9xbmn/RiDWYHgAPc/kq2HK9dFMHfO1743wXe5jQx82R+bUAZSNQSd1Xzxk4NIvaXLBZFOT6/4zaipBcWFySLeugXT46ltBRB2mY3DfvyHd3gPyVNb0XraV7ZJIWBtyG9vNd1tNDbv9Um6Z9KZJSwHTK3KA3Yc/U6oUMcsUef1MJky49RNKP6I8v5FmJYm6Sa7iTc6lXboTOBI0cLrnNNJmc3Xjqul9A6bM9o5ke5Rca2oq53vd+h1zDzdjDzF/VHZVCxobYDYaBS5lfZjEU7NlyfpfRD61Ibbtf7uC6243sqjjnRrrZZHF2Xs2HibEeWhUokJe5zWuog8tHNzPLtZfmuk9H8We+OalqmnrYnPYxx+GZjdQ5p4kNLb+IPOy39lwQ3uC82aNdAC05i4Ea6kfjuoaxsk5ikifaWGUvaHOsHNcMrm3Pd80Z4JOLYoyp2UXpphDo5mxN0YBmbyIJv7HTyT2kdkjaNjJc78Gsb+furDU9HHVrWOfdrhe2UA3sbO9wkeIYQ2OsjY6qjztjyNgc1zZP3mo1F23Nm+QCFFk8kOeBxQy/vrWvljp3+hP8A6qXEaVrpJgBu7L4B7PzslENdevkiB2po291w0n/eEyGIA1E7DuY45B/SXX9gERMrgXR0diWLiLPA8LB3+ks9CiSy26WCubDP1l+yHOZJ3NvYn+19/wClNcRfkcR+ijY3aonEhMiGlcvHu24XUL2o1Ez0NzaLf6mzkvYYeN1JlHM+iHJ88CObtXrlreyx8gXGtHoaZPQt7QVHq5Lvc7m4n3V0o3fETwaT6AqkTu1V3RrzS+jH/Ky8kfs1TTCMLMxNzlY34nHhyA5kpXA0k2G50CscjhG1sTTtq/vcdz8vJW80nFVHszNJBSe6XS/f4Gf7PpwLNia7vdckph0YoAaqNrezE5rnvLb/ALvqLyPd3di/nZIaGpBBHJMKKncWuDCcw7TLX+Jutj3EaW71nq4vzu0bU2pw/wASSfwjqmP1+WKWYvlL2x5WRSDN1ZeWNcesucxGe22/guI1sxkcf1sr+ekL6qMOt8QdnH3nTOmI12s4i3cBzVRrsNd1h032Vh5lPJ/oz/8A5pYsKrm+fr0AsJhOYcdV1r6OqYiWO/2lTsBwTYncrpnQuDLI3TmpQyqU6QCeCWODk/Yv0jLqE8R4IlQuHaC0kzDZuWoHE26O/lHsf8pigMTOjv5fmnh+pCl0UmuGpug6dtng96NrNygpHWWnFsQ7w6oyZ2Oc4BkrnsLRe8czTIQeQBa/XuIXOuntGRXdey46y+hN3Nlhf1TwTzu1p8HBXdldmgeQAXNbbXk67SNOQe4qhPe6Wqle+2Yu8rhoadO+1z3qhkhtkPu8tAuFYiTXiRxDc7srr7AO7Iv3CzU4xCt6jEIy82GQMf3C5afwVcdTdr9cTZFYxUmZ4cfiDAxx5kF2vmCPO6hZChnVyf8AVVEDtpGteO93VjMB4gn0TnBqs1FHC46vj/cv8YwA0nxblKotS97nNeSS4AC/GzQA3XusrB9HOIETTQOOkoLh/wDYy7vdpf8A2hEhKmIsL9B2lAWg6rfE58pI7/wQUVRmCuJOrJk8tTwChu7moiwk6Iz6m7mFF0hHMjWFa/WBcXSgVPLZTRVOq5h4aOvWq3DmCWzZP5H/AIFVCUalWSjk7L+N2v8AwKrtQO0fX1RtMqbKX5CW6MQ3AYrvc87MF/M6N+Z8lt1hLzfZE4fAW0xcN3uPo3Qe90v1upN7pN/QCKePFFe/I1iisbjZWnBD2bndVvDWbXVjo4MnHdUM9NUbGkT79AiKPqJyf/FKbnk1/wCX5jknU1G02JASwkOBB1B9jzRdJU3aY3bjY828Py8lUdvn1Lm1R49A2BrQRZXTozq5v64Ln9PVhr9eavvRB93NPj87K/pIPcZn5GVYy8hRuGq3aVq5bJybN0vxIdlyPugcS+EqUOxn0Uuq3KXSm50R2Jv1IQActOKpWOgvDJAw2Ox0PhxUGMYRGB1jQBcOuRxOQgHzsonyW4o0yh0cTTsZWsPdma9oPug5o8WRZSqGlzOdpppb0JH4oOSLtm/dfxN/8eifwxZesd9/8BZBmjvI/na48w6yqDCSRnZ8CVmFEsmY9p1BuPEaj8EQ+DR/v7KGjh1uOH+3U+wv5JDlsxcZiHjZ4Dh4HW3lsoY2dlF4SRLEYz/B22/yuOo8nf8A6UlTR6dngrqypxSHiBUjDmTBAMly6Kb66hzuTHOEF62ZMbqKRaByzdtl7xHFj3DJCTbmCPUJZOdRfkiMJqLSN8VpiEdpCBwNvdBiqm0W8kt+JP5LAWhsETb7MB83do/igo42270wrafhyAHpooKKMXsVSUuGzTnjTaj8UG4VR31OydCG1rbIGlitqmJJsqs5W7NDDBQjRFLVBvFbmvsB7HxS2qsNzryUP1y48ESOO+SGTNsdDaGbM4W5rqXQjYeS5Jh8oLhquudC3aBaGmVMxNfkcol2aVi1asDtFfME3ugsR+FF30QWJHsqUexmUTFT2ilolKY4se0lblrQ6EiVr0zghDowy9nZ2PB72uBSeOM8Ewgcbt8kLKk+BMWjWN4O5e4eZICySMBxf91n+4fJEiL989v/AM4/1Oafmo5o7NcOTSP7XEfNUCIlkit1g+6CPMH8kDQPyPuRcAhxB4jZzSO8Bw805MVxrvlsfL/BQVdT2fcfxsbIPFw7Y/vDx5phwuhd9XqQ29wHBt/tQy2yu9C13iE5qXljnDvQNNRsqqZhzZJI7xB24LfiYHjiLEWPCx8EVi0l3DUXsL2521t5osEJAMwz68VF9Xd3L0wEG4K37X6CLddEzjNZAQdkG5itmJgObtz2VefSuHA+nJYuLJaNXU4NsiKj+MeKYYlF/wBQB9osPrZDwQG4OU8OB8k3xOPNJTm2UjK02Frlrhoe8ApSl5/pj44/4/tDipcCSORKhpY7d6KNKNdPPRFRwO8bDQ93K/Lf0WVupHSbLdm8QFlP1JI0W0VJpchGFoa22520NrIDlzwGsrGJsIIvtqg2P0VgnpGv3v8AiktZQFhAGuuivYppqjO1ON3uRLhh7Q8V2HoQ/QLklDBYt5rq/QxtgFewO5GRq4tQL5deNOi1a5YCrhjG90FiLtEUCgsQOinDsZlHxb4ilhKb4my7kne3VamOSodBNKdPNEvFrc1FSjloUYWbXQJvzCNJaY9a1/AyR+2VRVMPaf4ye5B+adxwgtB5EH0Dj8ggqmO5uP4gfUt192j1VZkBBMyxb3sjd5FmU+4UVfT3p2uG8T3tP8jnX9i5h9Uzrqa8cLhwjDT6Zm+4Kjw9oImafhNr97ZGlp9gmQ4k6OVlpXx8JG3A+8ztD2zjyCMEV3G/NV/EGupZmuO8bg6/2m3BJHcR+JVwnpxmuNjqO8HUFThKlRJEGSwAW/UhRTFQ9aeaRIorbEGyCkaQdRxFt/kp4H6Lb4vJc2m4s6+cFNC9/YO24toSBbT8kY9heyJwGrZGEg6DUhpN/IKR1Lcc14JA6KSMb2One3UH1CnvugDw0mWMYaSdbeIPJEMiDe+2m42N77JbDjnWRtuNXNafC4CwyE7Kg4yumaMJJ8jI1RAtvysT6LaIgakX7rn5IKN2mymjlUaJvl8HkrweFvC6Gkbceenz+S2kURdZEjwJpNEkMYDgui9EH6BcwFXqF0foe/shaWk75Mf8lFKBfmuWByiY7ZbErUOZJboHEDoii5A4g7slSj2JlPxGTtFBWBU9ce0VBdX+kINpmWUkp0UbH6BY+RAfLETRYiA0g768eYstaGrzZm+Y8tx5oGXwUcJyOuN0TammNQ0l0IYRplA8NNPdCUtKWvlb91tjwIubfP0WzqgnUr01ptbyQWh6I8QwmOojySjW3Zc34mHu5juK2hoSyKONzg5zGNYXbXyiwNvABaiqss6+5UGmPQHPChupPMe6YTBDZDyS3DnMoWHyRfUaXQlDNcW5JnGdFz07TOwg01ZE1yGjkAkuN1vUCxSyqmyyXCeMbFPJtpjDD3ZQ5p/ge5o/lPab7FNxViyr4m7YcP42W/rj1H+k28lPT1nNNkhbsbBPjb7f1fsPDU6bqOCr1Ssz3W8YKDsos2NBUaqGWZRMKFqqoBJR5JXXZOBcjmuldDJOw1cqgrNV0roQ/Rq0dKqfJi/k52qR0djtAtjIoonaKRaJzpsDrdBYg/QoslLK5+/h+SnDsYqeIP7RQ7Spq74kMCrq6HQV12i8MqHC9dCSmpDnr6i61Dl62mKnhpbblO5RSHN2tsFo5TkWUMrwgWIElBXrDbxWPeoHPSYg5kpupNUPA/s3W/1lCYjkFLIG7JjFW6qtxT8LouGq4LIniOmxZ00Oaia6WVTBvxXrp7jdDSyC17qMI0NmnfBPTPuACbEODhfu3HmLqVrgXG23BJnzkFHUlRoiyhSsq483NBzpNNN15DiRG+qCqZrbFA/WiSoxxbkHlqdskWP9oXBPFLX1t90EargonSap4YaHyavgbUM/aHiur9CZtB+uK5FSRbLqHQt1gPC6NjSUjP1E3KPJ1GF+inzJZSS3ujcytmUS5kqxCTUjuKYZ9EqxB34FTh2Myt1p1QeZE1h1QV1bRJEoepWSqALxykOFxklF30QEBKn62yDLsRu96EkddbSS3WjSm6EQvNlsyAu2WTFbskIATNiJ3OsEP1y8e4kKGx5KKQjh/WLdkyxYqrQaM5WENmOy9BWLEFqi7GTkrZG/dSQSLFidrgjF+Y9qI+PBByGyxYnxjanjoxj1uHX3WLFNorxk6CqGoIcF03ohUXtb9aLFiglyEk/KdKw12h8T+KZNKxYjlFmpdoUqxJ+x+78lixEh2MVitfqhA5YsVuPRJErHIhrLrFijIcla64soZ5F4sQ0IH6xe9YsWKbEa5rrd1rWG6xYosRPA++il6gLFiExH/9k="/>
          <p:cNvSpPr>
            <a:spLocks noChangeAspect="1" noChangeArrowheads="1"/>
          </p:cNvSpPr>
          <p:nvPr/>
        </p:nvSpPr>
        <p:spPr bwMode="auto">
          <a:xfrm>
            <a:off x="84667" y="-1571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data:image/jpeg;base64,/9j/4AAQSkZJRgABAQAAAQABAAD/2wCEAAkGBhQSERITEhQUFRQWFRUUFBYUFBQUFBQUFBUVFBQUFhQXHCYeFxkjGRQUHy8gJCcpLCwsFR4xNTAqNSYrLCkBCQoKDgwOGg8PGiwfHCQsLCksKSwpLCwsKSwpKSkpKSksLCksLCksKSksLCwpLCksLCksLCwsLCwuLCwsKSwsLP/AABEIAOgA2QMBIgACEQEDEQH/xAAcAAACAgMBAQAAAAAAAAAAAAAEBQMGAAIHAQj/xABBEAABAwIEAggCBwcDBAMAAAABAAIDBBEFEiExQVEGEyJhcYGRoTLBBxRSYrHR8BUjQnKCkuGiwvEkM0PSY3Oy/8QAGwEAAQUBAQAAAAAAAAAAAAAAAwABAgQFBgf/xAAsEQACAgEEAAYBBAMBAQAAAAAAAQIRAwQSITETIkFRYYEFMqGx8CNx0ZEU/9oADAMBAAIRAxEAPwCusCmN1rGLKUtJXMTm/c9Aw417HgdpYoSroiQSL7cymEdMLXutstkJZZRfDL/hxkqaKZWwSNHxOt4lT4dUm2riD4nVMsXLdr2K0oKK4BsD3q/47ePzGWtGo5/IQVrnEbn1KURhwdq52/2irHVxWGyTTR/ipYcrqiGt063KRHI91vid/cVAZXEbuH9RUj3dnzQ7b3VmLZmTS4C6KZzXAlztPvHVdG6J1xL272PeVzem3XRuhdPctI4WR8T55KOp4jSOt4Vo0HjsmzQleHN7ITYK4Y7I5NilNY6ybSpLWndEiMLXPFySB48QoC3X5oaun3sgxiZt+CsxxSatDjg1gANyoGVoJsEmlrC7dRsmINwirTccjlqlN26bqSGUW13VahxB99yjWNcSS425WQpYHHtjWPm0gcFE/DWjVDxV+Qd1locW6zQDTxQlCfoIJZQscDqs/ZYtp6r2jKnfPZJt9ERHVUtr3CXdSOSdYlKDtuk+cpqHKOxul1pmvspmVQtlUIiAdoVxbPSsSJYLgWKncyw1QL5e1vstajEbDUqG1t8FvpciPG3DMTxXuAVpzZTsgK+uzPuExwSMb7FaUo7cVSMaE/E1VwY3qG3Seqj7uKfNGiFkhzGyp457TWzY/EVCH6nm25qI0DrqyCgy7KGpqo4vjcL/AGR2neg281Zjnk3UVZnz0eOKuboTUOFvLuAA3J0C6l0PpsllzGbGjOWxxR6Ei2YB2c7C7dg0bnfbuXSug9NNEY4niJ0bWEZmZmua5trAhxOYG7trWyq7Deq3cP2MLULE0/Dtr3OpUHw+iYoCiHZR4WmujnJdmkmyRYkOSeTbJJiJRYECs1keqDFLfZH1DS51hupameOHR13OsdGjYi1wXbA6jTvV7xNiFdCQxm9kXT0HF3oiMPrYah1gHNda4DrWOpsA4Hfu70RMMmhTvO5cRHuyJkIGwUcsxBW5nCBnlShFyfIjJ6kqKOqIOi0KkhhA3VvakhBxxCw5FSxVTjvp4pe0EuB0sOeyaOrGvG22irZIpLhDEM17aoK470wJaRqhbM/RVURzOKe+xQIxWxPILaglbawOqhrKcAFckox3U0ehynPYpQJPrOazrpdVVRffXZQCXQhSMhFzruFZjjUOSjPUSyKl9kDYi52ifUFMWAXSulGXU81YKd4LQhaibqvQs6DDG9z7CozposqKhkLc8htyG7nHkBxQ9fiTadgJF3H4Gc+8/dVUqqt8ji97ruO/IDkBwCBh0zyeZ8L+S1qtZ4fkhzL+BjiHSVz9G3jbyHxHxdw8AlMr79w5c/FQB99VGTutaGKMOIqjn8molPlu7/v/AJ8Fj6ITMM7r2Dsto+GtwCB32v7rqfR5pDhfRcZ6N00Uk4ZMXDNo3KbXcdhm4LsvR1oYGMbms3S73FzvNx3QpRrKqHWRzwNP5Ol0JtHflqfBRw4/G5pcCLDvHvyS7F8R6mhmfYk5C0ZRc3LTqeQ71UZZYRkLM2QtizDKS14D7jPoQTuNbaBaSZzyx7rOi0tc2Zgew3FyD4jdK8SG6W9BcTY99VE2+j+sbp2QHWuBwAzbDkndS25RYMDKO10VLEKz6u0O/wDJI7JHcXDdO08jkPmlFS92XNoNQHakku1zPt5b/ksx2vEtRI8G8cY6hg4HW73g/wA2ngEglxMyy3BGQbDX+EfnZFlK+WCfLGHWFj7cbixuC24FiWjlYDTmArLR1v1mIgm8rBqbfGCdHd/D271Qm1QOXKWkgHPbg5wBJH9yloMcdFJE8E2Za4+00kB4PiMwTRlTsSLO8kGy1F0diUQuHt+F4Dm94IuD7oeMLWjK42glnrKUnYLbqS3dGxyWAWsnaB9kLe7+BgQFaufbZelhUbinYiGWs0tdCdeOamnos2xQn7Od3eqaoe45yfD5HX3R1XUHZLYRwTV0YtwXJ5K3WdXp3J43FMEgpXO8FvJTkbb7o2nlAA1CidKL77oe9thvBio98ktLT5mWPFMacNgjc950boBtmPAD9c15hcWrbC+qUdIMT62Qhv8A22Egci7+J3yCAovLPb6epblJYMakv1dL/v0BVlW6V5e74j6AcGjkAhZJLCywuUbtVpRSMbJN18s8DlqTv4XUjQtJtiiLsrzTUbNKGrLJGPH8Lmu/tIPyXcsDddwtsbEd4OoPouCBdh+i/Gc9PaVrv3RDWvykh7OAvzba3hZPOHKkVcOV04+/J15lO2WnkjfbK5hBvsNDZ3lv5LnmFxtFK8OGYkN1uT6G+yJ6ZdKHGndHCS1rhY5R2nNPAkbDuCqUHSyNtO9mYtdYWaRq7fYeSKDgnBuzq30dYc2Ok6wAZpHyEnc5WuLGtJ7gPdE9KMQMFO8t/wC4/sR88x3d/SLn0XKvo96YVEUkjIyHRPJcGSA5Q86ZhsRra/P3T3pdWVMji97CGahuVwcGN5Dx4myJGirkjJ8lWxGuyNLRsAbd5OmY9+t/RIW1DnBzW6atYeZzalbYrVEtOvG/pcrfDI8vaPC7vMN09yPVSbsEkLrvbexIvcacRsjcOrszg1+mUWB5+PevcRYG9WziGAu8TqfxCAkjvqNEwjqfRKvNRTvhd8cNns43icdR/S72eFuSVT+iGOdVPFISdDllH2o3WY8+QObxCvGKQ5JHDvK09HO7ixEbKk6BFwvdpYXC0oKTW7h4BMJXZRwRckknSQgaoeXA2FjyCWytIFz4JoKtBzxh5uSUOMq7HB6WbgiM6D6ktOi8u79FRnFN2hzi9Q3KbKBlcb2U8zy5190uniLSsCCT4ZsZsksbuPQeKnXdbfWtUp6womhbme1vMqUsaSshDVSk9paWVxipSR8chLGcxcdp3kPchIb8EXjFQDIGt+GMZB3nd59dPJAjVAxQSV+/Jo5Mrk69uDVzluxi96tbt0RGwcI+bzHhjTE4ATH8VpSMzWcxyJ5kbBS4bTWHWv8AhB7I5kfIIKsxEmTODrdB3ycqj6f2izkxwhC5+v8AbF+E4cZaiOHbM8NPdrr7XX0JSYPT08LRIQxjGgNbxPAAeJ4rnPQro4aiuinGmmYj7/wk+Y18VZvpBxDLVRU7iCS61v6TY+Vx5u7lcjPckzH2eC2i0O6PseMwsQRp4LneNdEj1xY1u7m288w+YXXOhEBdBG7OMoaQ5pFyXcDm4eCb1NDDnBc1tzaxtyOilHoFkncqZzbCug5pmNJFjvc+AP5p1h08E3WxZx1zSRlN9RzHAq441R5mDthjRq7sg3bxA108VwuOv6nFW2dbO519b6F1h6AJPslDJ5RV0uw/qqlzALAm4HiDfy0CipZwQGjif9Obf9clcPpQwB0conOoyb201/XuqBTxubfLpmOTUX7iUSLKeZVLgOqm53TScLAD2A9rIOSAtsDy/XsnYpv3LRxfI30b/wAheYhh5zy6fCG39P8ACmBEHW5XAjzHMHcLsmFVjaijp5tCSzI7j2ozk18coPmuQVEFlevozrc0FTTndhEzB911mPt4ER+qLhdTGZajU2UUk5KBkfqvGVhvYrU8L1RIKc0ngvOpI5eqifUHgp2C4QZWhzcR81n1Ud6yxXmYqu2I4kYwChqqC5si6xlnd6ylZd1yuejKluOmnjUnsoXyYP2cwU+BU2XPK7aNpI7zsB62ViiYC3Kf8ILHmiKBrRp1j9e9rdfxI9FGOoc3sfqPl/HxwrxV6L9xAT/nxO6nibZDxnVEdZorMgOFpcslezTcLeOlLngDiQPVCOk0Ka4FrISf4WOd52sPxQ53GLZZxOM8lf6N8VqgBkbs0WHgOPig8Jwsyv7rj17lPPT9YeRuuhfR50ZL3NNh2Ta/3jx9PmoYvSK7YLUTbbyS6XRaujMMWH0xlc5pkOzb2N7WAA3VGrujElfUuqWTgSlwdlkByggggNLdgOVuatP0jYiyMsgD85Z8Xc4iw89/ZLuhGsjT3hWYu5bV0jPy8R3y7fP0dM6I4e6KLK8AOHLUJpUwA2O9tltSORGW4ViqM9yt2LcahzsAuQCbHwXz107w/JWydW49kjKeOhX0JjcDntDBxNiRwC4T0uw5zKqZo1sZCCb3NtB6fNOkNKXCR0DB8Tbi+GhkluujGR/MkCwd5j3XOcdwCSnmiYQcoBLXcHfa8+aefR5iIpK3K8lscoZHfgHkXaXd19Fe/pDwPNSyFouWgvaQNdB2h5i4S6ZLicfk5pT1TZHw5B2Rz565vwHompoOsZUvPEA+difmq/hEZZA6R2mUOtzLnWy2VvwsfupQNjlHs3/KMisysYnhGsI+0wH2/wCVD0Pqfq9ZC92jHl0Mn8rxa58Dld/SrxVYZnNOBu3Jw+0PzcFWsWwMgzWHwnOPFru0PQhKqdoVlmxGlLJCLcVE2K41CNim66CKU6uLcr/52dk+tr+ahAIWmsloddEApypstgiIxbUqCaVDcmyRu2TRedb3JbLVlp7lt9bPcoPGxHMZoblSR09hop2sUzWrjnP0O9jhV2Bsdr4Jd0oqLyMbwaweriSfaycRxdpVvG5Lzydzsv8Ab2fkrOmSeS/ZFH8hJxw7fd/wBMdqpS5DgqVq0GjDhP0J9xbmn/RiDWYHgAPc/kq2HK9dFMHfO1743wXe5jQx82R+bUAZSNQSd1Xzxk4NIvaXLBZFOT6/4zaipBcWFySLeugXT46ltBRB2mY3DfvyHd3gPyVNb0XraV7ZJIWBtyG9vNd1tNDbv9Um6Z9KZJSwHTK3KA3Yc/U6oUMcsUef1MJky49RNKP6I8v5FmJYm6Sa7iTc6lXboTOBI0cLrnNNJmc3Xjqul9A6bM9o5ke5Rca2oq53vd+h1zDzdjDzF/VHZVCxobYDYaBS5lfZjEU7NlyfpfRD61Ibbtf7uC6243sqjjnRrrZZHF2Xs2HibEeWhUokJe5zWuog8tHNzPLtZfmuk9H8We+OalqmnrYnPYxx+GZjdQ5p4kNLb+IPOy39lwQ3uC82aNdAC05i4Ea6kfjuoaxsk5ikifaWGUvaHOsHNcMrm3Pd80Z4JOLYoyp2UXpphDo5mxN0YBmbyIJv7HTyT2kdkjaNjJc78Gsb+furDU9HHVrWOfdrhe2UA3sbO9wkeIYQ2OsjY6qjztjyNgc1zZP3mo1F23Nm+QCFFk8kOeBxQy/vrWvljp3+hP8A6qXEaVrpJgBu7L4B7PzslENdevkiB2po291w0n/eEyGIA1E7DuY45B/SXX9gERMrgXR0diWLiLPA8LB3+ks9CiSy26WCubDP1l+yHOZJ3NvYn+19/wClNcRfkcR+ijY3aonEhMiGlcvHu24XUL2o1Ez0NzaLf6mzkvYYeN1JlHM+iHJ88CObtXrlreyx8gXGtHoaZPQt7QVHq5Lvc7m4n3V0o3fETwaT6AqkTu1V3RrzS+jH/Ky8kfs1TTCMLMxNzlY34nHhyA5kpXA0k2G50CscjhG1sTTtq/vcdz8vJW80nFVHszNJBSe6XS/f4Gf7PpwLNia7vdckph0YoAaqNrezE5rnvLb/ALvqLyPd3di/nZIaGpBBHJMKKncWuDCcw7TLX+Jutj3EaW71nq4vzu0bU2pw/wASSfwjqmP1+WKWYvlL2x5WRSDN1ZeWNcesucxGe22/guI1sxkcf1sr+ekL6qMOt8QdnH3nTOmI12s4i3cBzVRrsNd1h032Vh5lPJ/oz/8A5pYsKrm+fr0AsJhOYcdV1r6OqYiWO/2lTsBwTYncrpnQuDLI3TmpQyqU6QCeCWODk/Yv0jLqE8R4IlQuHaC0kzDZuWoHE26O/lHsf8pigMTOjv5fmnh+pCl0UmuGpug6dtng96NrNygpHWWnFsQ7w6oyZ2Oc4BkrnsLRe8czTIQeQBa/XuIXOuntGRXdey46y+hN3Nlhf1TwTzu1p8HBXdldmgeQAXNbbXk67SNOQe4qhPe6Wqle+2Yu8rhoadO+1z3qhkhtkPu8tAuFYiTXiRxDc7srr7AO7Iv3CzU4xCt6jEIy82GQMf3C5afwVcdTdr9cTZFYxUmZ4cfiDAxx5kF2vmCPO6hZChnVyf8AVVEDtpGteO93VjMB4gn0TnBqs1FHC46vj/cv8YwA0nxblKotS97nNeSS4AC/GzQA3XusrB9HOIETTQOOkoLh/wDYy7vdpf8A2hEhKmIsL9B2lAWg6rfE58pI7/wQUVRmCuJOrJk8tTwChu7moiwk6Iz6m7mFF0hHMjWFa/WBcXSgVPLZTRVOq5h4aOvWq3DmCWzZP5H/AIFVCUalWSjk7L+N2v8AwKrtQO0fX1RtMqbKX5CW6MQ3AYrvc87MF/M6N+Z8lt1hLzfZE4fAW0xcN3uPo3Qe90v1upN7pN/QCKePFFe/I1iisbjZWnBD2bndVvDWbXVjo4MnHdUM9NUbGkT79AiKPqJyf/FKbnk1/wCX5jknU1G02JASwkOBB1B9jzRdJU3aY3bjY828Py8lUdvn1Lm1R49A2BrQRZXTozq5v64Ln9PVhr9eavvRB93NPj87K/pIPcZn5GVYy8hRuGq3aVq5bJybN0vxIdlyPugcS+EqUOxn0Uuq3KXSm50R2Jv1IQActOKpWOgvDJAw2Ox0PhxUGMYRGB1jQBcOuRxOQgHzsonyW4o0yh0cTTsZWsPdma9oPug5o8WRZSqGlzOdpppb0JH4oOSLtm/dfxN/8eifwxZesd9/8BZBmjvI/na48w6yqDCSRnZ8CVmFEsmY9p1BuPEaj8EQ+DR/v7KGjh1uOH+3U+wv5JDlsxcZiHjZ4Dh4HW3lsoY2dlF4SRLEYz/B22/yuOo8nf8A6UlTR6dngrqypxSHiBUjDmTBAMly6Kb66hzuTHOEF62ZMbqKRaByzdtl7xHFj3DJCTbmCPUJZOdRfkiMJqLSN8VpiEdpCBwNvdBiqm0W8kt+JP5LAWhsETb7MB83do/igo42270wrafhyAHpooKKMXsVSUuGzTnjTaj8UG4VR31OydCG1rbIGlitqmJJsqs5W7NDDBQjRFLVBvFbmvsB7HxS2qsNzryUP1y48ESOO+SGTNsdDaGbM4W5rqXQjYeS5Jh8oLhquudC3aBaGmVMxNfkcol2aVi1asDtFfME3ugsR+FF30QWJHsqUexmUTFT2ilolKY4se0lblrQ6EiVr0zghDowy9nZ2PB72uBSeOM8Ewgcbt8kLKk+BMWjWN4O5e4eZICySMBxf91n+4fJEiL989v/AM4/1Oafmo5o7NcOTSP7XEfNUCIlkit1g+6CPMH8kDQPyPuRcAhxB4jZzSO8Bw805MVxrvlsfL/BQVdT2fcfxsbIPFw7Y/vDx5phwuhd9XqQ29wHBt/tQy2yu9C13iE5qXljnDvQNNRsqqZhzZJI7xB24LfiYHjiLEWPCx8EVi0l3DUXsL2521t5osEJAMwz68VF9Xd3L0wEG4K37X6CLddEzjNZAQdkG5itmJgObtz2VefSuHA+nJYuLJaNXU4NsiKj+MeKYYlF/wBQB9osPrZDwQG4OU8OB8k3xOPNJTm2UjK02Frlrhoe8ApSl5/pj44/4/tDipcCSORKhpY7d6KNKNdPPRFRwO8bDQ93K/Lf0WVupHSbLdm8QFlP1JI0W0VJpchGFoa22520NrIDlzwGsrGJsIIvtqg2P0VgnpGv3v8AiktZQFhAGuuivYppqjO1ON3uRLhh7Q8V2HoQ/QLklDBYt5rq/QxtgFewO5GRq4tQL5deNOi1a5YCrhjG90FiLtEUCgsQOinDsZlHxb4ilhKb4my7kne3VamOSodBNKdPNEvFrc1FSjloUYWbXQJvzCNJaY9a1/AyR+2VRVMPaf4ye5B+adxwgtB5EH0Dj8ggqmO5uP4gfUt192j1VZkBBMyxb3sjd5FmU+4UVfT3p2uG8T3tP8jnX9i5h9Uzrqa8cLhwjDT6Zm+4Kjw9oImafhNr97ZGlp9gmQ4k6OVlpXx8JG3A+8ztD2zjyCMEV3G/NV/EGupZmuO8bg6/2m3BJHcR+JVwnpxmuNjqO8HUFThKlRJEGSwAW/UhRTFQ9aeaRIorbEGyCkaQdRxFt/kp4H6Lb4vJc2m4s6+cFNC9/YO24toSBbT8kY9heyJwGrZGEg6DUhpN/IKR1Lcc14JA6KSMb2One3UH1CnvugDw0mWMYaSdbeIPJEMiDe+2m42N77JbDjnWRtuNXNafC4CwyE7Kg4yumaMJJ8jI1RAtvysT6LaIgakX7rn5IKN2mymjlUaJvl8HkrweFvC6Gkbceenz+S2kURdZEjwJpNEkMYDgui9EH6BcwFXqF0foe/shaWk75Mf8lFKBfmuWByiY7ZbErUOZJboHEDoii5A4g7slSj2JlPxGTtFBWBU9ce0VBdX+kINpmWUkp0UbH6BY+RAfLETRYiA0g768eYstaGrzZm+Y8tx5oGXwUcJyOuN0TammNQ0l0IYRplA8NNPdCUtKWvlb91tjwIubfP0WzqgnUr01ptbyQWh6I8QwmOojySjW3Zc34mHu5juK2hoSyKONzg5zGNYXbXyiwNvABaiqss6+5UGmPQHPChupPMe6YTBDZDyS3DnMoWHyRfUaXQlDNcW5JnGdFz07TOwg01ZE1yGjkAkuN1vUCxSyqmyyXCeMbFPJtpjDD3ZQ5p/ge5o/lPab7FNxViyr4m7YcP42W/rj1H+k28lPT1nNNkhbsbBPjb7f1fsPDU6bqOCr1Ssz3W8YKDsos2NBUaqGWZRMKFqqoBJR5JXXZOBcjmuldDJOw1cqgrNV0roQ/Rq0dKqfJi/k52qR0djtAtjIoonaKRaJzpsDrdBYg/QoslLK5+/h+SnDsYqeIP7RQ7Spq74kMCrq6HQV12i8MqHC9dCSmpDnr6i61Dl62mKnhpbblO5RSHN2tsFo5TkWUMrwgWIElBXrDbxWPeoHPSYg5kpupNUPA/s3W/1lCYjkFLIG7JjFW6qtxT8LouGq4LIniOmxZ00Oaia6WVTBvxXrp7jdDSyC17qMI0NmnfBPTPuACbEODhfu3HmLqVrgXG23BJnzkFHUlRoiyhSsq483NBzpNNN15DiRG+qCqZrbFA/WiSoxxbkHlqdskWP9oXBPFLX1t90EargonSap4YaHyavgbUM/aHiur9CZtB+uK5FSRbLqHQt1gPC6NjSUjP1E3KPJ1GF+inzJZSS3ujcytmUS5kqxCTUjuKYZ9EqxB34FTh2Myt1p1QeZE1h1QV1bRJEoepWSqALxykOFxklF30QEBKn62yDLsRu96EkddbSS3WjSm6EQvNlsyAu2WTFbskIATNiJ3OsEP1y8e4kKGx5KKQjh/WLdkyxYqrQaM5WENmOy9BWLEFqi7GTkrZG/dSQSLFidrgjF+Y9qI+PBByGyxYnxjanjoxj1uHX3WLFNorxk6CqGoIcF03ohUXtb9aLFiglyEk/KdKw12h8T+KZNKxYjlFmpdoUqxJ+x+78lixEh2MVitfqhA5YsVuPRJErHIhrLrFijIcla64soZ5F4sQ0IH6xe9YsWKbEa5rrd1rWG6xYosRPA++il6gLFiExH/9k="/>
          <p:cNvSpPr>
            <a:spLocks noChangeAspect="1" noChangeArrowheads="1"/>
          </p:cNvSpPr>
          <p:nvPr/>
        </p:nvSpPr>
        <p:spPr bwMode="auto">
          <a:xfrm>
            <a:off x="84667" y="-1571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53960" y="700549"/>
            <a:ext cx="9468465" cy="3416320"/>
          </a:xfrm>
          <a:prstGeom prst="rect">
            <a:avLst/>
          </a:prstGeom>
          <a:noFill/>
        </p:spPr>
        <p:txBody>
          <a:bodyPr wrap="square" rtlCol="0">
            <a:spAutoFit/>
          </a:bodyPr>
          <a:lstStyle/>
          <a:p>
            <a:r>
              <a:rPr lang="en-US" sz="2400" dirty="0">
                <a:solidFill>
                  <a:schemeClr val="bg1"/>
                </a:solidFill>
              </a:rPr>
              <a:t>Messengers of God:</a:t>
            </a:r>
          </a:p>
          <a:p>
            <a:r>
              <a:rPr lang="en-US" sz="2400" dirty="0">
                <a:solidFill>
                  <a:schemeClr val="bg1"/>
                </a:solidFill>
              </a:rPr>
              <a:t>		Angel as a resurrected person</a:t>
            </a:r>
          </a:p>
          <a:p>
            <a:r>
              <a:rPr lang="en-US" sz="2400" dirty="0">
                <a:solidFill>
                  <a:schemeClr val="bg1"/>
                </a:solidFill>
              </a:rPr>
              <a:t>		Just men made perfect who are not resurrected, a spirit</a:t>
            </a:r>
          </a:p>
          <a:p>
            <a:endParaRPr lang="en-US" sz="2400" dirty="0">
              <a:solidFill>
                <a:schemeClr val="bg1"/>
              </a:solidFill>
            </a:endParaRPr>
          </a:p>
          <a:p>
            <a:r>
              <a:rPr lang="en-US" sz="2400" dirty="0">
                <a:solidFill>
                  <a:schemeClr val="bg1"/>
                </a:solidFill>
              </a:rPr>
              <a:t>Messenger of Satan:</a:t>
            </a:r>
          </a:p>
          <a:p>
            <a:r>
              <a:rPr lang="en-US" sz="2400" dirty="0">
                <a:solidFill>
                  <a:schemeClr val="bg1"/>
                </a:solidFill>
              </a:rPr>
              <a:t>		Can appear as angel of light</a:t>
            </a:r>
          </a:p>
          <a:p>
            <a:r>
              <a:rPr lang="en-US" sz="2400" dirty="0">
                <a:solidFill>
                  <a:schemeClr val="bg1"/>
                </a:solidFill>
              </a:rPr>
              <a:t>		Has no body</a:t>
            </a:r>
          </a:p>
          <a:p>
            <a:r>
              <a:rPr lang="en-US" sz="2400" dirty="0">
                <a:solidFill>
                  <a:schemeClr val="bg1"/>
                </a:solidFill>
              </a:rPr>
              <a:t>		</a:t>
            </a:r>
          </a:p>
          <a:p>
            <a:endParaRPr lang="en-US" sz="2400" dirty="0">
              <a:solidFill>
                <a:schemeClr val="bg1"/>
              </a:solidFill>
            </a:endParaRPr>
          </a:p>
        </p:txBody>
      </p:sp>
      <p:pic>
        <p:nvPicPr>
          <p:cNvPr id="39938" name="Picture 2" descr="http://t1.gstatic.com/images?q=tbn:ANd9GcRr9UPzGUtX6_ZyLvVUP3A7-GKZdX6Oj6HJDinlcKkA0U9sC3OJ"/>
          <p:cNvPicPr>
            <a:picLocks noChangeAspect="1" noChangeArrowheads="1"/>
          </p:cNvPicPr>
          <p:nvPr/>
        </p:nvPicPr>
        <p:blipFill>
          <a:blip r:embed="rId3" cstate="print"/>
          <a:srcRect r="1399" b="11607"/>
          <a:stretch>
            <a:fillRect/>
          </a:stretch>
        </p:blipFill>
        <p:spPr bwMode="auto">
          <a:xfrm rot="10800000">
            <a:off x="6902244" y="2821858"/>
            <a:ext cx="4174562" cy="36379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233680" y="434340"/>
            <a:ext cx="6400800" cy="2554545"/>
          </a:xfrm>
          <a:prstGeom prst="rect">
            <a:avLst/>
          </a:prstGeom>
          <a:noFill/>
        </p:spPr>
        <p:txBody>
          <a:bodyPr wrap="square" rtlCol="0">
            <a:spAutoFit/>
          </a:bodyPr>
          <a:lstStyle/>
          <a:p>
            <a:pPr algn="ctr"/>
            <a:r>
              <a:rPr lang="en-US" sz="3200" dirty="0">
                <a:solidFill>
                  <a:schemeClr val="bg1"/>
                </a:solidFill>
              </a:rPr>
              <a:t>“If he be an angel he will do so, and you will feel his hand. If he be the spirit of a just man made perfect he will come in his glory; for that is the only way he can appear--</a:t>
            </a:r>
          </a:p>
        </p:txBody>
      </p:sp>
      <p:sp>
        <p:nvSpPr>
          <p:cNvPr id="13316" name="AutoShape 4" descr="data:image/jpeg;base64,/9j/4AAQSkZJRgABAQAAAQABAAD/2wCEAAkGBhQSERITEhQUFRQWFRUUFBYUFBQUFBQUFBUVFBQUFhQXHCYeFxkjGRQUHy8gJCcpLCwsFR4xNTAqNSYrLCkBCQoKDgwOGg8PGiwfHCQsLCksKSwpLCwsKSwpKSkpKSksLCksLCksKSksLCwpLCksLCksLCwsLCwuLCwsKSwsLP/AABEIAOgA2QMBIgACEQEDEQH/xAAcAAACAgMBAQAAAAAAAAAAAAAEBQMGAAIHAQj/xABBEAABAwIEAggCBwcDBAMAAAABAAIDBBEFEiExQVEGEyJhcYGRoTLBBxRSYrHR8BUjQnKCkuGiwvEkM0PSY3Oy/8QAGwEAAQUBAQAAAAAAAAAAAAAAAwABAgQFBgf/xAAsEQACAgEEAAYBBAMBAQAAAAAAAQIRAwQSITETIkFRYYEFMqGx8CNx0ZEU/9oADAMBAAIRAxEAPwCusCmN1rGLKUtJXMTm/c9Aw417HgdpYoSroiQSL7cymEdMLXutstkJZZRfDL/hxkqaKZWwSNHxOt4lT4dUm2riD4nVMsXLdr2K0oKK4BsD3q/47ePzGWtGo5/IQVrnEbn1KURhwdq52/2irHVxWGyTTR/ipYcrqiGt063KRHI91vid/cVAZXEbuH9RUj3dnzQ7b3VmLZmTS4C6KZzXAlztPvHVdG6J1xL272PeVzem3XRuhdPctI4WR8T55KOp4jSOt4Vo0HjsmzQleHN7ITYK4Y7I5NilNY6ybSpLWndEiMLXPFySB48QoC3X5oaun3sgxiZt+CsxxSatDjg1gANyoGVoJsEmlrC7dRsmINwirTccjlqlN26bqSGUW13VahxB99yjWNcSS425WQpYHHtjWPm0gcFE/DWjVDxV+Qd1locW6zQDTxQlCfoIJZQscDqs/ZYtp6r2jKnfPZJt9ERHVUtr3CXdSOSdYlKDtuk+cpqHKOxul1pmvspmVQtlUIiAdoVxbPSsSJYLgWKncyw1QL5e1vstajEbDUqG1t8FvpciPG3DMTxXuAVpzZTsgK+uzPuExwSMb7FaUo7cVSMaE/E1VwY3qG3Seqj7uKfNGiFkhzGyp457TWzY/EVCH6nm25qI0DrqyCgy7KGpqo4vjcL/AGR2neg281Zjnk3UVZnz0eOKuboTUOFvLuAA3J0C6l0PpsllzGbGjOWxxR6Ei2YB2c7C7dg0bnfbuXSug9NNEY4niJ0bWEZmZmua5trAhxOYG7trWyq7Deq3cP2MLULE0/Dtr3OpUHw+iYoCiHZR4WmujnJdmkmyRYkOSeTbJJiJRYECs1keqDFLfZH1DS51hupameOHR13OsdGjYi1wXbA6jTvV7xNiFdCQxm9kXT0HF3oiMPrYah1gHNda4DrWOpsA4Hfu70RMMmhTvO5cRHuyJkIGwUcsxBW5nCBnlShFyfIjJ6kqKOqIOi0KkhhA3VvakhBxxCw5FSxVTjvp4pe0EuB0sOeyaOrGvG22irZIpLhDEM17aoK470wJaRqhbM/RVURzOKe+xQIxWxPILaglbawOqhrKcAFckox3U0ehynPYpQJPrOazrpdVVRffXZQCXQhSMhFzruFZjjUOSjPUSyKl9kDYi52ifUFMWAXSulGXU81YKd4LQhaibqvQs6DDG9z7CozposqKhkLc8htyG7nHkBxQ9fiTadgJF3H4Gc+8/dVUqqt8ji97ruO/IDkBwCBh0zyeZ8L+S1qtZ4fkhzL+BjiHSVz9G3jbyHxHxdw8AlMr79w5c/FQB99VGTutaGKMOIqjn8molPlu7/v/AJ8Fj6ITMM7r2Dsto+GtwCB32v7rqfR5pDhfRcZ6N00Uk4ZMXDNo3KbXcdhm4LsvR1oYGMbms3S73FzvNx3QpRrKqHWRzwNP5Ol0JtHflqfBRw4/G5pcCLDvHvyS7F8R6mhmfYk5C0ZRc3LTqeQ71UZZYRkLM2QtizDKS14D7jPoQTuNbaBaSZzyx7rOi0tc2Zgew3FyD4jdK8SG6W9BcTY99VE2+j+sbp2QHWuBwAzbDkndS25RYMDKO10VLEKz6u0O/wDJI7JHcXDdO08jkPmlFS92XNoNQHakku1zPt5b/ksx2vEtRI8G8cY6hg4HW73g/wA2ngEglxMyy3BGQbDX+EfnZFlK+WCfLGHWFj7cbixuC24FiWjlYDTmArLR1v1mIgm8rBqbfGCdHd/D271Qm1QOXKWkgHPbg5wBJH9yloMcdFJE8E2Za4+00kB4PiMwTRlTsSLO8kGy1F0diUQuHt+F4Dm94IuD7oeMLWjK42glnrKUnYLbqS3dGxyWAWsnaB9kLe7+BgQFaufbZelhUbinYiGWs0tdCdeOamnos2xQn7Od3eqaoe45yfD5HX3R1XUHZLYRwTV0YtwXJ5K3WdXp3J43FMEgpXO8FvJTkbb7o2nlAA1CidKL77oe9thvBio98ktLT5mWPFMacNgjc950boBtmPAD9c15hcWrbC+qUdIMT62Qhv8A22Egci7+J3yCAovLPb6epblJYMakv1dL/v0BVlW6V5e74j6AcGjkAhZJLCywuUbtVpRSMbJN18s8DlqTv4XUjQtJtiiLsrzTUbNKGrLJGPH8Lmu/tIPyXcsDddwtsbEd4OoPouCBdh+i/Gc9PaVrv3RDWvykh7OAvzba3hZPOHKkVcOV04+/J15lO2WnkjfbK5hBvsNDZ3lv5LnmFxtFK8OGYkN1uT6G+yJ6ZdKHGndHCS1rhY5R2nNPAkbDuCqUHSyNtO9mYtdYWaRq7fYeSKDgnBuzq30dYc2Ok6wAZpHyEnc5WuLGtJ7gPdE9KMQMFO8t/wC4/sR88x3d/SLn0XKvo96YVEUkjIyHRPJcGSA5Q86ZhsRra/P3T3pdWVMji97CGahuVwcGN5Dx4myJGirkjJ8lWxGuyNLRsAbd5OmY9+t/RIW1DnBzW6atYeZzalbYrVEtOvG/pcrfDI8vaPC7vMN09yPVSbsEkLrvbexIvcacRsjcOrszg1+mUWB5+PevcRYG9WziGAu8TqfxCAkjvqNEwjqfRKvNRTvhd8cNns43icdR/S72eFuSVT+iGOdVPFISdDllH2o3WY8+QObxCvGKQ5JHDvK09HO7ixEbKk6BFwvdpYXC0oKTW7h4BMJXZRwRckknSQgaoeXA2FjyCWytIFz4JoKtBzxh5uSUOMq7HB6WbgiM6D6ktOi8u79FRnFN2hzi9Q3KbKBlcb2U8zy5190uniLSsCCT4ZsZsksbuPQeKnXdbfWtUp6womhbme1vMqUsaSshDVSk9paWVxipSR8chLGcxcdp3kPchIb8EXjFQDIGt+GMZB3nd59dPJAjVAxQSV+/Jo5Mrk69uDVzluxi96tbt0RGwcI+bzHhjTE4ATH8VpSMzWcxyJ5kbBS4bTWHWv8AhB7I5kfIIKsxEmTODrdB3ycqj6f2izkxwhC5+v8AbF+E4cZaiOHbM8NPdrr7XX0JSYPT08LRIQxjGgNbxPAAeJ4rnPQro4aiuinGmmYj7/wk+Y18VZvpBxDLVRU7iCS61v6TY+Vx5u7lcjPckzH2eC2i0O6PseMwsQRp4LneNdEj1xY1u7m288w+YXXOhEBdBG7OMoaQ5pFyXcDm4eCb1NDDnBc1tzaxtyOilHoFkncqZzbCug5pmNJFjvc+AP5p1h08E3WxZx1zSRlN9RzHAq441R5mDthjRq7sg3bxA108VwuOv6nFW2dbO519b6F1h6AJPslDJ5RV0uw/qqlzALAm4HiDfy0CipZwQGjif9Obf9clcPpQwB0conOoyb201/XuqBTxubfLpmOTUX7iUSLKeZVLgOqm53TScLAD2A9rIOSAtsDy/XsnYpv3LRxfI30b/wAheYhh5zy6fCG39P8ACmBEHW5XAjzHMHcLsmFVjaijp5tCSzI7j2ozk18coPmuQVEFlevozrc0FTTndhEzB911mPt4ER+qLhdTGZajU2UUk5KBkfqvGVhvYrU8L1RIKc0ngvOpI5eqifUHgp2C4QZWhzcR81n1Ud6yxXmYqu2I4kYwChqqC5si6xlnd6ylZd1yuejKluOmnjUnsoXyYP2cwU+BU2XPK7aNpI7zsB62ViiYC3Kf8ILHmiKBrRp1j9e9rdfxI9FGOoc3sfqPl/HxwrxV6L9xAT/nxO6nibZDxnVEdZorMgOFpcslezTcLeOlLngDiQPVCOk0Ka4FrISf4WOd52sPxQ53GLZZxOM8lf6N8VqgBkbs0WHgOPig8Jwsyv7rj17lPPT9YeRuuhfR50ZL3NNh2Ta/3jx9PmoYvSK7YLUTbbyS6XRaujMMWH0xlc5pkOzb2N7WAA3VGrujElfUuqWTgSlwdlkByggggNLdgOVuatP0jYiyMsgD85Z8Xc4iw89/ZLuhGsjT3hWYu5bV0jPy8R3y7fP0dM6I4e6KLK8AOHLUJpUwA2O9tltSORGW4ViqM9yt2LcahzsAuQCbHwXz107w/JWydW49kjKeOhX0JjcDntDBxNiRwC4T0uw5zKqZo1sZCCb3NtB6fNOkNKXCR0DB8Tbi+GhkluujGR/MkCwd5j3XOcdwCSnmiYQcoBLXcHfa8+aefR5iIpK3K8lscoZHfgHkXaXd19Fe/pDwPNSyFouWgvaQNdB2h5i4S6ZLicfk5pT1TZHw5B2Rz565vwHompoOsZUvPEA+difmq/hEZZA6R2mUOtzLnWy2VvwsfupQNjlHs3/KMisysYnhGsI+0wH2/wCVD0Pqfq9ZC92jHl0Mn8rxa58Dld/SrxVYZnNOBu3Jw+0PzcFWsWwMgzWHwnOPFru0PQhKqdoVlmxGlLJCLcVE2K41CNim66CKU6uLcr/52dk+tr+ahAIWmsloddEApypstgiIxbUqCaVDcmyRu2TRedb3JbLVlp7lt9bPcoPGxHMZoblSR09hop2sUzWrjnP0O9jhV2Bsdr4Jd0oqLyMbwaweriSfaycRxdpVvG5Lzydzsv8Ab2fkrOmSeS/ZFH8hJxw7fd/wBMdqpS5DgqVq0GjDhP0J9xbmn/RiDWYHgAPc/kq2HK9dFMHfO1743wXe5jQx82R+bUAZSNQSd1Xzxk4NIvaXLBZFOT6/4zaipBcWFySLeugXT46ltBRB2mY3DfvyHd3gPyVNb0XraV7ZJIWBtyG9vNd1tNDbv9Um6Z9KZJSwHTK3KA3Yc/U6oUMcsUef1MJky49RNKP6I8v5FmJYm6Sa7iTc6lXboTOBI0cLrnNNJmc3Xjqul9A6bM9o5ke5Rca2oq53vd+h1zDzdjDzF/VHZVCxobYDYaBS5lfZjEU7NlyfpfRD61Ibbtf7uC6243sqjjnRrrZZHF2Xs2HibEeWhUokJe5zWuog8tHNzPLtZfmuk9H8We+OalqmnrYnPYxx+GZjdQ5p4kNLb+IPOy39lwQ3uC82aNdAC05i4Ea6kfjuoaxsk5ikifaWGUvaHOsHNcMrm3Pd80Z4JOLYoyp2UXpphDo5mxN0YBmbyIJv7HTyT2kdkjaNjJc78Gsb+furDU9HHVrWOfdrhe2UA3sbO9wkeIYQ2OsjY6qjztjyNgc1zZP3mo1F23Nm+QCFFk8kOeBxQy/vrWvljp3+hP8A6qXEaVrpJgBu7L4B7PzslENdevkiB2po291w0n/eEyGIA1E7DuY45B/SXX9gERMrgXR0diWLiLPA8LB3+ks9CiSy26WCubDP1l+yHOZJ3NvYn+19/wClNcRfkcR+ijY3aonEhMiGlcvHu24XUL2o1Ez0NzaLf6mzkvYYeN1JlHM+iHJ88CObtXrlreyx8gXGtHoaZPQt7QVHq5Lvc7m4n3V0o3fETwaT6AqkTu1V3RrzS+jH/Ky8kfs1TTCMLMxNzlY34nHhyA5kpXA0k2G50CscjhG1sTTtq/vcdz8vJW80nFVHszNJBSe6XS/f4Gf7PpwLNia7vdckph0YoAaqNrezE5rnvLb/ALvqLyPd3di/nZIaGpBBHJMKKncWuDCcw7TLX+Jutj3EaW71nq4vzu0bU2pw/wASSfwjqmP1+WKWYvlL2x5WRSDN1ZeWNcesucxGe22/guI1sxkcf1sr+ekL6qMOt8QdnH3nTOmI12s4i3cBzVRrsNd1h032Vh5lPJ/oz/8A5pYsKrm+fr0AsJhOYcdV1r6OqYiWO/2lTsBwTYncrpnQuDLI3TmpQyqU6QCeCWODk/Yv0jLqE8R4IlQuHaC0kzDZuWoHE26O/lHsf8pigMTOjv5fmnh+pCl0UmuGpug6dtng96NrNygpHWWnFsQ7w6oyZ2Oc4BkrnsLRe8czTIQeQBa/XuIXOuntGRXdey46y+hN3Nlhf1TwTzu1p8HBXdldmgeQAXNbbXk67SNOQe4qhPe6Wqle+2Yu8rhoadO+1z3qhkhtkPu8tAuFYiTXiRxDc7srr7AO7Iv3CzU4xCt6jEIy82GQMf3C5afwVcdTdr9cTZFYxUmZ4cfiDAxx5kF2vmCPO6hZChnVyf8AVVEDtpGteO93VjMB4gn0TnBqs1FHC46vj/cv8YwA0nxblKotS97nNeSS4AC/GzQA3XusrB9HOIETTQOOkoLh/wDYy7vdpf8A2hEhKmIsL9B2lAWg6rfE58pI7/wQUVRmCuJOrJk8tTwChu7moiwk6Iz6m7mFF0hHMjWFa/WBcXSgVPLZTRVOq5h4aOvWq3DmCWzZP5H/AIFVCUalWSjk7L+N2v8AwKrtQO0fX1RtMqbKX5CW6MQ3AYrvc87MF/M6N+Z8lt1hLzfZE4fAW0xcN3uPo3Qe90v1upN7pN/QCKePFFe/I1iisbjZWnBD2bndVvDWbXVjo4MnHdUM9NUbGkT79AiKPqJyf/FKbnk1/wCX5jknU1G02JASwkOBB1B9jzRdJU3aY3bjY828Py8lUdvn1Lm1R49A2BrQRZXTozq5v64Ln9PVhr9eavvRB93NPj87K/pIPcZn5GVYy8hRuGq3aVq5bJybN0vxIdlyPugcS+EqUOxn0Uuq3KXSm50R2Jv1IQActOKpWOgvDJAw2Ox0PhxUGMYRGB1jQBcOuRxOQgHzsonyW4o0yh0cTTsZWsPdma9oPug5o8WRZSqGlzOdpppb0JH4oOSLtm/dfxN/8eifwxZesd9/8BZBmjvI/na48w6yqDCSRnZ8CVmFEsmY9p1BuPEaj8EQ+DR/v7KGjh1uOH+3U+wv5JDlsxcZiHjZ4Dh4HW3lsoY2dlF4SRLEYz/B22/yuOo8nf8A6UlTR6dngrqypxSHiBUjDmTBAMly6Kb66hzuTHOEF62ZMbqKRaByzdtl7xHFj3DJCTbmCPUJZOdRfkiMJqLSN8VpiEdpCBwNvdBiqm0W8kt+JP5LAWhsETb7MB83do/igo42270wrafhyAHpooKKMXsVSUuGzTnjTaj8UG4VR31OydCG1rbIGlitqmJJsqs5W7NDDBQjRFLVBvFbmvsB7HxS2qsNzryUP1y48ESOO+SGTNsdDaGbM4W5rqXQjYeS5Jh8oLhquudC3aBaGmVMxNfkcol2aVi1asDtFfME3ugsR+FF30QWJHsqUexmUTFT2ilolKY4se0lblrQ6EiVr0zghDowy9nZ2PB72uBSeOM8Ewgcbt8kLKk+BMWjWN4O5e4eZICySMBxf91n+4fJEiL989v/AM4/1Oafmo5o7NcOTSP7XEfNUCIlkit1g+6CPMH8kDQPyPuRcAhxB4jZzSO8Bw805MVxrvlsfL/BQVdT2fcfxsbIPFw7Y/vDx5phwuhd9XqQ29wHBt/tQy2yu9C13iE5qXljnDvQNNRsqqZhzZJI7xB24LfiYHjiLEWPCx8EVi0l3DUXsL2521t5osEJAMwz68VF9Xd3L0wEG4K37X6CLddEzjNZAQdkG5itmJgObtz2VefSuHA+nJYuLJaNXU4NsiKj+MeKYYlF/wBQB9osPrZDwQG4OU8OB8k3xOPNJTm2UjK02Frlrhoe8ApSl5/pj44/4/tDipcCSORKhpY7d6KNKNdPPRFRwO8bDQ93K/Lf0WVupHSbLdm8QFlP1JI0W0VJpchGFoa22520NrIDlzwGsrGJsIIvtqg2P0VgnpGv3v8AiktZQFhAGuuivYppqjO1ON3uRLhh7Q8V2HoQ/QLklDBYt5rq/QxtgFewO5GRq4tQL5deNOi1a5YCrhjG90FiLtEUCgsQOinDsZlHxb4ilhKb4my7kne3VamOSodBNKdPNEvFrc1FSjloUYWbXQJvzCNJaY9a1/AyR+2VRVMPaf4ye5B+adxwgtB5EH0Dj8ggqmO5uP4gfUt192j1VZkBBMyxb3sjd5FmU+4UVfT3p2uG8T3tP8jnX9i5h9Uzrqa8cLhwjDT6Zm+4Kjw9oImafhNr97ZGlp9gmQ4k6OVlpXx8JG3A+8ztD2zjyCMEV3G/NV/EGupZmuO8bg6/2m3BJHcR+JVwnpxmuNjqO8HUFThKlRJEGSwAW/UhRTFQ9aeaRIorbEGyCkaQdRxFt/kp4H6Lb4vJc2m4s6+cFNC9/YO24toSBbT8kY9heyJwGrZGEg6DUhpN/IKR1Lcc14JA6KSMb2One3UH1CnvugDw0mWMYaSdbeIPJEMiDe+2m42N77JbDjnWRtuNXNafC4CwyE7Kg4yumaMJJ8jI1RAtvysT6LaIgakX7rn5IKN2mymjlUaJvl8HkrweFvC6Gkbceenz+S2kURdZEjwJpNEkMYDgui9EH6BcwFXqF0foe/shaWk75Mf8lFKBfmuWByiY7ZbErUOZJboHEDoii5A4g7slSj2JlPxGTtFBWBU9ce0VBdX+kINpmWUkp0UbH6BY+RAfLETRYiA0g768eYstaGrzZm+Y8tx5oGXwUcJyOuN0TammNQ0l0IYRplA8NNPdCUtKWvlb91tjwIubfP0WzqgnUr01ptbyQWh6I8QwmOojySjW3Zc34mHu5juK2hoSyKONzg5zGNYXbXyiwNvABaiqss6+5UGmPQHPChupPMe6YTBDZDyS3DnMoWHyRfUaXQlDNcW5JnGdFz07TOwg01ZE1yGjkAkuN1vUCxSyqmyyXCeMbFPJtpjDD3ZQ5p/ge5o/lPab7FNxViyr4m7YcP42W/rj1H+k28lPT1nNNkhbsbBPjb7f1fsPDU6bqOCr1Ssz3W8YKDsos2NBUaqGWZRMKFqqoBJR5JXXZOBcjmuldDJOw1cqgrNV0roQ/Rq0dKqfJi/k52qR0djtAtjIoonaKRaJzpsDrdBYg/QoslLK5+/h+SnDsYqeIP7RQ7Spq74kMCrq6HQV12i8MqHC9dCSmpDnr6i61Dl62mKnhpbblO5RSHN2tsFo5TkWUMrwgWIElBXrDbxWPeoHPSYg5kpupNUPA/s3W/1lCYjkFLIG7JjFW6qtxT8LouGq4LIniOmxZ00Oaia6WVTBvxXrp7jdDSyC17qMI0NmnfBPTPuACbEODhfu3HmLqVrgXG23BJnzkFHUlRoiyhSsq483NBzpNNN15DiRG+qCqZrbFA/WiSoxxbkHlqdskWP9oXBPFLX1t90EargonSap4YaHyavgbUM/aHiur9CZtB+uK5FSRbLqHQt1gPC6NjSUjP1E3KPJ1GF+inzJZSS3ujcytmUS5kqxCTUjuKYZ9EqxB34FTh2Myt1p1QeZE1h1QV1bRJEoepWSqALxykOFxklF30QEBKn62yDLsRu96EkddbSS3WjSm6EQvNlsyAu2WTFbskIATNiJ3OsEP1y8e4kKGx5KKQjh/WLdkyxYqrQaM5WENmOy9BWLEFqi7GTkrZG/dSQSLFidrgjF+Y9qI+PBByGyxYnxjanjoxj1uHX3WLFNorxk6CqGoIcF03ohUXtb9aLFiglyEk/KdKw12h8T+KZNKxYjlFmpdoUqxJ+x+78lixEh2MVitfqhA5YsVuPRJErHIhrLrFijIcla64soZ5F4sQ0IH6xe9YsWKbEa5rrd1rWG6xYosRPA++il6gLFiExH/9k="/>
          <p:cNvSpPr>
            <a:spLocks noChangeAspect="1" noChangeArrowheads="1"/>
          </p:cNvSpPr>
          <p:nvPr/>
        </p:nvSpPr>
        <p:spPr bwMode="auto">
          <a:xfrm>
            <a:off x="84667" y="-1571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data:image/jpeg;base64,/9j/4AAQSkZJRgABAQAAAQABAAD/2wCEAAkGBhQSERITEhQUFRQWFRUUFBYUFBQUFBQUFBUVFBQUFhQXHCYeFxkjGRQUHy8gJCcpLCwsFR4xNTAqNSYrLCkBCQoKDgwOGg8PGiwfHCQsLCksKSwpLCwsKSwpKSkpKSksLCksLCksKSksLCwpLCksLCksLCwsLCwuLCwsKSwsLP/AABEIAOgA2QMBIgACEQEDEQH/xAAcAAACAgMBAQAAAAAAAAAAAAAEBQMGAAIHAQj/xABBEAABAwIEAggCBwcDBAMAAAABAAIDBBEFEiExQVEGEyJhcYGRoTLBBxRSYrHR8BUjQnKCkuGiwvEkM0PSY3Oy/8QAGwEAAQUBAQAAAAAAAAAAAAAAAwABAgQFBgf/xAAsEQACAgEEAAYBBAMBAQAAAAAAAQIRAwQSITETIkFRYYEFMqGx8CNx0ZEU/9oADAMBAAIRAxEAPwCusCmN1rGLKUtJXMTm/c9Aw417HgdpYoSroiQSL7cymEdMLXutstkJZZRfDL/hxkqaKZWwSNHxOt4lT4dUm2riD4nVMsXLdr2K0oKK4BsD3q/47ePzGWtGo5/IQVrnEbn1KURhwdq52/2irHVxWGyTTR/ipYcrqiGt063KRHI91vid/cVAZXEbuH9RUj3dnzQ7b3VmLZmTS4C6KZzXAlztPvHVdG6J1xL272PeVzem3XRuhdPctI4WR8T55KOp4jSOt4Vo0HjsmzQleHN7ITYK4Y7I5NilNY6ybSpLWndEiMLXPFySB48QoC3X5oaun3sgxiZt+CsxxSatDjg1gANyoGVoJsEmlrC7dRsmINwirTccjlqlN26bqSGUW13VahxB99yjWNcSS425WQpYHHtjWPm0gcFE/DWjVDxV+Qd1locW6zQDTxQlCfoIJZQscDqs/ZYtp6r2jKnfPZJt9ERHVUtr3CXdSOSdYlKDtuk+cpqHKOxul1pmvspmVQtlUIiAdoVxbPSsSJYLgWKncyw1QL5e1vstajEbDUqG1t8FvpciPG3DMTxXuAVpzZTsgK+uzPuExwSMb7FaUo7cVSMaE/E1VwY3qG3Seqj7uKfNGiFkhzGyp457TWzY/EVCH6nm25qI0DrqyCgy7KGpqo4vjcL/AGR2neg281Zjnk3UVZnz0eOKuboTUOFvLuAA3J0C6l0PpsllzGbGjOWxxR6Ei2YB2c7C7dg0bnfbuXSug9NNEY4niJ0bWEZmZmua5trAhxOYG7trWyq7Deq3cP2MLULE0/Dtr3OpUHw+iYoCiHZR4WmujnJdmkmyRYkOSeTbJJiJRYECs1keqDFLfZH1DS51hupameOHR13OsdGjYi1wXbA6jTvV7xNiFdCQxm9kXT0HF3oiMPrYah1gHNda4DrWOpsA4Hfu70RMMmhTvO5cRHuyJkIGwUcsxBW5nCBnlShFyfIjJ6kqKOqIOi0KkhhA3VvakhBxxCw5FSxVTjvp4pe0EuB0sOeyaOrGvG22irZIpLhDEM17aoK470wJaRqhbM/RVURzOKe+xQIxWxPILaglbawOqhrKcAFckox3U0ehynPYpQJPrOazrpdVVRffXZQCXQhSMhFzruFZjjUOSjPUSyKl9kDYi52ifUFMWAXSulGXU81YKd4LQhaibqvQs6DDG9z7CozposqKhkLc8htyG7nHkBxQ9fiTadgJF3H4Gc+8/dVUqqt8ji97ruO/IDkBwCBh0zyeZ8L+S1qtZ4fkhzL+BjiHSVz9G3jbyHxHxdw8AlMr79w5c/FQB99VGTutaGKMOIqjn8molPlu7/v/AJ8Fj6ITMM7r2Dsto+GtwCB32v7rqfR5pDhfRcZ6N00Uk4ZMXDNo3KbXcdhm4LsvR1oYGMbms3S73FzvNx3QpRrKqHWRzwNP5Ol0JtHflqfBRw4/G5pcCLDvHvyS7F8R6mhmfYk5C0ZRc3LTqeQ71UZZYRkLM2QtizDKS14D7jPoQTuNbaBaSZzyx7rOi0tc2Zgew3FyD4jdK8SG6W9BcTY99VE2+j+sbp2QHWuBwAzbDkndS25RYMDKO10VLEKz6u0O/wDJI7JHcXDdO08jkPmlFS92XNoNQHakku1zPt5b/ksx2vEtRI8G8cY6hg4HW73g/wA2ngEglxMyy3BGQbDX+EfnZFlK+WCfLGHWFj7cbixuC24FiWjlYDTmArLR1v1mIgm8rBqbfGCdHd/D271Qm1QOXKWkgHPbg5wBJH9yloMcdFJE8E2Za4+00kB4PiMwTRlTsSLO8kGy1F0diUQuHt+F4Dm94IuD7oeMLWjK42glnrKUnYLbqS3dGxyWAWsnaB9kLe7+BgQFaufbZelhUbinYiGWs0tdCdeOamnos2xQn7Od3eqaoe45yfD5HX3R1XUHZLYRwTV0YtwXJ5K3WdXp3J43FMEgpXO8FvJTkbb7o2nlAA1CidKL77oe9thvBio98ktLT5mWPFMacNgjc950boBtmPAD9c15hcWrbC+qUdIMT62Qhv8A22Egci7+J3yCAovLPb6epblJYMakv1dL/v0BVlW6V5e74j6AcGjkAhZJLCywuUbtVpRSMbJN18s8DlqTv4XUjQtJtiiLsrzTUbNKGrLJGPH8Lmu/tIPyXcsDddwtsbEd4OoPouCBdh+i/Gc9PaVrv3RDWvykh7OAvzba3hZPOHKkVcOV04+/J15lO2WnkjfbK5hBvsNDZ3lv5LnmFxtFK8OGYkN1uT6G+yJ6ZdKHGndHCS1rhY5R2nNPAkbDuCqUHSyNtO9mYtdYWaRq7fYeSKDgnBuzq30dYc2Ok6wAZpHyEnc5WuLGtJ7gPdE9KMQMFO8t/wC4/sR88x3d/SLn0XKvo96YVEUkjIyHRPJcGSA5Q86ZhsRra/P3T3pdWVMji97CGahuVwcGN5Dx4myJGirkjJ8lWxGuyNLRsAbd5OmY9+t/RIW1DnBzW6atYeZzalbYrVEtOvG/pcrfDI8vaPC7vMN09yPVSbsEkLrvbexIvcacRsjcOrszg1+mUWB5+PevcRYG9WziGAu8TqfxCAkjvqNEwjqfRKvNRTvhd8cNns43icdR/S72eFuSVT+iGOdVPFISdDllH2o3WY8+QObxCvGKQ5JHDvK09HO7ixEbKk6BFwvdpYXC0oKTW7h4BMJXZRwRckknSQgaoeXA2FjyCWytIFz4JoKtBzxh5uSUOMq7HB6WbgiM6D6ktOi8u79FRnFN2hzi9Q3KbKBlcb2U8zy5190uniLSsCCT4ZsZsksbuPQeKnXdbfWtUp6womhbme1vMqUsaSshDVSk9paWVxipSR8chLGcxcdp3kPchIb8EXjFQDIGt+GMZB3nd59dPJAjVAxQSV+/Jo5Mrk69uDVzluxi96tbt0RGwcI+bzHhjTE4ATH8VpSMzWcxyJ5kbBS4bTWHWv8AhB7I5kfIIKsxEmTODrdB3ycqj6f2izkxwhC5+v8AbF+E4cZaiOHbM8NPdrr7XX0JSYPT08LRIQxjGgNbxPAAeJ4rnPQro4aiuinGmmYj7/wk+Y18VZvpBxDLVRU7iCS61v6TY+Vx5u7lcjPckzH2eC2i0O6PseMwsQRp4LneNdEj1xY1u7m288w+YXXOhEBdBG7OMoaQ5pFyXcDm4eCb1NDDnBc1tzaxtyOilHoFkncqZzbCug5pmNJFjvc+AP5p1h08E3WxZx1zSRlN9RzHAq441R5mDthjRq7sg3bxA108VwuOv6nFW2dbO519b6F1h6AJPslDJ5RV0uw/qqlzALAm4HiDfy0CipZwQGjif9Obf9clcPpQwB0conOoyb201/XuqBTxubfLpmOTUX7iUSLKeZVLgOqm53TScLAD2A9rIOSAtsDy/XsnYpv3LRxfI30b/wAheYhh5zy6fCG39P8ACmBEHW5XAjzHMHcLsmFVjaijp5tCSzI7j2ozk18coPmuQVEFlevozrc0FTTndhEzB911mPt4ER+qLhdTGZajU2UUk5KBkfqvGVhvYrU8L1RIKc0ngvOpI5eqifUHgp2C4QZWhzcR81n1Ud6yxXmYqu2I4kYwChqqC5si6xlnd6ylZd1yuejKluOmnjUnsoXyYP2cwU+BU2XPK7aNpI7zsB62ViiYC3Kf8ILHmiKBrRp1j9e9rdfxI9FGOoc3sfqPl/HxwrxV6L9xAT/nxO6nibZDxnVEdZorMgOFpcslezTcLeOlLngDiQPVCOk0Ka4FrISf4WOd52sPxQ53GLZZxOM8lf6N8VqgBkbs0WHgOPig8Jwsyv7rj17lPPT9YeRuuhfR50ZL3NNh2Ta/3jx9PmoYvSK7YLUTbbyS6XRaujMMWH0xlc5pkOzb2N7WAA3VGrujElfUuqWTgSlwdlkByggggNLdgOVuatP0jYiyMsgD85Z8Xc4iw89/ZLuhGsjT3hWYu5bV0jPy8R3y7fP0dM6I4e6KLK8AOHLUJpUwA2O9tltSORGW4ViqM9yt2LcahzsAuQCbHwXz107w/JWydW49kjKeOhX0JjcDntDBxNiRwC4T0uw5zKqZo1sZCCb3NtB6fNOkNKXCR0DB8Tbi+GhkluujGR/MkCwd5j3XOcdwCSnmiYQcoBLXcHfa8+aefR5iIpK3K8lscoZHfgHkXaXd19Fe/pDwPNSyFouWgvaQNdB2h5i4S6ZLicfk5pT1TZHw5B2Rz565vwHompoOsZUvPEA+difmq/hEZZA6R2mUOtzLnWy2VvwsfupQNjlHs3/KMisysYnhGsI+0wH2/wCVD0Pqfq9ZC92jHl0Mn8rxa58Dld/SrxVYZnNOBu3Jw+0PzcFWsWwMgzWHwnOPFru0PQhKqdoVlmxGlLJCLcVE2K41CNim66CKU6uLcr/52dk+tr+ahAIWmsloddEApypstgiIxbUqCaVDcmyRu2TRedb3JbLVlp7lt9bPcoPGxHMZoblSR09hop2sUzWrjnP0O9jhV2Bsdr4Jd0oqLyMbwaweriSfaycRxdpVvG5Lzydzsv8Ab2fkrOmSeS/ZFH8hJxw7fd/wBMdqpS5DgqVq0GjDhP0J9xbmn/RiDWYHgAPc/kq2HK9dFMHfO1743wXe5jQx82R+bUAZSNQSd1Xzxk4NIvaXLBZFOT6/4zaipBcWFySLeugXT46ltBRB2mY3DfvyHd3gPyVNb0XraV7ZJIWBtyG9vNd1tNDbv9Um6Z9KZJSwHTK3KA3Yc/U6oUMcsUef1MJky49RNKP6I8v5FmJYm6Sa7iTc6lXboTOBI0cLrnNNJmc3Xjqul9A6bM9o5ke5Rca2oq53vd+h1zDzdjDzF/VHZVCxobYDYaBS5lfZjEU7NlyfpfRD61Ibbtf7uC6243sqjjnRrrZZHF2Xs2HibEeWhUokJe5zWuog8tHNzPLtZfmuk9H8We+OalqmnrYnPYxx+GZjdQ5p4kNLb+IPOy39lwQ3uC82aNdAC05i4Ea6kfjuoaxsk5ikifaWGUvaHOsHNcMrm3Pd80Z4JOLYoyp2UXpphDo5mxN0YBmbyIJv7HTyT2kdkjaNjJc78Gsb+furDU9HHVrWOfdrhe2UA3sbO9wkeIYQ2OsjY6qjztjyNgc1zZP3mo1F23Nm+QCFFk8kOeBxQy/vrWvljp3+hP8A6qXEaVrpJgBu7L4B7PzslENdevkiB2po291w0n/eEyGIA1E7DuY45B/SXX9gERMrgXR0diWLiLPA8LB3+ks9CiSy26WCubDP1l+yHOZJ3NvYn+19/wClNcRfkcR+ijY3aonEhMiGlcvHu24XUL2o1Ez0NzaLf6mzkvYYeN1JlHM+iHJ88CObtXrlreyx8gXGtHoaZPQt7QVHq5Lvc7m4n3V0o3fETwaT6AqkTu1V3RrzS+jH/Ky8kfs1TTCMLMxNzlY34nHhyA5kpXA0k2G50CscjhG1sTTtq/vcdz8vJW80nFVHszNJBSe6XS/f4Gf7PpwLNia7vdckph0YoAaqNrezE5rnvLb/ALvqLyPd3di/nZIaGpBBHJMKKncWuDCcw7TLX+Jutj3EaW71nq4vzu0bU2pw/wASSfwjqmP1+WKWYvlL2x5WRSDN1ZeWNcesucxGe22/guI1sxkcf1sr+ekL6qMOt8QdnH3nTOmI12s4i3cBzVRrsNd1h032Vh5lPJ/oz/8A5pYsKrm+fr0AsJhOYcdV1r6OqYiWO/2lTsBwTYncrpnQuDLI3TmpQyqU6QCeCWODk/Yv0jLqE8R4IlQuHaC0kzDZuWoHE26O/lHsf8pigMTOjv5fmnh+pCl0UmuGpug6dtng96NrNygpHWWnFsQ7w6oyZ2Oc4BkrnsLRe8czTIQeQBa/XuIXOuntGRXdey46y+hN3Nlhf1TwTzu1p8HBXdldmgeQAXNbbXk67SNOQe4qhPe6Wqle+2Yu8rhoadO+1z3qhkhtkPu8tAuFYiTXiRxDc7srr7AO7Iv3CzU4xCt6jEIy82GQMf3C5afwVcdTdr9cTZFYxUmZ4cfiDAxx5kF2vmCPO6hZChnVyf8AVVEDtpGteO93VjMB4gn0TnBqs1FHC46vj/cv8YwA0nxblKotS97nNeSS4AC/GzQA3XusrB9HOIETTQOOkoLh/wDYy7vdpf8A2hEhKmIsL9B2lAWg6rfE58pI7/wQUVRmCuJOrJk8tTwChu7moiwk6Iz6m7mFF0hHMjWFa/WBcXSgVPLZTRVOq5h4aOvWq3DmCWzZP5H/AIFVCUalWSjk7L+N2v8AwKrtQO0fX1RtMqbKX5CW6MQ3AYrvc87MF/M6N+Z8lt1hLzfZE4fAW0xcN3uPo3Qe90v1upN7pN/QCKePFFe/I1iisbjZWnBD2bndVvDWbXVjo4MnHdUM9NUbGkT79AiKPqJyf/FKbnk1/wCX5jknU1G02JASwkOBB1B9jzRdJU3aY3bjY828Py8lUdvn1Lm1R49A2BrQRZXTozq5v64Ln9PVhr9eavvRB93NPj87K/pIPcZn5GVYy8hRuGq3aVq5bJybN0vxIdlyPugcS+EqUOxn0Uuq3KXSm50R2Jv1IQActOKpWOgvDJAw2Ox0PhxUGMYRGB1jQBcOuRxOQgHzsonyW4o0yh0cTTsZWsPdma9oPug5o8WRZSqGlzOdpppb0JH4oOSLtm/dfxN/8eifwxZesd9/8BZBmjvI/na48w6yqDCSRnZ8CVmFEsmY9p1BuPEaj8EQ+DR/v7KGjh1uOH+3U+wv5JDlsxcZiHjZ4Dh4HW3lsoY2dlF4SRLEYz/B22/yuOo8nf8A6UlTR6dngrqypxSHiBUjDmTBAMly6Kb66hzuTHOEF62ZMbqKRaByzdtl7xHFj3DJCTbmCPUJZOdRfkiMJqLSN8VpiEdpCBwNvdBiqm0W8kt+JP5LAWhsETb7MB83do/igo42270wrafhyAHpooKKMXsVSUuGzTnjTaj8UG4VR31OydCG1rbIGlitqmJJsqs5W7NDDBQjRFLVBvFbmvsB7HxS2qsNzryUP1y48ESOO+SGTNsdDaGbM4W5rqXQjYeS5Jh8oLhquudC3aBaGmVMxNfkcol2aVi1asDtFfME3ugsR+FF30QWJHsqUexmUTFT2ilolKY4se0lblrQ6EiVr0zghDowy9nZ2PB72uBSeOM8Ewgcbt8kLKk+BMWjWN4O5e4eZICySMBxf91n+4fJEiL989v/AM4/1Oafmo5o7NcOTSP7XEfNUCIlkit1g+6CPMH8kDQPyPuRcAhxB4jZzSO8Bw805MVxrvlsfL/BQVdT2fcfxsbIPFw7Y/vDx5phwuhd9XqQ29wHBt/tQy2yu9C13iE5qXljnDvQNNRsqqZhzZJI7xB24LfiYHjiLEWPCx8EVi0l3DUXsL2521t5osEJAMwz68VF9Xd3L0wEG4K37X6CLddEzjNZAQdkG5itmJgObtz2VefSuHA+nJYuLJaNXU4NsiKj+MeKYYlF/wBQB9osPrZDwQG4OU8OB8k3xOPNJTm2UjK02Frlrhoe8ApSl5/pj44/4/tDipcCSORKhpY7d6KNKNdPPRFRwO8bDQ93K/Lf0WVupHSbLdm8QFlP1JI0W0VJpchGFoa22520NrIDlzwGsrGJsIIvtqg2P0VgnpGv3v8AiktZQFhAGuuivYppqjO1ON3uRLhh7Q8V2HoQ/QLklDBYt5rq/QxtgFewO5GRq4tQL5deNOi1a5YCrhjG90FiLtEUCgsQOinDsZlHxb4ilhKb4my7kne3VamOSodBNKdPNEvFrc1FSjloUYWbXQJvzCNJaY9a1/AyR+2VRVMPaf4ye5B+adxwgtB5EH0Dj8ggqmO5uP4gfUt192j1VZkBBMyxb3sjd5FmU+4UVfT3p2uG8T3tP8jnX9i5h9Uzrqa8cLhwjDT6Zm+4Kjw9oImafhNr97ZGlp9gmQ4k6OVlpXx8JG3A+8ztD2zjyCMEV3G/NV/EGupZmuO8bg6/2m3BJHcR+JVwnpxmuNjqO8HUFThKlRJEGSwAW/UhRTFQ9aeaRIorbEGyCkaQdRxFt/kp4H6Lb4vJc2m4s6+cFNC9/YO24toSBbT8kY9heyJwGrZGEg6DUhpN/IKR1Lcc14JA6KSMb2One3UH1CnvugDw0mWMYaSdbeIPJEMiDe+2m42N77JbDjnWRtuNXNafC4CwyE7Kg4yumaMJJ8jI1RAtvysT6LaIgakX7rn5IKN2mymjlUaJvl8HkrweFvC6Gkbceenz+S2kURdZEjwJpNEkMYDgui9EH6BcwFXqF0foe/shaWk75Mf8lFKBfmuWByiY7ZbErUOZJboHEDoii5A4g7slSj2JlPxGTtFBWBU9ce0VBdX+kINpmWUkp0UbH6BY+RAfLETRYiA0g768eYstaGrzZm+Y8tx5oGXwUcJyOuN0TammNQ0l0IYRplA8NNPdCUtKWvlb91tjwIubfP0WzqgnUr01ptbyQWh6I8QwmOojySjW3Zc34mHu5juK2hoSyKONzg5zGNYXbXyiwNvABaiqss6+5UGmPQHPChupPMe6YTBDZDyS3DnMoWHyRfUaXQlDNcW5JnGdFz07TOwg01ZE1yGjkAkuN1vUCxSyqmyyXCeMbFPJtpjDD3ZQ5p/ge5o/lPab7FNxViyr4m7YcP42W/rj1H+k28lPT1nNNkhbsbBPjb7f1fsPDU6bqOCr1Ssz3W8YKDsos2NBUaqGWZRMKFqqoBJR5JXXZOBcjmuldDJOw1cqgrNV0roQ/Rq0dKqfJi/k52qR0djtAtjIoonaKRaJzpsDrdBYg/QoslLK5+/h+SnDsYqeIP7RQ7Spq74kMCrq6HQV12i8MqHC9dCSmpDnr6i61Dl62mKnhpbblO5RSHN2tsFo5TkWUMrwgWIElBXrDbxWPeoHPSYg5kpupNUPA/s3W/1lCYjkFLIG7JjFW6qtxT8LouGq4LIniOmxZ00Oaia6WVTBvxXrp7jdDSyC17qMI0NmnfBPTPuACbEODhfu3HmLqVrgXG23BJnzkFHUlRoiyhSsq483NBzpNNN15DiRG+qCqZrbFA/WiSoxxbkHlqdskWP9oXBPFLX1t90EargonSap4YaHyavgbUM/aHiur9CZtB+uK5FSRbLqHQt1gPC6NjSUjP1E3KPJ1GF+inzJZSS3ujcytmUS5kqxCTUjuKYZ9EqxB34FTh2Myt1p1QeZE1h1QV1bRJEoepWSqALxykOFxklF30QEBKn62yDLsRu96EkddbSS3WjSm6EQvNlsyAu2WTFbskIATNiJ3OsEP1y8e4kKGx5KKQjh/WLdkyxYqrQaM5WENmOy9BWLEFqi7GTkrZG/dSQSLFidrgjF+Y9qI+PBByGyxYnxjanjoxj1uHX3WLFNorxk6CqGoIcF03ohUXtb9aLFiglyEk/KdKw12h8T+KZNKxYjlFmpdoUqxJ+x+78lixEh2MVitfqhA5YsVuPRJErHIhrLrFijIcla64soZ5F4sQ0IH6xe9YsWKbEa5rrd1rWG6xYosRPA++il6gLFiExH/9k="/>
          <p:cNvSpPr>
            <a:spLocks noChangeAspect="1" noChangeArrowheads="1"/>
          </p:cNvSpPr>
          <p:nvPr/>
        </p:nvSpPr>
        <p:spPr bwMode="auto">
          <a:xfrm>
            <a:off x="84667" y="-1571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758813" y="3426542"/>
            <a:ext cx="6567948" cy="3785652"/>
          </a:xfrm>
          <a:prstGeom prst="rect">
            <a:avLst/>
          </a:prstGeom>
          <a:noFill/>
        </p:spPr>
        <p:txBody>
          <a:bodyPr wrap="square" rtlCol="0">
            <a:spAutoFit/>
          </a:bodyPr>
          <a:lstStyle/>
          <a:p>
            <a:r>
              <a:rPr lang="en-US" sz="2400" dirty="0">
                <a:solidFill>
                  <a:schemeClr val="bg1"/>
                </a:solidFill>
              </a:rPr>
              <a:t>“Ask him to shake hands with you, but he will not move, because it is contrary to the order of heaven for a just man to deceive; but he will still deliver his message.</a:t>
            </a:r>
          </a:p>
          <a:p>
            <a:endParaRPr lang="en-US" sz="2400" dirty="0">
              <a:solidFill>
                <a:schemeClr val="bg1"/>
              </a:solidFill>
            </a:endParaRPr>
          </a:p>
          <a:p>
            <a:r>
              <a:rPr lang="en-US" sz="2400" dirty="0">
                <a:solidFill>
                  <a:schemeClr val="bg1"/>
                </a:solidFill>
              </a:rPr>
              <a:t> But If it be the devil as an angel of light, when you ask him to shake hands he will offer you his hand, and you will not feel anything; you may therefore detect him.”	</a:t>
            </a:r>
          </a:p>
          <a:p>
            <a:endParaRPr lang="en-US" sz="2400" dirty="0">
              <a:solidFill>
                <a:schemeClr val="bg1"/>
              </a:solidFill>
            </a:endParaRPr>
          </a:p>
        </p:txBody>
      </p:sp>
      <p:sp>
        <p:nvSpPr>
          <p:cNvPr id="7" name="TextBox 6"/>
          <p:cNvSpPr txBox="1"/>
          <p:nvPr/>
        </p:nvSpPr>
        <p:spPr>
          <a:xfrm>
            <a:off x="0" y="6550223"/>
            <a:ext cx="8534400" cy="307777"/>
          </a:xfrm>
          <a:prstGeom prst="rect">
            <a:avLst/>
          </a:prstGeom>
          <a:noFill/>
        </p:spPr>
        <p:txBody>
          <a:bodyPr wrap="square" rtlCol="0">
            <a:spAutoFit/>
          </a:bodyPr>
          <a:lstStyle/>
          <a:p>
            <a:r>
              <a:rPr lang="en-US" sz="1400" dirty="0">
                <a:solidFill>
                  <a:schemeClr val="bg1"/>
                </a:solidFill>
              </a:rPr>
              <a:t>D&amp;C 129:5-8</a:t>
            </a:r>
          </a:p>
        </p:txBody>
      </p:sp>
      <p:pic>
        <p:nvPicPr>
          <p:cNvPr id="38916" name="Picture 4" descr="http://t0.gstatic.com/images?q=tbn:ANd9GcSTl0sSQJoiWtgOT5DRjIm2h_oQQqh1lxzDlGBLzufuT7Hk1lWx"/>
          <p:cNvPicPr>
            <a:picLocks noChangeAspect="1" noChangeArrowheads="1"/>
          </p:cNvPicPr>
          <p:nvPr/>
        </p:nvPicPr>
        <p:blipFill>
          <a:blip r:embed="rId3" cstate="print"/>
          <a:srcRect r="2489" b="21613"/>
          <a:stretch>
            <a:fillRect/>
          </a:stretch>
        </p:blipFill>
        <p:spPr bwMode="auto">
          <a:xfrm>
            <a:off x="6781965" y="881585"/>
            <a:ext cx="4668480" cy="1873045"/>
          </a:xfrm>
          <a:prstGeom prst="rect">
            <a:avLst/>
          </a:prstGeom>
          <a:noFill/>
        </p:spPr>
      </p:pic>
      <p:pic>
        <p:nvPicPr>
          <p:cNvPr id="10" name="Picture 2" descr="http://t1.gstatic.com/images?q=tbn:ANd9GcT3sUk2d4nxsX1JGyhA13E7V1dVaQapCg4kyyyuSFZNw1rGJ_jdqQ"/>
          <p:cNvPicPr>
            <a:picLocks noChangeAspect="1" noChangeArrowheads="1"/>
          </p:cNvPicPr>
          <p:nvPr/>
        </p:nvPicPr>
        <p:blipFill>
          <a:blip r:embed="rId4" cstate="print"/>
          <a:srcRect/>
          <a:stretch>
            <a:fillRect/>
          </a:stretch>
        </p:blipFill>
        <p:spPr bwMode="auto">
          <a:xfrm>
            <a:off x="216310" y="3625769"/>
            <a:ext cx="4064000" cy="24408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xit" presetSubtype="0" fill="hold" nodeType="withEffect">
                                  <p:stCondLst>
                                    <p:cond delay="0"/>
                                  </p:stCondLst>
                                  <p:childTnLst>
                                    <p:animEffect transition="out" filter="fade">
                                      <p:cBhvr>
                                        <p:cTn id="15" dur="5000"/>
                                        <p:tgtEl>
                                          <p:spTgt spid="10"/>
                                        </p:tgtEl>
                                      </p:cBhvr>
                                    </p:animEffect>
                                    <p:set>
                                      <p:cBhvr>
                                        <p:cTn id="16"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508000" y="609601"/>
            <a:ext cx="10363200" cy="2554545"/>
          </a:xfrm>
          <a:prstGeom prst="rect">
            <a:avLst/>
          </a:prstGeom>
          <a:noFill/>
        </p:spPr>
        <p:txBody>
          <a:bodyPr wrap="square" rtlCol="0">
            <a:spAutoFit/>
          </a:bodyPr>
          <a:lstStyle/>
          <a:p>
            <a:r>
              <a:rPr lang="en-US" sz="3200" dirty="0">
                <a:solidFill>
                  <a:schemeClr val="bg1"/>
                </a:solidFill>
              </a:rPr>
              <a:t>Egyptians:</a:t>
            </a:r>
          </a:p>
          <a:p>
            <a:r>
              <a:rPr lang="en-US" sz="3200" dirty="0">
                <a:solidFill>
                  <a:schemeClr val="bg1"/>
                </a:solidFill>
              </a:rPr>
              <a:t>fallen serpent—</a:t>
            </a:r>
            <a:r>
              <a:rPr lang="en-US" sz="3200" i="1" dirty="0" err="1">
                <a:solidFill>
                  <a:schemeClr val="bg1"/>
                </a:solidFill>
              </a:rPr>
              <a:t>Seba</a:t>
            </a:r>
            <a:r>
              <a:rPr lang="en-US" sz="3200" dirty="0" err="1">
                <a:solidFill>
                  <a:schemeClr val="bg1"/>
                </a:solidFill>
              </a:rPr>
              <a:t>u</a:t>
            </a:r>
            <a:r>
              <a:rPr lang="en-US" sz="3200" dirty="0">
                <a:solidFill>
                  <a:schemeClr val="bg1"/>
                </a:solidFill>
              </a:rPr>
              <a:t>—Satan, </a:t>
            </a:r>
          </a:p>
          <a:p>
            <a:r>
              <a:rPr lang="en-US" sz="3200" dirty="0">
                <a:solidFill>
                  <a:schemeClr val="bg1"/>
                </a:solidFill>
              </a:rPr>
              <a:t>whose arms are “bound in chains”</a:t>
            </a:r>
          </a:p>
          <a:p>
            <a:r>
              <a:rPr lang="en-US" sz="3200" dirty="0">
                <a:solidFill>
                  <a:schemeClr val="bg1"/>
                </a:solidFill>
              </a:rPr>
              <a:t> or “hewn off” and whose legs are “hacked off” and whose joints are “cut asunder.”</a:t>
            </a:r>
          </a:p>
        </p:txBody>
      </p:sp>
      <p:pic>
        <p:nvPicPr>
          <p:cNvPr id="7170" name="Picture 2" descr="http://t2.gstatic.com/images?q=tbn:ANd9GcTabnYv4IMW3p5CGfz70QNeVJ3wgakUHaex2Em-MlcY4b_Kn13ehw"/>
          <p:cNvPicPr>
            <a:picLocks noChangeAspect="1" noChangeArrowheads="1"/>
          </p:cNvPicPr>
          <p:nvPr/>
        </p:nvPicPr>
        <p:blipFill>
          <a:blip r:embed="rId3" cstate="print"/>
          <a:srcRect/>
          <a:stretch>
            <a:fillRect/>
          </a:stretch>
        </p:blipFill>
        <p:spPr bwMode="auto">
          <a:xfrm>
            <a:off x="8737601" y="304801"/>
            <a:ext cx="2349500" cy="1762125"/>
          </a:xfrm>
          <a:prstGeom prst="rect">
            <a:avLst/>
          </a:prstGeom>
          <a:noFill/>
        </p:spPr>
      </p:pic>
      <p:pic>
        <p:nvPicPr>
          <p:cNvPr id="7172" name="Picture 4" descr="http://t3.gstatic.com/images?q=tbn:ANd9GcR2Mqn2odHuGeZldCmrlNoT_oqoGf1x7HYrfRU77KY-EDAp5uIw"/>
          <p:cNvPicPr>
            <a:picLocks noChangeAspect="1" noChangeArrowheads="1"/>
          </p:cNvPicPr>
          <p:nvPr/>
        </p:nvPicPr>
        <p:blipFill>
          <a:blip r:embed="rId4" cstate="print"/>
          <a:srcRect/>
          <a:stretch>
            <a:fillRect/>
          </a:stretch>
        </p:blipFill>
        <p:spPr bwMode="auto">
          <a:xfrm>
            <a:off x="6646607" y="3748549"/>
            <a:ext cx="4329145" cy="2160638"/>
          </a:xfrm>
          <a:prstGeom prst="rect">
            <a:avLst/>
          </a:prstGeom>
          <a:noFill/>
        </p:spPr>
      </p:pic>
      <p:pic>
        <p:nvPicPr>
          <p:cNvPr id="6" name="Picture 5" descr="topsells_beasts_and_serpents_2.jpg"/>
          <p:cNvPicPr>
            <a:picLocks noChangeAspect="1"/>
          </p:cNvPicPr>
          <p:nvPr/>
        </p:nvPicPr>
        <p:blipFill>
          <a:blip r:embed="rId5" cstate="print"/>
          <a:stretch>
            <a:fillRect/>
          </a:stretch>
        </p:blipFill>
        <p:spPr>
          <a:xfrm>
            <a:off x="865239" y="3519949"/>
            <a:ext cx="4219549" cy="2094270"/>
          </a:xfrm>
          <a:prstGeom prst="rect">
            <a:avLst/>
          </a:prstGeom>
        </p:spPr>
      </p:pic>
      <p:sp>
        <p:nvSpPr>
          <p:cNvPr id="8" name="TextBox 7"/>
          <p:cNvSpPr txBox="1"/>
          <p:nvPr/>
        </p:nvSpPr>
        <p:spPr>
          <a:xfrm>
            <a:off x="11474245" y="6488668"/>
            <a:ext cx="717755" cy="369332"/>
          </a:xfrm>
          <a:prstGeom prst="rect">
            <a:avLst/>
          </a:prstGeom>
          <a:noFill/>
        </p:spPr>
        <p:txBody>
          <a:bodyPr wrap="square" rtlCol="0">
            <a:spAutoFit/>
          </a:bodyPr>
          <a:lstStyle/>
          <a:p>
            <a:pPr algn="r"/>
            <a:r>
              <a:rPr lang="en-US" dirty="0">
                <a:solidFill>
                  <a:schemeClr val="bg1"/>
                </a:solidFill>
              </a:rPr>
              <a:t>(6)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609601"/>
            <a:ext cx="10363200" cy="2554545"/>
          </a:xfrm>
          <a:prstGeom prst="rect">
            <a:avLst/>
          </a:prstGeom>
          <a:noFill/>
        </p:spPr>
        <p:txBody>
          <a:bodyPr wrap="square" rtlCol="0">
            <a:spAutoFit/>
          </a:bodyPr>
          <a:lstStyle/>
          <a:p>
            <a:r>
              <a:rPr lang="en-US" sz="3200" dirty="0">
                <a:solidFill>
                  <a:schemeClr val="bg1"/>
                </a:solidFill>
              </a:rPr>
              <a:t>Muslims:</a:t>
            </a:r>
          </a:p>
          <a:p>
            <a:r>
              <a:rPr lang="en-US" sz="3200" dirty="0">
                <a:solidFill>
                  <a:schemeClr val="bg1"/>
                </a:solidFill>
              </a:rPr>
              <a:t>	Their Gospel of Barnabas</a:t>
            </a:r>
          </a:p>
          <a:p>
            <a:r>
              <a:rPr lang="en-US" sz="3200" dirty="0">
                <a:solidFill>
                  <a:schemeClr val="bg1"/>
                </a:solidFill>
              </a:rPr>
              <a:t>		When Satan was cast out of Paradise he was to have his “legs cut off by the angel Michael with the sword of God.” </a:t>
            </a:r>
          </a:p>
        </p:txBody>
      </p:sp>
      <p:pic>
        <p:nvPicPr>
          <p:cNvPr id="6146" name="Picture 2" descr="http://t3.gstatic.com/images?q=tbn:ANd9GcS0nPQEPwFPp88qWV6u0enJe0-nL8KNAZ-fBVym15MB1vHytdKyBw"/>
          <p:cNvPicPr>
            <a:picLocks noChangeAspect="1" noChangeArrowheads="1"/>
          </p:cNvPicPr>
          <p:nvPr/>
        </p:nvPicPr>
        <p:blipFill>
          <a:blip r:embed="rId3" cstate="print"/>
          <a:srcRect/>
          <a:stretch>
            <a:fillRect/>
          </a:stretch>
        </p:blipFill>
        <p:spPr bwMode="auto">
          <a:xfrm>
            <a:off x="4201651" y="3375913"/>
            <a:ext cx="3084051" cy="3184969"/>
          </a:xfrm>
          <a:prstGeom prst="rect">
            <a:avLst/>
          </a:prstGeom>
          <a:noFill/>
        </p:spPr>
      </p:pic>
      <p:sp>
        <p:nvSpPr>
          <p:cNvPr id="7" name="TextBox 6"/>
          <p:cNvSpPr txBox="1"/>
          <p:nvPr/>
        </p:nvSpPr>
        <p:spPr>
          <a:xfrm>
            <a:off x="11474245" y="6488668"/>
            <a:ext cx="717755" cy="369332"/>
          </a:xfrm>
          <a:prstGeom prst="rect">
            <a:avLst/>
          </a:prstGeom>
          <a:noFill/>
        </p:spPr>
        <p:txBody>
          <a:bodyPr wrap="square" rtlCol="0">
            <a:spAutoFit/>
          </a:bodyPr>
          <a:lstStyle/>
          <a:p>
            <a:pPr algn="r"/>
            <a:r>
              <a:rPr lang="en-US" dirty="0">
                <a:solidFill>
                  <a:schemeClr val="bg1"/>
                </a:solidFill>
              </a:rPr>
              <a:t>(6)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609601"/>
            <a:ext cx="10363200" cy="1569660"/>
          </a:xfrm>
          <a:prstGeom prst="rect">
            <a:avLst/>
          </a:prstGeom>
          <a:noFill/>
        </p:spPr>
        <p:txBody>
          <a:bodyPr wrap="square" rtlCol="0">
            <a:spAutoFit/>
          </a:bodyPr>
          <a:lstStyle/>
          <a:p>
            <a:r>
              <a:rPr lang="en-US" sz="3200" dirty="0">
                <a:solidFill>
                  <a:schemeClr val="bg1"/>
                </a:solidFill>
              </a:rPr>
              <a:t>India according to Josephus:</a:t>
            </a:r>
          </a:p>
          <a:p>
            <a:r>
              <a:rPr lang="en-US" sz="3200" dirty="0">
                <a:solidFill>
                  <a:schemeClr val="bg1"/>
                </a:solidFill>
              </a:rPr>
              <a:t>	The serpent once possessed the power of human speech, but had been deprived of it.</a:t>
            </a:r>
          </a:p>
        </p:txBody>
      </p:sp>
      <p:pic>
        <p:nvPicPr>
          <p:cNvPr id="6" name="Picture 18" descr="http://blog.kareldonk.com/wp-content/uploads/2011/08/auryn.jpg"/>
          <p:cNvPicPr>
            <a:picLocks noChangeAspect="1" noChangeArrowheads="1"/>
          </p:cNvPicPr>
          <p:nvPr/>
        </p:nvPicPr>
        <p:blipFill>
          <a:blip r:embed="rId3" cstate="print"/>
          <a:srcRect/>
          <a:stretch>
            <a:fillRect/>
          </a:stretch>
        </p:blipFill>
        <p:spPr bwMode="auto">
          <a:xfrm>
            <a:off x="8737600" y="4953000"/>
            <a:ext cx="2917744" cy="1600200"/>
          </a:xfrm>
          <a:prstGeom prst="rect">
            <a:avLst/>
          </a:prstGeom>
          <a:noFill/>
        </p:spPr>
      </p:pic>
      <p:pic>
        <p:nvPicPr>
          <p:cNvPr id="7" name="Picture 6" descr="serpent.jpg"/>
          <p:cNvPicPr>
            <a:picLocks noChangeAspect="1"/>
          </p:cNvPicPr>
          <p:nvPr/>
        </p:nvPicPr>
        <p:blipFill>
          <a:blip r:embed="rId4" cstate="print"/>
          <a:stretch>
            <a:fillRect/>
          </a:stretch>
        </p:blipFill>
        <p:spPr>
          <a:xfrm>
            <a:off x="1524000" y="3048000"/>
            <a:ext cx="6299200" cy="3149600"/>
          </a:xfrm>
          <a:prstGeom prst="rect">
            <a:avLst/>
          </a:prstGeom>
        </p:spPr>
      </p:pic>
      <p:sp>
        <p:nvSpPr>
          <p:cNvPr id="9" name="TextBox 8"/>
          <p:cNvSpPr txBox="1"/>
          <p:nvPr/>
        </p:nvSpPr>
        <p:spPr>
          <a:xfrm>
            <a:off x="11474245" y="6488668"/>
            <a:ext cx="717755" cy="369332"/>
          </a:xfrm>
          <a:prstGeom prst="rect">
            <a:avLst/>
          </a:prstGeom>
          <a:noFill/>
        </p:spPr>
        <p:txBody>
          <a:bodyPr wrap="square" rtlCol="0">
            <a:spAutoFit/>
          </a:bodyPr>
          <a:lstStyle/>
          <a:p>
            <a:pPr algn="r"/>
            <a:r>
              <a:rPr lang="en-US" dirty="0">
                <a:solidFill>
                  <a:schemeClr val="bg1"/>
                </a:solidFill>
              </a:rPr>
              <a:t>(6)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609600"/>
            <a:ext cx="10363200" cy="1077218"/>
          </a:xfrm>
          <a:prstGeom prst="rect">
            <a:avLst/>
          </a:prstGeom>
          <a:noFill/>
        </p:spPr>
        <p:txBody>
          <a:bodyPr wrap="square" rtlCol="0">
            <a:spAutoFit/>
          </a:bodyPr>
          <a:lstStyle/>
          <a:p>
            <a:r>
              <a:rPr lang="en-US" sz="3200" dirty="0">
                <a:solidFill>
                  <a:schemeClr val="bg1"/>
                </a:solidFill>
              </a:rPr>
              <a:t>Two Serpent Motif</a:t>
            </a:r>
          </a:p>
          <a:p>
            <a:r>
              <a:rPr lang="en-US" sz="3200" dirty="0">
                <a:solidFill>
                  <a:schemeClr val="bg1"/>
                </a:solidFill>
              </a:rPr>
              <a:t>		Mirrored twins</a:t>
            </a:r>
          </a:p>
        </p:txBody>
      </p:sp>
      <p:pic>
        <p:nvPicPr>
          <p:cNvPr id="7" name="Picture 6" descr="007ea952-2b65-4d00-87bc-665822ca0151.jpg"/>
          <p:cNvPicPr>
            <a:picLocks noChangeAspect="1"/>
          </p:cNvPicPr>
          <p:nvPr/>
        </p:nvPicPr>
        <p:blipFill>
          <a:blip r:embed="rId3" cstate="print"/>
          <a:stretch>
            <a:fillRect/>
          </a:stretch>
        </p:blipFill>
        <p:spPr>
          <a:xfrm>
            <a:off x="6217265" y="1489586"/>
            <a:ext cx="2046951" cy="2168013"/>
          </a:xfrm>
          <a:prstGeom prst="rect">
            <a:avLst/>
          </a:prstGeom>
        </p:spPr>
      </p:pic>
      <p:pic>
        <p:nvPicPr>
          <p:cNvPr id="8" name="Picture 7" descr="8138412209_24dc968c6b_m.jpg"/>
          <p:cNvPicPr>
            <a:picLocks noChangeAspect="1"/>
          </p:cNvPicPr>
          <p:nvPr/>
        </p:nvPicPr>
        <p:blipFill>
          <a:blip r:embed="rId4" cstate="print"/>
          <a:stretch>
            <a:fillRect/>
          </a:stretch>
        </p:blipFill>
        <p:spPr>
          <a:xfrm>
            <a:off x="8636000" y="4191000"/>
            <a:ext cx="3200400" cy="1600200"/>
          </a:xfrm>
          <a:prstGeom prst="rect">
            <a:avLst/>
          </a:prstGeom>
        </p:spPr>
      </p:pic>
      <p:pic>
        <p:nvPicPr>
          <p:cNvPr id="9" name="Picture 8" descr="article-new_ehow_images_a06_8a_c0_black-snake-diet-800x800.jpg"/>
          <p:cNvPicPr>
            <a:picLocks noChangeAspect="1"/>
          </p:cNvPicPr>
          <p:nvPr/>
        </p:nvPicPr>
        <p:blipFill>
          <a:blip r:embed="rId5" cstate="print"/>
          <a:stretch>
            <a:fillRect/>
          </a:stretch>
        </p:blipFill>
        <p:spPr>
          <a:xfrm>
            <a:off x="5588000" y="4114800"/>
            <a:ext cx="3115733" cy="1752600"/>
          </a:xfrm>
          <a:prstGeom prst="rect">
            <a:avLst/>
          </a:prstGeom>
        </p:spPr>
      </p:pic>
      <p:pic>
        <p:nvPicPr>
          <p:cNvPr id="10" name="Picture 9" descr="a2-serpents.jpg"/>
          <p:cNvPicPr>
            <a:picLocks noChangeAspect="1"/>
          </p:cNvPicPr>
          <p:nvPr/>
        </p:nvPicPr>
        <p:blipFill>
          <a:blip r:embed="rId6" cstate="print"/>
          <a:srcRect l="8861" t="8043" r="12658" b="11528"/>
          <a:stretch>
            <a:fillRect/>
          </a:stretch>
        </p:blipFill>
        <p:spPr>
          <a:xfrm>
            <a:off x="711200" y="2362200"/>
            <a:ext cx="4157472" cy="2878394"/>
          </a:xfrm>
          <a:prstGeom prst="rect">
            <a:avLst/>
          </a:prstGeom>
        </p:spPr>
      </p:pic>
      <p:pic>
        <p:nvPicPr>
          <p:cNvPr id="11" name="Picture 10" descr="t-auryn.jpg"/>
          <p:cNvPicPr>
            <a:picLocks noChangeAspect="1"/>
          </p:cNvPicPr>
          <p:nvPr/>
        </p:nvPicPr>
        <p:blipFill>
          <a:blip r:embed="rId7" cstate="print"/>
          <a:stretch>
            <a:fillRect/>
          </a:stretch>
        </p:blipFill>
        <p:spPr>
          <a:xfrm>
            <a:off x="8940800" y="380999"/>
            <a:ext cx="2438400" cy="2254045"/>
          </a:xfrm>
          <a:prstGeom prst="rect">
            <a:avLst/>
          </a:prstGeom>
        </p:spPr>
      </p:pic>
      <p:sp>
        <p:nvSpPr>
          <p:cNvPr id="13" name="TextBox 12"/>
          <p:cNvSpPr txBox="1"/>
          <p:nvPr/>
        </p:nvSpPr>
        <p:spPr>
          <a:xfrm>
            <a:off x="11474245" y="6488668"/>
            <a:ext cx="717755" cy="369332"/>
          </a:xfrm>
          <a:prstGeom prst="rect">
            <a:avLst/>
          </a:prstGeom>
          <a:noFill/>
        </p:spPr>
        <p:txBody>
          <a:bodyPr wrap="square" rtlCol="0">
            <a:spAutoFit/>
          </a:bodyPr>
          <a:lstStyle/>
          <a:p>
            <a:pPr algn="r"/>
            <a:r>
              <a:rPr lang="en-US" dirty="0">
                <a:solidFill>
                  <a:schemeClr val="bg1"/>
                </a:solidFill>
              </a:rPr>
              <a:t>(6)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609601"/>
            <a:ext cx="10363200" cy="584775"/>
          </a:xfrm>
          <a:prstGeom prst="rect">
            <a:avLst/>
          </a:prstGeom>
          <a:noFill/>
        </p:spPr>
        <p:txBody>
          <a:bodyPr wrap="square" rtlCol="0">
            <a:spAutoFit/>
          </a:bodyPr>
          <a:lstStyle/>
          <a:p>
            <a:r>
              <a:rPr lang="en-US" sz="3200" dirty="0">
                <a:solidFill>
                  <a:schemeClr val="bg1"/>
                </a:solidFill>
              </a:rPr>
              <a:t>Snake—belly to the ground</a:t>
            </a:r>
          </a:p>
        </p:txBody>
      </p:sp>
      <p:sp>
        <p:nvSpPr>
          <p:cNvPr id="6" name="TextBox 5"/>
          <p:cNvSpPr txBox="1"/>
          <p:nvPr/>
        </p:nvSpPr>
        <p:spPr>
          <a:xfrm>
            <a:off x="1641987" y="5272548"/>
            <a:ext cx="10363200" cy="584775"/>
          </a:xfrm>
          <a:prstGeom prst="rect">
            <a:avLst/>
          </a:prstGeom>
          <a:noFill/>
        </p:spPr>
        <p:txBody>
          <a:bodyPr wrap="square" rtlCol="0">
            <a:spAutoFit/>
          </a:bodyPr>
          <a:lstStyle/>
          <a:p>
            <a:r>
              <a:rPr lang="en-US" sz="3200" dirty="0">
                <a:solidFill>
                  <a:schemeClr val="bg1"/>
                </a:solidFill>
              </a:rPr>
              <a:t>Represents earthly or worldly things. A symbol of earth. </a:t>
            </a:r>
          </a:p>
        </p:txBody>
      </p:sp>
      <p:pic>
        <p:nvPicPr>
          <p:cNvPr id="4098" name="Picture 2" descr="http://t0.gstatic.com/images?q=tbn:ANd9GcSfJMqiTxFSJiMK_4nV8dMtpnjPplrzfz45wS06557SwbpTj0Etgg"/>
          <p:cNvPicPr>
            <a:picLocks noChangeAspect="1" noChangeArrowheads="1"/>
          </p:cNvPicPr>
          <p:nvPr/>
        </p:nvPicPr>
        <p:blipFill>
          <a:blip r:embed="rId3" cstate="print"/>
          <a:srcRect/>
          <a:stretch>
            <a:fillRect/>
          </a:stretch>
        </p:blipFill>
        <p:spPr bwMode="auto">
          <a:xfrm>
            <a:off x="3277420" y="1406012"/>
            <a:ext cx="5412151" cy="3618271"/>
          </a:xfrm>
          <a:prstGeom prst="rect">
            <a:avLst/>
          </a:prstGeom>
          <a:noFill/>
        </p:spPr>
      </p:pic>
      <p:sp>
        <p:nvSpPr>
          <p:cNvPr id="8" name="TextBox 7"/>
          <p:cNvSpPr txBox="1"/>
          <p:nvPr/>
        </p:nvSpPr>
        <p:spPr>
          <a:xfrm>
            <a:off x="11474245" y="6488668"/>
            <a:ext cx="717755" cy="369332"/>
          </a:xfrm>
          <a:prstGeom prst="rect">
            <a:avLst/>
          </a:prstGeom>
          <a:noFill/>
        </p:spPr>
        <p:txBody>
          <a:bodyPr wrap="square" rtlCol="0">
            <a:spAutoFit/>
          </a:bodyPr>
          <a:lstStyle/>
          <a:p>
            <a:pPr algn="r"/>
            <a:r>
              <a:rPr lang="en-US" dirty="0">
                <a:solidFill>
                  <a:schemeClr val="bg1"/>
                </a:solidFill>
              </a:rPr>
              <a:t>(6)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0" y="0"/>
            <a:ext cx="10363200" cy="584775"/>
          </a:xfrm>
          <a:prstGeom prst="rect">
            <a:avLst/>
          </a:prstGeom>
          <a:noFill/>
        </p:spPr>
        <p:txBody>
          <a:bodyPr wrap="square" rtlCol="0">
            <a:spAutoFit/>
          </a:bodyPr>
          <a:lstStyle/>
          <a:p>
            <a:r>
              <a:rPr lang="en-US" sz="3200" dirty="0">
                <a:solidFill>
                  <a:schemeClr val="bg1"/>
                </a:solidFill>
              </a:rPr>
              <a:t>Healer of Nations</a:t>
            </a:r>
          </a:p>
        </p:txBody>
      </p:sp>
      <p:sp>
        <p:nvSpPr>
          <p:cNvPr id="6" name="TextBox 5"/>
          <p:cNvSpPr txBox="1"/>
          <p:nvPr/>
        </p:nvSpPr>
        <p:spPr>
          <a:xfrm>
            <a:off x="462116" y="6273225"/>
            <a:ext cx="11464413" cy="584775"/>
          </a:xfrm>
          <a:prstGeom prst="rect">
            <a:avLst/>
          </a:prstGeom>
          <a:noFill/>
        </p:spPr>
        <p:txBody>
          <a:bodyPr wrap="square" rtlCol="0">
            <a:spAutoFit/>
          </a:bodyPr>
          <a:lstStyle/>
          <a:p>
            <a:r>
              <a:rPr lang="en-US" sz="3200" dirty="0">
                <a:solidFill>
                  <a:schemeClr val="bg1"/>
                </a:solidFill>
              </a:rPr>
              <a:t>Represents a “type” of Christ who was lifted up and resurrected</a:t>
            </a:r>
          </a:p>
        </p:txBody>
      </p:sp>
      <p:pic>
        <p:nvPicPr>
          <p:cNvPr id="10" name="Picture 9" descr="Jesus ressurected 4.gif"/>
          <p:cNvPicPr>
            <a:picLocks noChangeAspect="1"/>
          </p:cNvPicPr>
          <p:nvPr/>
        </p:nvPicPr>
        <p:blipFill>
          <a:blip r:embed="rId3" cstate="print"/>
          <a:stretch>
            <a:fillRect/>
          </a:stretch>
        </p:blipFill>
        <p:spPr>
          <a:xfrm>
            <a:off x="501446" y="2193674"/>
            <a:ext cx="2501900" cy="3028485"/>
          </a:xfrm>
          <a:prstGeom prst="rect">
            <a:avLst/>
          </a:prstGeom>
        </p:spPr>
      </p:pic>
      <p:sp>
        <p:nvSpPr>
          <p:cNvPr id="9" name="Rectangle 8"/>
          <p:cNvSpPr/>
          <p:nvPr/>
        </p:nvSpPr>
        <p:spPr>
          <a:xfrm>
            <a:off x="3352802" y="820511"/>
            <a:ext cx="2910348" cy="5355312"/>
          </a:xfrm>
          <a:prstGeom prst="rect">
            <a:avLst/>
          </a:prstGeom>
          <a:solidFill>
            <a:srgbClr val="7030A0"/>
          </a:solidFill>
        </p:spPr>
        <p:txBody>
          <a:bodyPr wrap="square">
            <a:spAutoFit/>
          </a:bodyPr>
          <a:lstStyle/>
          <a:p>
            <a:r>
              <a:rPr lang="en-US" dirty="0">
                <a:solidFill>
                  <a:schemeClr val="bg1"/>
                </a:solidFill>
              </a:rPr>
              <a:t>The </a:t>
            </a:r>
            <a:r>
              <a:rPr lang="en-US" b="1" dirty="0">
                <a:solidFill>
                  <a:schemeClr val="bg1"/>
                </a:solidFill>
              </a:rPr>
              <a:t>Hippocratic Oath</a:t>
            </a:r>
            <a:r>
              <a:rPr lang="en-US" dirty="0">
                <a:solidFill>
                  <a:schemeClr val="bg1"/>
                </a:solidFill>
              </a:rPr>
              <a:t> is an oath historically taken by physicians. It is one of the most widely known of Greek medical texts. In its original form, it requires a new physician to swear, by a number of healing gods, to uphold specific ethical standards. </a:t>
            </a:r>
          </a:p>
          <a:p>
            <a:endParaRPr lang="en-US" dirty="0">
              <a:solidFill>
                <a:schemeClr val="bg1"/>
              </a:solidFill>
            </a:endParaRPr>
          </a:p>
          <a:p>
            <a:r>
              <a:rPr lang="en-US" dirty="0">
                <a:solidFill>
                  <a:schemeClr val="bg1"/>
                </a:solidFill>
              </a:rPr>
              <a:t>Of historic and traditional value, the oath is considered a rite of passage for practitioners of medicine in many countries, although nowadays various modernized versions are often used.</a:t>
            </a:r>
          </a:p>
        </p:txBody>
      </p:sp>
      <p:sp>
        <p:nvSpPr>
          <p:cNvPr id="11" name="Rectangle 10"/>
          <p:cNvSpPr/>
          <p:nvPr/>
        </p:nvSpPr>
        <p:spPr>
          <a:xfrm>
            <a:off x="9271819" y="1805432"/>
            <a:ext cx="2674375" cy="3693319"/>
          </a:xfrm>
          <a:prstGeom prst="rect">
            <a:avLst/>
          </a:prstGeom>
          <a:solidFill>
            <a:srgbClr val="7030A0"/>
          </a:solidFill>
        </p:spPr>
        <p:txBody>
          <a:bodyPr wrap="square">
            <a:spAutoFit/>
          </a:bodyPr>
          <a:lstStyle/>
          <a:p>
            <a:r>
              <a:rPr lang="en-US" dirty="0">
                <a:solidFill>
                  <a:schemeClr val="bg1"/>
                </a:solidFill>
              </a:rPr>
              <a:t>The original Hippocratic Oath began with the invocation "I swear by Apollo the Physician and by Asclepius and by </a:t>
            </a:r>
            <a:r>
              <a:rPr lang="en-US" dirty="0" err="1">
                <a:solidFill>
                  <a:schemeClr val="bg1"/>
                </a:solidFill>
              </a:rPr>
              <a:t>Hygieia</a:t>
            </a:r>
            <a:r>
              <a:rPr lang="en-US" dirty="0">
                <a:solidFill>
                  <a:schemeClr val="bg1"/>
                </a:solidFill>
              </a:rPr>
              <a:t> and Panacea and by all the gods ..." The </a:t>
            </a:r>
            <a:r>
              <a:rPr lang="en-US" b="1" dirty="0">
                <a:solidFill>
                  <a:schemeClr val="bg1"/>
                </a:solidFill>
              </a:rPr>
              <a:t>serpent</a:t>
            </a:r>
            <a:r>
              <a:rPr lang="en-US" dirty="0">
                <a:solidFill>
                  <a:schemeClr val="bg1"/>
                </a:solidFill>
              </a:rPr>
              <a:t> and the staff appear to have been separate symbols that were combined at some point in the development of the </a:t>
            </a:r>
            <a:r>
              <a:rPr lang="en-US" dirty="0" err="1">
                <a:solidFill>
                  <a:schemeClr val="bg1"/>
                </a:solidFill>
              </a:rPr>
              <a:t>Asclepian</a:t>
            </a:r>
            <a:r>
              <a:rPr lang="en-US" dirty="0">
                <a:solidFill>
                  <a:schemeClr val="bg1"/>
                </a:solidFill>
              </a:rPr>
              <a:t> cult.</a:t>
            </a:r>
          </a:p>
        </p:txBody>
      </p:sp>
      <p:pic>
        <p:nvPicPr>
          <p:cNvPr id="6146" name="Picture 2" descr="Image result for Hippocratic symbol"/>
          <p:cNvPicPr>
            <a:picLocks noChangeAspect="1" noChangeArrowheads="1"/>
          </p:cNvPicPr>
          <p:nvPr/>
        </p:nvPicPr>
        <p:blipFill>
          <a:blip r:embed="rId4" cstate="print"/>
          <a:srcRect/>
          <a:stretch>
            <a:fillRect/>
          </a:stretch>
        </p:blipFill>
        <p:spPr bwMode="auto">
          <a:xfrm>
            <a:off x="6420464" y="2159409"/>
            <a:ext cx="2699058" cy="30671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9" grpId="0" animBg="1"/>
      <p:bldP spid="9" grpId="1" animBg="1"/>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845574" y="0"/>
            <a:ext cx="10363200" cy="769441"/>
          </a:xfrm>
          <a:prstGeom prst="rect">
            <a:avLst/>
          </a:prstGeom>
          <a:noFill/>
        </p:spPr>
        <p:txBody>
          <a:bodyPr wrap="square" rtlCol="0">
            <a:spAutoFit/>
          </a:bodyPr>
          <a:lstStyle/>
          <a:p>
            <a:pPr algn="ctr"/>
            <a:r>
              <a:rPr lang="en-US" sz="4400" dirty="0">
                <a:solidFill>
                  <a:schemeClr val="bg1"/>
                </a:solidFill>
              </a:rPr>
              <a:t>Symbols of Resurrection</a:t>
            </a:r>
          </a:p>
        </p:txBody>
      </p:sp>
      <p:sp>
        <p:nvSpPr>
          <p:cNvPr id="6" name="TextBox 5"/>
          <p:cNvSpPr txBox="1"/>
          <p:nvPr/>
        </p:nvSpPr>
        <p:spPr>
          <a:xfrm>
            <a:off x="347405" y="1433052"/>
            <a:ext cx="5699433" cy="1569660"/>
          </a:xfrm>
          <a:prstGeom prst="rect">
            <a:avLst/>
          </a:prstGeom>
          <a:noFill/>
        </p:spPr>
        <p:txBody>
          <a:bodyPr wrap="square" rtlCol="0">
            <a:spAutoFit/>
          </a:bodyPr>
          <a:lstStyle/>
          <a:p>
            <a:pPr algn="ctr"/>
            <a:r>
              <a:rPr lang="en-US" sz="3200" dirty="0">
                <a:solidFill>
                  <a:schemeClr val="bg1"/>
                </a:solidFill>
              </a:rPr>
              <a:t>A Snake will shed it’s skin and a new one will become the protector. </a:t>
            </a:r>
          </a:p>
        </p:txBody>
      </p:sp>
      <p:pic>
        <p:nvPicPr>
          <p:cNvPr id="7" name="Picture 6" descr="snake_picture_113.jpg"/>
          <p:cNvPicPr>
            <a:picLocks noChangeAspect="1"/>
          </p:cNvPicPr>
          <p:nvPr/>
        </p:nvPicPr>
        <p:blipFill>
          <a:blip r:embed="rId3" cstate="print"/>
          <a:stretch>
            <a:fillRect/>
          </a:stretch>
        </p:blipFill>
        <p:spPr>
          <a:xfrm>
            <a:off x="475227" y="3490452"/>
            <a:ext cx="5283200" cy="2971800"/>
          </a:xfrm>
          <a:prstGeom prst="rect">
            <a:avLst/>
          </a:prstGeom>
        </p:spPr>
      </p:pic>
      <p:sp>
        <p:nvSpPr>
          <p:cNvPr id="9" name="TextBox 8"/>
          <p:cNvSpPr txBox="1"/>
          <p:nvPr/>
        </p:nvSpPr>
        <p:spPr>
          <a:xfrm>
            <a:off x="6232012" y="5016910"/>
            <a:ext cx="5699433" cy="1077218"/>
          </a:xfrm>
          <a:prstGeom prst="rect">
            <a:avLst/>
          </a:prstGeom>
          <a:noFill/>
        </p:spPr>
        <p:txBody>
          <a:bodyPr wrap="square" rtlCol="0">
            <a:spAutoFit/>
          </a:bodyPr>
          <a:lstStyle/>
          <a:p>
            <a:pPr algn="ctr"/>
            <a:r>
              <a:rPr lang="en-US" sz="3200" dirty="0">
                <a:solidFill>
                  <a:schemeClr val="bg1"/>
                </a:solidFill>
              </a:rPr>
              <a:t>Jesus Christ’s Blood was shed for us; He is our protector</a:t>
            </a:r>
          </a:p>
        </p:txBody>
      </p:sp>
      <p:pic>
        <p:nvPicPr>
          <p:cNvPr id="5124" name="Picture 4" descr="Image result for jesus resurrection"/>
          <p:cNvPicPr>
            <a:picLocks noChangeAspect="1" noChangeArrowheads="1"/>
          </p:cNvPicPr>
          <p:nvPr/>
        </p:nvPicPr>
        <p:blipFill>
          <a:blip r:embed="rId4" cstate="print"/>
          <a:srcRect/>
          <a:stretch>
            <a:fillRect/>
          </a:stretch>
        </p:blipFill>
        <p:spPr bwMode="auto">
          <a:xfrm>
            <a:off x="6253316" y="1365354"/>
            <a:ext cx="5474826" cy="30795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41986" name="AutoShape 2"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QACAwQGAQcI/8QAQRAAAgEDAwEGBAMGBAUDBQAAAQIDAAQRBRIhMQYTIkFRYRQycYEjQpEHFTNSkqFTYnLhQ4Kx0fAWJcEXJCY08f/EABkBAAMBAQEAAAAAAAAAAAAAAAECAwAEBf/EACMRAAICAgICAwEBAQAAAAAAAAABAhESIQMxQVEEEyJhFDL/2gAMAwEAAhEDEQA/AI+xXZPTdU7NwXV3bBpCMZA68VauuxWkKTts8Vo/2UqD2Nt8gEf7VpZ7WKTnAFWi0Zxs8cvuyunxHwW+BQyXQbIA4gr1+/0uBxkACgVzosI9KtGUfRGcJHmiaVZK3MIx6YonaafozAd9aqPUijt1oWHO3GKG3Glyx5qlQfgl+4k1vomgyeJY1x6Nii9l2f7NMfxrZCPYis0lrMvTP2q9bQT8YJpZcUR1ySNKOyvZl2Gy1XHpROz7DdnZiA1kuPXispAt1HICXbA9K0Fnqk0QAycfWpPjS6LKfsuXH7Pez7ybYrIAeZpn/wBO+zkQzJbc/WrkGtr0kIB+tPfWIGz4xj1NZRC5IEnsJ2cLEC0GPI5px7C9nQM/Bj9asTaxDuxG53V2PVVHMrD7UcP4LmgfP2L7PqOLID3odL2R0QHAtR+laSXUYmXczhV96GT65ZRN8y0KSNbfQCl7J6Qp/wD1h9hUY7L6MPmtM0aOvWrHwMvPqKje/gnJHCn1FMnF6oDTQIfs1ouPDaVVfs3pK9bYCjryiMDaQfepIrm2CZki3t/aqYpeCeVmabs1pR+W35qvN2WsQuRCorRXU+9sIiIPaqMhY5y1VjGL8Ctv2Z9+z1ijcxA+1cXQ9PPSL+1Gnjz+ambMAGnwj6Et+wQ+h6f/AIQqMaJYg/whijJ7sjnrTDsB9vKjhD0Bt+yjFoOnnrCKJ23Z7SiBut1NcjYD2q/anLcZNTlxx9Dxmy9ZdktCmjBNqM/apZ+xeh4O21H9qu6YSBkfpRMsG5NcskkzoT0Ym87H6Sudlvihk/ZfTUziGtzdYGc0DvpUAPrTxSYkjyLUoljvpkRQFVsAAUqfqzZ1K4P+elUH2OkfQ37JF/8Awy2P/nSta8SnqP0rJfskyOxtqf8AzpW0DDHNTTLLoGT27DpyPpQq4tdzcp+laghWqvLAjdRTKRmjHzWB3HaKpzWLc7l6+1bJ7YLyADUEkKEeJKdTFcEYoWSpnI/tU8NmByMUdurVRkgf2qjIhQArg02TaExopvbH0FUrnwcD+1ETclcjZTDJBKPEOaKfsDSM3dSTLnaTQ2S5uFBwzVqbu3TOUI+lCbu2HmBVotM55xkgIL2UN8xz65q3+8jbrvdsvjIya6LNArHHNDNXtnUI4HhIxTzax0JBSctiudcuJiQGIWqhuWzlmNVSNtMkZlHOcVznTbReW4DHgmrMFwQ3zkY60HjuEDeIfepBMN+FbB8vQ0KCpG20iSOcNHI2SBleaINAqjK1hrC9aCdTu24PIrTw3ofHj4NWhbROdWWpUGeg+9VJQAeas+BxkSZ9qb3AfzFUi6EaBxfYSQcUzvMg55q5cW+3PFU5FIOaonYjTI2bJrgIpwz6Vwn1WmAPUqOo5q7azrHIpxkZoeuB1qxG6gjillsKZrbK7hkIRPCx6Z86tStIvUdPSs/ZhHAKnkGjsDs0YV8ke9cfIqZ0wdoG6ncMqk1lL24kdjyetbDUogyHjisvc26hzT8bRPkTPM9RY/HTf6qVTapGBqE4/wA1KuZvZZdHv/7KdQgg7G2yyMMjy+1ao63Yk4Zse+a8O7HamYtFij3kAeWa0kd7HKOXOT7064dWb7fB6jFqNm/yTgZ9TVlZ4n5EqMPrXkE8c3zQTtg+jUxW1BFGJpB/zUXw/wBN9v8AD2FsN8u0/Sonj3cFefpXlcGtatanIuGIHkTRnT+28nC3UXPmwNK+GSCuWPRs5LYN6iqU9g2DhVNVoO1EEgGV4qUa9ZOcFtp96WpIfJMHzW5XIaHHuKHSRRI+cEZ9RR+XUbV/lYGhV7cQ800bFdA90jIGHDCqzwq/hzSneNyQGHPpVd3CLgMc1VIm2hlxaDae7I496B6wrRwpvHO7ijDXIAxwD51FMILxe6lVT6E+R9api2iWlJMxe9BId/Az51b2W92m1Hwfau3+m7BvBBB5qGxtwJQ5/tUW7VnTHTpoo3li9tksNyfzCqeSvJDbfetRfhDbODjp51Rsgs1oYtoLBs4P/ntWU9WwS41dIGFmKiQHIHHFGra4cQRkHPHNCJYzHcPxgHORVq0uCgETDIPUVaEkmR5Y30G7a4d2wSaOWqkgZOD9azsLiPnOTRaz1DhQR/am5F6Jccgu1u5GAOtUbi1xnPFW470uvh3HNQSy5+Y80sW0VdFAoFJFRyKfKrRiaRsopqxHp0jY3Yz6CqZ12TxbBG0k+dTQwlzt5z71oYtGUopJ25qVNLihbcW3H3pZc8RlxMq6fbNE2TmjiuNoqqpRODjikZ1HmK5pSyZeKxQ67QlDjoazV4hDHNaJrhH8LcihGoqpztFaDaFmjyTVT/7jP/qpUtWH/uNx/rpVFvY6DfZ6TbYIAaNRysOjUE0Er+7489aJCQDrXowSwRwybUmXxcuv5zmn/vCUfmOPShpmx0pplLe1HGxc2Fhelh4jXQ6NzvxQgFj0YUhu5y4z5UcEFTYdS6aL5ZKmXVUB/EAYfWs7liP4tOVVGQ0hoYRGXIzUxapAfIqPY1M15HIh2ycVlR3YHzsD605HC9Hz9aV8aGXKwxNeKj+Igiq8l9GxyrnP1qmJ4h8yq32p4uIT/wAFf0rJAysl+KJ58qes4YHyOCKh+JgX8g/Smm5jHyoKsl4Ey2UL+eVcwOVYYHi21Vgn2cEgiiuoInwyySAq3OBjkigMjrk7RiuOUUnSOtTbSbJ7u73ZVQcGobB9smQccYNV3YE0kyDlf1oVo2buw01kJcOSfF1IqUaTuXKSrkdM1X0+8cFUfDL0+lSia4N3siJbJ4A86l+rotcWrJJLO5jAJjPuRU9iuHy5I+taKxtZVgDXGN2Og8qdPp9rdJtkiIz+ZTgiulctqpI5JQSlcStCVAChhz70QitowoLbR9azWo6cNP8AxDFNIg6SB+P9jUSTRzBDcxTOFOQCx5pGr6Yyl7RuIY7ZerJ+tSmWOMeEAV58rW7yuZLdsZyApIxV0Os21syrtHhXPSkcP6PHl9I1U+oKnBB/Sqr6oG6AUDjzkkyux/zGp0k24y64HqKGNByYQ+LZzwMe9ceYgZOarjUYVX5QeOSBXH1RGwPD06YobNaOvd7c4qvJfqQd1Vr283DACj6ChvxTKCFABPWqKBOUzGaq6tqNwQeC9KoL85vJTx81KuZrZZdBrRZttioq4bihWkg/CLiroVj5V6nGlgjgneTJjccVzv8A6UwRN6U4W7Gn0I7OG4PkajM8hPBNTC2x1FOMOBxWtAIBJKfzGnh5PNjTu7pBDWbQaY4SSebGnhz5k/rUYU08RsTwK1hokD+9OD8VxIGJ6irKWp8sGsmjUQiQ54FFbWFIYBc3CBmxuCnoBU+nWCJEZplzk4XNVdSm3pIA/HTHtU+TkrSK8fHe2CdRvZLqQk8Cqgjz0BqcRg5bPSuGQDjNcuR0pEQtSx6VN8FhQQ/I8qsWJVpMuuRR+2gs5AD3S5NSlNopHjsBQQhCuOpHP1otpgFtP3j4Hh9OavvYWrqSF2n1XigMk/d3MkatlUO3JrQk5PRmkkbTT0a7X4i4ciPOEQedEsInRMn3rP6deYgiLHHgxGp6Kvmx+tEVvAyBvI+tVcWQyXgtTYZGRhlT1XyrL65b/CsJkH4R4K+ho41xmhmtES2ciHzHWso0LJ2Z8XijpXDfAdDzQqRWhOGOajMldCgmScmF2v8AjrUbXxxQoy00ye9H60bNhU3zY4OB7VE1638xoYZM03f65o4IXJl9rtvWo2uGPmaqbvSluOK2KRrAV2c3Mh96VNuT+O/HnSrzn2dyejWdnoY205GPWiexF6KDQXRHlGnoE6Vf3yHq1dnGnijknWTLeRjhVFMOT5Cq4diepru5hT7ASlCab3LGmb3FODua2xaEYGJ6U4W5+lLe/lXQ8h9f0oNhSEICPLNOWMj8orm5/eiGnW4c95NnYvl61r9hSsVjYyz+IKFQdWNEMWlqMOu9vVjVK/1bbmKBcAfpVBbozfP5+malLkLx4gld3rSgJGAoXoBQO+Vw2/Phai9tbxyRh2L5z0zipX0+OeLZuwOg3DpUXyx6LLjaM5bgsjLnBzT/AIY7g+ftV240yWzJY+OMH5h5U0Y6E5Bo5LwHH2Rxk2zh5UO0+dEodRtI3X8QfTBqSxVHi2S4ZfQiuTWdo8gWCJQysPEPX0qblF9lMWui3cX0MUTMZBwuQM9azEGZGUyH52yxqXWERtRdUBABwabHGd4UA5xxVuJJbIz9BvTu8v7pnPht1xlfUDoPpRD4gzXawRnhTucj26Cq0h/d9ilrEp751y5HlU2lW7RQGTYS0hwD7edXtdkGghg1R1QHuDRHafJDVLUSPDEyNuYEipuSMkzE3RkZyXYfpVbafWi15ZzBiRHx9aotBKOqr+tdClFIi4ysr7feubB71ZFvKeij7c074O5/wm+wo/ZH2DBlPuxXNtXDaXA/4ZFM7iUHxKPvWzj7NTK22uEVZML+gpvdMeuB9qGSBTM1c/x3+tKu3SkXEg460q89rZ3Lo9P7I6Naz9noZRaPLIerbwB0ol+4YVUmSMZJ4wM4pvYJ1HZ6EHOf9q0Jk9Af1rg++cXR3r48JJMz6aHGrZFmzn/NwKeND3nIsoxn1f8A3o2u4kkY+5qRZGXgstZ/KmH/ACwAsfZrecvDAo9A9WU7O26Ad4sX0CE0U70Djj7GuGU9N4HtzSP5HK/Iy+NxoqJo2nj/AIAJHoKl/dlgVx3QUefhFSO4YYM7fYVXaCNzzO/3rLlk+2zfVFdIU1po8KjeOnOMDmqtzLpVvbEoVPGflrs9nAR/Gb7iqOo2caQgd8ecZ4rojONbbIuLy0gVcTaezeED7A01ZdPKmNYfEfPmoZbVN3EpNSWumGQ78t7c0Vi/IzyXgt2T2xQr3fK8855ojCLWNt8qKsbdTk4oM9hcW/jQEjPrzVhYpYx3sR72Fxhlby9jQlFX2ZNvwF2NvH4nRZID0ZT0z61Q1O2s4F76GAGNh5flNdghaBO+tfxID/EiJ5T1+1WbSym3g247yCTkDd8n+1KqT7A78Iq/ERQwI8McYwoJLChXxQtpzMrLuckqqsCOvnR3VdNns17+1h3oPmjH5fce1ZZ45Zrh5WQAnyHlXRGK6Jym2rSLWVuJzLJs3ucnirNqIkuTKQhK/KPU1RS3kWTG08ClHHIEOFO5icV0RilpMi2/KNNa2SXKiZ5g8khy3tRW3EATu0YYj8PFB7CJrLTWlb5jyMn9K5osUzNI5yQffzrS676JNv0HJNgjbaSWA4HvQS8uoLu3VgDvifLDPI8jRXu2/kNA9Xhe1vIriOEBZPC/ualLrspDvohvXt9nIUgfehLXVuowscf9NXbmLc7oIzjHGDQqW2IJxETVOLFrbJ8uV6ROupbPkWMD/TXTqrnhnA+i1U+HfyiNcNvJ/hVXGBK5krXwbqc/akt7EOCq1CYJB/wh+tOgsLm5k7uGAFuvWt+fAGpEhu4m48I+1MNzH5EVYs9DuLln3qsUcfzMxz9gKdqGmWtrCjq7At8of83/AGo0jUzB37ZvJT/mpU2+XF3KMDg0q432dSuj1LsNIi6BEe9+3pWgM0YGWlOPZawXZqzkOjxkZw/oaJfu+67tmCSlB6E80P8AHkrsp/rcdUaj4yCLlpQ3tmkNVtOSxXH+o1imQkkYOR5NTO7cdVAFFfBj5Yj+dLwjaNrVgiNmRSR5Bjmhidp4+e+tWPPBV/y+9Z3YeBimRQu9wEhRmL8bVGST7U8fhcaWxJfN5GzZDtDpgjVhG3+nbyKlTWbOUqIog5f5VVsk1V0/sFqd5pjXUwFrJzshlUhmH/xR79n/AGS+CjOsanGVuELCKJ+AMedSl8Xhq0Xj8nmfZZXTJV043k9uI0xu2EncB9KA3P8A93E08UQWEHAdyQDWtvtbgE8kd0WlLcd2pwoHvWR7Qalby28drZAxxxjCjPlSx4Euin3Nld9MtgySXM8UakZGwE5qyVs2DfCs8hQccYz9KCqrLAu9yVCk9agtrxklJiJypyMGuhcUUiD5pNh2W/ttmx13r5sM8VUWLaTJbTKFY8q4yCPerltfwXNjJbTQiAFT3gC8uT51m7dZ7W6EUYeSFjgDzxU3AdTaWjQxWkccgkjmw2OdvII9Kv2kccBZonbLHJG7gfaq1hYzXTAREKFHiz5+w96u/BW8DFTcM3PA29PXNGMYPolKfIu+h3fMxI3H6ZrM6zZ/C3Xfpu7t+SPIGtWdKefu9gkwx8L44AqPUoITvgMKFCMHOcmnUVdC5uOzCpdjeck59jVi2kDKpUnjNKTRoxdsIDIImOBvHT2zWss+x9s9ilxbtK35XRmyPqMeVVxUexlyOXQAeSe5MccjlYlHTH/QUctZY4YFVGGPM1Ys+yUcvfXUqsFQEiNGOGx580S7O6dbjvXe1Rdq+AHJz70ssaNcgJqN3dW8MbxREq7hS23IGar65DI8ltBNMoHLHw/bmtNelbstbzjCnlQOAMdKGxG3uIpZrqM95b+Z8+PSuaeivHtf0zjWkwW4kEkZ24VQPP8A7UFM8rOE2sGY4C7eTWgTVoo+9MEabXJxlePt61Hd69twYEzKhyu6P5fXnyq0I6I8k99ittKSKOJ9RkdXYbu5XAI9Afc1Q1Bu8uWtra0VAfkx82f/AJqte6hf3rG6eJpEVsnaOB+nNFNAtrnUr6Ce4tu6jB7xXz8wFVwUVZLNydIfHpltpv4mpzbmK5VNvAND/wB8/D36v3q91yGVFAwKO9qQrt3ZOQD0rHyd1byM7Rq+OgNNxpC8kn0GoDMiS3TuFSblE88UI1fUY5QI3GQvrVKbVpyMOxIHTjpQyeV5XY9TjJqsY+yUptrQHvZVa6kYAYJpVWnP4zfWlXC+zrXR7P2KkgtezVq0gU7hnO3pRLWbO6ubO2u7VREJm2oS+Mj39KZ+zbTfjuz1qVUEj+Y8EY5r06W2iaIQzQq0CgKATwcUVPFIfDJnjep2F5ptwsWrJHKMeFonBx9xVteyl9PbCa3tZu8Y8ITnI9c+lenQ6JafGCV7aLaDkArnmisMgUSBgE2Hz8qL5/Qi4V0eX6f2DMbCfWp1hgXB7uM7mPt7UZS80XQ0ZtK09BIT87jLH/tU+tahb95O+cnpnyzWPvbuOQ5V8N51ty2wtRgg8vbG4mvgz4WIH5R0qxruqtcIj2F0ziRfxEP5Kyml2V1rF38PZRFsH8Rh0UHzNbtezmnJbRxyhi8CAOyHaGJ9a0sUwxyaMeYsyby4Jx4gTzWY1IyLctGeAGwSa9Dt9AtUeWaS4mEcT/LgeL70D7V9n3v9RgntCIiyjKt0bHnRzVmUWkAd2ImIOcChEhQgsRt3HgrRC/tL6yZoZUYGThdozmgK297Pcm2iid5gT4R5f9qo0Kgnp+o3FvLtMjd308QyMVpf/UdtYuscVnDLCFH4q4G6sNcLcWcnd3Ssr449D96hjuXGfExHoam4JlFNpHqejavY3xkSFltJCuAFX5qu2lrZRhry9nEsZbAjQ9fr515dZ6o8DqyjDD8ynFaeHV47q18bqrKPydT9ajLjcX+SilGS/RrtR7QXM5As5BBAowABzQy8jvtTl/BEj9N7CssdWyCCGxnrWl03WgNO22w3N0dhSyU47QYqEnQZ0bSNP0+5e1mj+I5EqmT8nkRWiuLuK2iAtwgToFAxisR2fe8uO0AEpKROpQnrnjNaPVILSzbfM0jdOjU8bemTmkn+S42owLEUj5G3J+tBIL2dWeWMNjoFAPSnW93plxPHGEcHI8+D9a0MpRSBGVCnjA4p/wDnRPvyAUEd7Asu4Bw+GHtWf1GGaC4mL7iCWCoDgHnzrZSwwW4MwiGSfLzrMamO+1AySH8FeSvlmpydui0FSsH3VrIlqgcxRog4LDgULn1xrNyHCSjI4HAI+1WtYu2uFKg+HGAPKsw0Bj3SzxyGIg48hmuniXs5OWTT0GbTtLbRvJm3ijMn8q4//taXs/qFtNZCFVEbxknnoQTxXlM68kjPtXba+uoHGyd1PrnFWlwqS0SjyuL2ematbvK7SFQxI+YVitRjVGbd/eiK9opp9M2I34sfXP5hQptYAVi8aGXPBZc4pYQkgzknsFFGkmRVXdlgMYzWp0jSbe3tZHvEAlbOVIzgUJ0zW7e0vGmNsgZ+DtOAPetVIyzhZo3LwSDP0o8jfQONLs8r1FYFvphFgIG4HpSparHjUbgbfzmlXE+zrXR7t+y4xS9lLSBJAl0DlecZr0OG3KW+65J3jJODxXjX7NGY2FsSSFXByK9cs9Q+Itz+XPAy3Wg9IpHZIk6Rkssu5Dyc1VvL8NFKWKqpGBn8wqpe29wGDRnKk8gVTvrSW4Rdhxt9aCCx+u6bHe6RGtup348Cr6+5rzL4K6kvvhMATFtuGOOa9KSSaDT3jORJnOfQe1YrVZZYtRhvSgZw4c+WcGrcbrRHkSezd9mNFttEt2thNvnuADLIeuQOgq1Pc20a/DySYMjYO7jjzoBa9qba5eF5Y2VuRgc4oHrF58XMjqWKM2F45pcW3sfNJaNgEt45H7qMCInAdmyDQrUdTt0vG2oGdF5bNK4lhGjRwiVd6jgA+dY7UVnhnmEgIPHNaKt7C5Ui7Pr5WUuQGVSdoIzQ0asjLKxiQSOCN+OeaE3chEQ96rCTEfTpV/rRLNluS4SV+6uoUliIyM+R9qHappPcCOW1ErQMMsWHCn0zTjL4sHGKN6feRGDulu9obrG68GsotdGz9mQMLLypz9au6ZkMQST6jNaMdn7e9cm1nG4ctg5zVNtCvbe5290QVwSc8GtKqBFtluWKL4MwSqYyRuXjFSaRK1vaGNiFDHk45qLVWn/CEoyUGPpXIZF2hH+U9T6VJorls1ukXSQahat3gbJ/6g1otcZLuxkCoGIGeOorz6PNrdWskL71DAH1FaiC9KPhj+vnQwrYs57pkOn2rOok7vAz1PWtLbFe67xlAPTOaG2d3GylRGDls4FF0YbNuFHsfKtJ2CP8KWuXrwWYIAPIC0DuLWR7L4iZGUt5H08zitFdJFI8TSLnuzuX0zQzWLyNYGUOAxGBmkx3ZVTqNGRuLKWVD3Mefc1Lqdlc3elbiFiEY+TPoKIWamSRk3IFZeSDTr0pbp3T7hGw+ZuatFkHFO2eX3KlXaqhznJ5rS6tpbHfcW+HjHXb5UBkjwM/9a6lOzlaord6yDwkgGozKx+Y5qSRahK5qiaFaOoQzDPStZpl0RpxjE6qiDoxxisfg09ZHUEZOD5UslkZOuipqD7r2Y5By3kaVU53PfN9aVec1s7ldHrv7ObiK30iEzRs6EjODjAr0W6snhgW+gnUW+3KjofpXmvYm6Q9m4odoDZ+avRbS9i1HSlsnX5AADWfQ8SD/wBQSLEvG4dCPP609NRcry+CeQD51RHZq4iuEFvfq0bHJWRcEc+VdmtLiK74j3Qj165rUjfo78fJLO6SqcdM1ZuNItLi0yztg+QGcGmm4eR+4dQqPx06Vct4XjdIQQU243VroyVmS1PQ5dMuUltm7+EjOV4xThGps3dSFbblFNaHU7VvDH3nnkjzxWa1aI2sZVWyMcEU8ZWTarZnFmnW62qxLM2Bk0e1sTRwxG7x30iYbHkR0/tWdSV4LlJ1OWjYMM0X7RX/AMbF3iA5wDyOhppf9A43p2AL8gcE8AVVTxFUH5jioJ5zKeetHdA0yG4uUaabwgdF9TVG6RkrZBeadF3wS3B3YAx6k1pezvZQP3U0zHvjk7AMhR70U06K1tMqio0nkWXk0Ut7z4IOqxh5ZRyR5VNztaHUK2xkOj2FpPlIQXzy2aE6i0U95LIkhUE7Rk1Zm76Ted5GfTyoNq8a280Tg5Rhgn0NBqzKSsi1BYxPukUMcbcHzqjdWSTqvwzlcD061PqG2WOLYwz65qGwjuxqUEbsvds4HNCtjJ6FHYyRzoBKH2Mp681pJYmQ7ZOGofqqiO8RmTarE45xk1oVtor+2SRWwWXnB86Zsk43sr6bvgk7xXGB1Bq+J5IZxIwJj9OtUPhmgbu5HG3PDZq+l2jL3SjxKOTikezR9Fm8l723zGcgDyrD9onkjhzkmtlp8yNbyR8cms/2hs/iFKjoAaZGmjDjWZ4JFIY8USj7UNIAs6q69D7is3fRmKVlYcg4qoxPkcVeMU0QbZrv3varKCg2IeuKqvYWl3dZtnBjY+JPMVmAzE4zRCzujBh0J3LRca6BfsPalodvcxDuG7uZBjAHBrKXun3do7LJC20fmAyDRyTVw5EivhwORnrUcmqmZMOTz6+VBOSA6fRl3JU4YEH0IqNpDR2+C6kiqColXo2McUCuIXhcrICCKploKSBshzI31pVyT5zSrhfZ2Lo9P7EgtpcSLgBupPlW0XfbQLJbSDGMAg815t2dvxBpcaFwpovDrQhyomUqeSM1VQtIlmkzfaffTyHNxNsiQZYjqfajdjNb38zfDzeGMYZW569Oa8ui1vvJVSF1Z2PCg9aOaDqHwd3IHmQyzjBjU8qfr0qcoFI8lmi1GxWOfwzMh3YDP0zUt4Z9PRHaRJY8DLoc4rNan2ghAe2uZ0Myjwsrjg+9Az2gBOz4pfc5oqFoDmkb6XVoJbVmIHfAYFZm+k72EoeTQ6HVbSfJWVVcDkg8VVutSjXIS4RvfNFRSBKVojIVZPGBx0zUdxcGViWI+gqmt7GzMDIhz5lqhkuolON6D3zRb2Kuiu6CO5IUZBHA+tErVLjTNhdwN+GGDTLWK3uChM8anryaOyW1jtRmu4ZCq48Tf2rOS6HhFvZcsrqR5En7xSg8vatXZ2+LcTTHxyc5NZC2vrSJAryRKB8oBGBRY9p7F1SMzKAo65pU1Y7QavIAkJCjyzQPW7QS6czjggf3olb6/pcoO+9hA24wzYoPe6zZzGSBJ4TGWznPpWuhMbZl5oZQV3E4FW9JuJDrFuhGUGTyParUt/YhSDLEW+tLQ7rT/wB697JPEoCNglq1jta0W9clhm7pccoSc588Ve7O3SHTDBkhkY8/WgnaGeyaWMw3EZJBJIeuaRqFpbSMr3MQDJ/N50zSZPaRppu6VC4mfcASwODQzs/Pcz3Ny7qQSQcE+WKB63rVuqtHDcqTI3OG6CrnZ3VrYPIklygDIOrUknTRSEU4Nvs1OmwSfGtuYbPTzNWNQtgQdtCoNXsoZci7hBPHzVM2t2Dlt15D/VWYj6PPO0EGy+lG3zoDIpArTdpbq1kvGeOaNgfMGs7O8TA4df1qvHPwQnF2Vo3wSR0rqTlW3BaiLqinxDrUXfKPzj9atkhEmSyMDJuQHn8tT3EDxQpKJVJIyV6EVUhkHfr4h1q1eSpJL8wPlx0pcjUyrHLIZPwtxx6V25k+IIZjz0q0GNuFaGXnHO0+X/hrsEaTTHci887jQ+xBxZnJVHeN9aVT3cIS5kUA4BpVyvs6l0QrI4HDt+tO7x/52/WlSrC+RRzSqwKyOD6hjU0dxOHyJpAfUMaVKgxkRyzSsxJkcn3Y0zvH/nb9aVKj4MdSWQHiRx/zGk0smf4j/wBRpUqVh8CEj4+dv1pGR8fO360qVYw5JZAOJH/qNO7+bH8V/wCo0qVDyMhNPL/iv/Ua530v+I/9RpUqCCznfS/4j/1GnCaXH8R/6jSpVgDTLJn+I/8AUaSyyAnEj/1GlSrGE00pPMjn/mNNMknHjb9aVKigDd7k8sx+9OilkB4dh9DSpVjDzNL/AIr/ANRpGaX/ABX/AKjSpUDDHkkJ5dj96YXb+Y/rSpUV2BjSzfzH9aaSc9TSpUwDoZs9T+tODNj5j+tKlWMxwkf+dv1p4lkHSR/6jSpUDLs4XYnJYk/WlSpUgT//2Q=="/>
          <p:cNvSpPr>
            <a:spLocks noChangeAspect="1" noChangeArrowheads="1"/>
          </p:cNvSpPr>
          <p:nvPr/>
        </p:nvSpPr>
        <p:spPr bwMode="auto">
          <a:xfrm>
            <a:off x="84667" y="-896938"/>
            <a:ext cx="328930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QACAwQGAQcI/8QAQRAAAgEDAwEGBAMGBAUDBQAAAQIDAAQRBRIhMQYTIkFRYRQycYEjQpEHFTNSkqFTYnLhQ4Kx0fAWJcEXJCY08f/EABkBAAMBAQEAAAAAAAAAAAAAAAECAwAEBf/EACMRAAICAgICAwEBAQAAAAAAAAABAhESIQMxQVEEEyJhFDL/2gAMAwEAAhEDEQA/AI+xXZPTdU7NwXV3bBpCMZA68VauuxWkKTts8Vo/2UqD2Nt8gEf7VpZ7WKTnAFWi0Zxs8cvuyunxHwW+BQyXQbIA4gr1+/0uBxkACgVzosI9KtGUfRGcJHmiaVZK3MIx6YonaafozAd9aqPUijt1oWHO3GKG3Glyx5qlQfgl+4k1vomgyeJY1x6Nii9l2f7NMfxrZCPYis0lrMvTP2q9bQT8YJpZcUR1ySNKOyvZl2Gy1XHpROz7DdnZiA1kuPXispAt1HICXbA9K0Fnqk0QAycfWpPjS6LKfsuXH7Pez7ybYrIAeZpn/wBO+zkQzJbc/WrkGtr0kIB+tPfWIGz4xj1NZRC5IEnsJ2cLEC0GPI5px7C9nQM/Bj9asTaxDuxG53V2PVVHMrD7UcP4LmgfP2L7PqOLID3odL2R0QHAtR+laSXUYmXczhV96GT65ZRN8y0KSNbfQCl7J6Qp/wD1h9hUY7L6MPmtM0aOvWrHwMvPqKje/gnJHCn1FMnF6oDTQIfs1ouPDaVVfs3pK9bYCjryiMDaQfepIrm2CZki3t/aqYpeCeVmabs1pR+W35qvN2WsQuRCorRXU+9sIiIPaqMhY5y1VjGL8Ctv2Z9+z1ijcxA+1cXQ9PPSL+1Gnjz+ambMAGnwj6Et+wQ+h6f/AIQqMaJYg/whijJ7sjnrTDsB9vKjhD0Bt+yjFoOnnrCKJ23Z7SiBut1NcjYD2q/anLcZNTlxx9Dxmy9ZdktCmjBNqM/apZ+xeh4O21H9qu6YSBkfpRMsG5NcskkzoT0Ym87H6Sudlvihk/ZfTUziGtzdYGc0DvpUAPrTxSYkjyLUoljvpkRQFVsAAUqfqzZ1K4P+elUH2OkfQ37JF/8Awy2P/nSta8SnqP0rJfskyOxtqf8AzpW0DDHNTTLLoGT27DpyPpQq4tdzcp+laghWqvLAjdRTKRmjHzWB3HaKpzWLc7l6+1bJ7YLyADUEkKEeJKdTFcEYoWSpnI/tU8NmByMUdurVRkgf2qjIhQArg02TaExopvbH0FUrnwcD+1ETclcjZTDJBKPEOaKfsDSM3dSTLnaTQ2S5uFBwzVqbu3TOUI+lCbu2HmBVotM55xkgIL2UN8xz65q3+8jbrvdsvjIya6LNArHHNDNXtnUI4HhIxTzax0JBSctiudcuJiQGIWqhuWzlmNVSNtMkZlHOcVznTbReW4DHgmrMFwQ3zkY60HjuEDeIfepBMN+FbB8vQ0KCpG20iSOcNHI2SBleaINAqjK1hrC9aCdTu24PIrTw3ofHj4NWhbROdWWpUGeg+9VJQAeas+BxkSZ9qb3AfzFUi6EaBxfYSQcUzvMg55q5cW+3PFU5FIOaonYjTI2bJrgIpwz6Vwn1WmAPUqOo5q7azrHIpxkZoeuB1qxG6gjillsKZrbK7hkIRPCx6Z86tStIvUdPSs/ZhHAKnkGjsDs0YV8ke9cfIqZ0wdoG6ncMqk1lL24kdjyetbDUogyHjisvc26hzT8bRPkTPM9RY/HTf6qVTapGBqE4/wA1KuZvZZdHv/7KdQgg7G2yyMMjy+1ao63Yk4Zse+a8O7HamYtFij3kAeWa0kd7HKOXOT7064dWb7fB6jFqNm/yTgZ9TVlZ4n5EqMPrXkE8c3zQTtg+jUxW1BFGJpB/zUXw/wBN9v8AD2FsN8u0/Sonj3cFefpXlcGtatanIuGIHkTRnT+28nC3UXPmwNK+GSCuWPRs5LYN6iqU9g2DhVNVoO1EEgGV4qUa9ZOcFtp96WpIfJMHzW5XIaHHuKHSRRI+cEZ9RR+XUbV/lYGhV7cQ800bFdA90jIGHDCqzwq/hzSneNyQGHPpVd3CLgMc1VIm2hlxaDae7I496B6wrRwpvHO7ijDXIAxwD51FMILxe6lVT6E+R9api2iWlJMxe9BId/Az51b2W92m1Hwfau3+m7BvBBB5qGxtwJQ5/tUW7VnTHTpoo3li9tksNyfzCqeSvJDbfetRfhDbODjp51Rsgs1oYtoLBs4P/ntWU9WwS41dIGFmKiQHIHHFGra4cQRkHPHNCJYzHcPxgHORVq0uCgETDIPUVaEkmR5Y30G7a4d2wSaOWqkgZOD9azsLiPnOTRaz1DhQR/am5F6Jccgu1u5GAOtUbi1xnPFW470uvh3HNQSy5+Y80sW0VdFAoFJFRyKfKrRiaRsopqxHp0jY3Yz6CqZ12TxbBG0k+dTQwlzt5z71oYtGUopJ25qVNLihbcW3H3pZc8RlxMq6fbNE2TmjiuNoqqpRODjikZ1HmK5pSyZeKxQ67QlDjoazV4hDHNaJrhH8LcihGoqpztFaDaFmjyTVT/7jP/qpUtWH/uNx/rpVFvY6DfZ6TbYIAaNRysOjUE0Er+7489aJCQDrXowSwRwybUmXxcuv5zmn/vCUfmOPShpmx0pplLe1HGxc2Fhelh4jXQ6NzvxQgFj0YUhu5y4z5UcEFTYdS6aL5ZKmXVUB/EAYfWs7liP4tOVVGQ0hoYRGXIzUxapAfIqPY1M15HIh2ycVlR3YHzsD605HC9Hz9aV8aGXKwxNeKj+Igiq8l9GxyrnP1qmJ4h8yq32p4uIT/wAFf0rJAysl+KJ58qes4YHyOCKh+JgX8g/Smm5jHyoKsl4Ey2UL+eVcwOVYYHi21Vgn2cEgiiuoInwyySAq3OBjkigMjrk7RiuOUUnSOtTbSbJ7u73ZVQcGobB9smQccYNV3YE0kyDlf1oVo2buw01kJcOSfF1IqUaTuXKSrkdM1X0+8cFUfDL0+lSia4N3siJbJ4A86l+rotcWrJJLO5jAJjPuRU9iuHy5I+taKxtZVgDXGN2Og8qdPp9rdJtkiIz+ZTgiulctqpI5JQSlcStCVAChhz70QitowoLbR9azWo6cNP8AxDFNIg6SB+P9jUSTRzBDcxTOFOQCx5pGr6Yyl7RuIY7ZerJ+tSmWOMeEAV58rW7yuZLdsZyApIxV0Os21syrtHhXPSkcP6PHl9I1U+oKnBB/Sqr6oG6AUDjzkkyux/zGp0k24y64HqKGNByYQ+LZzwMe9ceYgZOarjUYVX5QeOSBXH1RGwPD06YobNaOvd7c4qvJfqQd1Vr283DACj6ChvxTKCFABPWqKBOUzGaq6tqNwQeC9KoL85vJTx81KuZrZZdBrRZttioq4bihWkg/CLiroVj5V6nGlgjgneTJjccVzv8A6UwRN6U4W7Gn0I7OG4PkajM8hPBNTC2x1FOMOBxWtAIBJKfzGnh5PNjTu7pBDWbQaY4SSebGnhz5k/rUYU08RsTwK1hokD+9OD8VxIGJ6irKWp8sGsmjUQiQ54FFbWFIYBc3CBmxuCnoBU+nWCJEZplzk4XNVdSm3pIA/HTHtU+TkrSK8fHe2CdRvZLqQk8Cqgjz0BqcRg5bPSuGQDjNcuR0pEQtSx6VN8FhQQ/I8qsWJVpMuuRR+2gs5AD3S5NSlNopHjsBQQhCuOpHP1otpgFtP3j4Hh9OavvYWrqSF2n1XigMk/d3MkatlUO3JrQk5PRmkkbTT0a7X4i4ciPOEQedEsInRMn3rP6deYgiLHHgxGp6Kvmx+tEVvAyBvI+tVcWQyXgtTYZGRhlT1XyrL65b/CsJkH4R4K+ho41xmhmtES2ciHzHWso0LJ2Z8XijpXDfAdDzQqRWhOGOajMldCgmScmF2v8AjrUbXxxQoy00ye9H60bNhU3zY4OB7VE1638xoYZM03f65o4IXJl9rtvWo2uGPmaqbvSluOK2KRrAV2c3Mh96VNuT+O/HnSrzn2dyejWdnoY205GPWiexF6KDQXRHlGnoE6Vf3yHq1dnGnijknWTLeRjhVFMOT5Cq4diepru5hT7ASlCab3LGmb3FODua2xaEYGJ6U4W5+lLe/lXQ8h9f0oNhSEICPLNOWMj8orm5/eiGnW4c95NnYvl61r9hSsVjYyz+IKFQdWNEMWlqMOu9vVjVK/1bbmKBcAfpVBbozfP5+malLkLx4gld3rSgJGAoXoBQO+Vw2/Phai9tbxyRh2L5z0zipX0+OeLZuwOg3DpUXyx6LLjaM5bgsjLnBzT/AIY7g+ftV240yWzJY+OMH5h5U0Y6E5Bo5LwHH2Rxk2zh5UO0+dEodRtI3X8QfTBqSxVHi2S4ZfQiuTWdo8gWCJQysPEPX0qblF9lMWui3cX0MUTMZBwuQM9azEGZGUyH52yxqXWERtRdUBABwabHGd4UA5xxVuJJbIz9BvTu8v7pnPht1xlfUDoPpRD4gzXawRnhTucj26Cq0h/d9ilrEp751y5HlU2lW7RQGTYS0hwD7edXtdkGghg1R1QHuDRHafJDVLUSPDEyNuYEipuSMkzE3RkZyXYfpVbafWi15ZzBiRHx9aotBKOqr+tdClFIi4ysr7feubB71ZFvKeij7c074O5/wm+wo/ZH2DBlPuxXNtXDaXA/4ZFM7iUHxKPvWzj7NTK22uEVZML+gpvdMeuB9qGSBTM1c/x3+tKu3SkXEg460q89rZ3Lo9P7I6Naz9noZRaPLIerbwB0ol+4YVUmSMZJ4wM4pvYJ1HZ6EHOf9q0Jk9Af1rg++cXR3r48JJMz6aHGrZFmzn/NwKeND3nIsoxn1f8A3o2u4kkY+5qRZGXgstZ/KmH/ACwAsfZrecvDAo9A9WU7O26Ad4sX0CE0U70Djj7GuGU9N4HtzSP5HK/Iy+NxoqJo2nj/AIAJHoKl/dlgVx3QUefhFSO4YYM7fYVXaCNzzO/3rLlk+2zfVFdIU1po8KjeOnOMDmqtzLpVvbEoVPGflrs9nAR/Gb7iqOo2caQgd8ecZ4rojONbbIuLy0gVcTaezeED7A01ZdPKmNYfEfPmoZbVN3EpNSWumGQ78t7c0Vi/IzyXgt2T2xQr3fK8855ojCLWNt8qKsbdTk4oM9hcW/jQEjPrzVhYpYx3sR72Fxhlby9jQlFX2ZNvwF2NvH4nRZID0ZT0z61Q1O2s4F76GAGNh5flNdghaBO+tfxID/EiJ5T1+1WbSym3g247yCTkDd8n+1KqT7A78Iq/ERQwI8McYwoJLChXxQtpzMrLuckqqsCOvnR3VdNns17+1h3oPmjH5fce1ZZ45Zrh5WQAnyHlXRGK6Jym2rSLWVuJzLJs3ucnirNqIkuTKQhK/KPU1RS3kWTG08ClHHIEOFO5icV0RilpMi2/KNNa2SXKiZ5g8khy3tRW3EATu0YYj8PFB7CJrLTWlb5jyMn9K5osUzNI5yQffzrS676JNv0HJNgjbaSWA4HvQS8uoLu3VgDvifLDPI8jRXu2/kNA9Xhe1vIriOEBZPC/ualLrspDvohvXt9nIUgfehLXVuowscf9NXbmLc7oIzjHGDQqW2IJxETVOLFrbJ8uV6ROupbPkWMD/TXTqrnhnA+i1U+HfyiNcNvJ/hVXGBK5krXwbqc/akt7EOCq1CYJB/wh+tOgsLm5k7uGAFuvWt+fAGpEhu4m48I+1MNzH5EVYs9DuLln3qsUcfzMxz9gKdqGmWtrCjq7At8of83/AGo0jUzB37ZvJT/mpU2+XF3KMDg0q432dSuj1LsNIi6BEe9+3pWgM0YGWlOPZawXZqzkOjxkZw/oaJfu+67tmCSlB6E80P8AHkrsp/rcdUaj4yCLlpQ3tmkNVtOSxXH+o1imQkkYOR5NTO7cdVAFFfBj5Yj+dLwjaNrVgiNmRSR5Bjmhidp4+e+tWPPBV/y+9Z3YeBimRQu9wEhRmL8bVGST7U8fhcaWxJfN5GzZDtDpgjVhG3+nbyKlTWbOUqIog5f5VVsk1V0/sFqd5pjXUwFrJzshlUhmH/xR79n/AGS+CjOsanGVuELCKJ+AMedSl8Xhq0Xj8nmfZZXTJV043k9uI0xu2EncB9KA3P8A93E08UQWEHAdyQDWtvtbgE8kd0WlLcd2pwoHvWR7Qalby28drZAxxxjCjPlSx4Euin3Nld9MtgySXM8UakZGwE5qyVs2DfCs8hQccYz9KCqrLAu9yVCk9agtrxklJiJypyMGuhcUUiD5pNh2W/ttmx13r5sM8VUWLaTJbTKFY8q4yCPerltfwXNjJbTQiAFT3gC8uT51m7dZ7W6EUYeSFjgDzxU3AdTaWjQxWkccgkjmw2OdvII9Kv2kccBZonbLHJG7gfaq1hYzXTAREKFHiz5+w96u/BW8DFTcM3PA29PXNGMYPolKfIu+h3fMxI3H6ZrM6zZ/C3Xfpu7t+SPIGtWdKefu9gkwx8L44AqPUoITvgMKFCMHOcmnUVdC5uOzCpdjeck59jVi2kDKpUnjNKTRoxdsIDIImOBvHT2zWss+x9s9ilxbtK35XRmyPqMeVVxUexlyOXQAeSe5MccjlYlHTH/QUctZY4YFVGGPM1Ys+yUcvfXUqsFQEiNGOGx580S7O6dbjvXe1Rdq+AHJz70ssaNcgJqN3dW8MbxREq7hS23IGar65DI8ltBNMoHLHw/bmtNelbstbzjCnlQOAMdKGxG3uIpZrqM95b+Z8+PSuaeivHtf0zjWkwW4kEkZ24VQPP8A7UFM8rOE2sGY4C7eTWgTVoo+9MEabXJxlePt61Hd69twYEzKhyu6P5fXnyq0I6I8k99ittKSKOJ9RkdXYbu5XAI9Afc1Q1Bu8uWtra0VAfkx82f/AJqte6hf3rG6eJpEVsnaOB+nNFNAtrnUr6Ce4tu6jB7xXz8wFVwUVZLNydIfHpltpv4mpzbmK5VNvAND/wB8/D36v3q91yGVFAwKO9qQrt3ZOQD0rHyd1byM7Rq+OgNNxpC8kn0GoDMiS3TuFSblE88UI1fUY5QI3GQvrVKbVpyMOxIHTjpQyeV5XY9TjJqsY+yUptrQHvZVa6kYAYJpVWnP4zfWlXC+zrXR7P2KkgtezVq0gU7hnO3pRLWbO6ubO2u7VREJm2oS+Mj39KZ+zbTfjuz1qVUEj+Y8EY5r06W2iaIQzQq0CgKATwcUVPFIfDJnjep2F5ptwsWrJHKMeFonBx9xVteyl9PbCa3tZu8Y8ITnI9c+lenQ6JafGCV7aLaDkArnmisMgUSBgE2Hz8qL5/Qi4V0eX6f2DMbCfWp1hgXB7uM7mPt7UZS80XQ0ZtK09BIT87jLH/tU+tahb95O+cnpnyzWPvbuOQ5V8N51ty2wtRgg8vbG4mvgz4WIH5R0qxruqtcIj2F0ziRfxEP5Kyml2V1rF38PZRFsH8Rh0UHzNbtezmnJbRxyhi8CAOyHaGJ9a0sUwxyaMeYsyby4Jx4gTzWY1IyLctGeAGwSa9Dt9AtUeWaS4mEcT/LgeL70D7V9n3v9RgntCIiyjKt0bHnRzVmUWkAd2ImIOcChEhQgsRt3HgrRC/tL6yZoZUYGThdozmgK297Pcm2iid5gT4R5f9qo0Kgnp+o3FvLtMjd308QyMVpf/UdtYuscVnDLCFH4q4G6sNcLcWcnd3Ssr449D96hjuXGfExHoam4JlFNpHqejavY3xkSFltJCuAFX5qu2lrZRhry9nEsZbAjQ9fr515dZ6o8DqyjDD8ynFaeHV47q18bqrKPydT9ajLjcX+SilGS/RrtR7QXM5As5BBAowABzQy8jvtTl/BEj9N7CssdWyCCGxnrWl03WgNO22w3N0dhSyU47QYqEnQZ0bSNP0+5e1mj+I5EqmT8nkRWiuLuK2iAtwgToFAxisR2fe8uO0AEpKROpQnrnjNaPVILSzbfM0jdOjU8bemTmkn+S42owLEUj5G3J+tBIL2dWeWMNjoFAPSnW93plxPHGEcHI8+D9a0MpRSBGVCnjA4p/wDnRPvyAUEd7Asu4Bw+GHtWf1GGaC4mL7iCWCoDgHnzrZSwwW4MwiGSfLzrMamO+1AySH8FeSvlmpydui0FSsH3VrIlqgcxRog4LDgULn1xrNyHCSjI4HAI+1WtYu2uFKg+HGAPKsw0Bj3SzxyGIg48hmuniXs5OWTT0GbTtLbRvJm3ijMn8q4//taXs/qFtNZCFVEbxknnoQTxXlM68kjPtXba+uoHGyd1PrnFWlwqS0SjyuL2ematbvK7SFQxI+YVitRjVGbd/eiK9opp9M2I34sfXP5hQptYAVi8aGXPBZc4pYQkgzknsFFGkmRVXdlgMYzWp0jSbe3tZHvEAlbOVIzgUJ0zW7e0vGmNsgZ+DtOAPetVIyzhZo3LwSDP0o8jfQONLs8r1FYFvphFgIG4HpSparHjUbgbfzmlXE+zrXR7t+y4xS9lLSBJAl0DlecZr0OG3KW+65J3jJODxXjX7NGY2FsSSFXByK9cs9Q+Itz+XPAy3Wg9IpHZIk6Rkssu5Dyc1VvL8NFKWKqpGBn8wqpe29wGDRnKk8gVTvrSW4Rdhxt9aCCx+u6bHe6RGtup348Cr6+5rzL4K6kvvhMATFtuGOOa9KSSaDT3jORJnOfQe1YrVZZYtRhvSgZw4c+WcGrcbrRHkSezd9mNFttEt2thNvnuADLIeuQOgq1Pc20a/DySYMjYO7jjzoBa9qba5eF5Y2VuRgc4oHrF58XMjqWKM2F45pcW3sfNJaNgEt45H7qMCInAdmyDQrUdTt0vG2oGdF5bNK4lhGjRwiVd6jgA+dY7UVnhnmEgIPHNaKt7C5Ui7Pr5WUuQGVSdoIzQ0asjLKxiQSOCN+OeaE3chEQ96rCTEfTpV/rRLNluS4SV+6uoUliIyM+R9qHappPcCOW1ErQMMsWHCn0zTjL4sHGKN6feRGDulu9obrG68GsotdGz9mQMLLypz9au6ZkMQST6jNaMdn7e9cm1nG4ctg5zVNtCvbe5290QVwSc8GtKqBFtluWKL4MwSqYyRuXjFSaRK1vaGNiFDHk45qLVWn/CEoyUGPpXIZF2hH+U9T6VJorls1ukXSQahat3gbJ/6g1otcZLuxkCoGIGeOorz6PNrdWskL71DAH1FaiC9KPhj+vnQwrYs57pkOn2rOok7vAz1PWtLbFe67xlAPTOaG2d3GylRGDls4FF0YbNuFHsfKtJ2CP8KWuXrwWYIAPIC0DuLWR7L4iZGUt5H08zitFdJFI8TSLnuzuX0zQzWLyNYGUOAxGBmkx3ZVTqNGRuLKWVD3Mefc1Lqdlc3elbiFiEY+TPoKIWamSRk3IFZeSDTr0pbp3T7hGw+ZuatFkHFO2eX3KlXaqhznJ5rS6tpbHfcW+HjHXb5UBkjwM/9a6lOzlaord6yDwkgGozKx+Y5qSRahK5qiaFaOoQzDPStZpl0RpxjE6qiDoxxisfg09ZHUEZOD5UslkZOuipqD7r2Y5By3kaVU53PfN9aVec1s7ldHrv7ObiK30iEzRs6EjODjAr0W6snhgW+gnUW+3KjofpXmvYm6Q9m4odoDZ+avRbS9i1HSlsnX5AADWfQ8SD/wBQSLEvG4dCPP609NRcry+CeQD51RHZq4iuEFvfq0bHJWRcEc+VdmtLiK74j3Qj165rUjfo78fJLO6SqcdM1ZuNItLi0yztg+QGcGmm4eR+4dQqPx06Vct4XjdIQQU243VroyVmS1PQ5dMuUltm7+EjOV4xThGps3dSFbblFNaHU7VvDH3nnkjzxWa1aI2sZVWyMcEU8ZWTarZnFmnW62qxLM2Bk0e1sTRwxG7x30iYbHkR0/tWdSV4LlJ1OWjYMM0X7RX/AMbF3iA5wDyOhppf9A43p2AL8gcE8AVVTxFUH5jioJ5zKeetHdA0yG4uUaabwgdF9TVG6RkrZBeadF3wS3B3YAx6k1pezvZQP3U0zHvjk7AMhR70U06K1tMqio0nkWXk0Ut7z4IOqxh5ZRyR5VNztaHUK2xkOj2FpPlIQXzy2aE6i0U95LIkhUE7Rk1Zm76Ted5GfTyoNq8a280Tg5Rhgn0NBqzKSsi1BYxPukUMcbcHzqjdWSTqvwzlcD061PqG2WOLYwz65qGwjuxqUEbsvds4HNCtjJ6FHYyRzoBKH2Mp681pJYmQ7ZOGofqqiO8RmTarE45xk1oVtor+2SRWwWXnB86Zsk43sr6bvgk7xXGB1Bq+J5IZxIwJj9OtUPhmgbu5HG3PDZq+l2jL3SjxKOTikezR9Fm8l723zGcgDyrD9onkjhzkmtlp8yNbyR8cms/2hs/iFKjoAaZGmjDjWZ4JFIY8USj7UNIAs6q69D7is3fRmKVlYcg4qoxPkcVeMU0QbZrv3varKCg2IeuKqvYWl3dZtnBjY+JPMVmAzE4zRCzujBh0J3LRca6BfsPalodvcxDuG7uZBjAHBrKXun3do7LJC20fmAyDRyTVw5EivhwORnrUcmqmZMOTz6+VBOSA6fRl3JU4YEH0IqNpDR2+C6kiqColXo2McUCuIXhcrICCKploKSBshzI31pVyT5zSrhfZ2Lo9P7EgtpcSLgBupPlW0XfbQLJbSDGMAg815t2dvxBpcaFwpovDrQhyomUqeSM1VQtIlmkzfaffTyHNxNsiQZYjqfajdjNb38zfDzeGMYZW569Oa8ui1vvJVSF1Z2PCg9aOaDqHwd3IHmQyzjBjU8qfr0qcoFI8lmi1GxWOfwzMh3YDP0zUt4Z9PRHaRJY8DLoc4rNan2ghAe2uZ0Myjwsrjg+9Az2gBOz4pfc5oqFoDmkb6XVoJbVmIHfAYFZm+k72EoeTQ6HVbSfJWVVcDkg8VVutSjXIS4RvfNFRSBKVojIVZPGBx0zUdxcGViWI+gqmt7GzMDIhz5lqhkuolON6D3zRb2Kuiu6CO5IUZBHA+tErVLjTNhdwN+GGDTLWK3uChM8anryaOyW1jtRmu4ZCq48Tf2rOS6HhFvZcsrqR5En7xSg8vatXZ2+LcTTHxyc5NZC2vrSJAryRKB8oBGBRY9p7F1SMzKAo65pU1Y7QavIAkJCjyzQPW7QS6czjggf3olb6/pcoO+9hA24wzYoPe6zZzGSBJ4TGWznPpWuhMbZl5oZQV3E4FW9JuJDrFuhGUGTyParUt/YhSDLEW+tLQ7rT/wB697JPEoCNglq1jta0W9clhm7pccoSc588Ve7O3SHTDBkhkY8/WgnaGeyaWMw3EZJBJIeuaRqFpbSMr3MQDJ/N50zSZPaRppu6VC4mfcASwODQzs/Pcz3Ny7qQSQcE+WKB63rVuqtHDcqTI3OG6CrnZ3VrYPIklygDIOrUknTRSEU4Nvs1OmwSfGtuYbPTzNWNQtgQdtCoNXsoZci7hBPHzVM2t2Dlt15D/VWYj6PPO0EGy+lG3zoDIpArTdpbq1kvGeOaNgfMGs7O8TA4df1qvHPwQnF2Vo3wSR0rqTlW3BaiLqinxDrUXfKPzj9atkhEmSyMDJuQHn8tT3EDxQpKJVJIyV6EVUhkHfr4h1q1eSpJL8wPlx0pcjUyrHLIZPwtxx6V25k+IIZjz0q0GNuFaGXnHO0+X/hrsEaTTHci887jQ+xBxZnJVHeN9aVT3cIS5kUA4BpVyvs6l0QrI4HDt+tO7x/52/WlSrC+RRzSqwKyOD6hjU0dxOHyJpAfUMaVKgxkRyzSsxJkcn3Y0zvH/nb9aVKj4MdSWQHiRx/zGk0smf4j/wBRpUqVh8CEj4+dv1pGR8fO360qVYw5JZAOJH/qNO7+bH8V/wCo0qVDyMhNPL/iv/Ua530v+I/9RpUqCCznfS/4j/1GnCaXH8R/6jSpVgDTLJn+I/8AUaSyyAnEj/1GlSrGE00pPMjn/mNNMknHjb9aVKigDd7k8sx+9OilkB4dh9DSpVjDzNL/AIr/ANRpGaX/ABX/AKjSpUDDHkkJ5dj96YXb+Y/rSpUV2BjSzfzH9aaSc9TSpUwDoZs9T+tODNj5j+tKlWMxwkf+dv1p4lkHSR/6jSpUDLs4XYnJYk/WlSpUgT//2Q=="/>
          <p:cNvSpPr>
            <a:spLocks noChangeAspect="1" noChangeArrowheads="1"/>
          </p:cNvSpPr>
          <p:nvPr/>
        </p:nvSpPr>
        <p:spPr bwMode="auto">
          <a:xfrm>
            <a:off x="84667" y="-896938"/>
            <a:ext cx="328930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0" name="AutoShape 6"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QACAwQGAQcI/8QAQRAAAgEDAwEGBAMGBAUDBQAAAQIDAAQRBRIhMQYTIkFRYRQycYEjQpEHFTNSkqFTYnLhQ4Kx0fAWJcEXJCY08f/EABkBAAMBAQEAAAAAAAAAAAAAAAECAwAEBf/EACMRAAICAgICAwEBAQAAAAAAAAABAhESIQMxQVEEEyJhFDL/2gAMAwEAAhEDEQA/AI+xXZPTdU7NwXV3bBpCMZA68VauuxWkKTts8Vo/2UqD2Nt8gEf7VpZ7WKTnAFWi0Zxs8cvuyunxHwW+BQyXQbIA4gr1+/0uBxkACgVzosI9KtGUfRGcJHmiaVZK3MIx6YonaafozAd9aqPUijt1oWHO3GKG3Glyx5qlQfgl+4k1vomgyeJY1x6Nii9l2f7NMfxrZCPYis0lrMvTP2q9bQT8YJpZcUR1ySNKOyvZl2Gy1XHpROz7DdnZiA1kuPXispAt1HICXbA9K0Fnqk0QAycfWpPjS6LKfsuXH7Pez7ybYrIAeZpn/wBO+zkQzJbc/WrkGtr0kIB+tPfWIGz4xj1NZRC5IEnsJ2cLEC0GPI5px7C9nQM/Bj9asTaxDuxG53V2PVVHMrD7UcP4LmgfP2L7PqOLID3odL2R0QHAtR+laSXUYmXczhV96GT65ZRN8y0KSNbfQCl7J6Qp/wD1h9hUY7L6MPmtM0aOvWrHwMvPqKje/gnJHCn1FMnF6oDTQIfs1ouPDaVVfs3pK9bYCjryiMDaQfepIrm2CZki3t/aqYpeCeVmabs1pR+W35qvN2WsQuRCorRXU+9sIiIPaqMhY5y1VjGL8Ctv2Z9+z1ijcxA+1cXQ9PPSL+1Gnjz+ambMAGnwj6Et+wQ+h6f/AIQqMaJYg/whijJ7sjnrTDsB9vKjhD0Bt+yjFoOnnrCKJ23Z7SiBut1NcjYD2q/anLcZNTlxx9Dxmy9ZdktCmjBNqM/apZ+xeh4O21H9qu6YSBkfpRMsG5NcskkzoT0Ym87H6Sudlvihk/ZfTUziGtzdYGc0DvpUAPrTxSYkjyLUoljvpkRQFVsAAUqfqzZ1K4P+elUH2OkfQ37JF/8Awy2P/nSta8SnqP0rJfskyOxtqf8AzpW0DDHNTTLLoGT27DpyPpQq4tdzcp+laghWqvLAjdRTKRmjHzWB3HaKpzWLc7l6+1bJ7YLyADUEkKEeJKdTFcEYoWSpnI/tU8NmByMUdurVRkgf2qjIhQArg02TaExopvbH0FUrnwcD+1ETclcjZTDJBKPEOaKfsDSM3dSTLnaTQ2S5uFBwzVqbu3TOUI+lCbu2HmBVotM55xkgIL2UN8xz65q3+8jbrvdsvjIya6LNArHHNDNXtnUI4HhIxTzax0JBSctiudcuJiQGIWqhuWzlmNVSNtMkZlHOcVznTbReW4DHgmrMFwQ3zkY60HjuEDeIfepBMN+FbB8vQ0KCpG20iSOcNHI2SBleaINAqjK1hrC9aCdTu24PIrTw3ofHj4NWhbROdWWpUGeg+9VJQAeas+BxkSZ9qb3AfzFUi6EaBxfYSQcUzvMg55q5cW+3PFU5FIOaonYjTI2bJrgIpwz6Vwn1WmAPUqOo5q7azrHIpxkZoeuB1qxG6gjillsKZrbK7hkIRPCx6Z86tStIvUdPSs/ZhHAKnkGjsDs0YV8ke9cfIqZ0wdoG6ncMqk1lL24kdjyetbDUogyHjisvc26hzT8bRPkTPM9RY/HTf6qVTapGBqE4/wA1KuZvZZdHv/7KdQgg7G2yyMMjy+1ao63Yk4Zse+a8O7HamYtFij3kAeWa0kd7HKOXOT7064dWb7fB6jFqNm/yTgZ9TVlZ4n5EqMPrXkE8c3zQTtg+jUxW1BFGJpB/zUXw/wBN9v8AD2FsN8u0/Sonj3cFefpXlcGtatanIuGIHkTRnT+28nC3UXPmwNK+GSCuWPRs5LYN6iqU9g2DhVNVoO1EEgGV4qUa9ZOcFtp96WpIfJMHzW5XIaHHuKHSRRI+cEZ9RR+XUbV/lYGhV7cQ800bFdA90jIGHDCqzwq/hzSneNyQGHPpVd3CLgMc1VIm2hlxaDae7I496B6wrRwpvHO7ijDXIAxwD51FMILxe6lVT6E+R9api2iWlJMxe9BId/Az51b2W92m1Hwfau3+m7BvBBB5qGxtwJQ5/tUW7VnTHTpoo3li9tksNyfzCqeSvJDbfetRfhDbODjp51Rsgs1oYtoLBs4P/ntWU9WwS41dIGFmKiQHIHHFGra4cQRkHPHNCJYzHcPxgHORVq0uCgETDIPUVaEkmR5Y30G7a4d2wSaOWqkgZOD9azsLiPnOTRaz1DhQR/am5F6Jccgu1u5GAOtUbi1xnPFW470uvh3HNQSy5+Y80sW0VdFAoFJFRyKfKrRiaRsopqxHp0jY3Yz6CqZ12TxbBG0k+dTQwlzt5z71oYtGUopJ25qVNLihbcW3H3pZc8RlxMq6fbNE2TmjiuNoqqpRODjikZ1HmK5pSyZeKxQ67QlDjoazV4hDHNaJrhH8LcihGoqpztFaDaFmjyTVT/7jP/qpUtWH/uNx/rpVFvY6DfZ6TbYIAaNRysOjUE0Er+7489aJCQDrXowSwRwybUmXxcuv5zmn/vCUfmOPShpmx0pplLe1HGxc2Fhelh4jXQ6NzvxQgFj0YUhu5y4z5UcEFTYdS6aL5ZKmXVUB/EAYfWs7liP4tOVVGQ0hoYRGXIzUxapAfIqPY1M15HIh2ycVlR3YHzsD605HC9Hz9aV8aGXKwxNeKj+Igiq8l9GxyrnP1qmJ4h8yq32p4uIT/wAFf0rJAysl+KJ58qes4YHyOCKh+JgX8g/Smm5jHyoKsl4Ey2UL+eVcwOVYYHi21Vgn2cEgiiuoInwyySAq3OBjkigMjrk7RiuOUUnSOtTbSbJ7u73ZVQcGobB9smQccYNV3YE0kyDlf1oVo2buw01kJcOSfF1IqUaTuXKSrkdM1X0+8cFUfDL0+lSia4N3siJbJ4A86l+rotcWrJJLO5jAJjPuRU9iuHy5I+taKxtZVgDXGN2Og8qdPp9rdJtkiIz+ZTgiulctqpI5JQSlcStCVAChhz70QitowoLbR9azWo6cNP8AxDFNIg6SB+P9jUSTRzBDcxTOFOQCx5pGr6Yyl7RuIY7ZerJ+tSmWOMeEAV58rW7yuZLdsZyApIxV0Os21syrtHhXPSkcP6PHl9I1U+oKnBB/Sqr6oG6AUDjzkkyux/zGp0k24y64HqKGNByYQ+LZzwMe9ceYgZOarjUYVX5QeOSBXH1RGwPD06YobNaOvd7c4qvJfqQd1Vr283DACj6ChvxTKCFABPWqKBOUzGaq6tqNwQeC9KoL85vJTx81KuZrZZdBrRZttioq4bihWkg/CLiroVj5V6nGlgjgneTJjccVzv8A6UwRN6U4W7Gn0I7OG4PkajM8hPBNTC2x1FOMOBxWtAIBJKfzGnh5PNjTu7pBDWbQaY4SSebGnhz5k/rUYU08RsTwK1hokD+9OD8VxIGJ6irKWp8sGsmjUQiQ54FFbWFIYBc3CBmxuCnoBU+nWCJEZplzk4XNVdSm3pIA/HTHtU+TkrSK8fHe2CdRvZLqQk8Cqgjz0BqcRg5bPSuGQDjNcuR0pEQtSx6VN8FhQQ/I8qsWJVpMuuRR+2gs5AD3S5NSlNopHjsBQQhCuOpHP1otpgFtP3j4Hh9OavvYWrqSF2n1XigMk/d3MkatlUO3JrQk5PRmkkbTT0a7X4i4ciPOEQedEsInRMn3rP6deYgiLHHgxGp6Kvmx+tEVvAyBvI+tVcWQyXgtTYZGRhlT1XyrL65b/CsJkH4R4K+ho41xmhmtES2ciHzHWso0LJ2Z8XijpXDfAdDzQqRWhOGOajMldCgmScmF2v8AjrUbXxxQoy00ye9H60bNhU3zY4OB7VE1638xoYZM03f65o4IXJl9rtvWo2uGPmaqbvSluOK2KRrAV2c3Mh96VNuT+O/HnSrzn2dyejWdnoY205GPWiexF6KDQXRHlGnoE6Vf3yHq1dnGnijknWTLeRjhVFMOT5Cq4diepru5hT7ASlCab3LGmb3FODua2xaEYGJ6U4W5+lLe/lXQ8h9f0oNhSEICPLNOWMj8orm5/eiGnW4c95NnYvl61r9hSsVjYyz+IKFQdWNEMWlqMOu9vVjVK/1bbmKBcAfpVBbozfP5+malLkLx4gld3rSgJGAoXoBQO+Vw2/Phai9tbxyRh2L5z0zipX0+OeLZuwOg3DpUXyx6LLjaM5bgsjLnBzT/AIY7g+ftV240yWzJY+OMH5h5U0Y6E5Bo5LwHH2Rxk2zh5UO0+dEodRtI3X8QfTBqSxVHi2S4ZfQiuTWdo8gWCJQysPEPX0qblF9lMWui3cX0MUTMZBwuQM9azEGZGUyH52yxqXWERtRdUBABwabHGd4UA5xxVuJJbIz9BvTu8v7pnPht1xlfUDoPpRD4gzXawRnhTucj26Cq0h/d9ilrEp751y5HlU2lW7RQGTYS0hwD7edXtdkGghg1R1QHuDRHafJDVLUSPDEyNuYEipuSMkzE3RkZyXYfpVbafWi15ZzBiRHx9aotBKOqr+tdClFIi4ysr7feubB71ZFvKeij7c074O5/wm+wo/ZH2DBlPuxXNtXDaXA/4ZFM7iUHxKPvWzj7NTK22uEVZML+gpvdMeuB9qGSBTM1c/x3+tKu3SkXEg460q89rZ3Lo9P7I6Naz9noZRaPLIerbwB0ol+4YVUmSMZJ4wM4pvYJ1HZ6EHOf9q0Jk9Af1rg++cXR3r48JJMz6aHGrZFmzn/NwKeND3nIsoxn1f8A3o2u4kkY+5qRZGXgstZ/KmH/ACwAsfZrecvDAo9A9WU7O26Ad4sX0CE0U70Djj7GuGU9N4HtzSP5HK/Iy+NxoqJo2nj/AIAJHoKl/dlgVx3QUefhFSO4YYM7fYVXaCNzzO/3rLlk+2zfVFdIU1po8KjeOnOMDmqtzLpVvbEoVPGflrs9nAR/Gb7iqOo2caQgd8ecZ4rojONbbIuLy0gVcTaezeED7A01ZdPKmNYfEfPmoZbVN3EpNSWumGQ78t7c0Vi/IzyXgt2T2xQr3fK8855ojCLWNt8qKsbdTk4oM9hcW/jQEjPrzVhYpYx3sR72Fxhlby9jQlFX2ZNvwF2NvH4nRZID0ZT0z61Q1O2s4F76GAGNh5flNdghaBO+tfxID/EiJ5T1+1WbSym3g247yCTkDd8n+1KqT7A78Iq/ERQwI8McYwoJLChXxQtpzMrLuckqqsCOvnR3VdNns17+1h3oPmjH5fce1ZZ45Zrh5WQAnyHlXRGK6Jym2rSLWVuJzLJs3ucnirNqIkuTKQhK/KPU1RS3kWTG08ClHHIEOFO5icV0RilpMi2/KNNa2SXKiZ5g8khy3tRW3EATu0YYj8PFB7CJrLTWlb5jyMn9K5osUzNI5yQffzrS676JNv0HJNgjbaSWA4HvQS8uoLu3VgDvifLDPI8jRXu2/kNA9Xhe1vIriOEBZPC/ualLrspDvohvXt9nIUgfehLXVuowscf9NXbmLc7oIzjHGDQqW2IJxETVOLFrbJ8uV6ROupbPkWMD/TXTqrnhnA+i1U+HfyiNcNvJ/hVXGBK5krXwbqc/akt7EOCq1CYJB/wh+tOgsLm5k7uGAFuvWt+fAGpEhu4m48I+1MNzH5EVYs9DuLln3qsUcfzMxz9gKdqGmWtrCjq7At8of83/AGo0jUzB37ZvJT/mpU2+XF3KMDg0q432dSuj1LsNIi6BEe9+3pWgM0YGWlOPZawXZqzkOjxkZw/oaJfu+67tmCSlB6E80P8AHkrsp/rcdUaj4yCLlpQ3tmkNVtOSxXH+o1imQkkYOR5NTO7cdVAFFfBj5Yj+dLwjaNrVgiNmRSR5Bjmhidp4+e+tWPPBV/y+9Z3YeBimRQu9wEhRmL8bVGST7U8fhcaWxJfN5GzZDtDpgjVhG3+nbyKlTWbOUqIog5f5VVsk1V0/sFqd5pjXUwFrJzshlUhmH/xR79n/AGS+CjOsanGVuELCKJ+AMedSl8Xhq0Xj8nmfZZXTJV043k9uI0xu2EncB9KA3P8A93E08UQWEHAdyQDWtvtbgE8kd0WlLcd2pwoHvWR7Qalby28drZAxxxjCjPlSx4Euin3Nld9MtgySXM8UakZGwE5qyVs2DfCs8hQccYz9KCqrLAu9yVCk9agtrxklJiJypyMGuhcUUiD5pNh2W/ttmx13r5sM8VUWLaTJbTKFY8q4yCPerltfwXNjJbTQiAFT3gC8uT51m7dZ7W6EUYeSFjgDzxU3AdTaWjQxWkccgkjmw2OdvII9Kv2kccBZonbLHJG7gfaq1hYzXTAREKFHiz5+w96u/BW8DFTcM3PA29PXNGMYPolKfIu+h3fMxI3H6ZrM6zZ/C3Xfpu7t+SPIGtWdKefu9gkwx8L44AqPUoITvgMKFCMHOcmnUVdC5uOzCpdjeck59jVi2kDKpUnjNKTRoxdsIDIImOBvHT2zWss+x9s9ilxbtK35XRmyPqMeVVxUexlyOXQAeSe5MccjlYlHTH/QUctZY4YFVGGPM1Ys+yUcvfXUqsFQEiNGOGx580S7O6dbjvXe1Rdq+AHJz70ssaNcgJqN3dW8MbxREq7hS23IGar65DI8ltBNMoHLHw/bmtNelbstbzjCnlQOAMdKGxG3uIpZrqM95b+Z8+PSuaeivHtf0zjWkwW4kEkZ24VQPP8A7UFM8rOE2sGY4C7eTWgTVoo+9MEabXJxlePt61Hd69twYEzKhyu6P5fXnyq0I6I8k99ittKSKOJ9RkdXYbu5XAI9Afc1Q1Bu8uWtra0VAfkx82f/AJqte6hf3rG6eJpEVsnaOB+nNFNAtrnUr6Ce4tu6jB7xXz8wFVwUVZLNydIfHpltpv4mpzbmK5VNvAND/wB8/D36v3q91yGVFAwKO9qQrt3ZOQD0rHyd1byM7Rq+OgNNxpC8kn0GoDMiS3TuFSblE88UI1fUY5QI3GQvrVKbVpyMOxIHTjpQyeV5XY9TjJqsY+yUptrQHvZVa6kYAYJpVWnP4zfWlXC+zrXR7P2KkgtezVq0gU7hnO3pRLWbO6ubO2u7VREJm2oS+Mj39KZ+zbTfjuz1qVUEj+Y8EY5r06W2iaIQzQq0CgKATwcUVPFIfDJnjep2F5ptwsWrJHKMeFonBx9xVteyl9PbCa3tZu8Y8ITnI9c+lenQ6JafGCV7aLaDkArnmisMgUSBgE2Hz8qL5/Qi4V0eX6f2DMbCfWp1hgXB7uM7mPt7UZS80XQ0ZtK09BIT87jLH/tU+tahb95O+cnpnyzWPvbuOQ5V8N51ty2wtRgg8vbG4mvgz4WIH5R0qxruqtcIj2F0ziRfxEP5Kyml2V1rF38PZRFsH8Rh0UHzNbtezmnJbRxyhi8CAOyHaGJ9a0sUwxyaMeYsyby4Jx4gTzWY1IyLctGeAGwSa9Dt9AtUeWaS4mEcT/LgeL70D7V9n3v9RgntCIiyjKt0bHnRzVmUWkAd2ImIOcChEhQgsRt3HgrRC/tL6yZoZUYGThdozmgK297Pcm2iid5gT4R5f9qo0Kgnp+o3FvLtMjd308QyMVpf/UdtYuscVnDLCFH4q4G6sNcLcWcnd3Ssr449D96hjuXGfExHoam4JlFNpHqejavY3xkSFltJCuAFX5qu2lrZRhry9nEsZbAjQ9fr515dZ6o8DqyjDD8ynFaeHV47q18bqrKPydT9ajLjcX+SilGS/RrtR7QXM5As5BBAowABzQy8jvtTl/BEj9N7CssdWyCCGxnrWl03WgNO22w3N0dhSyU47QYqEnQZ0bSNP0+5e1mj+I5EqmT8nkRWiuLuK2iAtwgToFAxisR2fe8uO0AEpKROpQnrnjNaPVILSzbfM0jdOjU8bemTmkn+S42owLEUj5G3J+tBIL2dWeWMNjoFAPSnW93plxPHGEcHI8+D9a0MpRSBGVCnjA4p/wDnRPvyAUEd7Asu4Bw+GHtWf1GGaC4mL7iCWCoDgHnzrZSwwW4MwiGSfLzrMamO+1AySH8FeSvlmpydui0FSsH3VrIlqgcxRog4LDgULn1xrNyHCSjI4HAI+1WtYu2uFKg+HGAPKsw0Bj3SzxyGIg48hmuniXs5OWTT0GbTtLbRvJm3ijMn8q4//taXs/qFtNZCFVEbxknnoQTxXlM68kjPtXba+uoHGyd1PrnFWlwqS0SjyuL2ematbvK7SFQxI+YVitRjVGbd/eiK9opp9M2I34sfXP5hQptYAVi8aGXPBZc4pYQkgzknsFFGkmRVXdlgMYzWp0jSbe3tZHvEAlbOVIzgUJ0zW7e0vGmNsgZ+DtOAPetVIyzhZo3LwSDP0o8jfQONLs8r1FYFvphFgIG4HpSparHjUbgbfzmlXE+zrXR7t+y4xS9lLSBJAl0DlecZr0OG3KW+65J3jJODxXjX7NGY2FsSSFXByK9cs9Q+Itz+XPAy3Wg9IpHZIk6Rkssu5Dyc1VvL8NFKWKqpGBn8wqpe29wGDRnKk8gVTvrSW4Rdhxt9aCCx+u6bHe6RGtup348Cr6+5rzL4K6kvvhMATFtuGOOa9KSSaDT3jORJnOfQe1YrVZZYtRhvSgZw4c+WcGrcbrRHkSezd9mNFttEt2thNvnuADLIeuQOgq1Pc20a/DySYMjYO7jjzoBa9qba5eF5Y2VuRgc4oHrF58XMjqWKM2F45pcW3sfNJaNgEt45H7qMCInAdmyDQrUdTt0vG2oGdF5bNK4lhGjRwiVd6jgA+dY7UVnhnmEgIPHNaKt7C5Ui7Pr5WUuQGVSdoIzQ0asjLKxiQSOCN+OeaE3chEQ96rCTEfTpV/rRLNluS4SV+6uoUliIyM+R9qHappPcCOW1ErQMMsWHCn0zTjL4sHGKN6feRGDulu9obrG68GsotdGz9mQMLLypz9au6ZkMQST6jNaMdn7e9cm1nG4ctg5zVNtCvbe5290QVwSc8GtKqBFtluWKL4MwSqYyRuXjFSaRK1vaGNiFDHk45qLVWn/CEoyUGPpXIZF2hH+U9T6VJorls1ukXSQahat3gbJ/6g1otcZLuxkCoGIGeOorz6PNrdWskL71DAH1FaiC9KPhj+vnQwrYs57pkOn2rOok7vAz1PWtLbFe67xlAPTOaG2d3GylRGDls4FF0YbNuFHsfKtJ2CP8KWuXrwWYIAPIC0DuLWR7L4iZGUt5H08zitFdJFI8TSLnuzuX0zQzWLyNYGUOAxGBmkx3ZVTqNGRuLKWVD3Mefc1Lqdlc3elbiFiEY+TPoKIWamSRk3IFZeSDTr0pbp3T7hGw+ZuatFkHFO2eX3KlXaqhznJ5rS6tpbHfcW+HjHXb5UBkjwM/9a6lOzlaord6yDwkgGozKx+Y5qSRahK5qiaFaOoQzDPStZpl0RpxjE6qiDoxxisfg09ZHUEZOD5UslkZOuipqD7r2Y5By3kaVU53PfN9aVec1s7ldHrv7ObiK30iEzRs6EjODjAr0W6snhgW+gnUW+3KjofpXmvYm6Q9m4odoDZ+avRbS9i1HSlsnX5AADWfQ8SD/wBQSLEvG4dCPP609NRcry+CeQD51RHZq4iuEFvfq0bHJWRcEc+VdmtLiK74j3Qj165rUjfo78fJLO6SqcdM1ZuNItLi0yztg+QGcGmm4eR+4dQqPx06Vct4XjdIQQU243VroyVmS1PQ5dMuUltm7+EjOV4xThGps3dSFbblFNaHU7VvDH3nnkjzxWa1aI2sZVWyMcEU8ZWTarZnFmnW62qxLM2Bk0e1sTRwxG7x30iYbHkR0/tWdSV4LlJ1OWjYMM0X7RX/AMbF3iA5wDyOhppf9A43p2AL8gcE8AVVTxFUH5jioJ5zKeetHdA0yG4uUaabwgdF9TVG6RkrZBeadF3wS3B3YAx6k1pezvZQP3U0zHvjk7AMhR70U06K1tMqio0nkWXk0Ut7z4IOqxh5ZRyR5VNztaHUK2xkOj2FpPlIQXzy2aE6i0U95LIkhUE7Rk1Zm76Ted5GfTyoNq8a280Tg5Rhgn0NBqzKSsi1BYxPukUMcbcHzqjdWSTqvwzlcD061PqG2WOLYwz65qGwjuxqUEbsvds4HNCtjJ6FHYyRzoBKH2Mp681pJYmQ7ZOGofqqiO8RmTarE45xk1oVtor+2SRWwWXnB86Zsk43sr6bvgk7xXGB1Bq+J5IZxIwJj9OtUPhmgbu5HG3PDZq+l2jL3SjxKOTikezR9Fm8l723zGcgDyrD9onkjhzkmtlp8yNbyR8cms/2hs/iFKjoAaZGmjDjWZ4JFIY8USj7UNIAs6q69D7is3fRmKVlYcg4qoxPkcVeMU0QbZrv3varKCg2IeuKqvYWl3dZtnBjY+JPMVmAzE4zRCzujBh0J3LRca6BfsPalodvcxDuG7uZBjAHBrKXun3do7LJC20fmAyDRyTVw5EivhwORnrUcmqmZMOTz6+VBOSA6fRl3JU4YEH0IqNpDR2+C6kiqColXo2McUCuIXhcrICCKploKSBshzI31pVyT5zSrhfZ2Lo9P7EgtpcSLgBupPlW0XfbQLJbSDGMAg815t2dvxBpcaFwpovDrQhyomUqeSM1VQtIlmkzfaffTyHNxNsiQZYjqfajdjNb38zfDzeGMYZW569Oa8ui1vvJVSF1Z2PCg9aOaDqHwd3IHmQyzjBjU8qfr0qcoFI8lmi1GxWOfwzMh3YDP0zUt4Z9PRHaRJY8DLoc4rNan2ghAe2uZ0Myjwsrjg+9Az2gBOz4pfc5oqFoDmkb6XVoJbVmIHfAYFZm+k72EoeTQ6HVbSfJWVVcDkg8VVutSjXIS4RvfNFRSBKVojIVZPGBx0zUdxcGViWI+gqmt7GzMDIhz5lqhkuolON6D3zRb2Kuiu6CO5IUZBHA+tErVLjTNhdwN+GGDTLWK3uChM8anryaOyW1jtRmu4ZCq48Tf2rOS6HhFvZcsrqR5En7xSg8vatXZ2+LcTTHxyc5NZC2vrSJAryRKB8oBGBRY9p7F1SMzKAo65pU1Y7QavIAkJCjyzQPW7QS6czjggf3olb6/pcoO+9hA24wzYoPe6zZzGSBJ4TGWznPpWuhMbZl5oZQV3E4FW9JuJDrFuhGUGTyParUt/YhSDLEW+tLQ7rT/wB697JPEoCNglq1jta0W9clhm7pccoSc588Ve7O3SHTDBkhkY8/WgnaGeyaWMw3EZJBJIeuaRqFpbSMr3MQDJ/N50zSZPaRppu6VC4mfcASwODQzs/Pcz3Ny7qQSQcE+WKB63rVuqtHDcqTI3OG6CrnZ3VrYPIklygDIOrUknTRSEU4Nvs1OmwSfGtuYbPTzNWNQtgQdtCoNXsoZci7hBPHzVM2t2Dlt15D/VWYj6PPO0EGy+lG3zoDIpArTdpbq1kvGeOaNgfMGs7O8TA4df1qvHPwQnF2Vo3wSR0rqTlW3BaiLqinxDrUXfKPzj9atkhEmSyMDJuQHn8tT3EDxQpKJVJIyV6EVUhkHfr4h1q1eSpJL8wPlx0pcjUyrHLIZPwtxx6V25k+IIZjz0q0GNuFaGXnHO0+X/hrsEaTTHci887jQ+xBxZnJVHeN9aVT3cIS5kUA4BpVyvs6l0QrI4HDt+tO7x/52/WlSrC+RRzSqwKyOD6hjU0dxOHyJpAfUMaVKgxkRyzSsxJkcn3Y0zvH/nb9aVKj4MdSWQHiRx/zGk0smf4j/wBRpUqVh8CEj4+dv1pGR8fO360qVYw5JZAOJH/qNO7+bH8V/wCo0qVDyMhNPL/iv/Ua530v+I/9RpUqCCznfS/4j/1GnCaXH8R/6jSpVgDTLJn+I/8AUaSyyAnEj/1GlSrGE00pPMjn/mNNMknHjb9aVKigDd7k8sx+9OilkB4dh9DSpVjDzNL/AIr/ANRpGaX/ABX/AKjSpUDDHkkJ5dj96YXb+Y/rSpUV2BjSzfzH9aaSc9TSpUwDoZs9T+tODNj5j+tKlWMxwkf+dv1p4lkHSR/6jSpUDLs4XYnJYk/WlSpUgT//2Q=="/>
          <p:cNvSpPr>
            <a:spLocks noChangeAspect="1" noChangeArrowheads="1"/>
          </p:cNvSpPr>
          <p:nvPr/>
        </p:nvSpPr>
        <p:spPr bwMode="auto">
          <a:xfrm>
            <a:off x="84667" y="-896938"/>
            <a:ext cx="328930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2" name="Picture 8" descr="http://www.gracerivers.com/wp-content/uploads/2010/08/in-Jesus-arms.jpg"/>
          <p:cNvPicPr>
            <a:picLocks noChangeAspect="1" noChangeArrowheads="1"/>
          </p:cNvPicPr>
          <p:nvPr/>
        </p:nvPicPr>
        <p:blipFill>
          <a:blip r:embed="rId3" cstate="print"/>
          <a:srcRect/>
          <a:stretch>
            <a:fillRect/>
          </a:stretch>
        </p:blipFill>
        <p:spPr bwMode="auto">
          <a:xfrm>
            <a:off x="465394" y="258095"/>
            <a:ext cx="4368800" cy="3586317"/>
          </a:xfrm>
          <a:prstGeom prst="rect">
            <a:avLst/>
          </a:prstGeom>
          <a:noFill/>
        </p:spPr>
      </p:pic>
      <p:pic>
        <p:nvPicPr>
          <p:cNvPr id="41994" name="Picture 10" descr="http://t1.gstatic.com/images?q=tbn:ANd9GcRLNMRwLJ0T6e06y5-ehkYq8mqwNyiosCDkNciL76OvdOl0cKMKuA"/>
          <p:cNvPicPr>
            <a:picLocks noChangeAspect="1" noChangeArrowheads="1"/>
          </p:cNvPicPr>
          <p:nvPr/>
        </p:nvPicPr>
        <p:blipFill>
          <a:blip r:embed="rId4" cstate="print"/>
          <a:srcRect/>
          <a:stretch>
            <a:fillRect/>
          </a:stretch>
        </p:blipFill>
        <p:spPr bwMode="auto">
          <a:xfrm>
            <a:off x="7705213" y="1897625"/>
            <a:ext cx="3556000" cy="4084254"/>
          </a:xfrm>
          <a:prstGeom prst="rect">
            <a:avLst/>
          </a:prstGeom>
          <a:noFill/>
        </p:spPr>
      </p:pic>
      <p:sp>
        <p:nvSpPr>
          <p:cNvPr id="13" name="TextBox 12"/>
          <p:cNvSpPr txBox="1"/>
          <p:nvPr/>
        </p:nvSpPr>
        <p:spPr>
          <a:xfrm>
            <a:off x="6587612" y="204021"/>
            <a:ext cx="4876800" cy="584775"/>
          </a:xfrm>
          <a:prstGeom prst="rect">
            <a:avLst/>
          </a:prstGeom>
          <a:noFill/>
        </p:spPr>
        <p:txBody>
          <a:bodyPr wrap="square" rtlCol="0">
            <a:spAutoFit/>
          </a:bodyPr>
          <a:lstStyle/>
          <a:p>
            <a:r>
              <a:rPr lang="en-US" sz="3200" dirty="0">
                <a:solidFill>
                  <a:schemeClr val="bg1"/>
                </a:solidFill>
              </a:rPr>
              <a:t>Our Protector</a:t>
            </a:r>
          </a:p>
        </p:txBody>
      </p:sp>
      <p:sp>
        <p:nvSpPr>
          <p:cNvPr id="10" name="Rectangle 9"/>
          <p:cNvSpPr/>
          <p:nvPr/>
        </p:nvSpPr>
        <p:spPr>
          <a:xfrm>
            <a:off x="894734" y="3889871"/>
            <a:ext cx="6577781" cy="2308324"/>
          </a:xfrm>
          <a:prstGeom prst="rect">
            <a:avLst/>
          </a:prstGeom>
        </p:spPr>
        <p:txBody>
          <a:bodyPr wrap="square">
            <a:spAutoFit/>
          </a:bodyPr>
          <a:lstStyle/>
          <a:p>
            <a:pPr fontAlgn="base"/>
            <a:r>
              <a:rPr lang="en-US" sz="2400" i="1" dirty="0">
                <a:solidFill>
                  <a:srgbClr val="FFFF00"/>
                </a:solidFill>
              </a:rPr>
              <a:t>For God so loved the world, that he gave his only begotten Son, that whosoever believeth in him should not perish, but have everlasting life.</a:t>
            </a:r>
          </a:p>
          <a:p>
            <a:pPr fontAlgn="base"/>
            <a:r>
              <a:rPr lang="en-US" sz="2400" i="1" dirty="0">
                <a:solidFill>
                  <a:srgbClr val="FFFF00"/>
                </a:solidFill>
              </a:rPr>
              <a:t>For God sent not his Son into the world to condemn the world; but that the world through him might be saved.</a:t>
            </a:r>
          </a:p>
        </p:txBody>
      </p:sp>
      <p:sp>
        <p:nvSpPr>
          <p:cNvPr id="11" name="TextBox 10"/>
          <p:cNvSpPr txBox="1"/>
          <p:nvPr/>
        </p:nvSpPr>
        <p:spPr>
          <a:xfrm>
            <a:off x="0" y="6488668"/>
            <a:ext cx="3352800" cy="369332"/>
          </a:xfrm>
          <a:prstGeom prst="rect">
            <a:avLst/>
          </a:prstGeom>
          <a:noFill/>
        </p:spPr>
        <p:txBody>
          <a:bodyPr wrap="square" rtlCol="0">
            <a:spAutoFit/>
          </a:bodyPr>
          <a:lstStyle/>
          <a:p>
            <a:r>
              <a:rPr lang="en-US" dirty="0">
                <a:solidFill>
                  <a:schemeClr val="bg1"/>
                </a:solidFill>
              </a:rPr>
              <a:t>John 3:16-17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sp>
        <p:nvSpPr>
          <p:cNvPr id="3" name="TextBox 2"/>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 JULIAN" pitchFamily="2" charset="0"/>
                <a:ea typeface="Batang" pitchFamily="18" charset="-127"/>
              </a:rPr>
              <a:t>To Be Born Again</a:t>
            </a:r>
          </a:p>
        </p:txBody>
      </p:sp>
      <p:grpSp>
        <p:nvGrpSpPr>
          <p:cNvPr id="2" name="Group 59"/>
          <p:cNvGrpSpPr/>
          <p:nvPr/>
        </p:nvGrpSpPr>
        <p:grpSpPr>
          <a:xfrm>
            <a:off x="501444" y="1047136"/>
            <a:ext cx="6051756" cy="1726354"/>
            <a:chOff x="560437" y="732504"/>
            <a:chExt cx="6051756" cy="1726354"/>
          </a:xfrm>
        </p:grpSpPr>
        <p:sp>
          <p:nvSpPr>
            <p:cNvPr id="58" name="TextBox 57"/>
            <p:cNvSpPr txBox="1"/>
            <p:nvPr/>
          </p:nvSpPr>
          <p:spPr>
            <a:xfrm>
              <a:off x="560437" y="1258529"/>
              <a:ext cx="5407743" cy="1200329"/>
            </a:xfrm>
            <a:prstGeom prst="rect">
              <a:avLst/>
            </a:prstGeom>
            <a:noFill/>
          </p:spPr>
          <p:txBody>
            <a:bodyPr wrap="square" rtlCol="0">
              <a:spAutoFit/>
            </a:bodyPr>
            <a:lstStyle/>
            <a:p>
              <a:r>
                <a:rPr lang="en-US" sz="3600" dirty="0">
                  <a:solidFill>
                    <a:srgbClr val="FFFF00"/>
                  </a:solidFill>
                </a:rPr>
                <a:t>As long as I am a good person, I can go to heaven. </a:t>
              </a:r>
            </a:p>
          </p:txBody>
        </p:sp>
        <p:sp>
          <p:nvSpPr>
            <p:cNvPr id="59" name="TextBox 58"/>
            <p:cNvSpPr txBox="1"/>
            <p:nvPr/>
          </p:nvSpPr>
          <p:spPr>
            <a:xfrm>
              <a:off x="1204450" y="732504"/>
              <a:ext cx="5407743" cy="646331"/>
            </a:xfrm>
            <a:prstGeom prst="rect">
              <a:avLst/>
            </a:prstGeom>
            <a:noFill/>
          </p:spPr>
          <p:txBody>
            <a:bodyPr wrap="square" rtlCol="0">
              <a:spAutoFit/>
            </a:bodyPr>
            <a:lstStyle/>
            <a:p>
              <a:r>
                <a:rPr lang="en-US" sz="3600" dirty="0">
                  <a:solidFill>
                    <a:srgbClr val="FFFF00"/>
                  </a:solidFill>
                </a:rPr>
                <a:t>True or False? </a:t>
              </a:r>
            </a:p>
          </p:txBody>
        </p:sp>
      </p:grpSp>
      <p:sp>
        <p:nvSpPr>
          <p:cNvPr id="62" name="Rectangle 61"/>
          <p:cNvSpPr/>
          <p:nvPr/>
        </p:nvSpPr>
        <p:spPr>
          <a:xfrm>
            <a:off x="1917289" y="3694923"/>
            <a:ext cx="5358581" cy="2246769"/>
          </a:xfrm>
          <a:prstGeom prst="rect">
            <a:avLst/>
          </a:prstGeom>
        </p:spPr>
        <p:txBody>
          <a:bodyPr wrap="square">
            <a:spAutoFit/>
          </a:bodyPr>
          <a:lstStyle/>
          <a:p>
            <a:r>
              <a:rPr lang="en-US" sz="2000" dirty="0">
                <a:solidFill>
                  <a:schemeClr val="bg1"/>
                </a:solidFill>
              </a:rPr>
              <a:t>“We begin the process of being born again through exercising faith in Christ, repenting of our sins, and being baptized by immersion for the remission of sins by one having priesthood authority. … Total immersion in and saturation with the Savior’s gospel are essential steps in the process of being born again.”</a:t>
            </a:r>
          </a:p>
        </p:txBody>
      </p:sp>
      <p:sp>
        <p:nvSpPr>
          <p:cNvPr id="63" name="TextBox 62"/>
          <p:cNvSpPr txBox="1"/>
          <p:nvPr/>
        </p:nvSpPr>
        <p:spPr>
          <a:xfrm>
            <a:off x="11336594" y="6449961"/>
            <a:ext cx="648929" cy="369332"/>
          </a:xfrm>
          <a:prstGeom prst="rect">
            <a:avLst/>
          </a:prstGeom>
          <a:noFill/>
        </p:spPr>
        <p:txBody>
          <a:bodyPr wrap="square" rtlCol="0">
            <a:spAutoFit/>
          </a:bodyPr>
          <a:lstStyle/>
          <a:p>
            <a:pPr algn="r"/>
            <a:r>
              <a:rPr lang="en-US" dirty="0">
                <a:solidFill>
                  <a:schemeClr val="bg1"/>
                </a:solidFill>
              </a:rPr>
              <a:t>(3)</a:t>
            </a:r>
          </a:p>
        </p:txBody>
      </p:sp>
      <p:pic>
        <p:nvPicPr>
          <p:cNvPr id="45062" name="Picture 6" descr="Nicodemus and Jesus"/>
          <p:cNvPicPr>
            <a:picLocks noChangeAspect="1" noChangeArrowheads="1"/>
          </p:cNvPicPr>
          <p:nvPr/>
        </p:nvPicPr>
        <p:blipFill>
          <a:blip r:embed="rId3" cstate="print"/>
          <a:srcRect/>
          <a:stretch>
            <a:fillRect/>
          </a:stretch>
        </p:blipFill>
        <p:spPr bwMode="auto">
          <a:xfrm>
            <a:off x="7814904" y="1011494"/>
            <a:ext cx="3108735" cy="4450832"/>
          </a:xfrm>
          <a:prstGeom prst="rect">
            <a:avLst/>
          </a:prstGeom>
          <a:noFill/>
        </p:spPr>
      </p:pic>
      <p:pic>
        <p:nvPicPr>
          <p:cNvPr id="65" name="Picture 64" descr="david a bednar.jpg"/>
          <p:cNvPicPr>
            <a:picLocks noChangeAspect="1"/>
          </p:cNvPicPr>
          <p:nvPr/>
        </p:nvPicPr>
        <p:blipFill>
          <a:blip r:embed="rId4" cstate="print"/>
          <a:stretch>
            <a:fillRect/>
          </a:stretch>
        </p:blipFill>
        <p:spPr>
          <a:xfrm>
            <a:off x="441194" y="3880977"/>
            <a:ext cx="1081270" cy="13596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sp>
        <p:nvSpPr>
          <p:cNvPr id="41986" name="AutoShape 2"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QACAwQGAQcI/8QAQRAAAgEDAwEGBAMGBAUDBQAAAQIDAAQRBRIhMQYTIkFRYRQycYEjQpEHFTNSkqFTYnLhQ4Kx0fAWJcEXJCY08f/EABkBAAMBAQEAAAAAAAAAAAAAAAECAwAEBf/EACMRAAICAgICAwEBAQAAAAAAAAABAhESIQMxQVEEEyJhFDL/2gAMAwEAAhEDEQA/AI+xXZPTdU7NwXV3bBpCMZA68VauuxWkKTts8Vo/2UqD2Nt8gEf7VpZ7WKTnAFWi0Zxs8cvuyunxHwW+BQyXQbIA4gr1+/0uBxkACgVzosI9KtGUfRGcJHmiaVZK3MIx6YonaafozAd9aqPUijt1oWHO3GKG3Glyx5qlQfgl+4k1vomgyeJY1x6Nii9l2f7NMfxrZCPYis0lrMvTP2q9bQT8YJpZcUR1ySNKOyvZl2Gy1XHpROz7DdnZiA1kuPXispAt1HICXbA9K0Fnqk0QAycfWpPjS6LKfsuXH7Pez7ybYrIAeZpn/wBO+zkQzJbc/WrkGtr0kIB+tPfWIGz4xj1NZRC5IEnsJ2cLEC0GPI5px7C9nQM/Bj9asTaxDuxG53V2PVVHMrD7UcP4LmgfP2L7PqOLID3odL2R0QHAtR+laSXUYmXczhV96GT65ZRN8y0KSNbfQCl7J6Qp/wD1h9hUY7L6MPmtM0aOvWrHwMvPqKje/gnJHCn1FMnF6oDTQIfs1ouPDaVVfs3pK9bYCjryiMDaQfepIrm2CZki3t/aqYpeCeVmabs1pR+W35qvN2WsQuRCorRXU+9sIiIPaqMhY5y1VjGL8Ctv2Z9+z1ijcxA+1cXQ9PPSL+1Gnjz+ambMAGnwj6Et+wQ+h6f/AIQqMaJYg/whijJ7sjnrTDsB9vKjhD0Bt+yjFoOnnrCKJ23Z7SiBut1NcjYD2q/anLcZNTlxx9Dxmy9ZdktCmjBNqM/apZ+xeh4O21H9qu6YSBkfpRMsG5NcskkzoT0Ym87H6Sudlvihk/ZfTUziGtzdYGc0DvpUAPrTxSYkjyLUoljvpkRQFVsAAUqfqzZ1K4P+elUH2OkfQ37JF/8Awy2P/nSta8SnqP0rJfskyOxtqf8AzpW0DDHNTTLLoGT27DpyPpQq4tdzcp+laghWqvLAjdRTKRmjHzWB3HaKpzWLc7l6+1bJ7YLyADUEkKEeJKdTFcEYoWSpnI/tU8NmByMUdurVRkgf2qjIhQArg02TaExopvbH0FUrnwcD+1ETclcjZTDJBKPEOaKfsDSM3dSTLnaTQ2S5uFBwzVqbu3TOUI+lCbu2HmBVotM55xkgIL2UN8xz65q3+8jbrvdsvjIya6LNArHHNDNXtnUI4HhIxTzax0JBSctiudcuJiQGIWqhuWzlmNVSNtMkZlHOcVznTbReW4DHgmrMFwQ3zkY60HjuEDeIfepBMN+FbB8vQ0KCpG20iSOcNHI2SBleaINAqjK1hrC9aCdTu24PIrTw3ofHj4NWhbROdWWpUGeg+9VJQAeas+BxkSZ9qb3AfzFUi6EaBxfYSQcUzvMg55q5cW+3PFU5FIOaonYjTI2bJrgIpwz6Vwn1WmAPUqOo5q7azrHIpxkZoeuB1qxG6gjillsKZrbK7hkIRPCx6Z86tStIvUdPSs/ZhHAKnkGjsDs0YV8ke9cfIqZ0wdoG6ncMqk1lL24kdjyetbDUogyHjisvc26hzT8bRPkTPM9RY/HTf6qVTapGBqE4/wA1KuZvZZdHv/7KdQgg7G2yyMMjy+1ao63Yk4Zse+a8O7HamYtFij3kAeWa0kd7HKOXOT7064dWb7fB6jFqNm/yTgZ9TVlZ4n5EqMPrXkE8c3zQTtg+jUxW1BFGJpB/zUXw/wBN9v8AD2FsN8u0/Sonj3cFefpXlcGtatanIuGIHkTRnT+28nC3UXPmwNK+GSCuWPRs5LYN6iqU9g2DhVNVoO1EEgGV4qUa9ZOcFtp96WpIfJMHzW5XIaHHuKHSRRI+cEZ9RR+XUbV/lYGhV7cQ800bFdA90jIGHDCqzwq/hzSneNyQGHPpVd3CLgMc1VIm2hlxaDae7I496B6wrRwpvHO7ijDXIAxwD51FMILxe6lVT6E+R9api2iWlJMxe9BId/Az51b2W92m1Hwfau3+m7BvBBB5qGxtwJQ5/tUW7VnTHTpoo3li9tksNyfzCqeSvJDbfetRfhDbODjp51Rsgs1oYtoLBs4P/ntWU9WwS41dIGFmKiQHIHHFGra4cQRkHPHNCJYzHcPxgHORVq0uCgETDIPUVaEkmR5Y30G7a4d2wSaOWqkgZOD9azsLiPnOTRaz1DhQR/am5F6Jccgu1u5GAOtUbi1xnPFW470uvh3HNQSy5+Y80sW0VdFAoFJFRyKfKrRiaRsopqxHp0jY3Yz6CqZ12TxbBG0k+dTQwlzt5z71oYtGUopJ25qVNLihbcW3H3pZc8RlxMq6fbNE2TmjiuNoqqpRODjikZ1HmK5pSyZeKxQ67QlDjoazV4hDHNaJrhH8LcihGoqpztFaDaFmjyTVT/7jP/qpUtWH/uNx/rpVFvY6DfZ6TbYIAaNRysOjUE0Er+7489aJCQDrXowSwRwybUmXxcuv5zmn/vCUfmOPShpmx0pplLe1HGxc2Fhelh4jXQ6NzvxQgFj0YUhu5y4z5UcEFTYdS6aL5ZKmXVUB/EAYfWs7liP4tOVVGQ0hoYRGXIzUxapAfIqPY1M15HIh2ycVlR3YHzsD605HC9Hz9aV8aGXKwxNeKj+Igiq8l9GxyrnP1qmJ4h8yq32p4uIT/wAFf0rJAysl+KJ58qes4YHyOCKh+JgX8g/Smm5jHyoKsl4Ey2UL+eVcwOVYYHi21Vgn2cEgiiuoInwyySAq3OBjkigMjrk7RiuOUUnSOtTbSbJ7u73ZVQcGobB9smQccYNV3YE0kyDlf1oVo2buw01kJcOSfF1IqUaTuXKSrkdM1X0+8cFUfDL0+lSia4N3siJbJ4A86l+rotcWrJJLO5jAJjPuRU9iuHy5I+taKxtZVgDXGN2Og8qdPp9rdJtkiIz+ZTgiulctqpI5JQSlcStCVAChhz70QitowoLbR9azWo6cNP8AxDFNIg6SB+P9jUSTRzBDcxTOFOQCx5pGr6Yyl7RuIY7ZerJ+tSmWOMeEAV58rW7yuZLdsZyApIxV0Os21syrtHhXPSkcP6PHl9I1U+oKnBB/Sqr6oG6AUDjzkkyux/zGp0k24y64HqKGNByYQ+LZzwMe9ceYgZOarjUYVX5QeOSBXH1RGwPD06YobNaOvd7c4qvJfqQd1Vr283DACj6ChvxTKCFABPWqKBOUzGaq6tqNwQeC9KoL85vJTx81KuZrZZdBrRZttioq4bihWkg/CLiroVj5V6nGlgjgneTJjccVzv8A6UwRN6U4W7Gn0I7OG4PkajM8hPBNTC2x1FOMOBxWtAIBJKfzGnh5PNjTu7pBDWbQaY4SSebGnhz5k/rUYU08RsTwK1hokD+9OD8VxIGJ6irKWp8sGsmjUQiQ54FFbWFIYBc3CBmxuCnoBU+nWCJEZplzk4XNVdSm3pIA/HTHtU+TkrSK8fHe2CdRvZLqQk8Cqgjz0BqcRg5bPSuGQDjNcuR0pEQtSx6VN8FhQQ/I8qsWJVpMuuRR+2gs5AD3S5NSlNopHjsBQQhCuOpHP1otpgFtP3j4Hh9OavvYWrqSF2n1XigMk/d3MkatlUO3JrQk5PRmkkbTT0a7X4i4ciPOEQedEsInRMn3rP6deYgiLHHgxGp6Kvmx+tEVvAyBvI+tVcWQyXgtTYZGRhlT1XyrL65b/CsJkH4R4K+ho41xmhmtES2ciHzHWso0LJ2Z8XijpXDfAdDzQqRWhOGOajMldCgmScmF2v8AjrUbXxxQoy00ye9H60bNhU3zY4OB7VE1638xoYZM03f65o4IXJl9rtvWo2uGPmaqbvSluOK2KRrAV2c3Mh96VNuT+O/HnSrzn2dyejWdnoY205GPWiexF6KDQXRHlGnoE6Vf3yHq1dnGnijknWTLeRjhVFMOT5Cq4diepru5hT7ASlCab3LGmb3FODua2xaEYGJ6U4W5+lLe/lXQ8h9f0oNhSEICPLNOWMj8orm5/eiGnW4c95NnYvl61r9hSsVjYyz+IKFQdWNEMWlqMOu9vVjVK/1bbmKBcAfpVBbozfP5+malLkLx4gld3rSgJGAoXoBQO+Vw2/Phai9tbxyRh2L5z0zipX0+OeLZuwOg3DpUXyx6LLjaM5bgsjLnBzT/AIY7g+ftV240yWzJY+OMH5h5U0Y6E5Bo5LwHH2Rxk2zh5UO0+dEodRtI3X8QfTBqSxVHi2S4ZfQiuTWdo8gWCJQysPEPX0qblF9lMWui3cX0MUTMZBwuQM9azEGZGUyH52yxqXWERtRdUBABwabHGd4UA5xxVuJJbIz9BvTu8v7pnPht1xlfUDoPpRD4gzXawRnhTucj26Cq0h/d9ilrEp751y5HlU2lW7RQGTYS0hwD7edXtdkGghg1R1QHuDRHafJDVLUSPDEyNuYEipuSMkzE3RkZyXYfpVbafWi15ZzBiRHx9aotBKOqr+tdClFIi4ysr7feubB71ZFvKeij7c074O5/wm+wo/ZH2DBlPuxXNtXDaXA/4ZFM7iUHxKPvWzj7NTK22uEVZML+gpvdMeuB9qGSBTM1c/x3+tKu3SkXEg460q89rZ3Lo9P7I6Naz9noZRaPLIerbwB0ol+4YVUmSMZJ4wM4pvYJ1HZ6EHOf9q0Jk9Af1rg++cXR3r48JJMz6aHGrZFmzn/NwKeND3nIsoxn1f8A3o2u4kkY+5qRZGXgstZ/KmH/ACwAsfZrecvDAo9A9WU7O26Ad4sX0CE0U70Djj7GuGU9N4HtzSP5HK/Iy+NxoqJo2nj/AIAJHoKl/dlgVx3QUefhFSO4YYM7fYVXaCNzzO/3rLlk+2zfVFdIU1po8KjeOnOMDmqtzLpVvbEoVPGflrs9nAR/Gb7iqOo2caQgd8ecZ4rojONbbIuLy0gVcTaezeED7A01ZdPKmNYfEfPmoZbVN3EpNSWumGQ78t7c0Vi/IzyXgt2T2xQr3fK8855ojCLWNt8qKsbdTk4oM9hcW/jQEjPrzVhYpYx3sR72Fxhlby9jQlFX2ZNvwF2NvH4nRZID0ZT0z61Q1O2s4F76GAGNh5flNdghaBO+tfxID/EiJ5T1+1WbSym3g247yCTkDd8n+1KqT7A78Iq/ERQwI8McYwoJLChXxQtpzMrLuckqqsCOvnR3VdNns17+1h3oPmjH5fce1ZZ45Zrh5WQAnyHlXRGK6Jym2rSLWVuJzLJs3ucnirNqIkuTKQhK/KPU1RS3kWTG08ClHHIEOFO5icV0RilpMi2/KNNa2SXKiZ5g8khy3tRW3EATu0YYj8PFB7CJrLTWlb5jyMn9K5osUzNI5yQffzrS676JNv0HJNgjbaSWA4HvQS8uoLu3VgDvifLDPI8jRXu2/kNA9Xhe1vIriOEBZPC/ualLrspDvohvXt9nIUgfehLXVuowscf9NXbmLc7oIzjHGDQqW2IJxETVOLFrbJ8uV6ROupbPkWMD/TXTqrnhnA+i1U+HfyiNcNvJ/hVXGBK5krXwbqc/akt7EOCq1CYJB/wh+tOgsLm5k7uGAFuvWt+fAGpEhu4m48I+1MNzH5EVYs9DuLln3qsUcfzMxz9gKdqGmWtrCjq7At8of83/AGo0jUzB37ZvJT/mpU2+XF3KMDg0q432dSuj1LsNIi6BEe9+3pWgM0YGWlOPZawXZqzkOjxkZw/oaJfu+67tmCSlB6E80P8AHkrsp/rcdUaj4yCLlpQ3tmkNVtOSxXH+o1imQkkYOR5NTO7cdVAFFfBj5Yj+dLwjaNrVgiNmRSR5Bjmhidp4+e+tWPPBV/y+9Z3YeBimRQu9wEhRmL8bVGST7U8fhcaWxJfN5GzZDtDpgjVhG3+nbyKlTWbOUqIog5f5VVsk1V0/sFqd5pjXUwFrJzshlUhmH/xR79n/AGS+CjOsanGVuELCKJ+AMedSl8Xhq0Xj8nmfZZXTJV043k9uI0xu2EncB9KA3P8A93E08UQWEHAdyQDWtvtbgE8kd0WlLcd2pwoHvWR7Qalby28drZAxxxjCjPlSx4Euin3Nld9MtgySXM8UakZGwE5qyVs2DfCs8hQccYz9KCqrLAu9yVCk9agtrxklJiJypyMGuhcUUiD5pNh2W/ttmx13r5sM8VUWLaTJbTKFY8q4yCPerltfwXNjJbTQiAFT3gC8uT51m7dZ7W6EUYeSFjgDzxU3AdTaWjQxWkccgkjmw2OdvII9Kv2kccBZonbLHJG7gfaq1hYzXTAREKFHiz5+w96u/BW8DFTcM3PA29PXNGMYPolKfIu+h3fMxI3H6ZrM6zZ/C3Xfpu7t+SPIGtWdKefu9gkwx8L44AqPUoITvgMKFCMHOcmnUVdC5uOzCpdjeck59jVi2kDKpUnjNKTRoxdsIDIImOBvHT2zWss+x9s9ilxbtK35XRmyPqMeVVxUexlyOXQAeSe5MccjlYlHTH/QUctZY4YFVGGPM1Ys+yUcvfXUqsFQEiNGOGx580S7O6dbjvXe1Rdq+AHJz70ssaNcgJqN3dW8MbxREq7hS23IGar65DI8ltBNMoHLHw/bmtNelbstbzjCnlQOAMdKGxG3uIpZrqM95b+Z8+PSuaeivHtf0zjWkwW4kEkZ24VQPP8A7UFM8rOE2sGY4C7eTWgTVoo+9MEabXJxlePt61Hd69twYEzKhyu6P5fXnyq0I6I8k99ittKSKOJ9RkdXYbu5XAI9Afc1Q1Bu8uWtra0VAfkx82f/AJqte6hf3rG6eJpEVsnaOB+nNFNAtrnUr6Ce4tu6jB7xXz8wFVwUVZLNydIfHpltpv4mpzbmK5VNvAND/wB8/D36v3q91yGVFAwKO9qQrt3ZOQD0rHyd1byM7Rq+OgNNxpC8kn0GoDMiS3TuFSblE88UI1fUY5QI3GQvrVKbVpyMOxIHTjpQyeV5XY9TjJqsY+yUptrQHvZVa6kYAYJpVWnP4zfWlXC+zrXR7P2KkgtezVq0gU7hnO3pRLWbO6ubO2u7VREJm2oS+Mj39KZ+zbTfjuz1qVUEj+Y8EY5r06W2iaIQzQq0CgKATwcUVPFIfDJnjep2F5ptwsWrJHKMeFonBx9xVteyl9PbCa3tZu8Y8ITnI9c+lenQ6JafGCV7aLaDkArnmisMgUSBgE2Hz8qL5/Qi4V0eX6f2DMbCfWp1hgXB7uM7mPt7UZS80XQ0ZtK09BIT87jLH/tU+tahb95O+cnpnyzWPvbuOQ5V8N51ty2wtRgg8vbG4mvgz4WIH5R0qxruqtcIj2F0ziRfxEP5Kyml2V1rF38PZRFsH8Rh0UHzNbtezmnJbRxyhi8CAOyHaGJ9a0sUwxyaMeYsyby4Jx4gTzWY1IyLctGeAGwSa9Dt9AtUeWaS4mEcT/LgeL70D7V9n3v9RgntCIiyjKt0bHnRzVmUWkAd2ImIOcChEhQgsRt3HgrRC/tL6yZoZUYGThdozmgK297Pcm2iid5gT4R5f9qo0Kgnp+o3FvLtMjd308QyMVpf/UdtYuscVnDLCFH4q4G6sNcLcWcnd3Ssr449D96hjuXGfExHoam4JlFNpHqejavY3xkSFltJCuAFX5qu2lrZRhry9nEsZbAjQ9fr515dZ6o8DqyjDD8ynFaeHV47q18bqrKPydT9ajLjcX+SilGS/RrtR7QXM5As5BBAowABzQy8jvtTl/BEj9N7CssdWyCCGxnrWl03WgNO22w3N0dhSyU47QYqEnQZ0bSNP0+5e1mj+I5EqmT8nkRWiuLuK2iAtwgToFAxisR2fe8uO0AEpKROpQnrnjNaPVILSzbfM0jdOjU8bemTmkn+S42owLEUj5G3J+tBIL2dWeWMNjoFAPSnW93plxPHGEcHI8+D9a0MpRSBGVCnjA4p/wDnRPvyAUEd7Asu4Bw+GHtWf1GGaC4mL7iCWCoDgHnzrZSwwW4MwiGSfLzrMamO+1AySH8FeSvlmpydui0FSsH3VrIlqgcxRog4LDgULn1xrNyHCSjI4HAI+1WtYu2uFKg+HGAPKsw0Bj3SzxyGIg48hmuniXs5OWTT0GbTtLbRvJm3ijMn8q4//taXs/qFtNZCFVEbxknnoQTxXlM68kjPtXba+uoHGyd1PrnFWlwqS0SjyuL2ematbvK7SFQxI+YVitRjVGbd/eiK9opp9M2I34sfXP5hQptYAVi8aGXPBZc4pYQkgzknsFFGkmRVXdlgMYzWp0jSbe3tZHvEAlbOVIzgUJ0zW7e0vGmNsgZ+DtOAPetVIyzhZo3LwSDP0o8jfQONLs8r1FYFvphFgIG4HpSparHjUbgbfzmlXE+zrXR7t+y4xS9lLSBJAl0DlecZr0OG3KW+65J3jJODxXjX7NGY2FsSSFXByK9cs9Q+Itz+XPAy3Wg9IpHZIk6Rkssu5Dyc1VvL8NFKWKqpGBn8wqpe29wGDRnKk8gVTvrSW4Rdhxt9aCCx+u6bHe6RGtup348Cr6+5rzL4K6kvvhMATFtuGOOa9KSSaDT3jORJnOfQe1YrVZZYtRhvSgZw4c+WcGrcbrRHkSezd9mNFttEt2thNvnuADLIeuQOgq1Pc20a/DySYMjYO7jjzoBa9qba5eF5Y2VuRgc4oHrF58XMjqWKM2F45pcW3sfNJaNgEt45H7qMCInAdmyDQrUdTt0vG2oGdF5bNK4lhGjRwiVd6jgA+dY7UVnhnmEgIPHNaKt7C5Ui7Pr5WUuQGVSdoIzQ0asjLKxiQSOCN+OeaE3chEQ96rCTEfTpV/rRLNluS4SV+6uoUliIyM+R9qHappPcCOW1ErQMMsWHCn0zTjL4sHGKN6feRGDulu9obrG68GsotdGz9mQMLLypz9au6ZkMQST6jNaMdn7e9cm1nG4ctg5zVNtCvbe5290QVwSc8GtKqBFtluWKL4MwSqYyRuXjFSaRK1vaGNiFDHk45qLVWn/CEoyUGPpXIZF2hH+U9T6VJorls1ukXSQahat3gbJ/6g1otcZLuxkCoGIGeOorz6PNrdWskL71DAH1FaiC9KPhj+vnQwrYs57pkOn2rOok7vAz1PWtLbFe67xlAPTOaG2d3GylRGDls4FF0YbNuFHsfKtJ2CP8KWuXrwWYIAPIC0DuLWR7L4iZGUt5H08zitFdJFI8TSLnuzuX0zQzWLyNYGUOAxGBmkx3ZVTqNGRuLKWVD3Mefc1Lqdlc3elbiFiEY+TPoKIWamSRk3IFZeSDTr0pbp3T7hGw+ZuatFkHFO2eX3KlXaqhznJ5rS6tpbHfcW+HjHXb5UBkjwM/9a6lOzlaord6yDwkgGozKx+Y5qSRahK5qiaFaOoQzDPStZpl0RpxjE6qiDoxxisfg09ZHUEZOD5UslkZOuipqD7r2Y5By3kaVU53PfN9aVec1s7ldHrv7ObiK30iEzRs6EjODjAr0W6snhgW+gnUW+3KjofpXmvYm6Q9m4odoDZ+avRbS9i1HSlsnX5AADWfQ8SD/wBQSLEvG4dCPP609NRcry+CeQD51RHZq4iuEFvfq0bHJWRcEc+VdmtLiK74j3Qj165rUjfo78fJLO6SqcdM1ZuNItLi0yztg+QGcGmm4eR+4dQqPx06Vct4XjdIQQU243VroyVmS1PQ5dMuUltm7+EjOV4xThGps3dSFbblFNaHU7VvDH3nnkjzxWa1aI2sZVWyMcEU8ZWTarZnFmnW62qxLM2Bk0e1sTRwxG7x30iYbHkR0/tWdSV4LlJ1OWjYMM0X7RX/AMbF3iA5wDyOhppf9A43p2AL8gcE8AVVTxFUH5jioJ5zKeetHdA0yG4uUaabwgdF9TVG6RkrZBeadF3wS3B3YAx6k1pezvZQP3U0zHvjk7AMhR70U06K1tMqio0nkWXk0Ut7z4IOqxh5ZRyR5VNztaHUK2xkOj2FpPlIQXzy2aE6i0U95LIkhUE7Rk1Zm76Ted5GfTyoNq8a280Tg5Rhgn0NBqzKSsi1BYxPukUMcbcHzqjdWSTqvwzlcD061PqG2WOLYwz65qGwjuxqUEbsvds4HNCtjJ6FHYyRzoBKH2Mp681pJYmQ7ZOGofqqiO8RmTarE45xk1oVtor+2SRWwWXnB86Zsk43sr6bvgk7xXGB1Bq+J5IZxIwJj9OtUPhmgbu5HG3PDZq+l2jL3SjxKOTikezR9Fm8l723zGcgDyrD9onkjhzkmtlp8yNbyR8cms/2hs/iFKjoAaZGmjDjWZ4JFIY8USj7UNIAs6q69D7is3fRmKVlYcg4qoxPkcVeMU0QbZrv3varKCg2IeuKqvYWl3dZtnBjY+JPMVmAzE4zRCzujBh0J3LRca6BfsPalodvcxDuG7uZBjAHBrKXun3do7LJC20fmAyDRyTVw5EivhwORnrUcmqmZMOTz6+VBOSA6fRl3JU4YEH0IqNpDR2+C6kiqColXo2McUCuIXhcrICCKploKSBshzI31pVyT5zSrhfZ2Lo9P7EgtpcSLgBupPlW0XfbQLJbSDGMAg815t2dvxBpcaFwpovDrQhyomUqeSM1VQtIlmkzfaffTyHNxNsiQZYjqfajdjNb38zfDzeGMYZW569Oa8ui1vvJVSF1Z2PCg9aOaDqHwd3IHmQyzjBjU8qfr0qcoFI8lmi1GxWOfwzMh3YDP0zUt4Z9PRHaRJY8DLoc4rNan2ghAe2uZ0Myjwsrjg+9Az2gBOz4pfc5oqFoDmkb6XVoJbVmIHfAYFZm+k72EoeTQ6HVbSfJWVVcDkg8VVutSjXIS4RvfNFRSBKVojIVZPGBx0zUdxcGViWI+gqmt7GzMDIhz5lqhkuolON6D3zRb2Kuiu6CO5IUZBHA+tErVLjTNhdwN+GGDTLWK3uChM8anryaOyW1jtRmu4ZCq48Tf2rOS6HhFvZcsrqR5En7xSg8vatXZ2+LcTTHxyc5NZC2vrSJAryRKB8oBGBRY9p7F1SMzKAo65pU1Y7QavIAkJCjyzQPW7QS6czjggf3olb6/pcoO+9hA24wzYoPe6zZzGSBJ4TGWznPpWuhMbZl5oZQV3E4FW9JuJDrFuhGUGTyParUt/YhSDLEW+tLQ7rT/wB697JPEoCNglq1jta0W9clhm7pccoSc588Ve7O3SHTDBkhkY8/WgnaGeyaWMw3EZJBJIeuaRqFpbSMr3MQDJ/N50zSZPaRppu6VC4mfcASwODQzs/Pcz3Ny7qQSQcE+WKB63rVuqtHDcqTI3OG6CrnZ3VrYPIklygDIOrUknTRSEU4Nvs1OmwSfGtuYbPTzNWNQtgQdtCoNXsoZci7hBPHzVM2t2Dlt15D/VWYj6PPO0EGy+lG3zoDIpArTdpbq1kvGeOaNgfMGs7O8TA4df1qvHPwQnF2Vo3wSR0rqTlW3BaiLqinxDrUXfKPzj9atkhEmSyMDJuQHn8tT3EDxQpKJVJIyV6EVUhkHfr4h1q1eSpJL8wPlx0pcjUyrHLIZPwtxx6V25k+IIZjz0q0GNuFaGXnHO0+X/hrsEaTTHci887jQ+xBxZnJVHeN9aVT3cIS5kUA4BpVyvs6l0QrI4HDt+tO7x/52/WlSrC+RRzSqwKyOD6hjU0dxOHyJpAfUMaVKgxkRyzSsxJkcn3Y0zvH/nb9aVKj4MdSWQHiRx/zGk0smf4j/wBRpUqVh8CEj4+dv1pGR8fO360qVYw5JZAOJH/qNO7+bH8V/wCo0qVDyMhNPL/iv/Ua530v+I/9RpUqCCznfS/4j/1GnCaXH8R/6jSpVgDTLJn+I/8AUaSyyAnEj/1GlSrGE00pPMjn/mNNMknHjb9aVKigDd7k8sx+9OilkB4dh9DSpVjDzNL/AIr/ANRpGaX/ABX/AKjSpUDDHkkJ5dj96YXb+Y/rSpUV2BjSzfzH9aaSc9TSpUwDoZs9T+tODNj5j+tKlWMxwkf+dv1p4lkHSR/6jSpUDLs4XYnJYk/WlSpUgT//2Q=="/>
          <p:cNvSpPr>
            <a:spLocks noChangeAspect="1" noChangeArrowheads="1"/>
          </p:cNvSpPr>
          <p:nvPr/>
        </p:nvSpPr>
        <p:spPr bwMode="auto">
          <a:xfrm>
            <a:off x="84667" y="-896938"/>
            <a:ext cx="328930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QACAwQGAQcI/8QAQRAAAgEDAwEGBAMGBAUDBQAAAQIDAAQRBRIhMQYTIkFRYRQycYEjQpEHFTNSkqFTYnLhQ4Kx0fAWJcEXJCY08f/EABkBAAMBAQEAAAAAAAAAAAAAAAECAwAEBf/EACMRAAICAgICAwEBAQAAAAAAAAABAhESIQMxQVEEEyJhFDL/2gAMAwEAAhEDEQA/AI+xXZPTdU7NwXV3bBpCMZA68VauuxWkKTts8Vo/2UqD2Nt8gEf7VpZ7WKTnAFWi0Zxs8cvuyunxHwW+BQyXQbIA4gr1+/0uBxkACgVzosI9KtGUfRGcJHmiaVZK3MIx6YonaafozAd9aqPUijt1oWHO3GKG3Glyx5qlQfgl+4k1vomgyeJY1x6Nii9l2f7NMfxrZCPYis0lrMvTP2q9bQT8YJpZcUR1ySNKOyvZl2Gy1XHpROz7DdnZiA1kuPXispAt1HICXbA9K0Fnqk0QAycfWpPjS6LKfsuXH7Pez7ybYrIAeZpn/wBO+zkQzJbc/WrkGtr0kIB+tPfWIGz4xj1NZRC5IEnsJ2cLEC0GPI5px7C9nQM/Bj9asTaxDuxG53V2PVVHMrD7UcP4LmgfP2L7PqOLID3odL2R0QHAtR+laSXUYmXczhV96GT65ZRN8y0KSNbfQCl7J6Qp/wD1h9hUY7L6MPmtM0aOvWrHwMvPqKje/gnJHCn1FMnF6oDTQIfs1ouPDaVVfs3pK9bYCjryiMDaQfepIrm2CZki3t/aqYpeCeVmabs1pR+W35qvN2WsQuRCorRXU+9sIiIPaqMhY5y1VjGL8Ctv2Z9+z1ijcxA+1cXQ9PPSL+1Gnjz+ambMAGnwj6Et+wQ+h6f/AIQqMaJYg/whijJ7sjnrTDsB9vKjhD0Bt+yjFoOnnrCKJ23Z7SiBut1NcjYD2q/anLcZNTlxx9Dxmy9ZdktCmjBNqM/apZ+xeh4O21H9qu6YSBkfpRMsG5NcskkzoT0Ym87H6Sudlvihk/ZfTUziGtzdYGc0DvpUAPrTxSYkjyLUoljvpkRQFVsAAUqfqzZ1K4P+elUH2OkfQ37JF/8Awy2P/nSta8SnqP0rJfskyOxtqf8AzpW0DDHNTTLLoGT27DpyPpQq4tdzcp+laghWqvLAjdRTKRmjHzWB3HaKpzWLc7l6+1bJ7YLyADUEkKEeJKdTFcEYoWSpnI/tU8NmByMUdurVRkgf2qjIhQArg02TaExopvbH0FUrnwcD+1ETclcjZTDJBKPEOaKfsDSM3dSTLnaTQ2S5uFBwzVqbu3TOUI+lCbu2HmBVotM55xkgIL2UN8xz65q3+8jbrvdsvjIya6LNArHHNDNXtnUI4HhIxTzax0JBSctiudcuJiQGIWqhuWzlmNVSNtMkZlHOcVznTbReW4DHgmrMFwQ3zkY60HjuEDeIfepBMN+FbB8vQ0KCpG20iSOcNHI2SBleaINAqjK1hrC9aCdTu24PIrTw3ofHj4NWhbROdWWpUGeg+9VJQAeas+BxkSZ9qb3AfzFUi6EaBxfYSQcUzvMg55q5cW+3PFU5FIOaonYjTI2bJrgIpwz6Vwn1WmAPUqOo5q7azrHIpxkZoeuB1qxG6gjillsKZrbK7hkIRPCx6Z86tStIvUdPSs/ZhHAKnkGjsDs0YV8ke9cfIqZ0wdoG6ncMqk1lL24kdjyetbDUogyHjisvc26hzT8bRPkTPM9RY/HTf6qVTapGBqE4/wA1KuZvZZdHv/7KdQgg7G2yyMMjy+1ao63Yk4Zse+a8O7HamYtFij3kAeWa0kd7HKOXOT7064dWb7fB6jFqNm/yTgZ9TVlZ4n5EqMPrXkE8c3zQTtg+jUxW1BFGJpB/zUXw/wBN9v8AD2FsN8u0/Sonj3cFefpXlcGtatanIuGIHkTRnT+28nC3UXPmwNK+GSCuWPRs5LYN6iqU9g2DhVNVoO1EEgGV4qUa9ZOcFtp96WpIfJMHzW5XIaHHuKHSRRI+cEZ9RR+XUbV/lYGhV7cQ800bFdA90jIGHDCqzwq/hzSneNyQGHPpVd3CLgMc1VIm2hlxaDae7I496B6wrRwpvHO7ijDXIAxwD51FMILxe6lVT6E+R9api2iWlJMxe9BId/Az51b2W92m1Hwfau3+m7BvBBB5qGxtwJQ5/tUW7VnTHTpoo3li9tksNyfzCqeSvJDbfetRfhDbODjp51Rsgs1oYtoLBs4P/ntWU9WwS41dIGFmKiQHIHHFGra4cQRkHPHNCJYzHcPxgHORVq0uCgETDIPUVaEkmR5Y30G7a4d2wSaOWqkgZOD9azsLiPnOTRaz1DhQR/am5F6Jccgu1u5GAOtUbi1xnPFW470uvh3HNQSy5+Y80sW0VdFAoFJFRyKfKrRiaRsopqxHp0jY3Yz6CqZ12TxbBG0k+dTQwlzt5z71oYtGUopJ25qVNLihbcW3H3pZc8RlxMq6fbNE2TmjiuNoqqpRODjikZ1HmK5pSyZeKxQ67QlDjoazV4hDHNaJrhH8LcihGoqpztFaDaFmjyTVT/7jP/qpUtWH/uNx/rpVFvY6DfZ6TbYIAaNRysOjUE0Er+7489aJCQDrXowSwRwybUmXxcuv5zmn/vCUfmOPShpmx0pplLe1HGxc2Fhelh4jXQ6NzvxQgFj0YUhu5y4z5UcEFTYdS6aL5ZKmXVUB/EAYfWs7liP4tOVVGQ0hoYRGXIzUxapAfIqPY1M15HIh2ycVlR3YHzsD605HC9Hz9aV8aGXKwxNeKj+Igiq8l9GxyrnP1qmJ4h8yq32p4uIT/wAFf0rJAysl+KJ58qes4YHyOCKh+JgX8g/Smm5jHyoKsl4Ey2UL+eVcwOVYYHi21Vgn2cEgiiuoInwyySAq3OBjkigMjrk7RiuOUUnSOtTbSbJ7u73ZVQcGobB9smQccYNV3YE0kyDlf1oVo2buw01kJcOSfF1IqUaTuXKSrkdM1X0+8cFUfDL0+lSia4N3siJbJ4A86l+rotcWrJJLO5jAJjPuRU9iuHy5I+taKxtZVgDXGN2Og8qdPp9rdJtkiIz+ZTgiulctqpI5JQSlcStCVAChhz70QitowoLbR9azWo6cNP8AxDFNIg6SB+P9jUSTRzBDcxTOFOQCx5pGr6Yyl7RuIY7ZerJ+tSmWOMeEAV58rW7yuZLdsZyApIxV0Os21syrtHhXPSkcP6PHl9I1U+oKnBB/Sqr6oG6AUDjzkkyux/zGp0k24y64HqKGNByYQ+LZzwMe9ceYgZOarjUYVX5QeOSBXH1RGwPD06YobNaOvd7c4qvJfqQd1Vr283DACj6ChvxTKCFABPWqKBOUzGaq6tqNwQeC9KoL85vJTx81KuZrZZdBrRZttioq4bihWkg/CLiroVj5V6nGlgjgneTJjccVzv8A6UwRN6U4W7Gn0I7OG4PkajM8hPBNTC2x1FOMOBxWtAIBJKfzGnh5PNjTu7pBDWbQaY4SSebGnhz5k/rUYU08RsTwK1hokD+9OD8VxIGJ6irKWp8sGsmjUQiQ54FFbWFIYBc3CBmxuCnoBU+nWCJEZplzk4XNVdSm3pIA/HTHtU+TkrSK8fHe2CdRvZLqQk8Cqgjz0BqcRg5bPSuGQDjNcuR0pEQtSx6VN8FhQQ/I8qsWJVpMuuRR+2gs5AD3S5NSlNopHjsBQQhCuOpHP1otpgFtP3j4Hh9OavvYWrqSF2n1XigMk/d3MkatlUO3JrQk5PRmkkbTT0a7X4i4ciPOEQedEsInRMn3rP6deYgiLHHgxGp6Kvmx+tEVvAyBvI+tVcWQyXgtTYZGRhlT1XyrL65b/CsJkH4R4K+ho41xmhmtES2ciHzHWso0LJ2Z8XijpXDfAdDzQqRWhOGOajMldCgmScmF2v8AjrUbXxxQoy00ye9H60bNhU3zY4OB7VE1638xoYZM03f65o4IXJl9rtvWo2uGPmaqbvSluOK2KRrAV2c3Mh96VNuT+O/HnSrzn2dyejWdnoY205GPWiexF6KDQXRHlGnoE6Vf3yHq1dnGnijknWTLeRjhVFMOT5Cq4diepru5hT7ASlCab3LGmb3FODua2xaEYGJ6U4W5+lLe/lXQ8h9f0oNhSEICPLNOWMj8orm5/eiGnW4c95NnYvl61r9hSsVjYyz+IKFQdWNEMWlqMOu9vVjVK/1bbmKBcAfpVBbozfP5+malLkLx4gld3rSgJGAoXoBQO+Vw2/Phai9tbxyRh2L5z0zipX0+OeLZuwOg3DpUXyx6LLjaM5bgsjLnBzT/AIY7g+ftV240yWzJY+OMH5h5U0Y6E5Bo5LwHH2Rxk2zh5UO0+dEodRtI3X8QfTBqSxVHi2S4ZfQiuTWdo8gWCJQysPEPX0qblF9lMWui3cX0MUTMZBwuQM9azEGZGUyH52yxqXWERtRdUBABwabHGd4UA5xxVuJJbIz9BvTu8v7pnPht1xlfUDoPpRD4gzXawRnhTucj26Cq0h/d9ilrEp751y5HlU2lW7RQGTYS0hwD7edXtdkGghg1R1QHuDRHafJDVLUSPDEyNuYEipuSMkzE3RkZyXYfpVbafWi15ZzBiRHx9aotBKOqr+tdClFIi4ysr7feubB71ZFvKeij7c074O5/wm+wo/ZH2DBlPuxXNtXDaXA/4ZFM7iUHxKPvWzj7NTK22uEVZML+gpvdMeuB9qGSBTM1c/x3+tKu3SkXEg460q89rZ3Lo9P7I6Naz9noZRaPLIerbwB0ol+4YVUmSMZJ4wM4pvYJ1HZ6EHOf9q0Jk9Af1rg++cXR3r48JJMz6aHGrZFmzn/NwKeND3nIsoxn1f8A3o2u4kkY+5qRZGXgstZ/KmH/ACwAsfZrecvDAo9A9WU7O26Ad4sX0CE0U70Djj7GuGU9N4HtzSP5HK/Iy+NxoqJo2nj/AIAJHoKl/dlgVx3QUefhFSO4YYM7fYVXaCNzzO/3rLlk+2zfVFdIU1po8KjeOnOMDmqtzLpVvbEoVPGflrs9nAR/Gb7iqOo2caQgd8ecZ4rojONbbIuLy0gVcTaezeED7A01ZdPKmNYfEfPmoZbVN3EpNSWumGQ78t7c0Vi/IzyXgt2T2xQr3fK8855ojCLWNt8qKsbdTk4oM9hcW/jQEjPrzVhYpYx3sR72Fxhlby9jQlFX2ZNvwF2NvH4nRZID0ZT0z61Q1O2s4F76GAGNh5flNdghaBO+tfxID/EiJ5T1+1WbSym3g247yCTkDd8n+1KqT7A78Iq/ERQwI8McYwoJLChXxQtpzMrLuckqqsCOvnR3VdNns17+1h3oPmjH5fce1ZZ45Zrh5WQAnyHlXRGK6Jym2rSLWVuJzLJs3ucnirNqIkuTKQhK/KPU1RS3kWTG08ClHHIEOFO5icV0RilpMi2/KNNa2SXKiZ5g8khy3tRW3EATu0YYj8PFB7CJrLTWlb5jyMn9K5osUzNI5yQffzrS676JNv0HJNgjbaSWA4HvQS8uoLu3VgDvifLDPI8jRXu2/kNA9Xhe1vIriOEBZPC/ualLrspDvohvXt9nIUgfehLXVuowscf9NXbmLc7oIzjHGDQqW2IJxETVOLFrbJ8uV6ROupbPkWMD/TXTqrnhnA+i1U+HfyiNcNvJ/hVXGBK5krXwbqc/akt7EOCq1CYJB/wh+tOgsLm5k7uGAFuvWt+fAGpEhu4m48I+1MNzH5EVYs9DuLln3qsUcfzMxz9gKdqGmWtrCjq7At8of83/AGo0jUzB37ZvJT/mpU2+XF3KMDg0q432dSuj1LsNIi6BEe9+3pWgM0YGWlOPZawXZqzkOjxkZw/oaJfu+67tmCSlB6E80P8AHkrsp/rcdUaj4yCLlpQ3tmkNVtOSxXH+o1imQkkYOR5NTO7cdVAFFfBj5Yj+dLwjaNrVgiNmRSR5Bjmhidp4+e+tWPPBV/y+9Z3YeBimRQu9wEhRmL8bVGST7U8fhcaWxJfN5GzZDtDpgjVhG3+nbyKlTWbOUqIog5f5VVsk1V0/sFqd5pjXUwFrJzshlUhmH/xR79n/AGS+CjOsanGVuELCKJ+AMedSl8Xhq0Xj8nmfZZXTJV043k9uI0xu2EncB9KA3P8A93E08UQWEHAdyQDWtvtbgE8kd0WlLcd2pwoHvWR7Qalby28drZAxxxjCjPlSx4Euin3Nld9MtgySXM8UakZGwE5qyVs2DfCs8hQccYz9KCqrLAu9yVCk9agtrxklJiJypyMGuhcUUiD5pNh2W/ttmx13r5sM8VUWLaTJbTKFY8q4yCPerltfwXNjJbTQiAFT3gC8uT51m7dZ7W6EUYeSFjgDzxU3AdTaWjQxWkccgkjmw2OdvII9Kv2kccBZonbLHJG7gfaq1hYzXTAREKFHiz5+w96u/BW8DFTcM3PA29PXNGMYPolKfIu+h3fMxI3H6ZrM6zZ/C3Xfpu7t+SPIGtWdKefu9gkwx8L44AqPUoITvgMKFCMHOcmnUVdC5uOzCpdjeck59jVi2kDKpUnjNKTRoxdsIDIImOBvHT2zWss+x9s9ilxbtK35XRmyPqMeVVxUexlyOXQAeSe5MccjlYlHTH/QUctZY4YFVGGPM1Ys+yUcvfXUqsFQEiNGOGx580S7O6dbjvXe1Rdq+AHJz70ssaNcgJqN3dW8MbxREq7hS23IGar65DI8ltBNMoHLHw/bmtNelbstbzjCnlQOAMdKGxG3uIpZrqM95b+Z8+PSuaeivHtf0zjWkwW4kEkZ24VQPP8A7UFM8rOE2sGY4C7eTWgTVoo+9MEabXJxlePt61Hd69twYEzKhyu6P5fXnyq0I6I8k99ittKSKOJ9RkdXYbu5XAI9Afc1Q1Bu8uWtra0VAfkx82f/AJqte6hf3rG6eJpEVsnaOB+nNFNAtrnUr6Ce4tu6jB7xXz8wFVwUVZLNydIfHpltpv4mpzbmK5VNvAND/wB8/D36v3q91yGVFAwKO9qQrt3ZOQD0rHyd1byM7Rq+OgNNxpC8kn0GoDMiS3TuFSblE88UI1fUY5QI3GQvrVKbVpyMOxIHTjpQyeV5XY9TjJqsY+yUptrQHvZVa6kYAYJpVWnP4zfWlXC+zrXR7P2KkgtezVq0gU7hnO3pRLWbO6ubO2u7VREJm2oS+Mj39KZ+zbTfjuz1qVUEj+Y8EY5r06W2iaIQzQq0CgKATwcUVPFIfDJnjep2F5ptwsWrJHKMeFonBx9xVteyl9PbCa3tZu8Y8ITnI9c+lenQ6JafGCV7aLaDkArnmisMgUSBgE2Hz8qL5/Qi4V0eX6f2DMbCfWp1hgXB7uM7mPt7UZS80XQ0ZtK09BIT87jLH/tU+tahb95O+cnpnyzWPvbuOQ5V8N51ty2wtRgg8vbG4mvgz4WIH5R0qxruqtcIj2F0ziRfxEP5Kyml2V1rF38PZRFsH8Rh0UHzNbtezmnJbRxyhi8CAOyHaGJ9a0sUwxyaMeYsyby4Jx4gTzWY1IyLctGeAGwSa9Dt9AtUeWaS4mEcT/LgeL70D7V9n3v9RgntCIiyjKt0bHnRzVmUWkAd2ImIOcChEhQgsRt3HgrRC/tL6yZoZUYGThdozmgK297Pcm2iid5gT4R5f9qo0Kgnp+o3FvLtMjd308QyMVpf/UdtYuscVnDLCFH4q4G6sNcLcWcnd3Ssr449D96hjuXGfExHoam4JlFNpHqejavY3xkSFltJCuAFX5qu2lrZRhry9nEsZbAjQ9fr515dZ6o8DqyjDD8ynFaeHV47q18bqrKPydT9ajLjcX+SilGS/RrtR7QXM5As5BBAowABzQy8jvtTl/BEj9N7CssdWyCCGxnrWl03WgNO22w3N0dhSyU47QYqEnQZ0bSNP0+5e1mj+I5EqmT8nkRWiuLuK2iAtwgToFAxisR2fe8uO0AEpKROpQnrnjNaPVILSzbfM0jdOjU8bemTmkn+S42owLEUj5G3J+tBIL2dWeWMNjoFAPSnW93plxPHGEcHI8+D9a0MpRSBGVCnjA4p/wDnRPvyAUEd7Asu4Bw+GHtWf1GGaC4mL7iCWCoDgHnzrZSwwW4MwiGSfLzrMamO+1AySH8FeSvlmpydui0FSsH3VrIlqgcxRog4LDgULn1xrNyHCSjI4HAI+1WtYu2uFKg+HGAPKsw0Bj3SzxyGIg48hmuniXs5OWTT0GbTtLbRvJm3ijMn8q4//taXs/qFtNZCFVEbxknnoQTxXlM68kjPtXba+uoHGyd1PrnFWlwqS0SjyuL2ematbvK7SFQxI+YVitRjVGbd/eiK9opp9M2I34sfXP5hQptYAVi8aGXPBZc4pYQkgzknsFFGkmRVXdlgMYzWp0jSbe3tZHvEAlbOVIzgUJ0zW7e0vGmNsgZ+DtOAPetVIyzhZo3LwSDP0o8jfQONLs8r1FYFvphFgIG4HpSparHjUbgbfzmlXE+zrXR7t+y4xS9lLSBJAl0DlecZr0OG3KW+65J3jJODxXjX7NGY2FsSSFXByK9cs9Q+Itz+XPAy3Wg9IpHZIk6Rkssu5Dyc1VvL8NFKWKqpGBn8wqpe29wGDRnKk8gVTvrSW4Rdhxt9aCCx+u6bHe6RGtup348Cr6+5rzL4K6kvvhMATFtuGOOa9KSSaDT3jORJnOfQe1YrVZZYtRhvSgZw4c+WcGrcbrRHkSezd9mNFttEt2thNvnuADLIeuQOgq1Pc20a/DySYMjYO7jjzoBa9qba5eF5Y2VuRgc4oHrF58XMjqWKM2F45pcW3sfNJaNgEt45H7qMCInAdmyDQrUdTt0vG2oGdF5bNK4lhGjRwiVd6jgA+dY7UVnhnmEgIPHNaKt7C5Ui7Pr5WUuQGVSdoIzQ0asjLKxiQSOCN+OeaE3chEQ96rCTEfTpV/rRLNluS4SV+6uoUliIyM+R9qHappPcCOW1ErQMMsWHCn0zTjL4sHGKN6feRGDulu9obrG68GsotdGz9mQMLLypz9au6ZkMQST6jNaMdn7e9cm1nG4ctg5zVNtCvbe5290QVwSc8GtKqBFtluWKL4MwSqYyRuXjFSaRK1vaGNiFDHk45qLVWn/CEoyUGPpXIZF2hH+U9T6VJorls1ukXSQahat3gbJ/6g1otcZLuxkCoGIGeOorz6PNrdWskL71DAH1FaiC9KPhj+vnQwrYs57pkOn2rOok7vAz1PWtLbFe67xlAPTOaG2d3GylRGDls4FF0YbNuFHsfKtJ2CP8KWuXrwWYIAPIC0DuLWR7L4iZGUt5H08zitFdJFI8TSLnuzuX0zQzWLyNYGUOAxGBmkx3ZVTqNGRuLKWVD3Mefc1Lqdlc3elbiFiEY+TPoKIWamSRk3IFZeSDTr0pbp3T7hGw+ZuatFkHFO2eX3KlXaqhznJ5rS6tpbHfcW+HjHXb5UBkjwM/9a6lOzlaord6yDwkgGozKx+Y5qSRahK5qiaFaOoQzDPStZpl0RpxjE6qiDoxxisfg09ZHUEZOD5UslkZOuipqD7r2Y5By3kaVU53PfN9aVec1s7ldHrv7ObiK30iEzRs6EjODjAr0W6snhgW+gnUW+3KjofpXmvYm6Q9m4odoDZ+avRbS9i1HSlsnX5AADWfQ8SD/wBQSLEvG4dCPP609NRcry+CeQD51RHZq4iuEFvfq0bHJWRcEc+VdmtLiK74j3Qj165rUjfo78fJLO6SqcdM1ZuNItLi0yztg+QGcGmm4eR+4dQqPx06Vct4XjdIQQU243VroyVmS1PQ5dMuUltm7+EjOV4xThGps3dSFbblFNaHU7VvDH3nnkjzxWa1aI2sZVWyMcEU8ZWTarZnFmnW62qxLM2Bk0e1sTRwxG7x30iYbHkR0/tWdSV4LlJ1OWjYMM0X7RX/AMbF3iA5wDyOhppf9A43p2AL8gcE8AVVTxFUH5jioJ5zKeetHdA0yG4uUaabwgdF9TVG6RkrZBeadF3wS3B3YAx6k1pezvZQP3U0zHvjk7AMhR70U06K1tMqio0nkWXk0Ut7z4IOqxh5ZRyR5VNztaHUK2xkOj2FpPlIQXzy2aE6i0U95LIkhUE7Rk1Zm76Ted5GfTyoNq8a280Tg5Rhgn0NBqzKSsi1BYxPukUMcbcHzqjdWSTqvwzlcD061PqG2WOLYwz65qGwjuxqUEbsvds4HNCtjJ6FHYyRzoBKH2Mp681pJYmQ7ZOGofqqiO8RmTarE45xk1oVtor+2SRWwWXnB86Zsk43sr6bvgk7xXGB1Bq+J5IZxIwJj9OtUPhmgbu5HG3PDZq+l2jL3SjxKOTikezR9Fm8l723zGcgDyrD9onkjhzkmtlp8yNbyR8cms/2hs/iFKjoAaZGmjDjWZ4JFIY8USj7UNIAs6q69D7is3fRmKVlYcg4qoxPkcVeMU0QbZrv3varKCg2IeuKqvYWl3dZtnBjY+JPMVmAzE4zRCzujBh0J3LRca6BfsPalodvcxDuG7uZBjAHBrKXun3do7LJC20fmAyDRyTVw5EivhwORnrUcmqmZMOTz6+VBOSA6fRl3JU4YEH0IqNpDR2+C6kiqColXo2McUCuIXhcrICCKploKSBshzI31pVyT5zSrhfZ2Lo9P7EgtpcSLgBupPlW0XfbQLJbSDGMAg815t2dvxBpcaFwpovDrQhyomUqeSM1VQtIlmkzfaffTyHNxNsiQZYjqfajdjNb38zfDzeGMYZW569Oa8ui1vvJVSF1Z2PCg9aOaDqHwd3IHmQyzjBjU8qfr0qcoFI8lmi1GxWOfwzMh3YDP0zUt4Z9PRHaRJY8DLoc4rNan2ghAe2uZ0Myjwsrjg+9Az2gBOz4pfc5oqFoDmkb6XVoJbVmIHfAYFZm+k72EoeTQ6HVbSfJWVVcDkg8VVutSjXIS4RvfNFRSBKVojIVZPGBx0zUdxcGViWI+gqmt7GzMDIhz5lqhkuolON6D3zRb2Kuiu6CO5IUZBHA+tErVLjTNhdwN+GGDTLWK3uChM8anryaOyW1jtRmu4ZCq48Tf2rOS6HhFvZcsrqR5En7xSg8vatXZ2+LcTTHxyc5NZC2vrSJAryRKB8oBGBRY9p7F1SMzKAo65pU1Y7QavIAkJCjyzQPW7QS6czjggf3olb6/pcoO+9hA24wzYoPe6zZzGSBJ4TGWznPpWuhMbZl5oZQV3E4FW9JuJDrFuhGUGTyParUt/YhSDLEW+tLQ7rT/wB697JPEoCNglq1jta0W9clhm7pccoSc588Ve7O3SHTDBkhkY8/WgnaGeyaWMw3EZJBJIeuaRqFpbSMr3MQDJ/N50zSZPaRppu6VC4mfcASwODQzs/Pcz3Ny7qQSQcE+WKB63rVuqtHDcqTI3OG6CrnZ3VrYPIklygDIOrUknTRSEU4Nvs1OmwSfGtuYbPTzNWNQtgQdtCoNXsoZci7hBPHzVM2t2Dlt15D/VWYj6PPO0EGy+lG3zoDIpArTdpbq1kvGeOaNgfMGs7O8TA4df1qvHPwQnF2Vo3wSR0rqTlW3BaiLqinxDrUXfKPzj9atkhEmSyMDJuQHn8tT3EDxQpKJVJIyV6EVUhkHfr4h1q1eSpJL8wPlx0pcjUyrHLIZPwtxx6V25k+IIZjz0q0GNuFaGXnHO0+X/hrsEaTTHci887jQ+xBxZnJVHeN9aVT3cIS5kUA4BpVyvs6l0QrI4HDt+tO7x/52/WlSrC+RRzSqwKyOD6hjU0dxOHyJpAfUMaVKgxkRyzSsxJkcn3Y0zvH/nb9aVKj4MdSWQHiRx/zGk0smf4j/wBRpUqVh8CEj4+dv1pGR8fO360qVYw5JZAOJH/qNO7+bH8V/wCo0qVDyMhNPL/iv/Ua530v+I/9RpUqCCznfS/4j/1GnCaXH8R/6jSpVgDTLJn+I/8AUaSyyAnEj/1GlSrGE00pPMjn/mNNMknHjb9aVKigDd7k8sx+9OilkB4dh9DSpVjDzNL/AIr/ANRpGaX/ABX/AKjSpUDDHkkJ5dj96YXb+Y/rSpUV2BjSzfzH9aaSc9TSpUwDoZs9T+tODNj5j+tKlWMxwkf+dv1p4lkHSR/6jSpUDLs4XYnJYk/WlSpUgT//2Q=="/>
          <p:cNvSpPr>
            <a:spLocks noChangeAspect="1" noChangeArrowheads="1"/>
          </p:cNvSpPr>
          <p:nvPr/>
        </p:nvSpPr>
        <p:spPr bwMode="auto">
          <a:xfrm>
            <a:off x="84667" y="-896938"/>
            <a:ext cx="328930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0" name="AutoShape 6"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QACAwQGAQcI/8QAQRAAAgEDAwEGBAMGBAUDBQAAAQIDAAQRBRIhMQYTIkFRYRQycYEjQpEHFTNSkqFTYnLhQ4Kx0fAWJcEXJCY08f/EABkBAAMBAQEAAAAAAAAAAAAAAAECAwAEBf/EACMRAAICAgICAwEBAQAAAAAAAAABAhESIQMxQVEEEyJhFDL/2gAMAwEAAhEDEQA/AI+xXZPTdU7NwXV3bBpCMZA68VauuxWkKTts8Vo/2UqD2Nt8gEf7VpZ7WKTnAFWi0Zxs8cvuyunxHwW+BQyXQbIA4gr1+/0uBxkACgVzosI9KtGUfRGcJHmiaVZK3MIx6YonaafozAd9aqPUijt1oWHO3GKG3Glyx5qlQfgl+4k1vomgyeJY1x6Nii9l2f7NMfxrZCPYis0lrMvTP2q9bQT8YJpZcUR1ySNKOyvZl2Gy1XHpROz7DdnZiA1kuPXispAt1HICXbA9K0Fnqk0QAycfWpPjS6LKfsuXH7Pez7ybYrIAeZpn/wBO+zkQzJbc/WrkGtr0kIB+tPfWIGz4xj1NZRC5IEnsJ2cLEC0GPI5px7C9nQM/Bj9asTaxDuxG53V2PVVHMrD7UcP4LmgfP2L7PqOLID3odL2R0QHAtR+laSXUYmXczhV96GT65ZRN8y0KSNbfQCl7J6Qp/wD1h9hUY7L6MPmtM0aOvWrHwMvPqKje/gnJHCn1FMnF6oDTQIfs1ouPDaVVfs3pK9bYCjryiMDaQfepIrm2CZki3t/aqYpeCeVmabs1pR+W35qvN2WsQuRCorRXU+9sIiIPaqMhY5y1VjGL8Ctv2Z9+z1ijcxA+1cXQ9PPSL+1Gnjz+ambMAGnwj6Et+wQ+h6f/AIQqMaJYg/whijJ7sjnrTDsB9vKjhD0Bt+yjFoOnnrCKJ23Z7SiBut1NcjYD2q/anLcZNTlxx9Dxmy9ZdktCmjBNqM/apZ+xeh4O21H9qu6YSBkfpRMsG5NcskkzoT0Ym87H6Sudlvihk/ZfTUziGtzdYGc0DvpUAPrTxSYkjyLUoljvpkRQFVsAAUqfqzZ1K4P+elUH2OkfQ37JF/8Awy2P/nSta8SnqP0rJfskyOxtqf8AzpW0DDHNTTLLoGT27DpyPpQq4tdzcp+laghWqvLAjdRTKRmjHzWB3HaKpzWLc7l6+1bJ7YLyADUEkKEeJKdTFcEYoWSpnI/tU8NmByMUdurVRkgf2qjIhQArg02TaExopvbH0FUrnwcD+1ETclcjZTDJBKPEOaKfsDSM3dSTLnaTQ2S5uFBwzVqbu3TOUI+lCbu2HmBVotM55xkgIL2UN8xz65q3+8jbrvdsvjIya6LNArHHNDNXtnUI4HhIxTzax0JBSctiudcuJiQGIWqhuWzlmNVSNtMkZlHOcVznTbReW4DHgmrMFwQ3zkY60HjuEDeIfepBMN+FbB8vQ0KCpG20iSOcNHI2SBleaINAqjK1hrC9aCdTu24PIrTw3ofHj4NWhbROdWWpUGeg+9VJQAeas+BxkSZ9qb3AfzFUi6EaBxfYSQcUzvMg55q5cW+3PFU5FIOaonYjTI2bJrgIpwz6Vwn1WmAPUqOo5q7azrHIpxkZoeuB1qxG6gjillsKZrbK7hkIRPCx6Z86tStIvUdPSs/ZhHAKnkGjsDs0YV8ke9cfIqZ0wdoG6ncMqk1lL24kdjyetbDUogyHjisvc26hzT8bRPkTPM9RY/HTf6qVTapGBqE4/wA1KuZvZZdHv/7KdQgg7G2yyMMjy+1ao63Yk4Zse+a8O7HamYtFij3kAeWa0kd7HKOXOT7064dWb7fB6jFqNm/yTgZ9TVlZ4n5EqMPrXkE8c3zQTtg+jUxW1BFGJpB/zUXw/wBN9v8AD2FsN8u0/Sonj3cFefpXlcGtatanIuGIHkTRnT+28nC3UXPmwNK+GSCuWPRs5LYN6iqU9g2DhVNVoO1EEgGV4qUa9ZOcFtp96WpIfJMHzW5XIaHHuKHSRRI+cEZ9RR+XUbV/lYGhV7cQ800bFdA90jIGHDCqzwq/hzSneNyQGHPpVd3CLgMc1VIm2hlxaDae7I496B6wrRwpvHO7ijDXIAxwD51FMILxe6lVT6E+R9api2iWlJMxe9BId/Az51b2W92m1Hwfau3+m7BvBBB5qGxtwJQ5/tUW7VnTHTpoo3li9tksNyfzCqeSvJDbfetRfhDbODjp51Rsgs1oYtoLBs4P/ntWU9WwS41dIGFmKiQHIHHFGra4cQRkHPHNCJYzHcPxgHORVq0uCgETDIPUVaEkmR5Y30G7a4d2wSaOWqkgZOD9azsLiPnOTRaz1DhQR/am5F6Jccgu1u5GAOtUbi1xnPFW470uvh3HNQSy5+Y80sW0VdFAoFJFRyKfKrRiaRsopqxHp0jY3Yz6CqZ12TxbBG0k+dTQwlzt5z71oYtGUopJ25qVNLihbcW3H3pZc8RlxMq6fbNE2TmjiuNoqqpRODjikZ1HmK5pSyZeKxQ67QlDjoazV4hDHNaJrhH8LcihGoqpztFaDaFmjyTVT/7jP/qpUtWH/uNx/rpVFvY6DfZ6TbYIAaNRysOjUE0Er+7489aJCQDrXowSwRwybUmXxcuv5zmn/vCUfmOPShpmx0pplLe1HGxc2Fhelh4jXQ6NzvxQgFj0YUhu5y4z5UcEFTYdS6aL5ZKmXVUB/EAYfWs7liP4tOVVGQ0hoYRGXIzUxapAfIqPY1M15HIh2ycVlR3YHzsD605HC9Hz9aV8aGXKwxNeKj+Igiq8l9GxyrnP1qmJ4h8yq32p4uIT/wAFf0rJAysl+KJ58qes4YHyOCKh+JgX8g/Smm5jHyoKsl4Ey2UL+eVcwOVYYHi21Vgn2cEgiiuoInwyySAq3OBjkigMjrk7RiuOUUnSOtTbSbJ7u73ZVQcGobB9smQccYNV3YE0kyDlf1oVo2buw01kJcOSfF1IqUaTuXKSrkdM1X0+8cFUfDL0+lSia4N3siJbJ4A86l+rotcWrJJLO5jAJjPuRU9iuHy5I+taKxtZVgDXGN2Og8qdPp9rdJtkiIz+ZTgiulctqpI5JQSlcStCVAChhz70QitowoLbR9azWo6cNP8AxDFNIg6SB+P9jUSTRzBDcxTOFOQCx5pGr6Yyl7RuIY7ZerJ+tSmWOMeEAV58rW7yuZLdsZyApIxV0Os21syrtHhXPSkcP6PHl9I1U+oKnBB/Sqr6oG6AUDjzkkyux/zGp0k24y64HqKGNByYQ+LZzwMe9ceYgZOarjUYVX5QeOSBXH1RGwPD06YobNaOvd7c4qvJfqQd1Vr283DACj6ChvxTKCFABPWqKBOUzGaq6tqNwQeC9KoL85vJTx81KuZrZZdBrRZttioq4bihWkg/CLiroVj5V6nGlgjgneTJjccVzv8A6UwRN6U4W7Gn0I7OG4PkajM8hPBNTC2x1FOMOBxWtAIBJKfzGnh5PNjTu7pBDWbQaY4SSebGnhz5k/rUYU08RsTwK1hokD+9OD8VxIGJ6irKWp8sGsmjUQiQ54FFbWFIYBc3CBmxuCnoBU+nWCJEZplzk4XNVdSm3pIA/HTHtU+TkrSK8fHe2CdRvZLqQk8Cqgjz0BqcRg5bPSuGQDjNcuR0pEQtSx6VN8FhQQ/I8qsWJVpMuuRR+2gs5AD3S5NSlNopHjsBQQhCuOpHP1otpgFtP3j4Hh9OavvYWrqSF2n1XigMk/d3MkatlUO3JrQk5PRmkkbTT0a7X4i4ciPOEQedEsInRMn3rP6deYgiLHHgxGp6Kvmx+tEVvAyBvI+tVcWQyXgtTYZGRhlT1XyrL65b/CsJkH4R4K+ho41xmhmtES2ciHzHWso0LJ2Z8XijpXDfAdDzQqRWhOGOajMldCgmScmF2v8AjrUbXxxQoy00ye9H60bNhU3zY4OB7VE1638xoYZM03f65o4IXJl9rtvWo2uGPmaqbvSluOK2KRrAV2c3Mh96VNuT+O/HnSrzn2dyejWdnoY205GPWiexF6KDQXRHlGnoE6Vf3yHq1dnGnijknWTLeRjhVFMOT5Cq4diepru5hT7ASlCab3LGmb3FODua2xaEYGJ6U4W5+lLe/lXQ8h9f0oNhSEICPLNOWMj8orm5/eiGnW4c95NnYvl61r9hSsVjYyz+IKFQdWNEMWlqMOu9vVjVK/1bbmKBcAfpVBbozfP5+malLkLx4gld3rSgJGAoXoBQO+Vw2/Phai9tbxyRh2L5z0zipX0+OeLZuwOg3DpUXyx6LLjaM5bgsjLnBzT/AIY7g+ftV240yWzJY+OMH5h5U0Y6E5Bo5LwHH2Rxk2zh5UO0+dEodRtI3X8QfTBqSxVHi2S4ZfQiuTWdo8gWCJQysPEPX0qblF9lMWui3cX0MUTMZBwuQM9azEGZGUyH52yxqXWERtRdUBABwabHGd4UA5xxVuJJbIz9BvTu8v7pnPht1xlfUDoPpRD4gzXawRnhTucj26Cq0h/d9ilrEp751y5HlU2lW7RQGTYS0hwD7edXtdkGghg1R1QHuDRHafJDVLUSPDEyNuYEipuSMkzE3RkZyXYfpVbafWi15ZzBiRHx9aotBKOqr+tdClFIi4ysr7feubB71ZFvKeij7c074O5/wm+wo/ZH2DBlPuxXNtXDaXA/4ZFM7iUHxKPvWzj7NTK22uEVZML+gpvdMeuB9qGSBTM1c/x3+tKu3SkXEg460q89rZ3Lo9P7I6Naz9noZRaPLIerbwB0ol+4YVUmSMZJ4wM4pvYJ1HZ6EHOf9q0Jk9Af1rg++cXR3r48JJMz6aHGrZFmzn/NwKeND3nIsoxn1f8A3o2u4kkY+5qRZGXgstZ/KmH/ACwAsfZrecvDAo9A9WU7O26Ad4sX0CE0U70Djj7GuGU9N4HtzSP5HK/Iy+NxoqJo2nj/AIAJHoKl/dlgVx3QUefhFSO4YYM7fYVXaCNzzO/3rLlk+2zfVFdIU1po8KjeOnOMDmqtzLpVvbEoVPGflrs9nAR/Gb7iqOo2caQgd8ecZ4rojONbbIuLy0gVcTaezeED7A01ZdPKmNYfEfPmoZbVN3EpNSWumGQ78t7c0Vi/IzyXgt2T2xQr3fK8855ojCLWNt8qKsbdTk4oM9hcW/jQEjPrzVhYpYx3sR72Fxhlby9jQlFX2ZNvwF2NvH4nRZID0ZT0z61Q1O2s4F76GAGNh5flNdghaBO+tfxID/EiJ5T1+1WbSym3g247yCTkDd8n+1KqT7A78Iq/ERQwI8McYwoJLChXxQtpzMrLuckqqsCOvnR3VdNns17+1h3oPmjH5fce1ZZ45Zrh5WQAnyHlXRGK6Jym2rSLWVuJzLJs3ucnirNqIkuTKQhK/KPU1RS3kWTG08ClHHIEOFO5icV0RilpMi2/KNNa2SXKiZ5g8khy3tRW3EATu0YYj8PFB7CJrLTWlb5jyMn9K5osUzNI5yQffzrS676JNv0HJNgjbaSWA4HvQS8uoLu3VgDvifLDPI8jRXu2/kNA9Xhe1vIriOEBZPC/ualLrspDvohvXt9nIUgfehLXVuowscf9NXbmLc7oIzjHGDQqW2IJxETVOLFrbJ8uV6ROupbPkWMD/TXTqrnhnA+i1U+HfyiNcNvJ/hVXGBK5krXwbqc/akt7EOCq1CYJB/wh+tOgsLm5k7uGAFuvWt+fAGpEhu4m48I+1MNzH5EVYs9DuLln3qsUcfzMxz9gKdqGmWtrCjq7At8of83/AGo0jUzB37ZvJT/mpU2+XF3KMDg0q432dSuj1LsNIi6BEe9+3pWgM0YGWlOPZawXZqzkOjxkZw/oaJfu+67tmCSlB6E80P8AHkrsp/rcdUaj4yCLlpQ3tmkNVtOSxXH+o1imQkkYOR5NTO7cdVAFFfBj5Yj+dLwjaNrVgiNmRSR5Bjmhidp4+e+tWPPBV/y+9Z3YeBimRQu9wEhRmL8bVGST7U8fhcaWxJfN5GzZDtDpgjVhG3+nbyKlTWbOUqIog5f5VVsk1V0/sFqd5pjXUwFrJzshlUhmH/xR79n/AGS+CjOsanGVuELCKJ+AMedSl8Xhq0Xj8nmfZZXTJV043k9uI0xu2EncB9KA3P8A93E08UQWEHAdyQDWtvtbgE8kd0WlLcd2pwoHvWR7Qalby28drZAxxxjCjPlSx4Euin3Nld9MtgySXM8UakZGwE5qyVs2DfCs8hQccYz9KCqrLAu9yVCk9agtrxklJiJypyMGuhcUUiD5pNh2W/ttmx13r5sM8VUWLaTJbTKFY8q4yCPerltfwXNjJbTQiAFT3gC8uT51m7dZ7W6EUYeSFjgDzxU3AdTaWjQxWkccgkjmw2OdvII9Kv2kccBZonbLHJG7gfaq1hYzXTAREKFHiz5+w96u/BW8DFTcM3PA29PXNGMYPolKfIu+h3fMxI3H6ZrM6zZ/C3Xfpu7t+SPIGtWdKefu9gkwx8L44AqPUoITvgMKFCMHOcmnUVdC5uOzCpdjeck59jVi2kDKpUnjNKTRoxdsIDIImOBvHT2zWss+x9s9ilxbtK35XRmyPqMeVVxUexlyOXQAeSe5MccjlYlHTH/QUctZY4YFVGGPM1Ys+yUcvfXUqsFQEiNGOGx580S7O6dbjvXe1Rdq+AHJz70ssaNcgJqN3dW8MbxREq7hS23IGar65DI8ltBNMoHLHw/bmtNelbstbzjCnlQOAMdKGxG3uIpZrqM95b+Z8+PSuaeivHtf0zjWkwW4kEkZ24VQPP8A7UFM8rOE2sGY4C7eTWgTVoo+9MEabXJxlePt61Hd69twYEzKhyu6P5fXnyq0I6I8k99ittKSKOJ9RkdXYbu5XAI9Afc1Q1Bu8uWtra0VAfkx82f/AJqte6hf3rG6eJpEVsnaOB+nNFNAtrnUr6Ce4tu6jB7xXz8wFVwUVZLNydIfHpltpv4mpzbmK5VNvAND/wB8/D36v3q91yGVFAwKO9qQrt3ZOQD0rHyd1byM7Rq+OgNNxpC8kn0GoDMiS3TuFSblE88UI1fUY5QI3GQvrVKbVpyMOxIHTjpQyeV5XY9TjJqsY+yUptrQHvZVa6kYAYJpVWnP4zfWlXC+zrXR7P2KkgtezVq0gU7hnO3pRLWbO6ubO2u7VREJm2oS+Mj39KZ+zbTfjuz1qVUEj+Y8EY5r06W2iaIQzQq0CgKATwcUVPFIfDJnjep2F5ptwsWrJHKMeFonBx9xVteyl9PbCa3tZu8Y8ITnI9c+lenQ6JafGCV7aLaDkArnmisMgUSBgE2Hz8qL5/Qi4V0eX6f2DMbCfWp1hgXB7uM7mPt7UZS80XQ0ZtK09BIT87jLH/tU+tahb95O+cnpnyzWPvbuOQ5V8N51ty2wtRgg8vbG4mvgz4WIH5R0qxruqtcIj2F0ziRfxEP5Kyml2V1rF38PZRFsH8Rh0UHzNbtezmnJbRxyhi8CAOyHaGJ9a0sUwxyaMeYsyby4Jx4gTzWY1IyLctGeAGwSa9Dt9AtUeWaS4mEcT/LgeL70D7V9n3v9RgntCIiyjKt0bHnRzVmUWkAd2ImIOcChEhQgsRt3HgrRC/tL6yZoZUYGThdozmgK297Pcm2iid5gT4R5f9qo0Kgnp+o3FvLtMjd308QyMVpf/UdtYuscVnDLCFH4q4G6sNcLcWcnd3Ssr449D96hjuXGfExHoam4JlFNpHqejavY3xkSFltJCuAFX5qu2lrZRhry9nEsZbAjQ9fr515dZ6o8DqyjDD8ynFaeHV47q18bqrKPydT9ajLjcX+SilGS/RrtR7QXM5As5BBAowABzQy8jvtTl/BEj9N7CssdWyCCGxnrWl03WgNO22w3N0dhSyU47QYqEnQZ0bSNP0+5e1mj+I5EqmT8nkRWiuLuK2iAtwgToFAxisR2fe8uO0AEpKROpQnrnjNaPVILSzbfM0jdOjU8bemTmkn+S42owLEUj5G3J+tBIL2dWeWMNjoFAPSnW93plxPHGEcHI8+D9a0MpRSBGVCnjA4p/wDnRPvyAUEd7Asu4Bw+GHtWf1GGaC4mL7iCWCoDgHnzrZSwwW4MwiGSfLzrMamO+1AySH8FeSvlmpydui0FSsH3VrIlqgcxRog4LDgULn1xrNyHCSjI4HAI+1WtYu2uFKg+HGAPKsw0Bj3SzxyGIg48hmuniXs5OWTT0GbTtLbRvJm3ijMn8q4//taXs/qFtNZCFVEbxknnoQTxXlM68kjPtXba+uoHGyd1PrnFWlwqS0SjyuL2ematbvK7SFQxI+YVitRjVGbd/eiK9opp9M2I34sfXP5hQptYAVi8aGXPBZc4pYQkgzknsFFGkmRVXdlgMYzWp0jSbe3tZHvEAlbOVIzgUJ0zW7e0vGmNsgZ+DtOAPetVIyzhZo3LwSDP0o8jfQONLs8r1FYFvphFgIG4HpSparHjUbgbfzmlXE+zrXR7t+y4xS9lLSBJAl0DlecZr0OG3KW+65J3jJODxXjX7NGY2FsSSFXByK9cs9Q+Itz+XPAy3Wg9IpHZIk6Rkssu5Dyc1VvL8NFKWKqpGBn8wqpe29wGDRnKk8gVTvrSW4Rdhxt9aCCx+u6bHe6RGtup348Cr6+5rzL4K6kvvhMATFtuGOOa9KSSaDT3jORJnOfQe1YrVZZYtRhvSgZw4c+WcGrcbrRHkSezd9mNFttEt2thNvnuADLIeuQOgq1Pc20a/DySYMjYO7jjzoBa9qba5eF5Y2VuRgc4oHrF58XMjqWKM2F45pcW3sfNJaNgEt45H7qMCInAdmyDQrUdTt0vG2oGdF5bNK4lhGjRwiVd6jgA+dY7UVnhnmEgIPHNaKt7C5Ui7Pr5WUuQGVSdoIzQ0asjLKxiQSOCN+OeaE3chEQ96rCTEfTpV/rRLNluS4SV+6uoUliIyM+R9qHappPcCOW1ErQMMsWHCn0zTjL4sHGKN6feRGDulu9obrG68GsotdGz9mQMLLypz9au6ZkMQST6jNaMdn7e9cm1nG4ctg5zVNtCvbe5290QVwSc8GtKqBFtluWKL4MwSqYyRuXjFSaRK1vaGNiFDHk45qLVWn/CEoyUGPpXIZF2hH+U9T6VJorls1ukXSQahat3gbJ/6g1otcZLuxkCoGIGeOorz6PNrdWskL71DAH1FaiC9KPhj+vnQwrYs57pkOn2rOok7vAz1PWtLbFe67xlAPTOaG2d3GylRGDls4FF0YbNuFHsfKtJ2CP8KWuXrwWYIAPIC0DuLWR7L4iZGUt5H08zitFdJFI8TSLnuzuX0zQzWLyNYGUOAxGBmkx3ZVTqNGRuLKWVD3Mefc1Lqdlc3elbiFiEY+TPoKIWamSRk3IFZeSDTr0pbp3T7hGw+ZuatFkHFO2eX3KlXaqhznJ5rS6tpbHfcW+HjHXb5UBkjwM/9a6lOzlaord6yDwkgGozKx+Y5qSRahK5qiaFaOoQzDPStZpl0RpxjE6qiDoxxisfg09ZHUEZOD5UslkZOuipqD7r2Y5By3kaVU53PfN9aVec1s7ldHrv7ObiK30iEzRs6EjODjAr0W6snhgW+gnUW+3KjofpXmvYm6Q9m4odoDZ+avRbS9i1HSlsnX5AADWfQ8SD/wBQSLEvG4dCPP609NRcry+CeQD51RHZq4iuEFvfq0bHJWRcEc+VdmtLiK74j3Qj165rUjfo78fJLO6SqcdM1ZuNItLi0yztg+QGcGmm4eR+4dQqPx06Vct4XjdIQQU243VroyVmS1PQ5dMuUltm7+EjOV4xThGps3dSFbblFNaHU7VvDH3nnkjzxWa1aI2sZVWyMcEU8ZWTarZnFmnW62qxLM2Bk0e1sTRwxG7x30iYbHkR0/tWdSV4LlJ1OWjYMM0X7RX/AMbF3iA5wDyOhppf9A43p2AL8gcE8AVVTxFUH5jioJ5zKeetHdA0yG4uUaabwgdF9TVG6RkrZBeadF3wS3B3YAx6k1pezvZQP3U0zHvjk7AMhR70U06K1tMqio0nkWXk0Ut7z4IOqxh5ZRyR5VNztaHUK2xkOj2FpPlIQXzy2aE6i0U95LIkhUE7Rk1Zm76Ted5GfTyoNq8a280Tg5Rhgn0NBqzKSsi1BYxPukUMcbcHzqjdWSTqvwzlcD061PqG2WOLYwz65qGwjuxqUEbsvds4HNCtjJ6FHYyRzoBKH2Mp681pJYmQ7ZOGofqqiO8RmTarE45xk1oVtor+2SRWwWXnB86Zsk43sr6bvgk7xXGB1Bq+J5IZxIwJj9OtUPhmgbu5HG3PDZq+l2jL3SjxKOTikezR9Fm8l723zGcgDyrD9onkjhzkmtlp8yNbyR8cms/2hs/iFKjoAaZGmjDjWZ4JFIY8USj7UNIAs6q69D7is3fRmKVlYcg4qoxPkcVeMU0QbZrv3varKCg2IeuKqvYWl3dZtnBjY+JPMVmAzE4zRCzujBh0J3LRca6BfsPalodvcxDuG7uZBjAHBrKXun3do7LJC20fmAyDRyTVw5EivhwORnrUcmqmZMOTz6+VBOSA6fRl3JU4YEH0IqNpDR2+C6kiqColXo2McUCuIXhcrICCKploKSBshzI31pVyT5zSrhfZ2Lo9P7EgtpcSLgBupPlW0XfbQLJbSDGMAg815t2dvxBpcaFwpovDrQhyomUqeSM1VQtIlmkzfaffTyHNxNsiQZYjqfajdjNb38zfDzeGMYZW569Oa8ui1vvJVSF1Z2PCg9aOaDqHwd3IHmQyzjBjU8qfr0qcoFI8lmi1GxWOfwzMh3YDP0zUt4Z9PRHaRJY8DLoc4rNan2ghAe2uZ0Myjwsrjg+9Az2gBOz4pfc5oqFoDmkb6XVoJbVmIHfAYFZm+k72EoeTQ6HVbSfJWVVcDkg8VVutSjXIS4RvfNFRSBKVojIVZPGBx0zUdxcGViWI+gqmt7GzMDIhz5lqhkuolON6D3zRb2Kuiu6CO5IUZBHA+tErVLjTNhdwN+GGDTLWK3uChM8anryaOyW1jtRmu4ZCq48Tf2rOS6HhFvZcsrqR5En7xSg8vatXZ2+LcTTHxyc5NZC2vrSJAryRKB8oBGBRY9p7F1SMzKAo65pU1Y7QavIAkJCjyzQPW7QS6czjggf3olb6/pcoO+9hA24wzYoPe6zZzGSBJ4TGWznPpWuhMbZl5oZQV3E4FW9JuJDrFuhGUGTyParUt/YhSDLEW+tLQ7rT/wB697JPEoCNglq1jta0W9clhm7pccoSc588Ve7O3SHTDBkhkY8/WgnaGeyaWMw3EZJBJIeuaRqFpbSMr3MQDJ/N50zSZPaRppu6VC4mfcASwODQzs/Pcz3Ny7qQSQcE+WKB63rVuqtHDcqTI3OG6CrnZ3VrYPIklygDIOrUknTRSEU4Nvs1OmwSfGtuYbPTzNWNQtgQdtCoNXsoZci7hBPHzVM2t2Dlt15D/VWYj6PPO0EGy+lG3zoDIpArTdpbq1kvGeOaNgfMGs7O8TA4df1qvHPwQnF2Vo3wSR0rqTlW3BaiLqinxDrUXfKPzj9atkhEmSyMDJuQHn8tT3EDxQpKJVJIyV6EVUhkHfr4h1q1eSpJL8wPlx0pcjUyrHLIZPwtxx6V25k+IIZjz0q0GNuFaGXnHO0+X/hrsEaTTHci887jQ+xBxZnJVHeN9aVT3cIS5kUA4BpVyvs6l0QrI4HDt+tO7x/52/WlSrC+RRzSqwKyOD6hjU0dxOHyJpAfUMaVKgxkRyzSsxJkcn3Y0zvH/nb9aVKj4MdSWQHiRx/zGk0smf4j/wBRpUqVh8CEj4+dv1pGR8fO360qVYw5JZAOJH/qNO7+bH8V/wCo0qVDyMhNPL/iv/Ua530v+I/9RpUqCCznfS/4j/1GnCaXH8R/6jSpVgDTLJn+I/8AUaSyyAnEj/1GlSrGE00pPMjn/mNNMknHjb9aVKigDd7k8sx+9OilkB4dh9DSpVjDzNL/AIr/ANRpGaX/ABX/AKjSpUDDHkkJ5dj96YXb+Y/rSpUV2BjSzfzH9aaSc9TSpUwDoZs9T+tODNj5j+tKlWMxwkf+dv1p4lkHSR/6jSpUDLs4XYnJYk/WlSpUgT//2Q=="/>
          <p:cNvSpPr>
            <a:spLocks noChangeAspect="1" noChangeArrowheads="1"/>
          </p:cNvSpPr>
          <p:nvPr/>
        </p:nvSpPr>
        <p:spPr bwMode="auto">
          <a:xfrm>
            <a:off x="84667" y="-896938"/>
            <a:ext cx="328930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03121" y="1117174"/>
            <a:ext cx="6577781" cy="3970318"/>
          </a:xfrm>
          <a:prstGeom prst="rect">
            <a:avLst/>
          </a:prstGeom>
        </p:spPr>
        <p:txBody>
          <a:bodyPr wrap="square">
            <a:spAutoFit/>
          </a:bodyPr>
          <a:lstStyle/>
          <a:p>
            <a:pPr fontAlgn="base"/>
            <a:r>
              <a:rPr lang="en-US" sz="2800" dirty="0">
                <a:solidFill>
                  <a:schemeClr val="bg1"/>
                </a:solidFill>
              </a:rPr>
              <a:t>“There is no greater evidence of the infinite power and perfection of God’s love than is declared by the Apostle John… </a:t>
            </a:r>
          </a:p>
          <a:p>
            <a:pPr fontAlgn="base"/>
            <a:endParaRPr lang="en-US" sz="2800" dirty="0">
              <a:solidFill>
                <a:schemeClr val="bg1"/>
              </a:solidFill>
            </a:endParaRPr>
          </a:p>
          <a:p>
            <a:pPr fontAlgn="base"/>
            <a:r>
              <a:rPr lang="en-US" sz="2800" dirty="0">
                <a:solidFill>
                  <a:schemeClr val="bg1"/>
                </a:solidFill>
              </a:rPr>
              <a:t>Think how it must have grieved our Heavenly Father to send His Son to endure incomprehensible suffering for our sins. That is the greatest evidence of His love for each of us!”</a:t>
            </a:r>
            <a:endParaRPr lang="en-US" sz="2800" i="1" dirty="0">
              <a:solidFill>
                <a:schemeClr val="bg1"/>
              </a:solidFill>
            </a:endParaRPr>
          </a:p>
        </p:txBody>
      </p:sp>
      <p:sp>
        <p:nvSpPr>
          <p:cNvPr id="14" name="TextBox 13"/>
          <p:cNvSpPr txBox="1"/>
          <p:nvPr/>
        </p:nvSpPr>
        <p:spPr>
          <a:xfrm>
            <a:off x="8839200" y="6488668"/>
            <a:ext cx="3352800" cy="369332"/>
          </a:xfrm>
          <a:prstGeom prst="rect">
            <a:avLst/>
          </a:prstGeom>
          <a:noFill/>
        </p:spPr>
        <p:txBody>
          <a:bodyPr wrap="square" rtlCol="0">
            <a:spAutoFit/>
          </a:bodyPr>
          <a:lstStyle/>
          <a:p>
            <a:pPr algn="r"/>
            <a:r>
              <a:rPr lang="en-US" dirty="0">
                <a:solidFill>
                  <a:schemeClr val="bg1"/>
                </a:solidFill>
              </a:rPr>
              <a:t>(7)</a:t>
            </a:r>
          </a:p>
        </p:txBody>
      </p:sp>
      <p:pic>
        <p:nvPicPr>
          <p:cNvPr id="15" name="Picture 14" descr="Dallin H. Oaks.jpg"/>
          <p:cNvPicPr>
            <a:picLocks noChangeAspect="1"/>
          </p:cNvPicPr>
          <p:nvPr/>
        </p:nvPicPr>
        <p:blipFill>
          <a:blip r:embed="rId3" cstate="print"/>
          <a:stretch>
            <a:fillRect/>
          </a:stretch>
        </p:blipFill>
        <p:spPr>
          <a:xfrm>
            <a:off x="8364025" y="1732474"/>
            <a:ext cx="1933575" cy="2409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sp>
        <p:nvSpPr>
          <p:cNvPr id="3" name="TextBox 2"/>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 JULIAN" pitchFamily="2" charset="0"/>
                <a:ea typeface="Batang" pitchFamily="18" charset="-127"/>
              </a:rPr>
              <a:t>Jesus is the Christ</a:t>
            </a:r>
          </a:p>
        </p:txBody>
      </p:sp>
      <p:sp>
        <p:nvSpPr>
          <p:cNvPr id="63" name="TextBox 62"/>
          <p:cNvSpPr txBox="1"/>
          <p:nvPr/>
        </p:nvSpPr>
        <p:spPr>
          <a:xfrm>
            <a:off x="0" y="6488668"/>
            <a:ext cx="2182761" cy="369332"/>
          </a:xfrm>
          <a:prstGeom prst="rect">
            <a:avLst/>
          </a:prstGeom>
          <a:noFill/>
        </p:spPr>
        <p:txBody>
          <a:bodyPr wrap="square" rtlCol="0">
            <a:spAutoFit/>
          </a:bodyPr>
          <a:lstStyle/>
          <a:p>
            <a:r>
              <a:rPr lang="en-US" dirty="0">
                <a:solidFill>
                  <a:schemeClr val="bg1"/>
                </a:solidFill>
              </a:rPr>
              <a:t>John 3:22-36</a:t>
            </a:r>
          </a:p>
        </p:txBody>
      </p:sp>
      <p:sp>
        <p:nvSpPr>
          <p:cNvPr id="11" name="Rectangle 10"/>
          <p:cNvSpPr/>
          <p:nvPr/>
        </p:nvSpPr>
        <p:spPr>
          <a:xfrm>
            <a:off x="530942" y="1404005"/>
            <a:ext cx="7393857" cy="4031873"/>
          </a:xfrm>
          <a:prstGeom prst="rect">
            <a:avLst/>
          </a:prstGeom>
        </p:spPr>
        <p:txBody>
          <a:bodyPr wrap="square">
            <a:spAutoFit/>
          </a:bodyPr>
          <a:lstStyle/>
          <a:p>
            <a:pPr fontAlgn="base"/>
            <a:r>
              <a:rPr lang="en-US" sz="3200" dirty="0">
                <a:solidFill>
                  <a:schemeClr val="bg1"/>
                </a:solidFill>
              </a:rPr>
              <a:t>“Every person who lives in this world wields an influence, whether for good or for evil.</a:t>
            </a:r>
          </a:p>
          <a:p>
            <a:pPr fontAlgn="base"/>
            <a:endParaRPr lang="en-US" sz="3200" dirty="0">
              <a:solidFill>
                <a:schemeClr val="bg1"/>
              </a:solidFill>
            </a:endParaRPr>
          </a:p>
          <a:p>
            <a:pPr fontAlgn="base"/>
            <a:r>
              <a:rPr lang="en-US" sz="3200" dirty="0">
                <a:solidFill>
                  <a:schemeClr val="bg1"/>
                </a:solidFill>
              </a:rPr>
              <a:t>“The effect of our words and acts is tremendous in this world. Every moment of life you are changing to a degree the lives of the whole world.”</a:t>
            </a:r>
          </a:p>
        </p:txBody>
      </p:sp>
      <p:sp>
        <p:nvSpPr>
          <p:cNvPr id="12" name="TextBox 11"/>
          <p:cNvSpPr txBox="1"/>
          <p:nvPr/>
        </p:nvSpPr>
        <p:spPr>
          <a:xfrm>
            <a:off x="10009239" y="6488668"/>
            <a:ext cx="2182761" cy="369332"/>
          </a:xfrm>
          <a:prstGeom prst="rect">
            <a:avLst/>
          </a:prstGeom>
          <a:noFill/>
        </p:spPr>
        <p:txBody>
          <a:bodyPr wrap="square" rtlCol="0">
            <a:spAutoFit/>
          </a:bodyPr>
          <a:lstStyle/>
          <a:p>
            <a:pPr algn="r"/>
            <a:r>
              <a:rPr lang="en-US" dirty="0">
                <a:solidFill>
                  <a:schemeClr val="bg1"/>
                </a:solidFill>
              </a:rPr>
              <a:t>(8)</a:t>
            </a:r>
          </a:p>
        </p:txBody>
      </p:sp>
      <p:pic>
        <p:nvPicPr>
          <p:cNvPr id="13" name="Picture 12" descr="david-o-mckay-lds-138291-wallpaper.jpg"/>
          <p:cNvPicPr>
            <a:picLocks noChangeAspect="1"/>
          </p:cNvPicPr>
          <p:nvPr/>
        </p:nvPicPr>
        <p:blipFill>
          <a:blip r:embed="rId3" cstate="print"/>
          <a:stretch>
            <a:fillRect/>
          </a:stretch>
        </p:blipFill>
        <p:spPr>
          <a:xfrm>
            <a:off x="8770374" y="1612490"/>
            <a:ext cx="2178444" cy="31065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sp>
        <p:nvSpPr>
          <p:cNvPr id="3" name="TextBox 2"/>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 JULIAN" pitchFamily="2" charset="0"/>
                <a:ea typeface="Batang" pitchFamily="18" charset="-127"/>
              </a:rPr>
              <a:t>Baptized By Immersion</a:t>
            </a:r>
          </a:p>
        </p:txBody>
      </p:sp>
      <p:sp>
        <p:nvSpPr>
          <p:cNvPr id="63" name="TextBox 62"/>
          <p:cNvSpPr txBox="1"/>
          <p:nvPr/>
        </p:nvSpPr>
        <p:spPr>
          <a:xfrm>
            <a:off x="0" y="6488668"/>
            <a:ext cx="3588774" cy="369332"/>
          </a:xfrm>
          <a:prstGeom prst="rect">
            <a:avLst/>
          </a:prstGeom>
          <a:noFill/>
        </p:spPr>
        <p:txBody>
          <a:bodyPr wrap="square" rtlCol="0">
            <a:spAutoFit/>
          </a:bodyPr>
          <a:lstStyle/>
          <a:p>
            <a:r>
              <a:rPr lang="en-US" dirty="0">
                <a:solidFill>
                  <a:schemeClr val="bg1"/>
                </a:solidFill>
              </a:rPr>
              <a:t>John 3:23; Matthew 3:16</a:t>
            </a:r>
          </a:p>
        </p:txBody>
      </p:sp>
      <p:sp>
        <p:nvSpPr>
          <p:cNvPr id="11" name="Rectangle 10"/>
          <p:cNvSpPr/>
          <p:nvPr/>
        </p:nvSpPr>
        <p:spPr>
          <a:xfrm>
            <a:off x="530942" y="971386"/>
            <a:ext cx="9330813" cy="3785652"/>
          </a:xfrm>
          <a:prstGeom prst="rect">
            <a:avLst/>
          </a:prstGeom>
        </p:spPr>
        <p:txBody>
          <a:bodyPr wrap="square">
            <a:spAutoFit/>
          </a:bodyPr>
          <a:lstStyle/>
          <a:p>
            <a:pPr fontAlgn="base"/>
            <a:r>
              <a:rPr lang="en-US" sz="2000" dirty="0">
                <a:solidFill>
                  <a:schemeClr val="bg1"/>
                </a:solidFill>
              </a:rPr>
              <a:t>"'Born of water' means to come out of the water, and coming out of the water, presupposes going into the water. </a:t>
            </a:r>
          </a:p>
          <a:p>
            <a:pPr fontAlgn="base"/>
            <a:endParaRPr lang="en-US" sz="2000" dirty="0">
              <a:solidFill>
                <a:schemeClr val="bg1"/>
              </a:solidFill>
            </a:endParaRPr>
          </a:p>
          <a:p>
            <a:pPr fontAlgn="base"/>
            <a:r>
              <a:rPr lang="en-US" sz="2000" dirty="0">
                <a:solidFill>
                  <a:schemeClr val="bg1"/>
                </a:solidFill>
              </a:rPr>
              <a:t>This is why we are baptized by immersion, which means sinking, dipping, burying, plunging. Immersion is the only mode of baptism that symbolizes a birth. Jesus was baptized by immersion. He must have gone down into the water, for when he was baptized he 'went up straightway out of the water'. </a:t>
            </a:r>
          </a:p>
          <a:p>
            <a:pPr fontAlgn="base"/>
            <a:endParaRPr lang="en-US" sz="2000" dirty="0">
              <a:solidFill>
                <a:schemeClr val="bg1"/>
              </a:solidFill>
            </a:endParaRPr>
          </a:p>
          <a:p>
            <a:pPr fontAlgn="base"/>
            <a:r>
              <a:rPr lang="en-US" sz="2000" dirty="0">
                <a:solidFill>
                  <a:schemeClr val="bg1"/>
                </a:solidFill>
              </a:rPr>
              <a:t>When Philip baptized the Eunuch, 'they went down both into the water.' John baptized 'in Anon, near to </a:t>
            </a:r>
            <a:r>
              <a:rPr lang="en-US" sz="2000" dirty="0" err="1">
                <a:solidFill>
                  <a:schemeClr val="bg1"/>
                </a:solidFill>
              </a:rPr>
              <a:t>Salim</a:t>
            </a:r>
            <a:r>
              <a:rPr lang="en-US" sz="2000" dirty="0">
                <a:solidFill>
                  <a:schemeClr val="bg1"/>
                </a:solidFill>
              </a:rPr>
              <a:t>, because there was much water there,' a proof presumptive of baptism by immersion, that being the only mode requiring 'much water' for its performance.”</a:t>
            </a:r>
          </a:p>
        </p:txBody>
      </p:sp>
      <p:sp>
        <p:nvSpPr>
          <p:cNvPr id="12" name="TextBox 11"/>
          <p:cNvSpPr txBox="1"/>
          <p:nvPr/>
        </p:nvSpPr>
        <p:spPr>
          <a:xfrm>
            <a:off x="10009239" y="6488668"/>
            <a:ext cx="2182761" cy="369332"/>
          </a:xfrm>
          <a:prstGeom prst="rect">
            <a:avLst/>
          </a:prstGeom>
          <a:noFill/>
        </p:spPr>
        <p:txBody>
          <a:bodyPr wrap="square" rtlCol="0">
            <a:spAutoFit/>
          </a:bodyPr>
          <a:lstStyle/>
          <a:p>
            <a:pPr algn="r"/>
            <a:r>
              <a:rPr lang="en-US" dirty="0">
                <a:solidFill>
                  <a:schemeClr val="bg1"/>
                </a:solidFill>
              </a:rPr>
              <a:t>(9)</a:t>
            </a:r>
          </a:p>
        </p:txBody>
      </p:sp>
      <p:pic>
        <p:nvPicPr>
          <p:cNvPr id="48130" name="Picture 2" descr="Image result for animated water ripple gif"/>
          <p:cNvPicPr>
            <a:picLocks noChangeAspect="1" noChangeArrowheads="1" noCrop="1"/>
          </p:cNvPicPr>
          <p:nvPr/>
        </p:nvPicPr>
        <p:blipFill>
          <a:blip r:embed="rId3" cstate="print"/>
          <a:srcRect/>
          <a:stretch>
            <a:fillRect/>
          </a:stretch>
        </p:blipFill>
        <p:spPr bwMode="auto">
          <a:xfrm>
            <a:off x="6567948" y="4602624"/>
            <a:ext cx="4775830" cy="2034150"/>
          </a:xfrm>
          <a:prstGeom prst="rect">
            <a:avLst/>
          </a:prstGeom>
          <a:noFill/>
        </p:spPr>
      </p:pic>
      <p:pic>
        <p:nvPicPr>
          <p:cNvPr id="48132" name="Picture 4" descr="Image result for orson whitney"/>
          <p:cNvPicPr>
            <a:picLocks noChangeAspect="1" noChangeArrowheads="1"/>
          </p:cNvPicPr>
          <p:nvPr/>
        </p:nvPicPr>
        <p:blipFill>
          <a:blip r:embed="rId4" cstate="print"/>
          <a:srcRect/>
          <a:stretch>
            <a:fillRect/>
          </a:stretch>
        </p:blipFill>
        <p:spPr bwMode="auto">
          <a:xfrm>
            <a:off x="10498425" y="297324"/>
            <a:ext cx="1388878" cy="16789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sp>
        <p:nvSpPr>
          <p:cNvPr id="3" name="TextBox 2"/>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 JULIAN" pitchFamily="2" charset="0"/>
                <a:ea typeface="Batang" pitchFamily="18" charset="-127"/>
              </a:rPr>
              <a:t>Given in Portions</a:t>
            </a:r>
          </a:p>
        </p:txBody>
      </p:sp>
      <p:sp>
        <p:nvSpPr>
          <p:cNvPr id="63" name="TextBox 62"/>
          <p:cNvSpPr txBox="1"/>
          <p:nvPr/>
        </p:nvSpPr>
        <p:spPr>
          <a:xfrm>
            <a:off x="0" y="6488668"/>
            <a:ext cx="3588774" cy="369332"/>
          </a:xfrm>
          <a:prstGeom prst="rect">
            <a:avLst/>
          </a:prstGeom>
          <a:noFill/>
        </p:spPr>
        <p:txBody>
          <a:bodyPr wrap="square" rtlCol="0">
            <a:spAutoFit/>
          </a:bodyPr>
          <a:lstStyle/>
          <a:p>
            <a:r>
              <a:rPr lang="en-US" dirty="0">
                <a:solidFill>
                  <a:schemeClr val="bg1"/>
                </a:solidFill>
              </a:rPr>
              <a:t>John 3:34-35</a:t>
            </a:r>
          </a:p>
        </p:txBody>
      </p:sp>
      <p:sp>
        <p:nvSpPr>
          <p:cNvPr id="11" name="Rectangle 10"/>
          <p:cNvSpPr/>
          <p:nvPr/>
        </p:nvSpPr>
        <p:spPr>
          <a:xfrm>
            <a:off x="1425678" y="764909"/>
            <a:ext cx="10196052" cy="400110"/>
          </a:xfrm>
          <a:prstGeom prst="rect">
            <a:avLst/>
          </a:prstGeom>
        </p:spPr>
        <p:txBody>
          <a:bodyPr wrap="square">
            <a:spAutoFit/>
          </a:bodyPr>
          <a:lstStyle/>
          <a:p>
            <a:pPr fontAlgn="base"/>
            <a:r>
              <a:rPr lang="en-US" sz="2000" b="1" i="1" dirty="0">
                <a:solidFill>
                  <a:srgbClr val="FFFF00"/>
                </a:solidFill>
              </a:rPr>
              <a:t>God </a:t>
            </a:r>
            <a:r>
              <a:rPr lang="en-US" sz="2000" b="1" i="1" dirty="0" err="1">
                <a:solidFill>
                  <a:srgbClr val="FFFF00"/>
                </a:solidFill>
              </a:rPr>
              <a:t>giveth</a:t>
            </a:r>
            <a:r>
              <a:rPr lang="en-US" sz="2000" b="1" i="1" dirty="0">
                <a:solidFill>
                  <a:srgbClr val="FFFF00"/>
                </a:solidFill>
              </a:rPr>
              <a:t> not the Spirit by measure unto him. The Father...hath given all things into his hand</a:t>
            </a:r>
            <a:endParaRPr lang="en-US" sz="2000" i="1" dirty="0">
              <a:solidFill>
                <a:srgbClr val="FFFF00"/>
              </a:solidFill>
            </a:endParaRPr>
          </a:p>
        </p:txBody>
      </p:sp>
      <p:sp>
        <p:nvSpPr>
          <p:cNvPr id="12" name="TextBox 11"/>
          <p:cNvSpPr txBox="1"/>
          <p:nvPr/>
        </p:nvSpPr>
        <p:spPr>
          <a:xfrm>
            <a:off x="10009239" y="6488668"/>
            <a:ext cx="2182761" cy="369332"/>
          </a:xfrm>
          <a:prstGeom prst="rect">
            <a:avLst/>
          </a:prstGeom>
          <a:noFill/>
        </p:spPr>
        <p:txBody>
          <a:bodyPr wrap="square" rtlCol="0">
            <a:spAutoFit/>
          </a:bodyPr>
          <a:lstStyle/>
          <a:p>
            <a:pPr algn="r"/>
            <a:r>
              <a:rPr lang="en-US" dirty="0">
                <a:solidFill>
                  <a:schemeClr val="bg1"/>
                </a:solidFill>
              </a:rPr>
              <a:t>(10)</a:t>
            </a:r>
          </a:p>
        </p:txBody>
      </p:sp>
      <p:sp>
        <p:nvSpPr>
          <p:cNvPr id="9" name="Rectangle 8"/>
          <p:cNvSpPr/>
          <p:nvPr/>
        </p:nvSpPr>
        <p:spPr>
          <a:xfrm>
            <a:off x="481781" y="1879852"/>
            <a:ext cx="6096000" cy="3170099"/>
          </a:xfrm>
          <a:prstGeom prst="rect">
            <a:avLst/>
          </a:prstGeom>
        </p:spPr>
        <p:txBody>
          <a:bodyPr>
            <a:spAutoFit/>
          </a:bodyPr>
          <a:lstStyle/>
          <a:p>
            <a:r>
              <a:rPr lang="en-US" sz="2000" dirty="0">
                <a:solidFill>
                  <a:schemeClr val="bg1"/>
                </a:solidFill>
              </a:rPr>
              <a:t>Even Apostles and Prophets are not given a full measure of the Spirit of God. </a:t>
            </a:r>
          </a:p>
          <a:p>
            <a:endParaRPr lang="en-US" sz="2000" dirty="0">
              <a:solidFill>
                <a:schemeClr val="bg1"/>
              </a:solidFill>
            </a:endParaRPr>
          </a:p>
          <a:p>
            <a:r>
              <a:rPr lang="en-US" sz="2000" dirty="0">
                <a:solidFill>
                  <a:schemeClr val="bg1"/>
                </a:solidFill>
              </a:rPr>
              <a:t>To all of us, the Spirit is given in portions depending on our stewardship and faithfulness. </a:t>
            </a:r>
          </a:p>
          <a:p>
            <a:endParaRPr lang="en-US" sz="2000" dirty="0">
              <a:solidFill>
                <a:schemeClr val="bg1"/>
              </a:solidFill>
            </a:endParaRPr>
          </a:p>
          <a:p>
            <a:r>
              <a:rPr lang="en-US" sz="2000" dirty="0">
                <a:solidFill>
                  <a:schemeClr val="bg1"/>
                </a:solidFill>
              </a:rPr>
              <a:t>In contrast to even the greatest prophets, Jesus received the Spirit in full measure for the Father had 'given all things into his hand,' in that 'he received all power, both in heaven and on earth‘…</a:t>
            </a:r>
          </a:p>
        </p:txBody>
      </p:sp>
      <p:sp>
        <p:nvSpPr>
          <p:cNvPr id="10" name="Rectangle 9"/>
          <p:cNvSpPr/>
          <p:nvPr/>
        </p:nvSpPr>
        <p:spPr>
          <a:xfrm>
            <a:off x="7108723" y="2279926"/>
            <a:ext cx="3126658" cy="1477328"/>
          </a:xfrm>
          <a:prstGeom prst="rect">
            <a:avLst/>
          </a:prstGeom>
        </p:spPr>
        <p:txBody>
          <a:bodyPr wrap="square">
            <a:spAutoFit/>
          </a:bodyPr>
          <a:lstStyle/>
          <a:p>
            <a:r>
              <a:rPr lang="en-US" i="1" dirty="0">
                <a:solidFill>
                  <a:srgbClr val="FFFF00"/>
                </a:solidFill>
              </a:rPr>
              <a:t>And he received all power, both in heaven and on earth, and the glory of the Father was with him, for he dwelt in him.</a:t>
            </a:r>
          </a:p>
          <a:p>
            <a:r>
              <a:rPr lang="en-US" i="1" dirty="0">
                <a:solidFill>
                  <a:srgbClr val="FFFF00"/>
                </a:solidFill>
              </a:rPr>
              <a:t>D&amp;C 93:17</a:t>
            </a:r>
          </a:p>
        </p:txBody>
      </p:sp>
      <p:pic>
        <p:nvPicPr>
          <p:cNvPr id="51202" name="Picture 2" descr="Image result for lds artists"/>
          <p:cNvPicPr>
            <a:picLocks noChangeAspect="1" noChangeArrowheads="1"/>
          </p:cNvPicPr>
          <p:nvPr/>
        </p:nvPicPr>
        <p:blipFill>
          <a:blip r:embed="rId3" cstate="print"/>
          <a:srcRect/>
          <a:stretch>
            <a:fillRect/>
          </a:stretch>
        </p:blipFill>
        <p:spPr bwMode="auto">
          <a:xfrm>
            <a:off x="7246374" y="3838269"/>
            <a:ext cx="3999988" cy="26562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sp>
        <p:nvSpPr>
          <p:cNvPr id="63" name="TextBox 62"/>
          <p:cNvSpPr txBox="1"/>
          <p:nvPr/>
        </p:nvSpPr>
        <p:spPr>
          <a:xfrm>
            <a:off x="0" y="6488668"/>
            <a:ext cx="3588774" cy="369332"/>
          </a:xfrm>
          <a:prstGeom prst="rect">
            <a:avLst/>
          </a:prstGeom>
          <a:noFill/>
        </p:spPr>
        <p:txBody>
          <a:bodyPr wrap="square" rtlCol="0">
            <a:spAutoFit/>
          </a:bodyPr>
          <a:lstStyle/>
          <a:p>
            <a:r>
              <a:rPr lang="en-US" dirty="0">
                <a:solidFill>
                  <a:schemeClr val="bg1"/>
                </a:solidFill>
              </a:rPr>
              <a:t>John 3:34-35</a:t>
            </a:r>
          </a:p>
        </p:txBody>
      </p:sp>
      <p:sp>
        <p:nvSpPr>
          <p:cNvPr id="12" name="TextBox 11"/>
          <p:cNvSpPr txBox="1"/>
          <p:nvPr/>
        </p:nvSpPr>
        <p:spPr>
          <a:xfrm>
            <a:off x="10009239" y="6488668"/>
            <a:ext cx="2182761" cy="369332"/>
          </a:xfrm>
          <a:prstGeom prst="rect">
            <a:avLst/>
          </a:prstGeom>
          <a:noFill/>
        </p:spPr>
        <p:txBody>
          <a:bodyPr wrap="square" rtlCol="0">
            <a:spAutoFit/>
          </a:bodyPr>
          <a:lstStyle/>
          <a:p>
            <a:pPr algn="r"/>
            <a:r>
              <a:rPr lang="en-US" dirty="0">
                <a:solidFill>
                  <a:schemeClr val="bg1"/>
                </a:solidFill>
              </a:rPr>
              <a:t>(10)</a:t>
            </a:r>
          </a:p>
        </p:txBody>
      </p:sp>
      <p:sp>
        <p:nvSpPr>
          <p:cNvPr id="9" name="Rectangle 8"/>
          <p:cNvSpPr/>
          <p:nvPr/>
        </p:nvSpPr>
        <p:spPr>
          <a:xfrm>
            <a:off x="914401" y="1191594"/>
            <a:ext cx="6096000" cy="3970318"/>
          </a:xfrm>
          <a:prstGeom prst="rect">
            <a:avLst/>
          </a:prstGeom>
        </p:spPr>
        <p:txBody>
          <a:bodyPr>
            <a:spAutoFit/>
          </a:bodyPr>
          <a:lstStyle/>
          <a:p>
            <a:pPr fontAlgn="base"/>
            <a:r>
              <a:rPr lang="en-US" sz="2800" dirty="0">
                <a:solidFill>
                  <a:schemeClr val="bg1"/>
                </a:solidFill>
              </a:rPr>
              <a:t>"[The Spirit] is measured out to you and me in the providence of the Lord; but for him there was a storehouse to draw upon, as it were, without measure. </a:t>
            </a:r>
          </a:p>
          <a:p>
            <a:pPr fontAlgn="base"/>
            <a:endParaRPr lang="en-US" sz="2800" dirty="0">
              <a:solidFill>
                <a:schemeClr val="bg1"/>
              </a:solidFill>
            </a:endParaRPr>
          </a:p>
          <a:p>
            <a:pPr fontAlgn="base"/>
            <a:r>
              <a:rPr lang="en-US" sz="2800" dirty="0">
                <a:solidFill>
                  <a:schemeClr val="bg1"/>
                </a:solidFill>
              </a:rPr>
              <a:t>He could continue to heal the sick and raise the dead and perform great and marvelous things, and yet the supply of vitality was not in the least abated.”</a:t>
            </a:r>
          </a:p>
        </p:txBody>
      </p:sp>
      <p:pic>
        <p:nvPicPr>
          <p:cNvPr id="52228" name="Picture 4" descr="Image result for Elder Erastus snow"/>
          <p:cNvPicPr>
            <a:picLocks noChangeAspect="1" noChangeArrowheads="1"/>
          </p:cNvPicPr>
          <p:nvPr/>
        </p:nvPicPr>
        <p:blipFill>
          <a:blip r:embed="rId3" cstate="print"/>
          <a:srcRect/>
          <a:stretch>
            <a:fillRect/>
          </a:stretch>
        </p:blipFill>
        <p:spPr bwMode="auto">
          <a:xfrm>
            <a:off x="7451110" y="1740309"/>
            <a:ext cx="3810000" cy="2543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a:t>
            </a:r>
            <a:r>
              <a:rPr lang="en-US" i="1" dirty="0">
                <a:solidFill>
                  <a:schemeClr val="bg1"/>
                </a:solidFill>
              </a:rPr>
              <a:t>He Sent His Son </a:t>
            </a:r>
            <a:r>
              <a:rPr lang="en-US" dirty="0">
                <a:solidFill>
                  <a:schemeClr val="bg1"/>
                </a:solidFill>
              </a:rPr>
              <a:t>Children’s Songbook page 34</a:t>
            </a:r>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a:t>
            </a:r>
            <a:r>
              <a:rPr lang="en-US" dirty="0">
                <a:solidFill>
                  <a:schemeClr val="bg1"/>
                </a:solidFill>
              </a:rPr>
              <a:t> “Heavenly Things” (8:55) </a:t>
            </a:r>
          </a:p>
          <a:p>
            <a:r>
              <a:rPr lang="en-US" i="1" dirty="0">
                <a:solidFill>
                  <a:schemeClr val="bg1"/>
                </a:solidFill>
              </a:rPr>
              <a:t>Jesus Teaches of Being Born Again</a:t>
            </a:r>
          </a:p>
          <a:p>
            <a:r>
              <a:rPr lang="en-US" i="1" dirty="0">
                <a:solidFill>
                  <a:schemeClr val="bg1"/>
                </a:solidFill>
              </a:rPr>
              <a:t>For God So Loved the World</a:t>
            </a:r>
          </a:p>
          <a:p>
            <a:r>
              <a:rPr lang="en-US" b="1" dirty="0">
                <a:solidFill>
                  <a:schemeClr val="bg1"/>
                </a:solidFill>
              </a:rPr>
              <a:t>Something Different about Us: Example</a:t>
            </a:r>
            <a:r>
              <a:rPr lang="en-US" dirty="0">
                <a:solidFill>
                  <a:schemeClr val="bg1"/>
                </a:solidFill>
              </a:rPr>
              <a:t> (2:51)</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22</a:t>
            </a:r>
          </a:p>
          <a:p>
            <a:pPr marL="342900" indent="-342900">
              <a:buFontTx/>
              <a:buAutoNum type="arabicPeriod"/>
            </a:pPr>
            <a:r>
              <a:rPr lang="en-US" dirty="0">
                <a:solidFill>
                  <a:schemeClr val="bg1"/>
                </a:solidFill>
              </a:rPr>
              <a:t>Who’s Who in the New Testament by Richard J. Allen p. 128-129</a:t>
            </a:r>
          </a:p>
          <a:p>
            <a:pPr marL="342900" indent="-342900">
              <a:buFontTx/>
              <a:buAutoNum type="arabicPeriod"/>
            </a:pPr>
            <a:r>
              <a:rPr lang="en-US" dirty="0">
                <a:solidFill>
                  <a:schemeClr val="bg1"/>
                </a:solidFill>
              </a:rPr>
              <a:t>Elder David A. Bednar  (“Ye Must Be Born Again,”</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2007, 21).</a:t>
            </a:r>
          </a:p>
          <a:p>
            <a:pPr marL="342900" indent="-342900">
              <a:buFontTx/>
              <a:buAutoNum type="arabicPeriod"/>
            </a:pPr>
            <a:r>
              <a:rPr lang="en-US" dirty="0">
                <a:solidFill>
                  <a:schemeClr val="bg1"/>
                </a:solidFill>
              </a:rPr>
              <a:t>Elder D. Todd </a:t>
            </a:r>
            <a:r>
              <a:rPr lang="en-US" dirty="0" err="1">
                <a:solidFill>
                  <a:schemeClr val="bg1"/>
                </a:solidFill>
              </a:rPr>
              <a:t>Christofferson</a:t>
            </a:r>
            <a:r>
              <a:rPr lang="en-US" dirty="0">
                <a:solidFill>
                  <a:schemeClr val="bg1"/>
                </a:solidFill>
              </a:rPr>
              <a:t> (“Born Again,”</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2008, 77–78).</a:t>
            </a:r>
          </a:p>
          <a:p>
            <a:pPr marL="342900" indent="-342900">
              <a:buFontTx/>
              <a:buAutoNum type="arabicPeriod"/>
            </a:pPr>
            <a:r>
              <a:rPr lang="en-US" dirty="0">
                <a:solidFill>
                  <a:schemeClr val="bg1"/>
                </a:solidFill>
              </a:rPr>
              <a:t>Joseph Fielding Smith (</a:t>
            </a:r>
            <a:r>
              <a:rPr lang="en-US" i="1" dirty="0">
                <a:solidFill>
                  <a:schemeClr val="bg1"/>
                </a:solidFill>
              </a:rPr>
              <a:t>Answers to Gospel Questions,</a:t>
            </a:r>
            <a:r>
              <a:rPr lang="en-US" dirty="0">
                <a:solidFill>
                  <a:schemeClr val="bg1"/>
                </a:solidFill>
              </a:rPr>
              <a:t> 5 vols. [Salt Lake City: Deseret Book Co., 1957-1966], 1: 178.)</a:t>
            </a:r>
          </a:p>
          <a:p>
            <a:pPr marL="342900" indent="-342900">
              <a:buFontTx/>
              <a:buAutoNum type="arabicPeriod"/>
            </a:pPr>
            <a:r>
              <a:rPr lang="en-US" dirty="0">
                <a:solidFill>
                  <a:schemeClr val="bg1"/>
                </a:solidFill>
              </a:rPr>
              <a:t>Becky Davies and Lesley Meacham Poway Institute</a:t>
            </a:r>
          </a:p>
          <a:p>
            <a:pPr marL="342900" indent="-342900" fontAlgn="base">
              <a:buAutoNum type="arabicPeriod" startAt="7"/>
            </a:pPr>
            <a:r>
              <a:rPr lang="en-US" dirty="0">
                <a:solidFill>
                  <a:schemeClr val="bg1"/>
                </a:solidFill>
              </a:rPr>
              <a:t>Elder </a:t>
            </a:r>
            <a:r>
              <a:rPr lang="en-US" dirty="0" err="1">
                <a:solidFill>
                  <a:schemeClr val="bg1"/>
                </a:solidFill>
              </a:rPr>
              <a:t>Dallin</a:t>
            </a:r>
            <a:r>
              <a:rPr lang="en-US" dirty="0">
                <a:solidFill>
                  <a:schemeClr val="bg1"/>
                </a:solidFill>
              </a:rPr>
              <a:t> H. Oaks (“Love and Law,” </a:t>
            </a:r>
            <a:r>
              <a:rPr lang="en-US" i="1" dirty="0">
                <a:solidFill>
                  <a:schemeClr val="bg1"/>
                </a:solidFill>
              </a:rPr>
              <a:t>Ensign</a:t>
            </a:r>
            <a:r>
              <a:rPr lang="en-US" dirty="0">
                <a:solidFill>
                  <a:schemeClr val="bg1"/>
                </a:solidFill>
              </a:rPr>
              <a:t> or </a:t>
            </a:r>
            <a:r>
              <a:rPr lang="en-US" i="1" dirty="0">
                <a:solidFill>
                  <a:schemeClr val="bg1"/>
                </a:solidFill>
              </a:rPr>
              <a:t>Liahona, </a:t>
            </a:r>
            <a:r>
              <a:rPr lang="en-US" dirty="0">
                <a:solidFill>
                  <a:schemeClr val="bg1"/>
                </a:solidFill>
              </a:rPr>
              <a:t>Nov. 2009, 26).</a:t>
            </a:r>
          </a:p>
          <a:p>
            <a:pPr marL="342900" indent="-342900" fontAlgn="base">
              <a:buAutoNum type="arabicPeriod" startAt="7"/>
            </a:pPr>
            <a:r>
              <a:rPr lang="en-US" dirty="0">
                <a:solidFill>
                  <a:schemeClr val="bg1"/>
                </a:solidFill>
              </a:rPr>
              <a:t>(</a:t>
            </a:r>
            <a:r>
              <a:rPr lang="en-US" i="1" dirty="0">
                <a:solidFill>
                  <a:schemeClr val="bg1"/>
                </a:solidFill>
              </a:rPr>
              <a:t>Teachings of Presidents of the Church: David O. McKay</a:t>
            </a:r>
            <a:r>
              <a:rPr lang="en-US" dirty="0">
                <a:solidFill>
                  <a:schemeClr val="bg1"/>
                </a:solidFill>
              </a:rPr>
              <a:t> [2003], 227</a:t>
            </a:r>
          </a:p>
          <a:p>
            <a:pPr marL="342900" indent="-342900" fontAlgn="base">
              <a:buAutoNum type="arabicPeriod" startAt="7"/>
            </a:pPr>
            <a:r>
              <a:rPr lang="en-US" dirty="0">
                <a:solidFill>
                  <a:schemeClr val="bg1"/>
                </a:solidFill>
              </a:rPr>
              <a:t>Orson F. Whitney(</a:t>
            </a:r>
            <a:r>
              <a:rPr lang="en-US" i="1" dirty="0">
                <a:solidFill>
                  <a:schemeClr val="bg1"/>
                </a:solidFill>
              </a:rPr>
              <a:t>Gospel Themes</a:t>
            </a:r>
            <a:r>
              <a:rPr lang="en-US" dirty="0">
                <a:solidFill>
                  <a:schemeClr val="bg1"/>
                </a:solidFill>
              </a:rPr>
              <a:t>, 58.)</a:t>
            </a:r>
          </a:p>
          <a:p>
            <a:pPr marL="342900" indent="-342900" fontAlgn="base">
              <a:buAutoNum type="arabicPeriod" startAt="7"/>
            </a:pPr>
            <a:r>
              <a:rPr lang="en-US" i="1" dirty="0">
                <a:solidFill>
                  <a:schemeClr val="bg1"/>
                </a:solidFill>
              </a:rPr>
              <a:t>Gospeldoctrine.com (John 3)</a:t>
            </a:r>
          </a:p>
          <a:p>
            <a:pPr marL="342900" indent="-342900" fontAlgn="base">
              <a:buAutoNum type="arabicPeriod" startAt="7"/>
            </a:pPr>
            <a:r>
              <a:rPr lang="en-US" b="1" dirty="0">
                <a:solidFill>
                  <a:schemeClr val="bg1"/>
                </a:solidFill>
              </a:rPr>
              <a:t>Elder Erastus Snow Rest  </a:t>
            </a:r>
            <a:r>
              <a:rPr lang="en-US" dirty="0">
                <a:solidFill>
                  <a:schemeClr val="bg1"/>
                </a:solidFill>
              </a:rPr>
              <a:t>(</a:t>
            </a:r>
            <a:r>
              <a:rPr lang="en-US" i="1" dirty="0">
                <a:solidFill>
                  <a:schemeClr val="bg1"/>
                </a:solidFill>
              </a:rPr>
              <a:t>Journal of Discourses, </a:t>
            </a:r>
            <a:r>
              <a:rPr lang="en-US" dirty="0">
                <a:solidFill>
                  <a:schemeClr val="bg1"/>
                </a:solidFill>
              </a:rPr>
              <a:t>26 vols. [London: Latter-day Saints' Book Depot, 1854-1886], 21: 26.)</a:t>
            </a:r>
            <a:endParaRPr lang="en-US" i="1" dirty="0">
              <a:solidFill>
                <a:schemeClr val="bg1"/>
              </a:solidFill>
            </a:endParaRPr>
          </a:p>
          <a:p>
            <a:endParaRPr lang="en-US" i="1" dirty="0">
              <a:solidFill>
                <a:schemeClr val="bg1"/>
              </a:solidFill>
            </a:endParaRPr>
          </a:p>
        </p:txBody>
      </p:sp>
      <p:grpSp>
        <p:nvGrpSpPr>
          <p:cNvPr id="2" name="Group 7"/>
          <p:cNvGrpSpPr/>
          <p:nvPr/>
        </p:nvGrpSpPr>
        <p:grpSpPr>
          <a:xfrm>
            <a:off x="4457294" y="1428557"/>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404D5454-30D2-486C-B0FF-D1191785D227}"/>
              </a:ext>
            </a:extLst>
          </p:cNvPr>
          <p:cNvSpPr>
            <a:spLocks noGrp="1"/>
          </p:cNvSpPr>
          <p:nvPr/>
        </p:nvSpPr>
        <p:spPr>
          <a:xfrm>
            <a:off x="119847" y="64849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04868" y="306104"/>
          <a:ext cx="10434045" cy="1031904"/>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Nicodemus, a Pharisee and Ruler Taught by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3:1-21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John Further Testifies of Jesus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3:22-36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4" name="Rectangle 3"/>
          <p:cNvSpPr/>
          <p:nvPr/>
        </p:nvSpPr>
        <p:spPr>
          <a:xfrm>
            <a:off x="0" y="1320216"/>
            <a:ext cx="6096000" cy="5447645"/>
          </a:xfrm>
          <a:prstGeom prst="rect">
            <a:avLst/>
          </a:prstGeom>
          <a:ln>
            <a:solidFill>
              <a:schemeClr val="tx1"/>
            </a:solidFill>
          </a:ln>
        </p:spPr>
        <p:txBody>
          <a:bodyPr>
            <a:spAutoFit/>
          </a:bodyPr>
          <a:lstStyle/>
          <a:p>
            <a:pPr fontAlgn="base"/>
            <a:r>
              <a:rPr lang="en-US" sz="1200" b="1" dirty="0"/>
              <a:t>Born Again John 3:3-5:</a:t>
            </a:r>
          </a:p>
          <a:p>
            <a:pPr fontAlgn="base"/>
            <a:r>
              <a:rPr lang="en-US" sz="1200" dirty="0"/>
              <a:t>“We were born again when we entered into a covenant relationship with our Savior by being born of water and of the Spirit and by taking upon us the name of Jesus Christ. …</a:t>
            </a:r>
          </a:p>
          <a:p>
            <a:pPr fontAlgn="base"/>
            <a:r>
              <a:rPr lang="en-US" sz="1200" dirty="0"/>
              <a:t>“Latter-day Saints affirm that those who have been born again in this way are spiritually begotten sons and daughters of Jesus Christ (see Mosiah 5:7; 15:9–13;27:25). Nevertheless, in order to realize the intended blessings of this born-again status, we must still keep our covenants and endure to the end. In the meantime, through the grace of God, we have been born again as new creatures with new spiritual parentage and the prospects of a glorious inheritance” </a:t>
            </a:r>
            <a:r>
              <a:rPr lang="en-US" sz="1200" dirty="0" err="1"/>
              <a:t>Dallin</a:t>
            </a:r>
            <a:r>
              <a:rPr lang="en-US" sz="1200" dirty="0"/>
              <a:t> H. Oaks “Have You Been Saved?”</a:t>
            </a:r>
            <a:r>
              <a:rPr lang="en-US" sz="1200" i="1" dirty="0"/>
              <a:t> Ensign,</a:t>
            </a:r>
            <a:r>
              <a:rPr lang="en-US" sz="1200" dirty="0"/>
              <a:t> May 1998, 56).</a:t>
            </a:r>
          </a:p>
          <a:p>
            <a:pPr fontAlgn="base"/>
            <a:endParaRPr lang="en-US" sz="1200" dirty="0"/>
          </a:p>
          <a:p>
            <a:pPr fontAlgn="base"/>
            <a:r>
              <a:rPr lang="en-US" sz="1200" dirty="0"/>
              <a:t>“When we are baptized by immersion by one with the proper priesthood authority and choose to follow our Savior, we then are </a:t>
            </a:r>
            <a:r>
              <a:rPr lang="en-US" sz="1200" i="1" dirty="0"/>
              <a:t>in</a:t>
            </a:r>
            <a:r>
              <a:rPr lang="en-US" sz="1200" dirty="0"/>
              <a:t> His kingdom and </a:t>
            </a:r>
            <a:r>
              <a:rPr lang="en-US" sz="1200" i="1" dirty="0"/>
              <a:t>of</a:t>
            </a:r>
            <a:r>
              <a:rPr lang="en-US" sz="1200" dirty="0"/>
              <a:t> His kingdom. …</a:t>
            </a:r>
          </a:p>
          <a:p>
            <a:pPr fontAlgn="base"/>
            <a:r>
              <a:rPr lang="en-US" sz="1200" dirty="0"/>
              <a:t>“At baptism we make a covenant with our Heavenly Father that we are willing to come into His kingdom and keep His commandments from that time forward, even though we still live in the world. …</a:t>
            </a:r>
          </a:p>
          <a:p>
            <a:pPr fontAlgn="base"/>
            <a:r>
              <a:rPr lang="en-US" sz="1200" dirty="0"/>
              <a:t>“When we understand our baptismal covenant and the gift of the Holy Ghost, it will change our lives and will establish our total allegiance to the kingdom of God. When temptations come our way, if we will listen, the Holy Ghost will remind us that we have promised to remember our Savior and obey the commandments of God. …</a:t>
            </a:r>
          </a:p>
          <a:p>
            <a:pPr fontAlgn="base"/>
            <a:r>
              <a:rPr lang="en-US" sz="1200" dirty="0"/>
              <a:t>“By choosing to be in His kingdom, we separate—not isolate—ourselves from the world. Our dress will be modest, our thoughts pure, our language clean. The movies and television we watch, the music we listen to, the books, magazines, and newspapers we read will be uplifting. We will choose friends who encourage our eternal goals, and we will treat others with kindness. We will shun the vices of immorality, gambling, tobacco, liquor, and illicit drugs. Our Sunday activities will reflect the commandment of God to remember the Sabbath day and keep it holy. We will follow the example of Jesus Christ in the way we treat others. We will live to be worthy to enter the house of the Lord” </a:t>
            </a:r>
            <a:r>
              <a:rPr lang="en-US" sz="1200" b="1" dirty="0"/>
              <a:t>Elder Robert D. Hales</a:t>
            </a:r>
            <a:r>
              <a:rPr lang="en-US" sz="1200" dirty="0"/>
              <a:t>(“The Covenant of Baptism: To Be in the Kingdom and of the Kingdom,” </a:t>
            </a:r>
            <a:r>
              <a:rPr lang="en-US" sz="1200" i="1" dirty="0"/>
              <a:t>Ensign,</a:t>
            </a:r>
            <a:r>
              <a:rPr lang="en-US" sz="1200" dirty="0"/>
              <a:t> Nov. 2000, 7–8).</a:t>
            </a:r>
          </a:p>
        </p:txBody>
      </p:sp>
      <p:sp>
        <p:nvSpPr>
          <p:cNvPr id="5" name="Rectangle 4"/>
          <p:cNvSpPr/>
          <p:nvPr/>
        </p:nvSpPr>
        <p:spPr>
          <a:xfrm>
            <a:off x="6096000" y="2716396"/>
            <a:ext cx="6096000" cy="1015663"/>
          </a:xfrm>
          <a:prstGeom prst="rect">
            <a:avLst/>
          </a:prstGeom>
          <a:ln>
            <a:solidFill>
              <a:schemeClr val="tx1"/>
            </a:solidFill>
          </a:ln>
        </p:spPr>
        <p:txBody>
          <a:bodyPr>
            <a:spAutoFit/>
          </a:bodyPr>
          <a:lstStyle/>
          <a:p>
            <a:r>
              <a:rPr lang="en-US" sz="1200" b="1" dirty="0"/>
              <a:t>John 3:16:</a:t>
            </a:r>
          </a:p>
          <a:p>
            <a:r>
              <a:rPr lang="en-US" sz="1200" b="1" dirty="0"/>
              <a:t>Elder Bruce R. McConkie</a:t>
            </a:r>
            <a:r>
              <a:rPr lang="en-US" sz="1200" dirty="0"/>
              <a:t> (1915–85) of the Quorum of the Twelve Apostles taught that John 3:16 “summarizes the whole plan of salvation, tying together the Father, the Son, his atoning sacrifice, that belief in him which presupposes righteous works, and ultimate eternal exaltation for the faithful” (</a:t>
            </a:r>
            <a:r>
              <a:rPr lang="en-US" sz="1200" i="1" dirty="0"/>
              <a:t>Doctrinal New Testament Commentary,</a:t>
            </a:r>
            <a:r>
              <a:rPr lang="en-US" sz="1200" dirty="0"/>
              <a:t> 1:144).</a:t>
            </a:r>
          </a:p>
        </p:txBody>
      </p:sp>
      <p:sp>
        <p:nvSpPr>
          <p:cNvPr id="6" name="Rectangle 5"/>
          <p:cNvSpPr/>
          <p:nvPr/>
        </p:nvSpPr>
        <p:spPr>
          <a:xfrm>
            <a:off x="6096000" y="1325131"/>
            <a:ext cx="6096000" cy="1384995"/>
          </a:xfrm>
          <a:prstGeom prst="rect">
            <a:avLst/>
          </a:prstGeom>
          <a:ln>
            <a:solidFill>
              <a:schemeClr val="tx1"/>
            </a:solidFill>
          </a:ln>
        </p:spPr>
        <p:txBody>
          <a:bodyPr>
            <a:spAutoFit/>
          </a:bodyPr>
          <a:lstStyle/>
          <a:p>
            <a:r>
              <a:rPr lang="en-US" sz="1200" b="1" dirty="0"/>
              <a:t>Moses and the Serpent John 3;14:</a:t>
            </a:r>
          </a:p>
          <a:p>
            <a:r>
              <a:rPr lang="en-US" sz="1200" dirty="0"/>
              <a:t>"The whole episode points toward the need to look upon Jesus Christ as our Lord, likewise a simple but </a:t>
            </a:r>
            <a:r>
              <a:rPr lang="en-US" sz="1200" dirty="0" err="1"/>
              <a:t>unwaivable</a:t>
            </a:r>
            <a:r>
              <a:rPr lang="en-US" sz="1200" dirty="0"/>
              <a:t> requirement. How plain and precious in any age! Yet believing in Jesus is sometimes regarded as foolishness. One can imagine the scoffing comments of some in Moses' time concerning the illogicality and foolishness of looking upon a brass pole in order to be healed and saved." Elder Neal A. Maxwell (</a:t>
            </a:r>
            <a:r>
              <a:rPr lang="en-US" sz="1200" i="1" dirty="0"/>
              <a:t>Plain and Precious Things</a:t>
            </a:r>
            <a:r>
              <a:rPr lang="en-US" sz="1200" dirty="0"/>
              <a:t> [Salt Lake City: Deseret Book Co., 1983], 21.)</a:t>
            </a:r>
          </a:p>
        </p:txBody>
      </p:sp>
      <p:sp>
        <p:nvSpPr>
          <p:cNvPr id="9" name="Rectangle 8"/>
          <p:cNvSpPr/>
          <p:nvPr/>
        </p:nvSpPr>
        <p:spPr>
          <a:xfrm>
            <a:off x="6096000" y="3743867"/>
            <a:ext cx="6096000" cy="2308324"/>
          </a:xfrm>
          <a:prstGeom prst="rect">
            <a:avLst/>
          </a:prstGeom>
          <a:ln>
            <a:solidFill>
              <a:schemeClr val="tx1"/>
            </a:solidFill>
          </a:ln>
        </p:spPr>
        <p:txBody>
          <a:bodyPr>
            <a:spAutoFit/>
          </a:bodyPr>
          <a:lstStyle/>
          <a:p>
            <a:r>
              <a:rPr lang="en-US" sz="1200" b="1" dirty="0"/>
              <a:t>All Men Come to Him   John 3:26:</a:t>
            </a:r>
          </a:p>
          <a:p>
            <a:r>
              <a:rPr lang="en-US" sz="1200" dirty="0"/>
              <a:t>"John's supporters were concerned at the success of One whom they regarded in some measure as a rival to their beloved teacher...John's reply to his ardent followers constitutes a sublime instance of self-abnegation....In such a reply, under the existent conditions, is to be found the spirit of true greatness, and of a humility that could rest only on a conviction of divine assurance to the Baptist as to himself and the Christ. In more than one sense was John great among all who are born of women. He had entered upon his work when sent of God so to do; he realized that his work had been in a measure superseded, and he patiently awaited his release, in the meantime continuing in the ministry, directing souls to his Master. The beginning of the end was near. He was soon seized and thrown into a dungeon; where, as shall be shown, he was beheaded to sate the vengeance of a corrupt woman whose sins he had boldly denounced." Elder James E. Talmage (</a:t>
            </a:r>
            <a:r>
              <a:rPr lang="en-US" sz="1200" i="1" dirty="0"/>
              <a:t>Jesus the Christ,</a:t>
            </a:r>
            <a:r>
              <a:rPr lang="en-US" sz="1200" dirty="0"/>
              <a:t> 164-165)</a:t>
            </a:r>
          </a:p>
        </p:txBody>
      </p:sp>
    </p:spTree>
    <p:extLst>
      <p:ext uri="{BB962C8B-B14F-4D97-AF65-F5344CB8AC3E}">
        <p14:creationId xmlns:p14="http://schemas.microsoft.com/office/powerpoint/2010/main" val="2012781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5078313"/>
          </a:xfrm>
          <a:prstGeom prst="rect">
            <a:avLst/>
          </a:prstGeom>
          <a:ln>
            <a:solidFill>
              <a:schemeClr val="tx1"/>
            </a:solidFill>
          </a:ln>
        </p:spPr>
        <p:txBody>
          <a:bodyPr>
            <a:spAutoFit/>
          </a:bodyPr>
          <a:lstStyle/>
          <a:p>
            <a:pPr fontAlgn="base"/>
            <a:r>
              <a:rPr lang="en-US" sz="1200" b="1" dirty="0"/>
              <a:t>Baptism John 3:22    Did Jesus Perform Baptisms?:</a:t>
            </a:r>
          </a:p>
          <a:p>
            <a:pPr fontAlgn="base"/>
            <a:endParaRPr lang="en-US" sz="1200" dirty="0"/>
          </a:p>
          <a:p>
            <a:pPr fontAlgn="base"/>
            <a:r>
              <a:rPr lang="en-US" sz="1200" dirty="0"/>
              <a:t>"In the King James Version John 3:22 we read that Jesus came with his disciples into the land of Judea, 'and there he tarried with them, and baptized.' The passage seems to say that Jesus himself performed some of the baptisms. However, a little later we find: 'When therefore the Lord knew how the Pharisees had heard that Jesus made and baptized more disciples than John, (though Jesus himself baptized not, but his disciples,) he left Judea, and departed again into Galilee' (John 4:1-3).</a:t>
            </a:r>
          </a:p>
          <a:p>
            <a:pPr fontAlgn="base"/>
            <a:endParaRPr lang="en-US" sz="1200" dirty="0"/>
          </a:p>
          <a:p>
            <a:pPr fontAlgn="base"/>
            <a:r>
              <a:rPr lang="en-US" sz="1200" dirty="0"/>
              <a:t>"This passage denies that Jesus performed baptisms himself, contradicting the passage in John 3. The matter is resolved by the Prophet's translation, which brings into harmony the various statements about Jesus performing baptisms: 'When therefore the Pharisees had heard that Jesus made and baptized more disciples than John, they sought more diligently some means that they might put him to death; for many received John as a prophet, but they believed not on Jesus. Now the Lord knew this, though he himself baptized not so many as his disciples; for he suffered them for an example, preferring one another. And he left Judea, and departed again into Galilee.' ([Joseph Smith Translation of the Bible]. The Holy Scriptures: Inspired Version. Independence, Mo.: Herald Publishing House, 1970 John 4:1-5.)</a:t>
            </a:r>
          </a:p>
          <a:p>
            <a:pPr fontAlgn="base"/>
            <a:endParaRPr lang="en-US" sz="1200" dirty="0"/>
          </a:p>
          <a:p>
            <a:pPr fontAlgn="base"/>
            <a:r>
              <a:rPr lang="en-US" sz="1200" dirty="0"/>
              <a:t>"Not only does the Joseph Smith Translation clearly state that Jesus performed baptisms (see also [Joseph Smith Translation of the Bible]. The Holy Scriptures: Inspired Version. Independence, Mo.: Herald Publishing House, 1970 Mark 1:6 and John 1:28) but it also explains why Jesus left the area. The King James Version leaves us dangling because it mentions the Pharisees but doesn't say what they have to do with the story. The Joseph Smith Translation explains that they wanted to kill Jesus because of his popularity, and therefore he left Judea and went into Galilee." (Robert J. Matthews, </a:t>
            </a:r>
            <a:r>
              <a:rPr lang="en-US" sz="1200" i="1" dirty="0"/>
              <a:t>Behold the Messiah </a:t>
            </a:r>
            <a:r>
              <a:rPr lang="en-US" sz="1200" dirty="0"/>
              <a:t>[Salt Lake City: </a:t>
            </a:r>
            <a:r>
              <a:rPr lang="en-US" sz="1200" dirty="0" err="1"/>
              <a:t>Bookcraft</a:t>
            </a:r>
            <a:r>
              <a:rPr lang="en-US" sz="1200" dirty="0"/>
              <a:t>, 1994], 191-192.)</a:t>
            </a:r>
          </a:p>
        </p:txBody>
      </p:sp>
    </p:spTree>
    <p:extLst>
      <p:ext uri="{BB962C8B-B14F-4D97-AF65-F5344CB8AC3E}">
        <p14:creationId xmlns:p14="http://schemas.microsoft.com/office/powerpoint/2010/main" val="201278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sp>
        <p:nvSpPr>
          <p:cNvPr id="3" name="TextBox 2"/>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 JULIAN" pitchFamily="2" charset="0"/>
                <a:ea typeface="Batang" pitchFamily="18" charset="-127"/>
              </a:rPr>
              <a:t>Our Own Effort</a:t>
            </a:r>
          </a:p>
        </p:txBody>
      </p:sp>
      <p:sp>
        <p:nvSpPr>
          <p:cNvPr id="63" name="TextBox 62"/>
          <p:cNvSpPr txBox="1"/>
          <p:nvPr/>
        </p:nvSpPr>
        <p:spPr>
          <a:xfrm>
            <a:off x="11336594" y="6449961"/>
            <a:ext cx="648929" cy="369332"/>
          </a:xfrm>
          <a:prstGeom prst="rect">
            <a:avLst/>
          </a:prstGeom>
          <a:noFill/>
        </p:spPr>
        <p:txBody>
          <a:bodyPr wrap="square" rtlCol="0">
            <a:spAutoFit/>
          </a:bodyPr>
          <a:lstStyle/>
          <a:p>
            <a:pPr algn="r"/>
            <a:r>
              <a:rPr lang="en-US" dirty="0">
                <a:solidFill>
                  <a:schemeClr val="bg1"/>
                </a:solidFill>
              </a:rPr>
              <a:t>(4)</a:t>
            </a:r>
          </a:p>
        </p:txBody>
      </p:sp>
      <p:sp>
        <p:nvSpPr>
          <p:cNvPr id="11" name="Rectangle 10"/>
          <p:cNvSpPr/>
          <p:nvPr/>
        </p:nvSpPr>
        <p:spPr>
          <a:xfrm>
            <a:off x="344130" y="764909"/>
            <a:ext cx="4542502" cy="2246769"/>
          </a:xfrm>
          <a:prstGeom prst="rect">
            <a:avLst/>
          </a:prstGeom>
        </p:spPr>
        <p:txBody>
          <a:bodyPr wrap="square">
            <a:spAutoFit/>
          </a:bodyPr>
          <a:lstStyle/>
          <a:p>
            <a:r>
              <a:rPr lang="en-US" sz="2800" dirty="0">
                <a:solidFill>
                  <a:schemeClr val="bg1"/>
                </a:solidFill>
              </a:rPr>
              <a:t>To be born again requires both our own effort and “divine power,” and for most of us, this happens over time rather than all at once.</a:t>
            </a:r>
          </a:p>
        </p:txBody>
      </p:sp>
      <p:sp>
        <p:nvSpPr>
          <p:cNvPr id="12" name="Rectangle 11"/>
          <p:cNvSpPr/>
          <p:nvPr/>
        </p:nvSpPr>
        <p:spPr>
          <a:xfrm>
            <a:off x="5417573" y="3792901"/>
            <a:ext cx="6096000" cy="2862322"/>
          </a:xfrm>
          <a:prstGeom prst="rect">
            <a:avLst/>
          </a:prstGeom>
        </p:spPr>
        <p:txBody>
          <a:bodyPr>
            <a:spAutoFit/>
          </a:bodyPr>
          <a:lstStyle/>
          <a:p>
            <a:pPr fontAlgn="base"/>
            <a:r>
              <a:rPr lang="en-US" sz="2000" dirty="0">
                <a:solidFill>
                  <a:schemeClr val="bg1"/>
                </a:solidFill>
              </a:rPr>
              <a:t>“It was Jesus who stated that entry into the kingdom of God requires that one be born again—born of water and of the Spirit. </a:t>
            </a:r>
          </a:p>
          <a:p>
            <a:pPr fontAlgn="base"/>
            <a:endParaRPr lang="en-US" sz="2000" dirty="0">
              <a:solidFill>
                <a:schemeClr val="bg1"/>
              </a:solidFill>
            </a:endParaRPr>
          </a:p>
          <a:p>
            <a:pPr fontAlgn="base"/>
            <a:r>
              <a:rPr lang="en-US" sz="2000" dirty="0">
                <a:solidFill>
                  <a:schemeClr val="bg1"/>
                </a:solidFill>
              </a:rPr>
              <a:t>His teaching about a physical and a spiritual baptism helps us understand that both our own action and the intervention of divine power are needed for this transformative rebirth—for the change from natural man to saint…</a:t>
            </a:r>
          </a:p>
        </p:txBody>
      </p:sp>
      <p:sp>
        <p:nvSpPr>
          <p:cNvPr id="13" name="TextBox 12"/>
          <p:cNvSpPr txBox="1"/>
          <p:nvPr/>
        </p:nvSpPr>
        <p:spPr>
          <a:xfrm>
            <a:off x="0" y="6488668"/>
            <a:ext cx="2989006" cy="369332"/>
          </a:xfrm>
          <a:prstGeom prst="rect">
            <a:avLst/>
          </a:prstGeom>
          <a:noFill/>
        </p:spPr>
        <p:txBody>
          <a:bodyPr wrap="square" rtlCol="0">
            <a:spAutoFit/>
          </a:bodyPr>
          <a:lstStyle/>
          <a:p>
            <a:r>
              <a:rPr lang="en-US" dirty="0">
                <a:solidFill>
                  <a:schemeClr val="bg1"/>
                </a:solidFill>
              </a:rPr>
              <a:t>John 3:3-5; Mosiah 3:19</a:t>
            </a:r>
          </a:p>
        </p:txBody>
      </p:sp>
      <p:pic>
        <p:nvPicPr>
          <p:cNvPr id="47106" name="Picture 2" descr="Image result for jesus hand in water"/>
          <p:cNvPicPr>
            <a:picLocks noChangeAspect="1" noChangeArrowheads="1"/>
          </p:cNvPicPr>
          <p:nvPr/>
        </p:nvPicPr>
        <p:blipFill>
          <a:blip r:embed="rId3" cstate="print"/>
          <a:srcRect/>
          <a:stretch>
            <a:fillRect/>
          </a:stretch>
        </p:blipFill>
        <p:spPr bwMode="auto">
          <a:xfrm>
            <a:off x="2559438" y="3218733"/>
            <a:ext cx="2369448" cy="3152570"/>
          </a:xfrm>
          <a:prstGeom prst="rect">
            <a:avLst/>
          </a:prstGeom>
          <a:noFill/>
        </p:spPr>
      </p:pic>
      <p:pic>
        <p:nvPicPr>
          <p:cNvPr id="47108" name="Picture 4" descr="Image result for baptism lds"/>
          <p:cNvPicPr>
            <a:picLocks noChangeAspect="1" noChangeArrowheads="1"/>
          </p:cNvPicPr>
          <p:nvPr/>
        </p:nvPicPr>
        <p:blipFill>
          <a:blip r:embed="rId4" cstate="print"/>
          <a:srcRect/>
          <a:stretch>
            <a:fillRect/>
          </a:stretch>
        </p:blipFill>
        <p:spPr bwMode="auto">
          <a:xfrm>
            <a:off x="6333130" y="851719"/>
            <a:ext cx="2092601" cy="2717391"/>
          </a:xfrm>
          <a:prstGeom prst="rect">
            <a:avLst/>
          </a:prstGeom>
          <a:noFill/>
        </p:spPr>
      </p:pic>
      <p:pic>
        <p:nvPicPr>
          <p:cNvPr id="10" name="Picture 9" descr="d. Todd Christofferson.jpg"/>
          <p:cNvPicPr>
            <a:picLocks noChangeAspect="1"/>
          </p:cNvPicPr>
          <p:nvPr/>
        </p:nvPicPr>
        <p:blipFill>
          <a:blip r:embed="rId5" cstate="print"/>
          <a:stretch>
            <a:fillRect/>
          </a:stretch>
        </p:blipFill>
        <p:spPr>
          <a:xfrm>
            <a:off x="10859533" y="121428"/>
            <a:ext cx="1170432" cy="1463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grpSp>
        <p:nvGrpSpPr>
          <p:cNvPr id="2" name="Group 25"/>
          <p:cNvGrpSpPr/>
          <p:nvPr/>
        </p:nvGrpSpPr>
        <p:grpSpPr>
          <a:xfrm>
            <a:off x="3913239" y="1229033"/>
            <a:ext cx="4113162" cy="3942735"/>
            <a:chOff x="4648200" y="1371600"/>
            <a:chExt cx="1981200" cy="1981200"/>
          </a:xfrm>
        </p:grpSpPr>
        <p:sp>
          <p:nvSpPr>
            <p:cNvPr id="20" name="Oval 19"/>
            <p:cNvSpPr/>
            <p:nvPr/>
          </p:nvSpPr>
          <p:spPr>
            <a:xfrm>
              <a:off x="4648200" y="1371600"/>
              <a:ext cx="1981200" cy="1981200"/>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7"/>
            <p:cNvGrpSpPr/>
            <p:nvPr/>
          </p:nvGrpSpPr>
          <p:grpSpPr>
            <a:xfrm>
              <a:off x="4658497" y="1371600"/>
              <a:ext cx="1791730" cy="1728914"/>
              <a:chOff x="4658497" y="1371600"/>
              <a:chExt cx="1791730" cy="1728914"/>
            </a:xfrm>
          </p:grpSpPr>
          <p:sp>
            <p:nvSpPr>
              <p:cNvPr id="15" name="Freeform 14"/>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accent3">
                  <a:lumMod val="60000"/>
                  <a:lumOff val="4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7" name="TextBox 26"/>
          <p:cNvSpPr txBox="1"/>
          <p:nvPr/>
        </p:nvSpPr>
        <p:spPr>
          <a:xfrm>
            <a:off x="0" y="1"/>
            <a:ext cx="3860800" cy="5262979"/>
          </a:xfrm>
          <a:prstGeom prst="rect">
            <a:avLst/>
          </a:prstGeom>
          <a:noFill/>
        </p:spPr>
        <p:txBody>
          <a:bodyPr wrap="square" rtlCol="0">
            <a:spAutoFit/>
          </a:bodyPr>
          <a:lstStyle/>
          <a:p>
            <a:pPr algn="ctr"/>
            <a:r>
              <a:rPr lang="en-US" sz="3600" dirty="0">
                <a:solidFill>
                  <a:schemeClr val="bg1">
                    <a:lumMod val="95000"/>
                  </a:schemeClr>
                </a:solidFill>
              </a:rPr>
              <a:t>Physical Birth</a:t>
            </a:r>
          </a:p>
          <a:p>
            <a:pPr algn="ctr"/>
            <a:endParaRPr lang="en-US" sz="3600" dirty="0">
              <a:solidFill>
                <a:schemeClr val="bg1">
                  <a:lumMod val="95000"/>
                </a:schemeClr>
              </a:solidFill>
            </a:endParaRPr>
          </a:p>
          <a:p>
            <a:r>
              <a:rPr lang="en-US" sz="2400" dirty="0">
                <a:solidFill>
                  <a:schemeClr val="bg1">
                    <a:lumMod val="95000"/>
                  </a:schemeClr>
                </a:solidFill>
              </a:rPr>
              <a:t>Our mortal life begins</a:t>
            </a:r>
          </a:p>
          <a:p>
            <a:endParaRPr lang="en-US" sz="2400" dirty="0">
              <a:solidFill>
                <a:schemeClr val="bg1">
                  <a:lumMod val="95000"/>
                </a:schemeClr>
              </a:solidFill>
            </a:endParaRPr>
          </a:p>
          <a:p>
            <a:r>
              <a:rPr lang="en-US" sz="2400" dirty="0">
                <a:solidFill>
                  <a:schemeClr val="bg1">
                    <a:lumMod val="95000"/>
                  </a:schemeClr>
                </a:solidFill>
              </a:rPr>
              <a:t>We inherit physical and mental traits and material things from our parents.</a:t>
            </a:r>
          </a:p>
          <a:p>
            <a:endParaRPr lang="en-US" sz="2400" dirty="0">
              <a:solidFill>
                <a:schemeClr val="bg1">
                  <a:lumMod val="95000"/>
                </a:schemeClr>
              </a:solidFill>
            </a:endParaRPr>
          </a:p>
          <a:p>
            <a:r>
              <a:rPr lang="en-US" sz="2400" dirty="0">
                <a:solidFill>
                  <a:schemeClr val="bg1">
                    <a:lumMod val="95000"/>
                  </a:schemeClr>
                </a:solidFill>
              </a:rPr>
              <a:t>In many cultures we receive our father’s name.</a:t>
            </a:r>
          </a:p>
          <a:p>
            <a:endParaRPr lang="en-US" sz="2400" dirty="0">
              <a:solidFill>
                <a:schemeClr val="bg1">
                  <a:lumMod val="95000"/>
                </a:schemeClr>
              </a:solidFill>
            </a:endParaRPr>
          </a:p>
          <a:p>
            <a:r>
              <a:rPr lang="en-US" sz="2400" dirty="0">
                <a:solidFill>
                  <a:schemeClr val="bg1">
                    <a:lumMod val="95000"/>
                  </a:schemeClr>
                </a:solidFill>
              </a:rPr>
              <a:t>We can become like our parents.</a:t>
            </a:r>
          </a:p>
        </p:txBody>
      </p:sp>
      <p:sp>
        <p:nvSpPr>
          <p:cNvPr id="28" name="TextBox 27"/>
          <p:cNvSpPr txBox="1"/>
          <p:nvPr/>
        </p:nvSpPr>
        <p:spPr>
          <a:xfrm>
            <a:off x="8331200" y="0"/>
            <a:ext cx="3860800" cy="6370975"/>
          </a:xfrm>
          <a:prstGeom prst="rect">
            <a:avLst/>
          </a:prstGeom>
          <a:noFill/>
        </p:spPr>
        <p:txBody>
          <a:bodyPr wrap="square" rtlCol="0">
            <a:spAutoFit/>
          </a:bodyPr>
          <a:lstStyle/>
          <a:p>
            <a:pPr algn="ctr"/>
            <a:r>
              <a:rPr lang="en-US" sz="3600" dirty="0">
                <a:solidFill>
                  <a:schemeClr val="bg1">
                    <a:lumMod val="95000"/>
                  </a:schemeClr>
                </a:solidFill>
              </a:rPr>
              <a:t>Spiritual Birth</a:t>
            </a:r>
          </a:p>
          <a:p>
            <a:pPr algn="ctr"/>
            <a:endParaRPr lang="en-US" sz="3600" dirty="0">
              <a:solidFill>
                <a:schemeClr val="bg1">
                  <a:lumMod val="95000"/>
                </a:schemeClr>
              </a:solidFill>
            </a:endParaRPr>
          </a:p>
          <a:p>
            <a:r>
              <a:rPr lang="en-US" sz="2400" dirty="0">
                <a:solidFill>
                  <a:schemeClr val="bg1">
                    <a:lumMod val="95000"/>
                  </a:schemeClr>
                </a:solidFill>
              </a:rPr>
              <a:t>We begin a new life in Christ</a:t>
            </a:r>
          </a:p>
          <a:p>
            <a:endParaRPr lang="en-US" sz="2400" dirty="0">
              <a:solidFill>
                <a:schemeClr val="bg1">
                  <a:lumMod val="95000"/>
                </a:schemeClr>
              </a:solidFill>
            </a:endParaRPr>
          </a:p>
          <a:p>
            <a:r>
              <a:rPr lang="en-US" sz="2400" dirty="0">
                <a:solidFill>
                  <a:schemeClr val="bg1">
                    <a:lumMod val="95000"/>
                  </a:schemeClr>
                </a:solidFill>
              </a:rPr>
              <a:t>Christ becomes our Father and we receive a spiritual inheritance from Him.</a:t>
            </a:r>
          </a:p>
          <a:p>
            <a:endParaRPr lang="en-US" sz="2400" dirty="0">
              <a:solidFill>
                <a:schemeClr val="bg1">
                  <a:lumMod val="95000"/>
                </a:schemeClr>
              </a:solidFill>
            </a:endParaRPr>
          </a:p>
          <a:p>
            <a:r>
              <a:rPr lang="en-US" sz="2400" dirty="0">
                <a:solidFill>
                  <a:schemeClr val="bg1">
                    <a:lumMod val="95000"/>
                  </a:schemeClr>
                </a:solidFill>
              </a:rPr>
              <a:t>We receive the name of Christ.</a:t>
            </a:r>
          </a:p>
          <a:p>
            <a:endParaRPr lang="en-US" sz="2400" dirty="0">
              <a:solidFill>
                <a:schemeClr val="bg1">
                  <a:lumMod val="95000"/>
                </a:schemeClr>
              </a:solidFill>
            </a:endParaRPr>
          </a:p>
          <a:p>
            <a:r>
              <a:rPr lang="en-US" sz="2400" dirty="0">
                <a:solidFill>
                  <a:schemeClr val="bg1">
                    <a:lumMod val="95000"/>
                  </a:schemeClr>
                </a:solidFill>
              </a:rPr>
              <a:t>We begin our progression towards becoming like our Father in Heaven.</a:t>
            </a:r>
          </a:p>
          <a:p>
            <a:endParaRPr lang="en-US" sz="2400" dirty="0">
              <a:solidFill>
                <a:schemeClr val="bg1">
                  <a:lumMod val="95000"/>
                </a:schemeClr>
              </a:solidFill>
            </a:endParaRPr>
          </a:p>
          <a:p>
            <a:endParaRPr lang="en-US" sz="2400"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anim calcmode="lin" valueType="num">
                                      <p:cBhvr additive="base">
                                        <p:cTn id="7"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2" end="2"/>
                                            </p:txEl>
                                          </p:spTgt>
                                        </p:tgtEl>
                                        <p:attrNameLst>
                                          <p:attrName>ppt_y</p:attrName>
                                        </p:attrNameLst>
                                      </p:cBhvr>
                                      <p:tavLst>
                                        <p:tav tm="0">
                                          <p:val>
                                            <p:strVal val="1+#ppt_h/2"/>
                                          </p:val>
                                        </p:tav>
                                        <p:tav tm="100000">
                                          <p:val>
                                            <p:strVal val="#ppt_y"/>
                                          </p:val>
                                        </p:tav>
                                      </p:tavLst>
                                    </p:anim>
                                  </p:childTnLst>
                                </p:cTn>
                              </p:par>
                              <p:par>
                                <p:cTn id="9" presetID="8" presetClass="emph" presetSubtype="0" fill="remove" nodeType="withEffect">
                                  <p:stCondLst>
                                    <p:cond delay="0"/>
                                  </p:stCondLst>
                                  <p:childTnLst>
                                    <p:animRot by="21600000">
                                      <p:cBhvr>
                                        <p:cTn id="10" dur="5000" fill="hold"/>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anim calcmode="lin" valueType="num">
                                      <p:cBhvr additive="base">
                                        <p:cTn id="15"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
                                            <p:txEl>
                                              <p:pRg st="4" end="4"/>
                                            </p:txEl>
                                          </p:spTgt>
                                        </p:tgtEl>
                                        <p:attrNameLst>
                                          <p:attrName>style.visibility</p:attrName>
                                        </p:attrNameLst>
                                      </p:cBhvr>
                                      <p:to>
                                        <p:strVal val="visible"/>
                                      </p:to>
                                    </p:set>
                                    <p:anim calcmode="lin" valueType="num">
                                      <p:cBhvr additive="base">
                                        <p:cTn id="21"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
                                            <p:txEl>
                                              <p:pRg st="4" end="4"/>
                                            </p:txEl>
                                          </p:spTgt>
                                        </p:tgtEl>
                                        <p:attrNameLst>
                                          <p:attrName>ppt_y</p:attrName>
                                        </p:attrNameLst>
                                      </p:cBhvr>
                                      <p:tavLst>
                                        <p:tav tm="0">
                                          <p:val>
                                            <p:strVal val="1+#ppt_h/2"/>
                                          </p:val>
                                        </p:tav>
                                        <p:tav tm="100000">
                                          <p:val>
                                            <p:strVal val="#ppt_y"/>
                                          </p:val>
                                        </p:tav>
                                      </p:tavLst>
                                    </p:anim>
                                  </p:childTnLst>
                                </p:cTn>
                              </p:par>
                              <p:par>
                                <p:cTn id="23" presetID="8" presetClass="emph" presetSubtype="0" fill="hold" nodeType="withEffect">
                                  <p:stCondLst>
                                    <p:cond delay="0"/>
                                  </p:stCondLst>
                                  <p:childTnLst>
                                    <p:animRot by="21600000">
                                      <p:cBhvr>
                                        <p:cTn id="24" dur="5000" fill="hold"/>
                                        <p:tgtEl>
                                          <p:spTgt spid="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8">
                                            <p:txEl>
                                              <p:pRg st="4" end="4"/>
                                            </p:txEl>
                                          </p:spTgt>
                                        </p:tgtEl>
                                        <p:attrNameLst>
                                          <p:attrName>style.visibility</p:attrName>
                                        </p:attrNameLst>
                                      </p:cBhvr>
                                      <p:to>
                                        <p:strVal val="visible"/>
                                      </p:to>
                                    </p:set>
                                    <p:anim calcmode="lin" valueType="num">
                                      <p:cBhvr additive="base">
                                        <p:cTn id="29"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7">
                                            <p:txEl>
                                              <p:pRg st="6" end="6"/>
                                            </p:txEl>
                                          </p:spTgt>
                                        </p:tgtEl>
                                        <p:attrNameLst>
                                          <p:attrName>style.visibility</p:attrName>
                                        </p:attrNameLst>
                                      </p:cBhvr>
                                      <p:to>
                                        <p:strVal val="visible"/>
                                      </p:to>
                                    </p:set>
                                    <p:anim calcmode="lin" valueType="num">
                                      <p:cBhvr additive="base">
                                        <p:cTn id="35"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
                                            <p:txEl>
                                              <p:pRg st="6" end="6"/>
                                            </p:txEl>
                                          </p:spTgt>
                                        </p:tgtEl>
                                        <p:attrNameLst>
                                          <p:attrName>ppt_y</p:attrName>
                                        </p:attrNameLst>
                                      </p:cBhvr>
                                      <p:tavLst>
                                        <p:tav tm="0">
                                          <p:val>
                                            <p:strVal val="1+#ppt_h/2"/>
                                          </p:val>
                                        </p:tav>
                                        <p:tav tm="100000">
                                          <p:val>
                                            <p:strVal val="#ppt_y"/>
                                          </p:val>
                                        </p:tav>
                                      </p:tavLst>
                                    </p:anim>
                                  </p:childTnLst>
                                </p:cTn>
                              </p:par>
                              <p:par>
                                <p:cTn id="37" presetID="8" presetClass="emph" presetSubtype="0" fill="hold" nodeType="withEffect">
                                  <p:stCondLst>
                                    <p:cond delay="0"/>
                                  </p:stCondLst>
                                  <p:childTnLst>
                                    <p:animRot by="21600000">
                                      <p:cBhvr>
                                        <p:cTn id="38" dur="5000" fill="hold"/>
                                        <p:tgtEl>
                                          <p:spTgt spid="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
                                            <p:txEl>
                                              <p:pRg st="6" end="6"/>
                                            </p:txEl>
                                          </p:spTgt>
                                        </p:tgtEl>
                                        <p:attrNameLst>
                                          <p:attrName>style.visibility</p:attrName>
                                        </p:attrNameLst>
                                      </p:cBhvr>
                                      <p:to>
                                        <p:strVal val="visible"/>
                                      </p:to>
                                    </p:set>
                                    <p:anim calcmode="lin" valueType="num">
                                      <p:cBhvr additive="base">
                                        <p:cTn id="43" dur="500" fill="hold"/>
                                        <p:tgtEl>
                                          <p:spTgt spid="2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
                                            <p:txEl>
                                              <p:pRg st="8" end="8"/>
                                            </p:txEl>
                                          </p:spTgt>
                                        </p:tgtEl>
                                        <p:attrNameLst>
                                          <p:attrName>style.visibility</p:attrName>
                                        </p:attrNameLst>
                                      </p:cBhvr>
                                      <p:to>
                                        <p:strVal val="visible"/>
                                      </p:to>
                                    </p:set>
                                    <p:anim calcmode="lin" valueType="num">
                                      <p:cBhvr additive="base">
                                        <p:cTn id="49" dur="500" fill="hold"/>
                                        <p:tgtEl>
                                          <p:spTgt spid="2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
                                            <p:txEl>
                                              <p:pRg st="8" end="8"/>
                                            </p:txEl>
                                          </p:spTgt>
                                        </p:tgtEl>
                                        <p:attrNameLst>
                                          <p:attrName>ppt_y</p:attrName>
                                        </p:attrNameLst>
                                      </p:cBhvr>
                                      <p:tavLst>
                                        <p:tav tm="0">
                                          <p:val>
                                            <p:strVal val="1+#ppt_h/2"/>
                                          </p:val>
                                        </p:tav>
                                        <p:tav tm="100000">
                                          <p:val>
                                            <p:strVal val="#ppt_y"/>
                                          </p:val>
                                        </p:tav>
                                      </p:tavLst>
                                    </p:anim>
                                  </p:childTnLst>
                                </p:cTn>
                              </p:par>
                              <p:par>
                                <p:cTn id="51" presetID="8" presetClass="emph" presetSubtype="0" fill="hold" nodeType="withEffect">
                                  <p:stCondLst>
                                    <p:cond delay="0"/>
                                  </p:stCondLst>
                                  <p:childTnLst>
                                    <p:animRot by="21600000">
                                      <p:cBhvr>
                                        <p:cTn id="52" dur="5000" fill="hold"/>
                                        <p:tgtEl>
                                          <p:spTgt spid="2"/>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8">
                                            <p:txEl>
                                              <p:pRg st="8" end="8"/>
                                            </p:txEl>
                                          </p:spTgt>
                                        </p:tgtEl>
                                        <p:attrNameLst>
                                          <p:attrName>style.visibility</p:attrName>
                                        </p:attrNameLst>
                                      </p:cBhvr>
                                      <p:to>
                                        <p:strVal val="visible"/>
                                      </p:to>
                                    </p:set>
                                    <p:anim calcmode="lin" valueType="num">
                                      <p:cBhvr additive="base">
                                        <p:cTn id="57" dur="500" fill="hold"/>
                                        <p:tgtEl>
                                          <p:spTgt spid="28">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sp>
        <p:nvSpPr>
          <p:cNvPr id="3" name="TextBox 2"/>
          <p:cNvSpPr txBox="1"/>
          <p:nvPr/>
        </p:nvSpPr>
        <p:spPr>
          <a:xfrm>
            <a:off x="547329" y="444911"/>
            <a:ext cx="11379200" cy="3908762"/>
          </a:xfrm>
          <a:prstGeom prst="rect">
            <a:avLst/>
          </a:prstGeom>
          <a:noFill/>
        </p:spPr>
        <p:txBody>
          <a:bodyPr wrap="square" rtlCol="0">
            <a:spAutoFit/>
          </a:bodyPr>
          <a:lstStyle/>
          <a:p>
            <a:pPr algn="ctr"/>
            <a:r>
              <a:rPr lang="en-US" sz="4000" dirty="0">
                <a:solidFill>
                  <a:schemeClr val="bg1"/>
                </a:solidFill>
                <a:latin typeface="Batang" pitchFamily="18" charset="-127"/>
                <a:ea typeface="Batang" pitchFamily="18" charset="-127"/>
              </a:rPr>
              <a:t>Alma 5:14</a:t>
            </a:r>
          </a:p>
          <a:p>
            <a:pPr algn="ctr"/>
            <a:r>
              <a:rPr lang="en-US" sz="3200" dirty="0">
                <a:solidFill>
                  <a:schemeClr val="bg1"/>
                </a:solidFill>
                <a:latin typeface="Batang" pitchFamily="18" charset="-127"/>
                <a:ea typeface="Batang" pitchFamily="18" charset="-127"/>
              </a:rPr>
              <a:t>“And now behold, I ask of you, my </a:t>
            </a:r>
            <a:r>
              <a:rPr lang="en-US" sz="3200" dirty="0">
                <a:solidFill>
                  <a:schemeClr val="accent1">
                    <a:lumMod val="20000"/>
                    <a:lumOff val="80000"/>
                  </a:schemeClr>
                </a:solidFill>
                <a:latin typeface="Batang" pitchFamily="18" charset="-127"/>
                <a:ea typeface="Batang" pitchFamily="18" charset="-127"/>
              </a:rPr>
              <a:t>brethren of the church, </a:t>
            </a:r>
          </a:p>
          <a:p>
            <a:pPr algn="ctr"/>
            <a:endParaRPr lang="en-US" sz="3200" dirty="0">
              <a:solidFill>
                <a:schemeClr val="accent1">
                  <a:lumMod val="20000"/>
                  <a:lumOff val="80000"/>
                </a:schemeClr>
              </a:solidFill>
              <a:latin typeface="Batang" pitchFamily="18" charset="-127"/>
              <a:ea typeface="Batang" pitchFamily="18" charset="-127"/>
            </a:endParaRPr>
          </a:p>
          <a:p>
            <a:pPr algn="ctr"/>
            <a:r>
              <a:rPr lang="en-US" sz="3600" b="1" dirty="0">
                <a:solidFill>
                  <a:schemeClr val="accent1">
                    <a:lumMod val="20000"/>
                    <a:lumOff val="80000"/>
                  </a:schemeClr>
                </a:solidFill>
                <a:latin typeface="Batang" pitchFamily="18" charset="-127"/>
                <a:ea typeface="Batang" pitchFamily="18" charset="-127"/>
              </a:rPr>
              <a:t>Have ye spiritually been born of God?</a:t>
            </a:r>
          </a:p>
          <a:p>
            <a:pPr algn="ctr"/>
            <a:r>
              <a:rPr lang="en-US" sz="3200" dirty="0">
                <a:solidFill>
                  <a:schemeClr val="bg1"/>
                </a:solidFill>
                <a:latin typeface="Batang" pitchFamily="18" charset="-127"/>
                <a:ea typeface="Batang" pitchFamily="18" charset="-127"/>
              </a:rPr>
              <a:t> </a:t>
            </a:r>
            <a:r>
              <a:rPr lang="en-US" sz="3600" b="1" dirty="0">
                <a:solidFill>
                  <a:srgbClr val="FFFF00"/>
                </a:solidFill>
                <a:latin typeface="Batang" pitchFamily="18" charset="-127"/>
                <a:ea typeface="Batang" pitchFamily="18" charset="-127"/>
              </a:rPr>
              <a:t>Have ye received his image in your countenances? </a:t>
            </a:r>
          </a:p>
          <a:p>
            <a:pPr algn="ctr"/>
            <a:r>
              <a:rPr lang="en-US" sz="3600" b="1" dirty="0">
                <a:solidFill>
                  <a:schemeClr val="accent2">
                    <a:lumMod val="40000"/>
                    <a:lumOff val="60000"/>
                  </a:schemeClr>
                </a:solidFill>
                <a:latin typeface="Batang" pitchFamily="18" charset="-127"/>
                <a:ea typeface="Batang" pitchFamily="18" charset="-127"/>
              </a:rPr>
              <a:t>Have ye experienced this mighty change in your hearts?”</a:t>
            </a:r>
          </a:p>
        </p:txBody>
      </p:sp>
      <p:grpSp>
        <p:nvGrpSpPr>
          <p:cNvPr id="2" name="Group 60"/>
          <p:cNvGrpSpPr/>
          <p:nvPr/>
        </p:nvGrpSpPr>
        <p:grpSpPr>
          <a:xfrm>
            <a:off x="1637779" y="4060722"/>
            <a:ext cx="997265" cy="2464663"/>
            <a:chOff x="3429000" y="1066800"/>
            <a:chExt cx="1524000" cy="3766449"/>
          </a:xfrm>
        </p:grpSpPr>
        <p:grpSp>
          <p:nvGrpSpPr>
            <p:cNvPr id="5" name="Group 49"/>
            <p:cNvGrpSpPr/>
            <p:nvPr/>
          </p:nvGrpSpPr>
          <p:grpSpPr>
            <a:xfrm rot="9550070">
              <a:off x="4213978" y="4219465"/>
              <a:ext cx="304800" cy="613784"/>
              <a:chOff x="1295400" y="4546730"/>
              <a:chExt cx="409568" cy="689984"/>
            </a:xfrm>
          </p:grpSpPr>
          <p:sp>
            <p:nvSpPr>
              <p:cNvPr id="110" name="Oval 109"/>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2"/>
            <p:cNvGrpSpPr/>
            <p:nvPr/>
          </p:nvGrpSpPr>
          <p:grpSpPr>
            <a:xfrm rot="15885139">
              <a:off x="3977145" y="4210668"/>
              <a:ext cx="304800" cy="613784"/>
              <a:chOff x="1295400" y="4546730"/>
              <a:chExt cx="409568" cy="689984"/>
            </a:xfrm>
          </p:grpSpPr>
          <p:sp>
            <p:nvSpPr>
              <p:cNvPr id="108"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rapezoid 63"/>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1"/>
            <p:cNvGrpSpPr/>
            <p:nvPr/>
          </p:nvGrpSpPr>
          <p:grpSpPr>
            <a:xfrm rot="21151532">
              <a:off x="4409671" y="1410436"/>
              <a:ext cx="343204" cy="757299"/>
              <a:chOff x="1434718" y="4935165"/>
              <a:chExt cx="343204" cy="757299"/>
            </a:xfrm>
          </p:grpSpPr>
          <p:sp>
            <p:nvSpPr>
              <p:cNvPr id="105" name="Moon 104"/>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9"/>
            <p:cNvGrpSpPr/>
            <p:nvPr/>
          </p:nvGrpSpPr>
          <p:grpSpPr>
            <a:xfrm rot="1653802">
              <a:off x="3690953" y="1480868"/>
              <a:ext cx="343204" cy="757299"/>
              <a:chOff x="1434718" y="4935165"/>
              <a:chExt cx="343204" cy="757299"/>
            </a:xfrm>
          </p:grpSpPr>
          <p:sp>
            <p:nvSpPr>
              <p:cNvPr id="102" name="Moon 101"/>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8"/>
            <p:cNvGrpSpPr/>
            <p:nvPr/>
          </p:nvGrpSpPr>
          <p:grpSpPr>
            <a:xfrm>
              <a:off x="3890818" y="3982130"/>
              <a:ext cx="609600" cy="164123"/>
              <a:chOff x="553453" y="4798401"/>
              <a:chExt cx="1858183" cy="519282"/>
            </a:xfrm>
          </p:grpSpPr>
          <p:sp>
            <p:nvSpPr>
              <p:cNvPr id="97" name="Frame 96"/>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Frame 98"/>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Frame 99"/>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Frame 100"/>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53"/>
            <p:cNvGrpSpPr/>
            <p:nvPr/>
          </p:nvGrpSpPr>
          <p:grpSpPr>
            <a:xfrm rot="1653802">
              <a:off x="3691791" y="1315553"/>
              <a:ext cx="243277" cy="536804"/>
              <a:chOff x="1434718" y="4935165"/>
              <a:chExt cx="343204" cy="757299"/>
            </a:xfrm>
          </p:grpSpPr>
          <p:sp>
            <p:nvSpPr>
              <p:cNvPr id="94" name="Moon 93"/>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57"/>
            <p:cNvGrpSpPr/>
            <p:nvPr/>
          </p:nvGrpSpPr>
          <p:grpSpPr>
            <a:xfrm rot="20849912">
              <a:off x="4551016" y="1309696"/>
              <a:ext cx="243277" cy="536804"/>
              <a:chOff x="1434718" y="4935165"/>
              <a:chExt cx="343204" cy="757299"/>
            </a:xfrm>
          </p:grpSpPr>
          <p:sp>
            <p:nvSpPr>
              <p:cNvPr id="91" name="Moon 90"/>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ounded Rectangle 89"/>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purple dark background"/>
          <p:cNvPicPr>
            <a:picLocks noChangeAspect="1" noChangeArrowheads="1"/>
          </p:cNvPicPr>
          <p:nvPr/>
        </p:nvPicPr>
        <p:blipFill>
          <a:blip r:embed="rId2" cstate="print">
            <a:lum bright="-18000" contrast="32000"/>
          </a:blip>
          <a:srcRect/>
          <a:stretch>
            <a:fillRect/>
          </a:stretch>
        </p:blipFill>
        <p:spPr bwMode="auto">
          <a:xfrm>
            <a:off x="0" y="0"/>
            <a:ext cx="12192000" cy="6858000"/>
          </a:xfrm>
          <a:prstGeom prst="rect">
            <a:avLst/>
          </a:prstGeom>
          <a:noFill/>
        </p:spPr>
      </p:pic>
      <p:sp>
        <p:nvSpPr>
          <p:cNvPr id="3" name="TextBox 2"/>
          <p:cNvSpPr txBox="1"/>
          <p:nvPr/>
        </p:nvSpPr>
        <p:spPr>
          <a:xfrm>
            <a:off x="0" y="0"/>
            <a:ext cx="12192000" cy="830997"/>
          </a:xfrm>
          <a:prstGeom prst="rect">
            <a:avLst/>
          </a:prstGeom>
          <a:noFill/>
        </p:spPr>
        <p:txBody>
          <a:bodyPr wrap="square" rtlCol="0">
            <a:spAutoFit/>
          </a:bodyPr>
          <a:lstStyle/>
          <a:p>
            <a:pPr algn="ctr"/>
            <a:r>
              <a:rPr lang="en-US" sz="4800">
                <a:solidFill>
                  <a:schemeClr val="bg1"/>
                </a:solidFill>
                <a:latin typeface="AR JULIAN" pitchFamily="2" charset="0"/>
                <a:ea typeface="Batang" pitchFamily="18" charset="-127"/>
              </a:rPr>
              <a:t>Doctrinal </a:t>
            </a:r>
            <a:r>
              <a:rPr lang="en-US" sz="4800" dirty="0">
                <a:solidFill>
                  <a:schemeClr val="bg1"/>
                </a:solidFill>
                <a:latin typeface="AR JULIAN" pitchFamily="2" charset="0"/>
                <a:ea typeface="Batang" pitchFamily="18" charset="-127"/>
              </a:rPr>
              <a:t>Mastery</a:t>
            </a:r>
          </a:p>
        </p:txBody>
      </p:sp>
      <p:sp>
        <p:nvSpPr>
          <p:cNvPr id="63" name="TextBox 62"/>
          <p:cNvSpPr txBox="1"/>
          <p:nvPr/>
        </p:nvSpPr>
        <p:spPr>
          <a:xfrm>
            <a:off x="11336594" y="6449961"/>
            <a:ext cx="648929" cy="369332"/>
          </a:xfrm>
          <a:prstGeom prst="rect">
            <a:avLst/>
          </a:prstGeom>
          <a:noFill/>
        </p:spPr>
        <p:txBody>
          <a:bodyPr wrap="square" rtlCol="0">
            <a:spAutoFit/>
          </a:bodyPr>
          <a:lstStyle/>
          <a:p>
            <a:pPr algn="r"/>
            <a:r>
              <a:rPr lang="en-US" dirty="0">
                <a:solidFill>
                  <a:schemeClr val="bg1"/>
                </a:solidFill>
              </a:rPr>
              <a:t>(4)</a:t>
            </a:r>
          </a:p>
        </p:txBody>
      </p:sp>
      <p:sp>
        <p:nvSpPr>
          <p:cNvPr id="11" name="Rectangle 10"/>
          <p:cNvSpPr/>
          <p:nvPr/>
        </p:nvSpPr>
        <p:spPr>
          <a:xfrm>
            <a:off x="6715434" y="1738302"/>
            <a:ext cx="4542502" cy="3539430"/>
          </a:xfrm>
          <a:prstGeom prst="rect">
            <a:avLst/>
          </a:prstGeom>
        </p:spPr>
        <p:txBody>
          <a:bodyPr wrap="square">
            <a:spAutoFit/>
          </a:bodyPr>
          <a:lstStyle/>
          <a:p>
            <a:r>
              <a:rPr lang="en-US" sz="3200" dirty="0">
                <a:solidFill>
                  <a:schemeClr val="bg1"/>
                </a:solidFill>
              </a:rPr>
              <a:t>Jesus answered, Verily, verily, I say unto thee, Except a man be born of water and </a:t>
            </a:r>
            <a:r>
              <a:rPr lang="en-US" sz="3200" i="1" dirty="0">
                <a:solidFill>
                  <a:schemeClr val="bg1"/>
                </a:solidFill>
              </a:rPr>
              <a:t>of</a:t>
            </a:r>
            <a:r>
              <a:rPr lang="en-US" sz="3200" dirty="0">
                <a:solidFill>
                  <a:schemeClr val="bg1"/>
                </a:solidFill>
              </a:rPr>
              <a:t> the Spirit, he cannot enter into the kingdom of God.</a:t>
            </a:r>
          </a:p>
        </p:txBody>
      </p:sp>
      <p:grpSp>
        <p:nvGrpSpPr>
          <p:cNvPr id="14" name="Group 13"/>
          <p:cNvGrpSpPr/>
          <p:nvPr/>
        </p:nvGrpSpPr>
        <p:grpSpPr>
          <a:xfrm>
            <a:off x="1668376" y="1662128"/>
            <a:ext cx="2810519" cy="3640943"/>
            <a:chOff x="2819400" y="3657598"/>
            <a:chExt cx="1365515" cy="2048764"/>
          </a:xfrm>
        </p:grpSpPr>
        <p:sp>
          <p:nvSpPr>
            <p:cNvPr id="15" name="Rectangle 14"/>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John 3;5</a:t>
              </a:r>
            </a:p>
          </p:txBody>
        </p:sp>
        <p:sp>
          <p:nvSpPr>
            <p:cNvPr id="18" name="Rectangle 17"/>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4984955" y="2969342"/>
            <a:ext cx="1130710" cy="67842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0-#ppt_w/2"/>
                                          </p:val>
                                        </p:tav>
                                        <p:tav tm="100000">
                                          <p:val>
                                            <p:strVal val="#ppt_x"/>
                                          </p:val>
                                        </p:tav>
                                      </p:tavLst>
                                    </p:anim>
                                    <p:anim calcmode="lin" valueType="num">
                                      <p:cBhvr additive="base">
                                        <p:cTn id="12" dur="2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1671484" y="1219201"/>
            <a:ext cx="9458632" cy="1754326"/>
          </a:xfrm>
          <a:prstGeom prst="rect">
            <a:avLst/>
          </a:prstGeom>
          <a:noFill/>
        </p:spPr>
        <p:txBody>
          <a:bodyPr wrap="square" rtlCol="0">
            <a:spAutoFit/>
          </a:bodyPr>
          <a:lstStyle/>
          <a:p>
            <a:pPr algn="ctr"/>
            <a:r>
              <a:rPr lang="en-US" sz="5400" dirty="0">
                <a:solidFill>
                  <a:schemeClr val="bg1"/>
                </a:solidFill>
              </a:rPr>
              <a:t>“Whosoever believeth in Him…”</a:t>
            </a:r>
          </a:p>
          <a:p>
            <a:pPr algn="ctr"/>
            <a:r>
              <a:rPr lang="en-US" sz="5400" dirty="0">
                <a:solidFill>
                  <a:schemeClr val="bg1"/>
                </a:solidFill>
              </a:rPr>
              <a:t>John 3:14-21</a:t>
            </a:r>
          </a:p>
        </p:txBody>
      </p:sp>
      <p:pic>
        <p:nvPicPr>
          <p:cNvPr id="6" name="Picture 10" descr="http://t3.gstatic.com/images?q=tbn:ANd9GcSgFaKuRJfwCyls0Y45KGSpRTn0vNsU6Kr_GvQUEIIAcAfasNBQbg"/>
          <p:cNvPicPr>
            <a:picLocks noChangeAspect="1" noChangeArrowheads="1"/>
          </p:cNvPicPr>
          <p:nvPr/>
        </p:nvPicPr>
        <p:blipFill>
          <a:blip r:embed="rId3" cstate="print"/>
          <a:srcRect/>
          <a:stretch>
            <a:fillRect/>
          </a:stretch>
        </p:blipFill>
        <p:spPr bwMode="auto">
          <a:xfrm>
            <a:off x="3497007" y="3392129"/>
            <a:ext cx="5530645" cy="2322871"/>
          </a:xfrm>
          <a:prstGeom prst="rect">
            <a:avLst/>
          </a:prstGeom>
          <a:noFill/>
        </p:spPr>
      </p:pic>
      <p:sp>
        <p:nvSpPr>
          <p:cNvPr id="7" name="Rectangle 6"/>
          <p:cNvSpPr/>
          <p:nvPr/>
        </p:nvSpPr>
        <p:spPr>
          <a:xfrm>
            <a:off x="560438" y="3318754"/>
            <a:ext cx="2812027" cy="2554545"/>
          </a:xfrm>
          <a:prstGeom prst="rect">
            <a:avLst/>
          </a:prstGeom>
          <a:solidFill>
            <a:srgbClr val="7030A0"/>
          </a:solidFill>
        </p:spPr>
        <p:txBody>
          <a:bodyPr wrap="square">
            <a:spAutoFit/>
          </a:bodyPr>
          <a:lstStyle/>
          <a:p>
            <a:r>
              <a:rPr lang="en-US" sz="2000" dirty="0">
                <a:solidFill>
                  <a:schemeClr val="bg1"/>
                </a:solidFill>
              </a:rPr>
              <a:t>During the time of Moses the Lord sent poisonous serpents in consequence of the Israelites sinning against God. The Israelites were poisoned when the serpents bit them.</a:t>
            </a:r>
          </a:p>
        </p:txBody>
      </p:sp>
      <p:sp>
        <p:nvSpPr>
          <p:cNvPr id="8" name="Rectangle 7"/>
          <p:cNvSpPr/>
          <p:nvPr/>
        </p:nvSpPr>
        <p:spPr>
          <a:xfrm>
            <a:off x="9178782" y="3657190"/>
            <a:ext cx="2753032" cy="2246769"/>
          </a:xfrm>
          <a:prstGeom prst="rect">
            <a:avLst/>
          </a:prstGeom>
          <a:solidFill>
            <a:srgbClr val="7030A0"/>
          </a:solidFill>
        </p:spPr>
        <p:txBody>
          <a:bodyPr wrap="square">
            <a:spAutoFit/>
          </a:bodyPr>
          <a:lstStyle/>
          <a:p>
            <a:r>
              <a:rPr lang="en-US" sz="2000" dirty="0">
                <a:solidFill>
                  <a:schemeClr val="bg1"/>
                </a:solidFill>
              </a:rPr>
              <a:t>The Lord directed Moses to raise up a brass serpent on a pole and promised that any Israelite who looked at the serpent on the pole would be healed.</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purple snakeskin"/>
          <p:cNvPicPr>
            <a:picLocks noChangeAspect="1" noChangeArrowheads="1"/>
          </p:cNvPicPr>
          <p:nvPr/>
        </p:nvPicPr>
        <p:blipFill>
          <a:blip r:embed="rId2" cstate="print">
            <a:lum bright="-2000" contrast="30000"/>
          </a:blip>
          <a:srcRect r="1521" b="9882"/>
          <a:stretch>
            <a:fillRect/>
          </a:stretch>
        </p:blipFill>
        <p:spPr bwMode="auto">
          <a:xfrm>
            <a:off x="0" y="0"/>
            <a:ext cx="12192000" cy="6873517"/>
          </a:xfrm>
          <a:prstGeom prst="rect">
            <a:avLst/>
          </a:prstGeom>
          <a:noFill/>
        </p:spPr>
      </p:pic>
      <p:sp>
        <p:nvSpPr>
          <p:cNvPr id="5" name="TextBox 4"/>
          <p:cNvSpPr txBox="1"/>
          <p:nvPr/>
        </p:nvSpPr>
        <p:spPr>
          <a:xfrm>
            <a:off x="914400" y="609600"/>
            <a:ext cx="6604000" cy="1077218"/>
          </a:xfrm>
          <a:prstGeom prst="rect">
            <a:avLst/>
          </a:prstGeom>
          <a:noFill/>
        </p:spPr>
        <p:txBody>
          <a:bodyPr wrap="square" rtlCol="0">
            <a:spAutoFit/>
          </a:bodyPr>
          <a:lstStyle/>
          <a:p>
            <a:pPr algn="ctr"/>
            <a:r>
              <a:rPr lang="en-US" sz="3200" dirty="0">
                <a:solidFill>
                  <a:schemeClr val="bg1"/>
                </a:solidFill>
              </a:rPr>
              <a:t>“And as Moses lifted up the serpent in the wilderness…</a:t>
            </a:r>
          </a:p>
        </p:txBody>
      </p:sp>
      <p:sp>
        <p:nvSpPr>
          <p:cNvPr id="6" name="TextBox 5"/>
          <p:cNvSpPr txBox="1"/>
          <p:nvPr/>
        </p:nvSpPr>
        <p:spPr>
          <a:xfrm>
            <a:off x="5588000" y="5181600"/>
            <a:ext cx="6604000" cy="1077218"/>
          </a:xfrm>
          <a:prstGeom prst="rect">
            <a:avLst/>
          </a:prstGeom>
          <a:noFill/>
        </p:spPr>
        <p:txBody>
          <a:bodyPr wrap="square" rtlCol="0">
            <a:spAutoFit/>
          </a:bodyPr>
          <a:lstStyle/>
          <a:p>
            <a:pPr algn="ctr"/>
            <a:r>
              <a:rPr lang="en-US" sz="3200" dirty="0">
                <a:solidFill>
                  <a:schemeClr val="bg1"/>
                </a:solidFill>
              </a:rPr>
              <a:t>…even so must the Son of man be lifted up:”</a:t>
            </a:r>
          </a:p>
        </p:txBody>
      </p:sp>
      <p:sp>
        <p:nvSpPr>
          <p:cNvPr id="7" name="TextBox 6"/>
          <p:cNvSpPr txBox="1"/>
          <p:nvPr/>
        </p:nvSpPr>
        <p:spPr>
          <a:xfrm>
            <a:off x="0" y="6550223"/>
            <a:ext cx="6604000" cy="307777"/>
          </a:xfrm>
          <a:prstGeom prst="rect">
            <a:avLst/>
          </a:prstGeom>
          <a:noFill/>
        </p:spPr>
        <p:txBody>
          <a:bodyPr wrap="square" rtlCol="0">
            <a:spAutoFit/>
          </a:bodyPr>
          <a:lstStyle/>
          <a:p>
            <a:r>
              <a:rPr lang="en-US" sz="1400" dirty="0">
                <a:solidFill>
                  <a:schemeClr val="bg1"/>
                </a:solidFill>
              </a:rPr>
              <a:t>John 3:14</a:t>
            </a:r>
          </a:p>
        </p:txBody>
      </p:sp>
      <p:pic>
        <p:nvPicPr>
          <p:cNvPr id="8" name="Picture 7" descr="4a42e274-4bbd-48d7-8d50-6d5029f534d6.jpg"/>
          <p:cNvPicPr>
            <a:picLocks noChangeAspect="1"/>
          </p:cNvPicPr>
          <p:nvPr/>
        </p:nvPicPr>
        <p:blipFill>
          <a:blip r:embed="rId3" cstate="print"/>
          <a:stretch>
            <a:fillRect/>
          </a:stretch>
        </p:blipFill>
        <p:spPr>
          <a:xfrm>
            <a:off x="1727201" y="2057399"/>
            <a:ext cx="3187700" cy="3841955"/>
          </a:xfrm>
          <a:prstGeom prst="rect">
            <a:avLst/>
          </a:prstGeom>
        </p:spPr>
      </p:pic>
      <p:pic>
        <p:nvPicPr>
          <p:cNvPr id="9" name="Picture 8" descr="2870b.gif"/>
          <p:cNvPicPr>
            <a:picLocks noChangeAspect="1"/>
          </p:cNvPicPr>
          <p:nvPr/>
        </p:nvPicPr>
        <p:blipFill>
          <a:blip r:embed="rId4" cstate="print"/>
          <a:stretch>
            <a:fillRect/>
          </a:stretch>
        </p:blipFill>
        <p:spPr>
          <a:xfrm>
            <a:off x="7721601" y="1897627"/>
            <a:ext cx="2044700" cy="291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3541</Words>
  <Application>Microsoft Office PowerPoint</Application>
  <PresentationFormat>Widescreen</PresentationFormat>
  <Paragraphs>238</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Batang</vt:lpstr>
      <vt:lpstr>Arial</vt:lpstr>
      <vt:lpstr>Colonna MT</vt:lpstr>
      <vt:lpstr>AR JULIAN</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57</cp:revision>
  <dcterms:created xsi:type="dcterms:W3CDTF">2016-05-16T13:36:31Z</dcterms:created>
  <dcterms:modified xsi:type="dcterms:W3CDTF">2020-08-28T22:16:59Z</dcterms:modified>
</cp:coreProperties>
</file>