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82"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284" r:id="rId17"/>
    <p:sldId id="285" r:id="rId18"/>
    <p:sldId id="286" r:id="rId19"/>
  </p:sldIdLst>
  <p:sldSz cx="12192000" cy="6858000"/>
  <p:notesSz cx="6858000" cy="9144000"/>
  <p:embeddedFontLst>
    <p:embeddedFont>
      <p:font typeface="Abadi" panose="020B0604020104020204" pitchFamily="34"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Footlight MT Light" panose="0204060206030A020304" pitchFamily="18" charset="0"/>
      <p:regular r:id="rId28"/>
    </p:embeddedFont>
    <p:embeddedFont>
      <p:font typeface="Open Sans" panose="020B0606030504020204" pitchFamily="34" charset="0"/>
      <p:regular r:id="rId29"/>
      <p:bold r:id="rId30"/>
      <p:italic r:id="rId31"/>
      <p:boldItalic r:id="rId32"/>
    </p:embeddedFont>
    <p:embeddedFont>
      <p:font typeface="Palatino" pitchFamily="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2286000" cy="369332"/>
          </a:xfrm>
          <a:prstGeom prst="rect">
            <a:avLst/>
          </a:prstGeom>
          <a:noFill/>
        </p:spPr>
        <p:txBody>
          <a:bodyPr wrap="square" rtlCol="0">
            <a:spAutoFit/>
          </a:bodyPr>
          <a:lstStyle/>
          <a:p>
            <a:r>
              <a:rPr lang="en-US" dirty="0"/>
              <a:t>Lesson 73</a:t>
            </a:r>
          </a:p>
        </p:txBody>
      </p:sp>
      <p:sp>
        <p:nvSpPr>
          <p:cNvPr id="6" name="TextBox 5"/>
          <p:cNvSpPr txBox="1"/>
          <p:nvPr/>
        </p:nvSpPr>
        <p:spPr>
          <a:xfrm>
            <a:off x="0" y="443053"/>
            <a:ext cx="12192000" cy="1938992"/>
          </a:xfrm>
          <a:prstGeom prst="rect">
            <a:avLst/>
          </a:prstGeom>
          <a:noFill/>
        </p:spPr>
        <p:txBody>
          <a:bodyPr wrap="square" rtlCol="0">
            <a:spAutoFit/>
          </a:bodyPr>
          <a:lstStyle/>
          <a:p>
            <a:pPr algn="ctr"/>
            <a:r>
              <a:rPr lang="en-US" sz="6000" i="1" dirty="0">
                <a:latin typeface="Footlight MT Light" panose="0204060206030A020304" pitchFamily="18" charset="0"/>
              </a:rPr>
              <a:t>Love One Another</a:t>
            </a:r>
          </a:p>
          <a:p>
            <a:pPr algn="ctr"/>
            <a:r>
              <a:rPr lang="en-US" sz="6000" i="1" dirty="0">
                <a:latin typeface="Footlight MT Light" panose="0204060206030A020304" pitchFamily="18" charset="0"/>
              </a:rPr>
              <a:t>John 13</a:t>
            </a:r>
            <a:endParaRPr lang="en-US" sz="4400" i="1" dirty="0">
              <a:latin typeface="Footlight MT Light" panose="0204060206030A020304" pitchFamily="18" charset="0"/>
            </a:endParaRPr>
          </a:p>
        </p:txBody>
      </p:sp>
      <p:grpSp>
        <p:nvGrpSpPr>
          <p:cNvPr id="2" name="Group 1">
            <a:extLst>
              <a:ext uri="{FF2B5EF4-FFF2-40B4-BE49-F238E27FC236}">
                <a16:creationId xmlns:a16="http://schemas.microsoft.com/office/drawing/2014/main" id="{D71F9E1B-FE9B-4520-A2B9-19C4272B6F39}"/>
              </a:ext>
            </a:extLst>
          </p:cNvPr>
          <p:cNvGrpSpPr/>
          <p:nvPr/>
        </p:nvGrpSpPr>
        <p:grpSpPr>
          <a:xfrm>
            <a:off x="3219718" y="2492062"/>
            <a:ext cx="5494890" cy="3857600"/>
            <a:chOff x="3219718" y="2492062"/>
            <a:chExt cx="5494890" cy="3857600"/>
          </a:xfrm>
        </p:grpSpPr>
        <p:grpSp>
          <p:nvGrpSpPr>
            <p:cNvPr id="7" name="Group 643"/>
            <p:cNvGrpSpPr/>
            <p:nvPr/>
          </p:nvGrpSpPr>
          <p:grpSpPr>
            <a:xfrm>
              <a:off x="7908410" y="2917275"/>
              <a:ext cx="806198" cy="1612396"/>
              <a:chOff x="5530228" y="533400"/>
              <a:chExt cx="2913593" cy="5825482"/>
            </a:xfrm>
          </p:grpSpPr>
          <p:sp>
            <p:nvSpPr>
              <p:cNvPr id="8" name="Oval 7"/>
              <p:cNvSpPr/>
              <p:nvPr/>
            </p:nvSpPr>
            <p:spPr>
              <a:xfrm rot="3646842">
                <a:off x="6888472" y="57513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922285">
                <a:off x="6341129" y="57477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21304292">
                <a:off x="7077564" y="635545"/>
                <a:ext cx="851179"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5943600" y="609600"/>
                <a:ext cx="838200"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770880">
                <a:off x="7070836" y="5264272"/>
                <a:ext cx="808545" cy="45856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706969">
                <a:off x="7764685" y="3688349"/>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6922285">
                <a:off x="5426729" y="3690382"/>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9035457">
                <a:off x="7363195" y="2440633"/>
                <a:ext cx="748064" cy="1633234"/>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2441478">
                <a:off x="5826095" y="2441228"/>
                <a:ext cx="748064" cy="166045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10800000">
                <a:off x="6054729" y="2438400"/>
                <a:ext cx="1815561" cy="3505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6753026" y="775761"/>
                <a:ext cx="418976" cy="363541"/>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215264" y="4267201"/>
                <a:ext cx="1522203" cy="3048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553200" y="1752600"/>
                <a:ext cx="770700" cy="14024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94392" y="533400"/>
                <a:ext cx="1536244" cy="23024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6580996" y="2088015"/>
                <a:ext cx="762000" cy="137160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054733" y="775761"/>
                <a:ext cx="1815561" cy="363541"/>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750136" y="2270911"/>
                <a:ext cx="437067" cy="306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Wave 24"/>
              <p:cNvSpPr/>
              <p:nvPr/>
            </p:nvSpPr>
            <p:spPr>
              <a:xfrm rot="16200000">
                <a:off x="6705600" y="4952999"/>
                <a:ext cx="1219200" cy="30480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Wave 25"/>
              <p:cNvSpPr/>
              <p:nvPr/>
            </p:nvSpPr>
            <p:spPr>
              <a:xfrm rot="15242885">
                <a:off x="6768063" y="4889830"/>
                <a:ext cx="1322876" cy="414678"/>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086600" y="4191000"/>
                <a:ext cx="414136" cy="3810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64"/>
              <p:cNvGrpSpPr/>
              <p:nvPr/>
            </p:nvGrpSpPr>
            <p:grpSpPr>
              <a:xfrm>
                <a:off x="6005384" y="776416"/>
                <a:ext cx="1828800" cy="372763"/>
                <a:chOff x="4343400" y="5863281"/>
                <a:chExt cx="2286000" cy="844379"/>
              </a:xfrm>
            </p:grpSpPr>
            <p:grpSp>
              <p:nvGrpSpPr>
                <p:cNvPr id="57" name="Group 163"/>
                <p:cNvGrpSpPr/>
                <p:nvPr/>
              </p:nvGrpSpPr>
              <p:grpSpPr>
                <a:xfrm>
                  <a:off x="4343400" y="5863281"/>
                  <a:ext cx="2286000" cy="766119"/>
                  <a:chOff x="4343400" y="5863281"/>
                  <a:chExt cx="2286000" cy="766119"/>
                </a:xfrm>
              </p:grpSpPr>
              <p:sp>
                <p:nvSpPr>
                  <p:cNvPr id="62" name="Quad Arrow Callout 61"/>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158"/>
                  <p:cNvGrpSpPr/>
                  <p:nvPr/>
                </p:nvGrpSpPr>
                <p:grpSpPr>
                  <a:xfrm>
                    <a:off x="4800600" y="5863281"/>
                    <a:ext cx="1396313" cy="313038"/>
                    <a:chOff x="4800600" y="5863281"/>
                    <a:chExt cx="1396313" cy="313038"/>
                  </a:xfrm>
                </p:grpSpPr>
                <p:sp>
                  <p:nvSpPr>
                    <p:cNvPr id="67" name="Isosceles Triangle 66"/>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159"/>
                <p:cNvGrpSpPr/>
                <p:nvPr/>
              </p:nvGrpSpPr>
              <p:grpSpPr>
                <a:xfrm flipH="1" flipV="1">
                  <a:off x="4800600" y="6394622"/>
                  <a:ext cx="1396313" cy="313038"/>
                  <a:chOff x="4800600" y="5863281"/>
                  <a:chExt cx="1396313" cy="313038"/>
                </a:xfrm>
              </p:grpSpPr>
              <p:sp>
                <p:nvSpPr>
                  <p:cNvPr id="59" name="Isosceles Triangle 5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165"/>
              <p:cNvGrpSpPr/>
              <p:nvPr/>
            </p:nvGrpSpPr>
            <p:grpSpPr>
              <a:xfrm rot="1889829">
                <a:off x="5530228" y="3667624"/>
                <a:ext cx="726889" cy="372763"/>
                <a:chOff x="4343400" y="5863281"/>
                <a:chExt cx="2286000" cy="844379"/>
              </a:xfrm>
            </p:grpSpPr>
            <p:grpSp>
              <p:nvGrpSpPr>
                <p:cNvPr id="44" name="Group 163"/>
                <p:cNvGrpSpPr/>
                <p:nvPr/>
              </p:nvGrpSpPr>
              <p:grpSpPr>
                <a:xfrm>
                  <a:off x="4343400" y="5863281"/>
                  <a:ext cx="2286000" cy="766119"/>
                  <a:chOff x="4343400" y="5863281"/>
                  <a:chExt cx="2286000" cy="766119"/>
                </a:xfrm>
              </p:grpSpPr>
              <p:sp>
                <p:nvSpPr>
                  <p:cNvPr id="49" name="Quad Arrow Callout 48"/>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158"/>
                  <p:cNvGrpSpPr/>
                  <p:nvPr/>
                </p:nvGrpSpPr>
                <p:grpSpPr>
                  <a:xfrm>
                    <a:off x="4800600" y="5863281"/>
                    <a:ext cx="1396313" cy="313038"/>
                    <a:chOff x="4800600" y="5863281"/>
                    <a:chExt cx="1396313" cy="313038"/>
                  </a:xfrm>
                </p:grpSpPr>
                <p:sp>
                  <p:nvSpPr>
                    <p:cNvPr id="54" name="Isosceles Triangle 53"/>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159"/>
                <p:cNvGrpSpPr/>
                <p:nvPr/>
              </p:nvGrpSpPr>
              <p:grpSpPr>
                <a:xfrm flipH="1" flipV="1">
                  <a:off x="4800600" y="6394622"/>
                  <a:ext cx="1396313" cy="313038"/>
                  <a:chOff x="4800600" y="5863281"/>
                  <a:chExt cx="1396313" cy="313038"/>
                </a:xfrm>
              </p:grpSpPr>
              <p:sp>
                <p:nvSpPr>
                  <p:cNvPr id="46" name="Isosceles Triangle 45"/>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179"/>
              <p:cNvGrpSpPr/>
              <p:nvPr/>
            </p:nvGrpSpPr>
            <p:grpSpPr>
              <a:xfrm rot="19648799">
                <a:off x="7716932" y="3633804"/>
                <a:ext cx="726889" cy="372763"/>
                <a:chOff x="4343400" y="5863281"/>
                <a:chExt cx="2286000" cy="844379"/>
              </a:xfrm>
            </p:grpSpPr>
            <p:grpSp>
              <p:nvGrpSpPr>
                <p:cNvPr id="31" name="Group 163"/>
                <p:cNvGrpSpPr/>
                <p:nvPr/>
              </p:nvGrpSpPr>
              <p:grpSpPr>
                <a:xfrm>
                  <a:off x="4343400" y="5863281"/>
                  <a:ext cx="2286000" cy="766119"/>
                  <a:chOff x="4343400" y="5863281"/>
                  <a:chExt cx="2286000" cy="766119"/>
                </a:xfrm>
              </p:grpSpPr>
              <p:sp>
                <p:nvSpPr>
                  <p:cNvPr id="36" name="Quad Arrow Callout 35"/>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58"/>
                  <p:cNvGrpSpPr/>
                  <p:nvPr/>
                </p:nvGrpSpPr>
                <p:grpSpPr>
                  <a:xfrm>
                    <a:off x="4800600" y="5863281"/>
                    <a:ext cx="1396313" cy="313038"/>
                    <a:chOff x="4800600" y="5863281"/>
                    <a:chExt cx="1396313" cy="313038"/>
                  </a:xfrm>
                </p:grpSpPr>
                <p:sp>
                  <p:nvSpPr>
                    <p:cNvPr id="41" name="Isosceles Triangle 40"/>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159"/>
                <p:cNvGrpSpPr/>
                <p:nvPr/>
              </p:nvGrpSpPr>
              <p:grpSpPr>
                <a:xfrm flipH="1" flipV="1">
                  <a:off x="4800600" y="6394622"/>
                  <a:ext cx="1396313" cy="313038"/>
                  <a:chOff x="4800600" y="5863281"/>
                  <a:chExt cx="1396313" cy="313038"/>
                </a:xfrm>
              </p:grpSpPr>
              <p:sp>
                <p:nvSpPr>
                  <p:cNvPr id="33" name="Isosceles Triangle 32"/>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0" name="Group 442"/>
            <p:cNvGrpSpPr/>
            <p:nvPr/>
          </p:nvGrpSpPr>
          <p:grpSpPr>
            <a:xfrm>
              <a:off x="6586683" y="2492062"/>
              <a:ext cx="856586" cy="1713171"/>
              <a:chOff x="3733800" y="304800"/>
              <a:chExt cx="2819400" cy="6294664"/>
            </a:xfrm>
          </p:grpSpPr>
          <p:grpSp>
            <p:nvGrpSpPr>
              <p:cNvPr id="71" name="Group 115"/>
              <p:cNvGrpSpPr/>
              <p:nvPr/>
            </p:nvGrpSpPr>
            <p:grpSpPr>
              <a:xfrm>
                <a:off x="3733800" y="480624"/>
                <a:ext cx="2819400" cy="6118840"/>
                <a:chOff x="4343400" y="480624"/>
                <a:chExt cx="2819400" cy="6118840"/>
              </a:xfrm>
            </p:grpSpPr>
            <p:grpSp>
              <p:nvGrpSpPr>
                <p:cNvPr id="82" name="Group 47"/>
                <p:cNvGrpSpPr/>
                <p:nvPr/>
              </p:nvGrpSpPr>
              <p:grpSpPr>
                <a:xfrm rot="562843">
                  <a:off x="5615811" y="5865129"/>
                  <a:ext cx="656163" cy="734335"/>
                  <a:chOff x="6106804" y="4039302"/>
                  <a:chExt cx="666047" cy="774146"/>
                </a:xfrm>
              </p:grpSpPr>
              <p:sp>
                <p:nvSpPr>
                  <p:cNvPr id="133" name="Oval 78"/>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47"/>
                <p:cNvGrpSpPr/>
                <p:nvPr/>
              </p:nvGrpSpPr>
              <p:grpSpPr>
                <a:xfrm rot="2613352">
                  <a:off x="5054860" y="5790578"/>
                  <a:ext cx="656163" cy="734335"/>
                  <a:chOff x="6106804" y="4039302"/>
                  <a:chExt cx="666047" cy="774146"/>
                </a:xfrm>
              </p:grpSpPr>
              <p:sp>
                <p:nvSpPr>
                  <p:cNvPr id="130" name="Oval 75"/>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7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7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83"/>
                <p:cNvSpPr/>
                <p:nvPr/>
              </p:nvSpPr>
              <p:spPr>
                <a:xfrm>
                  <a:off x="6556093" y="3770974"/>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343400" y="3733056"/>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4822118" y="1795678"/>
                  <a:ext cx="1914880" cy="4239714"/>
                </a:xfrm>
                <a:prstGeom prst="trapezoid">
                  <a:avLst>
                    <a:gd name="adj" fmla="val 20902"/>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0431102">
                  <a:off x="5850405" y="2228881"/>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195734">
                  <a:off x="4592689" y="2183852"/>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4852885" y="2045701"/>
                  <a:ext cx="1801660" cy="3199337"/>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18695">
                  <a:off x="4871960" y="2153889"/>
                  <a:ext cx="813215" cy="316596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1332773">
                  <a:off x="5851670" y="2166584"/>
                  <a:ext cx="813215" cy="315505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211002" y="1343032"/>
                  <a:ext cx="1025125" cy="14088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57489" y="686576"/>
                  <a:ext cx="1576453" cy="17347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a:off x="5257766" y="1915358"/>
                  <a:ext cx="900830" cy="113264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478051" y="2042146"/>
                  <a:ext cx="403650" cy="28794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87"/>
                <p:cNvGrpSpPr/>
                <p:nvPr/>
              </p:nvGrpSpPr>
              <p:grpSpPr>
                <a:xfrm rot="19865083" flipH="1">
                  <a:off x="6048471" y="584063"/>
                  <a:ext cx="569975" cy="1560581"/>
                  <a:chOff x="7848600" y="914400"/>
                  <a:chExt cx="533400" cy="2438400"/>
                </a:xfrm>
                <a:solidFill>
                  <a:schemeClr val="accent6">
                    <a:lumMod val="50000"/>
                  </a:schemeClr>
                </a:solidFill>
              </p:grpSpPr>
              <p:sp>
                <p:nvSpPr>
                  <p:cNvPr id="127" name="Moon 126"/>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869616" y="1066799"/>
                    <a:ext cx="381061" cy="1828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86"/>
                <p:cNvGrpSpPr/>
                <p:nvPr/>
              </p:nvGrpSpPr>
              <p:grpSpPr>
                <a:xfrm rot="2107423">
                  <a:off x="4808244" y="480624"/>
                  <a:ext cx="651400" cy="1713554"/>
                  <a:chOff x="7772400" y="914400"/>
                  <a:chExt cx="609600" cy="2438400"/>
                </a:xfrm>
                <a:solidFill>
                  <a:schemeClr val="accent6">
                    <a:lumMod val="50000"/>
                  </a:schemeClr>
                </a:solidFill>
              </p:grpSpPr>
              <p:sp>
                <p:nvSpPr>
                  <p:cNvPr id="124" name="Moon 123"/>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772400" y="1066802"/>
                    <a:ext cx="372143" cy="196425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89"/>
                <p:cNvGrpSpPr/>
                <p:nvPr/>
              </p:nvGrpSpPr>
              <p:grpSpPr>
                <a:xfrm rot="5774476">
                  <a:off x="4190430" y="3810570"/>
                  <a:ext cx="2133601" cy="456061"/>
                  <a:chOff x="457200" y="3352800"/>
                  <a:chExt cx="4648200" cy="1219200"/>
                </a:xfrm>
              </p:grpSpPr>
              <p:grpSp>
                <p:nvGrpSpPr>
                  <p:cNvPr id="112" name="Group 23"/>
                  <p:cNvGrpSpPr/>
                  <p:nvPr/>
                </p:nvGrpSpPr>
                <p:grpSpPr>
                  <a:xfrm>
                    <a:off x="457200" y="3352800"/>
                    <a:ext cx="1447800" cy="1219200"/>
                    <a:chOff x="457200" y="3352800"/>
                    <a:chExt cx="1447800" cy="1219200"/>
                  </a:xfrm>
                </p:grpSpPr>
                <p:sp>
                  <p:nvSpPr>
                    <p:cNvPr id="122" name="Quad Arrow Callout 12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ross 12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24"/>
                  <p:cNvGrpSpPr/>
                  <p:nvPr/>
                </p:nvGrpSpPr>
                <p:grpSpPr>
                  <a:xfrm>
                    <a:off x="1524000" y="3352800"/>
                    <a:ext cx="1447800" cy="1219200"/>
                    <a:chOff x="457200" y="3352800"/>
                    <a:chExt cx="1447800" cy="1219200"/>
                  </a:xfrm>
                </p:grpSpPr>
                <p:sp>
                  <p:nvSpPr>
                    <p:cNvPr id="120" name="Quad Arrow Callout 11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ross 12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7"/>
                  <p:cNvGrpSpPr/>
                  <p:nvPr/>
                </p:nvGrpSpPr>
                <p:grpSpPr>
                  <a:xfrm>
                    <a:off x="2590800" y="3352800"/>
                    <a:ext cx="1447800" cy="1219200"/>
                    <a:chOff x="457200" y="3352800"/>
                    <a:chExt cx="1447800" cy="1219200"/>
                  </a:xfrm>
                </p:grpSpPr>
                <p:sp>
                  <p:nvSpPr>
                    <p:cNvPr id="118" name="Quad Arrow Callout 11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ross 11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30"/>
                  <p:cNvGrpSpPr/>
                  <p:nvPr/>
                </p:nvGrpSpPr>
                <p:grpSpPr>
                  <a:xfrm>
                    <a:off x="3657600" y="3352800"/>
                    <a:ext cx="1447800" cy="1219200"/>
                    <a:chOff x="457200" y="3352800"/>
                    <a:chExt cx="1447800" cy="1219200"/>
                  </a:xfrm>
                </p:grpSpPr>
                <p:sp>
                  <p:nvSpPr>
                    <p:cNvPr id="116" name="Quad Arrow Callout 11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102"/>
                <p:cNvGrpSpPr/>
                <p:nvPr/>
              </p:nvGrpSpPr>
              <p:grpSpPr>
                <a:xfrm rot="5158791">
                  <a:off x="5223503" y="3765600"/>
                  <a:ext cx="2133601" cy="456061"/>
                  <a:chOff x="457200" y="3352800"/>
                  <a:chExt cx="4648200" cy="1219200"/>
                </a:xfrm>
              </p:grpSpPr>
              <p:grpSp>
                <p:nvGrpSpPr>
                  <p:cNvPr id="100" name="Group 23"/>
                  <p:cNvGrpSpPr/>
                  <p:nvPr/>
                </p:nvGrpSpPr>
                <p:grpSpPr>
                  <a:xfrm>
                    <a:off x="457200" y="3352800"/>
                    <a:ext cx="1447800" cy="1219200"/>
                    <a:chOff x="457200" y="3352800"/>
                    <a:chExt cx="1447800" cy="1219200"/>
                  </a:xfrm>
                </p:grpSpPr>
                <p:sp>
                  <p:nvSpPr>
                    <p:cNvPr id="110" name="Quad Arrow Callout 10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ross 11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24"/>
                  <p:cNvGrpSpPr/>
                  <p:nvPr/>
                </p:nvGrpSpPr>
                <p:grpSpPr>
                  <a:xfrm>
                    <a:off x="1524000" y="3352800"/>
                    <a:ext cx="1447800" cy="1219200"/>
                    <a:chOff x="457200" y="3352800"/>
                    <a:chExt cx="1447800" cy="1219200"/>
                  </a:xfrm>
                </p:grpSpPr>
                <p:sp>
                  <p:nvSpPr>
                    <p:cNvPr id="108" name="Quad Arrow Callout 10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7"/>
                  <p:cNvGrpSpPr/>
                  <p:nvPr/>
                </p:nvGrpSpPr>
                <p:grpSpPr>
                  <a:xfrm>
                    <a:off x="2590800" y="3352800"/>
                    <a:ext cx="1447800" cy="1219200"/>
                    <a:chOff x="457200" y="3352800"/>
                    <a:chExt cx="1447800" cy="1219200"/>
                  </a:xfrm>
                </p:grpSpPr>
                <p:sp>
                  <p:nvSpPr>
                    <p:cNvPr id="106" name="Quad Arrow Callout 10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0"/>
                  <p:cNvGrpSpPr/>
                  <p:nvPr/>
                </p:nvGrpSpPr>
                <p:grpSpPr>
                  <a:xfrm>
                    <a:off x="3657600" y="3352800"/>
                    <a:ext cx="1447800" cy="1219200"/>
                    <a:chOff x="457200" y="3352800"/>
                    <a:chExt cx="1447800" cy="1219200"/>
                  </a:xfrm>
                </p:grpSpPr>
                <p:sp>
                  <p:nvSpPr>
                    <p:cNvPr id="104" name="Quad Arrow Callout 10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2" name="Group 117"/>
              <p:cNvGrpSpPr/>
              <p:nvPr/>
            </p:nvGrpSpPr>
            <p:grpSpPr>
              <a:xfrm flipH="1">
                <a:off x="4038600" y="304800"/>
                <a:ext cx="1905000" cy="2362200"/>
                <a:chOff x="7086307" y="108779"/>
                <a:chExt cx="1617730" cy="2051101"/>
              </a:xfrm>
              <a:solidFill>
                <a:srgbClr val="E0C13C"/>
              </a:solidFill>
            </p:grpSpPr>
            <p:sp>
              <p:nvSpPr>
                <p:cNvPr id="73" name="Rounded Rectangle 72"/>
                <p:cNvSpPr/>
                <p:nvPr/>
              </p:nvSpPr>
              <p:spPr>
                <a:xfrm rot="4035056">
                  <a:off x="7847283" y="1226925"/>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4845266">
                  <a:off x="7771081" y="1303126"/>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45"/>
                <p:cNvGrpSpPr/>
                <p:nvPr/>
              </p:nvGrpSpPr>
              <p:grpSpPr>
                <a:xfrm rot="21037220">
                  <a:off x="7086307" y="108779"/>
                  <a:ext cx="1447800" cy="1376021"/>
                  <a:chOff x="6723417" y="1711953"/>
                  <a:chExt cx="1882250" cy="1770839"/>
                </a:xfrm>
                <a:grpFill/>
              </p:grpSpPr>
              <p:sp>
                <p:nvSpPr>
                  <p:cNvPr id="76" name="Chord 75"/>
                  <p:cNvSpPr/>
                  <p:nvPr/>
                </p:nvSpPr>
                <p:spPr>
                  <a:xfrm rot="8556574">
                    <a:off x="6874226" y="1711953"/>
                    <a:ext cx="1709272" cy="1770839"/>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hord 76"/>
                  <p:cNvSpPr/>
                  <p:nvPr/>
                </p:nvSpPr>
                <p:spPr>
                  <a:xfrm rot="8556574">
                    <a:off x="7032233" y="1750901"/>
                    <a:ext cx="1504306" cy="1584832"/>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5400000">
                    <a:off x="7677150" y="1543050"/>
                    <a:ext cx="647700" cy="10668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551536">
                    <a:off x="6862932" y="2145504"/>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551536">
                    <a:off x="6786732" y="2500103"/>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744974">
                    <a:off x="6723417" y="2252661"/>
                    <a:ext cx="1856281" cy="36765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6" name="Group 120"/>
            <p:cNvGrpSpPr/>
            <p:nvPr/>
          </p:nvGrpSpPr>
          <p:grpSpPr>
            <a:xfrm>
              <a:off x="4974287" y="2945548"/>
              <a:ext cx="806198" cy="1864333"/>
              <a:chOff x="3962400" y="685800"/>
              <a:chExt cx="2514600" cy="4930345"/>
            </a:xfrm>
          </p:grpSpPr>
          <p:sp>
            <p:nvSpPr>
              <p:cNvPr id="137" name="Round Diagonal Corner Rectangle 136"/>
              <p:cNvSpPr/>
              <p:nvPr/>
            </p:nvSpPr>
            <p:spPr>
              <a:xfrm rot="12394047">
                <a:off x="5175987" y="958384"/>
                <a:ext cx="901176" cy="1696349"/>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151"/>
              <p:cNvSpPr/>
              <p:nvPr/>
            </p:nvSpPr>
            <p:spPr>
              <a:xfrm rot="19994265" flipH="1">
                <a:off x="4401086" y="947860"/>
                <a:ext cx="904685" cy="1834510"/>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4591048" y="744036"/>
                <a:ext cx="1257302" cy="190949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33"/>
              <p:cNvGrpSpPr/>
              <p:nvPr/>
            </p:nvGrpSpPr>
            <p:grpSpPr>
              <a:xfrm rot="2754858">
                <a:off x="4727425" y="4901111"/>
                <a:ext cx="483355" cy="946713"/>
                <a:chOff x="1676400" y="2133600"/>
                <a:chExt cx="1447800" cy="2088845"/>
              </a:xfrm>
            </p:grpSpPr>
            <p:sp>
              <p:nvSpPr>
                <p:cNvPr id="160" name="Oval 173"/>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45"/>
              <p:cNvGrpSpPr/>
              <p:nvPr/>
            </p:nvGrpSpPr>
            <p:grpSpPr>
              <a:xfrm rot="18845142" flipH="1">
                <a:off x="5215780" y="4792556"/>
                <a:ext cx="525679" cy="955158"/>
                <a:chOff x="1676400" y="2133600"/>
                <a:chExt cx="1447800" cy="2088845"/>
              </a:xfrm>
            </p:grpSpPr>
            <p:sp>
              <p:nvSpPr>
                <p:cNvPr id="157" name="Oval 156"/>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72"/>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49"/>
              <p:cNvGrpSpPr/>
              <p:nvPr/>
            </p:nvGrpSpPr>
            <p:grpSpPr>
              <a:xfrm>
                <a:off x="4082143" y="2546274"/>
                <a:ext cx="2394857" cy="2681378"/>
                <a:chOff x="4419600" y="2060454"/>
                <a:chExt cx="3045502" cy="4187946"/>
              </a:xfrm>
            </p:grpSpPr>
            <p:sp>
              <p:nvSpPr>
                <p:cNvPr id="148" name="Oval 161"/>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Isosceles Triangle 152"/>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3" name="Round Diagonal Corner Rectangle 142"/>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143"/>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rot="18109627">
                <a:off x="4806706" y="2082432"/>
                <a:ext cx="677315" cy="808985"/>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924270" y="2175277"/>
                <a:ext cx="452593" cy="2428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60"/>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390"/>
            <p:cNvGrpSpPr/>
            <p:nvPr/>
          </p:nvGrpSpPr>
          <p:grpSpPr>
            <a:xfrm>
              <a:off x="7191332" y="2794386"/>
              <a:ext cx="892628" cy="1713171"/>
              <a:chOff x="304800" y="466773"/>
              <a:chExt cx="2438400" cy="4679887"/>
            </a:xfrm>
          </p:grpSpPr>
          <p:sp>
            <p:nvSpPr>
              <p:cNvPr id="186" name="Cloud 185"/>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Cloud 186"/>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410"/>
            <p:cNvGrpSpPr/>
            <p:nvPr/>
          </p:nvGrpSpPr>
          <p:grpSpPr>
            <a:xfrm>
              <a:off x="3613827" y="2844774"/>
              <a:ext cx="755811" cy="1410847"/>
              <a:chOff x="869243" y="304800"/>
              <a:chExt cx="3111707" cy="6095999"/>
            </a:xfrm>
          </p:grpSpPr>
          <p:sp>
            <p:nvSpPr>
              <p:cNvPr id="206" name="Cloud 205"/>
              <p:cNvSpPr/>
              <p:nvPr/>
            </p:nvSpPr>
            <p:spPr>
              <a:xfrm>
                <a:off x="2729163" y="879231"/>
                <a:ext cx="90437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loud 206"/>
              <p:cNvSpPr/>
              <p:nvPr/>
            </p:nvSpPr>
            <p:spPr>
              <a:xfrm rot="19357175">
                <a:off x="2414968" y="304800"/>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1400185">
                <a:off x="1253647" y="528425"/>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6128217">
                <a:off x="2599910" y="5789497"/>
                <a:ext cx="508459" cy="71414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4472555">
                <a:off x="1932241" y="5770418"/>
                <a:ext cx="465798" cy="75059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a:off x="1378185" y="2713826"/>
                <a:ext cx="2298855" cy="3371400"/>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901859">
                <a:off x="1021687" y="3731146"/>
                <a:ext cx="519750" cy="8246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20226769">
                <a:off x="3383265" y="3887342"/>
                <a:ext cx="530504" cy="6559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1442139">
                <a:off x="1296254" y="2512351"/>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20249249">
                <a:off x="3044709" y="2514369"/>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21277925">
                <a:off x="2785040" y="2606313"/>
                <a:ext cx="608984" cy="3435274"/>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15844898">
                <a:off x="1724582" y="2490478"/>
                <a:ext cx="1545422" cy="144249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16400088">
                <a:off x="1876544" y="2731632"/>
                <a:ext cx="1139136" cy="1430567"/>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16400088">
                <a:off x="2122759" y="2827936"/>
                <a:ext cx="649347" cy="141273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1608711" y="824958"/>
                <a:ext cx="1679932" cy="22706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loud 220"/>
              <p:cNvSpPr/>
              <p:nvPr/>
            </p:nvSpPr>
            <p:spPr>
              <a:xfrm rot="17055069">
                <a:off x="1823944" y="162547"/>
                <a:ext cx="1031674" cy="14798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loud 221"/>
              <p:cNvSpPr/>
              <p:nvPr/>
            </p:nvSpPr>
            <p:spPr>
              <a:xfrm>
                <a:off x="1907005" y="2280226"/>
                <a:ext cx="1136352" cy="98893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2153653" y="2445049"/>
                <a:ext cx="585789" cy="3202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rot="21215670">
                <a:off x="2901344" y="5460467"/>
                <a:ext cx="564019" cy="25305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rot="21215670">
                <a:off x="2907187" y="5038525"/>
                <a:ext cx="488987" cy="279905"/>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rot="21215670">
                <a:off x="2886751" y="4628571"/>
                <a:ext cx="475781" cy="21046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34"/>
              <p:cNvGrpSpPr/>
              <p:nvPr/>
            </p:nvGrpSpPr>
            <p:grpSpPr>
              <a:xfrm>
                <a:off x="1371600" y="5486400"/>
                <a:ext cx="1611443" cy="590264"/>
                <a:chOff x="4343400" y="1905000"/>
                <a:chExt cx="2892972" cy="1143000"/>
              </a:xfrm>
              <a:solidFill>
                <a:srgbClr val="F3D497"/>
              </a:solidFill>
            </p:grpSpPr>
            <p:sp>
              <p:nvSpPr>
                <p:cNvPr id="234" name="Quad Arrow Callout 2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Callout 2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Quad Arrow Callout 235"/>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35"/>
              <p:cNvGrpSpPr/>
              <p:nvPr/>
            </p:nvGrpSpPr>
            <p:grpSpPr>
              <a:xfrm rot="19800181">
                <a:off x="3262405" y="3875651"/>
                <a:ext cx="718545" cy="321447"/>
                <a:chOff x="4343400" y="1905000"/>
                <a:chExt cx="1978572" cy="1143000"/>
              </a:xfrm>
              <a:solidFill>
                <a:srgbClr val="F3D497"/>
              </a:solidFill>
            </p:grpSpPr>
            <p:sp>
              <p:nvSpPr>
                <p:cNvPr id="232" name="Quad Arrow Callout 231"/>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Quad Arrow Callout 232"/>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39"/>
              <p:cNvGrpSpPr/>
              <p:nvPr/>
            </p:nvGrpSpPr>
            <p:grpSpPr>
              <a:xfrm rot="1249093">
                <a:off x="955780" y="3864669"/>
                <a:ext cx="754699" cy="371495"/>
                <a:chOff x="4343400" y="1905000"/>
                <a:chExt cx="1978572" cy="1143000"/>
              </a:xfrm>
              <a:solidFill>
                <a:srgbClr val="F3D497"/>
              </a:solidFill>
            </p:grpSpPr>
            <p:sp>
              <p:nvSpPr>
                <p:cNvPr id="230" name="Quad Arrow Callout 229"/>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Quad Arrow Callout 230"/>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4" name="Group 746"/>
            <p:cNvGrpSpPr/>
            <p:nvPr/>
          </p:nvGrpSpPr>
          <p:grpSpPr>
            <a:xfrm flipH="1">
              <a:off x="5982035" y="4608332"/>
              <a:ext cx="806198" cy="1741330"/>
              <a:chOff x="2057400" y="685800"/>
              <a:chExt cx="2704076" cy="5840609"/>
            </a:xfrm>
          </p:grpSpPr>
          <p:sp>
            <p:nvSpPr>
              <p:cNvPr id="365" name="Oval 364"/>
              <p:cNvSpPr/>
              <p:nvPr/>
            </p:nvSpPr>
            <p:spPr>
              <a:xfrm>
                <a:off x="2743200" y="5715000"/>
                <a:ext cx="685800" cy="811409"/>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3505200" y="5715000"/>
                <a:ext cx="685800" cy="811409"/>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7" name="Group 26"/>
              <p:cNvGrpSpPr/>
              <p:nvPr/>
            </p:nvGrpSpPr>
            <p:grpSpPr>
              <a:xfrm>
                <a:off x="2057400" y="685800"/>
                <a:ext cx="2704076" cy="5666658"/>
                <a:chOff x="2590800" y="3886199"/>
                <a:chExt cx="1371600" cy="2771059"/>
              </a:xfrm>
            </p:grpSpPr>
            <p:sp>
              <p:nvSpPr>
                <p:cNvPr id="368" name="Oval 367"/>
                <p:cNvSpPr/>
                <p:nvPr/>
              </p:nvSpPr>
              <p:spPr>
                <a:xfrm>
                  <a:off x="3697950" y="5502919"/>
                  <a:ext cx="264450" cy="3967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2590800" y="5461464"/>
                  <a:ext cx="264450" cy="3967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rapezoid 4"/>
                <p:cNvSpPr/>
                <p:nvPr/>
              </p:nvSpPr>
              <p:spPr>
                <a:xfrm rot="20102191">
                  <a:off x="3441242" y="4688457"/>
                  <a:ext cx="455888" cy="99399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rot="1327004">
                  <a:off x="2695966" y="4673906"/>
                  <a:ext cx="455888" cy="99399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a:off x="2801210" y="4708276"/>
                  <a:ext cx="981913" cy="193346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rot="21445054" flipH="1">
                  <a:off x="2762847" y="4697252"/>
                  <a:ext cx="1105819" cy="1857126"/>
                </a:xfrm>
                <a:prstGeom prst="trapezoid">
                  <a:avLst>
                    <a:gd name="adj" fmla="val 272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662489">
                  <a:off x="2871950" y="4755365"/>
                  <a:ext cx="175342" cy="788012"/>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20760750">
                  <a:off x="3518085" y="4822377"/>
                  <a:ext cx="136063" cy="758215"/>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 Diagonal Corner Rectangle 375"/>
                <p:cNvSpPr/>
                <p:nvPr/>
              </p:nvSpPr>
              <p:spPr>
                <a:xfrm rot="17471203">
                  <a:off x="2762366" y="4149179"/>
                  <a:ext cx="710873" cy="547511"/>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 Diagonal Corner Rectangle 376"/>
                <p:cNvSpPr/>
                <p:nvPr/>
              </p:nvSpPr>
              <p:spPr>
                <a:xfrm rot="15759005" flipV="1">
                  <a:off x="3051889" y="4037287"/>
                  <a:ext cx="710611" cy="712993"/>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 Diagonal Corner Rectangle 377"/>
                <p:cNvSpPr/>
                <p:nvPr/>
              </p:nvSpPr>
              <p:spPr>
                <a:xfrm rot="21077723">
                  <a:off x="3097909" y="3988879"/>
                  <a:ext cx="420820" cy="250634"/>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lowchart: Delay 378"/>
                <p:cNvSpPr/>
                <p:nvPr/>
              </p:nvSpPr>
              <p:spPr>
                <a:xfrm rot="16200000">
                  <a:off x="3219820" y="3642931"/>
                  <a:ext cx="214829" cy="701366"/>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0" name="Group 94"/>
                <p:cNvGrpSpPr/>
                <p:nvPr/>
              </p:nvGrpSpPr>
              <p:grpSpPr>
                <a:xfrm flipH="1">
                  <a:off x="2766141" y="6535757"/>
                  <a:ext cx="1078495" cy="121501"/>
                  <a:chOff x="6764312" y="5017957"/>
                  <a:chExt cx="3174167" cy="544643"/>
                </a:xfrm>
              </p:grpSpPr>
              <p:sp>
                <p:nvSpPr>
                  <p:cNvPr id="382" name="Rounded Rectangle 381"/>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3" name="Group 115"/>
                  <p:cNvGrpSpPr/>
                  <p:nvPr/>
                </p:nvGrpSpPr>
                <p:grpSpPr>
                  <a:xfrm>
                    <a:off x="6764312" y="5017957"/>
                    <a:ext cx="3174167" cy="543394"/>
                    <a:chOff x="4419600" y="6019800"/>
                    <a:chExt cx="4553263" cy="718278"/>
                  </a:xfrm>
                </p:grpSpPr>
                <p:sp>
                  <p:nvSpPr>
                    <p:cNvPr id="384" name="Multiply 383"/>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ultiply 384"/>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Diamond 20"/>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Diamond 386"/>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ultiply 387"/>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Diamond 388"/>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ultiply 389"/>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1" name="Rounded Rectangle 380"/>
                <p:cNvSpPr/>
                <p:nvPr/>
              </p:nvSpPr>
              <p:spPr>
                <a:xfrm>
                  <a:off x="2938661" y="4109775"/>
                  <a:ext cx="695723" cy="558940"/>
                </a:xfrm>
                <a:prstGeom prst="roundRect">
                  <a:avLst>
                    <a:gd name="adj" fmla="val 31968"/>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1" name="Group 773"/>
            <p:cNvGrpSpPr/>
            <p:nvPr/>
          </p:nvGrpSpPr>
          <p:grpSpPr>
            <a:xfrm>
              <a:off x="5024674" y="4507557"/>
              <a:ext cx="944447" cy="1813946"/>
              <a:chOff x="4038600" y="304800"/>
              <a:chExt cx="2667000" cy="5122355"/>
            </a:xfrm>
          </p:grpSpPr>
          <p:sp>
            <p:nvSpPr>
              <p:cNvPr id="392" name="Cloud 391"/>
              <p:cNvSpPr/>
              <p:nvPr/>
            </p:nvSpPr>
            <p:spPr>
              <a:xfrm flipH="1">
                <a:off x="4319337" y="793066"/>
                <a:ext cx="77202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loud 392"/>
              <p:cNvSpPr/>
              <p:nvPr/>
            </p:nvSpPr>
            <p:spPr>
              <a:xfrm rot="2242825" flipH="1">
                <a:off x="4480972" y="304800"/>
                <a:ext cx="87860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Cloud 393"/>
              <p:cNvSpPr/>
              <p:nvPr/>
            </p:nvSpPr>
            <p:spPr>
              <a:xfrm rot="20199815" flipH="1">
                <a:off x="5472345" y="494881"/>
                <a:ext cx="87860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rot="15471783" flipH="1">
                <a:off x="4775543" y="4847335"/>
                <a:ext cx="432190" cy="60963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17127445" flipH="1">
                <a:off x="5421385" y="4908816"/>
                <a:ext cx="395928" cy="6407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rapezoid 396"/>
              <p:cNvSpPr/>
              <p:nvPr/>
            </p:nvSpPr>
            <p:spPr>
              <a:xfrm flipH="1">
                <a:off x="4282200" y="2352472"/>
                <a:ext cx="1962437" cy="286569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rot="18698141" flipH="1">
                <a:off x="6172441" y="3186003"/>
                <a:ext cx="362358" cy="70396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1373231" flipH="1">
                <a:off x="4038600" y="3267275"/>
                <a:ext cx="452870" cy="55752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rapezoid 399"/>
              <p:cNvSpPr/>
              <p:nvPr/>
            </p:nvSpPr>
            <p:spPr>
              <a:xfrm rot="20157861" flipH="1">
                <a:off x="5767268" y="2181219"/>
                <a:ext cx="547310" cy="1501486"/>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rapezoid 400"/>
              <p:cNvSpPr/>
              <p:nvPr/>
            </p:nvSpPr>
            <p:spPr>
              <a:xfrm rot="1350751" flipH="1">
                <a:off x="4274685" y="2182934"/>
                <a:ext cx="547310" cy="1501486"/>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loud 401"/>
              <p:cNvSpPr/>
              <p:nvPr/>
            </p:nvSpPr>
            <p:spPr>
              <a:xfrm rot="4544931" flipH="1">
                <a:off x="4985301" y="181177"/>
                <a:ext cx="876923" cy="126331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Cloud 402"/>
              <p:cNvSpPr/>
              <p:nvPr/>
            </p:nvSpPr>
            <p:spPr>
              <a:xfrm flipH="1">
                <a:off x="4495800" y="762000"/>
                <a:ext cx="1579656" cy="251970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Cloud 403"/>
              <p:cNvSpPr/>
              <p:nvPr/>
            </p:nvSpPr>
            <p:spPr>
              <a:xfrm flipH="1">
                <a:off x="4121307" y="1423514"/>
                <a:ext cx="970056" cy="168458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Cloud 404"/>
              <p:cNvSpPr/>
              <p:nvPr/>
            </p:nvSpPr>
            <p:spPr>
              <a:xfrm flipH="1">
                <a:off x="5652837" y="1280028"/>
                <a:ext cx="970056" cy="168458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4419600" y="457200"/>
                <a:ext cx="1828800" cy="23622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789"/>
            <p:cNvGrpSpPr/>
            <p:nvPr/>
          </p:nvGrpSpPr>
          <p:grpSpPr>
            <a:xfrm>
              <a:off x="6807774" y="4342419"/>
              <a:ext cx="1115828" cy="1864333"/>
              <a:chOff x="6248400" y="838200"/>
              <a:chExt cx="2514349" cy="4200993"/>
            </a:xfrm>
          </p:grpSpPr>
          <p:sp>
            <p:nvSpPr>
              <p:cNvPr id="408" name="Oval 407"/>
              <p:cNvSpPr/>
              <p:nvPr/>
            </p:nvSpPr>
            <p:spPr>
              <a:xfrm rot="20950279">
                <a:off x="7492106" y="4590216"/>
                <a:ext cx="646499" cy="4489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rot="20950279">
                <a:off x="6876615" y="4539040"/>
                <a:ext cx="646499" cy="4489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20950279">
                <a:off x="6248400" y="3793885"/>
                <a:ext cx="646499" cy="3030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649721" flipH="1">
                <a:off x="8116250" y="3672106"/>
                <a:ext cx="646499" cy="3030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rapezoid 411"/>
              <p:cNvSpPr/>
              <p:nvPr/>
            </p:nvSpPr>
            <p:spPr>
              <a:xfrm rot="1217087" flipH="1">
                <a:off x="6566246" y="2461349"/>
                <a:ext cx="630348" cy="1493382"/>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Trapezoid 412"/>
              <p:cNvSpPr/>
              <p:nvPr/>
            </p:nvSpPr>
            <p:spPr>
              <a:xfrm rot="20382913">
                <a:off x="7811778" y="2453698"/>
                <a:ext cx="579069" cy="1441147"/>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Trapezoid 413"/>
              <p:cNvSpPr/>
              <p:nvPr/>
            </p:nvSpPr>
            <p:spPr>
              <a:xfrm>
                <a:off x="6810571" y="2393678"/>
                <a:ext cx="1400890" cy="248967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7225720" y="2331841"/>
                <a:ext cx="533676" cy="6477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Chord 415"/>
              <p:cNvSpPr/>
              <p:nvPr/>
            </p:nvSpPr>
            <p:spPr>
              <a:xfrm rot="7621963">
                <a:off x="6839209" y="804926"/>
                <a:ext cx="1298658" cy="1365205"/>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loud 416"/>
              <p:cNvSpPr/>
              <p:nvPr/>
            </p:nvSpPr>
            <p:spPr>
              <a:xfrm rot="671737">
                <a:off x="6551963" y="1216618"/>
                <a:ext cx="500261" cy="1972987"/>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Cloud 417"/>
              <p:cNvSpPr/>
              <p:nvPr/>
            </p:nvSpPr>
            <p:spPr>
              <a:xfrm rot="20928263" flipH="1">
                <a:off x="7919808" y="1330584"/>
                <a:ext cx="585082" cy="1749298"/>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a:off x="6927312" y="3733230"/>
                <a:ext cx="1167407" cy="297679"/>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 name="Group 78"/>
              <p:cNvGrpSpPr/>
              <p:nvPr/>
            </p:nvGrpSpPr>
            <p:grpSpPr>
              <a:xfrm>
                <a:off x="6935019" y="3688808"/>
                <a:ext cx="1149788" cy="330835"/>
                <a:chOff x="4953000" y="3276600"/>
                <a:chExt cx="6172200" cy="990600"/>
              </a:xfrm>
            </p:grpSpPr>
            <p:grpSp>
              <p:nvGrpSpPr>
                <p:cNvPr id="446" name="Group 284"/>
                <p:cNvGrpSpPr/>
                <p:nvPr/>
              </p:nvGrpSpPr>
              <p:grpSpPr>
                <a:xfrm>
                  <a:off x="4953000" y="3276600"/>
                  <a:ext cx="1600200" cy="990600"/>
                  <a:chOff x="4953000" y="3276600"/>
                  <a:chExt cx="1600200" cy="990600"/>
                </a:xfrm>
              </p:grpSpPr>
              <p:sp>
                <p:nvSpPr>
                  <p:cNvPr id="462" name="Octagon 46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mond 46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6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285"/>
                <p:cNvGrpSpPr/>
                <p:nvPr/>
              </p:nvGrpSpPr>
              <p:grpSpPr>
                <a:xfrm>
                  <a:off x="6477000" y="3276600"/>
                  <a:ext cx="1600200" cy="990600"/>
                  <a:chOff x="4953000" y="3276600"/>
                  <a:chExt cx="1600200" cy="990600"/>
                </a:xfrm>
              </p:grpSpPr>
              <p:sp>
                <p:nvSpPr>
                  <p:cNvPr id="458" name="Octagon 457"/>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Diamond 458"/>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459"/>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290"/>
                <p:cNvGrpSpPr/>
                <p:nvPr/>
              </p:nvGrpSpPr>
              <p:grpSpPr>
                <a:xfrm>
                  <a:off x="8001000" y="3276600"/>
                  <a:ext cx="1600200" cy="990600"/>
                  <a:chOff x="4953000" y="3276600"/>
                  <a:chExt cx="1600200" cy="990600"/>
                </a:xfrm>
              </p:grpSpPr>
              <p:sp>
                <p:nvSpPr>
                  <p:cNvPr id="454" name="Octagon 45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iamond 45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Diamond 456"/>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295"/>
                <p:cNvGrpSpPr/>
                <p:nvPr/>
              </p:nvGrpSpPr>
              <p:grpSpPr>
                <a:xfrm>
                  <a:off x="9525000" y="3276600"/>
                  <a:ext cx="1600200" cy="990600"/>
                  <a:chOff x="4953000" y="3276600"/>
                  <a:chExt cx="1600200" cy="990600"/>
                </a:xfrm>
              </p:grpSpPr>
              <p:sp>
                <p:nvSpPr>
                  <p:cNvPr id="450" name="Octagon 8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Diamond 8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Diamond 8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45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1" name="Cloud 420"/>
              <p:cNvSpPr/>
              <p:nvPr/>
            </p:nvSpPr>
            <p:spPr>
              <a:xfrm rot="802447" flipH="1">
                <a:off x="6594984" y="1062561"/>
                <a:ext cx="1744081" cy="2237074"/>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6858000" y="914400"/>
                <a:ext cx="1295400" cy="1676400"/>
              </a:xfrm>
              <a:prstGeom prst="ellipse">
                <a:avLst/>
              </a:prstGeom>
              <a:solidFill>
                <a:srgbClr val="755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3" name="Group 120"/>
              <p:cNvGrpSpPr/>
              <p:nvPr/>
            </p:nvGrpSpPr>
            <p:grpSpPr>
              <a:xfrm>
                <a:off x="6781800" y="1219200"/>
                <a:ext cx="1506465" cy="330835"/>
                <a:chOff x="7637535" y="381000"/>
                <a:chExt cx="1506465" cy="330835"/>
              </a:xfrm>
            </p:grpSpPr>
            <p:sp>
              <p:nvSpPr>
                <p:cNvPr id="424" name="Rectangle 423"/>
                <p:cNvSpPr/>
                <p:nvPr/>
              </p:nvSpPr>
              <p:spPr>
                <a:xfrm>
                  <a:off x="7637535" y="381000"/>
                  <a:ext cx="1506465" cy="31124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5" name="Group 99"/>
                <p:cNvGrpSpPr/>
                <p:nvPr/>
              </p:nvGrpSpPr>
              <p:grpSpPr>
                <a:xfrm>
                  <a:off x="7670969" y="381000"/>
                  <a:ext cx="1473031" cy="330835"/>
                  <a:chOff x="4953000" y="3276600"/>
                  <a:chExt cx="6172200" cy="990600"/>
                </a:xfrm>
              </p:grpSpPr>
              <p:grpSp>
                <p:nvGrpSpPr>
                  <p:cNvPr id="426" name="Group 284"/>
                  <p:cNvGrpSpPr/>
                  <p:nvPr/>
                </p:nvGrpSpPr>
                <p:grpSpPr>
                  <a:xfrm>
                    <a:off x="4953000" y="3276600"/>
                    <a:ext cx="1600200" cy="990600"/>
                    <a:chOff x="4953000" y="3276600"/>
                    <a:chExt cx="1600200" cy="990600"/>
                  </a:xfrm>
                </p:grpSpPr>
                <p:sp>
                  <p:nvSpPr>
                    <p:cNvPr id="442" name="Octagon 44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mond 44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mond 44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44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285"/>
                  <p:cNvGrpSpPr/>
                  <p:nvPr/>
                </p:nvGrpSpPr>
                <p:grpSpPr>
                  <a:xfrm>
                    <a:off x="6477000" y="3276600"/>
                    <a:ext cx="1600200" cy="990600"/>
                    <a:chOff x="4953000" y="3276600"/>
                    <a:chExt cx="1600200" cy="990600"/>
                  </a:xfrm>
                </p:grpSpPr>
                <p:sp>
                  <p:nvSpPr>
                    <p:cNvPr id="438" name="Octagon 437"/>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iamond 438"/>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439"/>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290"/>
                  <p:cNvGrpSpPr/>
                  <p:nvPr/>
                </p:nvGrpSpPr>
                <p:grpSpPr>
                  <a:xfrm>
                    <a:off x="8001000" y="3276600"/>
                    <a:ext cx="1600200" cy="990600"/>
                    <a:chOff x="4953000" y="3276600"/>
                    <a:chExt cx="1600200" cy="990600"/>
                  </a:xfrm>
                </p:grpSpPr>
                <p:sp>
                  <p:nvSpPr>
                    <p:cNvPr id="434" name="Octagon 43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Diamond 43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Diamond 43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295"/>
                  <p:cNvGrpSpPr/>
                  <p:nvPr/>
                </p:nvGrpSpPr>
                <p:grpSpPr>
                  <a:xfrm>
                    <a:off x="9525000" y="3276600"/>
                    <a:ext cx="1600200" cy="990600"/>
                    <a:chOff x="4953000" y="3276600"/>
                    <a:chExt cx="1600200" cy="990600"/>
                  </a:xfrm>
                </p:grpSpPr>
                <p:sp>
                  <p:nvSpPr>
                    <p:cNvPr id="430" name="Octagon 42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Diamond 43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43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43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66" name="Group 848"/>
            <p:cNvGrpSpPr/>
            <p:nvPr/>
          </p:nvGrpSpPr>
          <p:grpSpPr>
            <a:xfrm>
              <a:off x="3865764" y="4306008"/>
              <a:ext cx="906973" cy="1965108"/>
              <a:chOff x="427905" y="670262"/>
              <a:chExt cx="1995873" cy="5501938"/>
            </a:xfrm>
          </p:grpSpPr>
          <p:sp>
            <p:nvSpPr>
              <p:cNvPr id="467" name="Moon 466"/>
              <p:cNvSpPr/>
              <p:nvPr/>
            </p:nvSpPr>
            <p:spPr>
              <a:xfrm rot="6932695">
                <a:off x="1496528" y="565277"/>
                <a:ext cx="553191" cy="1301308"/>
              </a:xfrm>
              <a:prstGeom prst="moon">
                <a:avLst>
                  <a:gd name="adj" fmla="val 5941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8" name="Group 53"/>
              <p:cNvGrpSpPr/>
              <p:nvPr/>
            </p:nvGrpSpPr>
            <p:grpSpPr>
              <a:xfrm>
                <a:off x="1447800" y="5638800"/>
                <a:ext cx="849696" cy="457200"/>
                <a:chOff x="3277841" y="5049934"/>
                <a:chExt cx="1352361" cy="969254"/>
              </a:xfrm>
            </p:grpSpPr>
            <p:sp>
              <p:nvSpPr>
                <p:cNvPr id="509" name="Oval 508"/>
                <p:cNvSpPr/>
                <p:nvPr/>
              </p:nvSpPr>
              <p:spPr>
                <a:xfrm rot="17198993">
                  <a:off x="3519935" y="4833852"/>
                  <a:ext cx="888750" cy="13209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Moon 509"/>
                <p:cNvSpPr/>
                <p:nvPr/>
              </p:nvSpPr>
              <p:spPr>
                <a:xfrm rot="16673540">
                  <a:off x="3687530" y="5076516"/>
                  <a:ext cx="532983" cy="135236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Moon 510"/>
                <p:cNvSpPr/>
                <p:nvPr/>
              </p:nvSpPr>
              <p:spPr>
                <a:xfrm rot="3527137">
                  <a:off x="3852346" y="4964396"/>
                  <a:ext cx="414818" cy="689090"/>
                </a:xfrm>
                <a:prstGeom prst="moon">
                  <a:avLst>
                    <a:gd name="adj" fmla="val 5364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9" name="Oval 468"/>
              <p:cNvSpPr/>
              <p:nvPr/>
            </p:nvSpPr>
            <p:spPr>
              <a:xfrm>
                <a:off x="1981201" y="4191000"/>
                <a:ext cx="304799" cy="7119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rapezoid 469"/>
              <p:cNvSpPr/>
              <p:nvPr/>
            </p:nvSpPr>
            <p:spPr>
              <a:xfrm rot="21078051">
                <a:off x="1456103" y="2560976"/>
                <a:ext cx="779400" cy="2184336"/>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rapezoid 470"/>
              <p:cNvSpPr/>
              <p:nvPr/>
            </p:nvSpPr>
            <p:spPr>
              <a:xfrm>
                <a:off x="920590" y="4679933"/>
                <a:ext cx="1264449" cy="1062477"/>
              </a:xfrm>
              <a:prstGeom prst="trapezoid">
                <a:avLst>
                  <a:gd name="adj" fmla="val 12215"/>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rapezoid 471"/>
              <p:cNvSpPr/>
              <p:nvPr/>
            </p:nvSpPr>
            <p:spPr>
              <a:xfrm>
                <a:off x="1066800" y="2667000"/>
                <a:ext cx="991626" cy="2233450"/>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Isosceles Triangle 472"/>
              <p:cNvSpPr/>
              <p:nvPr/>
            </p:nvSpPr>
            <p:spPr>
              <a:xfrm rot="10800000">
                <a:off x="1265615" y="2915872"/>
                <a:ext cx="507706" cy="71212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Trapezoid 473"/>
              <p:cNvSpPr/>
              <p:nvPr/>
            </p:nvSpPr>
            <p:spPr>
              <a:xfrm>
                <a:off x="845106" y="2948368"/>
                <a:ext cx="1440893" cy="2522329"/>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942574" y="1206706"/>
                <a:ext cx="1232320" cy="18278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p:cNvSpPr/>
              <p:nvPr/>
            </p:nvSpPr>
            <p:spPr>
              <a:xfrm rot="20762573">
                <a:off x="923944" y="1752530"/>
                <a:ext cx="1292168" cy="237314"/>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7" name="Group 42"/>
              <p:cNvGrpSpPr/>
              <p:nvPr/>
            </p:nvGrpSpPr>
            <p:grpSpPr>
              <a:xfrm rot="17205383">
                <a:off x="669550" y="682988"/>
                <a:ext cx="1320615" cy="1324873"/>
                <a:chOff x="5207746" y="484206"/>
                <a:chExt cx="1365913" cy="774009"/>
              </a:xfrm>
            </p:grpSpPr>
            <p:sp>
              <p:nvSpPr>
                <p:cNvPr id="503" name="Moon 28"/>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29"/>
                <p:cNvSpPr/>
                <p:nvPr/>
              </p:nvSpPr>
              <p:spPr>
                <a:xfrm rot="8137030">
                  <a:off x="5394262" y="484206"/>
                  <a:ext cx="839052"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Moon 504"/>
                <p:cNvSpPr/>
                <p:nvPr/>
              </p:nvSpPr>
              <p:spPr>
                <a:xfrm rot="3582768">
                  <a:off x="5937631" y="585098"/>
                  <a:ext cx="282801"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Moon 505"/>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506"/>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Moon 507"/>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42"/>
              <p:cNvGrpSpPr/>
              <p:nvPr/>
            </p:nvGrpSpPr>
            <p:grpSpPr>
              <a:xfrm>
                <a:off x="999809" y="4156603"/>
                <a:ext cx="1160266" cy="528603"/>
                <a:chOff x="6172200" y="4565754"/>
                <a:chExt cx="3923675" cy="920646"/>
              </a:xfrm>
            </p:grpSpPr>
            <p:grpSp>
              <p:nvGrpSpPr>
                <p:cNvPr id="492" name="Group 303"/>
                <p:cNvGrpSpPr/>
                <p:nvPr/>
              </p:nvGrpSpPr>
              <p:grpSpPr>
                <a:xfrm>
                  <a:off x="6172200" y="4572000"/>
                  <a:ext cx="1295400" cy="914400"/>
                  <a:chOff x="6172200" y="4572000"/>
                  <a:chExt cx="1295400" cy="914400"/>
                </a:xfrm>
              </p:grpSpPr>
              <p:sp>
                <p:nvSpPr>
                  <p:cNvPr id="501" name="Quad Arrow Callout 500"/>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27"/>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304"/>
                <p:cNvGrpSpPr/>
                <p:nvPr/>
              </p:nvGrpSpPr>
              <p:grpSpPr>
                <a:xfrm>
                  <a:off x="7510072" y="4567003"/>
                  <a:ext cx="1295400" cy="914400"/>
                  <a:chOff x="6172200" y="4572000"/>
                  <a:chExt cx="1295400" cy="914400"/>
                </a:xfrm>
              </p:grpSpPr>
              <p:sp>
                <p:nvSpPr>
                  <p:cNvPr id="499" name="Quad Arrow Callout 498"/>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Diamond 499"/>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307"/>
                <p:cNvGrpSpPr/>
                <p:nvPr/>
              </p:nvGrpSpPr>
              <p:grpSpPr>
                <a:xfrm>
                  <a:off x="8800475" y="4565754"/>
                  <a:ext cx="1295400" cy="914400"/>
                  <a:chOff x="6172200" y="4572000"/>
                  <a:chExt cx="1295400" cy="914400"/>
                </a:xfrm>
              </p:grpSpPr>
              <p:sp>
                <p:nvSpPr>
                  <p:cNvPr id="497" name="Quad Arrow Callout 496"/>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mond 23"/>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5" name="Oval 494"/>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9" name="Oval 478"/>
              <p:cNvSpPr/>
              <p:nvPr/>
            </p:nvSpPr>
            <p:spPr>
              <a:xfrm>
                <a:off x="1219200" y="3962400"/>
                <a:ext cx="464107" cy="7551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Trapezoid 479"/>
              <p:cNvSpPr/>
              <p:nvPr/>
            </p:nvSpPr>
            <p:spPr>
              <a:xfrm rot="21230172">
                <a:off x="1133164" y="2927756"/>
                <a:ext cx="667465" cy="1272097"/>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Moon 480"/>
              <p:cNvSpPr/>
              <p:nvPr/>
            </p:nvSpPr>
            <p:spPr>
              <a:xfrm rot="6932695">
                <a:off x="1127981" y="683942"/>
                <a:ext cx="714996" cy="1301308"/>
              </a:xfrm>
              <a:prstGeom prst="moon">
                <a:avLst>
                  <a:gd name="adj" fmla="val 5941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481"/>
              <p:cNvSpPr/>
              <p:nvPr/>
            </p:nvSpPr>
            <p:spPr>
              <a:xfrm rot="12566789">
                <a:off x="978882" y="779885"/>
                <a:ext cx="414720" cy="1301308"/>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482"/>
              <p:cNvSpPr/>
              <p:nvPr/>
            </p:nvSpPr>
            <p:spPr>
              <a:xfrm rot="9704861" flipH="1" flipV="1">
                <a:off x="1397430" y="693891"/>
                <a:ext cx="263295" cy="1317373"/>
              </a:xfrm>
              <a:prstGeom prst="moon">
                <a:avLst>
                  <a:gd name="adj" fmla="val 8120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483"/>
              <p:cNvSpPr/>
              <p:nvPr/>
            </p:nvSpPr>
            <p:spPr>
              <a:xfrm rot="4580787">
                <a:off x="801963" y="762313"/>
                <a:ext cx="553191" cy="1301308"/>
              </a:xfrm>
              <a:prstGeom prst="moon">
                <a:avLst>
                  <a:gd name="adj" fmla="val 5941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rot="17205383">
                <a:off x="914388" y="962783"/>
                <a:ext cx="663057" cy="970269"/>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Moon 485"/>
              <p:cNvSpPr/>
              <p:nvPr/>
            </p:nvSpPr>
            <p:spPr>
              <a:xfrm rot="11895139" flipV="1">
                <a:off x="1041672" y="670262"/>
                <a:ext cx="112414" cy="1317373"/>
              </a:xfrm>
              <a:prstGeom prst="moon">
                <a:avLst>
                  <a:gd name="adj" fmla="val 8120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rot="17205383">
                <a:off x="1078236" y="871628"/>
                <a:ext cx="681703" cy="809668"/>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54"/>
              <p:cNvGrpSpPr/>
              <p:nvPr/>
            </p:nvGrpSpPr>
            <p:grpSpPr>
              <a:xfrm>
                <a:off x="1066800" y="5715000"/>
                <a:ext cx="849696" cy="457200"/>
                <a:chOff x="3277841" y="5049934"/>
                <a:chExt cx="1352361" cy="969254"/>
              </a:xfrm>
            </p:grpSpPr>
            <p:sp>
              <p:nvSpPr>
                <p:cNvPr id="489" name="Oval 488"/>
                <p:cNvSpPr/>
                <p:nvPr/>
              </p:nvSpPr>
              <p:spPr>
                <a:xfrm rot="17198993">
                  <a:off x="3519935" y="4833852"/>
                  <a:ext cx="888750" cy="13209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Moon 489"/>
                <p:cNvSpPr/>
                <p:nvPr/>
              </p:nvSpPr>
              <p:spPr>
                <a:xfrm rot="16673540">
                  <a:off x="3687530" y="5076516"/>
                  <a:ext cx="532983" cy="135236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Moon 490"/>
                <p:cNvSpPr/>
                <p:nvPr/>
              </p:nvSpPr>
              <p:spPr>
                <a:xfrm rot="3527137">
                  <a:off x="3852346" y="4964396"/>
                  <a:ext cx="414818" cy="689090"/>
                </a:xfrm>
                <a:prstGeom prst="moon">
                  <a:avLst>
                    <a:gd name="adj" fmla="val 5364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2" name="Group 511"/>
            <p:cNvGrpSpPr/>
            <p:nvPr/>
          </p:nvGrpSpPr>
          <p:grpSpPr>
            <a:xfrm>
              <a:off x="4368372" y="2779087"/>
              <a:ext cx="608770" cy="1340850"/>
              <a:chOff x="6934200" y="1265656"/>
              <a:chExt cx="1985484" cy="4373144"/>
            </a:xfrm>
          </p:grpSpPr>
          <p:sp>
            <p:nvSpPr>
              <p:cNvPr id="513" name="Oval 512"/>
              <p:cNvSpPr/>
              <p:nvPr/>
            </p:nvSpPr>
            <p:spPr>
              <a:xfrm rot="649721" flipH="1">
                <a:off x="7888635" y="5272466"/>
                <a:ext cx="597376" cy="366334"/>
              </a:xfrm>
              <a:prstGeom prst="ellipse">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rot="649721" flipH="1">
                <a:off x="7341974" y="5272466"/>
                <a:ext cx="597376" cy="366334"/>
              </a:xfrm>
              <a:prstGeom prst="ellipse">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514"/>
              <p:cNvSpPr/>
              <p:nvPr/>
            </p:nvSpPr>
            <p:spPr>
              <a:xfrm flipH="1">
                <a:off x="7244801" y="2741009"/>
                <a:ext cx="1393852" cy="2677352"/>
              </a:xfrm>
              <a:prstGeom prst="trapezoi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rot="6724914" flipH="1">
                <a:off x="6809060" y="3667864"/>
                <a:ext cx="601800" cy="351520"/>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rot="3549535" flipH="1">
                <a:off x="8409583" y="3649135"/>
                <a:ext cx="601800" cy="351520"/>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rapezoid 517"/>
              <p:cNvSpPr/>
              <p:nvPr/>
            </p:nvSpPr>
            <p:spPr>
              <a:xfrm rot="1217087" flipH="1">
                <a:off x="7110119" y="2659657"/>
                <a:ext cx="535069" cy="1175870"/>
              </a:xfrm>
              <a:prstGeom prst="trapezoid">
                <a:avLst/>
              </a:prstGeom>
              <a:solidFill>
                <a:srgbClr val="BEA34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Trapezoid 518"/>
              <p:cNvSpPr/>
              <p:nvPr/>
            </p:nvSpPr>
            <p:spPr>
              <a:xfrm rot="20382913">
                <a:off x="8213629" y="2665899"/>
                <a:ext cx="582454" cy="1218491"/>
              </a:xfrm>
              <a:prstGeom prst="trapezoid">
                <a:avLst/>
              </a:prstGeom>
              <a:solidFill>
                <a:srgbClr val="BEA34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Cloud 519"/>
              <p:cNvSpPr/>
              <p:nvPr/>
            </p:nvSpPr>
            <p:spPr>
              <a:xfrm rot="671737">
                <a:off x="6993977" y="1670566"/>
                <a:ext cx="609128" cy="1320297"/>
              </a:xfrm>
              <a:prstGeom prst="cloud">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Cloud 520"/>
              <p:cNvSpPr/>
              <p:nvPr/>
            </p:nvSpPr>
            <p:spPr>
              <a:xfrm rot="20706537">
                <a:off x="8223399" y="1730671"/>
                <a:ext cx="696285" cy="1206904"/>
              </a:xfrm>
              <a:prstGeom prst="cloud">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Trapezoid 521"/>
              <p:cNvSpPr/>
              <p:nvPr/>
            </p:nvSpPr>
            <p:spPr>
              <a:xfrm flipH="1">
                <a:off x="7275873" y="2610683"/>
                <a:ext cx="1294448" cy="2333159"/>
              </a:xfrm>
              <a:prstGeom prst="trapezoid">
                <a:avLst/>
              </a:prstGeom>
              <a:solidFill>
                <a:srgbClr val="BEA34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Isosceles Triangle 522"/>
              <p:cNvSpPr/>
              <p:nvPr/>
            </p:nvSpPr>
            <p:spPr>
              <a:xfrm rot="10800000" flipH="1">
                <a:off x="7707357" y="2809408"/>
                <a:ext cx="431483" cy="596171"/>
              </a:xfrm>
              <a:prstGeom prst="triangl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4" name="Group 24"/>
              <p:cNvGrpSpPr/>
              <p:nvPr/>
            </p:nvGrpSpPr>
            <p:grpSpPr>
              <a:xfrm>
                <a:off x="7108136" y="2388756"/>
                <a:ext cx="1544360" cy="2210894"/>
                <a:chOff x="4553133" y="901823"/>
                <a:chExt cx="2186627" cy="3449921"/>
              </a:xfrm>
            </p:grpSpPr>
            <p:sp>
              <p:nvSpPr>
                <p:cNvPr id="591" name="Double Wave 23"/>
                <p:cNvSpPr/>
                <p:nvPr/>
              </p:nvSpPr>
              <p:spPr>
                <a:xfrm rot="16807465">
                  <a:off x="3382792" y="2343203"/>
                  <a:ext cx="3178882" cy="838200"/>
                </a:xfrm>
                <a:prstGeom prst="doubleWave">
                  <a:avLst>
                    <a:gd name="adj1" fmla="val 6250"/>
                    <a:gd name="adj2" fmla="val -10000"/>
                  </a:avLst>
                </a:prstGeom>
                <a:solidFill>
                  <a:srgbClr val="E0C13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2" name="Group 16"/>
                <p:cNvGrpSpPr/>
                <p:nvPr/>
              </p:nvGrpSpPr>
              <p:grpSpPr>
                <a:xfrm>
                  <a:off x="4694566" y="901823"/>
                  <a:ext cx="2045194" cy="1982724"/>
                  <a:chOff x="2594848" y="2213440"/>
                  <a:chExt cx="2045194" cy="1982724"/>
                </a:xfrm>
                <a:solidFill>
                  <a:srgbClr val="E0C13C"/>
                </a:solidFill>
              </p:grpSpPr>
              <p:sp>
                <p:nvSpPr>
                  <p:cNvPr id="593" name="Pie 17"/>
                  <p:cNvSpPr/>
                  <p:nvPr/>
                </p:nvSpPr>
                <p:spPr>
                  <a:xfrm rot="18695073">
                    <a:off x="2626083" y="2182205"/>
                    <a:ext cx="1982724" cy="2045194"/>
                  </a:xfrm>
                  <a:prstGeom prst="pi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94" name="Group 5"/>
                  <p:cNvGrpSpPr/>
                  <p:nvPr/>
                </p:nvGrpSpPr>
                <p:grpSpPr>
                  <a:xfrm>
                    <a:off x="2840416" y="2333435"/>
                    <a:ext cx="1586009" cy="1634505"/>
                    <a:chOff x="2838154" y="2333435"/>
                    <a:chExt cx="1586009" cy="1634505"/>
                  </a:xfrm>
                  <a:grpFill/>
                </p:grpSpPr>
                <p:sp>
                  <p:nvSpPr>
                    <p:cNvPr id="595" name="Moon 3"/>
                    <p:cNvSpPr/>
                    <p:nvPr/>
                  </p:nvSpPr>
                  <p:spPr>
                    <a:xfrm rot="16200000">
                      <a:off x="2921323" y="2465100"/>
                      <a:ext cx="1419672" cy="1586008"/>
                    </a:xfrm>
                    <a:prstGeom prst="moon">
                      <a:avLst>
                        <a:gd name="adj" fmla="val 67712"/>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Moon 20"/>
                    <p:cNvSpPr/>
                    <p:nvPr/>
                  </p:nvSpPr>
                  <p:spPr>
                    <a:xfrm rot="16200000">
                      <a:off x="3004894" y="2166695"/>
                      <a:ext cx="1171765" cy="1505246"/>
                    </a:xfrm>
                    <a:prstGeom prst="moon">
                      <a:avLst>
                        <a:gd name="adj" fmla="val 67712"/>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25" name="Oval 524"/>
              <p:cNvSpPr/>
              <p:nvPr/>
            </p:nvSpPr>
            <p:spPr>
              <a:xfrm flipH="1">
                <a:off x="7377452" y="1418345"/>
                <a:ext cx="1192870" cy="1490425"/>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6" name="Group 58"/>
              <p:cNvGrpSpPr/>
              <p:nvPr/>
            </p:nvGrpSpPr>
            <p:grpSpPr>
              <a:xfrm rot="175281">
                <a:off x="7281771" y="4966315"/>
                <a:ext cx="1319546" cy="446802"/>
                <a:chOff x="3810000" y="1677648"/>
                <a:chExt cx="4705061" cy="1827552"/>
              </a:xfrm>
            </p:grpSpPr>
            <p:grpSp>
              <p:nvGrpSpPr>
                <p:cNvPr id="561" name="Group 37"/>
                <p:cNvGrpSpPr/>
                <p:nvPr/>
              </p:nvGrpSpPr>
              <p:grpSpPr>
                <a:xfrm>
                  <a:off x="3810000" y="1828800"/>
                  <a:ext cx="1776984" cy="1676400"/>
                  <a:chOff x="3810000" y="1828800"/>
                  <a:chExt cx="4038600" cy="3810000"/>
                </a:xfrm>
              </p:grpSpPr>
              <p:sp>
                <p:nvSpPr>
                  <p:cNvPr id="582" name="Half Frame 581"/>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3" name="Half Frame 582"/>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4" name="Half Frame 583"/>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5" name="Half Frame 584"/>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6" name="Donut 585"/>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7" name="Diamond 586"/>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Diamond 587"/>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Diamond 588"/>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Diamond 589"/>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38"/>
                <p:cNvGrpSpPr/>
                <p:nvPr/>
              </p:nvGrpSpPr>
              <p:grpSpPr>
                <a:xfrm>
                  <a:off x="5314014" y="1757596"/>
                  <a:ext cx="1776984" cy="1676400"/>
                  <a:chOff x="3810000" y="1828800"/>
                  <a:chExt cx="4038600" cy="3810000"/>
                </a:xfrm>
              </p:grpSpPr>
              <p:sp>
                <p:nvSpPr>
                  <p:cNvPr id="573" name="Half Frame 572"/>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4" name="Half Frame 573"/>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5" name="Half Frame 574"/>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6" name="Half Frame 575"/>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7" name="Donut 576"/>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8" name="Diamond 577"/>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Diamond 578"/>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Diamond 579"/>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Diamond 580"/>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3" name="Group 48"/>
                <p:cNvGrpSpPr/>
                <p:nvPr/>
              </p:nvGrpSpPr>
              <p:grpSpPr>
                <a:xfrm>
                  <a:off x="6738077" y="1677648"/>
                  <a:ext cx="1776984" cy="1676400"/>
                  <a:chOff x="3810000" y="1828800"/>
                  <a:chExt cx="4038600" cy="3810000"/>
                </a:xfrm>
              </p:grpSpPr>
              <p:sp>
                <p:nvSpPr>
                  <p:cNvPr id="564" name="Half Frame 563"/>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5" name="Half Frame 50"/>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6" name="Half Frame 51"/>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7" name="Half Frame 52"/>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8" name="Donut 567"/>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9" name="Diamond 568"/>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Diamond 569"/>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iamond 570"/>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iamond 571"/>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7" name="Cloud 526"/>
              <p:cNvSpPr/>
              <p:nvPr/>
            </p:nvSpPr>
            <p:spPr>
              <a:xfrm rot="11257361">
                <a:off x="7226737" y="1265656"/>
                <a:ext cx="1385232" cy="696968"/>
              </a:xfrm>
              <a:prstGeom prst="cloud">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8" name="Group 527"/>
              <p:cNvGrpSpPr/>
              <p:nvPr/>
            </p:nvGrpSpPr>
            <p:grpSpPr>
              <a:xfrm>
                <a:off x="7162023" y="1568903"/>
                <a:ext cx="1544762" cy="259293"/>
                <a:chOff x="7105896" y="1557210"/>
                <a:chExt cx="1544762" cy="488119"/>
              </a:xfrm>
            </p:grpSpPr>
            <p:sp>
              <p:nvSpPr>
                <p:cNvPr id="529" name="Rounded Rectangle 15"/>
                <p:cNvSpPr/>
                <p:nvPr/>
              </p:nvSpPr>
              <p:spPr>
                <a:xfrm>
                  <a:off x="7105896" y="1589474"/>
                  <a:ext cx="1544762" cy="444406"/>
                </a:xfrm>
                <a:prstGeom prst="roundRect">
                  <a:avLst>
                    <a:gd name="adj" fmla="val 50000"/>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0" name="Group 59"/>
                <p:cNvGrpSpPr/>
                <p:nvPr/>
              </p:nvGrpSpPr>
              <p:grpSpPr>
                <a:xfrm rot="160736">
                  <a:off x="7230848" y="1557210"/>
                  <a:ext cx="1269517" cy="488119"/>
                  <a:chOff x="3810000" y="1677648"/>
                  <a:chExt cx="4705061" cy="1827552"/>
                </a:xfrm>
              </p:grpSpPr>
              <p:grpSp>
                <p:nvGrpSpPr>
                  <p:cNvPr id="531" name="Group 37"/>
                  <p:cNvGrpSpPr/>
                  <p:nvPr/>
                </p:nvGrpSpPr>
                <p:grpSpPr>
                  <a:xfrm>
                    <a:off x="3810000" y="1828800"/>
                    <a:ext cx="1776984" cy="1676400"/>
                    <a:chOff x="3810000" y="1828800"/>
                    <a:chExt cx="4038600" cy="3810000"/>
                  </a:xfrm>
                </p:grpSpPr>
                <p:sp>
                  <p:nvSpPr>
                    <p:cNvPr id="552" name="Half Frame 551"/>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3" name="Half Frame 552"/>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4" name="Half Frame 553"/>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5" name="Half Frame 554"/>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6" name="Donut 555"/>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7" name="Diamond 556"/>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Diamond 557"/>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Diamond 558"/>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Diamond 559"/>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38"/>
                  <p:cNvGrpSpPr/>
                  <p:nvPr/>
                </p:nvGrpSpPr>
                <p:grpSpPr>
                  <a:xfrm>
                    <a:off x="5314014" y="1757596"/>
                    <a:ext cx="1776984" cy="1676400"/>
                    <a:chOff x="3810000" y="1828800"/>
                    <a:chExt cx="4038600" cy="3810000"/>
                  </a:xfrm>
                </p:grpSpPr>
                <p:sp>
                  <p:nvSpPr>
                    <p:cNvPr id="543" name="Half Frame 542"/>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4" name="Half Frame 543"/>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5" name="Half Frame 544"/>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6" name="Half Frame 545"/>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7" name="Donut 546"/>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8" name="Diamond 547"/>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Diamond 548"/>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Diamond 549"/>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Diamond 550"/>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48"/>
                  <p:cNvGrpSpPr/>
                  <p:nvPr/>
                </p:nvGrpSpPr>
                <p:grpSpPr>
                  <a:xfrm>
                    <a:off x="6738077" y="1677648"/>
                    <a:ext cx="1776984" cy="1676400"/>
                    <a:chOff x="3810000" y="1828800"/>
                    <a:chExt cx="4038600" cy="3810000"/>
                  </a:xfrm>
                </p:grpSpPr>
                <p:sp>
                  <p:nvSpPr>
                    <p:cNvPr id="534" name="Half Frame 533"/>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5" name="Half Frame 534"/>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6" name="Half Frame 535"/>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7" name="Half Frame 536"/>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8" name="Donut 537"/>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9" name="Diamond 538"/>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Diamond 539"/>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Diamond 540"/>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Diamond 541"/>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97" name="Group 596"/>
            <p:cNvGrpSpPr/>
            <p:nvPr/>
          </p:nvGrpSpPr>
          <p:grpSpPr>
            <a:xfrm>
              <a:off x="3219718" y="3801547"/>
              <a:ext cx="951090" cy="1784998"/>
              <a:chOff x="0" y="914400"/>
              <a:chExt cx="2281003" cy="4903390"/>
            </a:xfrm>
          </p:grpSpPr>
          <p:grpSp>
            <p:nvGrpSpPr>
              <p:cNvPr id="598" name="Group 161"/>
              <p:cNvGrpSpPr/>
              <p:nvPr/>
            </p:nvGrpSpPr>
            <p:grpSpPr>
              <a:xfrm>
                <a:off x="0" y="914400"/>
                <a:ext cx="2281003" cy="4903390"/>
                <a:chOff x="533400" y="381000"/>
                <a:chExt cx="2281003" cy="4903390"/>
              </a:xfrm>
            </p:grpSpPr>
            <p:sp>
              <p:nvSpPr>
                <p:cNvPr id="600" name="Cloud 599"/>
                <p:cNvSpPr/>
                <p:nvPr/>
              </p:nvSpPr>
              <p:spPr>
                <a:xfrm rot="4581231">
                  <a:off x="1610138" y="791062"/>
                  <a:ext cx="1143000" cy="579798"/>
                </a:xfrm>
                <a:prstGeom prst="cloud">
                  <a:avLst/>
                </a:prstGeom>
                <a:solidFill>
                  <a:schemeClr val="bg2">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1" name="Group 47"/>
                <p:cNvGrpSpPr/>
                <p:nvPr/>
              </p:nvGrpSpPr>
              <p:grpSpPr>
                <a:xfrm rot="2613352">
                  <a:off x="991411" y="4510244"/>
                  <a:ext cx="666047" cy="774146"/>
                  <a:chOff x="6106804" y="4039302"/>
                  <a:chExt cx="666047" cy="774146"/>
                </a:xfrm>
              </p:grpSpPr>
              <p:sp>
                <p:nvSpPr>
                  <p:cNvPr id="648" name="Oval 647"/>
                  <p:cNvSpPr/>
                  <p:nvPr/>
                </p:nvSpPr>
                <p:spPr>
                  <a:xfrm rot="20163506">
                    <a:off x="6229710" y="4039302"/>
                    <a:ext cx="543141" cy="774146"/>
                  </a:xfrm>
                  <a:prstGeom prst="ellipse">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2" name="Group 46"/>
                <p:cNvGrpSpPr/>
                <p:nvPr/>
              </p:nvGrpSpPr>
              <p:grpSpPr>
                <a:xfrm>
                  <a:off x="1708441" y="4507745"/>
                  <a:ext cx="666047" cy="774146"/>
                  <a:chOff x="6106804" y="4039302"/>
                  <a:chExt cx="666047" cy="774146"/>
                </a:xfrm>
              </p:grpSpPr>
              <p:sp>
                <p:nvSpPr>
                  <p:cNvPr id="645" name="Oval 43"/>
                  <p:cNvSpPr/>
                  <p:nvPr/>
                </p:nvSpPr>
                <p:spPr>
                  <a:xfrm rot="20163506">
                    <a:off x="6229710" y="4039302"/>
                    <a:ext cx="543141" cy="774146"/>
                  </a:xfrm>
                  <a:prstGeom prst="ellipse">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44"/>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45"/>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3" name="Oval 602"/>
                <p:cNvSpPr/>
                <p:nvPr/>
              </p:nvSpPr>
              <p:spPr>
                <a:xfrm>
                  <a:off x="2364699" y="3319072"/>
                  <a:ext cx="449704" cy="65956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533400" y="3301584"/>
                  <a:ext cx="449704" cy="65956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Trapezoid 604"/>
                <p:cNvSpPr/>
                <p:nvPr/>
              </p:nvSpPr>
              <p:spPr>
                <a:xfrm rot="20537193">
                  <a:off x="1817582" y="1706433"/>
                  <a:ext cx="797234" cy="2034750"/>
                </a:xfrm>
                <a:prstGeom prst="trapezoid">
                  <a:avLst>
                    <a:gd name="adj" fmla="val 30461"/>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Trapezoid 605"/>
                <p:cNvSpPr/>
                <p:nvPr/>
              </p:nvSpPr>
              <p:spPr>
                <a:xfrm rot="1005497">
                  <a:off x="752833" y="1686577"/>
                  <a:ext cx="797234" cy="2081404"/>
                </a:xfrm>
                <a:prstGeom prst="trapezoid">
                  <a:avLst>
                    <a:gd name="adj" fmla="val 37064"/>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Trapezoid 606"/>
                <p:cNvSpPr/>
                <p:nvPr/>
              </p:nvSpPr>
              <p:spPr>
                <a:xfrm>
                  <a:off x="926892" y="1676400"/>
                  <a:ext cx="1676400" cy="3048000"/>
                </a:xfrm>
                <a:prstGeom prst="trapezoid">
                  <a:avLst>
                    <a:gd name="adj" fmla="val 31259"/>
                  </a:avLst>
                </a:prstGeom>
                <a:solidFill>
                  <a:srgbClr val="DBAE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Trapezoid 607"/>
                <p:cNvSpPr/>
                <p:nvPr/>
              </p:nvSpPr>
              <p:spPr>
                <a:xfrm>
                  <a:off x="926892" y="1524000"/>
                  <a:ext cx="1676400" cy="2590800"/>
                </a:xfrm>
                <a:prstGeom prst="trapezoid">
                  <a:avLst>
                    <a:gd name="adj" fmla="val 32153"/>
                  </a:avLst>
                </a:prstGeom>
                <a:solidFill>
                  <a:srgbClr val="AE881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Trapezoid 608"/>
                <p:cNvSpPr/>
                <p:nvPr/>
              </p:nvSpPr>
              <p:spPr>
                <a:xfrm rot="21039729">
                  <a:off x="1887528" y="1854467"/>
                  <a:ext cx="606620" cy="2332130"/>
                </a:xfrm>
                <a:prstGeom prst="trapezoid">
                  <a:avLst>
                    <a:gd name="adj" fmla="val 30878"/>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Trapezoid 609"/>
                <p:cNvSpPr/>
                <p:nvPr/>
              </p:nvSpPr>
              <p:spPr>
                <a:xfrm rot="508364">
                  <a:off x="915370" y="1810187"/>
                  <a:ext cx="654825" cy="2332130"/>
                </a:xfrm>
                <a:prstGeom prst="trapezoid">
                  <a:avLst>
                    <a:gd name="adj" fmla="val 36236"/>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3"/>
                <p:cNvSpPr/>
                <p:nvPr/>
              </p:nvSpPr>
              <p:spPr>
                <a:xfrm>
                  <a:off x="1372849" y="1340370"/>
                  <a:ext cx="734519" cy="866931"/>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4"/>
                <p:cNvSpPr/>
                <p:nvPr/>
              </p:nvSpPr>
              <p:spPr>
                <a:xfrm>
                  <a:off x="1160488" y="483433"/>
                  <a:ext cx="1141751" cy="149027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3" name="Group 26"/>
                <p:cNvGrpSpPr/>
                <p:nvPr/>
              </p:nvGrpSpPr>
              <p:grpSpPr>
                <a:xfrm rot="4901522">
                  <a:off x="1193513" y="2786195"/>
                  <a:ext cx="2047109" cy="485838"/>
                  <a:chOff x="5029200" y="1371600"/>
                  <a:chExt cx="6791793" cy="1933731"/>
                </a:xfrm>
              </p:grpSpPr>
              <p:grpSp>
                <p:nvGrpSpPr>
                  <p:cNvPr id="633" name="Group 632"/>
                  <p:cNvGrpSpPr/>
                  <p:nvPr/>
                </p:nvGrpSpPr>
                <p:grpSpPr>
                  <a:xfrm>
                    <a:off x="5029200" y="1371600"/>
                    <a:ext cx="1752600" cy="1905000"/>
                    <a:chOff x="5029200" y="1371600"/>
                    <a:chExt cx="1752600" cy="1905000"/>
                  </a:xfrm>
                </p:grpSpPr>
                <p:sp>
                  <p:nvSpPr>
                    <p:cNvPr id="643" name="4-Point Star 14"/>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4-Point Star 15"/>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4" name="Group 17"/>
                  <p:cNvGrpSpPr/>
                  <p:nvPr/>
                </p:nvGrpSpPr>
                <p:grpSpPr>
                  <a:xfrm>
                    <a:off x="6713095" y="1400331"/>
                    <a:ext cx="1752600" cy="1905000"/>
                    <a:chOff x="5029200" y="1371600"/>
                    <a:chExt cx="1752600" cy="1905000"/>
                  </a:xfrm>
                </p:grpSpPr>
                <p:sp>
                  <p:nvSpPr>
                    <p:cNvPr id="641" name="4-Point Star 640"/>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4-Point Star 641"/>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20"/>
                  <p:cNvGrpSpPr/>
                  <p:nvPr/>
                </p:nvGrpSpPr>
                <p:grpSpPr>
                  <a:xfrm>
                    <a:off x="8404486" y="1389088"/>
                    <a:ext cx="1752600" cy="1905000"/>
                    <a:chOff x="5029200" y="1371600"/>
                    <a:chExt cx="1752600" cy="1905000"/>
                  </a:xfrm>
                </p:grpSpPr>
                <p:sp>
                  <p:nvSpPr>
                    <p:cNvPr id="639" name="4-Point Star 638"/>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4-Point Star 639"/>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23"/>
                  <p:cNvGrpSpPr/>
                  <p:nvPr/>
                </p:nvGrpSpPr>
                <p:grpSpPr>
                  <a:xfrm>
                    <a:off x="10068393" y="1389089"/>
                    <a:ext cx="1752600" cy="1905000"/>
                    <a:chOff x="5029200" y="1371600"/>
                    <a:chExt cx="1752600" cy="1905000"/>
                  </a:xfrm>
                </p:grpSpPr>
                <p:sp>
                  <p:nvSpPr>
                    <p:cNvPr id="637" name="4-Point Star 24"/>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4-Point Star 25"/>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4" name="Group 27"/>
                <p:cNvGrpSpPr/>
                <p:nvPr/>
              </p:nvGrpSpPr>
              <p:grpSpPr>
                <a:xfrm rot="5946383">
                  <a:off x="249488" y="2811691"/>
                  <a:ext cx="1944170" cy="461165"/>
                  <a:chOff x="5029200" y="1371600"/>
                  <a:chExt cx="6791793" cy="1933731"/>
                </a:xfrm>
              </p:grpSpPr>
              <p:grpSp>
                <p:nvGrpSpPr>
                  <p:cNvPr id="621" name="Group 16"/>
                  <p:cNvGrpSpPr/>
                  <p:nvPr/>
                </p:nvGrpSpPr>
                <p:grpSpPr>
                  <a:xfrm>
                    <a:off x="5029200" y="1371600"/>
                    <a:ext cx="1752600" cy="1905000"/>
                    <a:chOff x="5029200" y="1371600"/>
                    <a:chExt cx="1752600" cy="1905000"/>
                  </a:xfrm>
                </p:grpSpPr>
                <p:sp>
                  <p:nvSpPr>
                    <p:cNvPr id="631" name="4-Point Star 630"/>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4-Point Star 631"/>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2" name="Group 17"/>
                  <p:cNvGrpSpPr/>
                  <p:nvPr/>
                </p:nvGrpSpPr>
                <p:grpSpPr>
                  <a:xfrm>
                    <a:off x="6713095" y="1400331"/>
                    <a:ext cx="1752600" cy="1905000"/>
                    <a:chOff x="5029200" y="1371600"/>
                    <a:chExt cx="1752600" cy="1905000"/>
                  </a:xfrm>
                </p:grpSpPr>
                <p:sp>
                  <p:nvSpPr>
                    <p:cNvPr id="629" name="4-Point Star 628"/>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4-Point Star 629"/>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3" name="Group 20"/>
                  <p:cNvGrpSpPr/>
                  <p:nvPr/>
                </p:nvGrpSpPr>
                <p:grpSpPr>
                  <a:xfrm>
                    <a:off x="8404486" y="1389088"/>
                    <a:ext cx="1752600" cy="1905000"/>
                    <a:chOff x="5029200" y="1371600"/>
                    <a:chExt cx="1752600" cy="1905000"/>
                  </a:xfrm>
                </p:grpSpPr>
                <p:sp>
                  <p:nvSpPr>
                    <p:cNvPr id="627" name="4-Point Star 626"/>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4-Point Star 627"/>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4" name="Group 23"/>
                  <p:cNvGrpSpPr/>
                  <p:nvPr/>
                </p:nvGrpSpPr>
                <p:grpSpPr>
                  <a:xfrm>
                    <a:off x="10068393" y="1389089"/>
                    <a:ext cx="1752600" cy="1905000"/>
                    <a:chOff x="5029200" y="1371600"/>
                    <a:chExt cx="1752600" cy="1905000"/>
                  </a:xfrm>
                </p:grpSpPr>
                <p:sp>
                  <p:nvSpPr>
                    <p:cNvPr id="625" name="4-Point Star 624"/>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4-Point Star 625"/>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5" name="Rounded Rectangle 614"/>
                <p:cNvSpPr/>
                <p:nvPr/>
              </p:nvSpPr>
              <p:spPr>
                <a:xfrm>
                  <a:off x="1460292" y="2438400"/>
                  <a:ext cx="533400" cy="228600"/>
                </a:xfrm>
                <a:prstGeom prst="roundRect">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ed Rectangle 615"/>
                <p:cNvSpPr/>
                <p:nvPr/>
              </p:nvSpPr>
              <p:spPr>
                <a:xfrm>
                  <a:off x="1447800" y="2881859"/>
                  <a:ext cx="545892" cy="242341"/>
                </a:xfrm>
                <a:prstGeom prst="roundRect">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Cloud 616"/>
                <p:cNvSpPr/>
                <p:nvPr/>
              </p:nvSpPr>
              <p:spPr>
                <a:xfrm>
                  <a:off x="1155492" y="381000"/>
                  <a:ext cx="1143000" cy="457200"/>
                </a:xfrm>
                <a:prstGeom prst="cloud">
                  <a:avLst/>
                </a:prstGeom>
                <a:solidFill>
                  <a:schemeClr val="bg2">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Cloud 617"/>
                <p:cNvSpPr/>
                <p:nvPr/>
              </p:nvSpPr>
              <p:spPr>
                <a:xfrm rot="5799345">
                  <a:off x="619539" y="867262"/>
                  <a:ext cx="1143000" cy="579798"/>
                </a:xfrm>
                <a:prstGeom prst="cloud">
                  <a:avLst/>
                </a:prstGeom>
                <a:solidFill>
                  <a:schemeClr val="bg2">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Cloud 618"/>
                <p:cNvSpPr/>
                <p:nvPr/>
              </p:nvSpPr>
              <p:spPr>
                <a:xfrm rot="5799345">
                  <a:off x="1332146" y="1533361"/>
                  <a:ext cx="844105" cy="734169"/>
                </a:xfrm>
                <a:prstGeom prst="cloud">
                  <a:avLst/>
                </a:prstGeom>
                <a:solidFill>
                  <a:schemeClr val="bg2">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1576530" y="1572190"/>
                  <a:ext cx="338515" cy="19337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9" name="Oval 598"/>
              <p:cNvSpPr/>
              <p:nvPr/>
            </p:nvSpPr>
            <p:spPr>
              <a:xfrm>
                <a:off x="597322" y="1107996"/>
                <a:ext cx="389324" cy="263604"/>
              </a:xfrm>
              <a:prstGeom prst="ellipse">
                <a:avLst/>
              </a:prstGeom>
              <a:solidFill>
                <a:schemeClr val="bg2">
                  <a:lumMod val="25000"/>
                </a:schemeClr>
              </a:solidFill>
              <a:ln w="63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510553" y="3445248"/>
            <a:ext cx="2757006" cy="2246769"/>
          </a:xfrm>
          <a:prstGeom prst="rect">
            <a:avLst/>
          </a:prstGeom>
        </p:spPr>
        <p:txBody>
          <a:bodyPr wrap="square">
            <a:spAutoFit/>
          </a:bodyPr>
          <a:lstStyle/>
          <a:p>
            <a:r>
              <a:rPr lang="en-US" sz="2000" i="1" dirty="0">
                <a:solidFill>
                  <a:schemeClr val="bg1"/>
                </a:solidFill>
              </a:rPr>
              <a:t>But ye will teach them to walk in the ways of truth and soberness; ye will teach them to love one another, and to serve one another.</a:t>
            </a:r>
          </a:p>
          <a:p>
            <a:r>
              <a:rPr lang="en-US" sz="2000" i="1" dirty="0">
                <a:solidFill>
                  <a:schemeClr val="bg1"/>
                </a:solidFill>
              </a:rPr>
              <a:t>Mosiah 4:15</a:t>
            </a:r>
          </a:p>
        </p:txBody>
      </p:sp>
      <p:sp>
        <p:nvSpPr>
          <p:cNvPr id="1024" name="Rectangle 1023"/>
          <p:cNvSpPr/>
          <p:nvPr/>
        </p:nvSpPr>
        <p:spPr>
          <a:xfrm>
            <a:off x="7957739" y="4506594"/>
            <a:ext cx="4124911" cy="2308324"/>
          </a:xfrm>
          <a:prstGeom prst="rect">
            <a:avLst/>
          </a:prstGeom>
        </p:spPr>
        <p:txBody>
          <a:bodyPr wrap="square">
            <a:spAutoFit/>
          </a:bodyPr>
          <a:lstStyle/>
          <a:p>
            <a:r>
              <a:rPr lang="en-US" i="1" dirty="0">
                <a:solidFill>
                  <a:schemeClr val="bg1"/>
                </a:solidFill>
              </a:rPr>
              <a:t>And he commanded them that there should be no contention one with another, but that they should look forward with one eye, having one faith and one baptism, having their hearts knit together in unity and in love one towards another.</a:t>
            </a:r>
          </a:p>
          <a:p>
            <a:r>
              <a:rPr lang="en-US" i="1" dirty="0">
                <a:solidFill>
                  <a:schemeClr val="bg1"/>
                </a:solidFill>
              </a:rPr>
              <a:t>Mosiah 18:21</a:t>
            </a:r>
          </a:p>
        </p:txBody>
      </p:sp>
      <p:sp>
        <p:nvSpPr>
          <p:cNvPr id="651" name="Footer Placeholder 14">
            <a:extLst>
              <a:ext uri="{FF2B5EF4-FFF2-40B4-BE49-F238E27FC236}">
                <a16:creationId xmlns:a16="http://schemas.microsoft.com/office/drawing/2014/main" id="{B35E98B1-A1C0-4B17-A4FB-2512049D770B}"/>
              </a:ext>
            </a:extLst>
          </p:cNvPr>
          <p:cNvSpPr>
            <a:spLocks noGrp="1"/>
          </p:cNvSpPr>
          <p:nvPr/>
        </p:nvSpPr>
        <p:spPr>
          <a:xfrm>
            <a:off x="109870" y="648659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52" name="Group 651">
            <a:extLst>
              <a:ext uri="{FF2B5EF4-FFF2-40B4-BE49-F238E27FC236}">
                <a16:creationId xmlns:a16="http://schemas.microsoft.com/office/drawing/2014/main" id="{B37E1D3D-B3F6-47E7-81C1-2B7DB0D74725}"/>
              </a:ext>
            </a:extLst>
          </p:cNvPr>
          <p:cNvGrpSpPr/>
          <p:nvPr/>
        </p:nvGrpSpPr>
        <p:grpSpPr>
          <a:xfrm>
            <a:off x="5753862" y="2498209"/>
            <a:ext cx="896103" cy="2078081"/>
            <a:chOff x="1519855" y="349452"/>
            <a:chExt cx="2655905" cy="6159097"/>
          </a:xfrm>
        </p:grpSpPr>
        <p:sp>
          <p:nvSpPr>
            <p:cNvPr id="653" name="Freeform: Shape 652">
              <a:extLst>
                <a:ext uri="{FF2B5EF4-FFF2-40B4-BE49-F238E27FC236}">
                  <a16:creationId xmlns:a16="http://schemas.microsoft.com/office/drawing/2014/main" id="{96CC8521-CB1B-40B9-ABFB-2696721A3240}"/>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54" name="Oval 653">
              <a:extLst>
                <a:ext uri="{FF2B5EF4-FFF2-40B4-BE49-F238E27FC236}">
                  <a16:creationId xmlns:a16="http://schemas.microsoft.com/office/drawing/2014/main" id="{8BB6C1F6-4C77-4037-980E-BB6AEC897E21}"/>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Trapezoid 654">
              <a:extLst>
                <a:ext uri="{FF2B5EF4-FFF2-40B4-BE49-F238E27FC236}">
                  <a16:creationId xmlns:a16="http://schemas.microsoft.com/office/drawing/2014/main" id="{C245F42A-0BA7-4A63-9E38-FE57951286C9}"/>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Trapezoid 655">
              <a:extLst>
                <a:ext uri="{FF2B5EF4-FFF2-40B4-BE49-F238E27FC236}">
                  <a16:creationId xmlns:a16="http://schemas.microsoft.com/office/drawing/2014/main" id="{F3C3F714-2110-4A39-8035-A32A4EF08E63}"/>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a:extLst>
                <a:ext uri="{FF2B5EF4-FFF2-40B4-BE49-F238E27FC236}">
                  <a16:creationId xmlns:a16="http://schemas.microsoft.com/office/drawing/2014/main" id="{BA5D39B3-E79D-4933-9121-9B838D416C8E}"/>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a:extLst>
                <a:ext uri="{FF2B5EF4-FFF2-40B4-BE49-F238E27FC236}">
                  <a16:creationId xmlns:a16="http://schemas.microsoft.com/office/drawing/2014/main" id="{A399A035-440C-49CD-B796-21B4BA19D506}"/>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Trapezoid 658">
              <a:extLst>
                <a:ext uri="{FF2B5EF4-FFF2-40B4-BE49-F238E27FC236}">
                  <a16:creationId xmlns:a16="http://schemas.microsoft.com/office/drawing/2014/main" id="{8BDC1D1C-258D-410E-98C4-AC33BB1E56C1}"/>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ectangle 659">
              <a:extLst>
                <a:ext uri="{FF2B5EF4-FFF2-40B4-BE49-F238E27FC236}">
                  <a16:creationId xmlns:a16="http://schemas.microsoft.com/office/drawing/2014/main" id="{DAC3D84B-7537-4AEC-A02B-F967CAF05B61}"/>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ed Rectangle 10">
              <a:extLst>
                <a:ext uri="{FF2B5EF4-FFF2-40B4-BE49-F238E27FC236}">
                  <a16:creationId xmlns:a16="http://schemas.microsoft.com/office/drawing/2014/main" id="{4C3B2CF7-06D3-42E4-A7F5-AB2EAA57D859}"/>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ounded Rectangle 11">
              <a:extLst>
                <a:ext uri="{FF2B5EF4-FFF2-40B4-BE49-F238E27FC236}">
                  <a16:creationId xmlns:a16="http://schemas.microsoft.com/office/drawing/2014/main" id="{7D6F46E8-FD1F-4572-9A0C-6E3B5FD569B0}"/>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ounded Rectangle 12">
              <a:extLst>
                <a:ext uri="{FF2B5EF4-FFF2-40B4-BE49-F238E27FC236}">
                  <a16:creationId xmlns:a16="http://schemas.microsoft.com/office/drawing/2014/main" id="{09C7E81A-EB62-4D29-B39F-6B0DDD0EEEA9}"/>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a:extLst>
                <a:ext uri="{FF2B5EF4-FFF2-40B4-BE49-F238E27FC236}">
                  <a16:creationId xmlns:a16="http://schemas.microsoft.com/office/drawing/2014/main" id="{DF99FD17-C3CF-4A7C-9E8F-9E9533617932}"/>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5">
              <a:extLst>
                <a:ext uri="{FF2B5EF4-FFF2-40B4-BE49-F238E27FC236}">
                  <a16:creationId xmlns:a16="http://schemas.microsoft.com/office/drawing/2014/main" id="{5D8DE051-7812-46AE-9E9D-B0ED11337ABD}"/>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Trapezoid 665">
              <a:extLst>
                <a:ext uri="{FF2B5EF4-FFF2-40B4-BE49-F238E27FC236}">
                  <a16:creationId xmlns:a16="http://schemas.microsoft.com/office/drawing/2014/main" id="{EA85B3BF-5FAB-4C53-BA89-1BC4C7A5ADB9}"/>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a:extLst>
                <a:ext uri="{FF2B5EF4-FFF2-40B4-BE49-F238E27FC236}">
                  <a16:creationId xmlns:a16="http://schemas.microsoft.com/office/drawing/2014/main" id="{D8FF08A2-B17A-4159-8C51-BE4A4A6FB402}"/>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a:extLst>
                <a:ext uri="{FF2B5EF4-FFF2-40B4-BE49-F238E27FC236}">
                  <a16:creationId xmlns:a16="http://schemas.microsoft.com/office/drawing/2014/main" id="{B4A9F81D-ADBF-41BA-9DC1-E02C7B7DDAF9}"/>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9" name="Freeform: Shape 668">
              <a:extLst>
                <a:ext uri="{FF2B5EF4-FFF2-40B4-BE49-F238E27FC236}">
                  <a16:creationId xmlns:a16="http://schemas.microsoft.com/office/drawing/2014/main" id="{187BBDB9-6CF4-4C43-BC25-1DFF4DD3FA37}"/>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70" name="Oval 669">
              <a:extLst>
                <a:ext uri="{FF2B5EF4-FFF2-40B4-BE49-F238E27FC236}">
                  <a16:creationId xmlns:a16="http://schemas.microsoft.com/office/drawing/2014/main" id="{B72538A7-312E-48F7-B8B8-1E4DF0B0DC6E}"/>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Freeform: Shape 670">
              <a:extLst>
                <a:ext uri="{FF2B5EF4-FFF2-40B4-BE49-F238E27FC236}">
                  <a16:creationId xmlns:a16="http://schemas.microsoft.com/office/drawing/2014/main" id="{CC6FF624-D59A-4E36-B576-7CA1A434F08F}"/>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72" name="Oval 671">
              <a:extLst>
                <a:ext uri="{FF2B5EF4-FFF2-40B4-BE49-F238E27FC236}">
                  <a16:creationId xmlns:a16="http://schemas.microsoft.com/office/drawing/2014/main" id="{80C52112-EB38-4297-AE6E-005368BF0401}"/>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a:extLst>
                <a:ext uri="{FF2B5EF4-FFF2-40B4-BE49-F238E27FC236}">
                  <a16:creationId xmlns:a16="http://schemas.microsoft.com/office/drawing/2014/main" id="{5549A057-87E2-4348-B8A0-3ED90E4AABB1}"/>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97669" y="2129024"/>
            <a:ext cx="6096154" cy="4524315"/>
          </a:xfrm>
          <a:prstGeom prst="rect">
            <a:avLst/>
          </a:prstGeom>
        </p:spPr>
        <p:txBody>
          <a:bodyPr wrap="square">
            <a:spAutoFit/>
          </a:bodyPr>
          <a:lstStyle/>
          <a:p>
            <a:pPr fontAlgn="base"/>
            <a:r>
              <a:rPr lang="en-US" sz="2400" dirty="0">
                <a:solidFill>
                  <a:schemeClr val="bg1"/>
                </a:solidFill>
              </a:rPr>
              <a:t>“In your morning prayer each new day, ask Heavenly Father to guide you to recognize an opportunity to serve one of His precious children. </a:t>
            </a:r>
          </a:p>
          <a:p>
            <a:pPr fontAlgn="base"/>
            <a:endParaRPr lang="en-US" sz="2400" dirty="0">
              <a:solidFill>
                <a:schemeClr val="bg1"/>
              </a:solidFill>
            </a:endParaRPr>
          </a:p>
          <a:p>
            <a:pPr fontAlgn="base"/>
            <a:r>
              <a:rPr lang="en-US" sz="2400" dirty="0">
                <a:solidFill>
                  <a:schemeClr val="bg1"/>
                </a:solidFill>
              </a:rPr>
              <a:t>Then go throughout the day with your heart full of faith and love, looking for someone to help.</a:t>
            </a:r>
          </a:p>
          <a:p>
            <a:pPr fontAlgn="base"/>
            <a:endParaRPr lang="en-US" sz="2400" dirty="0">
              <a:solidFill>
                <a:schemeClr val="bg1"/>
              </a:solidFill>
            </a:endParaRPr>
          </a:p>
          <a:p>
            <a:pPr fontAlgn="base"/>
            <a:r>
              <a:rPr lang="en-US" sz="2400" dirty="0">
                <a:solidFill>
                  <a:schemeClr val="bg1"/>
                </a:solidFill>
              </a:rPr>
              <a:t>If you do this, your spiritual sensitivities will be enlarged and you will discover opportunities to serve that you never before realized were possible.”</a:t>
            </a:r>
            <a:endParaRPr lang="en-US" sz="2400" b="0" i="0" dirty="0">
              <a:solidFill>
                <a:schemeClr val="bg1"/>
              </a:solidFill>
              <a:effectLst/>
              <a:latin typeface="Open Sans"/>
            </a:endParaRPr>
          </a:p>
        </p:txBody>
      </p:sp>
      <p:sp>
        <p:nvSpPr>
          <p:cNvPr id="2" name="Rectangle 1"/>
          <p:cNvSpPr/>
          <p:nvPr/>
        </p:nvSpPr>
        <p:spPr>
          <a:xfrm>
            <a:off x="11572448" y="6390996"/>
            <a:ext cx="442750" cy="369332"/>
          </a:xfrm>
          <a:prstGeom prst="rect">
            <a:avLst/>
          </a:prstGeom>
        </p:spPr>
        <p:txBody>
          <a:bodyPr wrap="none">
            <a:spAutoFit/>
          </a:bodyPr>
          <a:lstStyle/>
          <a:p>
            <a:r>
              <a:rPr lang="en-US" dirty="0">
                <a:solidFill>
                  <a:schemeClr val="bg1"/>
                </a:solidFill>
              </a:rPr>
              <a:t>(6)</a:t>
            </a:r>
            <a:endParaRPr lang="en-US" dirty="0"/>
          </a:p>
        </p:txBody>
      </p:sp>
      <p:pic>
        <p:nvPicPr>
          <p:cNvPr id="10242" name="Picture 2" descr="Elder M. Russell Ball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9823" y="231834"/>
            <a:ext cx="1095375" cy="14573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morning prayer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779" y="356525"/>
            <a:ext cx="3080111" cy="232383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teens at sch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580" y="3244702"/>
            <a:ext cx="4818510" cy="271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2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6"/>
                                        </p:tgtEl>
                                        <p:attrNameLst>
                                          <p:attrName>style.visibility</p:attrName>
                                        </p:attrNameLst>
                                      </p:cBhvr>
                                      <p:to>
                                        <p:strVal val="visible"/>
                                      </p:to>
                                    </p:set>
                                    <p:animEffect transition="in" filter="fade">
                                      <p:cBhvr>
                                        <p:cTn id="9" dur="500"/>
                                        <p:tgtEl>
                                          <p:spTgt spid="102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lue background"/>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t="33613"/>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67" y="6550223"/>
            <a:ext cx="2706551" cy="307777"/>
          </a:xfrm>
          <a:prstGeom prst="rect">
            <a:avLst/>
          </a:prstGeom>
          <a:noFill/>
        </p:spPr>
        <p:txBody>
          <a:bodyPr wrap="square" rtlCol="0">
            <a:spAutoFit/>
          </a:bodyPr>
          <a:lstStyle/>
          <a:p>
            <a:r>
              <a:rPr lang="en-US" sz="1400" dirty="0">
                <a:solidFill>
                  <a:schemeClr val="bg1"/>
                </a:solidFill>
              </a:rPr>
              <a:t>John 13:18-30; Luke 16:22</a:t>
            </a:r>
          </a:p>
        </p:txBody>
      </p:sp>
      <p:sp>
        <p:nvSpPr>
          <p:cNvPr id="3" name="Rectangle 2"/>
          <p:cNvSpPr/>
          <p:nvPr/>
        </p:nvSpPr>
        <p:spPr>
          <a:xfrm>
            <a:off x="1050744" y="1097440"/>
            <a:ext cx="4083114" cy="1200329"/>
          </a:xfrm>
          <a:prstGeom prst="rect">
            <a:avLst/>
          </a:prstGeom>
        </p:spPr>
        <p:txBody>
          <a:bodyPr wrap="square">
            <a:spAutoFit/>
          </a:bodyPr>
          <a:lstStyle/>
          <a:p>
            <a:pPr fontAlgn="base"/>
            <a:r>
              <a:rPr lang="en-US" i="1" dirty="0">
                <a:solidFill>
                  <a:srgbClr val="FFFF00"/>
                </a:solidFill>
              </a:rPr>
              <a:t> When Jesus had thus said, he was troubled in spirit, and testified, and said, Verily, verily, I say unto you, that one of you shall betray me.</a:t>
            </a:r>
          </a:p>
        </p:txBody>
      </p:sp>
      <p:sp>
        <p:nvSpPr>
          <p:cNvPr id="10" name="Rectangle 9"/>
          <p:cNvSpPr/>
          <p:nvPr/>
        </p:nvSpPr>
        <p:spPr>
          <a:xfrm>
            <a:off x="11749250" y="6488668"/>
            <a:ext cx="442750" cy="369332"/>
          </a:xfrm>
          <a:prstGeom prst="rect">
            <a:avLst/>
          </a:prstGeom>
        </p:spPr>
        <p:txBody>
          <a:bodyPr wrap="none">
            <a:spAutoFit/>
          </a:bodyPr>
          <a:lstStyle/>
          <a:p>
            <a:r>
              <a:rPr lang="en-US" dirty="0">
                <a:solidFill>
                  <a:schemeClr val="bg1"/>
                </a:solidFill>
              </a:rPr>
              <a:t>(1)</a:t>
            </a:r>
            <a:endParaRPr lang="en-US" dirty="0"/>
          </a:p>
        </p:txBody>
      </p:sp>
      <p:sp>
        <p:nvSpPr>
          <p:cNvPr id="4" name="Rectangle 3"/>
          <p:cNvSpPr/>
          <p:nvPr/>
        </p:nvSpPr>
        <p:spPr>
          <a:xfrm>
            <a:off x="6184601" y="1358603"/>
            <a:ext cx="4010222" cy="523220"/>
          </a:xfrm>
          <a:prstGeom prst="rect">
            <a:avLst/>
          </a:prstGeom>
        </p:spPr>
        <p:txBody>
          <a:bodyPr wrap="square">
            <a:spAutoFit/>
          </a:bodyPr>
          <a:lstStyle/>
          <a:p>
            <a:pPr fontAlgn="base"/>
            <a:r>
              <a:rPr lang="en-US" sz="2800" dirty="0">
                <a:solidFill>
                  <a:schemeClr val="bg1"/>
                </a:solidFill>
              </a:rPr>
              <a:t>Leaning on the bosom = </a:t>
            </a:r>
          </a:p>
        </p:txBody>
      </p:sp>
      <p:sp>
        <p:nvSpPr>
          <p:cNvPr id="12" name="TextBox 11"/>
          <p:cNvSpPr txBox="1"/>
          <p:nvPr/>
        </p:nvSpPr>
        <p:spPr>
          <a:xfrm>
            <a:off x="15867" y="18328"/>
            <a:ext cx="12192000"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The Betrayer Amongst Them</a:t>
            </a:r>
            <a:endParaRPr lang="en-US" sz="4400" dirty="0">
              <a:solidFill>
                <a:schemeClr val="bg1"/>
              </a:solidFill>
              <a:latin typeface="Footlight MT Light" panose="0204060206030A020304" pitchFamily="18" charset="0"/>
            </a:endParaRPr>
          </a:p>
        </p:txBody>
      </p:sp>
      <p:sp>
        <p:nvSpPr>
          <p:cNvPr id="2" name="Rectangle 1"/>
          <p:cNvSpPr/>
          <p:nvPr/>
        </p:nvSpPr>
        <p:spPr>
          <a:xfrm>
            <a:off x="5806132" y="1885321"/>
            <a:ext cx="5913764" cy="4524315"/>
          </a:xfrm>
          <a:prstGeom prst="rect">
            <a:avLst/>
          </a:prstGeom>
        </p:spPr>
        <p:txBody>
          <a:bodyPr wrap="square">
            <a:spAutoFit/>
          </a:bodyPr>
          <a:lstStyle/>
          <a:p>
            <a:r>
              <a:rPr lang="en-US" dirty="0">
                <a:solidFill>
                  <a:schemeClr val="bg1"/>
                </a:solidFill>
                <a:latin typeface="Open Sans"/>
              </a:rPr>
              <a:t>In New Testament times, those dining at formal meals often reclined on low couches placed around tables, leaning on their left arms with their heads toward the table and their feet pointed away from the table. </a:t>
            </a:r>
          </a:p>
          <a:p>
            <a:endParaRPr lang="en-US" dirty="0">
              <a:solidFill>
                <a:schemeClr val="bg1"/>
              </a:solidFill>
              <a:latin typeface="Open Sans"/>
            </a:endParaRPr>
          </a:p>
          <a:p>
            <a:r>
              <a:rPr lang="en-US" dirty="0">
                <a:solidFill>
                  <a:schemeClr val="bg1"/>
                </a:solidFill>
                <a:latin typeface="Open Sans"/>
              </a:rPr>
              <a:t>Therefore, the guest seated to the right of the host would have leaned toward the host. This appears to have been where the Apostle John sat, “leaning on Jesus’ bosom,” or reclining toward Jesus, during the meal.</a:t>
            </a:r>
          </a:p>
          <a:p>
            <a:endParaRPr lang="en-US" dirty="0">
              <a:solidFill>
                <a:schemeClr val="bg1"/>
              </a:solidFill>
              <a:latin typeface="Open Sans"/>
            </a:endParaRPr>
          </a:p>
          <a:p>
            <a:r>
              <a:rPr lang="en-US" dirty="0">
                <a:solidFill>
                  <a:schemeClr val="bg1"/>
                </a:solidFill>
                <a:latin typeface="Open Sans"/>
              </a:rPr>
              <a:t>This position would have allowed John, the disciple “whom Jesus loved,” to have private conversations with the Savior that would not have been heard by everyone at the meal, such as the one concerning Judas’s betrayal.</a:t>
            </a:r>
            <a:endParaRPr lang="en-US" dirty="0">
              <a:solidFill>
                <a:schemeClr val="bg1"/>
              </a:solidFill>
            </a:endParaRPr>
          </a:p>
        </p:txBody>
      </p:sp>
      <p:grpSp>
        <p:nvGrpSpPr>
          <p:cNvPr id="6" name="Group 5"/>
          <p:cNvGrpSpPr/>
          <p:nvPr/>
        </p:nvGrpSpPr>
        <p:grpSpPr>
          <a:xfrm>
            <a:off x="113251" y="2999005"/>
            <a:ext cx="5579630" cy="3349075"/>
            <a:chOff x="113251" y="2999005"/>
            <a:chExt cx="5579630" cy="3349075"/>
          </a:xfrm>
        </p:grpSpPr>
        <p:pic>
          <p:nvPicPr>
            <p:cNvPr id="12292" name="Picture 4" descr="Image result for betrayal of jesus at last su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51" y="2999005"/>
              <a:ext cx="5579630" cy="314319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13251" y="6101859"/>
              <a:ext cx="2706551" cy="246221"/>
            </a:xfrm>
            <a:prstGeom prst="rect">
              <a:avLst/>
            </a:prstGeom>
            <a:noFill/>
          </p:spPr>
          <p:txBody>
            <a:bodyPr wrap="square" rtlCol="0">
              <a:spAutoFit/>
            </a:bodyPr>
            <a:lstStyle/>
            <a:p>
              <a:r>
                <a:rPr lang="en-US" sz="1000" dirty="0">
                  <a:solidFill>
                    <a:schemeClr val="bg1"/>
                  </a:solidFill>
                </a:rPr>
                <a:t>Walter </a:t>
              </a:r>
              <a:r>
                <a:rPr lang="en-US" sz="1000" dirty="0" err="1">
                  <a:solidFill>
                    <a:schemeClr val="bg1"/>
                  </a:solidFill>
                </a:rPr>
                <a:t>Rane</a:t>
              </a:r>
              <a:endParaRPr lang="en-US" sz="1000" dirty="0">
                <a:solidFill>
                  <a:schemeClr val="bg1"/>
                </a:solidFill>
              </a:endParaRPr>
            </a:p>
          </p:txBody>
        </p:sp>
      </p:grpSp>
    </p:spTree>
    <p:extLst>
      <p:ext uri="{BB962C8B-B14F-4D97-AF65-F5344CB8AC3E}">
        <p14:creationId xmlns:p14="http://schemas.microsoft.com/office/powerpoint/2010/main" val="131653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lue background"/>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t="33613"/>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67" y="6550223"/>
            <a:ext cx="2706551" cy="307777"/>
          </a:xfrm>
          <a:prstGeom prst="rect">
            <a:avLst/>
          </a:prstGeom>
          <a:noFill/>
        </p:spPr>
        <p:txBody>
          <a:bodyPr wrap="square" rtlCol="0">
            <a:spAutoFit/>
          </a:bodyPr>
          <a:lstStyle/>
          <a:p>
            <a:r>
              <a:rPr lang="en-US" sz="1400" dirty="0">
                <a:solidFill>
                  <a:schemeClr val="bg1"/>
                </a:solidFill>
              </a:rPr>
              <a:t>John 13:26-27</a:t>
            </a:r>
          </a:p>
        </p:txBody>
      </p:sp>
      <p:sp>
        <p:nvSpPr>
          <p:cNvPr id="10" name="Rectangle 9"/>
          <p:cNvSpPr/>
          <p:nvPr/>
        </p:nvSpPr>
        <p:spPr>
          <a:xfrm>
            <a:off x="11749250" y="6488668"/>
            <a:ext cx="442750" cy="369332"/>
          </a:xfrm>
          <a:prstGeom prst="rect">
            <a:avLst/>
          </a:prstGeom>
        </p:spPr>
        <p:txBody>
          <a:bodyPr wrap="none">
            <a:spAutoFit/>
          </a:bodyPr>
          <a:lstStyle/>
          <a:p>
            <a:r>
              <a:rPr lang="en-US" dirty="0">
                <a:solidFill>
                  <a:schemeClr val="bg1"/>
                </a:solidFill>
              </a:rPr>
              <a:t>(1)</a:t>
            </a:r>
            <a:endParaRPr lang="en-US" dirty="0"/>
          </a:p>
        </p:txBody>
      </p:sp>
      <p:sp>
        <p:nvSpPr>
          <p:cNvPr id="12" name="TextBox 11"/>
          <p:cNvSpPr txBox="1"/>
          <p:nvPr/>
        </p:nvSpPr>
        <p:spPr>
          <a:xfrm>
            <a:off x="15867" y="18328"/>
            <a:ext cx="12192000"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Sop</a:t>
            </a:r>
            <a:endParaRPr lang="en-US" sz="4400" dirty="0">
              <a:solidFill>
                <a:schemeClr val="bg1"/>
              </a:solidFill>
              <a:latin typeface="Footlight MT Light" panose="0204060206030A020304" pitchFamily="18" charset="0"/>
            </a:endParaRPr>
          </a:p>
        </p:txBody>
      </p:sp>
      <p:sp>
        <p:nvSpPr>
          <p:cNvPr id="2" name="Rectangle 1"/>
          <p:cNvSpPr/>
          <p:nvPr/>
        </p:nvSpPr>
        <p:spPr>
          <a:xfrm>
            <a:off x="429139" y="1126324"/>
            <a:ext cx="5913764" cy="2031325"/>
          </a:xfrm>
          <a:prstGeom prst="rect">
            <a:avLst/>
          </a:prstGeom>
        </p:spPr>
        <p:txBody>
          <a:bodyPr wrap="square">
            <a:spAutoFit/>
          </a:bodyPr>
          <a:lstStyle/>
          <a:p>
            <a:r>
              <a:rPr lang="en-US" dirty="0">
                <a:solidFill>
                  <a:schemeClr val="bg1"/>
                </a:solidFill>
              </a:rPr>
              <a:t>A small piece of bread that those dining would use to scoop broth and meat from a bowl. </a:t>
            </a:r>
          </a:p>
          <a:p>
            <a:endParaRPr lang="en-US" dirty="0">
              <a:solidFill>
                <a:schemeClr val="bg1"/>
              </a:solidFill>
            </a:endParaRPr>
          </a:p>
          <a:p>
            <a:r>
              <a:rPr lang="en-US" dirty="0">
                <a:solidFill>
                  <a:schemeClr val="bg1"/>
                </a:solidFill>
              </a:rPr>
              <a:t>Since it was a gesture of kindness and respect for a host to dip a sop and give it to a dinner guest, the Savior by this act presented Judas with an offer of friendship, perhaps one final opportunity for him to abandon his planned betrayal. </a:t>
            </a:r>
          </a:p>
        </p:txBody>
      </p:sp>
      <p:grpSp>
        <p:nvGrpSpPr>
          <p:cNvPr id="7" name="Group 6"/>
          <p:cNvGrpSpPr/>
          <p:nvPr/>
        </p:nvGrpSpPr>
        <p:grpSpPr>
          <a:xfrm>
            <a:off x="6786984" y="942249"/>
            <a:ext cx="3733772" cy="2988080"/>
            <a:chOff x="6802610" y="1329603"/>
            <a:chExt cx="3733772" cy="2988080"/>
          </a:xfrm>
        </p:grpSpPr>
        <p:pic>
          <p:nvPicPr>
            <p:cNvPr id="13316" name="Picture 4" descr="Image result for jesus and last supper"/>
            <p:cNvPicPr>
              <a:picLocks noChangeAspect="1" noChangeArrowheads="1"/>
            </p:cNvPicPr>
            <p:nvPr/>
          </p:nvPicPr>
          <p:blipFill rotWithShape="1">
            <a:blip r:embed="rId3">
              <a:extLst>
                <a:ext uri="{28A0092B-C50C-407E-A947-70E740481C1C}">
                  <a14:useLocalDpi xmlns:a14="http://schemas.microsoft.com/office/drawing/2010/main" val="0"/>
                </a:ext>
              </a:extLst>
            </a:blip>
            <a:srcRect r="2001" b="7624"/>
            <a:stretch/>
          </p:blipFill>
          <p:spPr bwMode="auto">
            <a:xfrm>
              <a:off x="6802610" y="1329603"/>
              <a:ext cx="3733772" cy="27540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891185" y="4071462"/>
              <a:ext cx="2706551" cy="246221"/>
            </a:xfrm>
            <a:prstGeom prst="rect">
              <a:avLst/>
            </a:prstGeom>
            <a:noFill/>
          </p:spPr>
          <p:txBody>
            <a:bodyPr wrap="square" rtlCol="0">
              <a:spAutoFit/>
            </a:bodyPr>
            <a:lstStyle/>
            <a:p>
              <a:r>
                <a:rPr lang="en-US" sz="1000" dirty="0">
                  <a:solidFill>
                    <a:schemeClr val="bg1"/>
                  </a:solidFill>
                </a:rPr>
                <a:t>Del Parson</a:t>
              </a:r>
            </a:p>
          </p:txBody>
        </p:sp>
      </p:grpSp>
      <p:grpSp>
        <p:nvGrpSpPr>
          <p:cNvPr id="16" name="Group 15"/>
          <p:cNvGrpSpPr/>
          <p:nvPr/>
        </p:nvGrpSpPr>
        <p:grpSpPr>
          <a:xfrm>
            <a:off x="1182024" y="3377441"/>
            <a:ext cx="6338616" cy="3295893"/>
            <a:chOff x="1182024" y="3377441"/>
            <a:chExt cx="6338616" cy="3295893"/>
          </a:xfrm>
        </p:grpSpPr>
        <p:grpSp>
          <p:nvGrpSpPr>
            <p:cNvPr id="8" name="Group 7"/>
            <p:cNvGrpSpPr/>
            <p:nvPr/>
          </p:nvGrpSpPr>
          <p:grpSpPr>
            <a:xfrm>
              <a:off x="1182024" y="3377441"/>
              <a:ext cx="3144911" cy="3295893"/>
              <a:chOff x="2626514" y="2845539"/>
              <a:chExt cx="3349701" cy="3605607"/>
            </a:xfrm>
          </p:grpSpPr>
          <p:pic>
            <p:nvPicPr>
              <p:cNvPr id="13320" name="Picture 8" descr="Image result for judas jesus"/>
              <p:cNvPicPr>
                <a:picLocks noChangeAspect="1" noChangeArrowheads="1"/>
              </p:cNvPicPr>
              <p:nvPr/>
            </p:nvPicPr>
            <p:blipFill rotWithShape="1">
              <a:blip r:embed="rId4">
                <a:extLst>
                  <a:ext uri="{28A0092B-C50C-407E-A947-70E740481C1C}">
                    <a14:useLocalDpi xmlns:a14="http://schemas.microsoft.com/office/drawing/2010/main" val="0"/>
                  </a:ext>
                </a:extLst>
              </a:blip>
              <a:srcRect r="1086" b="7042"/>
              <a:stretch/>
            </p:blipFill>
            <p:spPr bwMode="auto">
              <a:xfrm>
                <a:off x="2722418" y="2845539"/>
                <a:ext cx="3253797" cy="34247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626514" y="6204925"/>
                <a:ext cx="2706551" cy="246221"/>
              </a:xfrm>
              <a:prstGeom prst="rect">
                <a:avLst/>
              </a:prstGeom>
              <a:noFill/>
            </p:spPr>
            <p:txBody>
              <a:bodyPr wrap="square" rtlCol="0">
                <a:spAutoFit/>
              </a:bodyPr>
              <a:lstStyle/>
              <a:p>
                <a:r>
                  <a:rPr lang="en-US" sz="1000" dirty="0" err="1">
                    <a:solidFill>
                      <a:schemeClr val="bg1"/>
                    </a:solidFill>
                  </a:rPr>
                  <a:t>Slawa</a:t>
                </a:r>
                <a:r>
                  <a:rPr lang="en-US" sz="1000" dirty="0">
                    <a:solidFill>
                      <a:schemeClr val="bg1"/>
                    </a:solidFill>
                  </a:rPr>
                  <a:t> </a:t>
                </a:r>
                <a:r>
                  <a:rPr lang="en-US" sz="1000" dirty="0" err="1">
                    <a:solidFill>
                      <a:schemeClr val="bg1"/>
                    </a:solidFill>
                  </a:rPr>
                  <a:t>Radziszewska</a:t>
                </a:r>
                <a:endParaRPr lang="en-US" sz="1000" dirty="0">
                  <a:solidFill>
                    <a:schemeClr val="bg1"/>
                  </a:solidFill>
                </a:endParaRPr>
              </a:p>
            </p:txBody>
          </p:sp>
        </p:grpSp>
        <p:sp>
          <p:nvSpPr>
            <p:cNvPr id="9" name="Rectangle 8"/>
            <p:cNvSpPr/>
            <p:nvPr/>
          </p:nvSpPr>
          <p:spPr>
            <a:xfrm>
              <a:off x="4559231" y="4561347"/>
              <a:ext cx="2961409" cy="1200329"/>
            </a:xfrm>
            <a:prstGeom prst="rect">
              <a:avLst/>
            </a:prstGeom>
          </p:spPr>
          <p:txBody>
            <a:bodyPr wrap="square">
              <a:spAutoFit/>
            </a:bodyPr>
            <a:lstStyle/>
            <a:p>
              <a:endParaRPr lang="en-US" dirty="0">
                <a:solidFill>
                  <a:schemeClr val="bg1"/>
                </a:solidFill>
              </a:endParaRPr>
            </a:p>
            <a:p>
              <a:r>
                <a:rPr lang="en-US" dirty="0">
                  <a:solidFill>
                    <a:schemeClr val="bg1"/>
                  </a:solidFill>
                </a:rPr>
                <a:t>The Savior gave a sop to Judas, after which “Satan entered into him”</a:t>
              </a:r>
            </a:p>
          </p:txBody>
        </p:sp>
      </p:grpSp>
      <p:sp>
        <p:nvSpPr>
          <p:cNvPr id="11" name="Rectangle 10"/>
          <p:cNvSpPr/>
          <p:nvPr/>
        </p:nvSpPr>
        <p:spPr>
          <a:xfrm>
            <a:off x="7041890" y="4121860"/>
            <a:ext cx="3223959" cy="369332"/>
          </a:xfrm>
          <a:prstGeom prst="rect">
            <a:avLst/>
          </a:prstGeom>
        </p:spPr>
        <p:txBody>
          <a:bodyPr wrap="none">
            <a:spAutoFit/>
          </a:bodyPr>
          <a:lstStyle/>
          <a:p>
            <a:r>
              <a:rPr lang="en-US" i="1" dirty="0">
                <a:solidFill>
                  <a:srgbClr val="FFFF00"/>
                </a:solidFill>
                <a:latin typeface="Open Sans"/>
              </a:rPr>
              <a:t> “That thou </a:t>
            </a:r>
            <a:r>
              <a:rPr lang="en-US" i="1" dirty="0" err="1">
                <a:solidFill>
                  <a:srgbClr val="FFFF00"/>
                </a:solidFill>
                <a:latin typeface="Open Sans"/>
              </a:rPr>
              <a:t>doest</a:t>
            </a:r>
            <a:r>
              <a:rPr lang="en-US" i="1" dirty="0">
                <a:solidFill>
                  <a:srgbClr val="FFFF00"/>
                </a:solidFill>
                <a:latin typeface="Open Sans"/>
              </a:rPr>
              <a:t>, do quickly” </a:t>
            </a:r>
            <a:endParaRPr lang="en-US" i="1" dirty="0">
              <a:solidFill>
                <a:srgbClr val="FFFF00"/>
              </a:solidFill>
            </a:endParaRPr>
          </a:p>
        </p:txBody>
      </p:sp>
      <p:grpSp>
        <p:nvGrpSpPr>
          <p:cNvPr id="17" name="Group 16"/>
          <p:cNvGrpSpPr/>
          <p:nvPr/>
        </p:nvGrpSpPr>
        <p:grpSpPr>
          <a:xfrm>
            <a:off x="7520640" y="4701658"/>
            <a:ext cx="4556606" cy="1971676"/>
            <a:chOff x="7520640" y="4701658"/>
            <a:chExt cx="4556606" cy="1971676"/>
          </a:xfrm>
        </p:grpSpPr>
        <p:pic>
          <p:nvPicPr>
            <p:cNvPr id="13318" name="Picture 6" descr="Image result for giving sop to jud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0640" y="4701658"/>
              <a:ext cx="1962150" cy="19716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582110" y="4734342"/>
              <a:ext cx="2495136" cy="1754326"/>
            </a:xfrm>
            <a:prstGeom prst="rect">
              <a:avLst/>
            </a:prstGeom>
          </p:spPr>
          <p:txBody>
            <a:bodyPr wrap="square">
              <a:spAutoFit/>
            </a:bodyPr>
            <a:lstStyle/>
            <a:p>
              <a:r>
                <a:rPr lang="en-US" dirty="0">
                  <a:solidFill>
                    <a:schemeClr val="bg1"/>
                  </a:solidFill>
                  <a:latin typeface="Open Sans"/>
                </a:rPr>
                <a:t>He already knew what Judas had determined to do and that the time had come for him to act upon his final decision.</a:t>
              </a:r>
              <a:endParaRPr lang="en-US" dirty="0">
                <a:solidFill>
                  <a:schemeClr val="bg1"/>
                </a:solidFill>
              </a:endParaRPr>
            </a:p>
          </p:txBody>
        </p:sp>
      </p:grpSp>
    </p:spTree>
    <p:extLst>
      <p:ext uri="{BB962C8B-B14F-4D97-AF65-F5344CB8AC3E}">
        <p14:creationId xmlns:p14="http://schemas.microsoft.com/office/powerpoint/2010/main" val="2724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721" y="-3861"/>
            <a:ext cx="12192000" cy="1015663"/>
          </a:xfrm>
          <a:prstGeom prst="rect">
            <a:avLst/>
          </a:prstGeom>
          <a:noFill/>
        </p:spPr>
        <p:txBody>
          <a:bodyPr wrap="square" rtlCol="0">
            <a:spAutoFit/>
          </a:bodyPr>
          <a:lstStyle/>
          <a:p>
            <a:pPr algn="ctr"/>
            <a:r>
              <a:rPr lang="en-US" sz="6000" dirty="0">
                <a:latin typeface="Footlight MT Light" panose="0204060206030A020304" pitchFamily="18" charset="0"/>
              </a:rPr>
              <a:t>Love One Another</a:t>
            </a:r>
            <a:endParaRPr lang="en-US" sz="4400" dirty="0">
              <a:latin typeface="Footlight MT Light" panose="0204060206030A020304" pitchFamily="18" charset="0"/>
            </a:endParaRPr>
          </a:p>
        </p:txBody>
      </p:sp>
      <p:sp>
        <p:nvSpPr>
          <p:cNvPr id="9" name="Rectangle 8"/>
          <p:cNvSpPr/>
          <p:nvPr/>
        </p:nvSpPr>
        <p:spPr>
          <a:xfrm>
            <a:off x="6277818" y="1228997"/>
            <a:ext cx="5391006" cy="1569660"/>
          </a:xfrm>
          <a:prstGeom prst="rect">
            <a:avLst/>
          </a:prstGeom>
        </p:spPr>
        <p:txBody>
          <a:bodyPr wrap="square">
            <a:spAutoFit/>
          </a:bodyPr>
          <a:lstStyle/>
          <a:p>
            <a:pPr fontAlgn="base"/>
            <a:r>
              <a:rPr lang="en-US" sz="2400" dirty="0"/>
              <a:t>After the Savior dismissed Judas, the setting was prepared for the Savior to give important teachings to the rest of the Apostles.</a:t>
            </a:r>
            <a:endParaRPr lang="en-US" sz="2400" b="0" i="0" dirty="0">
              <a:solidFill>
                <a:schemeClr val="bg1"/>
              </a:solidFill>
              <a:effectLst/>
              <a:latin typeface="Open Sans"/>
            </a:endParaRPr>
          </a:p>
        </p:txBody>
      </p:sp>
      <p:sp>
        <p:nvSpPr>
          <p:cNvPr id="2" name="Rectangle 1"/>
          <p:cNvSpPr/>
          <p:nvPr/>
        </p:nvSpPr>
        <p:spPr>
          <a:xfrm>
            <a:off x="11572448" y="6390996"/>
            <a:ext cx="442750" cy="369332"/>
          </a:xfrm>
          <a:prstGeom prst="rect">
            <a:avLst/>
          </a:prstGeom>
        </p:spPr>
        <p:txBody>
          <a:bodyPr wrap="none">
            <a:spAutoFit/>
          </a:bodyPr>
          <a:lstStyle/>
          <a:p>
            <a:r>
              <a:rPr lang="en-US" dirty="0">
                <a:solidFill>
                  <a:schemeClr val="bg1"/>
                </a:solidFill>
              </a:rPr>
              <a:t>(1)</a:t>
            </a:r>
            <a:endParaRPr lang="en-US" dirty="0"/>
          </a:p>
        </p:txBody>
      </p:sp>
      <p:sp>
        <p:nvSpPr>
          <p:cNvPr id="8" name="Rectangle 7"/>
          <p:cNvSpPr/>
          <p:nvPr/>
        </p:nvSpPr>
        <p:spPr>
          <a:xfrm>
            <a:off x="567849" y="1148763"/>
            <a:ext cx="5186794" cy="1477328"/>
          </a:xfrm>
          <a:prstGeom prst="rect">
            <a:avLst/>
          </a:prstGeom>
          <a:solidFill>
            <a:schemeClr val="accent4">
              <a:lumMod val="75000"/>
            </a:schemeClr>
          </a:solidFill>
        </p:spPr>
        <p:txBody>
          <a:bodyPr wrap="square">
            <a:spAutoFit/>
          </a:bodyPr>
          <a:lstStyle/>
          <a:p>
            <a:r>
              <a:rPr lang="en-US" b="1" i="1" dirty="0">
                <a:solidFill>
                  <a:srgbClr val="FFFF00"/>
                </a:solidFill>
                <a:latin typeface="Palatino"/>
              </a:rPr>
              <a:t>Thou shalt not avenge, nor bear any grudge against the children of thy people, but thou shalt love thy </a:t>
            </a:r>
            <a:r>
              <a:rPr lang="en-US" b="1" i="1" dirty="0" err="1">
                <a:solidFill>
                  <a:srgbClr val="FFFF00"/>
                </a:solidFill>
                <a:latin typeface="Palatino"/>
              </a:rPr>
              <a:t>neighbour</a:t>
            </a:r>
            <a:r>
              <a:rPr lang="en-US" b="1" i="1" dirty="0">
                <a:solidFill>
                  <a:srgbClr val="FFFF00"/>
                </a:solidFill>
                <a:latin typeface="Palatino"/>
              </a:rPr>
              <a:t> as thyself: I am the </a:t>
            </a:r>
            <a:r>
              <a:rPr lang="en-US" b="1" i="1" cap="small" dirty="0">
                <a:solidFill>
                  <a:srgbClr val="FFFF00"/>
                </a:solidFill>
                <a:latin typeface="Palatino"/>
              </a:rPr>
              <a:t>Lord</a:t>
            </a:r>
            <a:r>
              <a:rPr lang="en-US" b="1" i="1" dirty="0">
                <a:solidFill>
                  <a:srgbClr val="FFFF00"/>
                </a:solidFill>
                <a:latin typeface="Palatino"/>
              </a:rPr>
              <a:t>.</a:t>
            </a:r>
          </a:p>
          <a:p>
            <a:r>
              <a:rPr lang="en-US" b="1" i="1" dirty="0">
                <a:solidFill>
                  <a:srgbClr val="FFFF00"/>
                </a:solidFill>
                <a:latin typeface="Palatino"/>
              </a:rPr>
              <a:t>Leviticus 19:18</a:t>
            </a:r>
            <a:endParaRPr lang="en-US" b="1" i="1" dirty="0">
              <a:solidFill>
                <a:srgbClr val="FFFF00"/>
              </a:solidFill>
            </a:endParaRPr>
          </a:p>
        </p:txBody>
      </p:sp>
      <p:sp>
        <p:nvSpPr>
          <p:cNvPr id="30" name="TextBox 29"/>
          <p:cNvSpPr txBox="1"/>
          <p:nvPr/>
        </p:nvSpPr>
        <p:spPr>
          <a:xfrm>
            <a:off x="15867" y="6550223"/>
            <a:ext cx="2706551" cy="307777"/>
          </a:xfrm>
          <a:prstGeom prst="rect">
            <a:avLst/>
          </a:prstGeom>
          <a:noFill/>
        </p:spPr>
        <p:txBody>
          <a:bodyPr wrap="square" rtlCol="0">
            <a:spAutoFit/>
          </a:bodyPr>
          <a:lstStyle/>
          <a:p>
            <a:r>
              <a:rPr lang="en-US" sz="1400" dirty="0">
                <a:solidFill>
                  <a:schemeClr val="bg1"/>
                </a:solidFill>
              </a:rPr>
              <a:t>John 13:34-35</a:t>
            </a:r>
          </a:p>
        </p:txBody>
      </p:sp>
      <p:grpSp>
        <p:nvGrpSpPr>
          <p:cNvPr id="31" name="Group 30"/>
          <p:cNvGrpSpPr/>
          <p:nvPr/>
        </p:nvGrpSpPr>
        <p:grpSpPr>
          <a:xfrm>
            <a:off x="5358247" y="4636670"/>
            <a:ext cx="6214201" cy="1754326"/>
            <a:chOff x="5358247" y="4012577"/>
            <a:chExt cx="6214201" cy="1754326"/>
          </a:xfrm>
        </p:grpSpPr>
        <p:sp>
          <p:nvSpPr>
            <p:cNvPr id="13" name="Rectangle 12"/>
            <p:cNvSpPr/>
            <p:nvPr/>
          </p:nvSpPr>
          <p:spPr>
            <a:xfrm>
              <a:off x="6584811" y="4012577"/>
              <a:ext cx="4987637" cy="1754326"/>
            </a:xfrm>
            <a:prstGeom prst="rect">
              <a:avLst/>
            </a:prstGeom>
          </p:spPr>
          <p:txBody>
            <a:bodyPr wrap="square">
              <a:spAutoFit/>
            </a:bodyPr>
            <a:lstStyle/>
            <a:p>
              <a:r>
                <a:rPr lang="en-US" dirty="0">
                  <a:solidFill>
                    <a:schemeClr val="bg1"/>
                  </a:solidFill>
                  <a:latin typeface="Open Sans"/>
                </a:rPr>
                <a:t>“Love is the beginning, the middle, and the end of the pathway of discipleship. It comforts, counsels, cures, and consoles. It leads us through valleys of darkness and through the veil of death. In the end love leads us to the glory and grandeur of eternal life. …</a:t>
              </a:r>
              <a:endParaRPr lang="en-US" dirty="0">
                <a:solidFill>
                  <a:schemeClr val="bg1"/>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247" y="4202634"/>
              <a:ext cx="1089314" cy="1374212"/>
            </a:xfrm>
            <a:prstGeom prst="rect">
              <a:avLst/>
            </a:prstGeom>
          </p:spPr>
        </p:pic>
      </p:grpSp>
      <p:grpSp>
        <p:nvGrpSpPr>
          <p:cNvPr id="14336" name="Group 14335"/>
          <p:cNvGrpSpPr/>
          <p:nvPr/>
        </p:nvGrpSpPr>
        <p:grpSpPr>
          <a:xfrm>
            <a:off x="1330038" y="3053530"/>
            <a:ext cx="10685160" cy="2971801"/>
            <a:chOff x="1330038" y="3053530"/>
            <a:chExt cx="10685160" cy="2971801"/>
          </a:xfrm>
        </p:grpSpPr>
        <p:sp>
          <p:nvSpPr>
            <p:cNvPr id="10" name="Rectangle 9"/>
            <p:cNvSpPr/>
            <p:nvPr/>
          </p:nvSpPr>
          <p:spPr>
            <a:xfrm>
              <a:off x="4613564" y="3481850"/>
              <a:ext cx="7401634" cy="830997"/>
            </a:xfrm>
            <a:prstGeom prst="rect">
              <a:avLst/>
            </a:prstGeom>
          </p:spPr>
          <p:txBody>
            <a:bodyPr wrap="square">
              <a:spAutoFit/>
            </a:bodyPr>
            <a:lstStyle/>
            <a:p>
              <a:r>
                <a:rPr lang="en-US" sz="2400" dirty="0">
                  <a:solidFill>
                    <a:schemeClr val="bg1"/>
                  </a:solidFill>
                  <a:latin typeface="Open Sans"/>
                </a:rPr>
                <a:t>The Savior commands us to love one another </a:t>
              </a:r>
              <a:r>
                <a:rPr lang="en-US" sz="2400" i="1" dirty="0">
                  <a:solidFill>
                    <a:schemeClr val="bg1"/>
                  </a:solidFill>
                  <a:latin typeface="Open Sans"/>
                </a:rPr>
                <a:t>as He loves us</a:t>
              </a:r>
              <a:endParaRPr lang="en-US" sz="2400" dirty="0">
                <a:solidFill>
                  <a:schemeClr val="bg1"/>
                </a:solidFill>
              </a:endParaRPr>
            </a:p>
          </p:txBody>
        </p:sp>
        <p:pic>
          <p:nvPicPr>
            <p:cNvPr id="14338" name="Picture 2" descr="Image result for love one another jes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038" y="3053530"/>
              <a:ext cx="3105150" cy="29718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13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572448" y="6390996"/>
            <a:ext cx="442750" cy="369332"/>
          </a:xfrm>
          <a:prstGeom prst="rect">
            <a:avLst/>
          </a:prstGeom>
        </p:spPr>
        <p:txBody>
          <a:bodyPr wrap="none">
            <a:spAutoFit/>
          </a:bodyPr>
          <a:lstStyle/>
          <a:p>
            <a:r>
              <a:rPr lang="en-US" dirty="0">
                <a:solidFill>
                  <a:schemeClr val="bg1"/>
                </a:solidFill>
              </a:rPr>
              <a:t>(7)</a:t>
            </a:r>
            <a:endParaRPr lang="en-US" dirty="0"/>
          </a:p>
        </p:txBody>
      </p:sp>
      <p:sp>
        <p:nvSpPr>
          <p:cNvPr id="9" name="Rectangle 8"/>
          <p:cNvSpPr/>
          <p:nvPr/>
        </p:nvSpPr>
        <p:spPr>
          <a:xfrm>
            <a:off x="1655605" y="226349"/>
            <a:ext cx="9223677" cy="2677656"/>
          </a:xfrm>
          <a:prstGeom prst="rect">
            <a:avLst/>
          </a:prstGeom>
        </p:spPr>
        <p:txBody>
          <a:bodyPr wrap="square">
            <a:spAutoFit/>
          </a:bodyPr>
          <a:lstStyle/>
          <a:p>
            <a:pPr fontAlgn="base"/>
            <a:r>
              <a:rPr lang="en-US" sz="2400" i="1" dirty="0"/>
              <a:t>"Love is the only force that can erase the differences between people, that can bridge chasms of bitterness…</a:t>
            </a:r>
          </a:p>
          <a:p>
            <a:pPr fontAlgn="base"/>
            <a:endParaRPr lang="en-US" sz="2400" b="0" i="1" dirty="0">
              <a:effectLst/>
            </a:endParaRPr>
          </a:p>
          <a:p>
            <a:pPr fontAlgn="base"/>
            <a:r>
              <a:rPr lang="en-US" sz="2400" i="1" dirty="0"/>
              <a:t>"If the world is to be improved, the process of love must make a change in the hearts of mankind. It can do so when we look beyond self to give our love to God and others, and do so with all our heart, with all our soul, and with all our mind.</a:t>
            </a:r>
            <a:endParaRPr lang="en-US" sz="2400" b="0" i="1" dirty="0">
              <a:effectLs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8893" b="19537"/>
          <a:stretch/>
        </p:blipFill>
        <p:spPr>
          <a:xfrm>
            <a:off x="363682" y="1084373"/>
            <a:ext cx="1164822" cy="1481611"/>
          </a:xfrm>
          <a:prstGeom prst="rect">
            <a:avLst/>
          </a:prstGeom>
        </p:spPr>
      </p:pic>
      <p:pic>
        <p:nvPicPr>
          <p:cNvPr id="15364" name="Picture 4" descr="Image result for animated circ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9264" y="2655259"/>
            <a:ext cx="6865315" cy="40069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27703" y="2799746"/>
            <a:ext cx="1923544" cy="1477328"/>
          </a:xfrm>
          <a:prstGeom prst="rect">
            <a:avLst/>
          </a:prstGeom>
        </p:spPr>
        <p:txBody>
          <a:bodyPr wrap="square">
            <a:spAutoFit/>
          </a:bodyPr>
          <a:lstStyle/>
          <a:p>
            <a:pPr algn="ctr"/>
            <a:r>
              <a:rPr lang="en-US" dirty="0"/>
              <a:t>H</a:t>
            </a:r>
            <a:r>
              <a:rPr lang="en-US" dirty="0">
                <a:latin typeface="Abadi" panose="020B0604020104020204" pitchFamily="34" charset="0"/>
              </a:rPr>
              <a:t>ate drew a circle that shut me out-</a:t>
            </a:r>
            <a:br>
              <a:rPr lang="en-US" dirty="0"/>
            </a:br>
            <a:r>
              <a:rPr lang="en-US" dirty="0">
                <a:latin typeface="Abadi" panose="020B0604020104020204" pitchFamily="34" charset="0"/>
              </a:rPr>
              <a:t>Heretic, rebel, a thing to flout.</a:t>
            </a:r>
            <a:r>
              <a:rPr lang="en-US" dirty="0"/>
              <a:t> </a:t>
            </a:r>
          </a:p>
        </p:txBody>
      </p:sp>
      <p:sp>
        <p:nvSpPr>
          <p:cNvPr id="6" name="Rectangle 5"/>
          <p:cNvSpPr/>
          <p:nvPr/>
        </p:nvSpPr>
        <p:spPr>
          <a:xfrm>
            <a:off x="7470840" y="3677610"/>
            <a:ext cx="1569251" cy="923330"/>
          </a:xfrm>
          <a:prstGeom prst="rect">
            <a:avLst/>
          </a:prstGeom>
        </p:spPr>
        <p:txBody>
          <a:bodyPr wrap="square">
            <a:spAutoFit/>
          </a:bodyPr>
          <a:lstStyle/>
          <a:p>
            <a:pPr algn="ctr"/>
            <a:r>
              <a:rPr lang="en-US" dirty="0">
                <a:latin typeface="Abadi" panose="020B0604020104020204" pitchFamily="34" charset="0"/>
              </a:rPr>
              <a:t>But Love and I had the wit to win:</a:t>
            </a:r>
          </a:p>
        </p:txBody>
      </p:sp>
      <p:sp>
        <p:nvSpPr>
          <p:cNvPr id="7" name="Rectangle 6"/>
          <p:cNvSpPr/>
          <p:nvPr/>
        </p:nvSpPr>
        <p:spPr>
          <a:xfrm>
            <a:off x="9647634" y="6303312"/>
            <a:ext cx="1716945" cy="369332"/>
          </a:xfrm>
          <a:prstGeom prst="rect">
            <a:avLst/>
          </a:prstGeom>
        </p:spPr>
        <p:txBody>
          <a:bodyPr wrap="none">
            <a:spAutoFit/>
          </a:bodyPr>
          <a:lstStyle/>
          <a:p>
            <a:r>
              <a:rPr lang="en-US" dirty="0"/>
              <a:t>Edwin Markham</a:t>
            </a:r>
          </a:p>
        </p:txBody>
      </p:sp>
      <p:grpSp>
        <p:nvGrpSpPr>
          <p:cNvPr id="15" name="Group 14"/>
          <p:cNvGrpSpPr/>
          <p:nvPr/>
        </p:nvGrpSpPr>
        <p:grpSpPr>
          <a:xfrm>
            <a:off x="5380500" y="4468042"/>
            <a:ext cx="217950" cy="836119"/>
            <a:chOff x="3729193" y="976912"/>
            <a:chExt cx="1003199" cy="3848561"/>
          </a:xfrm>
        </p:grpSpPr>
        <p:sp>
          <p:nvSpPr>
            <p:cNvPr id="16" name="Rounded Rectangle 15"/>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815699">
              <a:off x="4315029" y="3451384"/>
              <a:ext cx="308311" cy="137069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7501679" y="4778917"/>
            <a:ext cx="1679074" cy="923330"/>
          </a:xfrm>
          <a:prstGeom prst="rect">
            <a:avLst/>
          </a:prstGeom>
        </p:spPr>
        <p:txBody>
          <a:bodyPr wrap="square">
            <a:spAutoFit/>
          </a:bodyPr>
          <a:lstStyle/>
          <a:p>
            <a:pPr algn="ctr"/>
            <a:r>
              <a:rPr lang="en-US" dirty="0">
                <a:latin typeface="Abadi" panose="020B0604020104020204" pitchFamily="34" charset="0"/>
              </a:rPr>
              <a:t>We drew a circle that took him in.</a:t>
            </a:r>
            <a:r>
              <a:rPr lang="en-US" dirty="0"/>
              <a:t> </a:t>
            </a:r>
          </a:p>
        </p:txBody>
      </p:sp>
      <p:sp>
        <p:nvSpPr>
          <p:cNvPr id="23" name="Rectangle 22"/>
          <p:cNvSpPr/>
          <p:nvPr/>
        </p:nvSpPr>
        <p:spPr>
          <a:xfrm>
            <a:off x="0" y="5656981"/>
            <a:ext cx="4570969" cy="830997"/>
          </a:xfrm>
          <a:prstGeom prst="rect">
            <a:avLst/>
          </a:prstGeom>
        </p:spPr>
        <p:txBody>
          <a:bodyPr wrap="square">
            <a:spAutoFit/>
          </a:bodyPr>
          <a:lstStyle/>
          <a:p>
            <a:r>
              <a:rPr lang="en-US" sz="2400" dirty="0">
                <a:solidFill>
                  <a:schemeClr val="bg1"/>
                </a:solidFill>
              </a:rPr>
              <a:t>“Love is the defining characteristic of a disciple of Christ” (9)</a:t>
            </a:r>
          </a:p>
        </p:txBody>
      </p:sp>
      <p:pic>
        <p:nvPicPr>
          <p:cNvPr id="15366" name="Picture 6" descr="Image result for President Dieter F. Uchtdorf drawings"/>
          <p:cNvPicPr>
            <a:picLocks noChangeAspect="1" noChangeArrowheads="1"/>
          </p:cNvPicPr>
          <p:nvPr/>
        </p:nvPicPr>
        <p:blipFill rotWithShape="1">
          <a:blip r:embed="rId5">
            <a:extLst>
              <a:ext uri="{28A0092B-C50C-407E-A947-70E740481C1C}">
                <a14:useLocalDpi xmlns:a14="http://schemas.microsoft.com/office/drawing/2010/main" val="0"/>
              </a:ext>
            </a:extLst>
          </a:blip>
          <a:srcRect l="62632" t="26127" r="10675" b="26583"/>
          <a:stretch/>
        </p:blipFill>
        <p:spPr bwMode="auto">
          <a:xfrm>
            <a:off x="1547306" y="3706223"/>
            <a:ext cx="1346911" cy="1874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5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4.16667E-7 0 L 0.1625 -0.02338 " pathEditMode="relative" rAng="0" ptsTypes="AA">
                                      <p:cBhvr>
                                        <p:cTn id="30" dur="2000" fill="hold"/>
                                        <p:tgtEl>
                                          <p:spTgt spid="15"/>
                                        </p:tgtEl>
                                        <p:attrNameLst>
                                          <p:attrName>ppt_x</p:attrName>
                                          <p:attrName>ppt_y</p:attrName>
                                        </p:attrNameLst>
                                      </p:cBhvr>
                                      <p:rCtr x="8125" y="-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721" y="-3861"/>
            <a:ext cx="12192000" cy="1015663"/>
          </a:xfrm>
          <a:prstGeom prst="rect">
            <a:avLst/>
          </a:prstGeom>
          <a:noFill/>
        </p:spPr>
        <p:txBody>
          <a:bodyPr wrap="square" rtlCol="0">
            <a:spAutoFit/>
          </a:bodyPr>
          <a:lstStyle/>
          <a:p>
            <a:pPr algn="ctr"/>
            <a:r>
              <a:rPr lang="en-US" sz="6000" dirty="0">
                <a:latin typeface="Footlight MT Light" panose="0204060206030A020304" pitchFamily="18" charset="0"/>
              </a:rPr>
              <a:t>By This Shall Men Know</a:t>
            </a:r>
            <a:endParaRPr lang="en-US" sz="4400" dirty="0">
              <a:latin typeface="Footlight MT Light" panose="0204060206030A020304" pitchFamily="18" charset="0"/>
            </a:endParaRPr>
          </a:p>
        </p:txBody>
      </p:sp>
      <p:sp>
        <p:nvSpPr>
          <p:cNvPr id="2" name="Rectangle 1"/>
          <p:cNvSpPr/>
          <p:nvPr/>
        </p:nvSpPr>
        <p:spPr>
          <a:xfrm>
            <a:off x="11572448" y="6390996"/>
            <a:ext cx="442750" cy="369332"/>
          </a:xfrm>
          <a:prstGeom prst="rect">
            <a:avLst/>
          </a:prstGeom>
        </p:spPr>
        <p:txBody>
          <a:bodyPr wrap="none">
            <a:spAutoFit/>
          </a:bodyPr>
          <a:lstStyle/>
          <a:p>
            <a:r>
              <a:rPr lang="en-US" dirty="0">
                <a:solidFill>
                  <a:schemeClr val="bg1"/>
                </a:solidFill>
              </a:rPr>
              <a:t>(8)</a:t>
            </a:r>
            <a:endParaRPr lang="en-US" dirty="0"/>
          </a:p>
        </p:txBody>
      </p:sp>
      <p:sp>
        <p:nvSpPr>
          <p:cNvPr id="30" name="TextBox 29"/>
          <p:cNvSpPr txBox="1"/>
          <p:nvPr/>
        </p:nvSpPr>
        <p:spPr>
          <a:xfrm>
            <a:off x="15867" y="6550223"/>
            <a:ext cx="2706551" cy="307777"/>
          </a:xfrm>
          <a:prstGeom prst="rect">
            <a:avLst/>
          </a:prstGeom>
          <a:noFill/>
        </p:spPr>
        <p:txBody>
          <a:bodyPr wrap="square" rtlCol="0">
            <a:spAutoFit/>
          </a:bodyPr>
          <a:lstStyle/>
          <a:p>
            <a:r>
              <a:rPr lang="en-US" sz="1400" dirty="0">
                <a:solidFill>
                  <a:schemeClr val="bg1"/>
                </a:solidFill>
              </a:rPr>
              <a:t>John 13:34-35</a:t>
            </a:r>
          </a:p>
        </p:txBody>
      </p:sp>
      <p:sp>
        <p:nvSpPr>
          <p:cNvPr id="4" name="Rectangle 3"/>
          <p:cNvSpPr/>
          <p:nvPr/>
        </p:nvSpPr>
        <p:spPr>
          <a:xfrm>
            <a:off x="5614502" y="4858694"/>
            <a:ext cx="6096000" cy="1754326"/>
          </a:xfrm>
          <a:prstGeom prst="rect">
            <a:avLst/>
          </a:prstGeom>
        </p:spPr>
        <p:txBody>
          <a:bodyPr>
            <a:spAutoFit/>
          </a:bodyPr>
          <a:lstStyle/>
          <a:p>
            <a:r>
              <a:rPr lang="en-US" dirty="0">
                <a:solidFill>
                  <a:schemeClr val="bg1"/>
                </a:solidFill>
                <a:latin typeface="Abadi" panose="020B0604020104020204" pitchFamily="34" charset="0"/>
              </a:rPr>
              <a:t>Whom should we bar from our circle?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We might deny ourselves a nearness to our Savior because of our prejudices of neighborhood or possession or race-attitudes that Christ would surely condemn. Love has no boundary, no limitation of good will."</a:t>
            </a:r>
            <a:endParaRPr lang="en-US" dirty="0">
              <a:solidFill>
                <a:schemeClr val="bg1"/>
              </a:solidFill>
            </a:endParaRPr>
          </a:p>
        </p:txBody>
      </p:sp>
      <p:sp>
        <p:nvSpPr>
          <p:cNvPr id="5" name="Rectangle 4"/>
          <p:cNvSpPr/>
          <p:nvPr/>
        </p:nvSpPr>
        <p:spPr>
          <a:xfrm>
            <a:off x="2912241" y="1011802"/>
            <a:ext cx="6935553" cy="923330"/>
          </a:xfrm>
          <a:prstGeom prst="rect">
            <a:avLst/>
          </a:prstGeom>
        </p:spPr>
        <p:txBody>
          <a:bodyPr wrap="square">
            <a:spAutoFit/>
          </a:bodyPr>
          <a:lstStyle/>
          <a:p>
            <a:r>
              <a:rPr lang="en-US" dirty="0">
                <a:latin typeface="Abadi" panose="020B0604020104020204" pitchFamily="34" charset="0"/>
              </a:rPr>
              <a:t>"Besides loving God, we are commanded to follow what to many is a more difficult commandment: to love all, even enemies, and to go beyond the barriers of race or class or family relationships. </a:t>
            </a:r>
          </a:p>
        </p:txBody>
      </p:sp>
      <p:sp>
        <p:nvSpPr>
          <p:cNvPr id="7" name="AutoShape 2" descr="Image result for love one another jesus mother tere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love one another jesus mother tere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546906" y="2075222"/>
            <a:ext cx="6096000" cy="1477328"/>
          </a:xfrm>
          <a:prstGeom prst="rect">
            <a:avLst/>
          </a:prstGeom>
        </p:spPr>
        <p:txBody>
          <a:bodyPr>
            <a:spAutoFit/>
          </a:bodyPr>
          <a:lstStyle/>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It is easy, of course, to be kind to those who are kind to us-the usual standard of friendly reciprocity. But we are commanded to cultivate genuine fellowship and even a kinship with every human being on earth. </a:t>
            </a:r>
            <a:endParaRPr lang="en-US" dirty="0">
              <a:solidFill>
                <a:schemeClr val="bg1"/>
              </a:solidFill>
            </a:endParaRPr>
          </a:p>
        </p:txBody>
      </p:sp>
      <p:pic>
        <p:nvPicPr>
          <p:cNvPr id="19" name="Picture 18"/>
          <p:cNvPicPr>
            <a:picLocks noChangeAspect="1"/>
          </p:cNvPicPr>
          <p:nvPr/>
        </p:nvPicPr>
        <p:blipFill rotWithShape="1">
          <a:blip r:embed="rId3"/>
          <a:srcRect l="30155" t="43239" r="62177" b="36729"/>
          <a:stretch/>
        </p:blipFill>
        <p:spPr>
          <a:xfrm>
            <a:off x="2878580" y="3895267"/>
            <a:ext cx="1849582" cy="2717753"/>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0231" y="160337"/>
            <a:ext cx="1187204" cy="1506604"/>
          </a:xfrm>
          <a:prstGeom prst="rect">
            <a:avLst/>
          </a:prstGeom>
        </p:spPr>
      </p:pic>
      <p:pic>
        <p:nvPicPr>
          <p:cNvPr id="16390" name="Picture 6" descr="Image result for friendship across the wor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9978" y="2075222"/>
            <a:ext cx="3547255" cy="266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93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light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632311"/>
          </a:xfrm>
          <a:prstGeom prst="rect">
            <a:avLst/>
          </a:prstGeom>
          <a:noFill/>
        </p:spPr>
        <p:txBody>
          <a:bodyPr wrap="square" rtlCol="0">
            <a:spAutoFit/>
          </a:bodyPr>
          <a:lstStyle/>
          <a:p>
            <a:r>
              <a:rPr lang="en-US" dirty="0"/>
              <a:t>Sources:</a:t>
            </a:r>
          </a:p>
          <a:p>
            <a:endParaRPr lang="en-US" dirty="0"/>
          </a:p>
          <a:p>
            <a:r>
              <a:rPr lang="en-US" dirty="0"/>
              <a:t>Suggested Hymn: #308  </a:t>
            </a:r>
            <a:r>
              <a:rPr lang="en-US" i="1" dirty="0"/>
              <a:t>As I Have Loved You</a:t>
            </a:r>
          </a:p>
          <a:p>
            <a:endParaRPr lang="en-US" dirty="0"/>
          </a:p>
          <a:p>
            <a:endParaRPr lang="en-US" i="1" dirty="0"/>
          </a:p>
          <a:p>
            <a:r>
              <a:rPr lang="en-US" i="1" dirty="0"/>
              <a:t>Video: </a:t>
            </a:r>
          </a:p>
          <a:p>
            <a:r>
              <a:rPr lang="en-US" b="1" dirty="0"/>
              <a:t>Unselfish Service</a:t>
            </a:r>
            <a:r>
              <a:rPr lang="en-US" dirty="0"/>
              <a:t> (2:26)</a:t>
            </a:r>
          </a:p>
          <a:p>
            <a:r>
              <a:rPr lang="en-US" b="1" dirty="0"/>
              <a:t>He Truly Loves Us</a:t>
            </a:r>
            <a:r>
              <a:rPr lang="en-US" dirty="0"/>
              <a:t> (1:45)</a:t>
            </a:r>
            <a:endParaRPr lang="en-US" i="1" dirty="0"/>
          </a:p>
          <a:p>
            <a:endParaRPr lang="en-US" b="0" i="1" u="none" strike="noStrike" dirty="0">
              <a:effectLst/>
            </a:endParaRPr>
          </a:p>
          <a:p>
            <a:pPr marL="342900" indent="-342900">
              <a:buFontTx/>
              <a:buAutoNum type="arabicPeriod"/>
            </a:pPr>
            <a:endParaRPr lang="en-US" dirty="0"/>
          </a:p>
          <a:p>
            <a:pPr marL="342900" indent="-342900">
              <a:buFontTx/>
              <a:buAutoNum type="arabicPeriod"/>
            </a:pPr>
            <a:r>
              <a:rPr lang="en-US" dirty="0">
                <a:solidFill>
                  <a:schemeClr val="bg1"/>
                </a:solidFill>
              </a:rPr>
              <a:t>New Testament Institute Student Manual Chapter 25</a:t>
            </a:r>
          </a:p>
          <a:p>
            <a:pPr marL="342900" indent="-342900">
              <a:buFontTx/>
              <a:buAutoNum type="arabicPeriod"/>
            </a:pPr>
            <a:r>
              <a:rPr lang="en-US" dirty="0">
                <a:solidFill>
                  <a:schemeClr val="bg1"/>
                </a:solidFill>
                <a:latin typeface="Open Sans"/>
              </a:rPr>
              <a:t>Jeffrey R. Holland, “He Loved Them unto the End,”</a:t>
            </a:r>
            <a:r>
              <a:rPr lang="en-US" i="1" dirty="0">
                <a:solidFill>
                  <a:schemeClr val="bg1"/>
                </a:solidFill>
                <a:latin typeface="Open Sans"/>
              </a:rPr>
              <a:t> Ensign,</a:t>
            </a:r>
            <a:r>
              <a:rPr lang="en-US" dirty="0">
                <a:solidFill>
                  <a:schemeClr val="bg1"/>
                </a:solidFill>
                <a:latin typeface="Open Sans"/>
              </a:rPr>
              <a:t> Nov. 1989, 25</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1:708-710). </a:t>
            </a:r>
          </a:p>
          <a:p>
            <a:pPr marL="342900" indent="-342900">
              <a:buFontTx/>
              <a:buAutoNum type="arabicPeriod"/>
            </a:pPr>
            <a:r>
              <a:rPr lang="en-US" i="1" dirty="0">
                <a:solidFill>
                  <a:schemeClr val="bg1"/>
                </a:solidFill>
                <a:latin typeface="Open Sans"/>
              </a:rPr>
              <a:t>History of the Church,</a:t>
            </a:r>
            <a:r>
              <a:rPr lang="en-US" dirty="0">
                <a:solidFill>
                  <a:schemeClr val="bg1"/>
                </a:solidFill>
                <a:latin typeface="Open Sans"/>
              </a:rPr>
              <a:t> </a:t>
            </a:r>
            <a:r>
              <a:rPr lang="en-US" i="1" dirty="0">
                <a:solidFill>
                  <a:schemeClr val="bg1"/>
                </a:solidFill>
              </a:rPr>
              <a:t> </a:t>
            </a:r>
            <a:r>
              <a:rPr lang="en-US" dirty="0">
                <a:solidFill>
                  <a:schemeClr val="bg1"/>
                </a:solidFill>
                <a:latin typeface="Open Sans"/>
              </a:rPr>
              <a:t>1:323; </a:t>
            </a:r>
            <a:r>
              <a:rPr lang="en-US" dirty="0">
                <a:solidFill>
                  <a:schemeClr val="bg1"/>
                </a:solidFill>
              </a:rPr>
              <a:t>2:430–31</a:t>
            </a:r>
            <a:r>
              <a:rPr lang="en-US" dirty="0">
                <a:solidFill>
                  <a:schemeClr val="bg1"/>
                </a:solidFill>
                <a:latin typeface="Open Sans"/>
              </a:rPr>
              <a:t>]</a:t>
            </a:r>
          </a:p>
          <a:p>
            <a:pPr marL="342900" indent="-342900">
              <a:buFontTx/>
              <a:buAutoNum type="arabicPeriod"/>
            </a:pPr>
            <a:r>
              <a:rPr lang="en-US" dirty="0">
                <a:solidFill>
                  <a:schemeClr val="bg1"/>
                </a:solidFill>
              </a:rPr>
              <a:t>President Thomas S. Monson (“Guideposts for Life’s Journey” [Brigham Young University devotional, Nov. 13, 2007], 4;speeches.byu.edu).</a:t>
            </a:r>
          </a:p>
          <a:p>
            <a:pPr marL="342900" indent="-342900">
              <a:buFontTx/>
              <a:buAutoNum type="arabicPeriod"/>
            </a:pPr>
            <a:r>
              <a:rPr lang="en-US" dirty="0">
                <a:solidFill>
                  <a:schemeClr val="bg1"/>
                </a:solidFill>
              </a:rPr>
              <a:t>Elder M. Russell Ballard (“Be Anxiously Engaged,”</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2012, 31).</a:t>
            </a:r>
          </a:p>
          <a:p>
            <a:pPr marL="342900" indent="-342900">
              <a:buFontTx/>
              <a:buAutoNum type="arabicPeriod"/>
            </a:pPr>
            <a:r>
              <a:rPr lang="en-US" dirty="0">
                <a:solidFill>
                  <a:schemeClr val="bg1"/>
                </a:solidFill>
              </a:rPr>
              <a:t>Gordon B. Hinckley (</a:t>
            </a:r>
            <a:r>
              <a:rPr lang="en-US" i="1" dirty="0">
                <a:solidFill>
                  <a:schemeClr val="bg1"/>
                </a:solidFill>
              </a:rPr>
              <a:t>Faith: The Essence of True Religion</a:t>
            </a:r>
            <a:r>
              <a:rPr lang="en-US" dirty="0">
                <a:solidFill>
                  <a:schemeClr val="bg1"/>
                </a:solidFill>
              </a:rPr>
              <a:t> [Salt Lake City: Deseret Book Co., 1989], 48-49.)</a:t>
            </a:r>
          </a:p>
          <a:p>
            <a:pPr marL="342900" indent="-342900">
              <a:buFontTx/>
              <a:buAutoNum type="arabicPeriod"/>
            </a:pPr>
            <a:r>
              <a:rPr lang="en-US" dirty="0">
                <a:solidFill>
                  <a:schemeClr val="bg1"/>
                </a:solidFill>
                <a:latin typeface="Abadi" panose="020B0604020104020204" pitchFamily="34" charset="0"/>
              </a:rPr>
              <a:t>Elder David B. Haight (</a:t>
            </a:r>
            <a:r>
              <a:rPr lang="en-US" i="1" dirty="0">
                <a:solidFill>
                  <a:schemeClr val="bg1"/>
                </a:solidFill>
                <a:latin typeface="Abadi" panose="020B0604020104020204" pitchFamily="34" charset="0"/>
              </a:rPr>
              <a:t>A Light unto the World</a:t>
            </a:r>
            <a:r>
              <a:rPr lang="en-US" dirty="0">
                <a:solidFill>
                  <a:schemeClr val="bg1"/>
                </a:solidFill>
                <a:latin typeface="Abadi" panose="020B0604020104020204" pitchFamily="34" charset="0"/>
              </a:rPr>
              <a:t> [Salt Lake City: Deseret Book Co., 1997], 124.)</a:t>
            </a:r>
          </a:p>
          <a:p>
            <a:pPr marL="342900" indent="-342900">
              <a:buFontTx/>
              <a:buAutoNum type="arabicPeriod"/>
            </a:pPr>
            <a:r>
              <a:rPr lang="en-US" dirty="0">
                <a:solidFill>
                  <a:schemeClr val="bg1"/>
                </a:solidFill>
              </a:rPr>
              <a:t>President Dieter F. Uchtdorf “The Love of God,”</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2009, 22).</a:t>
            </a:r>
            <a:endParaRPr lang="en-US" i="1" dirty="0"/>
          </a:p>
        </p:txBody>
      </p:sp>
      <p:grpSp>
        <p:nvGrpSpPr>
          <p:cNvPr id="2" name="Group 7"/>
          <p:cNvGrpSpPr/>
          <p:nvPr/>
        </p:nvGrpSpPr>
        <p:grpSpPr>
          <a:xfrm>
            <a:off x="2668918" y="1346592"/>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EF86602E-010F-488F-B31D-3F0DA4B0C636}"/>
              </a:ext>
            </a:extLst>
          </p:cNvPr>
          <p:cNvSpPr>
            <a:spLocks noGrp="1"/>
          </p:cNvSpPr>
          <p:nvPr/>
        </p:nvSpPr>
        <p:spPr>
          <a:xfrm>
            <a:off x="109870" y="648659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914479847"/>
              </p:ext>
            </p:extLst>
          </p:nvPr>
        </p:nvGraphicFramePr>
        <p:xfrm>
          <a:off x="804868" y="306104"/>
          <a:ext cx="10434045" cy="2063808"/>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Jesus Washes Apostles Feet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13:1-17, 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Jesus Announces His Betrayal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26:21-25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14:18-21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22:21-23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13:18-22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43968">
                <a:tc>
                  <a:txBody>
                    <a:bodyPr/>
                    <a:lstStyle/>
                    <a:p>
                      <a:r>
                        <a:rPr lang="en-US" sz="1200" dirty="0"/>
                        <a:t>Judas, Alone, Leaves the Upper Room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13:23-30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343968">
                <a:tc>
                  <a:txBody>
                    <a:bodyPr/>
                    <a:lstStyle/>
                    <a:p>
                      <a:r>
                        <a:rPr lang="en-US" sz="1200" dirty="0"/>
                        <a:t>Commandment to Love One Another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13:31-35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343968">
                <a:tc>
                  <a:txBody>
                    <a:bodyPr/>
                    <a:lstStyle/>
                    <a:p>
                      <a:r>
                        <a:rPr lang="en-US" sz="1200" dirty="0"/>
                        <a:t>Peter’s Denial Prophesied and Profess Loyalty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26:34,</a:t>
                      </a:r>
                      <a:r>
                        <a:rPr lang="en-US" sz="1200" baseline="0" dirty="0"/>
                        <a:t> 35</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14:30, 31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22:33-38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13:36-38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63374" y="2369912"/>
            <a:ext cx="6096000" cy="2123658"/>
          </a:xfrm>
          <a:prstGeom prst="rect">
            <a:avLst/>
          </a:prstGeom>
          <a:ln>
            <a:solidFill>
              <a:schemeClr val="tx1"/>
            </a:solidFill>
          </a:ln>
        </p:spPr>
        <p:txBody>
          <a:bodyPr>
            <a:spAutoFit/>
          </a:bodyPr>
          <a:lstStyle/>
          <a:p>
            <a:pPr fontAlgn="base"/>
            <a:r>
              <a:rPr lang="en-US" sz="1200" b="1" dirty="0"/>
              <a:t>Loving His Disciples to the End John 13:1:</a:t>
            </a:r>
          </a:p>
          <a:p>
            <a:pPr fontAlgn="base"/>
            <a:r>
              <a:rPr lang="en-US" sz="1200" dirty="0"/>
              <a:t>This small circle of believers in this scarcely founded kingdom were about to pass through their severest trial, so he would set aside his own increasing anguish in order that he might yet once more serve and strengthen them. It does not matter that no one washed his feet. In transcendent humility he would continue to teach and to cleanse them. He would to the final hour—and beyond—be their sustaining servant. As John wrote, who was there and watched the wonder of it all, ‘Having loved his own which were in the world, he loved them unto the end.’ (John 13:1.)</a:t>
            </a:r>
          </a:p>
          <a:p>
            <a:pPr fontAlgn="base"/>
            <a:r>
              <a:rPr lang="en-US" sz="1200" dirty="0"/>
              <a:t>“So it had been, and so it was to be—through the night, and through the pain, and forever. He would </a:t>
            </a:r>
            <a:r>
              <a:rPr lang="en-US" sz="1200" i="1" dirty="0"/>
              <a:t>always</a:t>
            </a:r>
            <a:r>
              <a:rPr lang="en-US" sz="1200" dirty="0"/>
              <a:t> be their strength, and no anguish in his own soul would ever keep him from that sustaining role” Elder Jeffrey R. Holland (“He Loved Them unto the End,”</a:t>
            </a:r>
            <a:r>
              <a:rPr lang="en-US" sz="1200" i="1" dirty="0"/>
              <a:t> Ensign,</a:t>
            </a:r>
            <a:r>
              <a:rPr lang="en-US" sz="1200" dirty="0"/>
              <a:t> Nov. 1989, 25).</a:t>
            </a:r>
          </a:p>
        </p:txBody>
      </p:sp>
      <p:sp>
        <p:nvSpPr>
          <p:cNvPr id="4" name="Rectangle 3"/>
          <p:cNvSpPr/>
          <p:nvPr/>
        </p:nvSpPr>
        <p:spPr>
          <a:xfrm>
            <a:off x="63374" y="4493570"/>
            <a:ext cx="6096000" cy="1569660"/>
          </a:xfrm>
          <a:prstGeom prst="rect">
            <a:avLst/>
          </a:prstGeom>
          <a:ln>
            <a:solidFill>
              <a:schemeClr val="tx1"/>
            </a:solidFill>
          </a:ln>
        </p:spPr>
        <p:txBody>
          <a:bodyPr>
            <a:spAutoFit/>
          </a:bodyPr>
          <a:lstStyle/>
          <a:p>
            <a:pPr fontAlgn="base"/>
            <a:r>
              <a:rPr lang="en-US" sz="1200" b="1" dirty="0"/>
              <a:t>The Great Example John 13:13-15:</a:t>
            </a:r>
          </a:p>
          <a:p>
            <a:pPr fontAlgn="base"/>
            <a:r>
              <a:rPr lang="en-US" sz="1200" dirty="0"/>
              <a:t>“When the Savior was about to leave his Apostles, he gave them a great example of service. You remember he girded himself with a towel and washed his disciples’ feet [see John 13:3–17]. …</a:t>
            </a:r>
          </a:p>
          <a:p>
            <a:pPr fontAlgn="base"/>
            <a:r>
              <a:rPr lang="en-US" sz="1200" dirty="0"/>
              <a:t>“What an example of service to those great servants, followers of the Christ! He that is greatest among you, let him be least. So we sense the obligation to be of greater service to the membership of the Church, to devote our lives to the advancement of the kingdom of God on earth” President David O. McKay (in Conference Report, Apr. 1951, 158–59).</a:t>
            </a:r>
          </a:p>
        </p:txBody>
      </p:sp>
      <p:sp>
        <p:nvSpPr>
          <p:cNvPr id="5" name="Rectangle 4"/>
          <p:cNvSpPr/>
          <p:nvPr/>
        </p:nvSpPr>
        <p:spPr>
          <a:xfrm>
            <a:off x="6159374" y="2369912"/>
            <a:ext cx="6032626" cy="3416320"/>
          </a:xfrm>
          <a:prstGeom prst="rect">
            <a:avLst/>
          </a:prstGeom>
          <a:ln>
            <a:solidFill>
              <a:schemeClr val="tx1"/>
            </a:solidFill>
          </a:ln>
        </p:spPr>
        <p:txBody>
          <a:bodyPr wrap="square">
            <a:spAutoFit/>
          </a:bodyPr>
          <a:lstStyle/>
          <a:p>
            <a:pPr fontAlgn="base"/>
            <a:r>
              <a:rPr lang="en-US" sz="1200" b="1" dirty="0"/>
              <a:t>Love is the Great Commandment John 34-35:</a:t>
            </a:r>
          </a:p>
          <a:p>
            <a:pPr fontAlgn="base"/>
            <a:r>
              <a:rPr lang="en-US" sz="1200" dirty="0"/>
              <a:t>“Love is the beginning, the middle, and the end of the pathway of discipleship. It comforts, counsels, cures, and consoles. It leads us through valleys of darkness and through the veil of death. In the end love leads us to the glory and grandeur of eternal life. …</a:t>
            </a:r>
          </a:p>
          <a:p>
            <a:pPr fontAlgn="base"/>
            <a:endParaRPr lang="en-US" sz="1200" dirty="0"/>
          </a:p>
          <a:p>
            <a:pPr fontAlgn="base"/>
            <a:r>
              <a:rPr lang="en-US" sz="1200" b="1" dirty="0"/>
              <a:t>Continued </a:t>
            </a:r>
          </a:p>
          <a:p>
            <a:pPr fontAlgn="base"/>
            <a:r>
              <a:rPr lang="en-US" sz="1200" dirty="0"/>
              <a:t>“Brethren and sisters, as you prayerfully consider what you can do to increase harmony, spirituality, and build up the kingdom of God, consider your sacred duty to teach others to love the Lord and their fellowman. This is the central object of our existence. Without charity—or the pure love of Christ—whatever else we accomplish matters little. With it, all else becomes vibrant and alive.</a:t>
            </a:r>
          </a:p>
          <a:p>
            <a:pPr fontAlgn="base"/>
            <a:r>
              <a:rPr lang="en-US" sz="1200" dirty="0"/>
              <a:t>“When we inspire and teach others to fill their hearts with love, obedience flows from the inside out in voluntary acts of self-sacrifice and service. …</a:t>
            </a:r>
          </a:p>
          <a:p>
            <a:pPr fontAlgn="base"/>
            <a:r>
              <a:rPr lang="en-US" sz="1200" dirty="0"/>
              <a:t>“When Jesus gave His disciples a new commandment to ‘love one another; as I have loved you’ [John 13:34], He gave to them the grand key to happiness in this life and glory in the next.</a:t>
            </a:r>
          </a:p>
          <a:p>
            <a:pPr fontAlgn="base"/>
            <a:r>
              <a:rPr lang="en-US" sz="1200" dirty="0"/>
              <a:t>“Love is the greatest of all the commandments—all others hang upon it. It is our focus as followers of the living Christ” Elder Joseph B. Wirthlin (“The Great Commandment,”</a:t>
            </a:r>
            <a:r>
              <a:rPr lang="en-US" sz="1200" i="1" dirty="0"/>
              <a:t> Ensign</a:t>
            </a:r>
            <a:r>
              <a:rPr lang="en-US" sz="1200" dirty="0"/>
              <a:t> </a:t>
            </a:r>
            <a:r>
              <a:rPr lang="en-US" sz="1200" dirty="0" err="1"/>
              <a:t>or</a:t>
            </a:r>
            <a:r>
              <a:rPr lang="en-US" sz="1200" i="1" dirty="0" err="1"/>
              <a:t>Liahona</a:t>
            </a:r>
            <a:r>
              <a:rPr lang="en-US" sz="1200" i="1" dirty="0"/>
              <a:t>,</a:t>
            </a:r>
            <a:r>
              <a:rPr lang="en-US" sz="1200" dirty="0"/>
              <a:t> Nov. 2007, 28–31).</a:t>
            </a:r>
          </a:p>
        </p:txBody>
      </p:sp>
    </p:spTree>
    <p:extLst>
      <p:ext uri="{BB962C8B-B14F-4D97-AF65-F5344CB8AC3E}">
        <p14:creationId xmlns:p14="http://schemas.microsoft.com/office/powerpoint/2010/main" val="201278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7018986" cy="2862322"/>
          </a:xfrm>
          <a:prstGeom prst="rect">
            <a:avLst/>
          </a:prstGeom>
          <a:ln>
            <a:solidFill>
              <a:schemeClr val="tx1"/>
            </a:solidFill>
          </a:ln>
        </p:spPr>
        <p:txBody>
          <a:bodyPr wrap="square">
            <a:spAutoFit/>
          </a:bodyPr>
          <a:lstStyle/>
          <a:p>
            <a:pPr fontAlgn="base"/>
            <a:r>
              <a:rPr lang="en-US" sz="1200" b="1" dirty="0"/>
              <a:t>Love One Another John 34-35:</a:t>
            </a:r>
          </a:p>
          <a:p>
            <a:pPr fontAlgn="base"/>
            <a:r>
              <a:rPr lang="en-US" sz="1200" dirty="0"/>
              <a:t>"How often have we read the words 'a new commandment I give unto you'? The Ten Commandments had sounded down through the millennia since Moses' time, and now an additional commandment came from the Master: 'That ye love one another; as I have loved you, that ye also love one another.' (John 13:34.)</a:t>
            </a:r>
          </a:p>
          <a:p>
            <a:pPr fontAlgn="base"/>
            <a:r>
              <a:rPr lang="en-US" sz="1200" dirty="0"/>
              <a:t>"Only those who are true possessors of charity can measure up to the full stature of this new commandment. This is the commandment that lifts us to the more noble and virtuous life. We cannot nor ever will love one another as He has loved us until we exercise in our own lives the full dimensions of charity. Those who practice charity may not always receive the promised benefits and ultimate successes. Ours is a different time schedule, but by and by we will all learn and know that 'charity never </a:t>
            </a:r>
            <a:r>
              <a:rPr lang="en-US" sz="1200" dirty="0" err="1"/>
              <a:t>faileth</a:t>
            </a:r>
            <a:r>
              <a:rPr lang="en-US" sz="1200" dirty="0"/>
              <a:t>.' (Corinthians 13:8.) The pure love of Christ will eventually triumph over all the evils, including power, pride, boasting, worldly acclaim, cruelty, wars, perversion, sadness, and heartache. The Lord through His servants has promised that charity will never fail. One day charity, the pure love of Christ, will triumph over all the world. Those who are possessors of charity will triumph over all evil and will dwell with the author of this 'new commandment' forever and </a:t>
            </a:r>
            <a:r>
              <a:rPr lang="en-US" sz="1200" dirty="0" err="1"/>
              <a:t>forever.“</a:t>
            </a:r>
            <a:r>
              <a:rPr lang="en-US" sz="1200" b="1" dirty="0" err="1"/>
              <a:t>Vaughn</a:t>
            </a:r>
            <a:r>
              <a:rPr lang="en-US" sz="1200" b="1" dirty="0"/>
              <a:t> J. Featherstone</a:t>
            </a:r>
            <a:r>
              <a:rPr lang="en-US" sz="1200" dirty="0"/>
              <a:t> (</a:t>
            </a:r>
            <a:r>
              <a:rPr lang="en-US" sz="1200" i="1" dirty="0"/>
              <a:t>The Incomparable Christ: Our Master and Model</a:t>
            </a:r>
            <a:r>
              <a:rPr lang="en-US" sz="1200" dirty="0"/>
              <a:t> [Salt Lake City: Deseret Book Co., 1995], 78-79.)</a:t>
            </a:r>
          </a:p>
        </p:txBody>
      </p:sp>
      <p:sp>
        <p:nvSpPr>
          <p:cNvPr id="4" name="Rectangle 3"/>
          <p:cNvSpPr/>
          <p:nvPr/>
        </p:nvSpPr>
        <p:spPr>
          <a:xfrm>
            <a:off x="0" y="2862322"/>
            <a:ext cx="7018986" cy="1754326"/>
          </a:xfrm>
          <a:prstGeom prst="rect">
            <a:avLst/>
          </a:prstGeom>
          <a:ln>
            <a:solidFill>
              <a:schemeClr val="tx1"/>
            </a:solidFill>
          </a:ln>
        </p:spPr>
        <p:txBody>
          <a:bodyPr wrap="square">
            <a:spAutoFit/>
          </a:bodyPr>
          <a:lstStyle/>
          <a:p>
            <a:r>
              <a:rPr lang="en-US" sz="1200" b="1" dirty="0"/>
              <a:t>By This Shall Men Know John 13:34-35:</a:t>
            </a:r>
          </a:p>
          <a:p>
            <a:r>
              <a:rPr lang="en-US" sz="1200" dirty="0"/>
              <a:t>"In building the kingdom of God, every positive act, every friendly greeting, every warm smile, every thoughtful, kind note contributes to the strength of the whole. It is my prayer that we may be open and outgoing, friendly, and helpful to all who come among us. But let us give special care and concern for the new converts to the Church. When we detect a halting step or a stumble as they begin their journey on the gospel path, let us be there to lift and support with words of kindness and concern; let us be available to give gentle, loving counsel that will strengthen and sustain. Let us conscientiously look for occasions to show that love which the Savior admonished us to have when He said, 'A new commandment I give unto you, That ye love one another' (John 13:34)." Elder Carl B. Pratt ("Care for New Converts," </a:t>
            </a:r>
            <a:r>
              <a:rPr lang="en-US" sz="1200" i="1" dirty="0"/>
              <a:t>Ensign</a:t>
            </a:r>
            <a:r>
              <a:rPr lang="en-US" sz="1200" dirty="0"/>
              <a:t>, Nov. 1997, 12)</a:t>
            </a:r>
          </a:p>
        </p:txBody>
      </p:sp>
      <p:sp>
        <p:nvSpPr>
          <p:cNvPr id="6" name="Rectangle 5"/>
          <p:cNvSpPr/>
          <p:nvPr/>
        </p:nvSpPr>
        <p:spPr>
          <a:xfrm>
            <a:off x="0" y="4616648"/>
            <a:ext cx="7018986" cy="830997"/>
          </a:xfrm>
          <a:prstGeom prst="rect">
            <a:avLst/>
          </a:prstGeom>
          <a:ln>
            <a:solidFill>
              <a:schemeClr val="tx1"/>
            </a:solidFill>
          </a:ln>
        </p:spPr>
        <p:txBody>
          <a:bodyPr wrap="square">
            <a:spAutoFit/>
          </a:bodyPr>
          <a:lstStyle/>
          <a:p>
            <a:r>
              <a:rPr lang="en-US" sz="1200" b="1" dirty="0"/>
              <a:t>The Love of the Savior</a:t>
            </a:r>
            <a:br>
              <a:rPr lang="en-US" sz="1200" dirty="0"/>
            </a:br>
            <a:r>
              <a:rPr lang="en-US" sz="1200" dirty="0"/>
              <a:t>“The love the Savior described is an active love. It is not manifested through large and heroic deeds but rather through simple acts of kindness and service” Elder M. Russell Ballard (“Finding Joy through Loving Service,”</a:t>
            </a:r>
            <a:r>
              <a:rPr lang="en-US" sz="1200" i="1" dirty="0"/>
              <a:t> Ensign</a:t>
            </a:r>
            <a:r>
              <a:rPr lang="en-US" sz="1200" dirty="0"/>
              <a:t> or </a:t>
            </a:r>
            <a:r>
              <a:rPr lang="en-US" sz="1200" i="1" dirty="0"/>
              <a:t>Liahona,</a:t>
            </a:r>
            <a:r>
              <a:rPr lang="en-US" sz="1200" dirty="0"/>
              <a:t> May 2011, 47).</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1162" y="2245704"/>
            <a:ext cx="1810693" cy="584775"/>
          </a:xfrm>
          <a:prstGeom prst="rect">
            <a:avLst/>
          </a:prstGeom>
          <a:noFill/>
        </p:spPr>
        <p:txBody>
          <a:bodyPr wrap="square" rtlCol="0">
            <a:spAutoFit/>
          </a:bodyPr>
          <a:lstStyle/>
          <a:p>
            <a:r>
              <a:rPr lang="en-US" sz="3200" dirty="0"/>
              <a:t>Unhappy</a:t>
            </a:r>
          </a:p>
        </p:txBody>
      </p:sp>
      <p:sp>
        <p:nvSpPr>
          <p:cNvPr id="6" name="TextBox 5"/>
          <p:cNvSpPr txBox="1"/>
          <p:nvPr/>
        </p:nvSpPr>
        <p:spPr>
          <a:xfrm>
            <a:off x="37722" y="296120"/>
            <a:ext cx="12192000" cy="1015663"/>
          </a:xfrm>
          <a:prstGeom prst="rect">
            <a:avLst/>
          </a:prstGeom>
          <a:noFill/>
        </p:spPr>
        <p:txBody>
          <a:bodyPr wrap="square" rtlCol="0">
            <a:spAutoFit/>
          </a:bodyPr>
          <a:lstStyle/>
          <a:p>
            <a:pPr algn="ctr"/>
            <a:r>
              <a:rPr lang="en-US" sz="6000" dirty="0">
                <a:latin typeface="Footlight MT Light" panose="0204060206030A020304" pitchFamily="18" charset="0"/>
              </a:rPr>
              <a:t>How Happy Are You?</a:t>
            </a:r>
            <a:endParaRPr lang="en-US" sz="4400" dirty="0">
              <a:latin typeface="Footlight MT Light" panose="0204060206030A020304" pitchFamily="18" charset="0"/>
            </a:endParaRPr>
          </a:p>
        </p:txBody>
      </p:sp>
      <p:cxnSp>
        <p:nvCxnSpPr>
          <p:cNvPr id="3" name="Straight Connector 2"/>
          <p:cNvCxnSpPr/>
          <p:nvPr/>
        </p:nvCxnSpPr>
        <p:spPr>
          <a:xfrm>
            <a:off x="934035" y="2159279"/>
            <a:ext cx="10437116" cy="52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062991" y="2265508"/>
            <a:ext cx="2616321" cy="584775"/>
          </a:xfrm>
          <a:prstGeom prst="rect">
            <a:avLst/>
          </a:prstGeom>
          <a:noFill/>
        </p:spPr>
        <p:txBody>
          <a:bodyPr wrap="square" rtlCol="0">
            <a:spAutoFit/>
          </a:bodyPr>
          <a:lstStyle/>
          <a:p>
            <a:r>
              <a:rPr lang="en-US" sz="3200" dirty="0"/>
              <a:t>Truly Happy</a:t>
            </a:r>
          </a:p>
        </p:txBody>
      </p:sp>
      <p:sp>
        <p:nvSpPr>
          <p:cNvPr id="4" name="Rectangle 3"/>
          <p:cNvSpPr/>
          <p:nvPr/>
        </p:nvSpPr>
        <p:spPr>
          <a:xfrm>
            <a:off x="344032" y="4086826"/>
            <a:ext cx="2536480" cy="1569660"/>
          </a:xfrm>
          <a:prstGeom prst="rect">
            <a:avLst/>
          </a:prstGeom>
        </p:spPr>
        <p:txBody>
          <a:bodyPr wrap="square">
            <a:spAutoFit/>
          </a:bodyPr>
          <a:lstStyle/>
          <a:p>
            <a:pPr algn="ctr" fontAlgn="base"/>
            <a:r>
              <a:rPr lang="en-US" sz="2400" dirty="0">
                <a:solidFill>
                  <a:schemeClr val="bg1"/>
                </a:solidFill>
                <a:latin typeface="Open Sans"/>
              </a:rPr>
              <a:t>Where would you place yourself on this continuum?</a:t>
            </a:r>
            <a:endParaRPr lang="en-US" sz="2400" b="0" i="0" dirty="0">
              <a:solidFill>
                <a:schemeClr val="bg1"/>
              </a:solidFill>
              <a:effectLst/>
              <a:latin typeface="Open Sans"/>
            </a:endParaRPr>
          </a:p>
        </p:txBody>
      </p:sp>
      <p:sp>
        <p:nvSpPr>
          <p:cNvPr id="9" name="Rectangle 8"/>
          <p:cNvSpPr/>
          <p:nvPr/>
        </p:nvSpPr>
        <p:spPr>
          <a:xfrm>
            <a:off x="4675360" y="4226729"/>
            <a:ext cx="2860895" cy="1200329"/>
          </a:xfrm>
          <a:prstGeom prst="rect">
            <a:avLst/>
          </a:prstGeom>
        </p:spPr>
        <p:txBody>
          <a:bodyPr wrap="square">
            <a:spAutoFit/>
          </a:bodyPr>
          <a:lstStyle/>
          <a:p>
            <a:pPr algn="ctr" fontAlgn="base"/>
            <a:r>
              <a:rPr lang="en-US" sz="2400" dirty="0">
                <a:solidFill>
                  <a:schemeClr val="bg1"/>
                </a:solidFill>
                <a:latin typeface="Open Sans"/>
              </a:rPr>
              <a:t>Would you like to be happier than you currently are?</a:t>
            </a:r>
            <a:endParaRPr lang="en-US" sz="2400" b="0" i="0" dirty="0">
              <a:solidFill>
                <a:schemeClr val="bg1"/>
              </a:solidFill>
              <a:effectLst/>
              <a:latin typeface="Open Sans"/>
            </a:endParaRPr>
          </a:p>
        </p:txBody>
      </p:sp>
      <p:sp>
        <p:nvSpPr>
          <p:cNvPr id="10" name="Rectangle 9"/>
          <p:cNvSpPr/>
          <p:nvPr/>
        </p:nvSpPr>
        <p:spPr>
          <a:xfrm>
            <a:off x="8971228" y="4226729"/>
            <a:ext cx="3152116" cy="1569660"/>
          </a:xfrm>
          <a:prstGeom prst="rect">
            <a:avLst/>
          </a:prstGeom>
        </p:spPr>
        <p:txBody>
          <a:bodyPr wrap="square">
            <a:spAutoFit/>
          </a:bodyPr>
          <a:lstStyle/>
          <a:p>
            <a:pPr algn="ctr" fontAlgn="base"/>
            <a:r>
              <a:rPr lang="en-US" sz="2400" dirty="0">
                <a:solidFill>
                  <a:schemeClr val="bg1"/>
                </a:solidFill>
                <a:latin typeface="Open Sans"/>
              </a:rPr>
              <a:t>Can you think of someone whom you would like to help become happier?</a:t>
            </a:r>
            <a:endParaRPr lang="en-US" sz="2400" b="0" i="0" dirty="0">
              <a:solidFill>
                <a:schemeClr val="bg1"/>
              </a:solidFill>
              <a:effectLst/>
              <a:latin typeface="Open Sans"/>
            </a:endParaRPr>
          </a:p>
        </p:txBody>
      </p:sp>
      <p:grpSp>
        <p:nvGrpSpPr>
          <p:cNvPr id="12" name="Group 11"/>
          <p:cNvGrpSpPr/>
          <p:nvPr/>
        </p:nvGrpSpPr>
        <p:grpSpPr>
          <a:xfrm>
            <a:off x="3274929" y="3950109"/>
            <a:ext cx="769730" cy="2470962"/>
            <a:chOff x="7205858" y="1350098"/>
            <a:chExt cx="1204256" cy="3865865"/>
          </a:xfrm>
        </p:grpSpPr>
        <p:grpSp>
          <p:nvGrpSpPr>
            <p:cNvPr id="15" name="Group 14"/>
            <p:cNvGrpSpPr/>
            <p:nvPr/>
          </p:nvGrpSpPr>
          <p:grpSpPr>
            <a:xfrm>
              <a:off x="7322943" y="1350098"/>
              <a:ext cx="1003199" cy="3865865"/>
              <a:chOff x="3729193" y="976912"/>
              <a:chExt cx="1003199" cy="3865865"/>
            </a:xfrm>
          </p:grpSpPr>
          <p:sp>
            <p:nvSpPr>
              <p:cNvPr id="17" name="Rounded Rectangle 16"/>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9815699">
                <a:off x="4337874" y="3472079"/>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Isosceles Triangle 15"/>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881611" y="4086826"/>
            <a:ext cx="622606" cy="2388496"/>
            <a:chOff x="3729193" y="976912"/>
            <a:chExt cx="1003199" cy="3848561"/>
          </a:xfrm>
        </p:grpSpPr>
        <p:sp>
          <p:nvSpPr>
            <p:cNvPr id="24" name="Rounded Rectangle 23"/>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9815699">
              <a:off x="4315029" y="3451384"/>
              <a:ext cx="308311" cy="137069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3921" t="-2328" r="15360" b="18873"/>
          <a:stretch/>
        </p:blipFill>
        <p:spPr>
          <a:xfrm>
            <a:off x="249726" y="-36008"/>
            <a:ext cx="2127564" cy="2100403"/>
          </a:xfrm>
          <a:prstGeom prst="ellipse">
            <a:avLst/>
          </a:prstGeom>
          <a:ln>
            <a:noFill/>
          </a:ln>
          <a:effectLst>
            <a:softEdge rad="112500"/>
          </a:effectLst>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7086" y="34724"/>
            <a:ext cx="2395395" cy="1887956"/>
          </a:xfrm>
          <a:prstGeom prst="ellipse">
            <a:avLst/>
          </a:prstGeom>
          <a:ln>
            <a:noFill/>
          </a:ln>
          <a:effectLst>
            <a:softEdge rad="112500"/>
          </a:effectLst>
        </p:spPr>
      </p:pic>
    </p:spTree>
    <p:extLst>
      <p:ext uri="{BB962C8B-B14F-4D97-AF65-F5344CB8AC3E}">
        <p14:creationId xmlns:p14="http://schemas.microsoft.com/office/powerpoint/2010/main" val="117369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lue background"/>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67" y="6550223"/>
            <a:ext cx="1810693" cy="307777"/>
          </a:xfrm>
          <a:prstGeom prst="rect">
            <a:avLst/>
          </a:prstGeom>
          <a:noFill/>
        </p:spPr>
        <p:txBody>
          <a:bodyPr wrap="square" rtlCol="0">
            <a:spAutoFit/>
          </a:bodyPr>
          <a:lstStyle/>
          <a:p>
            <a:r>
              <a:rPr lang="en-US" sz="1400" dirty="0">
                <a:solidFill>
                  <a:schemeClr val="bg1"/>
                </a:solidFill>
              </a:rPr>
              <a:t>John 13:1-3</a:t>
            </a:r>
          </a:p>
        </p:txBody>
      </p:sp>
      <p:sp>
        <p:nvSpPr>
          <p:cNvPr id="6" name="TextBox 5"/>
          <p:cNvSpPr txBox="1"/>
          <p:nvPr/>
        </p:nvSpPr>
        <p:spPr>
          <a:xfrm>
            <a:off x="15867" y="18328"/>
            <a:ext cx="12192000"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The Last Supper</a:t>
            </a:r>
            <a:endParaRPr lang="en-US" sz="4400" dirty="0">
              <a:solidFill>
                <a:schemeClr val="bg1"/>
              </a:solidFill>
              <a:latin typeface="Footlight MT Light" panose="0204060206030A020304" pitchFamily="18" charset="0"/>
            </a:endParaRPr>
          </a:p>
        </p:txBody>
      </p:sp>
      <p:sp>
        <p:nvSpPr>
          <p:cNvPr id="2" name="Rectangle 1"/>
          <p:cNvSpPr/>
          <p:nvPr/>
        </p:nvSpPr>
        <p:spPr>
          <a:xfrm>
            <a:off x="1041176" y="1031074"/>
            <a:ext cx="10344307" cy="584775"/>
          </a:xfrm>
          <a:prstGeom prst="rect">
            <a:avLst/>
          </a:prstGeom>
        </p:spPr>
        <p:txBody>
          <a:bodyPr wrap="none">
            <a:spAutoFit/>
          </a:bodyPr>
          <a:lstStyle/>
          <a:p>
            <a:r>
              <a:rPr lang="en-US" sz="3200" dirty="0">
                <a:solidFill>
                  <a:schemeClr val="bg1"/>
                </a:solidFill>
                <a:latin typeface="Open Sans"/>
              </a:rPr>
              <a:t> Jesus celebrated the Passover feast with His Apostles. </a:t>
            </a:r>
            <a:endParaRPr lang="en-US" sz="3200" dirty="0">
              <a:solidFill>
                <a:schemeClr val="bg1"/>
              </a:solidFill>
            </a:endParaRPr>
          </a:p>
        </p:txBody>
      </p:sp>
      <p:grpSp>
        <p:nvGrpSpPr>
          <p:cNvPr id="31" name="Group 30"/>
          <p:cNvGrpSpPr/>
          <p:nvPr/>
        </p:nvGrpSpPr>
        <p:grpSpPr>
          <a:xfrm>
            <a:off x="2705100" y="2001606"/>
            <a:ext cx="6781800" cy="4125595"/>
            <a:chOff x="0" y="228600"/>
            <a:chExt cx="9144000" cy="5562600"/>
          </a:xfrm>
        </p:grpSpPr>
        <p:grpSp>
          <p:nvGrpSpPr>
            <p:cNvPr id="32" name="Group 116"/>
            <p:cNvGrpSpPr/>
            <p:nvPr/>
          </p:nvGrpSpPr>
          <p:grpSpPr>
            <a:xfrm>
              <a:off x="3048000" y="228600"/>
              <a:ext cx="1447800" cy="2895600"/>
              <a:chOff x="3886200" y="533400"/>
              <a:chExt cx="2980352" cy="6324600"/>
            </a:xfrm>
          </p:grpSpPr>
          <p:grpSp>
            <p:nvGrpSpPr>
              <p:cNvPr id="640" name="Group 47"/>
              <p:cNvGrpSpPr/>
              <p:nvPr/>
            </p:nvGrpSpPr>
            <p:grpSpPr>
              <a:xfrm>
                <a:off x="5257800" y="6083854"/>
                <a:ext cx="666047" cy="774146"/>
                <a:chOff x="6106804" y="4039302"/>
                <a:chExt cx="666047" cy="774146"/>
              </a:xfrm>
            </p:grpSpPr>
            <p:sp>
              <p:nvSpPr>
                <p:cNvPr id="694" name="Oval 703"/>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70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70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1" name="Group 47"/>
              <p:cNvGrpSpPr/>
              <p:nvPr/>
            </p:nvGrpSpPr>
            <p:grpSpPr>
              <a:xfrm rot="2613352">
                <a:off x="4747036" y="5960941"/>
                <a:ext cx="666047" cy="774146"/>
                <a:chOff x="6106804" y="4039302"/>
                <a:chExt cx="666047" cy="774146"/>
              </a:xfrm>
            </p:grpSpPr>
            <p:sp>
              <p:nvSpPr>
                <p:cNvPr id="691" name="Oval 690"/>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2" name="Rounded Rectangle 641"/>
              <p:cNvSpPr/>
              <p:nvPr/>
            </p:nvSpPr>
            <p:spPr>
              <a:xfrm>
                <a:off x="4495800" y="1066800"/>
                <a:ext cx="1905000" cy="1371600"/>
              </a:xfrm>
              <a:prstGeom prst="roundRect">
                <a:avLst>
                  <a:gd name="adj" fmla="val 3196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3" name="Group 77"/>
              <p:cNvGrpSpPr/>
              <p:nvPr/>
            </p:nvGrpSpPr>
            <p:grpSpPr>
              <a:xfrm>
                <a:off x="3886200" y="2209800"/>
                <a:ext cx="2980352" cy="4187946"/>
                <a:chOff x="3886200" y="1447800"/>
                <a:chExt cx="2980352" cy="4187946"/>
              </a:xfrm>
            </p:grpSpPr>
            <p:grpSp>
              <p:nvGrpSpPr>
                <p:cNvPr id="679" name="Group 54"/>
                <p:cNvGrpSpPr/>
                <p:nvPr/>
              </p:nvGrpSpPr>
              <p:grpSpPr>
                <a:xfrm>
                  <a:off x="3886200" y="1447800"/>
                  <a:ext cx="2980352" cy="4187946"/>
                  <a:chOff x="4419600" y="2060454"/>
                  <a:chExt cx="2980352" cy="4187946"/>
                </a:xfrm>
              </p:grpSpPr>
              <p:sp>
                <p:nvSpPr>
                  <p:cNvPr id="682" name="Oval 681"/>
                  <p:cNvSpPr/>
                  <p:nvPr/>
                </p:nvSpPr>
                <p:spPr>
                  <a:xfrm>
                    <a:off x="6825329" y="3824763"/>
                    <a:ext cx="574623" cy="8444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4419600" y="3736540"/>
                    <a:ext cx="574623" cy="8444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Trapezoid 683"/>
                  <p:cNvSpPr/>
                  <p:nvPr/>
                </p:nvSpPr>
                <p:spPr>
                  <a:xfrm rot="20102191">
                    <a:off x="6267526" y="2091421"/>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Trapezoid 684"/>
                  <p:cNvSpPr/>
                  <p:nvPr/>
                </p:nvSpPr>
                <p:spPr>
                  <a:xfrm rot="1327004">
                    <a:off x="4648115" y="2060454"/>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Trapezoid 685"/>
                  <p:cNvSpPr/>
                  <p:nvPr/>
                </p:nvSpPr>
                <p:spPr>
                  <a:xfrm>
                    <a:off x="4876800" y="2133600"/>
                    <a:ext cx="2133600" cy="41148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Isosceles Triangle 686"/>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ectangle 687"/>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Trapezoid 688"/>
                  <p:cNvSpPr/>
                  <p:nvPr/>
                </p:nvSpPr>
                <p:spPr>
                  <a:xfrm rot="366654" flipH="1">
                    <a:off x="4940183" y="2083789"/>
                    <a:ext cx="706763" cy="3952346"/>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Trapezoid 689"/>
                  <p:cNvSpPr/>
                  <p:nvPr/>
                </p:nvSpPr>
                <p:spPr>
                  <a:xfrm rot="21233346">
                    <a:off x="6229030" y="2067506"/>
                    <a:ext cx="706763" cy="3967808"/>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0" name="Oval 679"/>
                <p:cNvSpPr/>
                <p:nvPr/>
              </p:nvSpPr>
              <p:spPr>
                <a:xfrm rot="662489">
                  <a:off x="4497112" y="1621162"/>
                  <a:ext cx="381000" cy="1677051"/>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rot="20760750">
                  <a:off x="5888734" y="1668594"/>
                  <a:ext cx="381000" cy="1700366"/>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67"/>
              <p:cNvGrpSpPr/>
              <p:nvPr/>
            </p:nvGrpSpPr>
            <p:grpSpPr>
              <a:xfrm rot="3964948">
                <a:off x="4741132" y="2772493"/>
                <a:ext cx="1033333" cy="208574"/>
                <a:chOff x="6764312" y="5017957"/>
                <a:chExt cx="3174167" cy="544643"/>
              </a:xfrm>
            </p:grpSpPr>
            <p:sp>
              <p:nvSpPr>
                <p:cNvPr id="670" name="Rounded Rectangle 669"/>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1" name="Group 115"/>
                <p:cNvGrpSpPr/>
                <p:nvPr/>
              </p:nvGrpSpPr>
              <p:grpSpPr>
                <a:xfrm>
                  <a:off x="6764312" y="5017957"/>
                  <a:ext cx="3174167" cy="543394"/>
                  <a:chOff x="4419600" y="6019800"/>
                  <a:chExt cx="4553263" cy="718278"/>
                </a:xfrm>
              </p:grpSpPr>
              <p:sp>
                <p:nvSpPr>
                  <p:cNvPr id="672" name="Multiply 671"/>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Multiply 672"/>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Diamond 673"/>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Diamond 674"/>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ultiply 675"/>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Diamond 676"/>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Multiply 677"/>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5" name="Oval 644"/>
              <p:cNvSpPr/>
              <p:nvPr/>
            </p:nvSpPr>
            <p:spPr>
              <a:xfrm>
                <a:off x="4724400" y="533400"/>
                <a:ext cx="1371600" cy="1981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 Diagonal Corner Rectangle 645"/>
              <p:cNvSpPr/>
              <p:nvPr/>
            </p:nvSpPr>
            <p:spPr>
              <a:xfrm rot="17471203">
                <a:off x="3968918" y="1297000"/>
                <a:ext cx="1512884"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 Diagonal Corner Rectangle 646"/>
              <p:cNvSpPr/>
              <p:nvPr/>
            </p:nvSpPr>
            <p:spPr>
              <a:xfrm rot="15759005" flipV="1">
                <a:off x="5407740" y="1285586"/>
                <a:ext cx="1512325"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 Diagonal Corner Rectangle 647"/>
              <p:cNvSpPr/>
              <p:nvPr/>
            </p:nvSpPr>
            <p:spPr>
              <a:xfrm rot="21077723">
                <a:off x="4988097" y="751921"/>
                <a:ext cx="914400"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Flowchart: Delay 648"/>
              <p:cNvSpPr/>
              <p:nvPr/>
            </p:nvSpPr>
            <p:spPr>
              <a:xfrm rot="16200000">
                <a:off x="5257800" y="0"/>
                <a:ext cx="457200" cy="1524000"/>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0" name="Group 84"/>
              <p:cNvGrpSpPr/>
              <p:nvPr/>
            </p:nvGrpSpPr>
            <p:grpSpPr>
              <a:xfrm rot="17635052" flipH="1">
                <a:off x="5045932" y="2772494"/>
                <a:ext cx="1033333" cy="208574"/>
                <a:chOff x="6764312" y="5017957"/>
                <a:chExt cx="3174167" cy="544643"/>
              </a:xfrm>
            </p:grpSpPr>
            <p:sp>
              <p:nvSpPr>
                <p:cNvPr id="661" name="Rounded Rectangle 660"/>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2" name="Group 115"/>
                <p:cNvGrpSpPr/>
                <p:nvPr/>
              </p:nvGrpSpPr>
              <p:grpSpPr>
                <a:xfrm>
                  <a:off x="6764312" y="5017957"/>
                  <a:ext cx="3174167" cy="543394"/>
                  <a:chOff x="4419600" y="6019800"/>
                  <a:chExt cx="4553263" cy="718278"/>
                </a:xfrm>
              </p:grpSpPr>
              <p:sp>
                <p:nvSpPr>
                  <p:cNvPr id="663" name="Multiply 662"/>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Multiply 663"/>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Diamond 664"/>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Diamond 665"/>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Multiply 666"/>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Diamond 667"/>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ultiply 668"/>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1" name="Group 94"/>
              <p:cNvGrpSpPr/>
              <p:nvPr/>
            </p:nvGrpSpPr>
            <p:grpSpPr>
              <a:xfrm flipH="1">
                <a:off x="4267199" y="6172201"/>
                <a:ext cx="2343463" cy="258580"/>
                <a:chOff x="6764312" y="5017957"/>
                <a:chExt cx="3174167" cy="544643"/>
              </a:xfrm>
            </p:grpSpPr>
            <p:sp>
              <p:nvSpPr>
                <p:cNvPr id="652" name="Rounded Rectangle 651"/>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3" name="Group 115"/>
                <p:cNvGrpSpPr/>
                <p:nvPr/>
              </p:nvGrpSpPr>
              <p:grpSpPr>
                <a:xfrm>
                  <a:off x="6764312" y="5017957"/>
                  <a:ext cx="3174167" cy="543394"/>
                  <a:chOff x="4419600" y="6019800"/>
                  <a:chExt cx="4553263" cy="718278"/>
                </a:xfrm>
              </p:grpSpPr>
              <p:sp>
                <p:nvSpPr>
                  <p:cNvPr id="654" name="Multiply 653"/>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ultiply 654"/>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Diamond 655"/>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Diamond 656"/>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ultiply 657"/>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Diamond 658"/>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Multiply 659"/>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 name="Group 559"/>
            <p:cNvGrpSpPr/>
            <p:nvPr/>
          </p:nvGrpSpPr>
          <p:grpSpPr>
            <a:xfrm>
              <a:off x="1828800" y="609600"/>
              <a:ext cx="1447800" cy="2743200"/>
              <a:chOff x="304800" y="466773"/>
              <a:chExt cx="2438400" cy="4679887"/>
            </a:xfrm>
          </p:grpSpPr>
          <p:sp>
            <p:nvSpPr>
              <p:cNvPr id="621" name="Cloud 560"/>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Cloud 561"/>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Trapezoid 566"/>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Trapezoid 627"/>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Trapezoid 568"/>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Trapezoid 569"/>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Trapezoid 570"/>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571"/>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Trapezoid 632"/>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Trapezoid 633"/>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ectangle 635"/>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54"/>
            <p:cNvGrpSpPr/>
            <p:nvPr/>
          </p:nvGrpSpPr>
          <p:grpSpPr>
            <a:xfrm>
              <a:off x="685800" y="609600"/>
              <a:ext cx="1371600" cy="2895600"/>
              <a:chOff x="1600200" y="539757"/>
              <a:chExt cx="2176913" cy="4997949"/>
            </a:xfrm>
          </p:grpSpPr>
          <p:grpSp>
            <p:nvGrpSpPr>
              <p:cNvPr id="582" name="Group 38"/>
              <p:cNvGrpSpPr/>
              <p:nvPr/>
            </p:nvGrpSpPr>
            <p:grpSpPr>
              <a:xfrm rot="18845142" flipH="1">
                <a:off x="2771106" y="4996690"/>
                <a:ext cx="407415" cy="674617"/>
                <a:chOff x="1676400" y="2133600"/>
                <a:chExt cx="1447800" cy="2088845"/>
              </a:xfrm>
            </p:grpSpPr>
            <p:sp>
              <p:nvSpPr>
                <p:cNvPr id="618" name="Oval 617"/>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Moon 618"/>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Moon 619"/>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3" name="Group 34"/>
              <p:cNvGrpSpPr/>
              <p:nvPr/>
            </p:nvGrpSpPr>
            <p:grpSpPr>
              <a:xfrm rot="2754858">
                <a:off x="2229848" y="4888941"/>
                <a:ext cx="558464" cy="737718"/>
                <a:chOff x="1676400" y="2133600"/>
                <a:chExt cx="1447800" cy="2088845"/>
              </a:xfrm>
            </p:grpSpPr>
            <p:sp>
              <p:nvSpPr>
                <p:cNvPr id="615" name="Oval 614"/>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Moon 615"/>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Moon 616"/>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4" name="Oval 583"/>
              <p:cNvSpPr/>
              <p:nvPr/>
            </p:nvSpPr>
            <p:spPr>
              <a:xfrm>
                <a:off x="3352800" y="3429000"/>
                <a:ext cx="424313" cy="7184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1600200" y="3276601"/>
                <a:ext cx="4572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Trapezoid 585"/>
              <p:cNvSpPr/>
              <p:nvPr/>
            </p:nvSpPr>
            <p:spPr>
              <a:xfrm rot="19932635">
                <a:off x="2670431" y="1762123"/>
                <a:ext cx="767801" cy="220415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Trapezoid 586"/>
              <p:cNvSpPr/>
              <p:nvPr/>
            </p:nvSpPr>
            <p:spPr>
              <a:xfrm rot="2088477">
                <a:off x="2095126" y="1674099"/>
                <a:ext cx="657532" cy="220415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Trapezoid 587"/>
              <p:cNvSpPr/>
              <p:nvPr/>
            </p:nvSpPr>
            <p:spPr>
              <a:xfrm>
                <a:off x="2131760" y="4185680"/>
                <a:ext cx="1245631" cy="1072119"/>
              </a:xfrm>
              <a:prstGeom prst="trapezoid">
                <a:avLst>
                  <a:gd name="adj" fmla="val 12215"/>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Trapezoid 588"/>
              <p:cNvSpPr/>
              <p:nvPr/>
            </p:nvSpPr>
            <p:spPr>
              <a:xfrm>
                <a:off x="2191721" y="2157336"/>
                <a:ext cx="1127000" cy="2253719"/>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Isosceles Triangle 589"/>
              <p:cNvSpPr/>
              <p:nvPr/>
            </p:nvSpPr>
            <p:spPr>
              <a:xfrm rot="10800000">
                <a:off x="2471650" y="2405610"/>
                <a:ext cx="500150" cy="71859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Trapezoid 590"/>
              <p:cNvSpPr/>
              <p:nvPr/>
            </p:nvSpPr>
            <p:spPr>
              <a:xfrm>
                <a:off x="2057400" y="2438400"/>
                <a:ext cx="867097" cy="2545219"/>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2153416" y="680933"/>
                <a:ext cx="1213980" cy="18444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ectangle 592"/>
              <p:cNvSpPr/>
              <p:nvPr/>
            </p:nvSpPr>
            <p:spPr>
              <a:xfrm>
                <a:off x="2153416" y="1328004"/>
                <a:ext cx="1272938" cy="239468"/>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4" name="Group 42"/>
              <p:cNvGrpSpPr/>
              <p:nvPr/>
            </p:nvGrpSpPr>
            <p:grpSpPr>
              <a:xfrm>
                <a:off x="1835181" y="539757"/>
                <a:ext cx="1901490" cy="1189154"/>
                <a:chOff x="5207746" y="501424"/>
                <a:chExt cx="1365913" cy="756791"/>
              </a:xfrm>
            </p:grpSpPr>
            <p:sp>
              <p:nvSpPr>
                <p:cNvPr id="608" name="Moon 607"/>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Moon 608"/>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Moon 609"/>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Moon 610"/>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Moon 611"/>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Moon 612"/>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5" name="Trapezoid 594"/>
              <p:cNvSpPr/>
              <p:nvPr/>
            </p:nvSpPr>
            <p:spPr>
              <a:xfrm>
                <a:off x="2590800" y="2438400"/>
                <a:ext cx="867097" cy="2545219"/>
              </a:xfrm>
              <a:prstGeom prst="trapezoid">
                <a:avLst>
                  <a:gd name="adj" fmla="val 46356"/>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6" name="Group 42"/>
              <p:cNvGrpSpPr/>
              <p:nvPr/>
            </p:nvGrpSpPr>
            <p:grpSpPr>
              <a:xfrm>
                <a:off x="2209800" y="3657600"/>
                <a:ext cx="1142999" cy="533400"/>
                <a:chOff x="6172200" y="4565754"/>
                <a:chExt cx="3923675" cy="920646"/>
              </a:xfrm>
            </p:grpSpPr>
            <p:grpSp>
              <p:nvGrpSpPr>
                <p:cNvPr id="597" name="Group 303"/>
                <p:cNvGrpSpPr/>
                <p:nvPr/>
              </p:nvGrpSpPr>
              <p:grpSpPr>
                <a:xfrm>
                  <a:off x="6172200" y="4572000"/>
                  <a:ext cx="1295400" cy="914400"/>
                  <a:chOff x="6172200" y="4572000"/>
                  <a:chExt cx="1295400" cy="914400"/>
                </a:xfrm>
              </p:grpSpPr>
              <p:sp>
                <p:nvSpPr>
                  <p:cNvPr id="606" name="Quad Arrow Callout 605"/>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Diamond 606"/>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8" name="Group 304"/>
                <p:cNvGrpSpPr/>
                <p:nvPr/>
              </p:nvGrpSpPr>
              <p:grpSpPr>
                <a:xfrm>
                  <a:off x="7510072" y="4567003"/>
                  <a:ext cx="1295400" cy="914400"/>
                  <a:chOff x="6172200" y="4572000"/>
                  <a:chExt cx="1295400" cy="914400"/>
                </a:xfrm>
              </p:grpSpPr>
              <p:sp>
                <p:nvSpPr>
                  <p:cNvPr id="604" name="Quad Arrow Callout 603"/>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Diamond 604"/>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9" name="Group 307"/>
                <p:cNvGrpSpPr/>
                <p:nvPr/>
              </p:nvGrpSpPr>
              <p:grpSpPr>
                <a:xfrm>
                  <a:off x="8800475" y="4565754"/>
                  <a:ext cx="1295400" cy="914400"/>
                  <a:chOff x="6172200" y="4572000"/>
                  <a:chExt cx="1295400" cy="914400"/>
                </a:xfrm>
              </p:grpSpPr>
              <p:sp>
                <p:nvSpPr>
                  <p:cNvPr id="602" name="Quad Arrow Callout 601"/>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Diamond 602"/>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0" name="Oval 599"/>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117"/>
            <p:cNvGrpSpPr/>
            <p:nvPr/>
          </p:nvGrpSpPr>
          <p:grpSpPr>
            <a:xfrm>
              <a:off x="0" y="1143000"/>
              <a:ext cx="1295400" cy="2859779"/>
              <a:chOff x="533400" y="381000"/>
              <a:chExt cx="2281003" cy="4903390"/>
            </a:xfrm>
          </p:grpSpPr>
          <p:sp>
            <p:nvSpPr>
              <p:cNvPr id="531" name="Cloud 530"/>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2" name="Group 47"/>
              <p:cNvGrpSpPr/>
              <p:nvPr/>
            </p:nvGrpSpPr>
            <p:grpSpPr>
              <a:xfrm rot="2613352">
                <a:off x="991411" y="4510244"/>
                <a:ext cx="666047" cy="774146"/>
                <a:chOff x="6106804" y="4039302"/>
                <a:chExt cx="666047" cy="774146"/>
              </a:xfrm>
            </p:grpSpPr>
            <p:sp>
              <p:nvSpPr>
                <p:cNvPr id="579" name="Oval 524"/>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25"/>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26"/>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46"/>
              <p:cNvGrpSpPr/>
              <p:nvPr/>
            </p:nvGrpSpPr>
            <p:grpSpPr>
              <a:xfrm>
                <a:off x="1708441" y="4507745"/>
                <a:ext cx="666047" cy="774146"/>
                <a:chOff x="6106804" y="4039302"/>
                <a:chExt cx="666047" cy="774146"/>
              </a:xfrm>
            </p:grpSpPr>
            <p:sp>
              <p:nvSpPr>
                <p:cNvPr id="576"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4" name="Oval 533"/>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Trapezoid 535"/>
              <p:cNvSpPr/>
              <p:nvPr/>
            </p:nvSpPr>
            <p:spPr>
              <a:xfrm rot="20773405">
                <a:off x="1829033" y="1801220"/>
                <a:ext cx="797234" cy="1938579"/>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rapezoid 536"/>
              <p:cNvSpPr/>
              <p:nvPr/>
            </p:nvSpPr>
            <p:spPr>
              <a:xfrm rot="1005497">
                <a:off x="766544" y="1599601"/>
                <a:ext cx="797235" cy="2170268"/>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Trapezoid 537"/>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Trapezoid 538"/>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Trapezoid 539"/>
              <p:cNvSpPr/>
              <p:nvPr/>
            </p:nvSpPr>
            <p:spPr>
              <a:xfrm rot="21233260">
                <a:off x="1887528" y="1854467"/>
                <a:ext cx="606620"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Trapezoid 540"/>
              <p:cNvSpPr/>
              <p:nvPr/>
            </p:nvSpPr>
            <p:spPr>
              <a:xfrm rot="508364">
                <a:off x="915370" y="1810187"/>
                <a:ext cx="654825"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4" name="Group 26"/>
              <p:cNvGrpSpPr/>
              <p:nvPr/>
            </p:nvGrpSpPr>
            <p:grpSpPr>
              <a:xfrm rot="4901522">
                <a:off x="1079356" y="2773919"/>
                <a:ext cx="2209671" cy="524419"/>
                <a:chOff x="5029200" y="1371600"/>
                <a:chExt cx="6791793" cy="1933731"/>
              </a:xfrm>
            </p:grpSpPr>
            <p:grpSp>
              <p:nvGrpSpPr>
                <p:cNvPr id="564" name="Group 16"/>
                <p:cNvGrpSpPr/>
                <p:nvPr/>
              </p:nvGrpSpPr>
              <p:grpSpPr>
                <a:xfrm>
                  <a:off x="5029200" y="1371600"/>
                  <a:ext cx="1752600" cy="1905000"/>
                  <a:chOff x="5029200" y="1371600"/>
                  <a:chExt cx="1752600" cy="1905000"/>
                </a:xfrm>
              </p:grpSpPr>
              <p:sp>
                <p:nvSpPr>
                  <p:cNvPr id="574"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5" name="Group 17"/>
                <p:cNvGrpSpPr/>
                <p:nvPr/>
              </p:nvGrpSpPr>
              <p:grpSpPr>
                <a:xfrm>
                  <a:off x="6713095" y="1400331"/>
                  <a:ext cx="1752600" cy="1905000"/>
                  <a:chOff x="5029200" y="1371600"/>
                  <a:chExt cx="1752600" cy="1905000"/>
                </a:xfrm>
              </p:grpSpPr>
              <p:sp>
                <p:nvSpPr>
                  <p:cNvPr id="572" name="4-Point Star 51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4-Point Star 572"/>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6" name="Group 20"/>
                <p:cNvGrpSpPr/>
                <p:nvPr/>
              </p:nvGrpSpPr>
              <p:grpSpPr>
                <a:xfrm>
                  <a:off x="8404486" y="1389088"/>
                  <a:ext cx="1752600" cy="1905000"/>
                  <a:chOff x="5029200" y="1371600"/>
                  <a:chExt cx="1752600" cy="1905000"/>
                </a:xfrm>
              </p:grpSpPr>
              <p:sp>
                <p:nvSpPr>
                  <p:cNvPr id="570" name="4-Point Star 56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4-Point Star 516"/>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23"/>
                <p:cNvGrpSpPr/>
                <p:nvPr/>
              </p:nvGrpSpPr>
              <p:grpSpPr>
                <a:xfrm>
                  <a:off x="10068393" y="1389089"/>
                  <a:ext cx="1752600" cy="1905000"/>
                  <a:chOff x="5029200" y="1371600"/>
                  <a:chExt cx="1752600" cy="1905000"/>
                </a:xfrm>
              </p:grpSpPr>
              <p:sp>
                <p:nvSpPr>
                  <p:cNvPr id="568"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5" name="Group 27"/>
              <p:cNvGrpSpPr/>
              <p:nvPr/>
            </p:nvGrpSpPr>
            <p:grpSpPr>
              <a:xfrm rot="5740360">
                <a:off x="115989" y="2768133"/>
                <a:ext cx="2209671" cy="524419"/>
                <a:chOff x="5029200" y="1371600"/>
                <a:chExt cx="6791793" cy="1933731"/>
              </a:xfrm>
            </p:grpSpPr>
            <p:grpSp>
              <p:nvGrpSpPr>
                <p:cNvPr id="552" name="Group 16"/>
                <p:cNvGrpSpPr/>
                <p:nvPr/>
              </p:nvGrpSpPr>
              <p:grpSpPr>
                <a:xfrm>
                  <a:off x="5029200" y="1371600"/>
                  <a:ext cx="1752600" cy="1905000"/>
                  <a:chOff x="5029200" y="1371600"/>
                  <a:chExt cx="1752600" cy="1905000"/>
                </a:xfrm>
              </p:grpSpPr>
              <p:sp>
                <p:nvSpPr>
                  <p:cNvPr id="562" name="4-Point Star 561"/>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4-Point Star 562"/>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17"/>
                <p:cNvGrpSpPr/>
                <p:nvPr/>
              </p:nvGrpSpPr>
              <p:grpSpPr>
                <a:xfrm>
                  <a:off x="6713095" y="1400331"/>
                  <a:ext cx="1752600" cy="1905000"/>
                  <a:chOff x="5029200" y="1371600"/>
                  <a:chExt cx="1752600" cy="1905000"/>
                </a:xfrm>
              </p:grpSpPr>
              <p:sp>
                <p:nvSpPr>
                  <p:cNvPr id="560" name="4-Point Star 505"/>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4-Point Star 56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4" name="Group 20"/>
                <p:cNvGrpSpPr/>
                <p:nvPr/>
              </p:nvGrpSpPr>
              <p:grpSpPr>
                <a:xfrm>
                  <a:off x="8404486" y="1389088"/>
                  <a:ext cx="1752600" cy="1905000"/>
                  <a:chOff x="5029200" y="1371600"/>
                  <a:chExt cx="1752600" cy="1905000"/>
                </a:xfrm>
              </p:grpSpPr>
              <p:sp>
                <p:nvSpPr>
                  <p:cNvPr id="558" name="4-Point Star 55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4-Point Star 50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5" name="Group 23"/>
                <p:cNvGrpSpPr/>
                <p:nvPr/>
              </p:nvGrpSpPr>
              <p:grpSpPr>
                <a:xfrm>
                  <a:off x="10068393" y="1389089"/>
                  <a:ext cx="1752600" cy="1905000"/>
                  <a:chOff x="5029200" y="1371600"/>
                  <a:chExt cx="1752600" cy="1905000"/>
                </a:xfrm>
              </p:grpSpPr>
              <p:sp>
                <p:nvSpPr>
                  <p:cNvPr id="556"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4-Point Star 556"/>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6" name="Rounded Rectangle 545"/>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ed Rectangle 546"/>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Cloud 493"/>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Cloud 494"/>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Cloud 495"/>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1553781" y="1541488"/>
                <a:ext cx="373149" cy="209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527"/>
            <p:cNvGrpSpPr/>
            <p:nvPr/>
          </p:nvGrpSpPr>
          <p:grpSpPr>
            <a:xfrm>
              <a:off x="5410200" y="304800"/>
              <a:ext cx="1295400" cy="2286000"/>
              <a:chOff x="869243" y="304800"/>
              <a:chExt cx="3111707" cy="6095999"/>
            </a:xfrm>
          </p:grpSpPr>
          <p:sp>
            <p:nvSpPr>
              <p:cNvPr id="500" name="Cloud 499"/>
              <p:cNvSpPr/>
              <p:nvPr/>
            </p:nvSpPr>
            <p:spPr>
              <a:xfrm>
                <a:off x="2729163" y="879231"/>
                <a:ext cx="90437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Cloud 500"/>
              <p:cNvSpPr/>
              <p:nvPr/>
            </p:nvSpPr>
            <p:spPr>
              <a:xfrm rot="19357175">
                <a:off x="2414968" y="304800"/>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Cloud 501"/>
              <p:cNvSpPr/>
              <p:nvPr/>
            </p:nvSpPr>
            <p:spPr>
              <a:xfrm rot="1400185">
                <a:off x="1253647" y="528425"/>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6128217">
                <a:off x="2599910" y="5789497"/>
                <a:ext cx="508459" cy="71414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rot="4472555">
                <a:off x="1932241" y="5770418"/>
                <a:ext cx="465798" cy="75059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Trapezoid 504"/>
              <p:cNvSpPr/>
              <p:nvPr/>
            </p:nvSpPr>
            <p:spPr>
              <a:xfrm>
                <a:off x="1378185" y="2713826"/>
                <a:ext cx="2298855" cy="3371400"/>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rot="2901859">
                <a:off x="1021687" y="3731146"/>
                <a:ext cx="519750" cy="8246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rot="20226769">
                <a:off x="3383265" y="3887342"/>
                <a:ext cx="530504" cy="6559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Trapezoid 507"/>
              <p:cNvSpPr/>
              <p:nvPr/>
            </p:nvSpPr>
            <p:spPr>
              <a:xfrm rot="1442139">
                <a:off x="1296254" y="2512351"/>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Trapezoid 508"/>
              <p:cNvSpPr/>
              <p:nvPr/>
            </p:nvSpPr>
            <p:spPr>
              <a:xfrm rot="20249249">
                <a:off x="3044709" y="2514369"/>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Trapezoid 509"/>
              <p:cNvSpPr/>
              <p:nvPr/>
            </p:nvSpPr>
            <p:spPr>
              <a:xfrm rot="21277925">
                <a:off x="2785040" y="2606313"/>
                <a:ext cx="608984" cy="3435274"/>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Moon 510"/>
              <p:cNvSpPr/>
              <p:nvPr/>
            </p:nvSpPr>
            <p:spPr>
              <a:xfrm rot="15844898">
                <a:off x="1724582" y="2490478"/>
                <a:ext cx="1545422" cy="144249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Moon 511"/>
              <p:cNvSpPr/>
              <p:nvPr/>
            </p:nvSpPr>
            <p:spPr>
              <a:xfrm rot="16400088">
                <a:off x="1876544" y="2731632"/>
                <a:ext cx="1139136" cy="1430567"/>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Moon 512"/>
              <p:cNvSpPr/>
              <p:nvPr/>
            </p:nvSpPr>
            <p:spPr>
              <a:xfrm rot="16400088">
                <a:off x="2122759" y="2827936"/>
                <a:ext cx="649347" cy="141273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a:off x="1608711" y="824958"/>
                <a:ext cx="1679932" cy="22706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Cloud 514"/>
              <p:cNvSpPr/>
              <p:nvPr/>
            </p:nvSpPr>
            <p:spPr>
              <a:xfrm rot="17055069">
                <a:off x="1823944" y="162547"/>
                <a:ext cx="1031674" cy="14798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Cloud 515"/>
              <p:cNvSpPr/>
              <p:nvPr/>
            </p:nvSpPr>
            <p:spPr>
              <a:xfrm>
                <a:off x="1907005" y="2280226"/>
                <a:ext cx="1136352" cy="98893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2153653" y="2445049"/>
                <a:ext cx="585789" cy="3202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p:nvSpPr>
            <p:spPr>
              <a:xfrm rot="21215670">
                <a:off x="2901344" y="5460467"/>
                <a:ext cx="564019" cy="25305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p:nvSpPr>
            <p:spPr>
              <a:xfrm rot="21215670">
                <a:off x="2907187" y="5038525"/>
                <a:ext cx="488987" cy="279905"/>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p:nvSpPr>
            <p:spPr>
              <a:xfrm rot="21215670">
                <a:off x="2886751" y="4628571"/>
                <a:ext cx="475781" cy="21046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1" name="Group 34"/>
              <p:cNvGrpSpPr/>
              <p:nvPr/>
            </p:nvGrpSpPr>
            <p:grpSpPr>
              <a:xfrm>
                <a:off x="1371600" y="5486400"/>
                <a:ext cx="1611443" cy="590264"/>
                <a:chOff x="4343400" y="1905000"/>
                <a:chExt cx="2892972" cy="1143000"/>
              </a:xfrm>
              <a:solidFill>
                <a:srgbClr val="F3D497"/>
              </a:solidFill>
            </p:grpSpPr>
            <p:sp>
              <p:nvSpPr>
                <p:cNvPr id="528" name="Quad Arrow Callout 2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Quad Arrow Callout 2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Quad Arrow Callout 529"/>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2" name="Group 35"/>
              <p:cNvGrpSpPr/>
              <p:nvPr/>
            </p:nvGrpSpPr>
            <p:grpSpPr>
              <a:xfrm rot="19800181">
                <a:off x="3262405" y="3875651"/>
                <a:ext cx="718545" cy="321447"/>
                <a:chOff x="4343400" y="1905000"/>
                <a:chExt cx="1978572" cy="1143000"/>
              </a:xfrm>
              <a:solidFill>
                <a:srgbClr val="F3D497"/>
              </a:solidFill>
            </p:grpSpPr>
            <p:sp>
              <p:nvSpPr>
                <p:cNvPr id="526" name="Quad Arrow Callout 525"/>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Quad Arrow Callout 526"/>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39"/>
              <p:cNvGrpSpPr/>
              <p:nvPr/>
            </p:nvGrpSpPr>
            <p:grpSpPr>
              <a:xfrm rot="1249093">
                <a:off x="955780" y="3864669"/>
                <a:ext cx="754699" cy="371495"/>
                <a:chOff x="4343400" y="1905000"/>
                <a:chExt cx="1978572" cy="1143000"/>
              </a:xfrm>
              <a:solidFill>
                <a:srgbClr val="F3D497"/>
              </a:solidFill>
            </p:grpSpPr>
            <p:sp>
              <p:nvSpPr>
                <p:cNvPr id="524" name="Quad Arrow Callout 523"/>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Quad Arrow Callout 524"/>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91"/>
            <p:cNvGrpSpPr/>
            <p:nvPr/>
          </p:nvGrpSpPr>
          <p:grpSpPr>
            <a:xfrm>
              <a:off x="4876800" y="1219200"/>
              <a:ext cx="1143000" cy="2546135"/>
              <a:chOff x="949038" y="838201"/>
              <a:chExt cx="2214084" cy="4807874"/>
            </a:xfrm>
          </p:grpSpPr>
          <p:sp>
            <p:nvSpPr>
              <p:cNvPr id="416" name="Oval 415"/>
              <p:cNvSpPr/>
              <p:nvPr/>
            </p:nvSpPr>
            <p:spPr>
              <a:xfrm rot="649721" flipH="1">
                <a:off x="2013362"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649721" flipH="1">
                <a:off x="1403761"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rapezoid 417"/>
              <p:cNvSpPr/>
              <p:nvPr/>
            </p:nvSpPr>
            <p:spPr>
              <a:xfrm flipH="1">
                <a:off x="1295400" y="2438400"/>
                <a:ext cx="1554334" cy="296366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6724914" flipH="1">
                <a:off x="811957" y="3462930"/>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3549535" flipH="1">
                <a:off x="2596757" y="3442199"/>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Trapezoid 420"/>
              <p:cNvSpPr/>
              <p:nvPr/>
            </p:nvSpPr>
            <p:spPr>
              <a:xfrm rot="1217087" flipH="1">
                <a:off x="1145212" y="2348349"/>
                <a:ext cx="596675" cy="130161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rapezoid 421"/>
              <p:cNvSpPr/>
              <p:nvPr/>
            </p:nvSpPr>
            <p:spPr>
              <a:xfrm rot="20382913">
                <a:off x="2375775" y="2355258"/>
                <a:ext cx="649515" cy="1348794"/>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Cloud 422"/>
              <p:cNvSpPr/>
              <p:nvPr/>
            </p:nvSpPr>
            <p:spPr>
              <a:xfrm rot="671737">
                <a:off x="1015697" y="1253487"/>
                <a:ext cx="679260" cy="146148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Cloud 423"/>
              <p:cNvSpPr/>
              <p:nvPr/>
            </p:nvSpPr>
            <p:spPr>
              <a:xfrm rot="20706537">
                <a:off x="2386670" y="1320019"/>
                <a:ext cx="776452" cy="1335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Trapezoid 424"/>
              <p:cNvSpPr/>
              <p:nvPr/>
            </p:nvSpPr>
            <p:spPr>
              <a:xfrm flipH="1">
                <a:off x="1330050" y="2294138"/>
                <a:ext cx="1443485" cy="2582662"/>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Isosceles Triangle 425"/>
              <p:cNvSpPr/>
              <p:nvPr/>
            </p:nvSpPr>
            <p:spPr>
              <a:xfrm rot="10800000" flipH="1">
                <a:off x="1811213" y="2514114"/>
                <a:ext cx="481162" cy="659924"/>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Cloud 426"/>
              <p:cNvSpPr/>
              <p:nvPr/>
            </p:nvSpPr>
            <p:spPr>
              <a:xfrm rot="16200000">
                <a:off x="1647905" y="409497"/>
                <a:ext cx="809896" cy="1667303"/>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24"/>
              <p:cNvGrpSpPr/>
              <p:nvPr/>
            </p:nvGrpSpPr>
            <p:grpSpPr>
              <a:xfrm>
                <a:off x="1143000" y="2057400"/>
                <a:ext cx="1695267" cy="2438400"/>
                <a:chOff x="4553133" y="914400"/>
                <a:chExt cx="2152467" cy="3437344"/>
              </a:xfrm>
            </p:grpSpPr>
            <p:sp>
              <p:nvSpPr>
                <p:cNvPr id="494"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5" name="Group 16"/>
                <p:cNvGrpSpPr/>
                <p:nvPr/>
              </p:nvGrpSpPr>
              <p:grpSpPr>
                <a:xfrm>
                  <a:off x="4724400" y="914400"/>
                  <a:ext cx="1981200" cy="2070031"/>
                  <a:chOff x="2624682" y="2226017"/>
                  <a:chExt cx="1981200" cy="2070031"/>
                </a:xfrm>
                <a:solidFill>
                  <a:srgbClr val="E0C13C"/>
                </a:solidFill>
              </p:grpSpPr>
              <p:sp>
                <p:nvSpPr>
                  <p:cNvPr id="496" name="Pie 17"/>
                  <p:cNvSpPr/>
                  <p:nvPr/>
                </p:nvSpPr>
                <p:spPr>
                  <a:xfrm rot="18695073">
                    <a:off x="2580266" y="2270433"/>
                    <a:ext cx="2070031" cy="1981200"/>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97" name="Group 5"/>
                  <p:cNvGrpSpPr/>
                  <p:nvPr/>
                </p:nvGrpSpPr>
                <p:grpSpPr>
                  <a:xfrm>
                    <a:off x="2743200" y="2438400"/>
                    <a:ext cx="1683225" cy="1529540"/>
                    <a:chOff x="2740938" y="2438400"/>
                    <a:chExt cx="1683225" cy="1529540"/>
                  </a:xfrm>
                  <a:grpFill/>
                </p:grpSpPr>
                <p:sp>
                  <p:nvSpPr>
                    <p:cNvPr id="498" name="Moon 3"/>
                    <p:cNvSpPr/>
                    <p:nvPr/>
                  </p:nvSpPr>
                  <p:spPr>
                    <a:xfrm rot="16200000">
                      <a:off x="2905503" y="2449280"/>
                      <a:ext cx="1354095" cy="1683225"/>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Moon 20"/>
                    <p:cNvSpPr/>
                    <p:nvPr/>
                  </p:nvSpPr>
                  <p:spPr>
                    <a:xfrm rot="16200000">
                      <a:off x="3009901" y="2171700"/>
                      <a:ext cx="1066800" cy="1600199"/>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29" name="Oval 428"/>
              <p:cNvSpPr/>
              <p:nvPr/>
            </p:nvSpPr>
            <p:spPr>
              <a:xfrm flipH="1">
                <a:off x="1443324" y="974294"/>
                <a:ext cx="1330212" cy="16498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0" name="Group 58"/>
              <p:cNvGrpSpPr/>
              <p:nvPr/>
            </p:nvGrpSpPr>
            <p:grpSpPr>
              <a:xfrm>
                <a:off x="1236689" y="4868055"/>
                <a:ext cx="1586459" cy="585867"/>
                <a:chOff x="3810000" y="1677648"/>
                <a:chExt cx="4705061" cy="1827552"/>
              </a:xfrm>
            </p:grpSpPr>
            <p:grpSp>
              <p:nvGrpSpPr>
                <p:cNvPr id="464" name="Group 37"/>
                <p:cNvGrpSpPr/>
                <p:nvPr/>
              </p:nvGrpSpPr>
              <p:grpSpPr>
                <a:xfrm>
                  <a:off x="3810000" y="1828800"/>
                  <a:ext cx="1776984" cy="1676400"/>
                  <a:chOff x="3810000" y="1828800"/>
                  <a:chExt cx="4038600" cy="3810000"/>
                </a:xfrm>
              </p:grpSpPr>
              <p:sp>
                <p:nvSpPr>
                  <p:cNvPr id="485" name="Half Frame 48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6" name="Half Frame 48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7" name="Half Frame 48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8" name="Half Frame 48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9" name="Donut 48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0" name="Diamond 48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iamond 49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mond 49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5" name="Group 38"/>
                <p:cNvGrpSpPr/>
                <p:nvPr/>
              </p:nvGrpSpPr>
              <p:grpSpPr>
                <a:xfrm>
                  <a:off x="5314014" y="1757596"/>
                  <a:ext cx="1776984" cy="1676400"/>
                  <a:chOff x="3810000" y="1828800"/>
                  <a:chExt cx="4038600" cy="3810000"/>
                </a:xfrm>
              </p:grpSpPr>
              <p:sp>
                <p:nvSpPr>
                  <p:cNvPr id="476" name="Half Frame 47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7" name="Half Frame 47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8" name="Half Frame 47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9" name="Half Frame 47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0" name="Donut 47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1" name="Diamond 48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Diamond 48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48"/>
                <p:cNvGrpSpPr/>
                <p:nvPr/>
              </p:nvGrpSpPr>
              <p:grpSpPr>
                <a:xfrm>
                  <a:off x="6738077" y="1677648"/>
                  <a:ext cx="1776984" cy="1676400"/>
                  <a:chOff x="3810000" y="1828800"/>
                  <a:chExt cx="4038600" cy="3810000"/>
                </a:xfrm>
              </p:grpSpPr>
              <p:sp>
                <p:nvSpPr>
                  <p:cNvPr id="467" name="Half Frame 46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8"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9"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0"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1" name="Donut 47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2" name="Diamond 47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47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iamond 47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1" name="Group 90"/>
              <p:cNvGrpSpPr/>
              <p:nvPr/>
            </p:nvGrpSpPr>
            <p:grpSpPr>
              <a:xfrm>
                <a:off x="1140502" y="1128010"/>
                <a:ext cx="1722619" cy="206116"/>
                <a:chOff x="3733800" y="723275"/>
                <a:chExt cx="1930420" cy="585867"/>
              </a:xfrm>
            </p:grpSpPr>
            <p:sp>
              <p:nvSpPr>
                <p:cNvPr id="432" name="Rounded Rectangle 15"/>
                <p:cNvSpPr/>
                <p:nvPr/>
              </p:nvSpPr>
              <p:spPr>
                <a:xfrm>
                  <a:off x="3733800" y="762000"/>
                  <a:ext cx="1930420" cy="533400"/>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3" name="Group 59"/>
                <p:cNvGrpSpPr/>
                <p:nvPr/>
              </p:nvGrpSpPr>
              <p:grpSpPr>
                <a:xfrm rot="228535">
                  <a:off x="3889947" y="723275"/>
                  <a:ext cx="1586459" cy="585867"/>
                  <a:chOff x="3810000" y="1677648"/>
                  <a:chExt cx="4705061" cy="1827552"/>
                </a:xfrm>
              </p:grpSpPr>
              <p:grpSp>
                <p:nvGrpSpPr>
                  <p:cNvPr id="434" name="Group 37"/>
                  <p:cNvGrpSpPr/>
                  <p:nvPr/>
                </p:nvGrpSpPr>
                <p:grpSpPr>
                  <a:xfrm>
                    <a:off x="3810000" y="1828800"/>
                    <a:ext cx="1776984" cy="1676400"/>
                    <a:chOff x="3810000" y="1828800"/>
                    <a:chExt cx="4038600" cy="3810000"/>
                  </a:xfrm>
                </p:grpSpPr>
                <p:sp>
                  <p:nvSpPr>
                    <p:cNvPr id="455" name="Half Frame 45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6" name="Half Frame 45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7" name="Half Frame 45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8" name="Half Frame 45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9" name="Donut 45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0" name="Diamond 45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mond 46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38"/>
                  <p:cNvGrpSpPr/>
                  <p:nvPr/>
                </p:nvGrpSpPr>
                <p:grpSpPr>
                  <a:xfrm>
                    <a:off x="5314014" y="1757596"/>
                    <a:ext cx="1776984" cy="1676400"/>
                    <a:chOff x="3810000" y="1828800"/>
                    <a:chExt cx="4038600" cy="3810000"/>
                  </a:xfrm>
                </p:grpSpPr>
                <p:sp>
                  <p:nvSpPr>
                    <p:cNvPr id="446" name="Half Frame 44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7" name="Half Frame 44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8" name="Half Frame 44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9" name="Half Frame 44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0" name="Donut 44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1" name="Diamond 45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Diamond 45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45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45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48"/>
                  <p:cNvGrpSpPr/>
                  <p:nvPr/>
                </p:nvGrpSpPr>
                <p:grpSpPr>
                  <a:xfrm>
                    <a:off x="6738077" y="1677648"/>
                    <a:ext cx="1776984" cy="1676400"/>
                    <a:chOff x="3810000" y="1828800"/>
                    <a:chExt cx="4038600" cy="3810000"/>
                  </a:xfrm>
                </p:grpSpPr>
                <p:sp>
                  <p:nvSpPr>
                    <p:cNvPr id="437" name="Half Frame 43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8" name="Half Frame 43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9" name="Half Frame 43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Half Frame 43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1" name="Donut 44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2" name="Diamond 44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mond 44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mond 44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44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8" name="Group 301"/>
            <p:cNvGrpSpPr/>
            <p:nvPr/>
          </p:nvGrpSpPr>
          <p:grpSpPr>
            <a:xfrm>
              <a:off x="7315200" y="228600"/>
              <a:ext cx="1219200" cy="2667000"/>
              <a:chOff x="3733800" y="304800"/>
              <a:chExt cx="2819400" cy="6294664"/>
            </a:xfrm>
          </p:grpSpPr>
          <p:grpSp>
            <p:nvGrpSpPr>
              <p:cNvPr id="351" name="Group 115"/>
              <p:cNvGrpSpPr/>
              <p:nvPr/>
            </p:nvGrpSpPr>
            <p:grpSpPr>
              <a:xfrm>
                <a:off x="3733800" y="480624"/>
                <a:ext cx="2819400" cy="6118840"/>
                <a:chOff x="4343400" y="480624"/>
                <a:chExt cx="2819400" cy="6118840"/>
              </a:xfrm>
            </p:grpSpPr>
            <p:grpSp>
              <p:nvGrpSpPr>
                <p:cNvPr id="362" name="Group 47"/>
                <p:cNvGrpSpPr/>
                <p:nvPr/>
              </p:nvGrpSpPr>
              <p:grpSpPr>
                <a:xfrm rot="562843">
                  <a:off x="5615811" y="5865129"/>
                  <a:ext cx="656163" cy="734335"/>
                  <a:chOff x="6106804" y="4039302"/>
                  <a:chExt cx="666047" cy="774146"/>
                </a:xfrm>
              </p:grpSpPr>
              <p:sp>
                <p:nvSpPr>
                  <p:cNvPr id="413" name="Oval 78"/>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365"/>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366"/>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47"/>
                <p:cNvGrpSpPr/>
                <p:nvPr/>
              </p:nvGrpSpPr>
              <p:grpSpPr>
                <a:xfrm rot="2613352">
                  <a:off x="5054860" y="5790578"/>
                  <a:ext cx="656163" cy="734335"/>
                  <a:chOff x="6106804" y="4039302"/>
                  <a:chExt cx="666047" cy="774146"/>
                </a:xfrm>
              </p:grpSpPr>
              <p:sp>
                <p:nvSpPr>
                  <p:cNvPr id="410" name="Oval 75"/>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7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7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4" name="Oval 363"/>
                <p:cNvSpPr/>
                <p:nvPr/>
              </p:nvSpPr>
              <p:spPr>
                <a:xfrm>
                  <a:off x="6556093" y="3770974"/>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4343400" y="3733056"/>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rapezoid 365"/>
                <p:cNvSpPr/>
                <p:nvPr/>
              </p:nvSpPr>
              <p:spPr>
                <a:xfrm>
                  <a:off x="4822118" y="1795678"/>
                  <a:ext cx="1914880" cy="4239714"/>
                </a:xfrm>
                <a:prstGeom prst="trapezoid">
                  <a:avLst>
                    <a:gd name="adj" fmla="val 20902"/>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rapezoid 366"/>
                <p:cNvSpPr/>
                <p:nvPr/>
              </p:nvSpPr>
              <p:spPr>
                <a:xfrm rot="20431102">
                  <a:off x="5850405" y="2228881"/>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rapezoid 367"/>
                <p:cNvSpPr/>
                <p:nvPr/>
              </p:nvSpPr>
              <p:spPr>
                <a:xfrm rot="1195734">
                  <a:off x="4592689" y="2183852"/>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rapezoid 368"/>
                <p:cNvSpPr/>
                <p:nvPr/>
              </p:nvSpPr>
              <p:spPr>
                <a:xfrm>
                  <a:off x="4852885" y="2045701"/>
                  <a:ext cx="1801660" cy="3199337"/>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rapezoid 369"/>
                <p:cNvSpPr/>
                <p:nvPr/>
              </p:nvSpPr>
              <p:spPr>
                <a:xfrm rot="218695">
                  <a:off x="4871960" y="2153889"/>
                  <a:ext cx="813215" cy="316596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rot="21332773">
                  <a:off x="5851670" y="2166584"/>
                  <a:ext cx="813215" cy="315505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23"/>
                <p:cNvSpPr/>
                <p:nvPr/>
              </p:nvSpPr>
              <p:spPr>
                <a:xfrm>
                  <a:off x="5211002" y="1343032"/>
                  <a:ext cx="1025125" cy="14088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24"/>
                <p:cNvSpPr/>
                <p:nvPr/>
              </p:nvSpPr>
              <p:spPr>
                <a:xfrm>
                  <a:off x="4957489" y="686576"/>
                  <a:ext cx="1576453" cy="17347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Cloud 373"/>
                <p:cNvSpPr/>
                <p:nvPr/>
              </p:nvSpPr>
              <p:spPr>
                <a:xfrm>
                  <a:off x="5257766" y="1915358"/>
                  <a:ext cx="900830" cy="113264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5478051" y="2042146"/>
                  <a:ext cx="403650" cy="28794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6" name="Group 87"/>
                <p:cNvGrpSpPr/>
                <p:nvPr/>
              </p:nvGrpSpPr>
              <p:grpSpPr>
                <a:xfrm rot="19865083" flipH="1">
                  <a:off x="6048471" y="584063"/>
                  <a:ext cx="569975" cy="1560581"/>
                  <a:chOff x="7848600" y="914400"/>
                  <a:chExt cx="533400" cy="2438400"/>
                </a:xfrm>
                <a:solidFill>
                  <a:schemeClr val="accent6">
                    <a:lumMod val="50000"/>
                  </a:schemeClr>
                </a:solidFill>
              </p:grpSpPr>
              <p:sp>
                <p:nvSpPr>
                  <p:cNvPr id="407" name="Moon 406"/>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7869616" y="1066799"/>
                    <a:ext cx="381061" cy="1828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86"/>
                <p:cNvGrpSpPr/>
                <p:nvPr/>
              </p:nvGrpSpPr>
              <p:grpSpPr>
                <a:xfrm rot="2107423">
                  <a:off x="4808244" y="480624"/>
                  <a:ext cx="651400" cy="1713554"/>
                  <a:chOff x="7772400" y="914400"/>
                  <a:chExt cx="609600" cy="2438400"/>
                </a:xfrm>
                <a:solidFill>
                  <a:schemeClr val="accent6">
                    <a:lumMod val="50000"/>
                  </a:schemeClr>
                </a:solidFill>
              </p:grpSpPr>
              <p:sp>
                <p:nvSpPr>
                  <p:cNvPr id="404" name="Moon 355"/>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7772400" y="1066799"/>
                    <a:ext cx="512938" cy="1964257"/>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89"/>
                <p:cNvGrpSpPr/>
                <p:nvPr/>
              </p:nvGrpSpPr>
              <p:grpSpPr>
                <a:xfrm rot="5774476">
                  <a:off x="4190430" y="3810570"/>
                  <a:ext cx="2133601" cy="456061"/>
                  <a:chOff x="457200" y="3352800"/>
                  <a:chExt cx="4648200" cy="1219200"/>
                </a:xfrm>
              </p:grpSpPr>
              <p:grpSp>
                <p:nvGrpSpPr>
                  <p:cNvPr id="392" name="Group 23"/>
                  <p:cNvGrpSpPr/>
                  <p:nvPr/>
                </p:nvGrpSpPr>
                <p:grpSpPr>
                  <a:xfrm>
                    <a:off x="457200" y="3352800"/>
                    <a:ext cx="1447800" cy="1219200"/>
                    <a:chOff x="457200" y="3352800"/>
                    <a:chExt cx="1447800" cy="1219200"/>
                  </a:xfrm>
                </p:grpSpPr>
                <p:sp>
                  <p:nvSpPr>
                    <p:cNvPr id="402" name="Quad Arrow Callout 35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Cross 35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24"/>
                  <p:cNvGrpSpPr/>
                  <p:nvPr/>
                </p:nvGrpSpPr>
                <p:grpSpPr>
                  <a:xfrm>
                    <a:off x="1524000" y="3352800"/>
                    <a:ext cx="1447800" cy="1219200"/>
                    <a:chOff x="457200" y="3352800"/>
                    <a:chExt cx="1447800" cy="1219200"/>
                  </a:xfrm>
                </p:grpSpPr>
                <p:sp>
                  <p:nvSpPr>
                    <p:cNvPr id="400" name="Quad Arrow Callout 35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Cross 35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27"/>
                  <p:cNvGrpSpPr/>
                  <p:nvPr/>
                </p:nvGrpSpPr>
                <p:grpSpPr>
                  <a:xfrm>
                    <a:off x="2590800" y="3352800"/>
                    <a:ext cx="1447800" cy="1219200"/>
                    <a:chOff x="457200" y="3352800"/>
                    <a:chExt cx="1447800" cy="1219200"/>
                  </a:xfrm>
                </p:grpSpPr>
                <p:sp>
                  <p:nvSpPr>
                    <p:cNvPr id="398" name="Quad Arrow Callout 34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ross 35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30"/>
                  <p:cNvGrpSpPr/>
                  <p:nvPr/>
                </p:nvGrpSpPr>
                <p:grpSpPr>
                  <a:xfrm>
                    <a:off x="3657600" y="3352800"/>
                    <a:ext cx="1447800" cy="1219200"/>
                    <a:chOff x="457200" y="3352800"/>
                    <a:chExt cx="1447800" cy="1219200"/>
                  </a:xfrm>
                </p:grpSpPr>
                <p:sp>
                  <p:nvSpPr>
                    <p:cNvPr id="396" name="Quad Arrow Callout 39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Cross 34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9" name="Group 102"/>
                <p:cNvGrpSpPr/>
                <p:nvPr/>
              </p:nvGrpSpPr>
              <p:grpSpPr>
                <a:xfrm rot="5158791">
                  <a:off x="5223503" y="3765600"/>
                  <a:ext cx="2133601" cy="456061"/>
                  <a:chOff x="457200" y="3352800"/>
                  <a:chExt cx="4648200" cy="1219200"/>
                </a:xfrm>
              </p:grpSpPr>
              <p:grpSp>
                <p:nvGrpSpPr>
                  <p:cNvPr id="380" name="Group 23"/>
                  <p:cNvGrpSpPr/>
                  <p:nvPr/>
                </p:nvGrpSpPr>
                <p:grpSpPr>
                  <a:xfrm>
                    <a:off x="457200" y="3352800"/>
                    <a:ext cx="1447800" cy="1219200"/>
                    <a:chOff x="457200" y="3352800"/>
                    <a:chExt cx="1447800" cy="1219200"/>
                  </a:xfrm>
                </p:grpSpPr>
                <p:sp>
                  <p:nvSpPr>
                    <p:cNvPr id="390" name="Quad Arrow Callout 38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Cross 39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24"/>
                  <p:cNvGrpSpPr/>
                  <p:nvPr/>
                </p:nvGrpSpPr>
                <p:grpSpPr>
                  <a:xfrm>
                    <a:off x="1524000" y="3352800"/>
                    <a:ext cx="1447800" cy="1219200"/>
                    <a:chOff x="457200" y="3352800"/>
                    <a:chExt cx="1447800" cy="1219200"/>
                  </a:xfrm>
                </p:grpSpPr>
                <p:sp>
                  <p:nvSpPr>
                    <p:cNvPr id="388" name="Quad Arrow Callout 38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ross 38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27"/>
                  <p:cNvGrpSpPr/>
                  <p:nvPr/>
                </p:nvGrpSpPr>
                <p:grpSpPr>
                  <a:xfrm>
                    <a:off x="2590800" y="3352800"/>
                    <a:ext cx="1447800" cy="1219200"/>
                    <a:chOff x="457200" y="3352800"/>
                    <a:chExt cx="1447800" cy="1219200"/>
                  </a:xfrm>
                </p:grpSpPr>
                <p:sp>
                  <p:nvSpPr>
                    <p:cNvPr id="386" name="Quad Arrow Callout 38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ross 38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3" name="Group 30"/>
                  <p:cNvGrpSpPr/>
                  <p:nvPr/>
                </p:nvGrpSpPr>
                <p:grpSpPr>
                  <a:xfrm>
                    <a:off x="3657600" y="3352800"/>
                    <a:ext cx="1447800" cy="1219200"/>
                    <a:chOff x="457200" y="3352800"/>
                    <a:chExt cx="1447800" cy="1219200"/>
                  </a:xfrm>
                </p:grpSpPr>
                <p:sp>
                  <p:nvSpPr>
                    <p:cNvPr id="384" name="Quad Arrow Callout 33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ross 38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2" name="Group 117"/>
              <p:cNvGrpSpPr/>
              <p:nvPr/>
            </p:nvGrpSpPr>
            <p:grpSpPr>
              <a:xfrm flipH="1">
                <a:off x="4038600" y="304800"/>
                <a:ext cx="1905000" cy="2362200"/>
                <a:chOff x="7086307" y="108779"/>
                <a:chExt cx="1617730" cy="2051101"/>
              </a:xfrm>
              <a:solidFill>
                <a:srgbClr val="E0C13C"/>
              </a:solidFill>
            </p:grpSpPr>
            <p:sp>
              <p:nvSpPr>
                <p:cNvPr id="353" name="Rounded Rectangle 352"/>
                <p:cNvSpPr/>
                <p:nvPr/>
              </p:nvSpPr>
              <p:spPr>
                <a:xfrm rot="4035056">
                  <a:off x="7847283" y="1226925"/>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rot="4845266">
                  <a:off x="7771081" y="1303126"/>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5" name="Group 45"/>
                <p:cNvGrpSpPr/>
                <p:nvPr/>
              </p:nvGrpSpPr>
              <p:grpSpPr>
                <a:xfrm rot="21037220">
                  <a:off x="7086307" y="108779"/>
                  <a:ext cx="1447800" cy="1376021"/>
                  <a:chOff x="6723417" y="1711953"/>
                  <a:chExt cx="1882250" cy="1770839"/>
                </a:xfrm>
                <a:grpFill/>
              </p:grpSpPr>
              <p:sp>
                <p:nvSpPr>
                  <p:cNvPr id="356" name="Chord 355"/>
                  <p:cNvSpPr/>
                  <p:nvPr/>
                </p:nvSpPr>
                <p:spPr>
                  <a:xfrm rot="8556574">
                    <a:off x="6874226" y="1711953"/>
                    <a:ext cx="1709272" cy="1770839"/>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Chord 356"/>
                  <p:cNvSpPr/>
                  <p:nvPr/>
                </p:nvSpPr>
                <p:spPr>
                  <a:xfrm rot="8556574">
                    <a:off x="7032233" y="1750901"/>
                    <a:ext cx="1504306" cy="1584832"/>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5400000">
                    <a:off x="7677150" y="1543050"/>
                    <a:ext cx="647700" cy="10668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rot="551536">
                    <a:off x="6862932" y="2145504"/>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rot="551536">
                    <a:off x="6786732" y="2500103"/>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rot="744974">
                    <a:off x="6723417" y="2252661"/>
                    <a:ext cx="1856281" cy="36765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122"/>
            <p:cNvGrpSpPr/>
            <p:nvPr/>
          </p:nvGrpSpPr>
          <p:grpSpPr>
            <a:xfrm>
              <a:off x="6477000" y="1295400"/>
              <a:ext cx="1600200" cy="2764258"/>
              <a:chOff x="3581400" y="762000"/>
              <a:chExt cx="2895600" cy="5001991"/>
            </a:xfrm>
          </p:grpSpPr>
          <p:sp>
            <p:nvSpPr>
              <p:cNvPr id="287" name="Oval 286"/>
              <p:cNvSpPr/>
              <p:nvPr/>
            </p:nvSpPr>
            <p:spPr>
              <a:xfrm rot="20950279">
                <a:off x="4918741" y="5246935"/>
                <a:ext cx="744528" cy="51705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20950279">
                <a:off x="4232942" y="5170735"/>
                <a:ext cx="744528" cy="51705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20950279">
                <a:off x="3581400" y="4165856"/>
                <a:ext cx="744528" cy="34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649721" flipH="1">
                <a:off x="5732472" y="4025612"/>
                <a:ext cx="744528" cy="34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rot="1217087" flipH="1">
                <a:off x="3947441" y="2631268"/>
                <a:ext cx="725928" cy="171982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20382913">
                <a:off x="5381833" y="2622457"/>
                <a:ext cx="666873" cy="1659668"/>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a:off x="4228813" y="2553336"/>
                <a:ext cx="1613307" cy="286718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4706911" y="2482122"/>
                <a:ext cx="614597" cy="7460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4347148" y="870422"/>
                <a:ext cx="1289154" cy="210364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Chord 295"/>
              <p:cNvSpPr/>
              <p:nvPr/>
            </p:nvSpPr>
            <p:spPr>
              <a:xfrm rot="7621963">
                <a:off x="4261793" y="723681"/>
                <a:ext cx="1495574" cy="1572211"/>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Cloud 296"/>
              <p:cNvSpPr/>
              <p:nvPr/>
            </p:nvSpPr>
            <p:spPr>
              <a:xfrm rot="671737">
                <a:off x="3930992" y="1197798"/>
                <a:ext cx="576116" cy="2272152"/>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Cloud 297"/>
              <p:cNvSpPr/>
              <p:nvPr/>
            </p:nvSpPr>
            <p:spPr>
              <a:xfrm rot="20928263" flipH="1">
                <a:off x="5506244" y="1329044"/>
                <a:ext cx="673798" cy="2014545"/>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4166898" y="1283935"/>
                <a:ext cx="1734891" cy="358436"/>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250"/>
              <p:cNvSpPr/>
              <p:nvPr/>
            </p:nvSpPr>
            <p:spPr>
              <a:xfrm rot="20382913">
                <a:off x="4564314" y="2740725"/>
                <a:ext cx="666873" cy="2679779"/>
              </a:xfrm>
              <a:prstGeom prst="trapezoid">
                <a:avLst>
                  <a:gd name="adj" fmla="val 38430"/>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00"/>
              <p:cNvSpPr/>
              <p:nvPr/>
            </p:nvSpPr>
            <p:spPr>
              <a:xfrm>
                <a:off x="4363256" y="4096004"/>
                <a:ext cx="1344421" cy="342816"/>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77"/>
              <p:cNvGrpSpPr/>
              <p:nvPr/>
            </p:nvGrpSpPr>
            <p:grpSpPr>
              <a:xfrm>
                <a:off x="4240968" y="2763188"/>
                <a:ext cx="510914" cy="579620"/>
                <a:chOff x="6955436" y="1150495"/>
                <a:chExt cx="870679" cy="880673"/>
              </a:xfrm>
            </p:grpSpPr>
            <p:sp>
              <p:nvSpPr>
                <p:cNvPr id="347" name="Oval 76"/>
                <p:cNvSpPr/>
                <p:nvPr/>
              </p:nvSpPr>
              <p:spPr>
                <a:xfrm>
                  <a:off x="6955436" y="1184224"/>
                  <a:ext cx="765748" cy="846944"/>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73"/>
                <p:cNvSpPr/>
                <p:nvPr/>
              </p:nvSpPr>
              <p:spPr>
                <a:xfrm>
                  <a:off x="7010400" y="1371600"/>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74"/>
                <p:cNvSpPr/>
                <p:nvPr/>
              </p:nvSpPr>
              <p:spPr>
                <a:xfrm>
                  <a:off x="7190282" y="1150495"/>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75"/>
                <p:cNvSpPr/>
                <p:nvPr/>
              </p:nvSpPr>
              <p:spPr>
                <a:xfrm>
                  <a:off x="7267731" y="1389088"/>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78"/>
              <p:cNvGrpSpPr/>
              <p:nvPr/>
            </p:nvGrpSpPr>
            <p:grpSpPr>
              <a:xfrm>
                <a:off x="4372131" y="4044846"/>
                <a:ext cx="1324131" cy="381000"/>
                <a:chOff x="4953000" y="3276600"/>
                <a:chExt cx="6172200" cy="990600"/>
              </a:xfrm>
            </p:grpSpPr>
            <p:grpSp>
              <p:nvGrpSpPr>
                <p:cNvPr id="327" name="Group 284"/>
                <p:cNvGrpSpPr/>
                <p:nvPr/>
              </p:nvGrpSpPr>
              <p:grpSpPr>
                <a:xfrm>
                  <a:off x="4953000" y="3276600"/>
                  <a:ext cx="1600200" cy="990600"/>
                  <a:chOff x="4953000" y="3276600"/>
                  <a:chExt cx="1600200" cy="990600"/>
                </a:xfrm>
              </p:grpSpPr>
              <p:sp>
                <p:nvSpPr>
                  <p:cNvPr id="343" name="Octagon 34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34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285"/>
                <p:cNvGrpSpPr/>
                <p:nvPr/>
              </p:nvGrpSpPr>
              <p:grpSpPr>
                <a:xfrm>
                  <a:off x="6477000" y="3276600"/>
                  <a:ext cx="1600200" cy="990600"/>
                  <a:chOff x="4953000" y="3276600"/>
                  <a:chExt cx="1600200" cy="990600"/>
                </a:xfrm>
              </p:grpSpPr>
              <p:sp>
                <p:nvSpPr>
                  <p:cNvPr id="339" name="Octagon 33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290"/>
                <p:cNvGrpSpPr/>
                <p:nvPr/>
              </p:nvGrpSpPr>
              <p:grpSpPr>
                <a:xfrm>
                  <a:off x="8001000" y="3276600"/>
                  <a:ext cx="1600200" cy="990600"/>
                  <a:chOff x="4953000" y="3276600"/>
                  <a:chExt cx="1600200" cy="990600"/>
                </a:xfrm>
              </p:grpSpPr>
              <p:sp>
                <p:nvSpPr>
                  <p:cNvPr id="335" name="Octagon 33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295"/>
                <p:cNvGrpSpPr/>
                <p:nvPr/>
              </p:nvGrpSpPr>
              <p:grpSpPr>
                <a:xfrm>
                  <a:off x="9525000" y="3276600"/>
                  <a:ext cx="1600200" cy="990600"/>
                  <a:chOff x="4953000" y="3276600"/>
                  <a:chExt cx="1600200" cy="990600"/>
                </a:xfrm>
              </p:grpSpPr>
              <p:sp>
                <p:nvSpPr>
                  <p:cNvPr id="331" name="Octagon 8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8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8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4" name="Group 99"/>
              <p:cNvGrpSpPr/>
              <p:nvPr/>
            </p:nvGrpSpPr>
            <p:grpSpPr>
              <a:xfrm>
                <a:off x="4194747" y="1244184"/>
                <a:ext cx="1696387" cy="381000"/>
                <a:chOff x="4953000" y="3276600"/>
                <a:chExt cx="6172200" cy="990600"/>
              </a:xfrm>
            </p:grpSpPr>
            <p:grpSp>
              <p:nvGrpSpPr>
                <p:cNvPr id="307" name="Group 284"/>
                <p:cNvGrpSpPr/>
                <p:nvPr/>
              </p:nvGrpSpPr>
              <p:grpSpPr>
                <a:xfrm>
                  <a:off x="4953000" y="3276600"/>
                  <a:ext cx="1600200" cy="990600"/>
                  <a:chOff x="4953000" y="3276600"/>
                  <a:chExt cx="1600200" cy="990600"/>
                </a:xfrm>
              </p:grpSpPr>
              <p:sp>
                <p:nvSpPr>
                  <p:cNvPr id="323" name="Octagon 32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27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27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276"/>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285"/>
                <p:cNvGrpSpPr/>
                <p:nvPr/>
              </p:nvGrpSpPr>
              <p:grpSpPr>
                <a:xfrm>
                  <a:off x="6477000" y="3276600"/>
                  <a:ext cx="1600200" cy="990600"/>
                  <a:chOff x="4953000" y="3276600"/>
                  <a:chExt cx="1600200" cy="990600"/>
                </a:xfrm>
              </p:grpSpPr>
              <p:sp>
                <p:nvSpPr>
                  <p:cNvPr id="319" name="Octagon 31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290"/>
                <p:cNvGrpSpPr/>
                <p:nvPr/>
              </p:nvGrpSpPr>
              <p:grpSpPr>
                <a:xfrm>
                  <a:off x="8001000" y="3276600"/>
                  <a:ext cx="1600200" cy="990600"/>
                  <a:chOff x="4953000" y="3276600"/>
                  <a:chExt cx="1600200" cy="990600"/>
                </a:xfrm>
              </p:grpSpPr>
              <p:sp>
                <p:nvSpPr>
                  <p:cNvPr id="315" name="Octagon 31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iamond 31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295"/>
                <p:cNvGrpSpPr/>
                <p:nvPr/>
              </p:nvGrpSpPr>
              <p:grpSpPr>
                <a:xfrm>
                  <a:off x="9525000" y="3276600"/>
                  <a:ext cx="1600200" cy="990600"/>
                  <a:chOff x="4953000" y="3276600"/>
                  <a:chExt cx="1600200" cy="990600"/>
                </a:xfrm>
              </p:grpSpPr>
              <p:sp>
                <p:nvSpPr>
                  <p:cNvPr id="311" name="Octagon 310"/>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5" name="Cloud 304"/>
              <p:cNvSpPr/>
              <p:nvPr/>
            </p:nvSpPr>
            <p:spPr>
              <a:xfrm rot="20928263" flipH="1">
                <a:off x="4568121" y="2522802"/>
                <a:ext cx="951566" cy="838236"/>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4892069" y="2591792"/>
                <a:ext cx="394463" cy="25037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flipH="1">
              <a:off x="5638800" y="1219200"/>
              <a:ext cx="1295400" cy="2781669"/>
              <a:chOff x="4572000" y="840465"/>
              <a:chExt cx="2895600" cy="5636536"/>
            </a:xfrm>
          </p:grpSpPr>
          <p:sp>
            <p:nvSpPr>
              <p:cNvPr id="265" name="Cloud 264"/>
              <p:cNvSpPr/>
              <p:nvPr/>
            </p:nvSpPr>
            <p:spPr>
              <a:xfrm>
                <a:off x="6324600" y="2057400"/>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Cloud 265"/>
              <p:cNvSpPr/>
              <p:nvPr/>
            </p:nvSpPr>
            <p:spPr>
              <a:xfrm>
                <a:off x="6324600" y="1371600"/>
                <a:ext cx="838200"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loud 266"/>
              <p:cNvSpPr/>
              <p:nvPr/>
            </p:nvSpPr>
            <p:spPr>
              <a:xfrm rot="19357175">
                <a:off x="6033395" y="84046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loud 267"/>
              <p:cNvSpPr/>
              <p:nvPr/>
            </p:nvSpPr>
            <p:spPr>
              <a:xfrm rot="1400185">
                <a:off x="4957048" y="104723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Cloud 268"/>
              <p:cNvSpPr/>
              <p:nvPr/>
            </p:nvSpPr>
            <p:spPr>
              <a:xfrm>
                <a:off x="4661796" y="1901316"/>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6128217">
                <a:off x="6205364" y="5910987"/>
                <a:ext cx="470136" cy="66189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4472555">
                <a:off x="5586502" y="5893306"/>
                <a:ext cx="430690" cy="69567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a:off x="5072474" y="3067919"/>
                <a:ext cx="2130646" cy="3117293"/>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rot="610840">
                <a:off x="5266504" y="2973573"/>
                <a:ext cx="564425" cy="3176353"/>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2901859">
                <a:off x="4757064" y="3975367"/>
                <a:ext cx="394172" cy="7642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20226769">
                <a:off x="6975913" y="4063040"/>
                <a:ext cx="491687" cy="60647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rot="1442139">
                <a:off x="4996538" y="2881630"/>
                <a:ext cx="594222" cy="1633314"/>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20249249">
                <a:off x="6617057" y="2883496"/>
                <a:ext cx="594222" cy="1633314"/>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41"/>
              <p:cNvGrpSpPr/>
              <p:nvPr/>
            </p:nvGrpSpPr>
            <p:grpSpPr>
              <a:xfrm>
                <a:off x="5399314" y="2813822"/>
                <a:ext cx="1541499" cy="3331040"/>
                <a:chOff x="6327583" y="3173375"/>
                <a:chExt cx="1142159" cy="1658222"/>
              </a:xfrm>
            </p:grpSpPr>
            <p:sp>
              <p:nvSpPr>
                <p:cNvPr id="283" name="Trapezoid 282"/>
                <p:cNvSpPr/>
                <p:nvPr/>
              </p:nvSpPr>
              <p:spPr>
                <a:xfrm rot="21277925">
                  <a:off x="7051537" y="3250380"/>
                  <a:ext cx="418205" cy="1581217"/>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rot="15844898">
                  <a:off x="6498264" y="3033745"/>
                  <a:ext cx="711340" cy="990600"/>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p:cNvSpPr/>
                <p:nvPr/>
              </p:nvSpPr>
              <p:spPr>
                <a:xfrm rot="16400088">
                  <a:off x="6556621" y="3146096"/>
                  <a:ext cx="524331" cy="982407"/>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rot="16400088">
                  <a:off x="6670250" y="3192443"/>
                  <a:ext cx="298887" cy="97015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Oval 278"/>
              <p:cNvSpPr/>
              <p:nvPr/>
            </p:nvSpPr>
            <p:spPr>
              <a:xfrm>
                <a:off x="5286132" y="1321418"/>
                <a:ext cx="1557010" cy="20995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Cloud 279"/>
              <p:cNvSpPr/>
              <p:nvPr/>
            </p:nvSpPr>
            <p:spPr>
              <a:xfrm rot="17055069">
                <a:off x="5486752" y="70730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Cloud 280"/>
              <p:cNvSpPr/>
              <p:nvPr/>
            </p:nvSpPr>
            <p:spPr>
              <a:xfrm>
                <a:off x="5562600" y="2667000"/>
                <a:ext cx="1053204"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5791200" y="2819400"/>
                <a:ext cx="542926" cy="2960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07"/>
            <p:cNvGrpSpPr/>
            <p:nvPr/>
          </p:nvGrpSpPr>
          <p:grpSpPr>
            <a:xfrm flipH="1">
              <a:off x="7848600" y="1143000"/>
              <a:ext cx="1295400" cy="3127142"/>
              <a:chOff x="1608549" y="551678"/>
              <a:chExt cx="2658651" cy="6140279"/>
            </a:xfrm>
          </p:grpSpPr>
          <p:grpSp>
            <p:nvGrpSpPr>
              <p:cNvPr id="139" name="Group 116"/>
              <p:cNvGrpSpPr/>
              <p:nvPr/>
            </p:nvGrpSpPr>
            <p:grpSpPr>
              <a:xfrm rot="2256287">
                <a:off x="2220555" y="5960562"/>
                <a:ext cx="793231" cy="731395"/>
                <a:chOff x="5400719" y="4152900"/>
                <a:chExt cx="1008064" cy="1276992"/>
              </a:xfrm>
            </p:grpSpPr>
            <p:sp>
              <p:nvSpPr>
                <p:cNvPr id="262" name="Oval 261"/>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Delay 262"/>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3"/>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Oval 109"/>
              <p:cNvSpPr/>
              <p:nvPr/>
            </p:nvSpPr>
            <p:spPr>
              <a:xfrm rot="1303158">
                <a:off x="1608549" y="4106778"/>
                <a:ext cx="555583" cy="975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733800" y="4114800"/>
                <a:ext cx="533400" cy="975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15"/>
              <p:cNvGrpSpPr/>
              <p:nvPr/>
            </p:nvGrpSpPr>
            <p:grpSpPr>
              <a:xfrm>
                <a:off x="3048000" y="5943600"/>
                <a:ext cx="830705" cy="731395"/>
                <a:chOff x="5400719" y="4152900"/>
                <a:chExt cx="1008064" cy="1276992"/>
              </a:xfrm>
            </p:grpSpPr>
            <p:sp>
              <p:nvSpPr>
                <p:cNvPr id="259" name="Oval 112"/>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lowchart: Delay 113"/>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3"/>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Trapezoid 112"/>
              <p:cNvSpPr/>
              <p:nvPr/>
            </p:nvSpPr>
            <p:spPr>
              <a:xfrm>
                <a:off x="2209800" y="3124200"/>
                <a:ext cx="1676400" cy="3124200"/>
              </a:xfrm>
              <a:prstGeom prst="trapezoid">
                <a:avLst>
                  <a:gd name="adj" fmla="val 12481"/>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20482973">
                <a:off x="3283974" y="2582959"/>
                <a:ext cx="769496" cy="2081836"/>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1324899">
                <a:off x="1935381" y="2583131"/>
                <a:ext cx="769496" cy="2075150"/>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a:off x="2202304" y="2498359"/>
                <a:ext cx="1676400" cy="3124200"/>
              </a:xfrm>
              <a:prstGeom prst="trapezoid">
                <a:avLst>
                  <a:gd name="adj" fmla="val 19634"/>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rot="10800000">
                <a:off x="2590800" y="2514600"/>
                <a:ext cx="990600" cy="1600200"/>
              </a:xfrm>
              <a:prstGeom prst="triangle">
                <a:avLst>
                  <a:gd name="adj" fmla="val 5454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11"/>
              <p:cNvGrpSpPr/>
              <p:nvPr/>
            </p:nvGrpSpPr>
            <p:grpSpPr>
              <a:xfrm>
                <a:off x="2209800" y="5715000"/>
                <a:ext cx="1570042" cy="403485"/>
                <a:chOff x="5181600" y="4648200"/>
                <a:chExt cx="3810000" cy="1066800"/>
              </a:xfrm>
            </p:grpSpPr>
            <p:grpSp>
              <p:nvGrpSpPr>
                <p:cNvPr id="247" name="Group 101"/>
                <p:cNvGrpSpPr/>
                <p:nvPr/>
              </p:nvGrpSpPr>
              <p:grpSpPr>
                <a:xfrm>
                  <a:off x="5181600" y="4648200"/>
                  <a:ext cx="1295400" cy="1066800"/>
                  <a:chOff x="5181600" y="4648200"/>
                  <a:chExt cx="1295400" cy="1066800"/>
                </a:xfrm>
              </p:grpSpPr>
              <p:sp>
                <p:nvSpPr>
                  <p:cNvPr id="257" name="Lightning Bolt 9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ightning Bolt 10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102"/>
                <p:cNvGrpSpPr/>
                <p:nvPr/>
              </p:nvGrpSpPr>
              <p:grpSpPr>
                <a:xfrm>
                  <a:off x="6019800" y="4648200"/>
                  <a:ext cx="1295400" cy="1066800"/>
                  <a:chOff x="5181600" y="4648200"/>
                  <a:chExt cx="1295400" cy="1066800"/>
                </a:xfrm>
              </p:grpSpPr>
              <p:sp>
                <p:nvSpPr>
                  <p:cNvPr id="255" name="Lightning Bolt 103"/>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Lightning Bolt 104"/>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05"/>
                <p:cNvGrpSpPr/>
                <p:nvPr/>
              </p:nvGrpSpPr>
              <p:grpSpPr>
                <a:xfrm>
                  <a:off x="6858000" y="4648200"/>
                  <a:ext cx="1295400" cy="1066800"/>
                  <a:chOff x="5181600" y="4648200"/>
                  <a:chExt cx="1295400" cy="1066800"/>
                </a:xfrm>
              </p:grpSpPr>
              <p:sp>
                <p:nvSpPr>
                  <p:cNvPr id="253" name="Lightning Bolt 252"/>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Lightning Bolt 253"/>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08"/>
                <p:cNvGrpSpPr/>
                <p:nvPr/>
              </p:nvGrpSpPr>
              <p:grpSpPr>
                <a:xfrm>
                  <a:off x="7696200" y="4648200"/>
                  <a:ext cx="1295400" cy="1066800"/>
                  <a:chOff x="5181600" y="4648200"/>
                  <a:chExt cx="1295400" cy="1066800"/>
                </a:xfrm>
              </p:grpSpPr>
              <p:sp>
                <p:nvSpPr>
                  <p:cNvPr id="251" name="Lightning Bolt 222"/>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Lightning Bolt 251"/>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9" name="Group 122"/>
              <p:cNvGrpSpPr/>
              <p:nvPr/>
            </p:nvGrpSpPr>
            <p:grpSpPr>
              <a:xfrm rot="16993735">
                <a:off x="2562814" y="3428014"/>
                <a:ext cx="1570042" cy="403485"/>
                <a:chOff x="5181600" y="4648200"/>
                <a:chExt cx="3810000" cy="1066800"/>
              </a:xfrm>
            </p:grpSpPr>
            <p:grpSp>
              <p:nvGrpSpPr>
                <p:cNvPr id="235" name="Group 419"/>
                <p:cNvGrpSpPr/>
                <p:nvPr/>
              </p:nvGrpSpPr>
              <p:grpSpPr>
                <a:xfrm>
                  <a:off x="5181600" y="4648200"/>
                  <a:ext cx="1295400" cy="1066800"/>
                  <a:chOff x="5181600" y="4648200"/>
                  <a:chExt cx="1295400" cy="1066800"/>
                </a:xfrm>
              </p:grpSpPr>
              <p:sp>
                <p:nvSpPr>
                  <p:cNvPr id="245" name="Lightning Bolt 244"/>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ightning Bolt 245"/>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420"/>
                <p:cNvGrpSpPr/>
                <p:nvPr/>
              </p:nvGrpSpPr>
              <p:grpSpPr>
                <a:xfrm>
                  <a:off x="6019800" y="4648200"/>
                  <a:ext cx="1295400" cy="1066800"/>
                  <a:chOff x="5181600" y="4648200"/>
                  <a:chExt cx="1295400" cy="1066800"/>
                </a:xfrm>
              </p:grpSpPr>
              <p:sp>
                <p:nvSpPr>
                  <p:cNvPr id="243" name="Lightning Bolt 242"/>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Lightning Bolt 243"/>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05"/>
                <p:cNvGrpSpPr/>
                <p:nvPr/>
              </p:nvGrpSpPr>
              <p:grpSpPr>
                <a:xfrm>
                  <a:off x="6858000" y="4648200"/>
                  <a:ext cx="1295400" cy="1066800"/>
                  <a:chOff x="5181600" y="4648200"/>
                  <a:chExt cx="1295400" cy="1066800"/>
                </a:xfrm>
              </p:grpSpPr>
              <p:sp>
                <p:nvSpPr>
                  <p:cNvPr id="241" name="Lightning Bolt 240"/>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Lightning Bolt 241"/>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08"/>
                <p:cNvGrpSpPr/>
                <p:nvPr/>
              </p:nvGrpSpPr>
              <p:grpSpPr>
                <a:xfrm>
                  <a:off x="7696200" y="4648200"/>
                  <a:ext cx="1295400" cy="1066800"/>
                  <a:chOff x="5181600" y="4648200"/>
                  <a:chExt cx="1295400" cy="1066800"/>
                </a:xfrm>
              </p:grpSpPr>
              <p:sp>
                <p:nvSpPr>
                  <p:cNvPr id="239" name="Lightning Bolt 210"/>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Lightning Bolt 239"/>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135"/>
              <p:cNvGrpSpPr/>
              <p:nvPr/>
            </p:nvGrpSpPr>
            <p:grpSpPr>
              <a:xfrm rot="4606265" flipH="1">
                <a:off x="1953215" y="3504215"/>
                <a:ext cx="1570042" cy="403485"/>
                <a:chOff x="5181600" y="4648200"/>
                <a:chExt cx="3810000" cy="1066800"/>
              </a:xfrm>
            </p:grpSpPr>
            <p:grpSp>
              <p:nvGrpSpPr>
                <p:cNvPr id="223" name="Group 101"/>
                <p:cNvGrpSpPr/>
                <p:nvPr/>
              </p:nvGrpSpPr>
              <p:grpSpPr>
                <a:xfrm>
                  <a:off x="5181600" y="4648200"/>
                  <a:ext cx="1295400" cy="1066800"/>
                  <a:chOff x="5181600" y="4648200"/>
                  <a:chExt cx="1295400" cy="1066800"/>
                </a:xfrm>
              </p:grpSpPr>
              <p:sp>
                <p:nvSpPr>
                  <p:cNvPr id="233" name="Lightning Bolt 232"/>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Lightning Bolt 233"/>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02"/>
                <p:cNvGrpSpPr/>
                <p:nvPr/>
              </p:nvGrpSpPr>
              <p:grpSpPr>
                <a:xfrm>
                  <a:off x="6019800" y="4648200"/>
                  <a:ext cx="1295400" cy="1066800"/>
                  <a:chOff x="5181600" y="4648200"/>
                  <a:chExt cx="1295400" cy="1066800"/>
                </a:xfrm>
              </p:grpSpPr>
              <p:sp>
                <p:nvSpPr>
                  <p:cNvPr id="231" name="Lightning Bolt 230"/>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Lightning Bolt 231"/>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05"/>
                <p:cNvGrpSpPr/>
                <p:nvPr/>
              </p:nvGrpSpPr>
              <p:grpSpPr>
                <a:xfrm>
                  <a:off x="6858000" y="4648200"/>
                  <a:ext cx="1295400" cy="1066800"/>
                  <a:chOff x="5181600" y="4648200"/>
                  <a:chExt cx="1295400" cy="1066800"/>
                </a:xfrm>
              </p:grpSpPr>
              <p:sp>
                <p:nvSpPr>
                  <p:cNvPr id="229" name="Lightning Bolt 228"/>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ightning Bolt 229"/>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08"/>
                <p:cNvGrpSpPr/>
                <p:nvPr/>
              </p:nvGrpSpPr>
              <p:grpSpPr>
                <a:xfrm>
                  <a:off x="7696200" y="4648200"/>
                  <a:ext cx="1295400" cy="1066800"/>
                  <a:chOff x="5181600" y="4648200"/>
                  <a:chExt cx="1295400" cy="1066800"/>
                </a:xfrm>
              </p:grpSpPr>
              <p:sp>
                <p:nvSpPr>
                  <p:cNvPr id="227" name="Lightning Bolt 198"/>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Lightning Bolt 227"/>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 name="Group 97"/>
              <p:cNvGrpSpPr/>
              <p:nvPr/>
            </p:nvGrpSpPr>
            <p:grpSpPr>
              <a:xfrm>
                <a:off x="1937478" y="551678"/>
                <a:ext cx="2177321" cy="2937283"/>
                <a:chOff x="2147482" y="762000"/>
                <a:chExt cx="1748368" cy="2503339"/>
              </a:xfrm>
            </p:grpSpPr>
            <p:grpSp>
              <p:nvGrpSpPr>
                <p:cNvPr id="152" name="Group 19"/>
                <p:cNvGrpSpPr/>
                <p:nvPr/>
              </p:nvGrpSpPr>
              <p:grpSpPr>
                <a:xfrm rot="5014661">
                  <a:off x="2745812" y="1606459"/>
                  <a:ext cx="1647298" cy="652779"/>
                  <a:chOff x="4850118" y="788842"/>
                  <a:chExt cx="2160282" cy="1573358"/>
                </a:xfrm>
              </p:grpSpPr>
              <p:grpSp>
                <p:nvGrpSpPr>
                  <p:cNvPr id="207" name="Group 10"/>
                  <p:cNvGrpSpPr/>
                  <p:nvPr/>
                </p:nvGrpSpPr>
                <p:grpSpPr>
                  <a:xfrm rot="10800000">
                    <a:off x="5181600" y="1371600"/>
                    <a:ext cx="1295400" cy="990600"/>
                    <a:chOff x="4850118" y="788842"/>
                    <a:chExt cx="2160282" cy="1497158"/>
                  </a:xfrm>
                </p:grpSpPr>
                <p:sp>
                  <p:nvSpPr>
                    <p:cNvPr id="216" name="Moon 29"/>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30"/>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31"/>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32"/>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33"/>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34"/>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35"/>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9"/>
                  <p:cNvGrpSpPr/>
                  <p:nvPr/>
                </p:nvGrpSpPr>
                <p:grpSpPr>
                  <a:xfrm>
                    <a:off x="4850118" y="788842"/>
                    <a:ext cx="2160282" cy="1497158"/>
                    <a:chOff x="4850118" y="788842"/>
                    <a:chExt cx="2160282" cy="1497158"/>
                  </a:xfrm>
                </p:grpSpPr>
                <p:sp>
                  <p:nvSpPr>
                    <p:cNvPr id="209" name="Moon 22"/>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3" name="Oval 124"/>
                <p:cNvSpPr/>
                <p:nvPr/>
              </p:nvSpPr>
              <p:spPr>
                <a:xfrm>
                  <a:off x="2514600" y="914400"/>
                  <a:ext cx="11430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8"/>
                <p:cNvGrpSpPr/>
                <p:nvPr/>
              </p:nvGrpSpPr>
              <p:grpSpPr>
                <a:xfrm>
                  <a:off x="2438400" y="762000"/>
                  <a:ext cx="1219200" cy="887957"/>
                  <a:chOff x="4850118" y="788842"/>
                  <a:chExt cx="2160282" cy="1573358"/>
                </a:xfrm>
              </p:grpSpPr>
              <p:grpSp>
                <p:nvGrpSpPr>
                  <p:cNvPr id="191" name="Group 10"/>
                  <p:cNvGrpSpPr/>
                  <p:nvPr/>
                </p:nvGrpSpPr>
                <p:grpSpPr>
                  <a:xfrm rot="10800000">
                    <a:off x="5181600" y="1371600"/>
                    <a:ext cx="1295400" cy="990600"/>
                    <a:chOff x="4850118" y="788842"/>
                    <a:chExt cx="2160282" cy="1497158"/>
                  </a:xfrm>
                </p:grpSpPr>
                <p:sp>
                  <p:nvSpPr>
                    <p:cNvPr id="200" name="Moon 199"/>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1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1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1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1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7"/>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9"/>
                  <p:cNvGrpSpPr/>
                  <p:nvPr/>
                </p:nvGrpSpPr>
                <p:grpSpPr>
                  <a:xfrm>
                    <a:off x="4850118" y="788842"/>
                    <a:ext cx="2160282" cy="1497158"/>
                    <a:chOff x="4850118" y="788842"/>
                    <a:chExt cx="2160282" cy="1497158"/>
                  </a:xfrm>
                </p:grpSpPr>
                <p:sp>
                  <p:nvSpPr>
                    <p:cNvPr id="193" name="Moon 164"/>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53"/>
                <p:cNvGrpSpPr/>
                <p:nvPr/>
              </p:nvGrpSpPr>
              <p:grpSpPr>
                <a:xfrm rot="16585339" flipH="1">
                  <a:off x="1650223" y="1671600"/>
                  <a:ext cx="1647298" cy="652779"/>
                  <a:chOff x="4850118" y="788842"/>
                  <a:chExt cx="2160282" cy="1573358"/>
                </a:xfrm>
              </p:grpSpPr>
              <p:grpSp>
                <p:nvGrpSpPr>
                  <p:cNvPr id="175" name="Group 10"/>
                  <p:cNvGrpSpPr/>
                  <p:nvPr/>
                </p:nvGrpSpPr>
                <p:grpSpPr>
                  <a:xfrm rot="10800000">
                    <a:off x="5181600" y="1371600"/>
                    <a:ext cx="1295400" cy="990600"/>
                    <a:chOff x="4850118" y="788842"/>
                    <a:chExt cx="2160282" cy="1497158"/>
                  </a:xfrm>
                </p:grpSpPr>
                <p:sp>
                  <p:nvSpPr>
                    <p:cNvPr id="184" name="Moon 183"/>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9"/>
                  <p:cNvGrpSpPr/>
                  <p:nvPr/>
                </p:nvGrpSpPr>
                <p:grpSpPr>
                  <a:xfrm>
                    <a:off x="4850118" y="788842"/>
                    <a:ext cx="2160282" cy="1497158"/>
                    <a:chOff x="4850118" y="788842"/>
                    <a:chExt cx="2160282" cy="1497158"/>
                  </a:xfrm>
                </p:grpSpPr>
                <p:sp>
                  <p:nvSpPr>
                    <p:cNvPr id="177" name="Moon 148"/>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6" name="Group 70"/>
                <p:cNvGrpSpPr/>
                <p:nvPr/>
              </p:nvGrpSpPr>
              <p:grpSpPr>
                <a:xfrm>
                  <a:off x="2743200" y="2133600"/>
                  <a:ext cx="762000" cy="1131739"/>
                  <a:chOff x="4850118" y="864958"/>
                  <a:chExt cx="2160282" cy="1497242"/>
                </a:xfrm>
              </p:grpSpPr>
              <p:grpSp>
                <p:nvGrpSpPr>
                  <p:cNvPr id="160" name="Group 10"/>
                  <p:cNvGrpSpPr/>
                  <p:nvPr/>
                </p:nvGrpSpPr>
                <p:grpSpPr>
                  <a:xfrm rot="10800000">
                    <a:off x="5181600" y="1371600"/>
                    <a:ext cx="1295400" cy="990600"/>
                    <a:chOff x="4850118" y="788842"/>
                    <a:chExt cx="2160282" cy="1497158"/>
                  </a:xfrm>
                </p:grpSpPr>
                <p:sp>
                  <p:nvSpPr>
                    <p:cNvPr id="168" name="Moon 167"/>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9"/>
                  <p:cNvGrpSpPr/>
                  <p:nvPr/>
                </p:nvGrpSpPr>
                <p:grpSpPr>
                  <a:xfrm>
                    <a:off x="4850118" y="864958"/>
                    <a:ext cx="2160282" cy="1421042"/>
                    <a:chOff x="4850118" y="864958"/>
                    <a:chExt cx="2160282" cy="1421042"/>
                  </a:xfrm>
                </p:grpSpPr>
                <p:sp>
                  <p:nvSpPr>
                    <p:cNvPr id="162" name="Moon 133"/>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8"/>
                    <p:cNvSpPr/>
                    <p:nvPr/>
                  </p:nvSpPr>
                  <p:spPr>
                    <a:xfrm rot="16010209">
                      <a:off x="5384585" y="635417"/>
                      <a:ext cx="1019075" cy="1828800"/>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7" name="Oval 128"/>
                <p:cNvSpPr/>
                <p:nvPr/>
              </p:nvSpPr>
              <p:spPr>
                <a:xfrm>
                  <a:off x="2362200" y="1143000"/>
                  <a:ext cx="685800" cy="533400"/>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3876775">
                  <a:off x="3261925" y="1144484"/>
                  <a:ext cx="533400" cy="304800"/>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2964305" y="2322226"/>
                  <a:ext cx="435964" cy="2523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78"/>
            <p:cNvGrpSpPr/>
            <p:nvPr/>
          </p:nvGrpSpPr>
          <p:grpSpPr>
            <a:xfrm>
              <a:off x="1295400" y="1295400"/>
              <a:ext cx="1219200" cy="3186347"/>
              <a:chOff x="3200399" y="228600"/>
              <a:chExt cx="2548824" cy="5462666"/>
            </a:xfrm>
          </p:grpSpPr>
          <p:grpSp>
            <p:nvGrpSpPr>
              <p:cNvPr id="111" name="Group 47"/>
              <p:cNvGrpSpPr/>
              <p:nvPr/>
            </p:nvGrpSpPr>
            <p:grpSpPr>
              <a:xfrm>
                <a:off x="4373404" y="5022623"/>
                <a:ext cx="569609" cy="668643"/>
                <a:chOff x="6106804" y="4039302"/>
                <a:chExt cx="666047" cy="774146"/>
              </a:xfrm>
            </p:grpSpPr>
            <p:sp>
              <p:nvSpPr>
                <p:cNvPr id="136" name="Oval 135"/>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47"/>
              <p:cNvGrpSpPr/>
              <p:nvPr/>
            </p:nvGrpSpPr>
            <p:grpSpPr>
              <a:xfrm rot="2613352">
                <a:off x="3936594" y="4916461"/>
                <a:ext cx="569609" cy="668643"/>
                <a:chOff x="6106804" y="4039302"/>
                <a:chExt cx="666047" cy="774146"/>
              </a:xfrm>
            </p:grpSpPr>
            <p:sp>
              <p:nvSpPr>
                <p:cNvPr id="133" name="Oval 132"/>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ounded Rectangle 81"/>
              <p:cNvSpPr/>
              <p:nvPr/>
            </p:nvSpPr>
            <p:spPr>
              <a:xfrm>
                <a:off x="3721734" y="689307"/>
                <a:ext cx="1629173" cy="1184675"/>
              </a:xfrm>
              <a:prstGeom prst="roundRect">
                <a:avLst>
                  <a:gd name="adj" fmla="val 31968"/>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82"/>
              <p:cNvSpPr/>
              <p:nvPr/>
            </p:nvSpPr>
            <p:spPr>
              <a:xfrm>
                <a:off x="5257800" y="3048000"/>
                <a:ext cx="491423" cy="7293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200399" y="3124201"/>
                <a:ext cx="457201"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20102191">
                <a:off x="4780762" y="1703283"/>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327004">
                <a:off x="3395827" y="1676536"/>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3591401" y="1739713"/>
                <a:ext cx="1824674" cy="355402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rot="10800000">
                <a:off x="4243070" y="1739713"/>
                <a:ext cx="521335" cy="65815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366654" flipH="1">
                <a:off x="3645606" y="1696691"/>
                <a:ext cx="604430" cy="3413709"/>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1233346">
                <a:off x="4747840" y="1682627"/>
                <a:ext cx="604430" cy="3427064"/>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p:nvPr/>
            </p:nvSpPr>
            <p:spPr>
              <a:xfrm rot="662489">
                <a:off x="3722856" y="1826272"/>
                <a:ext cx="325835" cy="1448498"/>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20760750">
                <a:off x="4912984" y="1867240"/>
                <a:ext cx="325835" cy="1468635"/>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917235" y="228600"/>
                <a:ext cx="1173005" cy="17111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Diagonal Corner Rectangle 124"/>
              <p:cNvSpPr/>
              <p:nvPr/>
            </p:nvSpPr>
            <p:spPr>
              <a:xfrm rot="17471203">
                <a:off x="3264704" y="890404"/>
                <a:ext cx="1306704"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125"/>
              <p:cNvSpPr/>
              <p:nvPr/>
            </p:nvSpPr>
            <p:spPr>
              <a:xfrm rot="15759005" flipV="1">
                <a:off x="4495200" y="880545"/>
                <a:ext cx="1306221"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21077723">
                <a:off x="4142751" y="417340"/>
                <a:ext cx="782003" cy="460707"/>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Delay 127"/>
              <p:cNvSpPr/>
              <p:nvPr/>
            </p:nvSpPr>
            <p:spPr>
              <a:xfrm rot="16200000">
                <a:off x="4371459" y="-225624"/>
                <a:ext cx="394892" cy="1303339"/>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657600" y="3429000"/>
                <a:ext cx="16764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Wave 129"/>
              <p:cNvSpPr/>
              <p:nvPr/>
            </p:nvSpPr>
            <p:spPr>
              <a:xfrm rot="15210751">
                <a:off x="4724729" y="3843514"/>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Wave 130"/>
              <p:cNvSpPr/>
              <p:nvPr/>
            </p:nvSpPr>
            <p:spPr>
              <a:xfrm rot="16200000">
                <a:off x="4572330" y="3843513"/>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4876800" y="3429000"/>
                <a:ext cx="304800" cy="2286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20"/>
            <p:cNvGrpSpPr/>
            <p:nvPr/>
          </p:nvGrpSpPr>
          <p:grpSpPr>
            <a:xfrm>
              <a:off x="2743200" y="1066800"/>
              <a:ext cx="990600" cy="2959074"/>
              <a:chOff x="3962400" y="685800"/>
              <a:chExt cx="2514600" cy="4930345"/>
            </a:xfrm>
          </p:grpSpPr>
          <p:sp>
            <p:nvSpPr>
              <p:cNvPr id="85" name="Round Diagonal Corner Rectangle 52"/>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33"/>
              <p:cNvGrpSpPr/>
              <p:nvPr/>
            </p:nvGrpSpPr>
            <p:grpSpPr>
              <a:xfrm rot="2754858">
                <a:off x="4727425" y="4901111"/>
                <a:ext cx="483355" cy="946713"/>
                <a:chOff x="1676400" y="2133600"/>
                <a:chExt cx="1447800" cy="2088845"/>
              </a:xfrm>
            </p:grpSpPr>
            <p:sp>
              <p:nvSpPr>
                <p:cNvPr id="108" name="Oval 107"/>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45"/>
              <p:cNvGrpSpPr/>
              <p:nvPr/>
            </p:nvGrpSpPr>
            <p:grpSpPr>
              <a:xfrm rot="18845142" flipH="1">
                <a:off x="5215780" y="4792556"/>
                <a:ext cx="525679" cy="955158"/>
                <a:chOff x="1676400" y="2133600"/>
                <a:chExt cx="1447800" cy="2088845"/>
              </a:xfrm>
            </p:grpSpPr>
            <p:sp>
              <p:nvSpPr>
                <p:cNvPr id="105" name="Oval 104"/>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49"/>
              <p:cNvGrpSpPr/>
              <p:nvPr/>
            </p:nvGrpSpPr>
            <p:grpSpPr>
              <a:xfrm>
                <a:off x="4082143" y="2546274"/>
                <a:ext cx="2394857" cy="2681378"/>
                <a:chOff x="4419600" y="2060454"/>
                <a:chExt cx="3045502" cy="4187946"/>
              </a:xfrm>
            </p:grpSpPr>
            <p:sp>
              <p:nvSpPr>
                <p:cNvPr id="96" name="Oval 95"/>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Round Diagonal Corner Rectangle 58"/>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59"/>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60"/>
              <p:cNvSpPr/>
              <p:nvPr/>
            </p:nvSpPr>
            <p:spPr>
              <a:xfrm rot="17174936">
                <a:off x="4795697" y="2024365"/>
                <a:ext cx="827265" cy="918587"/>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038969" y="2175278"/>
                <a:ext cx="446713" cy="2634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p:cNvSpPr/>
            <p:nvPr/>
          </p:nvSpPr>
          <p:spPr>
            <a:xfrm>
              <a:off x="4953000" y="3200400"/>
              <a:ext cx="372698" cy="2357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505200" y="3200400"/>
              <a:ext cx="372698" cy="2357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933061" y="685800"/>
              <a:ext cx="942566" cy="1835535"/>
            </a:xfrm>
            <a:prstGeom prst="ellipse">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3434055" y="1346593"/>
              <a:ext cx="1942152" cy="1901695"/>
            </a:xfrm>
            <a:prstGeom prst="trapezoid">
              <a:avLst>
                <a:gd name="adj" fmla="val 50603"/>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77"/>
            <p:cNvSpPr/>
            <p:nvPr/>
          </p:nvSpPr>
          <p:spPr>
            <a:xfrm>
              <a:off x="3988506" y="1126328"/>
              <a:ext cx="806355" cy="293686"/>
            </a:xfrm>
            <a:prstGeom prst="round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75"/>
            <p:cNvSpPr/>
            <p:nvPr/>
          </p:nvSpPr>
          <p:spPr>
            <a:xfrm>
              <a:off x="3733800" y="1828800"/>
              <a:ext cx="1371600" cy="1688692"/>
            </a:xfrm>
            <a:prstGeom prst="trapezoid">
              <a:avLst>
                <a:gd name="adj" fmla="val 53224"/>
              </a:avLst>
            </a:prstGeom>
            <a:solidFill>
              <a:srgbClr val="E2D1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59"/>
            <p:cNvGrpSpPr/>
            <p:nvPr/>
          </p:nvGrpSpPr>
          <p:grpSpPr>
            <a:xfrm>
              <a:off x="4032135" y="950599"/>
              <a:ext cx="769869" cy="1155484"/>
              <a:chOff x="6172200" y="1600200"/>
              <a:chExt cx="1058056" cy="1199213"/>
            </a:xfrm>
          </p:grpSpPr>
          <p:sp>
            <p:nvSpPr>
              <p:cNvPr id="81" name="Oval 80"/>
              <p:cNvSpPr/>
              <p:nvPr/>
            </p:nvSpPr>
            <p:spPr>
              <a:xfrm>
                <a:off x="6248400" y="1600200"/>
                <a:ext cx="883170" cy="1199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58"/>
              <p:cNvGrpSpPr/>
              <p:nvPr/>
            </p:nvGrpSpPr>
            <p:grpSpPr>
              <a:xfrm>
                <a:off x="6172200" y="1676400"/>
                <a:ext cx="1058056" cy="316043"/>
                <a:chOff x="1273773" y="4362175"/>
                <a:chExt cx="2957613" cy="359514"/>
              </a:xfrm>
            </p:grpSpPr>
            <p:sp>
              <p:nvSpPr>
                <p:cNvPr id="83" name="Moon 82"/>
                <p:cNvSpPr/>
                <p:nvPr/>
              </p:nvSpPr>
              <p:spPr>
                <a:xfrm rot="18443095">
                  <a:off x="3208533" y="3698836"/>
                  <a:ext cx="293106" cy="17526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14487639">
                  <a:off x="1985742" y="3650206"/>
                  <a:ext cx="328661" cy="17526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Moon 50"/>
            <p:cNvSpPr/>
            <p:nvPr/>
          </p:nvSpPr>
          <p:spPr>
            <a:xfrm rot="5400000">
              <a:off x="4257501" y="674540"/>
              <a:ext cx="293686" cy="609896"/>
            </a:xfrm>
            <a:prstGeom prst="moon">
              <a:avLst>
                <a:gd name="adj" fmla="val 87500"/>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5400000">
              <a:off x="4259319" y="590285"/>
              <a:ext cx="293686" cy="609896"/>
            </a:xfrm>
            <a:prstGeom prst="moon">
              <a:avLst>
                <a:gd name="adj" fmla="val 87500"/>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435788">
              <a:off x="3845009" y="1995814"/>
              <a:ext cx="402312" cy="1673738"/>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1263955">
              <a:off x="4586255" y="2009486"/>
              <a:ext cx="386696" cy="1680607"/>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4"/>
            <p:cNvGrpSpPr/>
            <p:nvPr/>
          </p:nvGrpSpPr>
          <p:grpSpPr>
            <a:xfrm>
              <a:off x="3988505" y="1199750"/>
              <a:ext cx="887122" cy="1416647"/>
              <a:chOff x="5486399" y="3962400"/>
              <a:chExt cx="1219201" cy="1470259"/>
            </a:xfrm>
          </p:grpSpPr>
          <p:sp>
            <p:nvSpPr>
              <p:cNvPr id="72" name="Isosceles Triangle 32"/>
              <p:cNvSpPr/>
              <p:nvPr/>
            </p:nvSpPr>
            <p:spPr>
              <a:xfrm rot="10640953">
                <a:off x="5581453" y="4594459"/>
                <a:ext cx="9906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uble Wave 72"/>
              <p:cNvSpPr/>
              <p:nvPr/>
            </p:nvSpPr>
            <p:spPr>
              <a:xfrm rot="5122486" flipH="1">
                <a:off x="5991708" y="4289438"/>
                <a:ext cx="1038234" cy="384159"/>
              </a:xfrm>
              <a:prstGeom prst="doubleWave">
                <a:avLst>
                  <a:gd name="adj1" fmla="val 12500"/>
                  <a:gd name="adj2" fmla="val -655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ouble Wave 73"/>
              <p:cNvSpPr/>
              <p:nvPr/>
            </p:nvSpPr>
            <p:spPr>
              <a:xfrm rot="16477514">
                <a:off x="5159362" y="4289438"/>
                <a:ext cx="1038234" cy="384159"/>
              </a:xfrm>
              <a:prstGeom prst="doubleWave">
                <a:avLst>
                  <a:gd name="adj1" fmla="val 12500"/>
                  <a:gd name="adj2" fmla="val -655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a:off x="5553123" y="4559262"/>
                <a:ext cx="1152477" cy="562377"/>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489096" y="4602522"/>
                <a:ext cx="348472" cy="355297"/>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309895" y="4512456"/>
                <a:ext cx="348472" cy="355297"/>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887949" y="4648618"/>
                <a:ext cx="376816" cy="16906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638800" y="3962400"/>
                <a:ext cx="189678" cy="281773"/>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375816" y="4024859"/>
                <a:ext cx="189678" cy="281773"/>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rot="3770506">
              <a:off x="4566309" y="1082973"/>
              <a:ext cx="376794" cy="83958"/>
            </a:xfrm>
            <a:prstGeom prst="ellipse">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20"/>
            <p:cNvSpPr/>
            <p:nvPr/>
          </p:nvSpPr>
          <p:spPr>
            <a:xfrm rot="6636077">
              <a:off x="3890196" y="1254443"/>
              <a:ext cx="250839" cy="56858"/>
            </a:xfrm>
            <a:prstGeom prst="ellipse">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8966651">
              <a:off x="4068139" y="980431"/>
              <a:ext cx="163610" cy="121593"/>
            </a:xfrm>
            <a:prstGeom prst="ellipse">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7"/>
            <p:cNvSpPr/>
            <p:nvPr/>
          </p:nvSpPr>
          <p:spPr>
            <a:xfrm>
              <a:off x="0" y="3215973"/>
              <a:ext cx="9144000" cy="1051227"/>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371"/>
            <p:cNvGrpSpPr/>
            <p:nvPr/>
          </p:nvGrpSpPr>
          <p:grpSpPr>
            <a:xfrm>
              <a:off x="4267200" y="1905000"/>
              <a:ext cx="892084" cy="2086329"/>
              <a:chOff x="2514600" y="2462942"/>
              <a:chExt cx="3124200" cy="3633058"/>
            </a:xfrm>
          </p:grpSpPr>
          <p:sp>
            <p:nvSpPr>
              <p:cNvPr id="68" name="Oval 14"/>
              <p:cNvSpPr/>
              <p:nvPr/>
            </p:nvSpPr>
            <p:spPr>
              <a:xfrm>
                <a:off x="2514600" y="5486400"/>
                <a:ext cx="3124200" cy="609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15"/>
              <p:cNvSpPr/>
              <p:nvPr/>
            </p:nvSpPr>
            <p:spPr>
              <a:xfrm>
                <a:off x="3200400" y="5577840"/>
                <a:ext cx="1706880" cy="33528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16"/>
              <p:cNvSpPr/>
              <p:nvPr/>
            </p:nvSpPr>
            <p:spPr>
              <a:xfrm>
                <a:off x="3810000" y="4206240"/>
                <a:ext cx="533400" cy="16002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ie 17"/>
              <p:cNvSpPr/>
              <p:nvPr/>
            </p:nvSpPr>
            <p:spPr>
              <a:xfrm rot="21355543">
                <a:off x="3027129" y="2462942"/>
                <a:ext cx="2042476" cy="2327711"/>
              </a:xfrm>
              <a:prstGeom prst="pie">
                <a:avLst>
                  <a:gd name="adj1" fmla="val 0"/>
                  <a:gd name="adj2" fmla="val 1120902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377"/>
            <p:cNvGrpSpPr/>
            <p:nvPr/>
          </p:nvGrpSpPr>
          <p:grpSpPr>
            <a:xfrm>
              <a:off x="2667000" y="3352800"/>
              <a:ext cx="1360806" cy="802516"/>
              <a:chOff x="1981200" y="4495800"/>
              <a:chExt cx="2514600" cy="914400"/>
            </a:xfrm>
          </p:grpSpPr>
          <p:sp>
            <p:nvSpPr>
              <p:cNvPr id="64" name="Oval 10"/>
              <p:cNvSpPr/>
              <p:nvPr/>
            </p:nvSpPr>
            <p:spPr>
              <a:xfrm>
                <a:off x="1981200" y="4495800"/>
                <a:ext cx="2514600" cy="914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1"/>
              <p:cNvSpPr/>
              <p:nvPr/>
            </p:nvSpPr>
            <p:spPr>
              <a:xfrm>
                <a:off x="2484120" y="4648200"/>
                <a:ext cx="1554480" cy="655320"/>
              </a:xfrm>
              <a:prstGeom prst="ellipse">
                <a:avLst/>
              </a:prstGeom>
              <a:solidFill>
                <a:srgbClr val="DCB7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12"/>
              <p:cNvCxnSpPr/>
              <p:nvPr/>
            </p:nvCxnSpPr>
            <p:spPr>
              <a:xfrm>
                <a:off x="2926080" y="4800600"/>
                <a:ext cx="0" cy="2438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13"/>
              <p:cNvCxnSpPr/>
              <p:nvPr/>
            </p:nvCxnSpPr>
            <p:spPr>
              <a:xfrm>
                <a:off x="3657600" y="4815840"/>
                <a:ext cx="0" cy="2438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0" y="4191000"/>
              <a:ext cx="9107304" cy="3048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0" y="4495800"/>
              <a:ext cx="9107304" cy="1295400"/>
            </a:xfrm>
            <a:prstGeom prst="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865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8" name="Picture 2" descr="Image result for light blue background"/>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t="33613"/>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67" y="6550223"/>
            <a:ext cx="1810693" cy="307777"/>
          </a:xfrm>
          <a:prstGeom prst="rect">
            <a:avLst/>
          </a:prstGeom>
          <a:noFill/>
        </p:spPr>
        <p:txBody>
          <a:bodyPr wrap="square" rtlCol="0">
            <a:spAutoFit/>
          </a:bodyPr>
          <a:lstStyle/>
          <a:p>
            <a:r>
              <a:rPr lang="en-US" sz="1400" dirty="0">
                <a:solidFill>
                  <a:schemeClr val="bg1"/>
                </a:solidFill>
              </a:rPr>
              <a:t>John 13:4-5</a:t>
            </a:r>
          </a:p>
        </p:txBody>
      </p:sp>
      <p:sp>
        <p:nvSpPr>
          <p:cNvPr id="6" name="TextBox 5"/>
          <p:cNvSpPr txBox="1"/>
          <p:nvPr/>
        </p:nvSpPr>
        <p:spPr>
          <a:xfrm>
            <a:off x="15867" y="18328"/>
            <a:ext cx="12192000"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Washing Feet of Apostles</a:t>
            </a:r>
            <a:endParaRPr lang="en-US" sz="4400" dirty="0">
              <a:solidFill>
                <a:schemeClr val="bg1"/>
              </a:solidFill>
              <a:latin typeface="Footlight MT Light" panose="0204060206030A020304" pitchFamily="18" charset="0"/>
            </a:endParaRPr>
          </a:p>
        </p:txBody>
      </p:sp>
      <p:sp>
        <p:nvSpPr>
          <p:cNvPr id="2" name="Rectangle 1"/>
          <p:cNvSpPr/>
          <p:nvPr/>
        </p:nvSpPr>
        <p:spPr>
          <a:xfrm>
            <a:off x="1296971" y="1033991"/>
            <a:ext cx="10282412" cy="369332"/>
          </a:xfrm>
          <a:prstGeom prst="rect">
            <a:avLst/>
          </a:prstGeom>
        </p:spPr>
        <p:txBody>
          <a:bodyPr wrap="square">
            <a:spAutoFit/>
          </a:bodyPr>
          <a:lstStyle/>
          <a:p>
            <a:r>
              <a:rPr lang="en-US" dirty="0">
                <a:solidFill>
                  <a:schemeClr val="bg1"/>
                </a:solidFill>
              </a:rPr>
              <a:t>“laid aside his garments” = Jesus took off an outer garment, similar to someone removing a jacket in our day.</a:t>
            </a:r>
          </a:p>
        </p:txBody>
      </p:sp>
      <p:sp>
        <p:nvSpPr>
          <p:cNvPr id="3" name="Rectangle 2"/>
          <p:cNvSpPr/>
          <p:nvPr/>
        </p:nvSpPr>
        <p:spPr>
          <a:xfrm>
            <a:off x="205212" y="1956771"/>
            <a:ext cx="6096000" cy="1477328"/>
          </a:xfrm>
          <a:prstGeom prst="rect">
            <a:avLst/>
          </a:prstGeom>
        </p:spPr>
        <p:txBody>
          <a:bodyPr>
            <a:spAutoFit/>
          </a:bodyPr>
          <a:lstStyle/>
          <a:p>
            <a:r>
              <a:rPr lang="en-US" dirty="0">
                <a:solidFill>
                  <a:schemeClr val="bg1"/>
                </a:solidFill>
                <a:latin typeface="Open Sans"/>
              </a:rPr>
              <a:t>“In New Testament times, people wore open sandals, walked on mostly dirt roads that accumulated the filth of beasts, and had only irregular access to bathing water. Their feet became very dirty, and washing another person’s feet could have been a distasteful task. … </a:t>
            </a:r>
            <a:endParaRPr lang="en-US" dirty="0">
              <a:solidFill>
                <a:schemeClr val="bg1"/>
              </a:solidFill>
            </a:endParaRPr>
          </a:p>
        </p:txBody>
      </p:sp>
      <p:sp>
        <p:nvSpPr>
          <p:cNvPr id="4" name="Rectangle 3"/>
          <p:cNvSpPr/>
          <p:nvPr/>
        </p:nvSpPr>
        <p:spPr>
          <a:xfrm>
            <a:off x="373534" y="4202574"/>
            <a:ext cx="6096000" cy="646331"/>
          </a:xfrm>
          <a:prstGeom prst="rect">
            <a:avLst/>
          </a:prstGeom>
        </p:spPr>
        <p:txBody>
          <a:bodyPr>
            <a:spAutoFit/>
          </a:bodyPr>
          <a:lstStyle/>
          <a:p>
            <a:r>
              <a:rPr lang="en-US" dirty="0">
                <a:solidFill>
                  <a:schemeClr val="bg1"/>
                </a:solidFill>
                <a:latin typeface="Open Sans"/>
              </a:rPr>
              <a:t>This custom of hospitality was usually performed by the lowest level of servants.</a:t>
            </a:r>
            <a:endParaRPr lang="en-US" dirty="0">
              <a:solidFill>
                <a:schemeClr val="bg1"/>
              </a:solidFill>
            </a:endParaRPr>
          </a:p>
        </p:txBody>
      </p:sp>
      <p:grpSp>
        <p:nvGrpSpPr>
          <p:cNvPr id="11" name="Group 10"/>
          <p:cNvGrpSpPr/>
          <p:nvPr/>
        </p:nvGrpSpPr>
        <p:grpSpPr>
          <a:xfrm>
            <a:off x="4091896" y="5617381"/>
            <a:ext cx="6832210" cy="948762"/>
            <a:chOff x="4091896" y="5617381"/>
            <a:chExt cx="6832210" cy="948762"/>
          </a:xfrm>
        </p:grpSpPr>
        <p:sp>
          <p:nvSpPr>
            <p:cNvPr id="7" name="Rectangle 6"/>
            <p:cNvSpPr/>
            <p:nvPr/>
          </p:nvSpPr>
          <p:spPr>
            <a:xfrm>
              <a:off x="4867337" y="5737423"/>
              <a:ext cx="6056769" cy="646331"/>
            </a:xfrm>
            <a:prstGeom prst="rect">
              <a:avLst/>
            </a:prstGeom>
          </p:spPr>
          <p:txBody>
            <a:bodyPr wrap="square">
              <a:spAutoFit/>
            </a:bodyPr>
            <a:lstStyle/>
            <a:p>
              <a:r>
                <a:rPr lang="en-US" dirty="0">
                  <a:solidFill>
                    <a:schemeClr val="bg1"/>
                  </a:solidFill>
                  <a:latin typeface="Open Sans"/>
                </a:rPr>
                <a:t>“Christ quietly arose, girded himself as a slave or servant would, and knelt to wash the Apostles’ feet” (2)</a:t>
              </a:r>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1896" y="5617381"/>
              <a:ext cx="759574" cy="948762"/>
            </a:xfrm>
            <a:prstGeom prst="rect">
              <a:avLst/>
            </a:prstGeom>
          </p:spPr>
        </p:pic>
      </p:grpSp>
      <p:grpSp>
        <p:nvGrpSpPr>
          <p:cNvPr id="10" name="Group 9"/>
          <p:cNvGrpSpPr/>
          <p:nvPr/>
        </p:nvGrpSpPr>
        <p:grpSpPr>
          <a:xfrm>
            <a:off x="6550960" y="1956771"/>
            <a:ext cx="4373146" cy="3458925"/>
            <a:chOff x="6550960" y="2223689"/>
            <a:chExt cx="4373146" cy="3458925"/>
          </a:xfrm>
        </p:grpSpPr>
        <p:pic>
          <p:nvPicPr>
            <p:cNvPr id="2050" name="Picture 2" descr="Jesus Washing the Apostles’ F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856" y="2223689"/>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697" name="TextBox 696"/>
            <p:cNvSpPr txBox="1"/>
            <p:nvPr/>
          </p:nvSpPr>
          <p:spPr>
            <a:xfrm>
              <a:off x="6550960" y="5436393"/>
              <a:ext cx="1810693" cy="246221"/>
            </a:xfrm>
            <a:prstGeom prst="rect">
              <a:avLst/>
            </a:prstGeom>
            <a:noFill/>
          </p:spPr>
          <p:txBody>
            <a:bodyPr wrap="square" rtlCol="0">
              <a:spAutoFit/>
            </a:bodyPr>
            <a:lstStyle/>
            <a:p>
              <a:r>
                <a:rPr lang="en-US" sz="1000" dirty="0">
                  <a:solidFill>
                    <a:schemeClr val="bg1"/>
                  </a:solidFill>
                </a:rPr>
                <a:t>Del Parson</a:t>
              </a:r>
            </a:p>
          </p:txBody>
        </p:sp>
      </p:grpSp>
    </p:spTree>
    <p:extLst>
      <p:ext uri="{BB962C8B-B14F-4D97-AF65-F5344CB8AC3E}">
        <p14:creationId xmlns:p14="http://schemas.microsoft.com/office/powerpoint/2010/main" val="26159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lue background"/>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t="33613"/>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67" y="6550223"/>
            <a:ext cx="1810693" cy="307777"/>
          </a:xfrm>
          <a:prstGeom prst="rect">
            <a:avLst/>
          </a:prstGeom>
          <a:noFill/>
        </p:spPr>
        <p:txBody>
          <a:bodyPr wrap="square" rtlCol="0">
            <a:spAutoFit/>
          </a:bodyPr>
          <a:lstStyle/>
          <a:p>
            <a:r>
              <a:rPr lang="en-US" sz="1400" dirty="0">
                <a:solidFill>
                  <a:schemeClr val="bg1"/>
                </a:solidFill>
              </a:rPr>
              <a:t>John 13:4-5</a:t>
            </a:r>
          </a:p>
        </p:txBody>
      </p:sp>
      <p:sp>
        <p:nvSpPr>
          <p:cNvPr id="3" name="Rectangle 2"/>
          <p:cNvSpPr/>
          <p:nvPr/>
        </p:nvSpPr>
        <p:spPr>
          <a:xfrm>
            <a:off x="1148281" y="470050"/>
            <a:ext cx="5513560" cy="2031325"/>
          </a:xfrm>
          <a:prstGeom prst="rect">
            <a:avLst/>
          </a:prstGeom>
        </p:spPr>
        <p:txBody>
          <a:bodyPr wrap="square">
            <a:spAutoFit/>
          </a:bodyPr>
          <a:lstStyle/>
          <a:p>
            <a:pPr fontAlgn="base"/>
            <a:r>
              <a:rPr lang="en-US" dirty="0">
                <a:solidFill>
                  <a:schemeClr val="bg1"/>
                </a:solidFill>
              </a:rPr>
              <a:t>“Washing of feet is a gospel ordinance; it is a holy and sacred rite, one performed by the saints in the seclusion of their temple sanctuaries. </a:t>
            </a:r>
          </a:p>
          <a:p>
            <a:pPr fontAlgn="base"/>
            <a:endParaRPr lang="en-US" dirty="0">
              <a:solidFill>
                <a:schemeClr val="bg1"/>
              </a:solidFill>
            </a:endParaRPr>
          </a:p>
          <a:p>
            <a:pPr fontAlgn="base"/>
            <a:r>
              <a:rPr lang="en-US" dirty="0">
                <a:solidFill>
                  <a:schemeClr val="bg1"/>
                </a:solidFill>
              </a:rPr>
              <a:t>It is not done before the world or for worldly people. For his day and dispensation Jesus instituted it in the upper room at the time of the Last Supper.</a:t>
            </a:r>
          </a:p>
        </p:txBody>
      </p:sp>
      <p:sp>
        <p:nvSpPr>
          <p:cNvPr id="8" name="Rectangle 7"/>
          <p:cNvSpPr/>
          <p:nvPr/>
        </p:nvSpPr>
        <p:spPr>
          <a:xfrm>
            <a:off x="5674374" y="3257014"/>
            <a:ext cx="6074876" cy="3416320"/>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“Our Lord did two things in the performance of this ordinance: </a:t>
            </a:r>
          </a:p>
          <a:p>
            <a:pPr fontAlgn="base"/>
            <a:endParaRPr lang="en-US" dirty="0">
              <a:solidFill>
                <a:schemeClr val="bg1"/>
              </a:solidFill>
            </a:endParaRPr>
          </a:p>
          <a:p>
            <a:pPr fontAlgn="base"/>
            <a:r>
              <a:rPr lang="en-US" dirty="0">
                <a:solidFill>
                  <a:schemeClr val="bg1"/>
                </a:solidFill>
              </a:rPr>
              <a:t>1. He fulfilled the old law given to Moses; and </a:t>
            </a:r>
          </a:p>
          <a:p>
            <a:pPr fontAlgn="base"/>
            <a:endParaRPr lang="en-US" dirty="0">
              <a:solidFill>
                <a:schemeClr val="bg1"/>
              </a:solidFill>
            </a:endParaRPr>
          </a:p>
          <a:p>
            <a:pPr fontAlgn="base"/>
            <a:r>
              <a:rPr lang="en-US" dirty="0">
                <a:solidFill>
                  <a:schemeClr val="bg1"/>
                </a:solidFill>
              </a:rPr>
              <a:t>2. He instituted a sacred ordinance which should be performed by legal administrators among his true disciples from that day forward.</a:t>
            </a:r>
          </a:p>
          <a:p>
            <a:pPr fontAlgn="base"/>
            <a:endParaRPr lang="en-US" dirty="0">
              <a:solidFill>
                <a:schemeClr val="bg1"/>
              </a:solidFill>
            </a:endParaRPr>
          </a:p>
          <a:p>
            <a:pPr fontAlgn="base"/>
            <a:r>
              <a:rPr lang="en-US" dirty="0">
                <a:solidFill>
                  <a:schemeClr val="bg1"/>
                </a:solidFill>
              </a:rPr>
              <a:t>“As part of the restoration of all things, the ordinance of washing of feet has been restored in the dispensation of the </a:t>
            </a:r>
            <a:r>
              <a:rPr lang="en-US" dirty="0" err="1">
                <a:solidFill>
                  <a:schemeClr val="bg1"/>
                </a:solidFill>
              </a:rPr>
              <a:t>fulness</a:t>
            </a:r>
            <a:r>
              <a:rPr lang="en-US" dirty="0">
                <a:solidFill>
                  <a:schemeClr val="bg1"/>
                </a:solidFill>
              </a:rPr>
              <a:t> of times.”</a:t>
            </a:r>
          </a:p>
        </p:txBody>
      </p:sp>
      <p:sp>
        <p:nvSpPr>
          <p:cNvPr id="10" name="Rectangle 9"/>
          <p:cNvSpPr/>
          <p:nvPr/>
        </p:nvSpPr>
        <p:spPr>
          <a:xfrm>
            <a:off x="11749250" y="6488668"/>
            <a:ext cx="442750" cy="369332"/>
          </a:xfrm>
          <a:prstGeom prst="rect">
            <a:avLst/>
          </a:prstGeom>
        </p:spPr>
        <p:txBody>
          <a:bodyPr wrap="none">
            <a:spAutoFit/>
          </a:bodyPr>
          <a:lstStyle/>
          <a:p>
            <a:r>
              <a:rPr lang="en-US" dirty="0">
                <a:solidFill>
                  <a:schemeClr val="bg1"/>
                </a:solidFill>
              </a:rPr>
              <a:t>(3)</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689541"/>
            <a:ext cx="4086130" cy="2358870"/>
          </a:xfrm>
          <a:prstGeom prst="rect">
            <a:avLst/>
          </a:prstGeom>
        </p:spPr>
      </p:pic>
      <p:pic>
        <p:nvPicPr>
          <p:cNvPr id="6146" name="Picture 2" descr="Image result for jesus washing f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560" y="2816816"/>
            <a:ext cx="27051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12445"/>
            <a:ext cx="826883" cy="1154191"/>
          </a:xfrm>
          <a:prstGeom prst="rect">
            <a:avLst/>
          </a:prstGeom>
        </p:spPr>
      </p:pic>
    </p:spTree>
    <p:extLst>
      <p:ext uri="{BB962C8B-B14F-4D97-AF65-F5344CB8AC3E}">
        <p14:creationId xmlns:p14="http://schemas.microsoft.com/office/powerpoint/2010/main" val="410746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lue background"/>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t="33613"/>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67" y="6550223"/>
            <a:ext cx="1810693" cy="307777"/>
          </a:xfrm>
          <a:prstGeom prst="rect">
            <a:avLst/>
          </a:prstGeom>
          <a:noFill/>
        </p:spPr>
        <p:txBody>
          <a:bodyPr wrap="square" rtlCol="0">
            <a:spAutoFit/>
          </a:bodyPr>
          <a:lstStyle/>
          <a:p>
            <a:r>
              <a:rPr lang="en-US" sz="1400" dirty="0">
                <a:solidFill>
                  <a:schemeClr val="bg1"/>
                </a:solidFill>
              </a:rPr>
              <a:t>John 13:4-5</a:t>
            </a:r>
          </a:p>
        </p:txBody>
      </p:sp>
      <p:sp>
        <p:nvSpPr>
          <p:cNvPr id="3" name="Rectangle 2"/>
          <p:cNvSpPr/>
          <p:nvPr/>
        </p:nvSpPr>
        <p:spPr>
          <a:xfrm>
            <a:off x="801826" y="647035"/>
            <a:ext cx="5513560" cy="707886"/>
          </a:xfrm>
          <a:prstGeom prst="rect">
            <a:avLst/>
          </a:prstGeom>
        </p:spPr>
        <p:txBody>
          <a:bodyPr wrap="square">
            <a:spAutoFit/>
          </a:bodyPr>
          <a:lstStyle/>
          <a:p>
            <a:pPr fontAlgn="base"/>
            <a:r>
              <a:rPr lang="en-US" sz="2000" dirty="0">
                <a:solidFill>
                  <a:schemeClr val="bg1"/>
                </a:solidFill>
              </a:rPr>
              <a:t>On December 27, 1832, the Prophet Joseph Smith received a revelation that declared: </a:t>
            </a:r>
          </a:p>
        </p:txBody>
      </p:sp>
      <p:sp>
        <p:nvSpPr>
          <p:cNvPr id="10" name="Rectangle 9"/>
          <p:cNvSpPr/>
          <p:nvPr/>
        </p:nvSpPr>
        <p:spPr>
          <a:xfrm>
            <a:off x="11749250" y="6488668"/>
            <a:ext cx="442750" cy="369332"/>
          </a:xfrm>
          <a:prstGeom prst="rect">
            <a:avLst/>
          </a:prstGeom>
        </p:spPr>
        <p:txBody>
          <a:bodyPr wrap="none">
            <a:spAutoFit/>
          </a:bodyPr>
          <a:lstStyle/>
          <a:p>
            <a:r>
              <a:rPr lang="en-US" dirty="0">
                <a:solidFill>
                  <a:schemeClr val="bg1"/>
                </a:solidFill>
              </a:rPr>
              <a:t>(4)</a:t>
            </a:r>
            <a:endParaRPr lang="en-US" dirty="0"/>
          </a:p>
        </p:txBody>
      </p:sp>
      <p:sp>
        <p:nvSpPr>
          <p:cNvPr id="2" name="Rectangle 1"/>
          <p:cNvSpPr/>
          <p:nvPr/>
        </p:nvSpPr>
        <p:spPr>
          <a:xfrm>
            <a:off x="6781044" y="535160"/>
            <a:ext cx="4427145" cy="923330"/>
          </a:xfrm>
          <a:prstGeom prst="rect">
            <a:avLst/>
          </a:prstGeom>
        </p:spPr>
        <p:txBody>
          <a:bodyPr wrap="square">
            <a:spAutoFit/>
          </a:bodyPr>
          <a:lstStyle/>
          <a:p>
            <a:r>
              <a:rPr lang="en-US" i="1" dirty="0">
                <a:solidFill>
                  <a:srgbClr val="FFFF00"/>
                </a:solidFill>
              </a:rPr>
              <a:t>“Sanctify yourselves; yea, purify your hearts, and cleanse your hands and your feet before me, that I may make you clean” (D&amp;C 88:74). </a:t>
            </a:r>
          </a:p>
        </p:txBody>
      </p:sp>
      <p:sp>
        <p:nvSpPr>
          <p:cNvPr id="4" name="Rectangle 3"/>
          <p:cNvSpPr/>
          <p:nvPr/>
        </p:nvSpPr>
        <p:spPr>
          <a:xfrm>
            <a:off x="683741" y="2238051"/>
            <a:ext cx="3714938" cy="1631216"/>
          </a:xfrm>
          <a:prstGeom prst="rect">
            <a:avLst/>
          </a:prstGeom>
        </p:spPr>
        <p:txBody>
          <a:bodyPr wrap="square">
            <a:spAutoFit/>
          </a:bodyPr>
          <a:lstStyle/>
          <a:p>
            <a:pPr fontAlgn="base"/>
            <a:r>
              <a:rPr lang="en-US" sz="2000" dirty="0">
                <a:solidFill>
                  <a:schemeClr val="bg1"/>
                </a:solidFill>
              </a:rPr>
              <a:t>In that same revelation the Lord commanded the Prophet to organize the School of the Prophets, saying that those who were part of the school.</a:t>
            </a:r>
          </a:p>
        </p:txBody>
      </p:sp>
      <p:sp>
        <p:nvSpPr>
          <p:cNvPr id="6" name="Rectangle 5"/>
          <p:cNvSpPr/>
          <p:nvPr/>
        </p:nvSpPr>
        <p:spPr>
          <a:xfrm>
            <a:off x="7288039" y="2330384"/>
            <a:ext cx="4544839" cy="646331"/>
          </a:xfrm>
          <a:prstGeom prst="rect">
            <a:avLst/>
          </a:prstGeom>
        </p:spPr>
        <p:txBody>
          <a:bodyPr wrap="square">
            <a:spAutoFit/>
          </a:bodyPr>
          <a:lstStyle/>
          <a:p>
            <a:pPr fontAlgn="base"/>
            <a:r>
              <a:rPr lang="en-US" i="1" dirty="0">
                <a:solidFill>
                  <a:srgbClr val="FFFF00"/>
                </a:solidFill>
              </a:rPr>
              <a:t>“And he shall be received by the ordinance of the washing of feet” (D&amp;C 88:139)</a:t>
            </a:r>
          </a:p>
        </p:txBody>
      </p:sp>
      <p:sp>
        <p:nvSpPr>
          <p:cNvPr id="7" name="Rectangle 6"/>
          <p:cNvSpPr/>
          <p:nvPr/>
        </p:nvSpPr>
        <p:spPr>
          <a:xfrm>
            <a:off x="3401085" y="4570209"/>
            <a:ext cx="6096000" cy="2031325"/>
          </a:xfrm>
          <a:prstGeom prst="rect">
            <a:avLst/>
          </a:prstGeom>
        </p:spPr>
        <p:txBody>
          <a:bodyPr>
            <a:spAutoFit/>
          </a:bodyPr>
          <a:lstStyle/>
          <a:p>
            <a:r>
              <a:rPr lang="en-US" dirty="0">
                <a:solidFill>
                  <a:schemeClr val="bg1"/>
                </a:solidFill>
                <a:latin typeface="Open Sans"/>
              </a:rPr>
              <a:t>“In the case of [the School of the Prophets] the ordinance [of washing of feet] is to be performed by the President of the Church. </a:t>
            </a:r>
          </a:p>
          <a:p>
            <a:endParaRPr lang="en-US" dirty="0">
              <a:solidFill>
                <a:schemeClr val="bg1"/>
              </a:solidFill>
              <a:latin typeface="Open Sans"/>
            </a:endParaRPr>
          </a:p>
          <a:p>
            <a:r>
              <a:rPr lang="en-US" dirty="0">
                <a:solidFill>
                  <a:schemeClr val="bg1"/>
                </a:solidFill>
                <a:latin typeface="Open Sans"/>
              </a:rPr>
              <a:t>In compliance with this revelation the Prophet on January 23, 1833, washed the feet of the members of the school of the prophets.”</a:t>
            </a:r>
            <a:endParaRPr lang="en-US" dirty="0">
              <a:solidFill>
                <a:schemeClr val="bg1"/>
              </a:solidFill>
            </a:endParaRPr>
          </a:p>
        </p:txBody>
      </p:sp>
      <p:pic>
        <p:nvPicPr>
          <p:cNvPr id="7170" name="Picture 2" descr="Image result for jesus washing f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09" y="4179312"/>
            <a:ext cx="2736702" cy="219392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school of the prophets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679" y="1621586"/>
            <a:ext cx="2766934" cy="2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03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2" descr="Image result for light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67" y="6550223"/>
            <a:ext cx="1810693" cy="307777"/>
          </a:xfrm>
          <a:prstGeom prst="rect">
            <a:avLst/>
          </a:prstGeom>
          <a:noFill/>
        </p:spPr>
        <p:txBody>
          <a:bodyPr wrap="square" rtlCol="0">
            <a:spAutoFit/>
          </a:bodyPr>
          <a:lstStyle/>
          <a:p>
            <a:r>
              <a:rPr lang="en-US" sz="1400" dirty="0">
                <a:solidFill>
                  <a:schemeClr val="bg1"/>
                </a:solidFill>
              </a:rPr>
              <a:t>John 13:4-5</a:t>
            </a:r>
          </a:p>
        </p:txBody>
      </p:sp>
      <p:sp>
        <p:nvSpPr>
          <p:cNvPr id="3" name="Rectangle 2"/>
          <p:cNvSpPr/>
          <p:nvPr/>
        </p:nvSpPr>
        <p:spPr>
          <a:xfrm>
            <a:off x="930598" y="823168"/>
            <a:ext cx="5513560" cy="2308324"/>
          </a:xfrm>
          <a:prstGeom prst="rect">
            <a:avLst/>
          </a:prstGeom>
        </p:spPr>
        <p:txBody>
          <a:bodyPr wrap="square">
            <a:spAutoFit/>
          </a:bodyPr>
          <a:lstStyle/>
          <a:p>
            <a:pPr fontAlgn="base"/>
            <a:r>
              <a:rPr lang="en-US" sz="2400" dirty="0"/>
              <a:t>“On March 29 and 30, 1836, [in the newly dedicated Kirtland Temple] the leading brethren, including the First Presidency, Council of the Twelve, bishoprics, and presidents of quorums, participated in the ordinance of washing of feet.”</a:t>
            </a:r>
          </a:p>
        </p:txBody>
      </p:sp>
      <p:sp>
        <p:nvSpPr>
          <p:cNvPr id="10" name="Rectangle 9"/>
          <p:cNvSpPr/>
          <p:nvPr/>
        </p:nvSpPr>
        <p:spPr>
          <a:xfrm>
            <a:off x="11590390" y="6488668"/>
            <a:ext cx="617477" cy="369332"/>
          </a:xfrm>
          <a:prstGeom prst="rect">
            <a:avLst/>
          </a:prstGeom>
        </p:spPr>
        <p:txBody>
          <a:bodyPr wrap="none">
            <a:spAutoFit/>
          </a:bodyPr>
          <a:lstStyle/>
          <a:p>
            <a:r>
              <a:rPr lang="en-US" dirty="0">
                <a:solidFill>
                  <a:schemeClr val="bg1"/>
                </a:solidFill>
              </a:rPr>
              <a:t>(3,4)</a:t>
            </a:r>
            <a:endParaRPr lang="en-US" dirty="0"/>
          </a:p>
        </p:txBody>
      </p:sp>
      <p:grpSp>
        <p:nvGrpSpPr>
          <p:cNvPr id="12" name="Group 11"/>
          <p:cNvGrpSpPr/>
          <p:nvPr/>
        </p:nvGrpSpPr>
        <p:grpSpPr>
          <a:xfrm>
            <a:off x="7435157" y="480888"/>
            <a:ext cx="3447107" cy="5728281"/>
            <a:chOff x="228600" y="573741"/>
            <a:chExt cx="3048000" cy="5065059"/>
          </a:xfrm>
        </p:grpSpPr>
        <p:grpSp>
          <p:nvGrpSpPr>
            <p:cNvPr id="13" name="Group 12"/>
            <p:cNvGrpSpPr/>
            <p:nvPr/>
          </p:nvGrpSpPr>
          <p:grpSpPr>
            <a:xfrm>
              <a:off x="228600" y="1256634"/>
              <a:ext cx="3048000" cy="4382166"/>
              <a:chOff x="4114800" y="502025"/>
              <a:chExt cx="4472382" cy="6225987"/>
            </a:xfrm>
          </p:grpSpPr>
          <p:sp>
            <p:nvSpPr>
              <p:cNvPr id="19" name="Rectangle 18"/>
              <p:cNvSpPr/>
              <p:nvPr/>
            </p:nvSpPr>
            <p:spPr>
              <a:xfrm rot="5400000" flipH="1">
                <a:off x="6172200" y="5257800"/>
                <a:ext cx="228600" cy="266700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019801" y="914400"/>
                <a:ext cx="609600" cy="914400"/>
                <a:chOff x="4142110" y="1523505"/>
                <a:chExt cx="838200" cy="1145410"/>
              </a:xfrm>
            </p:grpSpPr>
            <p:sp>
              <p:nvSpPr>
                <p:cNvPr id="170" name="Chord 169"/>
                <p:cNvSpPr/>
                <p:nvPr/>
              </p:nvSpPr>
              <p:spPr>
                <a:xfrm rot="4302055">
                  <a:off x="42564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hord 170"/>
                <p:cNvSpPr/>
                <p:nvPr/>
              </p:nvSpPr>
              <p:spPr>
                <a:xfrm rot="6646644">
                  <a:off x="37992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hord 171"/>
                <p:cNvSpPr/>
                <p:nvPr/>
              </p:nvSpPr>
              <p:spPr>
                <a:xfrm rot="5222268">
                  <a:off x="4023672" y="1905710"/>
                  <a:ext cx="114541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6019801" y="1447800"/>
                <a:ext cx="609600" cy="12595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43600" y="2362200"/>
                <a:ext cx="806825" cy="14881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029200" y="4114800"/>
                <a:ext cx="2563906" cy="2438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953000" y="3352800"/>
                <a:ext cx="2709339" cy="762001"/>
                <a:chOff x="4807567" y="815786"/>
                <a:chExt cx="2709339" cy="762001"/>
              </a:xfrm>
            </p:grpSpPr>
            <p:sp>
              <p:nvSpPr>
                <p:cNvPr id="168" name="Isosceles Triangle 167"/>
                <p:cNvSpPr/>
                <p:nvPr/>
              </p:nvSpPr>
              <p:spPr>
                <a:xfrm>
                  <a:off x="4807567" y="815786"/>
                  <a:ext cx="2709339" cy="76200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a:off x="5105400" y="914400"/>
                  <a:ext cx="2167467" cy="6096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921188" y="2129118"/>
                <a:ext cx="829236" cy="259976"/>
                <a:chOff x="4379259" y="923365"/>
                <a:chExt cx="918882" cy="389964"/>
              </a:xfrm>
            </p:grpSpPr>
            <p:sp>
              <p:nvSpPr>
                <p:cNvPr id="162" name="Rectangle 161"/>
                <p:cNvSpPr/>
                <p:nvPr/>
              </p:nvSpPr>
              <p:spPr>
                <a:xfrm>
                  <a:off x="4419600" y="990600"/>
                  <a:ext cx="838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flipH="1">
                  <a:off x="4572000" y="990600"/>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flipH="1">
                  <a:off x="4787153"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flipH="1">
                  <a:off x="5033682"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flipH="1">
                  <a:off x="4379259"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flipH="1">
                  <a:off x="5230906"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lowchart: Delay 25"/>
              <p:cNvSpPr/>
              <p:nvPr/>
            </p:nvSpPr>
            <p:spPr>
              <a:xfrm rot="16200000">
                <a:off x="5867400" y="1752600"/>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lay 26"/>
              <p:cNvSpPr/>
              <p:nvPr/>
            </p:nvSpPr>
            <p:spPr>
              <a:xfrm rot="16200000">
                <a:off x="6145306" y="1743635"/>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248400" y="533400"/>
                <a:ext cx="152400" cy="457200"/>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212541" y="883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208059" y="502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6001870" y="3653117"/>
                <a:ext cx="609601" cy="304801"/>
                <a:chOff x="3657599" y="1676399"/>
                <a:chExt cx="1488141" cy="1030941"/>
              </a:xfrm>
            </p:grpSpPr>
            <p:sp>
              <p:nvSpPr>
                <p:cNvPr id="156" name="Oval 155"/>
                <p:cNvSpPr/>
                <p:nvPr/>
              </p:nvSpPr>
              <p:spPr>
                <a:xfrm>
                  <a:off x="3657599" y="1676399"/>
                  <a:ext cx="1488141" cy="1030941"/>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p:cNvCxnSpPr>
                  <a:stCxn id="156" idx="0"/>
                  <a:endCxn id="156" idx="4"/>
                </p:cNvCxnSpPr>
                <p:nvPr/>
              </p:nvCxnSpPr>
              <p:spPr>
                <a:xfrm>
                  <a:off x="4401670" y="1676399"/>
                  <a:ext cx="0" cy="10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56" idx="2"/>
                  <a:endCxn id="156" idx="6"/>
                </p:cNvCxnSpPr>
                <p:nvPr/>
              </p:nvCxnSpPr>
              <p:spPr>
                <a:xfrm>
                  <a:off x="3657599" y="2191870"/>
                  <a:ext cx="14881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56" idx="7"/>
                  <a:endCxn id="156" idx="3"/>
                </p:cNvCxnSpPr>
                <p:nvPr/>
              </p:nvCxnSpPr>
              <p:spPr>
                <a:xfrm flipH="1">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6" idx="1"/>
                  <a:endCxn id="156" idx="5"/>
                </p:cNvCxnSpPr>
                <p:nvPr/>
              </p:nvCxnSpPr>
              <p:spPr>
                <a:xfrm>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1" name="Oval 160"/>
                <p:cNvSpPr/>
                <p:nvPr/>
              </p:nvSpPr>
              <p:spPr>
                <a:xfrm>
                  <a:off x="4231341" y="2106706"/>
                  <a:ext cx="304800" cy="152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104965" y="4679576"/>
                <a:ext cx="528917" cy="733660"/>
                <a:chOff x="3469341" y="1371600"/>
                <a:chExt cx="833717" cy="1156447"/>
              </a:xfrm>
            </p:grpSpPr>
            <p:sp>
              <p:nvSpPr>
                <p:cNvPr id="147" name="Flowchart: Delay 146"/>
                <p:cNvSpPr/>
                <p:nvPr/>
              </p:nvSpPr>
              <p:spPr>
                <a:xfrm rot="16200000">
                  <a:off x="3314700" y="1562100"/>
                  <a:ext cx="1143000" cy="762000"/>
                </a:xfrm>
                <a:prstGeom prst="flowChartDelay">
                  <a:avLst/>
                </a:prstGeom>
                <a:solidFill>
                  <a:schemeClr val="tx1">
                    <a:lumMod val="75000"/>
                    <a:lumOff val="2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flipH="1">
                  <a:off x="3723939" y="1806388"/>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flipH="1">
                  <a:off x="4015292" y="181983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flipH="1">
                  <a:off x="3495337" y="2057400"/>
                  <a:ext cx="771863" cy="85165"/>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Delay 150"/>
                <p:cNvSpPr/>
                <p:nvPr/>
              </p:nvSpPr>
              <p:spPr>
                <a:xfrm rot="16200000">
                  <a:off x="3832412" y="1595718"/>
                  <a:ext cx="76200" cy="228600"/>
                </a:xfrm>
                <a:prstGeom prst="flowChartDelay">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flipH="1">
                  <a:off x="4230445" y="180190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flipH="1">
                  <a:off x="3495339" y="1837764"/>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rot="5400000" flipH="1">
                  <a:off x="3848100" y="2073088"/>
                  <a:ext cx="76200" cy="833717"/>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rot="5400000" flipH="1">
                  <a:off x="3848100" y="1409700"/>
                  <a:ext cx="76200" cy="7620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750858" y="5562600"/>
                <a:ext cx="381000" cy="914400"/>
                <a:chOff x="3581400" y="1447800"/>
                <a:chExt cx="712695" cy="1385047"/>
              </a:xfrm>
            </p:grpSpPr>
            <p:sp>
              <p:nvSpPr>
                <p:cNvPr id="141" name="Oval 140"/>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p:cNvGrpSpPr/>
                <p:nvPr/>
              </p:nvGrpSpPr>
              <p:grpSpPr>
                <a:xfrm>
                  <a:off x="4114800" y="2133600"/>
                  <a:ext cx="58396" cy="152400"/>
                  <a:chOff x="4648200" y="1600200"/>
                  <a:chExt cx="183776" cy="479611"/>
                </a:xfrm>
              </p:grpSpPr>
              <p:sp>
                <p:nvSpPr>
                  <p:cNvPr id="145" name="Rectangle 144"/>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5311588" y="4222376"/>
                <a:ext cx="313765" cy="914400"/>
                <a:chOff x="3818965" y="1837932"/>
                <a:chExt cx="421341" cy="1066800"/>
              </a:xfrm>
            </p:grpSpPr>
            <p:sp>
              <p:nvSpPr>
                <p:cNvPr id="139" name="Chord 138"/>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6983506" y="4240306"/>
                <a:ext cx="313765" cy="932329"/>
                <a:chOff x="3818965" y="1837932"/>
                <a:chExt cx="421341" cy="1066800"/>
              </a:xfrm>
            </p:grpSpPr>
            <p:sp>
              <p:nvSpPr>
                <p:cNvPr id="137" name="Chord 136"/>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311589" y="5334000"/>
                <a:ext cx="313765" cy="1030941"/>
                <a:chOff x="3818965" y="1837932"/>
                <a:chExt cx="421341" cy="1066800"/>
              </a:xfrm>
            </p:grpSpPr>
            <p:sp>
              <p:nvSpPr>
                <p:cNvPr id="135" name="Chord 134"/>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014882" y="5392270"/>
                <a:ext cx="313765" cy="932329"/>
                <a:chOff x="3818965" y="1837932"/>
                <a:chExt cx="421341" cy="1066800"/>
              </a:xfrm>
            </p:grpSpPr>
            <p:sp>
              <p:nvSpPr>
                <p:cNvPr id="133" name="Chord 132"/>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521824" y="5562600"/>
                <a:ext cx="381000" cy="914400"/>
                <a:chOff x="3581400" y="1447800"/>
                <a:chExt cx="712695" cy="1385047"/>
              </a:xfrm>
            </p:grpSpPr>
            <p:sp>
              <p:nvSpPr>
                <p:cNvPr id="127" name="Oval 126"/>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65"/>
                <p:cNvGrpSpPr/>
                <p:nvPr/>
              </p:nvGrpSpPr>
              <p:grpSpPr>
                <a:xfrm>
                  <a:off x="4114800" y="2133600"/>
                  <a:ext cx="58396" cy="152400"/>
                  <a:chOff x="4648200" y="1600200"/>
                  <a:chExt cx="183776" cy="479611"/>
                </a:xfrm>
              </p:grpSpPr>
              <p:sp>
                <p:nvSpPr>
                  <p:cNvPr id="131" name="Rectangle 130"/>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6087035" y="4168588"/>
                <a:ext cx="533400" cy="3809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5400000" flipH="1">
                <a:off x="6248400" y="5181600"/>
                <a:ext cx="76200" cy="26670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flipH="1">
                <a:off x="6264089" y="5394511"/>
                <a:ext cx="80682" cy="239805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flipH="1">
                <a:off x="6261848" y="5616388"/>
                <a:ext cx="85163" cy="212911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5038165" y="4137212"/>
                <a:ext cx="192741" cy="2317377"/>
                <a:chOff x="3657600" y="2667000"/>
                <a:chExt cx="192741" cy="2317377"/>
              </a:xfrm>
            </p:grpSpPr>
            <p:grpSp>
              <p:nvGrpSpPr>
                <p:cNvPr id="107" name="Group 106"/>
                <p:cNvGrpSpPr/>
                <p:nvPr/>
              </p:nvGrpSpPr>
              <p:grpSpPr>
                <a:xfrm>
                  <a:off x="3657600" y="2667000"/>
                  <a:ext cx="183776" cy="389965"/>
                  <a:chOff x="3657600" y="2667000"/>
                  <a:chExt cx="183776" cy="389965"/>
                </a:xfrm>
              </p:grpSpPr>
              <p:sp>
                <p:nvSpPr>
                  <p:cNvPr id="124" name="Rectangle 123"/>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3666565" y="3155576"/>
                  <a:ext cx="183776" cy="389965"/>
                  <a:chOff x="3657600" y="2667000"/>
                  <a:chExt cx="183776" cy="389965"/>
                </a:xfrm>
              </p:grpSpPr>
              <p:sp>
                <p:nvSpPr>
                  <p:cNvPr id="121" name="Rectangle 120"/>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3657600" y="3626224"/>
                  <a:ext cx="183776" cy="389965"/>
                  <a:chOff x="3657600" y="2667000"/>
                  <a:chExt cx="183776" cy="389965"/>
                </a:xfrm>
              </p:grpSpPr>
              <p:sp>
                <p:nvSpPr>
                  <p:cNvPr id="118" name="Rectangle 11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3657600" y="4119282"/>
                  <a:ext cx="183776" cy="389965"/>
                  <a:chOff x="3657600" y="2667000"/>
                  <a:chExt cx="183776" cy="389965"/>
                </a:xfrm>
              </p:grpSpPr>
              <p:sp>
                <p:nvSpPr>
                  <p:cNvPr id="115" name="Rectangle 114"/>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3657600" y="4594412"/>
                  <a:ext cx="183776" cy="389965"/>
                  <a:chOff x="3657600" y="2667000"/>
                  <a:chExt cx="183776" cy="389965"/>
                </a:xfrm>
              </p:grpSpPr>
              <p:sp>
                <p:nvSpPr>
                  <p:cNvPr id="112" name="Rectangle 111"/>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a:off x="7404847" y="4146176"/>
                <a:ext cx="192741" cy="2317377"/>
                <a:chOff x="3657600" y="2667000"/>
                <a:chExt cx="192741" cy="2317377"/>
              </a:xfrm>
            </p:grpSpPr>
            <p:grpSp>
              <p:nvGrpSpPr>
                <p:cNvPr id="87" name="Group 108"/>
                <p:cNvGrpSpPr/>
                <p:nvPr/>
              </p:nvGrpSpPr>
              <p:grpSpPr>
                <a:xfrm>
                  <a:off x="3657600" y="2667000"/>
                  <a:ext cx="183776" cy="389965"/>
                  <a:chOff x="3657600" y="2667000"/>
                  <a:chExt cx="183776" cy="389965"/>
                </a:xfrm>
              </p:grpSpPr>
              <p:sp>
                <p:nvSpPr>
                  <p:cNvPr id="104" name="Rectangle 103"/>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109"/>
                <p:cNvGrpSpPr/>
                <p:nvPr/>
              </p:nvGrpSpPr>
              <p:grpSpPr>
                <a:xfrm>
                  <a:off x="3666565" y="3155576"/>
                  <a:ext cx="183776" cy="389965"/>
                  <a:chOff x="3657600" y="2667000"/>
                  <a:chExt cx="183776" cy="389965"/>
                </a:xfrm>
              </p:grpSpPr>
              <p:sp>
                <p:nvSpPr>
                  <p:cNvPr id="101" name="Rectangle 100"/>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13"/>
                <p:cNvGrpSpPr/>
                <p:nvPr/>
              </p:nvGrpSpPr>
              <p:grpSpPr>
                <a:xfrm>
                  <a:off x="3657600" y="3626224"/>
                  <a:ext cx="183776" cy="389965"/>
                  <a:chOff x="3657600" y="2667000"/>
                  <a:chExt cx="183776" cy="389965"/>
                </a:xfrm>
              </p:grpSpPr>
              <p:sp>
                <p:nvSpPr>
                  <p:cNvPr id="98" name="Rectangle 9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117"/>
                <p:cNvGrpSpPr/>
                <p:nvPr/>
              </p:nvGrpSpPr>
              <p:grpSpPr>
                <a:xfrm>
                  <a:off x="3657600" y="4119282"/>
                  <a:ext cx="183776" cy="389965"/>
                  <a:chOff x="3657600" y="2667000"/>
                  <a:chExt cx="183776" cy="389965"/>
                </a:xfrm>
              </p:grpSpPr>
              <p:sp>
                <p:nvSpPr>
                  <p:cNvPr id="95" name="Rectangle 94"/>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121"/>
                <p:cNvGrpSpPr/>
                <p:nvPr/>
              </p:nvGrpSpPr>
              <p:grpSpPr>
                <a:xfrm>
                  <a:off x="3657600" y="4594412"/>
                  <a:ext cx="183776" cy="389965"/>
                  <a:chOff x="3657600" y="2667000"/>
                  <a:chExt cx="183776" cy="389965"/>
                </a:xfrm>
              </p:grpSpPr>
              <p:sp>
                <p:nvSpPr>
                  <p:cNvPr id="92" name="Rectangle 91"/>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4114800" y="4800600"/>
                <a:ext cx="1204747" cy="1905000"/>
                <a:chOff x="5791201" y="1828801"/>
                <a:chExt cx="2549023" cy="4030629"/>
              </a:xfrm>
            </p:grpSpPr>
            <p:grpSp>
              <p:nvGrpSpPr>
                <p:cNvPr id="67" name="Group 49"/>
                <p:cNvGrpSpPr/>
                <p:nvPr/>
              </p:nvGrpSpPr>
              <p:grpSpPr>
                <a:xfrm>
                  <a:off x="5791201" y="1828801"/>
                  <a:ext cx="2549023" cy="4030629"/>
                  <a:chOff x="5791200" y="1828800"/>
                  <a:chExt cx="2549022" cy="4030629"/>
                </a:xfrm>
              </p:grpSpPr>
              <p:sp>
                <p:nvSpPr>
                  <p:cNvPr id="69" name="Rectangle 68"/>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ightning Bolt 69"/>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ightning Bolt 70"/>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ightning Bolt 71"/>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Lightning Bolt 72"/>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ightning Bolt 73"/>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ightning Bolt 74"/>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ightning Bolt 75"/>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ghtning Bolt 76"/>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ightning Bolt 77"/>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ightning Bolt 78"/>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ightning Bolt 79"/>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ightning Bolt 80"/>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ightning Bolt 81"/>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Lightning Bolt 82"/>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ectangle 67"/>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7382435" y="4823012"/>
                <a:ext cx="1204747" cy="1905000"/>
                <a:chOff x="5791201" y="1828801"/>
                <a:chExt cx="2549023" cy="4030629"/>
              </a:xfrm>
            </p:grpSpPr>
            <p:grpSp>
              <p:nvGrpSpPr>
                <p:cNvPr id="47" name="Group 49"/>
                <p:cNvGrpSpPr/>
                <p:nvPr/>
              </p:nvGrpSpPr>
              <p:grpSpPr>
                <a:xfrm>
                  <a:off x="5791201" y="1828801"/>
                  <a:ext cx="2549023" cy="4030629"/>
                  <a:chOff x="5791200" y="1828800"/>
                  <a:chExt cx="2549022" cy="4030629"/>
                </a:xfrm>
              </p:grpSpPr>
              <p:sp>
                <p:nvSpPr>
                  <p:cNvPr id="49" name="Rectangle 48"/>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ightning Bolt 49"/>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ightning Bolt 50"/>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ightning Bolt 51"/>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ightning Bolt 52"/>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ightning Bolt 53"/>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ightning Bolt 54"/>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ightning Bolt 55"/>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ightning Bolt 56"/>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ightning Bolt 57"/>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ightning Bolt 58"/>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ghtning Bolt 59"/>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ghtning Bolt 60"/>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ightning Bolt 61"/>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ightning Bolt 62"/>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1353671" y="573741"/>
              <a:ext cx="779929" cy="728143"/>
              <a:chOff x="4027873" y="719657"/>
              <a:chExt cx="2330696" cy="2175943"/>
            </a:xfrm>
          </p:grpSpPr>
          <p:cxnSp>
            <p:nvCxnSpPr>
              <p:cNvPr id="15" name="Straight Connector 14"/>
              <p:cNvCxnSpPr/>
              <p:nvPr/>
            </p:nvCxnSpPr>
            <p:spPr>
              <a:xfrm>
                <a:off x="5181600" y="1371600"/>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027873" y="1791242"/>
                <a:ext cx="2330696" cy="267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ame 16"/>
              <p:cNvSpPr/>
              <p:nvPr/>
            </p:nvSpPr>
            <p:spPr>
              <a:xfrm rot="2748331">
                <a:off x="4910599" y="722688"/>
                <a:ext cx="541793" cy="535732"/>
              </a:xfrm>
              <a:prstGeom prst="frame">
                <a:avLst>
                  <a:gd name="adj1" fmla="val 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rot="2748331">
                <a:off x="5019113" y="906170"/>
                <a:ext cx="325636" cy="321993"/>
              </a:xfrm>
              <a:prstGeom prst="frame">
                <a:avLst>
                  <a:gd name="adj1" fmla="val 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8"/>
          <p:cNvGrpSpPr/>
          <p:nvPr/>
        </p:nvGrpSpPr>
        <p:grpSpPr>
          <a:xfrm>
            <a:off x="688415" y="3747708"/>
            <a:ext cx="6508143" cy="2308324"/>
            <a:chOff x="688415" y="3747708"/>
            <a:chExt cx="6508143" cy="2308324"/>
          </a:xfrm>
        </p:grpSpPr>
        <p:sp>
          <p:nvSpPr>
            <p:cNvPr id="8" name="Rectangle 7"/>
            <p:cNvSpPr/>
            <p:nvPr/>
          </p:nvSpPr>
          <p:spPr>
            <a:xfrm>
              <a:off x="1621200" y="3747708"/>
              <a:ext cx="5575358" cy="2308324"/>
            </a:xfrm>
            <a:prstGeom prst="rect">
              <a:avLst/>
            </a:prstGeom>
          </p:spPr>
          <p:txBody>
            <a:bodyPr wrap="square">
              <a:spAutoFit/>
            </a:bodyPr>
            <a:lstStyle/>
            <a:p>
              <a:pPr fontAlgn="base"/>
              <a:endParaRPr lang="en-US" sz="2400" dirty="0">
                <a:solidFill>
                  <a:schemeClr val="bg1"/>
                </a:solidFill>
              </a:endParaRPr>
            </a:p>
            <a:p>
              <a:pPr fontAlgn="base"/>
              <a:r>
                <a:rPr lang="en-US" sz="2400" dirty="0">
                  <a:solidFill>
                    <a:schemeClr val="bg1"/>
                  </a:solidFill>
                </a:rPr>
                <a:t>“Thus the knowledge relative to the washing of feet has been revealed step by step in this day until a full knowledge is now incorporated in the revealed ordinances of the Lord’s house.”</a:t>
              </a:r>
            </a:p>
          </p:txBody>
        </p:sp>
        <p:pic>
          <p:nvPicPr>
            <p:cNvPr id="175" name="Picture 1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15" y="4138375"/>
              <a:ext cx="826883" cy="1154191"/>
            </a:xfrm>
            <a:prstGeom prst="rect">
              <a:avLst/>
            </a:prstGeom>
          </p:spPr>
        </p:pic>
      </p:grpSp>
    </p:spTree>
    <p:extLst>
      <p:ext uri="{BB962C8B-B14F-4D97-AF65-F5344CB8AC3E}">
        <p14:creationId xmlns:p14="http://schemas.microsoft.com/office/powerpoint/2010/main" val="246199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lue background"/>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t="33613"/>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67" y="6550223"/>
            <a:ext cx="1810693" cy="307777"/>
          </a:xfrm>
          <a:prstGeom prst="rect">
            <a:avLst/>
          </a:prstGeom>
          <a:noFill/>
        </p:spPr>
        <p:txBody>
          <a:bodyPr wrap="square" rtlCol="0">
            <a:spAutoFit/>
          </a:bodyPr>
          <a:lstStyle/>
          <a:p>
            <a:r>
              <a:rPr lang="en-US" sz="1400" dirty="0">
                <a:solidFill>
                  <a:schemeClr val="bg1"/>
                </a:solidFill>
              </a:rPr>
              <a:t>John 13:6-10</a:t>
            </a:r>
          </a:p>
        </p:txBody>
      </p:sp>
      <p:sp>
        <p:nvSpPr>
          <p:cNvPr id="3" name="Rectangle 2"/>
          <p:cNvSpPr/>
          <p:nvPr/>
        </p:nvSpPr>
        <p:spPr>
          <a:xfrm>
            <a:off x="706169" y="1590882"/>
            <a:ext cx="4587047" cy="1631216"/>
          </a:xfrm>
          <a:prstGeom prst="rect">
            <a:avLst/>
          </a:prstGeom>
        </p:spPr>
        <p:txBody>
          <a:bodyPr wrap="square">
            <a:spAutoFit/>
          </a:bodyPr>
          <a:lstStyle/>
          <a:p>
            <a:pPr fontAlgn="base"/>
            <a:r>
              <a:rPr lang="en-US" sz="2000" dirty="0">
                <a:solidFill>
                  <a:schemeClr val="bg1"/>
                </a:solidFill>
              </a:rPr>
              <a:t>Peter’s initial rejection of the Master’s offer to wash his feet can be understood in light of the fact that this custom of hospitality was usually performed by the lowest level of servants. </a:t>
            </a:r>
          </a:p>
        </p:txBody>
      </p:sp>
      <p:sp>
        <p:nvSpPr>
          <p:cNvPr id="10" name="Rectangle 9"/>
          <p:cNvSpPr/>
          <p:nvPr/>
        </p:nvSpPr>
        <p:spPr>
          <a:xfrm>
            <a:off x="11749250" y="6488668"/>
            <a:ext cx="442750" cy="369332"/>
          </a:xfrm>
          <a:prstGeom prst="rect">
            <a:avLst/>
          </a:prstGeom>
        </p:spPr>
        <p:txBody>
          <a:bodyPr wrap="none">
            <a:spAutoFit/>
          </a:bodyPr>
          <a:lstStyle/>
          <a:p>
            <a:r>
              <a:rPr lang="en-US" dirty="0">
                <a:solidFill>
                  <a:schemeClr val="bg1"/>
                </a:solidFill>
              </a:rPr>
              <a:t>(4)</a:t>
            </a:r>
            <a:endParaRPr lang="en-US" dirty="0"/>
          </a:p>
        </p:txBody>
      </p:sp>
      <p:sp>
        <p:nvSpPr>
          <p:cNvPr id="4" name="Rectangle 3"/>
          <p:cNvSpPr/>
          <p:nvPr/>
        </p:nvSpPr>
        <p:spPr>
          <a:xfrm>
            <a:off x="5383794" y="4628446"/>
            <a:ext cx="5869663" cy="1938992"/>
          </a:xfrm>
          <a:prstGeom prst="rect">
            <a:avLst/>
          </a:prstGeom>
        </p:spPr>
        <p:txBody>
          <a:bodyPr wrap="square">
            <a:spAutoFit/>
          </a:bodyPr>
          <a:lstStyle/>
          <a:p>
            <a:pPr fontAlgn="base"/>
            <a:r>
              <a:rPr lang="en-US" sz="2000" dirty="0">
                <a:solidFill>
                  <a:schemeClr val="bg1"/>
                </a:solidFill>
              </a:rPr>
              <a:t>However, when the Savior explained to Peter that having his feet washed was essential to fellowship with Him, Peter then asked for a more complete washing, which the Savior explained was not necessary. Peter’s request illustrates the respect he had for the Lord and his earnest desire to follow Him completely.</a:t>
            </a:r>
          </a:p>
        </p:txBody>
      </p:sp>
      <p:sp>
        <p:nvSpPr>
          <p:cNvPr id="12" name="TextBox 11"/>
          <p:cNvSpPr txBox="1"/>
          <p:nvPr/>
        </p:nvSpPr>
        <p:spPr>
          <a:xfrm>
            <a:off x="15867" y="18328"/>
            <a:ext cx="12192000"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Peter Objects</a:t>
            </a:r>
            <a:endParaRPr lang="en-US" sz="4400" dirty="0">
              <a:solidFill>
                <a:schemeClr val="bg1"/>
              </a:solidFill>
              <a:latin typeface="Footlight MT Light" panose="0204060206030A020304" pitchFamily="18" charset="0"/>
            </a:endParaRPr>
          </a:p>
        </p:txBody>
      </p:sp>
      <p:sp>
        <p:nvSpPr>
          <p:cNvPr id="8" name="Rectangle 7"/>
          <p:cNvSpPr/>
          <p:nvPr/>
        </p:nvSpPr>
        <p:spPr>
          <a:xfrm>
            <a:off x="4474239" y="867653"/>
            <a:ext cx="3275256" cy="369332"/>
          </a:xfrm>
          <a:prstGeom prst="rect">
            <a:avLst/>
          </a:prstGeom>
        </p:spPr>
        <p:txBody>
          <a:bodyPr wrap="none">
            <a:spAutoFit/>
          </a:bodyPr>
          <a:lstStyle/>
          <a:p>
            <a:r>
              <a:rPr lang="en-US" i="1" dirty="0">
                <a:solidFill>
                  <a:srgbClr val="FFFF00"/>
                </a:solidFill>
                <a:latin typeface="Palatino"/>
              </a:rPr>
              <a:t>Lord, dost thou wash my feet?</a:t>
            </a:r>
            <a:endParaRPr lang="en-US" i="1" dirty="0">
              <a:solidFill>
                <a:srgbClr val="FFFF00"/>
              </a:solidFill>
            </a:endParaRPr>
          </a:p>
        </p:txBody>
      </p:sp>
      <p:pic>
        <p:nvPicPr>
          <p:cNvPr id="8194" name="Picture 2" descr="Image result for jesus washing f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398" y="1464553"/>
            <a:ext cx="3192709" cy="29363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jesus washing fe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837" y="3403096"/>
            <a:ext cx="2979675" cy="297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85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1162" y="2245704"/>
            <a:ext cx="1810693" cy="584775"/>
          </a:xfrm>
          <a:prstGeom prst="rect">
            <a:avLst/>
          </a:prstGeom>
          <a:noFill/>
        </p:spPr>
        <p:txBody>
          <a:bodyPr wrap="square" rtlCol="0">
            <a:spAutoFit/>
          </a:bodyPr>
          <a:lstStyle/>
          <a:p>
            <a:r>
              <a:rPr lang="en-US" sz="3200" dirty="0"/>
              <a:t>Unhappy</a:t>
            </a:r>
          </a:p>
        </p:txBody>
      </p:sp>
      <p:sp>
        <p:nvSpPr>
          <p:cNvPr id="6" name="TextBox 5"/>
          <p:cNvSpPr txBox="1"/>
          <p:nvPr/>
        </p:nvSpPr>
        <p:spPr>
          <a:xfrm>
            <a:off x="37721" y="-3861"/>
            <a:ext cx="12192000" cy="1015663"/>
          </a:xfrm>
          <a:prstGeom prst="rect">
            <a:avLst/>
          </a:prstGeom>
          <a:noFill/>
        </p:spPr>
        <p:txBody>
          <a:bodyPr wrap="square" rtlCol="0">
            <a:spAutoFit/>
          </a:bodyPr>
          <a:lstStyle/>
          <a:p>
            <a:pPr algn="ctr"/>
            <a:r>
              <a:rPr lang="en-US" sz="6000" dirty="0">
                <a:latin typeface="Footlight MT Light" panose="0204060206030A020304" pitchFamily="18" charset="0"/>
              </a:rPr>
              <a:t>Happy Are Ye If Ye Do Them</a:t>
            </a:r>
            <a:endParaRPr lang="en-US" sz="4400" dirty="0">
              <a:latin typeface="Footlight MT Light" panose="0204060206030A020304" pitchFamily="18" charset="0"/>
            </a:endParaRPr>
          </a:p>
        </p:txBody>
      </p:sp>
      <p:cxnSp>
        <p:nvCxnSpPr>
          <p:cNvPr id="3" name="Straight Connector 2"/>
          <p:cNvCxnSpPr/>
          <p:nvPr/>
        </p:nvCxnSpPr>
        <p:spPr>
          <a:xfrm>
            <a:off x="896292" y="2055342"/>
            <a:ext cx="10474859" cy="18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062991" y="2265508"/>
            <a:ext cx="2616321" cy="584775"/>
          </a:xfrm>
          <a:prstGeom prst="rect">
            <a:avLst/>
          </a:prstGeom>
          <a:noFill/>
        </p:spPr>
        <p:txBody>
          <a:bodyPr wrap="square" rtlCol="0">
            <a:spAutoFit/>
          </a:bodyPr>
          <a:lstStyle/>
          <a:p>
            <a:r>
              <a:rPr lang="en-US" sz="3200" dirty="0"/>
              <a:t>Truly Happy</a:t>
            </a:r>
          </a:p>
        </p:txBody>
      </p:sp>
      <p:sp>
        <p:nvSpPr>
          <p:cNvPr id="4" name="Rectangle 3"/>
          <p:cNvSpPr/>
          <p:nvPr/>
        </p:nvSpPr>
        <p:spPr>
          <a:xfrm>
            <a:off x="3526323" y="918426"/>
            <a:ext cx="5214796" cy="830997"/>
          </a:xfrm>
          <a:prstGeom prst="rect">
            <a:avLst/>
          </a:prstGeom>
        </p:spPr>
        <p:txBody>
          <a:bodyPr wrap="square">
            <a:spAutoFit/>
          </a:bodyPr>
          <a:lstStyle/>
          <a:p>
            <a:pPr algn="ctr" fontAlgn="base"/>
            <a:r>
              <a:rPr lang="en-US" sz="2400" dirty="0"/>
              <a:t>Happiness was contingent upon their service to others.</a:t>
            </a:r>
            <a:endParaRPr lang="en-US" sz="2400" b="0" i="0" dirty="0">
              <a:effectLst/>
              <a:latin typeface="Open Sans"/>
            </a:endParaRPr>
          </a:p>
        </p:txBody>
      </p:sp>
      <p:sp>
        <p:nvSpPr>
          <p:cNvPr id="9" name="Rectangle 8"/>
          <p:cNvSpPr/>
          <p:nvPr/>
        </p:nvSpPr>
        <p:spPr>
          <a:xfrm>
            <a:off x="3025631" y="2300924"/>
            <a:ext cx="6096154" cy="2308324"/>
          </a:xfrm>
          <a:prstGeom prst="rect">
            <a:avLst/>
          </a:prstGeom>
        </p:spPr>
        <p:txBody>
          <a:bodyPr wrap="square">
            <a:spAutoFit/>
          </a:bodyPr>
          <a:lstStyle/>
          <a:p>
            <a:pPr algn="ctr" fontAlgn="base"/>
            <a:r>
              <a:rPr lang="en-US" sz="2400" dirty="0">
                <a:solidFill>
                  <a:schemeClr val="bg1"/>
                </a:solidFill>
              </a:rPr>
              <a:t>“To find real happiness, we must seek for it in a focus outside ourselves. No one has learned the meaning of living until he has surrendered his ego to the service of his fellow man. Service to others is akin to duty—the fulfillment of which brings true joy.”</a:t>
            </a:r>
            <a:endParaRPr lang="en-US" sz="2400" b="0" i="0" dirty="0">
              <a:solidFill>
                <a:schemeClr val="bg1"/>
              </a:solidFill>
              <a:effectLst/>
              <a:latin typeface="Open Sans"/>
            </a:endParaRPr>
          </a:p>
        </p:txBody>
      </p:sp>
      <p:grpSp>
        <p:nvGrpSpPr>
          <p:cNvPr id="12" name="Group 11"/>
          <p:cNvGrpSpPr/>
          <p:nvPr/>
        </p:nvGrpSpPr>
        <p:grpSpPr>
          <a:xfrm>
            <a:off x="2371617" y="4157734"/>
            <a:ext cx="753209" cy="2417927"/>
            <a:chOff x="7205858" y="1350098"/>
            <a:chExt cx="1204256" cy="3865865"/>
          </a:xfrm>
        </p:grpSpPr>
        <p:grpSp>
          <p:nvGrpSpPr>
            <p:cNvPr id="15" name="Group 14"/>
            <p:cNvGrpSpPr/>
            <p:nvPr/>
          </p:nvGrpSpPr>
          <p:grpSpPr>
            <a:xfrm>
              <a:off x="7322943" y="1350098"/>
              <a:ext cx="1003199" cy="3865865"/>
              <a:chOff x="3729193" y="976912"/>
              <a:chExt cx="1003199" cy="3865865"/>
            </a:xfrm>
          </p:grpSpPr>
          <p:sp>
            <p:nvSpPr>
              <p:cNvPr id="17" name="Rounded Rectangle 16"/>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9815699">
                <a:off x="4337874" y="3472079"/>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Isosceles Triangle 15"/>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842370" y="4157735"/>
            <a:ext cx="622606" cy="2388496"/>
            <a:chOff x="3729193" y="976912"/>
            <a:chExt cx="1003199" cy="3848561"/>
          </a:xfrm>
        </p:grpSpPr>
        <p:sp>
          <p:nvSpPr>
            <p:cNvPr id="24" name="Rounded Rectangle 23"/>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9815699">
              <a:off x="4315029" y="3451384"/>
              <a:ext cx="308311" cy="137069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1572448" y="6390996"/>
            <a:ext cx="442750" cy="369332"/>
          </a:xfrm>
          <a:prstGeom prst="rect">
            <a:avLst/>
          </a:prstGeom>
        </p:spPr>
        <p:txBody>
          <a:bodyPr wrap="none">
            <a:spAutoFit/>
          </a:bodyPr>
          <a:lstStyle/>
          <a:p>
            <a:r>
              <a:rPr lang="en-US" dirty="0">
                <a:solidFill>
                  <a:schemeClr val="bg1"/>
                </a:solidFill>
              </a:rPr>
              <a:t>(5)</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082" y="136700"/>
            <a:ext cx="733000" cy="971132"/>
          </a:xfrm>
          <a:prstGeom prst="rect">
            <a:avLst/>
          </a:prstGeom>
        </p:spPr>
      </p:pic>
    </p:spTree>
    <p:extLst>
      <p:ext uri="{BB962C8B-B14F-4D97-AF65-F5344CB8AC3E}">
        <p14:creationId xmlns:p14="http://schemas.microsoft.com/office/powerpoint/2010/main" val="235309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path" presetSubtype="0" accel="50000" decel="50000" fill="hold" nodeType="withEffect">
                                  <p:stCondLst>
                                    <p:cond delay="0"/>
                                  </p:stCondLst>
                                  <p:childTnLst>
                                    <p:animMotion origin="layout" path="M -6.25E-7 2.59259E-6 L 0.59935 -0.17523 " pathEditMode="relative" rAng="0" ptsTypes="AA">
                                      <p:cBhvr>
                                        <p:cTn id="22" dur="2000" fill="hold"/>
                                        <p:tgtEl>
                                          <p:spTgt spid="12"/>
                                        </p:tgtEl>
                                        <p:attrNameLst>
                                          <p:attrName>ppt_x</p:attrName>
                                          <p:attrName>ppt_y</p:attrName>
                                        </p:attrNameLst>
                                      </p:cBhvr>
                                      <p:rCtr x="29961" y="-8773"/>
                                    </p:animMotion>
                                  </p:childTnLst>
                                </p:cTn>
                              </p:par>
                              <p:par>
                                <p:cTn id="23" presetID="42" presetClass="path" presetSubtype="0" accel="50000" decel="50000" fill="hold" nodeType="withEffect">
                                  <p:stCondLst>
                                    <p:cond delay="0"/>
                                  </p:stCondLst>
                                  <p:childTnLst>
                                    <p:animMotion origin="layout" path="M -1.25E-6 -4.07407E-6 L 0.19844 -0.17407 " pathEditMode="relative" rAng="0" ptsTypes="AA">
                                      <p:cBhvr>
                                        <p:cTn id="24" dur="2000" fill="hold"/>
                                        <p:tgtEl>
                                          <p:spTgt spid="23"/>
                                        </p:tgtEl>
                                        <p:attrNameLst>
                                          <p:attrName>ppt_x</p:attrName>
                                          <p:attrName>ppt_y</p:attrName>
                                        </p:attrNameLst>
                                      </p:cBhvr>
                                      <p:rCtr x="9922"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3017</Words>
  <Application>Microsoft Office PowerPoint</Application>
  <PresentationFormat>Widescreen</PresentationFormat>
  <Paragraphs>188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Open Sans</vt:lpstr>
      <vt:lpstr>Calibri Light</vt:lpstr>
      <vt:lpstr>Calibri</vt:lpstr>
      <vt:lpstr>Footlight MT Light</vt:lpstr>
      <vt:lpstr>Abadi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71</cp:revision>
  <dcterms:created xsi:type="dcterms:W3CDTF">2016-05-16T13:36:31Z</dcterms:created>
  <dcterms:modified xsi:type="dcterms:W3CDTF">2020-08-28T23:21:13Z</dcterms:modified>
</cp:coreProperties>
</file>