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82" r:id="rId2"/>
    <p:sldId id="291" r:id="rId3"/>
    <p:sldId id="287" r:id="rId4"/>
    <p:sldId id="290" r:id="rId5"/>
    <p:sldId id="289" r:id="rId6"/>
    <p:sldId id="288" r:id="rId7"/>
    <p:sldId id="292" r:id="rId8"/>
    <p:sldId id="294" r:id="rId9"/>
    <p:sldId id="293" r:id="rId10"/>
    <p:sldId id="295" r:id="rId11"/>
    <p:sldId id="296" r:id="rId12"/>
    <p:sldId id="297" r:id="rId13"/>
    <p:sldId id="300" r:id="rId14"/>
    <p:sldId id="298" r:id="rId15"/>
    <p:sldId id="299" r:id="rId16"/>
    <p:sldId id="284" r:id="rId17"/>
    <p:sldId id="285" r:id="rId18"/>
    <p:sldId id="28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lonna MT" panose="04020805060202030203" pitchFamily="82" charset="0"/>
      <p:regular r:id="rId27"/>
    </p:embeddedFont>
    <p:embeddedFont>
      <p:font typeface="French Script MT" panose="03020402040607040605" pitchFamily="66" charset="0"/>
      <p:regular r:id="rId28"/>
    </p:embeddedFont>
    <p:embeddedFont>
      <p:font typeface="Georgia" panose="02040502050405020303" pitchFamily="18"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521"/>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7099C6-F304-4A35-9D2D-BC13B4D87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75</a:t>
            </a:r>
          </a:p>
        </p:txBody>
      </p:sp>
      <p:grpSp>
        <p:nvGrpSpPr>
          <p:cNvPr id="7" name="Group 6"/>
          <p:cNvGrpSpPr/>
          <p:nvPr/>
        </p:nvGrpSpPr>
        <p:grpSpPr>
          <a:xfrm>
            <a:off x="7818422" y="288956"/>
            <a:ext cx="3781236" cy="5290539"/>
            <a:chOff x="6324600" y="533400"/>
            <a:chExt cx="3781236" cy="5290539"/>
          </a:xfrm>
        </p:grpSpPr>
        <p:grpSp>
          <p:nvGrpSpPr>
            <p:cNvPr id="8" name="Group 567"/>
            <p:cNvGrpSpPr/>
            <p:nvPr/>
          </p:nvGrpSpPr>
          <p:grpSpPr>
            <a:xfrm rot="5638072">
              <a:off x="7691392" y="2680693"/>
              <a:ext cx="3609472" cy="1219416"/>
              <a:chOff x="946484" y="4634936"/>
              <a:chExt cx="6689558" cy="2832663"/>
            </a:xfrm>
          </p:grpSpPr>
          <p:sp>
            <p:nvSpPr>
              <p:cNvPr id="57" name="Freeform 56"/>
              <p:cNvSpPr/>
              <p:nvPr/>
            </p:nvSpPr>
            <p:spPr>
              <a:xfrm>
                <a:off x="946484" y="5727032"/>
                <a:ext cx="6689558" cy="673768"/>
              </a:xfrm>
              <a:custGeom>
                <a:avLst/>
                <a:gdLst>
                  <a:gd name="connsiteX0" fmla="*/ 0 w 6689558"/>
                  <a:gd name="connsiteY0" fmla="*/ 304800 h 673768"/>
                  <a:gd name="connsiteX1" fmla="*/ 32084 w 6689558"/>
                  <a:gd name="connsiteY1" fmla="*/ 256673 h 673768"/>
                  <a:gd name="connsiteX2" fmla="*/ 208548 w 6689558"/>
                  <a:gd name="connsiteY2" fmla="*/ 192505 h 673768"/>
                  <a:gd name="connsiteX3" fmla="*/ 320842 w 6689558"/>
                  <a:gd name="connsiteY3" fmla="*/ 128336 h 673768"/>
                  <a:gd name="connsiteX4" fmla="*/ 368969 w 6689558"/>
                  <a:gd name="connsiteY4" fmla="*/ 112294 h 673768"/>
                  <a:gd name="connsiteX5" fmla="*/ 433137 w 6689558"/>
                  <a:gd name="connsiteY5" fmla="*/ 80210 h 673768"/>
                  <a:gd name="connsiteX6" fmla="*/ 529390 w 6689558"/>
                  <a:gd name="connsiteY6" fmla="*/ 64168 h 673768"/>
                  <a:gd name="connsiteX7" fmla="*/ 657727 w 6689558"/>
                  <a:gd name="connsiteY7" fmla="*/ 32084 h 673768"/>
                  <a:gd name="connsiteX8" fmla="*/ 753979 w 6689558"/>
                  <a:gd name="connsiteY8" fmla="*/ 0 h 673768"/>
                  <a:gd name="connsiteX9" fmla="*/ 1138990 w 6689558"/>
                  <a:gd name="connsiteY9" fmla="*/ 32084 h 673768"/>
                  <a:gd name="connsiteX10" fmla="*/ 1203158 w 6689558"/>
                  <a:gd name="connsiteY10" fmla="*/ 64168 h 673768"/>
                  <a:gd name="connsiteX11" fmla="*/ 1251284 w 6689558"/>
                  <a:gd name="connsiteY11" fmla="*/ 80210 h 673768"/>
                  <a:gd name="connsiteX12" fmla="*/ 1395663 w 6689558"/>
                  <a:gd name="connsiteY12" fmla="*/ 160421 h 673768"/>
                  <a:gd name="connsiteX13" fmla="*/ 1459832 w 6689558"/>
                  <a:gd name="connsiteY13" fmla="*/ 176463 h 673768"/>
                  <a:gd name="connsiteX14" fmla="*/ 1636295 w 6689558"/>
                  <a:gd name="connsiteY14" fmla="*/ 256673 h 673768"/>
                  <a:gd name="connsiteX15" fmla="*/ 1700463 w 6689558"/>
                  <a:gd name="connsiteY15" fmla="*/ 288757 h 673768"/>
                  <a:gd name="connsiteX16" fmla="*/ 1796716 w 6689558"/>
                  <a:gd name="connsiteY16" fmla="*/ 352926 h 673768"/>
                  <a:gd name="connsiteX17" fmla="*/ 1860884 w 6689558"/>
                  <a:gd name="connsiteY17" fmla="*/ 368968 h 673768"/>
                  <a:gd name="connsiteX18" fmla="*/ 1957137 w 6689558"/>
                  <a:gd name="connsiteY18" fmla="*/ 449179 h 673768"/>
                  <a:gd name="connsiteX19" fmla="*/ 2021305 w 6689558"/>
                  <a:gd name="connsiteY19" fmla="*/ 465221 h 673768"/>
                  <a:gd name="connsiteX20" fmla="*/ 2181727 w 6689558"/>
                  <a:gd name="connsiteY20" fmla="*/ 529389 h 673768"/>
                  <a:gd name="connsiteX21" fmla="*/ 2229853 w 6689558"/>
                  <a:gd name="connsiteY21" fmla="*/ 545431 h 673768"/>
                  <a:gd name="connsiteX22" fmla="*/ 2310063 w 6689558"/>
                  <a:gd name="connsiteY22" fmla="*/ 577515 h 673768"/>
                  <a:gd name="connsiteX23" fmla="*/ 2374232 w 6689558"/>
                  <a:gd name="connsiteY23" fmla="*/ 593557 h 673768"/>
                  <a:gd name="connsiteX24" fmla="*/ 2502569 w 6689558"/>
                  <a:gd name="connsiteY24" fmla="*/ 625642 h 673768"/>
                  <a:gd name="connsiteX25" fmla="*/ 3256548 w 6689558"/>
                  <a:gd name="connsiteY25" fmla="*/ 609600 h 673768"/>
                  <a:gd name="connsiteX26" fmla="*/ 3433011 w 6689558"/>
                  <a:gd name="connsiteY26" fmla="*/ 529389 h 673768"/>
                  <a:gd name="connsiteX27" fmla="*/ 3609474 w 6689558"/>
                  <a:gd name="connsiteY27" fmla="*/ 465221 h 673768"/>
                  <a:gd name="connsiteX28" fmla="*/ 3705727 w 6689558"/>
                  <a:gd name="connsiteY28" fmla="*/ 401052 h 673768"/>
                  <a:gd name="connsiteX29" fmla="*/ 3753853 w 6689558"/>
                  <a:gd name="connsiteY29" fmla="*/ 368968 h 673768"/>
                  <a:gd name="connsiteX30" fmla="*/ 3801979 w 6689558"/>
                  <a:gd name="connsiteY30" fmla="*/ 336884 h 673768"/>
                  <a:gd name="connsiteX31" fmla="*/ 3930316 w 6689558"/>
                  <a:gd name="connsiteY31" fmla="*/ 272715 h 673768"/>
                  <a:gd name="connsiteX32" fmla="*/ 3946358 w 6689558"/>
                  <a:gd name="connsiteY32" fmla="*/ 224589 h 673768"/>
                  <a:gd name="connsiteX33" fmla="*/ 4010527 w 6689558"/>
                  <a:gd name="connsiteY33" fmla="*/ 192505 h 673768"/>
                  <a:gd name="connsiteX34" fmla="*/ 4106779 w 6689558"/>
                  <a:gd name="connsiteY34" fmla="*/ 128336 h 673768"/>
                  <a:gd name="connsiteX35" fmla="*/ 4203032 w 6689558"/>
                  <a:gd name="connsiteY35" fmla="*/ 96252 h 673768"/>
                  <a:gd name="connsiteX36" fmla="*/ 4315327 w 6689558"/>
                  <a:gd name="connsiteY36" fmla="*/ 112294 h 673768"/>
                  <a:gd name="connsiteX37" fmla="*/ 4459705 w 6689558"/>
                  <a:gd name="connsiteY37" fmla="*/ 128336 h 673768"/>
                  <a:gd name="connsiteX38" fmla="*/ 4555958 w 6689558"/>
                  <a:gd name="connsiteY38" fmla="*/ 144379 h 673768"/>
                  <a:gd name="connsiteX39" fmla="*/ 4620127 w 6689558"/>
                  <a:gd name="connsiteY39" fmla="*/ 160421 h 673768"/>
                  <a:gd name="connsiteX40" fmla="*/ 4764505 w 6689558"/>
                  <a:gd name="connsiteY40" fmla="*/ 176463 h 673768"/>
                  <a:gd name="connsiteX41" fmla="*/ 4892842 w 6689558"/>
                  <a:gd name="connsiteY41" fmla="*/ 224589 h 673768"/>
                  <a:gd name="connsiteX42" fmla="*/ 5053263 w 6689558"/>
                  <a:gd name="connsiteY42" fmla="*/ 288757 h 673768"/>
                  <a:gd name="connsiteX43" fmla="*/ 5213684 w 6689558"/>
                  <a:gd name="connsiteY43" fmla="*/ 336884 h 673768"/>
                  <a:gd name="connsiteX44" fmla="*/ 5261811 w 6689558"/>
                  <a:gd name="connsiteY44" fmla="*/ 368968 h 673768"/>
                  <a:gd name="connsiteX45" fmla="*/ 5342021 w 6689558"/>
                  <a:gd name="connsiteY45" fmla="*/ 385010 h 673768"/>
                  <a:gd name="connsiteX46" fmla="*/ 5422232 w 6689558"/>
                  <a:gd name="connsiteY46" fmla="*/ 417094 h 673768"/>
                  <a:gd name="connsiteX47" fmla="*/ 5486400 w 6689558"/>
                  <a:gd name="connsiteY47" fmla="*/ 449179 h 673768"/>
                  <a:gd name="connsiteX48" fmla="*/ 5534527 w 6689558"/>
                  <a:gd name="connsiteY48" fmla="*/ 465221 h 673768"/>
                  <a:gd name="connsiteX49" fmla="*/ 5646821 w 6689558"/>
                  <a:gd name="connsiteY49" fmla="*/ 529389 h 673768"/>
                  <a:gd name="connsiteX50" fmla="*/ 5727032 w 6689558"/>
                  <a:gd name="connsiteY50" fmla="*/ 545431 h 673768"/>
                  <a:gd name="connsiteX51" fmla="*/ 5791200 w 6689558"/>
                  <a:gd name="connsiteY51" fmla="*/ 577515 h 673768"/>
                  <a:gd name="connsiteX52" fmla="*/ 5919537 w 6689558"/>
                  <a:gd name="connsiteY52" fmla="*/ 609600 h 673768"/>
                  <a:gd name="connsiteX53" fmla="*/ 5967663 w 6689558"/>
                  <a:gd name="connsiteY53" fmla="*/ 625642 h 673768"/>
                  <a:gd name="connsiteX54" fmla="*/ 6079958 w 6689558"/>
                  <a:gd name="connsiteY54" fmla="*/ 641684 h 673768"/>
                  <a:gd name="connsiteX55" fmla="*/ 6272463 w 6689558"/>
                  <a:gd name="connsiteY55" fmla="*/ 673768 h 673768"/>
                  <a:gd name="connsiteX56" fmla="*/ 6545179 w 6689558"/>
                  <a:gd name="connsiteY56" fmla="*/ 657726 h 673768"/>
                  <a:gd name="connsiteX57" fmla="*/ 6641432 w 6689558"/>
                  <a:gd name="connsiteY57" fmla="*/ 641684 h 673768"/>
                  <a:gd name="connsiteX58" fmla="*/ 6657474 w 6689558"/>
                  <a:gd name="connsiteY58" fmla="*/ 593557 h 673768"/>
                  <a:gd name="connsiteX59" fmla="*/ 6689558 w 6689558"/>
                  <a:gd name="connsiteY59" fmla="*/ 577515 h 6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89558" h="673768">
                    <a:moveTo>
                      <a:pt x="0" y="304800"/>
                    </a:moveTo>
                    <a:cubicBezTo>
                      <a:pt x="10695" y="288758"/>
                      <a:pt x="16042" y="267368"/>
                      <a:pt x="32084" y="256673"/>
                    </a:cubicBezTo>
                    <a:cubicBezTo>
                      <a:pt x="88895" y="218799"/>
                      <a:pt x="145881" y="208172"/>
                      <a:pt x="208548" y="192505"/>
                    </a:cubicBezTo>
                    <a:cubicBezTo>
                      <a:pt x="256878" y="160285"/>
                      <a:pt x="263857" y="152758"/>
                      <a:pt x="320842" y="128336"/>
                    </a:cubicBezTo>
                    <a:cubicBezTo>
                      <a:pt x="336385" y="121675"/>
                      <a:pt x="353426" y="118955"/>
                      <a:pt x="368969" y="112294"/>
                    </a:cubicBezTo>
                    <a:cubicBezTo>
                      <a:pt x="390949" y="102874"/>
                      <a:pt x="410232" y="87082"/>
                      <a:pt x="433137" y="80210"/>
                    </a:cubicBezTo>
                    <a:cubicBezTo>
                      <a:pt x="464292" y="70864"/>
                      <a:pt x="497585" y="70983"/>
                      <a:pt x="529390" y="64168"/>
                    </a:cubicBezTo>
                    <a:cubicBezTo>
                      <a:pt x="572507" y="54929"/>
                      <a:pt x="615894" y="46028"/>
                      <a:pt x="657727" y="32084"/>
                    </a:cubicBezTo>
                    <a:lnTo>
                      <a:pt x="753979" y="0"/>
                    </a:lnTo>
                    <a:cubicBezTo>
                      <a:pt x="882316" y="10695"/>
                      <a:pt x="1011502" y="13872"/>
                      <a:pt x="1138990" y="32084"/>
                    </a:cubicBezTo>
                    <a:cubicBezTo>
                      <a:pt x="1162664" y="35466"/>
                      <a:pt x="1181178" y="54748"/>
                      <a:pt x="1203158" y="64168"/>
                    </a:cubicBezTo>
                    <a:cubicBezTo>
                      <a:pt x="1218701" y="70829"/>
                      <a:pt x="1236159" y="72648"/>
                      <a:pt x="1251284" y="80210"/>
                    </a:cubicBezTo>
                    <a:cubicBezTo>
                      <a:pt x="1312532" y="110834"/>
                      <a:pt x="1333878" y="137251"/>
                      <a:pt x="1395663" y="160421"/>
                    </a:cubicBezTo>
                    <a:cubicBezTo>
                      <a:pt x="1416307" y="168163"/>
                      <a:pt x="1438442" y="171116"/>
                      <a:pt x="1459832" y="176463"/>
                    </a:cubicBezTo>
                    <a:cubicBezTo>
                      <a:pt x="1577815" y="294446"/>
                      <a:pt x="1410775" y="143913"/>
                      <a:pt x="1636295" y="256673"/>
                    </a:cubicBezTo>
                    <a:cubicBezTo>
                      <a:pt x="1657684" y="267368"/>
                      <a:pt x="1679957" y="276453"/>
                      <a:pt x="1700463" y="288757"/>
                    </a:cubicBezTo>
                    <a:cubicBezTo>
                      <a:pt x="1733528" y="308596"/>
                      <a:pt x="1759307" y="343574"/>
                      <a:pt x="1796716" y="352926"/>
                    </a:cubicBezTo>
                    <a:lnTo>
                      <a:pt x="1860884" y="368968"/>
                    </a:lnTo>
                    <a:cubicBezTo>
                      <a:pt x="1890301" y="398384"/>
                      <a:pt x="1919007" y="430114"/>
                      <a:pt x="1957137" y="449179"/>
                    </a:cubicBezTo>
                    <a:cubicBezTo>
                      <a:pt x="1976857" y="459039"/>
                      <a:pt x="1999916" y="459874"/>
                      <a:pt x="2021305" y="465221"/>
                    </a:cubicBezTo>
                    <a:cubicBezTo>
                      <a:pt x="2090703" y="534617"/>
                      <a:pt x="2020839" y="475760"/>
                      <a:pt x="2181727" y="529389"/>
                    </a:cubicBezTo>
                    <a:cubicBezTo>
                      <a:pt x="2197769" y="534736"/>
                      <a:pt x="2214020" y="539494"/>
                      <a:pt x="2229853" y="545431"/>
                    </a:cubicBezTo>
                    <a:cubicBezTo>
                      <a:pt x="2256816" y="555542"/>
                      <a:pt x="2282744" y="568409"/>
                      <a:pt x="2310063" y="577515"/>
                    </a:cubicBezTo>
                    <a:cubicBezTo>
                      <a:pt x="2330980" y="584487"/>
                      <a:pt x="2353032" y="587500"/>
                      <a:pt x="2374232" y="593557"/>
                    </a:cubicBezTo>
                    <a:cubicBezTo>
                      <a:pt x="2489341" y="626446"/>
                      <a:pt x="2339479" y="593024"/>
                      <a:pt x="2502569" y="625642"/>
                    </a:cubicBezTo>
                    <a:lnTo>
                      <a:pt x="3256548" y="609600"/>
                    </a:lnTo>
                    <a:cubicBezTo>
                      <a:pt x="3404981" y="603891"/>
                      <a:pt x="3271063" y="583372"/>
                      <a:pt x="3433011" y="529389"/>
                    </a:cubicBezTo>
                    <a:cubicBezTo>
                      <a:pt x="3466696" y="518161"/>
                      <a:pt x="3574399" y="484353"/>
                      <a:pt x="3609474" y="465221"/>
                    </a:cubicBezTo>
                    <a:cubicBezTo>
                      <a:pt x="3643326" y="446756"/>
                      <a:pt x="3673643" y="422442"/>
                      <a:pt x="3705727" y="401052"/>
                    </a:cubicBezTo>
                    <a:lnTo>
                      <a:pt x="3753853" y="368968"/>
                    </a:lnTo>
                    <a:cubicBezTo>
                      <a:pt x="3769895" y="358273"/>
                      <a:pt x="3784078" y="344044"/>
                      <a:pt x="3801979" y="336884"/>
                    </a:cubicBezTo>
                    <a:cubicBezTo>
                      <a:pt x="3900091" y="297640"/>
                      <a:pt x="3858230" y="320774"/>
                      <a:pt x="3930316" y="272715"/>
                    </a:cubicBezTo>
                    <a:cubicBezTo>
                      <a:pt x="3935663" y="256673"/>
                      <a:pt x="3934401" y="236546"/>
                      <a:pt x="3946358" y="224589"/>
                    </a:cubicBezTo>
                    <a:cubicBezTo>
                      <a:pt x="3963268" y="207679"/>
                      <a:pt x="3990021" y="204809"/>
                      <a:pt x="4010527" y="192505"/>
                    </a:cubicBezTo>
                    <a:cubicBezTo>
                      <a:pt x="4043592" y="172666"/>
                      <a:pt x="4070197" y="140530"/>
                      <a:pt x="4106779" y="128336"/>
                    </a:cubicBezTo>
                    <a:lnTo>
                      <a:pt x="4203032" y="96252"/>
                    </a:lnTo>
                    <a:lnTo>
                      <a:pt x="4315327" y="112294"/>
                    </a:lnTo>
                    <a:cubicBezTo>
                      <a:pt x="4363375" y="118300"/>
                      <a:pt x="4411708" y="121936"/>
                      <a:pt x="4459705" y="128336"/>
                    </a:cubicBezTo>
                    <a:cubicBezTo>
                      <a:pt x="4491947" y="132635"/>
                      <a:pt x="4524063" y="138000"/>
                      <a:pt x="4555958" y="144379"/>
                    </a:cubicBezTo>
                    <a:cubicBezTo>
                      <a:pt x="4577578" y="148703"/>
                      <a:pt x="4598335" y="157068"/>
                      <a:pt x="4620127" y="160421"/>
                    </a:cubicBezTo>
                    <a:cubicBezTo>
                      <a:pt x="4667986" y="167784"/>
                      <a:pt x="4716379" y="171116"/>
                      <a:pt x="4764505" y="176463"/>
                    </a:cubicBezTo>
                    <a:cubicBezTo>
                      <a:pt x="4817424" y="194102"/>
                      <a:pt x="4835292" y="199011"/>
                      <a:pt x="4892842" y="224589"/>
                    </a:cubicBezTo>
                    <a:cubicBezTo>
                      <a:pt x="4978194" y="262523"/>
                      <a:pt x="4947145" y="262226"/>
                      <a:pt x="5053263" y="288757"/>
                    </a:cubicBezTo>
                    <a:cubicBezTo>
                      <a:pt x="5089132" y="297725"/>
                      <a:pt x="5190252" y="321263"/>
                      <a:pt x="5213684" y="336884"/>
                    </a:cubicBezTo>
                    <a:cubicBezTo>
                      <a:pt x="5229726" y="347579"/>
                      <a:pt x="5243758" y="362198"/>
                      <a:pt x="5261811" y="368968"/>
                    </a:cubicBezTo>
                    <a:cubicBezTo>
                      <a:pt x="5287341" y="378542"/>
                      <a:pt x="5315905" y="377175"/>
                      <a:pt x="5342021" y="385010"/>
                    </a:cubicBezTo>
                    <a:cubicBezTo>
                      <a:pt x="5369603" y="393285"/>
                      <a:pt x="5395917" y="405399"/>
                      <a:pt x="5422232" y="417094"/>
                    </a:cubicBezTo>
                    <a:cubicBezTo>
                      <a:pt x="5444085" y="426807"/>
                      <a:pt x="5464419" y="439759"/>
                      <a:pt x="5486400" y="449179"/>
                    </a:cubicBezTo>
                    <a:cubicBezTo>
                      <a:pt x="5501943" y="455840"/>
                      <a:pt x="5519402" y="457659"/>
                      <a:pt x="5534527" y="465221"/>
                    </a:cubicBezTo>
                    <a:cubicBezTo>
                      <a:pt x="5573087" y="484501"/>
                      <a:pt x="5607026" y="512808"/>
                      <a:pt x="5646821" y="529389"/>
                    </a:cubicBezTo>
                    <a:cubicBezTo>
                      <a:pt x="5671990" y="539876"/>
                      <a:pt x="5700295" y="540084"/>
                      <a:pt x="5727032" y="545431"/>
                    </a:cubicBezTo>
                    <a:cubicBezTo>
                      <a:pt x="5748421" y="556126"/>
                      <a:pt x="5768513" y="569953"/>
                      <a:pt x="5791200" y="577515"/>
                    </a:cubicBezTo>
                    <a:cubicBezTo>
                      <a:pt x="5833033" y="591459"/>
                      <a:pt x="5877704" y="595656"/>
                      <a:pt x="5919537" y="609600"/>
                    </a:cubicBezTo>
                    <a:cubicBezTo>
                      <a:pt x="5935579" y="614947"/>
                      <a:pt x="5951082" y="622326"/>
                      <a:pt x="5967663" y="625642"/>
                    </a:cubicBezTo>
                    <a:cubicBezTo>
                      <a:pt x="6004740" y="633057"/>
                      <a:pt x="6042609" y="635787"/>
                      <a:pt x="6079958" y="641684"/>
                    </a:cubicBezTo>
                    <a:lnTo>
                      <a:pt x="6272463" y="673768"/>
                    </a:lnTo>
                    <a:cubicBezTo>
                      <a:pt x="6363368" y="668421"/>
                      <a:pt x="6454459" y="665615"/>
                      <a:pt x="6545179" y="657726"/>
                    </a:cubicBezTo>
                    <a:cubicBezTo>
                      <a:pt x="6577584" y="654908"/>
                      <a:pt x="6613191" y="657822"/>
                      <a:pt x="6641432" y="641684"/>
                    </a:cubicBezTo>
                    <a:cubicBezTo>
                      <a:pt x="6656114" y="633294"/>
                      <a:pt x="6647328" y="607085"/>
                      <a:pt x="6657474" y="593557"/>
                    </a:cubicBezTo>
                    <a:cubicBezTo>
                      <a:pt x="6664648" y="583991"/>
                      <a:pt x="6678863" y="582862"/>
                      <a:pt x="6689558" y="577515"/>
                    </a:cubicBezTo>
                  </a:path>
                </a:pathLst>
              </a:custGeom>
              <a:ln w="3810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ound Diagonal Corner Rectangle 57"/>
              <p:cNvSpPr/>
              <p:nvPr/>
            </p:nvSpPr>
            <p:spPr>
              <a:xfrm rot="20016958">
                <a:off x="1240337" y="4634936"/>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20913848">
                <a:off x="2535736" y="4939736"/>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8469990">
                <a:off x="4043548" y="5110153"/>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20016958">
                <a:off x="5278937" y="4634937"/>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20016958">
                <a:off x="6537723" y="5275304"/>
                <a:ext cx="961974" cy="84172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7843124">
                <a:off x="1058822" y="6044433"/>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7101605">
                <a:off x="2425811" y="6324599"/>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6898528">
                <a:off x="4373789" y="6241235"/>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17604763">
                <a:off x="6405748" y="6405758"/>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7264010">
                <a:off x="5236088" y="6194595"/>
                <a:ext cx="1219200" cy="86487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67"/>
            <p:cNvGrpSpPr/>
            <p:nvPr/>
          </p:nvGrpSpPr>
          <p:grpSpPr>
            <a:xfrm>
              <a:off x="6324600" y="533400"/>
              <a:ext cx="3609472" cy="1219416"/>
              <a:chOff x="946484" y="4634936"/>
              <a:chExt cx="6689558" cy="2832663"/>
            </a:xfrm>
          </p:grpSpPr>
          <p:sp>
            <p:nvSpPr>
              <p:cNvPr id="46" name="Freeform 45"/>
              <p:cNvSpPr/>
              <p:nvPr/>
            </p:nvSpPr>
            <p:spPr>
              <a:xfrm>
                <a:off x="946484" y="5727032"/>
                <a:ext cx="6689558" cy="673768"/>
              </a:xfrm>
              <a:custGeom>
                <a:avLst/>
                <a:gdLst>
                  <a:gd name="connsiteX0" fmla="*/ 0 w 6689558"/>
                  <a:gd name="connsiteY0" fmla="*/ 304800 h 673768"/>
                  <a:gd name="connsiteX1" fmla="*/ 32084 w 6689558"/>
                  <a:gd name="connsiteY1" fmla="*/ 256673 h 673768"/>
                  <a:gd name="connsiteX2" fmla="*/ 208548 w 6689558"/>
                  <a:gd name="connsiteY2" fmla="*/ 192505 h 673768"/>
                  <a:gd name="connsiteX3" fmla="*/ 320842 w 6689558"/>
                  <a:gd name="connsiteY3" fmla="*/ 128336 h 673768"/>
                  <a:gd name="connsiteX4" fmla="*/ 368969 w 6689558"/>
                  <a:gd name="connsiteY4" fmla="*/ 112294 h 673768"/>
                  <a:gd name="connsiteX5" fmla="*/ 433137 w 6689558"/>
                  <a:gd name="connsiteY5" fmla="*/ 80210 h 673768"/>
                  <a:gd name="connsiteX6" fmla="*/ 529390 w 6689558"/>
                  <a:gd name="connsiteY6" fmla="*/ 64168 h 673768"/>
                  <a:gd name="connsiteX7" fmla="*/ 657727 w 6689558"/>
                  <a:gd name="connsiteY7" fmla="*/ 32084 h 673768"/>
                  <a:gd name="connsiteX8" fmla="*/ 753979 w 6689558"/>
                  <a:gd name="connsiteY8" fmla="*/ 0 h 673768"/>
                  <a:gd name="connsiteX9" fmla="*/ 1138990 w 6689558"/>
                  <a:gd name="connsiteY9" fmla="*/ 32084 h 673768"/>
                  <a:gd name="connsiteX10" fmla="*/ 1203158 w 6689558"/>
                  <a:gd name="connsiteY10" fmla="*/ 64168 h 673768"/>
                  <a:gd name="connsiteX11" fmla="*/ 1251284 w 6689558"/>
                  <a:gd name="connsiteY11" fmla="*/ 80210 h 673768"/>
                  <a:gd name="connsiteX12" fmla="*/ 1395663 w 6689558"/>
                  <a:gd name="connsiteY12" fmla="*/ 160421 h 673768"/>
                  <a:gd name="connsiteX13" fmla="*/ 1459832 w 6689558"/>
                  <a:gd name="connsiteY13" fmla="*/ 176463 h 673768"/>
                  <a:gd name="connsiteX14" fmla="*/ 1636295 w 6689558"/>
                  <a:gd name="connsiteY14" fmla="*/ 256673 h 673768"/>
                  <a:gd name="connsiteX15" fmla="*/ 1700463 w 6689558"/>
                  <a:gd name="connsiteY15" fmla="*/ 288757 h 673768"/>
                  <a:gd name="connsiteX16" fmla="*/ 1796716 w 6689558"/>
                  <a:gd name="connsiteY16" fmla="*/ 352926 h 673768"/>
                  <a:gd name="connsiteX17" fmla="*/ 1860884 w 6689558"/>
                  <a:gd name="connsiteY17" fmla="*/ 368968 h 673768"/>
                  <a:gd name="connsiteX18" fmla="*/ 1957137 w 6689558"/>
                  <a:gd name="connsiteY18" fmla="*/ 449179 h 673768"/>
                  <a:gd name="connsiteX19" fmla="*/ 2021305 w 6689558"/>
                  <a:gd name="connsiteY19" fmla="*/ 465221 h 673768"/>
                  <a:gd name="connsiteX20" fmla="*/ 2181727 w 6689558"/>
                  <a:gd name="connsiteY20" fmla="*/ 529389 h 673768"/>
                  <a:gd name="connsiteX21" fmla="*/ 2229853 w 6689558"/>
                  <a:gd name="connsiteY21" fmla="*/ 545431 h 673768"/>
                  <a:gd name="connsiteX22" fmla="*/ 2310063 w 6689558"/>
                  <a:gd name="connsiteY22" fmla="*/ 577515 h 673768"/>
                  <a:gd name="connsiteX23" fmla="*/ 2374232 w 6689558"/>
                  <a:gd name="connsiteY23" fmla="*/ 593557 h 673768"/>
                  <a:gd name="connsiteX24" fmla="*/ 2502569 w 6689558"/>
                  <a:gd name="connsiteY24" fmla="*/ 625642 h 673768"/>
                  <a:gd name="connsiteX25" fmla="*/ 3256548 w 6689558"/>
                  <a:gd name="connsiteY25" fmla="*/ 609600 h 673768"/>
                  <a:gd name="connsiteX26" fmla="*/ 3433011 w 6689558"/>
                  <a:gd name="connsiteY26" fmla="*/ 529389 h 673768"/>
                  <a:gd name="connsiteX27" fmla="*/ 3609474 w 6689558"/>
                  <a:gd name="connsiteY27" fmla="*/ 465221 h 673768"/>
                  <a:gd name="connsiteX28" fmla="*/ 3705727 w 6689558"/>
                  <a:gd name="connsiteY28" fmla="*/ 401052 h 673768"/>
                  <a:gd name="connsiteX29" fmla="*/ 3753853 w 6689558"/>
                  <a:gd name="connsiteY29" fmla="*/ 368968 h 673768"/>
                  <a:gd name="connsiteX30" fmla="*/ 3801979 w 6689558"/>
                  <a:gd name="connsiteY30" fmla="*/ 336884 h 673768"/>
                  <a:gd name="connsiteX31" fmla="*/ 3930316 w 6689558"/>
                  <a:gd name="connsiteY31" fmla="*/ 272715 h 673768"/>
                  <a:gd name="connsiteX32" fmla="*/ 3946358 w 6689558"/>
                  <a:gd name="connsiteY32" fmla="*/ 224589 h 673768"/>
                  <a:gd name="connsiteX33" fmla="*/ 4010527 w 6689558"/>
                  <a:gd name="connsiteY33" fmla="*/ 192505 h 673768"/>
                  <a:gd name="connsiteX34" fmla="*/ 4106779 w 6689558"/>
                  <a:gd name="connsiteY34" fmla="*/ 128336 h 673768"/>
                  <a:gd name="connsiteX35" fmla="*/ 4203032 w 6689558"/>
                  <a:gd name="connsiteY35" fmla="*/ 96252 h 673768"/>
                  <a:gd name="connsiteX36" fmla="*/ 4315327 w 6689558"/>
                  <a:gd name="connsiteY36" fmla="*/ 112294 h 673768"/>
                  <a:gd name="connsiteX37" fmla="*/ 4459705 w 6689558"/>
                  <a:gd name="connsiteY37" fmla="*/ 128336 h 673768"/>
                  <a:gd name="connsiteX38" fmla="*/ 4555958 w 6689558"/>
                  <a:gd name="connsiteY38" fmla="*/ 144379 h 673768"/>
                  <a:gd name="connsiteX39" fmla="*/ 4620127 w 6689558"/>
                  <a:gd name="connsiteY39" fmla="*/ 160421 h 673768"/>
                  <a:gd name="connsiteX40" fmla="*/ 4764505 w 6689558"/>
                  <a:gd name="connsiteY40" fmla="*/ 176463 h 673768"/>
                  <a:gd name="connsiteX41" fmla="*/ 4892842 w 6689558"/>
                  <a:gd name="connsiteY41" fmla="*/ 224589 h 673768"/>
                  <a:gd name="connsiteX42" fmla="*/ 5053263 w 6689558"/>
                  <a:gd name="connsiteY42" fmla="*/ 288757 h 673768"/>
                  <a:gd name="connsiteX43" fmla="*/ 5213684 w 6689558"/>
                  <a:gd name="connsiteY43" fmla="*/ 336884 h 673768"/>
                  <a:gd name="connsiteX44" fmla="*/ 5261811 w 6689558"/>
                  <a:gd name="connsiteY44" fmla="*/ 368968 h 673768"/>
                  <a:gd name="connsiteX45" fmla="*/ 5342021 w 6689558"/>
                  <a:gd name="connsiteY45" fmla="*/ 385010 h 673768"/>
                  <a:gd name="connsiteX46" fmla="*/ 5422232 w 6689558"/>
                  <a:gd name="connsiteY46" fmla="*/ 417094 h 673768"/>
                  <a:gd name="connsiteX47" fmla="*/ 5486400 w 6689558"/>
                  <a:gd name="connsiteY47" fmla="*/ 449179 h 673768"/>
                  <a:gd name="connsiteX48" fmla="*/ 5534527 w 6689558"/>
                  <a:gd name="connsiteY48" fmla="*/ 465221 h 673768"/>
                  <a:gd name="connsiteX49" fmla="*/ 5646821 w 6689558"/>
                  <a:gd name="connsiteY49" fmla="*/ 529389 h 673768"/>
                  <a:gd name="connsiteX50" fmla="*/ 5727032 w 6689558"/>
                  <a:gd name="connsiteY50" fmla="*/ 545431 h 673768"/>
                  <a:gd name="connsiteX51" fmla="*/ 5791200 w 6689558"/>
                  <a:gd name="connsiteY51" fmla="*/ 577515 h 673768"/>
                  <a:gd name="connsiteX52" fmla="*/ 5919537 w 6689558"/>
                  <a:gd name="connsiteY52" fmla="*/ 609600 h 673768"/>
                  <a:gd name="connsiteX53" fmla="*/ 5967663 w 6689558"/>
                  <a:gd name="connsiteY53" fmla="*/ 625642 h 673768"/>
                  <a:gd name="connsiteX54" fmla="*/ 6079958 w 6689558"/>
                  <a:gd name="connsiteY54" fmla="*/ 641684 h 673768"/>
                  <a:gd name="connsiteX55" fmla="*/ 6272463 w 6689558"/>
                  <a:gd name="connsiteY55" fmla="*/ 673768 h 673768"/>
                  <a:gd name="connsiteX56" fmla="*/ 6545179 w 6689558"/>
                  <a:gd name="connsiteY56" fmla="*/ 657726 h 673768"/>
                  <a:gd name="connsiteX57" fmla="*/ 6641432 w 6689558"/>
                  <a:gd name="connsiteY57" fmla="*/ 641684 h 673768"/>
                  <a:gd name="connsiteX58" fmla="*/ 6657474 w 6689558"/>
                  <a:gd name="connsiteY58" fmla="*/ 593557 h 673768"/>
                  <a:gd name="connsiteX59" fmla="*/ 6689558 w 6689558"/>
                  <a:gd name="connsiteY59" fmla="*/ 577515 h 6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89558" h="673768">
                    <a:moveTo>
                      <a:pt x="0" y="304800"/>
                    </a:moveTo>
                    <a:cubicBezTo>
                      <a:pt x="10695" y="288758"/>
                      <a:pt x="16042" y="267368"/>
                      <a:pt x="32084" y="256673"/>
                    </a:cubicBezTo>
                    <a:cubicBezTo>
                      <a:pt x="88895" y="218799"/>
                      <a:pt x="145881" y="208172"/>
                      <a:pt x="208548" y="192505"/>
                    </a:cubicBezTo>
                    <a:cubicBezTo>
                      <a:pt x="256878" y="160285"/>
                      <a:pt x="263857" y="152758"/>
                      <a:pt x="320842" y="128336"/>
                    </a:cubicBezTo>
                    <a:cubicBezTo>
                      <a:pt x="336385" y="121675"/>
                      <a:pt x="353426" y="118955"/>
                      <a:pt x="368969" y="112294"/>
                    </a:cubicBezTo>
                    <a:cubicBezTo>
                      <a:pt x="390949" y="102874"/>
                      <a:pt x="410232" y="87082"/>
                      <a:pt x="433137" y="80210"/>
                    </a:cubicBezTo>
                    <a:cubicBezTo>
                      <a:pt x="464292" y="70864"/>
                      <a:pt x="497585" y="70983"/>
                      <a:pt x="529390" y="64168"/>
                    </a:cubicBezTo>
                    <a:cubicBezTo>
                      <a:pt x="572507" y="54929"/>
                      <a:pt x="615894" y="46028"/>
                      <a:pt x="657727" y="32084"/>
                    </a:cubicBezTo>
                    <a:lnTo>
                      <a:pt x="753979" y="0"/>
                    </a:lnTo>
                    <a:cubicBezTo>
                      <a:pt x="882316" y="10695"/>
                      <a:pt x="1011502" y="13872"/>
                      <a:pt x="1138990" y="32084"/>
                    </a:cubicBezTo>
                    <a:cubicBezTo>
                      <a:pt x="1162664" y="35466"/>
                      <a:pt x="1181178" y="54748"/>
                      <a:pt x="1203158" y="64168"/>
                    </a:cubicBezTo>
                    <a:cubicBezTo>
                      <a:pt x="1218701" y="70829"/>
                      <a:pt x="1236159" y="72648"/>
                      <a:pt x="1251284" y="80210"/>
                    </a:cubicBezTo>
                    <a:cubicBezTo>
                      <a:pt x="1312532" y="110834"/>
                      <a:pt x="1333878" y="137251"/>
                      <a:pt x="1395663" y="160421"/>
                    </a:cubicBezTo>
                    <a:cubicBezTo>
                      <a:pt x="1416307" y="168163"/>
                      <a:pt x="1438442" y="171116"/>
                      <a:pt x="1459832" y="176463"/>
                    </a:cubicBezTo>
                    <a:cubicBezTo>
                      <a:pt x="1577815" y="294446"/>
                      <a:pt x="1410775" y="143913"/>
                      <a:pt x="1636295" y="256673"/>
                    </a:cubicBezTo>
                    <a:cubicBezTo>
                      <a:pt x="1657684" y="267368"/>
                      <a:pt x="1679957" y="276453"/>
                      <a:pt x="1700463" y="288757"/>
                    </a:cubicBezTo>
                    <a:cubicBezTo>
                      <a:pt x="1733528" y="308596"/>
                      <a:pt x="1759307" y="343574"/>
                      <a:pt x="1796716" y="352926"/>
                    </a:cubicBezTo>
                    <a:lnTo>
                      <a:pt x="1860884" y="368968"/>
                    </a:lnTo>
                    <a:cubicBezTo>
                      <a:pt x="1890301" y="398384"/>
                      <a:pt x="1919007" y="430114"/>
                      <a:pt x="1957137" y="449179"/>
                    </a:cubicBezTo>
                    <a:cubicBezTo>
                      <a:pt x="1976857" y="459039"/>
                      <a:pt x="1999916" y="459874"/>
                      <a:pt x="2021305" y="465221"/>
                    </a:cubicBezTo>
                    <a:cubicBezTo>
                      <a:pt x="2090703" y="534617"/>
                      <a:pt x="2020839" y="475760"/>
                      <a:pt x="2181727" y="529389"/>
                    </a:cubicBezTo>
                    <a:cubicBezTo>
                      <a:pt x="2197769" y="534736"/>
                      <a:pt x="2214020" y="539494"/>
                      <a:pt x="2229853" y="545431"/>
                    </a:cubicBezTo>
                    <a:cubicBezTo>
                      <a:pt x="2256816" y="555542"/>
                      <a:pt x="2282744" y="568409"/>
                      <a:pt x="2310063" y="577515"/>
                    </a:cubicBezTo>
                    <a:cubicBezTo>
                      <a:pt x="2330980" y="584487"/>
                      <a:pt x="2353032" y="587500"/>
                      <a:pt x="2374232" y="593557"/>
                    </a:cubicBezTo>
                    <a:cubicBezTo>
                      <a:pt x="2489341" y="626446"/>
                      <a:pt x="2339479" y="593024"/>
                      <a:pt x="2502569" y="625642"/>
                    </a:cubicBezTo>
                    <a:lnTo>
                      <a:pt x="3256548" y="609600"/>
                    </a:lnTo>
                    <a:cubicBezTo>
                      <a:pt x="3404981" y="603891"/>
                      <a:pt x="3271063" y="583372"/>
                      <a:pt x="3433011" y="529389"/>
                    </a:cubicBezTo>
                    <a:cubicBezTo>
                      <a:pt x="3466696" y="518161"/>
                      <a:pt x="3574399" y="484353"/>
                      <a:pt x="3609474" y="465221"/>
                    </a:cubicBezTo>
                    <a:cubicBezTo>
                      <a:pt x="3643326" y="446756"/>
                      <a:pt x="3673643" y="422442"/>
                      <a:pt x="3705727" y="401052"/>
                    </a:cubicBezTo>
                    <a:lnTo>
                      <a:pt x="3753853" y="368968"/>
                    </a:lnTo>
                    <a:cubicBezTo>
                      <a:pt x="3769895" y="358273"/>
                      <a:pt x="3784078" y="344044"/>
                      <a:pt x="3801979" y="336884"/>
                    </a:cubicBezTo>
                    <a:cubicBezTo>
                      <a:pt x="3900091" y="297640"/>
                      <a:pt x="3858230" y="320774"/>
                      <a:pt x="3930316" y="272715"/>
                    </a:cubicBezTo>
                    <a:cubicBezTo>
                      <a:pt x="3935663" y="256673"/>
                      <a:pt x="3934401" y="236546"/>
                      <a:pt x="3946358" y="224589"/>
                    </a:cubicBezTo>
                    <a:cubicBezTo>
                      <a:pt x="3963268" y="207679"/>
                      <a:pt x="3990021" y="204809"/>
                      <a:pt x="4010527" y="192505"/>
                    </a:cubicBezTo>
                    <a:cubicBezTo>
                      <a:pt x="4043592" y="172666"/>
                      <a:pt x="4070197" y="140530"/>
                      <a:pt x="4106779" y="128336"/>
                    </a:cubicBezTo>
                    <a:lnTo>
                      <a:pt x="4203032" y="96252"/>
                    </a:lnTo>
                    <a:lnTo>
                      <a:pt x="4315327" y="112294"/>
                    </a:lnTo>
                    <a:cubicBezTo>
                      <a:pt x="4363375" y="118300"/>
                      <a:pt x="4411708" y="121936"/>
                      <a:pt x="4459705" y="128336"/>
                    </a:cubicBezTo>
                    <a:cubicBezTo>
                      <a:pt x="4491947" y="132635"/>
                      <a:pt x="4524063" y="138000"/>
                      <a:pt x="4555958" y="144379"/>
                    </a:cubicBezTo>
                    <a:cubicBezTo>
                      <a:pt x="4577578" y="148703"/>
                      <a:pt x="4598335" y="157068"/>
                      <a:pt x="4620127" y="160421"/>
                    </a:cubicBezTo>
                    <a:cubicBezTo>
                      <a:pt x="4667986" y="167784"/>
                      <a:pt x="4716379" y="171116"/>
                      <a:pt x="4764505" y="176463"/>
                    </a:cubicBezTo>
                    <a:cubicBezTo>
                      <a:pt x="4817424" y="194102"/>
                      <a:pt x="4835292" y="199011"/>
                      <a:pt x="4892842" y="224589"/>
                    </a:cubicBezTo>
                    <a:cubicBezTo>
                      <a:pt x="4978194" y="262523"/>
                      <a:pt x="4947145" y="262226"/>
                      <a:pt x="5053263" y="288757"/>
                    </a:cubicBezTo>
                    <a:cubicBezTo>
                      <a:pt x="5089132" y="297725"/>
                      <a:pt x="5190252" y="321263"/>
                      <a:pt x="5213684" y="336884"/>
                    </a:cubicBezTo>
                    <a:cubicBezTo>
                      <a:pt x="5229726" y="347579"/>
                      <a:pt x="5243758" y="362198"/>
                      <a:pt x="5261811" y="368968"/>
                    </a:cubicBezTo>
                    <a:cubicBezTo>
                      <a:pt x="5287341" y="378542"/>
                      <a:pt x="5315905" y="377175"/>
                      <a:pt x="5342021" y="385010"/>
                    </a:cubicBezTo>
                    <a:cubicBezTo>
                      <a:pt x="5369603" y="393285"/>
                      <a:pt x="5395917" y="405399"/>
                      <a:pt x="5422232" y="417094"/>
                    </a:cubicBezTo>
                    <a:cubicBezTo>
                      <a:pt x="5444085" y="426807"/>
                      <a:pt x="5464419" y="439759"/>
                      <a:pt x="5486400" y="449179"/>
                    </a:cubicBezTo>
                    <a:cubicBezTo>
                      <a:pt x="5501943" y="455840"/>
                      <a:pt x="5519402" y="457659"/>
                      <a:pt x="5534527" y="465221"/>
                    </a:cubicBezTo>
                    <a:cubicBezTo>
                      <a:pt x="5573087" y="484501"/>
                      <a:pt x="5607026" y="512808"/>
                      <a:pt x="5646821" y="529389"/>
                    </a:cubicBezTo>
                    <a:cubicBezTo>
                      <a:pt x="5671990" y="539876"/>
                      <a:pt x="5700295" y="540084"/>
                      <a:pt x="5727032" y="545431"/>
                    </a:cubicBezTo>
                    <a:cubicBezTo>
                      <a:pt x="5748421" y="556126"/>
                      <a:pt x="5768513" y="569953"/>
                      <a:pt x="5791200" y="577515"/>
                    </a:cubicBezTo>
                    <a:cubicBezTo>
                      <a:pt x="5833033" y="591459"/>
                      <a:pt x="5877704" y="595656"/>
                      <a:pt x="5919537" y="609600"/>
                    </a:cubicBezTo>
                    <a:cubicBezTo>
                      <a:pt x="5935579" y="614947"/>
                      <a:pt x="5951082" y="622326"/>
                      <a:pt x="5967663" y="625642"/>
                    </a:cubicBezTo>
                    <a:cubicBezTo>
                      <a:pt x="6004740" y="633057"/>
                      <a:pt x="6042609" y="635787"/>
                      <a:pt x="6079958" y="641684"/>
                    </a:cubicBezTo>
                    <a:lnTo>
                      <a:pt x="6272463" y="673768"/>
                    </a:lnTo>
                    <a:cubicBezTo>
                      <a:pt x="6363368" y="668421"/>
                      <a:pt x="6454459" y="665615"/>
                      <a:pt x="6545179" y="657726"/>
                    </a:cubicBezTo>
                    <a:cubicBezTo>
                      <a:pt x="6577584" y="654908"/>
                      <a:pt x="6613191" y="657822"/>
                      <a:pt x="6641432" y="641684"/>
                    </a:cubicBezTo>
                    <a:cubicBezTo>
                      <a:pt x="6656114" y="633294"/>
                      <a:pt x="6647328" y="607085"/>
                      <a:pt x="6657474" y="593557"/>
                    </a:cubicBezTo>
                    <a:cubicBezTo>
                      <a:pt x="6664648" y="583991"/>
                      <a:pt x="6678863" y="582862"/>
                      <a:pt x="6689558" y="577515"/>
                    </a:cubicBezTo>
                  </a:path>
                </a:pathLst>
              </a:custGeom>
              <a:ln w="3810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ound Diagonal Corner Rectangle 46"/>
              <p:cNvSpPr/>
              <p:nvPr/>
            </p:nvSpPr>
            <p:spPr>
              <a:xfrm rot="20016958">
                <a:off x="1240337" y="4634936"/>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20913848">
                <a:off x="2535736" y="4939736"/>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8469990">
                <a:off x="4043548" y="5110153"/>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20016958">
                <a:off x="5278937" y="4634937"/>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20016958">
                <a:off x="6537723" y="5275304"/>
                <a:ext cx="961974" cy="841727"/>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7843124">
                <a:off x="1058822" y="6044433"/>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7101605">
                <a:off x="2425811" y="6324599"/>
                <a:ext cx="1219200" cy="1066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6898528">
                <a:off x="4373789" y="6241235"/>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7604763">
                <a:off x="6405748" y="6405758"/>
                <a:ext cx="1033693" cy="9044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17264010">
                <a:off x="5236088" y="6194595"/>
                <a:ext cx="1219200" cy="86487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28940">
              <a:off x="8808776" y="873853"/>
              <a:ext cx="1004864" cy="1034400"/>
              <a:chOff x="4419600" y="316004"/>
              <a:chExt cx="2362200" cy="2046196"/>
            </a:xfrm>
          </p:grpSpPr>
          <p:sp>
            <p:nvSpPr>
              <p:cNvPr id="36" name="Wave 35"/>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8"/>
            <p:cNvGrpSpPr/>
            <p:nvPr/>
          </p:nvGrpSpPr>
          <p:grpSpPr>
            <a:xfrm rot="16583809">
              <a:off x="6745509" y="628860"/>
              <a:ext cx="1004864" cy="1034400"/>
              <a:chOff x="4419600" y="316004"/>
              <a:chExt cx="2362200" cy="2046196"/>
            </a:xfrm>
          </p:grpSpPr>
          <p:sp>
            <p:nvSpPr>
              <p:cNvPr id="26" name="Wave 25"/>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
            <p:cNvGrpSpPr/>
            <p:nvPr/>
          </p:nvGrpSpPr>
          <p:grpSpPr>
            <a:xfrm rot="20391963">
              <a:off x="8681725" y="4789539"/>
              <a:ext cx="1004864" cy="1034400"/>
              <a:chOff x="4419600" y="316004"/>
              <a:chExt cx="2362200" cy="2046196"/>
            </a:xfrm>
          </p:grpSpPr>
          <p:sp>
            <p:nvSpPr>
              <p:cNvPr id="16" name="Wave 15"/>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Heart 12"/>
            <p:cNvSpPr/>
            <p:nvPr/>
          </p:nvSpPr>
          <p:spPr>
            <a:xfrm>
              <a:off x="8001000" y="1143000"/>
              <a:ext cx="381000" cy="3048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9525000" y="1905000"/>
              <a:ext cx="381000" cy="3048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9296400" y="4191000"/>
              <a:ext cx="381000" cy="3048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713" t="2381" r="30963"/>
          <a:stretch/>
        </p:blipFill>
        <p:spPr>
          <a:xfrm>
            <a:off x="2290371" y="936721"/>
            <a:ext cx="5810945" cy="3495778"/>
          </a:xfrm>
          <a:prstGeom prst="rect">
            <a:avLst/>
          </a:prstGeom>
        </p:spPr>
      </p:pic>
      <p:sp>
        <p:nvSpPr>
          <p:cNvPr id="4" name="Rectangle 3"/>
          <p:cNvSpPr/>
          <p:nvPr/>
        </p:nvSpPr>
        <p:spPr>
          <a:xfrm>
            <a:off x="1597031" y="4380373"/>
            <a:ext cx="6096000" cy="1754326"/>
          </a:xfrm>
          <a:prstGeom prst="rect">
            <a:avLst/>
          </a:prstGeom>
        </p:spPr>
        <p:txBody>
          <a:bodyPr>
            <a:spAutoFit/>
          </a:bodyPr>
          <a:lstStyle/>
          <a:p>
            <a:pPr fontAlgn="base"/>
            <a:r>
              <a:rPr lang="en-US" i="1" dirty="0">
                <a:solidFill>
                  <a:schemeClr val="bg1"/>
                </a:solidFill>
                <a:latin typeface="Palatino"/>
              </a:rPr>
              <a:t>There is a law, irrevocably decreed in heaven before the foundations of this world, upon which all blessings are predicated—</a:t>
            </a:r>
          </a:p>
          <a:p>
            <a:pPr fontAlgn="base"/>
            <a:r>
              <a:rPr lang="en-US" i="1" dirty="0">
                <a:solidFill>
                  <a:schemeClr val="bg1"/>
                </a:solidFill>
                <a:latin typeface="Palatino"/>
              </a:rPr>
              <a:t>And when we obtain any blessing from God, it is by obedience to that law upon which it is predicated.</a:t>
            </a:r>
          </a:p>
          <a:p>
            <a:pPr fontAlgn="base"/>
            <a:r>
              <a:rPr lang="en-US" b="0" i="1" dirty="0">
                <a:solidFill>
                  <a:schemeClr val="bg1"/>
                </a:solidFill>
                <a:effectLst/>
                <a:latin typeface="Palatino"/>
              </a:rPr>
              <a:t>D&amp;C 130:20-21</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58" y="6550223"/>
            <a:ext cx="3779326" cy="307777"/>
          </a:xfrm>
          <a:prstGeom prst="rect">
            <a:avLst/>
          </a:prstGeom>
          <a:noFill/>
        </p:spPr>
        <p:txBody>
          <a:bodyPr wrap="square" rtlCol="0">
            <a:spAutoFit/>
          </a:bodyPr>
          <a:lstStyle/>
          <a:p>
            <a:r>
              <a:rPr lang="en-US" sz="1400" dirty="0">
                <a:solidFill>
                  <a:schemeClr val="bg1"/>
                </a:solidFill>
              </a:rPr>
              <a:t>John 15:13</a:t>
            </a:r>
          </a:p>
        </p:txBody>
      </p:sp>
      <p:sp>
        <p:nvSpPr>
          <p:cNvPr id="6" name="Rectangle 5"/>
          <p:cNvSpPr/>
          <p:nvPr/>
        </p:nvSpPr>
        <p:spPr>
          <a:xfrm>
            <a:off x="1437293" y="582639"/>
            <a:ext cx="9009596" cy="2862322"/>
          </a:xfrm>
          <a:prstGeom prst="rect">
            <a:avLst/>
          </a:prstGeom>
        </p:spPr>
        <p:txBody>
          <a:bodyPr wrap="square">
            <a:spAutoFit/>
          </a:bodyPr>
          <a:lstStyle/>
          <a:p>
            <a:pPr fontAlgn="base"/>
            <a:r>
              <a:rPr lang="en-US" sz="2000" dirty="0">
                <a:solidFill>
                  <a:schemeClr val="bg1"/>
                </a:solidFill>
              </a:rPr>
              <a:t>“[Jesus Christ] gave us the supreme example of love when He declared, ‘Greater love hath no man than this, that a man lay down his life for his friends’.</a:t>
            </a:r>
          </a:p>
          <a:p>
            <a:pPr fontAlgn="base"/>
            <a:endParaRPr lang="en-US" sz="2000" dirty="0">
              <a:solidFill>
                <a:schemeClr val="bg1"/>
              </a:solidFill>
            </a:endParaRPr>
          </a:p>
          <a:p>
            <a:pPr fontAlgn="base"/>
            <a:r>
              <a:rPr lang="en-US" sz="2000" dirty="0">
                <a:solidFill>
                  <a:schemeClr val="bg1"/>
                </a:solidFill>
              </a:rPr>
              <a:t>He later atoned for all our sins and finally gave His life for all of us.</a:t>
            </a:r>
          </a:p>
          <a:p>
            <a:pPr fontAlgn="base"/>
            <a:endParaRPr lang="en-US" sz="2000" dirty="0">
              <a:solidFill>
                <a:schemeClr val="bg1"/>
              </a:solidFill>
            </a:endParaRPr>
          </a:p>
          <a:p>
            <a:pPr fontAlgn="base"/>
            <a:r>
              <a:rPr lang="en-US" sz="2000" dirty="0">
                <a:solidFill>
                  <a:schemeClr val="bg1"/>
                </a:solidFill>
              </a:rPr>
              <a:t>“We can lay down our lives for those we love not by physically dying for them but rather by living for them—giving of our time; always being present in their lives; serving them; being courteous, affectionate, and showing true love for those of our family and to all men—as the Savior taught”</a:t>
            </a: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(6)</a:t>
            </a:r>
          </a:p>
        </p:txBody>
      </p:sp>
      <p:pic>
        <p:nvPicPr>
          <p:cNvPr id="11266" name="Picture 2" descr="Elder Claudio R. M. Co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798" y="174279"/>
            <a:ext cx="10763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029652" y="3637823"/>
            <a:ext cx="5824878" cy="3066288"/>
            <a:chOff x="2967238" y="3556568"/>
            <a:chExt cx="5824878" cy="3066288"/>
          </a:xfrm>
        </p:grpSpPr>
        <p:pic>
          <p:nvPicPr>
            <p:cNvPr id="11270" name="Picture 6" descr="Image result for atonement of christ l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2066" y="3556568"/>
              <a:ext cx="5700050" cy="2882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67238" y="6392024"/>
              <a:ext cx="1024639" cy="230832"/>
            </a:xfrm>
            <a:prstGeom prst="rect">
              <a:avLst/>
            </a:prstGeom>
          </p:spPr>
          <p:txBody>
            <a:bodyPr wrap="none">
              <a:spAutoFit/>
            </a:bodyPr>
            <a:lstStyle/>
            <a:p>
              <a:r>
                <a:rPr lang="en-US" sz="900" dirty="0">
                  <a:solidFill>
                    <a:schemeClr val="bg1"/>
                  </a:solidFill>
                  <a:latin typeface="arial" panose="020B0604020202020204" pitchFamily="34" charset="0"/>
                </a:rPr>
                <a:t> J. Kirk Richards</a:t>
              </a:r>
              <a:endParaRPr lang="en-US" sz="900" dirty="0">
                <a:solidFill>
                  <a:schemeClr val="bg1"/>
                </a:solidFill>
              </a:endParaRPr>
            </a:p>
          </p:txBody>
        </p:sp>
      </p:grpSp>
    </p:spTree>
    <p:extLst>
      <p:ext uri="{BB962C8B-B14F-4D97-AF65-F5344CB8AC3E}">
        <p14:creationId xmlns:p14="http://schemas.microsoft.com/office/powerpoint/2010/main" val="795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10565204"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Do We Have to Die to Defend Our Faith?</a:t>
            </a:r>
          </a:p>
        </p:txBody>
      </p:sp>
      <p:sp>
        <p:nvSpPr>
          <p:cNvPr id="4" name="TextBox 3"/>
          <p:cNvSpPr txBox="1"/>
          <p:nvPr/>
        </p:nvSpPr>
        <p:spPr>
          <a:xfrm>
            <a:off x="93226" y="6496338"/>
            <a:ext cx="3779326" cy="307777"/>
          </a:xfrm>
          <a:prstGeom prst="rect">
            <a:avLst/>
          </a:prstGeom>
          <a:noFill/>
        </p:spPr>
        <p:txBody>
          <a:bodyPr wrap="square" rtlCol="0">
            <a:spAutoFit/>
          </a:bodyPr>
          <a:lstStyle/>
          <a:p>
            <a:r>
              <a:rPr lang="en-US" sz="1400" dirty="0">
                <a:solidFill>
                  <a:schemeClr val="bg1"/>
                </a:solidFill>
              </a:rPr>
              <a:t>John 15:13</a:t>
            </a:r>
          </a:p>
        </p:txBody>
      </p:sp>
      <p:sp>
        <p:nvSpPr>
          <p:cNvPr id="6" name="Rectangle 5"/>
          <p:cNvSpPr/>
          <p:nvPr/>
        </p:nvSpPr>
        <p:spPr>
          <a:xfrm>
            <a:off x="502428" y="2037622"/>
            <a:ext cx="5107553" cy="4401205"/>
          </a:xfrm>
          <a:prstGeom prst="rect">
            <a:avLst/>
          </a:prstGeom>
        </p:spPr>
        <p:txBody>
          <a:bodyPr wrap="square">
            <a:spAutoFit/>
          </a:bodyPr>
          <a:lstStyle/>
          <a:p>
            <a:pPr fontAlgn="base"/>
            <a:r>
              <a:rPr lang="en-US" sz="2000" dirty="0">
                <a:solidFill>
                  <a:schemeClr val="bg1"/>
                </a:solidFill>
              </a:rPr>
              <a:t>One of the things we agree to do as part of the baptismal covenant is “to stand as witnesses of God at all times and in all things, and in all places that [we] may be in” (</a:t>
            </a:r>
            <a:r>
              <a:rPr lang="en-US" sz="2000" u="sng" dirty="0">
                <a:solidFill>
                  <a:schemeClr val="bg1"/>
                </a:solidFill>
              </a:rPr>
              <a:t>Mosiah 18:9</a:t>
            </a:r>
            <a:r>
              <a:rPr lang="en-US" sz="2000" dirty="0">
                <a:solidFill>
                  <a:schemeClr val="bg1"/>
                </a:solidFill>
              </a:rPr>
              <a:t>). </a:t>
            </a:r>
          </a:p>
          <a:p>
            <a:pPr fontAlgn="base"/>
            <a:endParaRPr lang="en-US" sz="2000" dirty="0">
              <a:solidFill>
                <a:schemeClr val="bg1"/>
              </a:solidFill>
            </a:endParaRPr>
          </a:p>
          <a:p>
            <a:pPr fontAlgn="base"/>
            <a:r>
              <a:rPr lang="en-US" sz="2000" dirty="0">
                <a:solidFill>
                  <a:schemeClr val="bg1"/>
                </a:solidFill>
              </a:rPr>
              <a:t>In the April 2014 general conference, several speakers reminded us that there will be times when </a:t>
            </a:r>
            <a:r>
              <a:rPr lang="en-US" sz="2000" b="1" dirty="0">
                <a:solidFill>
                  <a:schemeClr val="bg1"/>
                </a:solidFill>
              </a:rPr>
              <a:t>standing as a witness of God will mean having to face opposition, criticism, and ridicule. </a:t>
            </a:r>
          </a:p>
          <a:p>
            <a:pPr fontAlgn="base"/>
            <a:endParaRPr lang="en-US" sz="2000" dirty="0">
              <a:solidFill>
                <a:schemeClr val="bg1"/>
              </a:solidFill>
            </a:endParaRPr>
          </a:p>
          <a:p>
            <a:pPr fontAlgn="base"/>
            <a:r>
              <a:rPr lang="en-US" sz="2000" dirty="0">
                <a:solidFill>
                  <a:schemeClr val="bg1"/>
                </a:solidFill>
              </a:rPr>
              <a:t>So what should you do when you’re required to take the uncomfortable, uncool, or unpopular step of defending your beliefs?</a:t>
            </a: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(7)</a:t>
            </a:r>
          </a:p>
        </p:txBody>
      </p:sp>
      <p:sp>
        <p:nvSpPr>
          <p:cNvPr id="2" name="Rectangle 1"/>
          <p:cNvSpPr/>
          <p:nvPr/>
        </p:nvSpPr>
        <p:spPr>
          <a:xfrm>
            <a:off x="2082273" y="933923"/>
            <a:ext cx="8444417" cy="923330"/>
          </a:xfrm>
          <a:prstGeom prst="rect">
            <a:avLst/>
          </a:prstGeom>
        </p:spPr>
        <p:txBody>
          <a:bodyPr wrap="square">
            <a:spAutoFit/>
          </a:bodyPr>
          <a:lstStyle/>
          <a:p>
            <a:r>
              <a:rPr lang="en-US" i="1" dirty="0">
                <a:solidFill>
                  <a:srgbClr val="FFFF00"/>
                </a:solidFill>
                <a:latin typeface="Palatino"/>
              </a:rPr>
              <a:t>For I am not ashamed of the gospel of Christ: for it is the power of God unto salvation to every one that believeth; to the Jew first, and also to the Greek. </a:t>
            </a:r>
          </a:p>
          <a:p>
            <a:r>
              <a:rPr lang="en-US" i="1" dirty="0">
                <a:solidFill>
                  <a:srgbClr val="FFFF00"/>
                </a:solidFill>
                <a:latin typeface="Palatino"/>
              </a:rPr>
              <a:t>Romans 1:16</a:t>
            </a:r>
            <a:endParaRPr lang="en-US" i="1" dirty="0">
              <a:solidFill>
                <a:srgbClr val="FFFF00"/>
              </a:solidFill>
            </a:endParaRPr>
          </a:p>
        </p:txBody>
      </p:sp>
      <p:sp>
        <p:nvSpPr>
          <p:cNvPr id="12" name="Rectangle 11"/>
          <p:cNvSpPr/>
          <p:nvPr/>
        </p:nvSpPr>
        <p:spPr>
          <a:xfrm>
            <a:off x="6959012" y="4331016"/>
            <a:ext cx="3862791" cy="2308324"/>
          </a:xfrm>
          <a:prstGeom prst="rect">
            <a:avLst/>
          </a:prstGeom>
        </p:spPr>
        <p:txBody>
          <a:bodyPr wrap="square">
            <a:spAutoFit/>
          </a:bodyPr>
          <a:lstStyle/>
          <a:p>
            <a:r>
              <a:rPr lang="en-US" dirty="0">
                <a:solidFill>
                  <a:schemeClr val="bg1"/>
                </a:solidFill>
                <a:latin typeface="Georgia" panose="02040502050405020303" pitchFamily="18" charset="0"/>
              </a:rPr>
              <a:t>“We will all face fear, experience ridicule, and meet opposition. </a:t>
            </a:r>
          </a:p>
          <a:p>
            <a:endParaRPr lang="en-US" dirty="0">
              <a:solidFill>
                <a:schemeClr val="bg1"/>
              </a:solidFill>
              <a:latin typeface="Georgia" panose="02040502050405020303" pitchFamily="18" charset="0"/>
            </a:endParaRPr>
          </a:p>
          <a:p>
            <a:r>
              <a:rPr lang="en-US" dirty="0">
                <a:solidFill>
                  <a:schemeClr val="bg1"/>
                </a:solidFill>
                <a:latin typeface="Georgia" panose="02040502050405020303" pitchFamily="18" charset="0"/>
              </a:rPr>
              <a:t>Let us—all of us—have the courage to defy the consensus, the courage to stand for principle. Courage, not compromise, brings the smile of God’s approval.” (8)</a:t>
            </a:r>
            <a:endParaRPr lang="en-US"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9426" y="4831699"/>
            <a:ext cx="949631" cy="1178852"/>
          </a:xfrm>
          <a:prstGeom prst="rect">
            <a:avLst/>
          </a:prstGeom>
        </p:spPr>
      </p:pic>
      <p:pic>
        <p:nvPicPr>
          <p:cNvPr id="12290" name="Picture 2" descr="Image result for david A Edward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305" y="1937414"/>
            <a:ext cx="2614785" cy="209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5803082"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Our Beliefs Are Tested</a:t>
            </a:r>
          </a:p>
        </p:txBody>
      </p:sp>
      <p:sp>
        <p:nvSpPr>
          <p:cNvPr id="4" name="TextBox 3"/>
          <p:cNvSpPr txBox="1"/>
          <p:nvPr/>
        </p:nvSpPr>
        <p:spPr>
          <a:xfrm>
            <a:off x="93226" y="6496338"/>
            <a:ext cx="3779326" cy="307777"/>
          </a:xfrm>
          <a:prstGeom prst="rect">
            <a:avLst/>
          </a:prstGeom>
          <a:noFill/>
        </p:spPr>
        <p:txBody>
          <a:bodyPr wrap="square" rtlCol="0">
            <a:spAutoFit/>
          </a:bodyPr>
          <a:lstStyle/>
          <a:p>
            <a:r>
              <a:rPr lang="en-US" sz="1400" dirty="0">
                <a:solidFill>
                  <a:schemeClr val="bg1"/>
                </a:solidFill>
              </a:rPr>
              <a:t>John 15:15-18</a:t>
            </a: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(5)</a:t>
            </a:r>
          </a:p>
        </p:txBody>
      </p:sp>
      <p:sp>
        <p:nvSpPr>
          <p:cNvPr id="12" name="Rectangle 11"/>
          <p:cNvSpPr/>
          <p:nvPr/>
        </p:nvSpPr>
        <p:spPr>
          <a:xfrm>
            <a:off x="6732675" y="524249"/>
            <a:ext cx="3862791" cy="646331"/>
          </a:xfrm>
          <a:prstGeom prst="rect">
            <a:avLst/>
          </a:prstGeom>
        </p:spPr>
        <p:txBody>
          <a:bodyPr wrap="square">
            <a:spAutoFit/>
          </a:bodyPr>
          <a:lstStyle/>
          <a:p>
            <a:r>
              <a:rPr lang="en-US" dirty="0">
                <a:solidFill>
                  <a:schemeClr val="bg1"/>
                </a:solidFill>
                <a:latin typeface="Georgia" panose="02040502050405020303" pitchFamily="18" charset="0"/>
              </a:rPr>
              <a:t>The World = those who oppose the message of Jesus Christ</a:t>
            </a:r>
            <a:endParaRPr lang="en-US" dirty="0">
              <a:solidFill>
                <a:schemeClr val="bg1"/>
              </a:solidFill>
            </a:endParaRPr>
          </a:p>
        </p:txBody>
      </p:sp>
      <p:sp>
        <p:nvSpPr>
          <p:cNvPr id="3" name="Rectangle 2"/>
          <p:cNvSpPr/>
          <p:nvPr/>
        </p:nvSpPr>
        <p:spPr>
          <a:xfrm>
            <a:off x="3778271" y="1694829"/>
            <a:ext cx="5061709" cy="4247317"/>
          </a:xfrm>
          <a:prstGeom prst="rect">
            <a:avLst/>
          </a:prstGeom>
        </p:spPr>
        <p:txBody>
          <a:bodyPr wrap="square">
            <a:spAutoFit/>
          </a:bodyPr>
          <a:lstStyle/>
          <a:p>
            <a:r>
              <a:rPr lang="en-US" dirty="0">
                <a:solidFill>
                  <a:schemeClr val="bg1"/>
                </a:solidFill>
                <a:latin typeface="Open Sans"/>
              </a:rPr>
              <a:t>“One of mortality’s great tests comes when our beliefs are questioned or criticized. In such moments, we may want to respond aggressively—to ‘put up our dukes.’ </a:t>
            </a:r>
          </a:p>
          <a:p>
            <a:endParaRPr lang="en-US" dirty="0">
              <a:solidFill>
                <a:schemeClr val="bg1"/>
              </a:solidFill>
              <a:latin typeface="Open Sans"/>
            </a:endParaRPr>
          </a:p>
          <a:p>
            <a:r>
              <a:rPr lang="en-US" dirty="0">
                <a:solidFill>
                  <a:schemeClr val="bg1"/>
                </a:solidFill>
                <a:latin typeface="Open Sans"/>
              </a:rPr>
              <a:t>But these are important opportunities to step back, pray, and follow the Savior’s example. </a:t>
            </a:r>
          </a:p>
          <a:p>
            <a:endParaRPr lang="en-US" dirty="0">
              <a:solidFill>
                <a:schemeClr val="bg1"/>
              </a:solidFill>
              <a:latin typeface="Open Sans"/>
            </a:endParaRPr>
          </a:p>
          <a:p>
            <a:r>
              <a:rPr lang="en-US" dirty="0">
                <a:solidFill>
                  <a:schemeClr val="bg1"/>
                </a:solidFill>
                <a:latin typeface="Open Sans"/>
              </a:rPr>
              <a:t>Remember that Jesus Himself was despised and rejected by the world. … </a:t>
            </a:r>
          </a:p>
          <a:p>
            <a:endParaRPr lang="en-US" dirty="0">
              <a:solidFill>
                <a:schemeClr val="bg1"/>
              </a:solidFill>
              <a:latin typeface="Open Sans"/>
            </a:endParaRPr>
          </a:p>
          <a:p>
            <a:r>
              <a:rPr lang="en-US" dirty="0">
                <a:solidFill>
                  <a:schemeClr val="bg1"/>
                </a:solidFill>
                <a:latin typeface="Open Sans"/>
              </a:rPr>
              <a:t>When we respond to our accusers as the Savior did, we not only become more </a:t>
            </a:r>
            <a:r>
              <a:rPr lang="en-US" dirty="0" err="1">
                <a:solidFill>
                  <a:schemeClr val="bg1"/>
                </a:solidFill>
                <a:latin typeface="Open Sans"/>
              </a:rPr>
              <a:t>Christlike</a:t>
            </a:r>
            <a:r>
              <a:rPr lang="en-US" dirty="0">
                <a:solidFill>
                  <a:schemeClr val="bg1"/>
                </a:solidFill>
                <a:latin typeface="Open Sans"/>
              </a:rPr>
              <a:t>, we invite others to feel His love and follow Him as well.</a:t>
            </a:r>
            <a:endParaRPr lang="en-US" dirty="0">
              <a:solidFill>
                <a:schemeClr val="bg1"/>
              </a:solidFill>
            </a:endParaRPr>
          </a:p>
        </p:txBody>
      </p:sp>
      <p:pic>
        <p:nvPicPr>
          <p:cNvPr id="14338" name="Picture 2" descr="Image result for put up your du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66" y="2973431"/>
            <a:ext cx="3429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1930 pictures of 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885" y="2259956"/>
            <a:ext cx="2958614" cy="376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14338"/>
                                        </p:tgtEl>
                                      </p:cBhvr>
                                    </p:animEffect>
                                    <p:set>
                                      <p:cBhvr>
                                        <p:cTn id="20" dur="1" fill="hold">
                                          <p:stCondLst>
                                            <p:cond delay="499"/>
                                          </p:stCondLst>
                                        </p:cTn>
                                        <p:tgtEl>
                                          <p:spTgt spid="143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fade">
                                      <p:cBhvr>
                                        <p:cTn id="2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5" y="-12172"/>
            <a:ext cx="11909169" cy="1015663"/>
          </a:xfrm>
          <a:prstGeom prst="rect">
            <a:avLst/>
          </a:prstGeom>
          <a:noFill/>
        </p:spPr>
        <p:txBody>
          <a:bodyPr wrap="square" rtlCol="0">
            <a:spAutoFit/>
          </a:bodyPr>
          <a:lstStyle/>
          <a:p>
            <a:pPr algn="ctr"/>
            <a:r>
              <a:rPr lang="en-US" sz="6000" dirty="0">
                <a:solidFill>
                  <a:schemeClr val="bg1"/>
                </a:solidFill>
                <a:latin typeface="French Script MT" panose="03020402040607040605" pitchFamily="66" charset="0"/>
              </a:rPr>
              <a:t>Doctrinal Mastery</a:t>
            </a:r>
          </a:p>
        </p:txBody>
      </p:sp>
      <p:grpSp>
        <p:nvGrpSpPr>
          <p:cNvPr id="10" name="Group 9">
            <a:extLst>
              <a:ext uri="{FF2B5EF4-FFF2-40B4-BE49-F238E27FC236}">
                <a16:creationId xmlns:a16="http://schemas.microsoft.com/office/drawing/2014/main" id="{0A4572F4-066C-4225-91D2-47907E213DFD}"/>
              </a:ext>
            </a:extLst>
          </p:cNvPr>
          <p:cNvGrpSpPr/>
          <p:nvPr/>
        </p:nvGrpSpPr>
        <p:grpSpPr>
          <a:xfrm>
            <a:off x="1257684" y="1600373"/>
            <a:ext cx="2810519" cy="3657254"/>
            <a:chOff x="2819400" y="3657598"/>
            <a:chExt cx="1365515" cy="2057942"/>
          </a:xfrm>
        </p:grpSpPr>
        <p:sp>
          <p:nvSpPr>
            <p:cNvPr id="11" name="Rectangle 10">
              <a:extLst>
                <a:ext uri="{FF2B5EF4-FFF2-40B4-BE49-F238E27FC236}">
                  <a16:creationId xmlns:a16="http://schemas.microsoft.com/office/drawing/2014/main" id="{BADAD6FA-20AE-461E-8C06-7E3157C95B31}"/>
                </a:ext>
              </a:extLst>
            </p:cNvPr>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9E8EB5-A95C-4C62-BB76-03FB6D6E773C}"/>
                </a:ext>
              </a:extLst>
            </p:cNvPr>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081ECA-2491-4EB4-8FC8-442B085C1319}"/>
                </a:ext>
              </a:extLst>
            </p:cNvPr>
            <p:cNvSpPr/>
            <p:nvPr/>
          </p:nvSpPr>
          <p:spPr>
            <a:xfrm>
              <a:off x="2819400" y="3677271"/>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John 15:16</a:t>
              </a:r>
            </a:p>
          </p:txBody>
        </p:sp>
        <p:sp>
          <p:nvSpPr>
            <p:cNvPr id="15" name="Rectangle 14">
              <a:extLst>
                <a:ext uri="{FF2B5EF4-FFF2-40B4-BE49-F238E27FC236}">
                  <a16:creationId xmlns:a16="http://schemas.microsoft.com/office/drawing/2014/main" id="{A91A099B-897F-4A68-97DC-F1016F2008FA}"/>
                </a:ext>
              </a:extLst>
            </p:cNvPr>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ight Arrow 3">
            <a:extLst>
              <a:ext uri="{FF2B5EF4-FFF2-40B4-BE49-F238E27FC236}">
                <a16:creationId xmlns:a16="http://schemas.microsoft.com/office/drawing/2014/main" id="{6B9CF84E-EA39-4432-8DA6-234FF7360865}"/>
              </a:ext>
            </a:extLst>
          </p:cNvPr>
          <p:cNvSpPr/>
          <p:nvPr/>
        </p:nvSpPr>
        <p:spPr>
          <a:xfrm>
            <a:off x="4377370" y="2888628"/>
            <a:ext cx="1732230" cy="7604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6E97EC6-D604-4C67-AF02-60F22F97162A}"/>
              </a:ext>
            </a:extLst>
          </p:cNvPr>
          <p:cNvSpPr/>
          <p:nvPr/>
        </p:nvSpPr>
        <p:spPr>
          <a:xfrm>
            <a:off x="6727934" y="1759312"/>
            <a:ext cx="4658752" cy="3970318"/>
          </a:xfrm>
          <a:prstGeom prst="rect">
            <a:avLst/>
          </a:prstGeom>
        </p:spPr>
        <p:txBody>
          <a:bodyPr wrap="square">
            <a:spAutoFit/>
          </a:bodyPr>
          <a:lstStyle/>
          <a:p>
            <a:r>
              <a:rPr lang="en-US" sz="2800" dirty="0">
                <a:solidFill>
                  <a:schemeClr val="bg1"/>
                </a:solidFill>
                <a:latin typeface="Palatino"/>
              </a:rPr>
              <a:t>Ye have not chosen me, but I have chosen you, and ordained you, that ye should go and bring forth fruit, and that your fruit should remain: that whatsoever ye shall ask of the Father in my name, he may give it you.</a:t>
            </a:r>
            <a:endParaRPr lang="en-US" sz="2800" dirty="0">
              <a:solidFill>
                <a:schemeClr val="bg1"/>
              </a:solidFill>
            </a:endParaRPr>
          </a:p>
        </p:txBody>
      </p:sp>
    </p:spTree>
    <p:extLst>
      <p:ext uri="{BB962C8B-B14F-4D97-AF65-F5344CB8AC3E}">
        <p14:creationId xmlns:p14="http://schemas.microsoft.com/office/powerpoint/2010/main" val="39241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10565204"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Opposition</a:t>
            </a:r>
          </a:p>
        </p:txBody>
      </p:sp>
      <p:sp>
        <p:nvSpPr>
          <p:cNvPr id="4" name="TextBox 3"/>
          <p:cNvSpPr txBox="1"/>
          <p:nvPr/>
        </p:nvSpPr>
        <p:spPr>
          <a:xfrm>
            <a:off x="93226" y="6496338"/>
            <a:ext cx="3779326" cy="307777"/>
          </a:xfrm>
          <a:prstGeom prst="rect">
            <a:avLst/>
          </a:prstGeom>
          <a:noFill/>
        </p:spPr>
        <p:txBody>
          <a:bodyPr wrap="square" rtlCol="0">
            <a:spAutoFit/>
          </a:bodyPr>
          <a:lstStyle/>
          <a:p>
            <a:r>
              <a:rPr lang="en-US" sz="1400" dirty="0">
                <a:solidFill>
                  <a:schemeClr val="bg1"/>
                </a:solidFill>
              </a:rPr>
              <a:t>John 15:15-18</a:t>
            </a: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(5)</a:t>
            </a:r>
          </a:p>
        </p:txBody>
      </p:sp>
      <p:sp>
        <p:nvSpPr>
          <p:cNvPr id="10" name="TextBox 9"/>
          <p:cNvSpPr txBox="1"/>
          <p:nvPr/>
        </p:nvSpPr>
        <p:spPr>
          <a:xfrm>
            <a:off x="507383" y="1577837"/>
            <a:ext cx="4091670" cy="4154984"/>
          </a:xfrm>
          <a:prstGeom prst="rect">
            <a:avLst/>
          </a:prstGeom>
          <a:solidFill>
            <a:schemeClr val="accent1">
              <a:lumMod val="75000"/>
            </a:schemeClr>
          </a:solidFill>
        </p:spPr>
        <p:txBody>
          <a:bodyPr wrap="square" rtlCol="0">
            <a:spAutoFit/>
          </a:bodyPr>
          <a:lstStyle/>
          <a:p>
            <a:r>
              <a:rPr lang="en-US" sz="2400" dirty="0">
                <a:solidFill>
                  <a:schemeClr val="bg1"/>
                </a:solidFill>
              </a:rPr>
              <a:t>When the winds of adversity come, remember one thing ---</a:t>
            </a:r>
          </a:p>
          <a:p>
            <a:r>
              <a:rPr lang="en-US" sz="2400" dirty="0">
                <a:solidFill>
                  <a:schemeClr val="bg1"/>
                </a:solidFill>
              </a:rPr>
              <a:t>Kites fly the very highest against the wind.</a:t>
            </a:r>
          </a:p>
          <a:p>
            <a:r>
              <a:rPr lang="en-US" sz="2400" dirty="0">
                <a:solidFill>
                  <a:schemeClr val="bg1"/>
                </a:solidFill>
              </a:rPr>
              <a:t>Kites don’t fly in spite of Opposition, kites fly high because of opposition. In fact, they couldn't fly without opposition.</a:t>
            </a:r>
          </a:p>
          <a:p>
            <a:endParaRPr lang="en-US" sz="2400" dirty="0">
              <a:solidFill>
                <a:schemeClr val="bg1"/>
              </a:solidFill>
            </a:endParaRPr>
          </a:p>
          <a:p>
            <a:r>
              <a:rPr lang="en-US" sz="1600" dirty="0">
                <a:solidFill>
                  <a:schemeClr val="bg1"/>
                </a:solidFill>
              </a:rPr>
              <a:t>John </a:t>
            </a:r>
            <a:r>
              <a:rPr lang="en-US" sz="1600" dirty="0" err="1">
                <a:solidFill>
                  <a:schemeClr val="bg1"/>
                </a:solidFill>
              </a:rPr>
              <a:t>Bytheway</a:t>
            </a:r>
            <a:endParaRPr lang="en-US" sz="1600" dirty="0">
              <a:solidFill>
                <a:schemeClr val="bg1"/>
              </a:solidFill>
            </a:endParaRPr>
          </a:p>
        </p:txBody>
      </p:sp>
      <p:grpSp>
        <p:nvGrpSpPr>
          <p:cNvPr id="19" name="Group 18"/>
          <p:cNvGrpSpPr/>
          <p:nvPr/>
        </p:nvGrpSpPr>
        <p:grpSpPr>
          <a:xfrm>
            <a:off x="4912510" y="2136721"/>
            <a:ext cx="1737852" cy="2710870"/>
            <a:chOff x="2677297" y="304800"/>
            <a:chExt cx="4067121" cy="6344289"/>
          </a:xfrm>
        </p:grpSpPr>
        <p:grpSp>
          <p:nvGrpSpPr>
            <p:cNvPr id="20" name="Group 19"/>
            <p:cNvGrpSpPr/>
            <p:nvPr/>
          </p:nvGrpSpPr>
          <p:grpSpPr>
            <a:xfrm>
              <a:off x="4191000" y="304800"/>
              <a:ext cx="2553418" cy="3363051"/>
              <a:chOff x="3237782" y="2586141"/>
              <a:chExt cx="2553418" cy="3363051"/>
            </a:xfrm>
          </p:grpSpPr>
          <p:sp>
            <p:nvSpPr>
              <p:cNvPr id="26" name="Up-Down Arrow 25"/>
              <p:cNvSpPr/>
              <p:nvPr/>
            </p:nvSpPr>
            <p:spPr>
              <a:xfrm rot="16200000">
                <a:off x="4340823" y="2999822"/>
                <a:ext cx="346084" cy="2552165"/>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a:off x="4369296" y="2602617"/>
                <a:ext cx="346084" cy="3330100"/>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4572000" y="2586141"/>
                <a:ext cx="1219200" cy="164774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flipH="1">
                <a:off x="3295984" y="2602617"/>
                <a:ext cx="1219200" cy="1647745"/>
              </a:xfrm>
              <a:prstGeom prst="r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0800000">
                <a:off x="3294731" y="4284971"/>
                <a:ext cx="2495216" cy="1664221"/>
                <a:chOff x="3448384" y="2738541"/>
                <a:chExt cx="2495216" cy="1664221"/>
              </a:xfrm>
            </p:grpSpPr>
            <p:sp>
              <p:nvSpPr>
                <p:cNvPr id="31" name="Right Triangle 30"/>
                <p:cNvSpPr/>
                <p:nvPr/>
              </p:nvSpPr>
              <p:spPr>
                <a:xfrm>
                  <a:off x="4724400" y="2738541"/>
                  <a:ext cx="1219200" cy="1647745"/>
                </a:xfrm>
                <a:prstGeom prst="r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flipH="1">
                  <a:off x="3448384" y="2755017"/>
                  <a:ext cx="1219200" cy="1647745"/>
                </a:xfrm>
                <a:prstGeom prst="r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Freeform 20"/>
            <p:cNvSpPr/>
            <p:nvPr/>
          </p:nvSpPr>
          <p:spPr>
            <a:xfrm>
              <a:off x="2677297" y="3657600"/>
              <a:ext cx="2842054" cy="2858530"/>
            </a:xfrm>
            <a:custGeom>
              <a:avLst/>
              <a:gdLst>
                <a:gd name="connsiteX0" fmla="*/ 2842054 w 2842054"/>
                <a:gd name="connsiteY0" fmla="*/ 0 h 2858530"/>
                <a:gd name="connsiteX1" fmla="*/ 2809103 w 2842054"/>
                <a:gd name="connsiteY1" fmla="*/ 41189 h 2858530"/>
                <a:gd name="connsiteX2" fmla="*/ 2800865 w 2842054"/>
                <a:gd name="connsiteY2" fmla="*/ 65903 h 2858530"/>
                <a:gd name="connsiteX3" fmla="*/ 2767914 w 2842054"/>
                <a:gd name="connsiteY3" fmla="*/ 115330 h 2858530"/>
                <a:gd name="connsiteX4" fmla="*/ 2743200 w 2842054"/>
                <a:gd name="connsiteY4" fmla="*/ 214184 h 2858530"/>
                <a:gd name="connsiteX5" fmla="*/ 2726725 w 2842054"/>
                <a:gd name="connsiteY5" fmla="*/ 247135 h 2858530"/>
                <a:gd name="connsiteX6" fmla="*/ 2702011 w 2842054"/>
                <a:gd name="connsiteY6" fmla="*/ 263611 h 2858530"/>
                <a:gd name="connsiteX7" fmla="*/ 2652584 w 2842054"/>
                <a:gd name="connsiteY7" fmla="*/ 280086 h 2858530"/>
                <a:gd name="connsiteX8" fmla="*/ 2627871 w 2842054"/>
                <a:gd name="connsiteY8" fmla="*/ 296562 h 2858530"/>
                <a:gd name="connsiteX9" fmla="*/ 2561968 w 2842054"/>
                <a:gd name="connsiteY9" fmla="*/ 313038 h 2858530"/>
                <a:gd name="connsiteX10" fmla="*/ 2537254 w 2842054"/>
                <a:gd name="connsiteY10" fmla="*/ 321276 h 2858530"/>
                <a:gd name="connsiteX11" fmla="*/ 2471352 w 2842054"/>
                <a:gd name="connsiteY11" fmla="*/ 337751 h 2858530"/>
                <a:gd name="connsiteX12" fmla="*/ 2446638 w 2842054"/>
                <a:gd name="connsiteY12" fmla="*/ 354227 h 2858530"/>
                <a:gd name="connsiteX13" fmla="*/ 2388973 w 2842054"/>
                <a:gd name="connsiteY13" fmla="*/ 370703 h 2858530"/>
                <a:gd name="connsiteX14" fmla="*/ 2364260 w 2842054"/>
                <a:gd name="connsiteY14" fmla="*/ 387178 h 2858530"/>
                <a:gd name="connsiteX15" fmla="*/ 2306595 w 2842054"/>
                <a:gd name="connsiteY15" fmla="*/ 420130 h 2858530"/>
                <a:gd name="connsiteX16" fmla="*/ 2265406 w 2842054"/>
                <a:gd name="connsiteY16" fmla="*/ 469557 h 2858530"/>
                <a:gd name="connsiteX17" fmla="*/ 2232454 w 2842054"/>
                <a:gd name="connsiteY17" fmla="*/ 518984 h 2858530"/>
                <a:gd name="connsiteX18" fmla="*/ 2224217 w 2842054"/>
                <a:gd name="connsiteY18" fmla="*/ 560173 h 2858530"/>
                <a:gd name="connsiteX19" fmla="*/ 2215979 w 2842054"/>
                <a:gd name="connsiteY19" fmla="*/ 584886 h 2858530"/>
                <a:gd name="connsiteX20" fmla="*/ 2207741 w 2842054"/>
                <a:gd name="connsiteY20" fmla="*/ 667265 h 2858530"/>
                <a:gd name="connsiteX21" fmla="*/ 2191265 w 2842054"/>
                <a:gd name="connsiteY21" fmla="*/ 774357 h 2858530"/>
                <a:gd name="connsiteX22" fmla="*/ 2174789 w 2842054"/>
                <a:gd name="connsiteY22" fmla="*/ 840259 h 2858530"/>
                <a:gd name="connsiteX23" fmla="*/ 2158314 w 2842054"/>
                <a:gd name="connsiteY23" fmla="*/ 864973 h 2858530"/>
                <a:gd name="connsiteX24" fmla="*/ 2150076 w 2842054"/>
                <a:gd name="connsiteY24" fmla="*/ 889686 h 2858530"/>
                <a:gd name="connsiteX25" fmla="*/ 2133600 w 2842054"/>
                <a:gd name="connsiteY25" fmla="*/ 914400 h 2858530"/>
                <a:gd name="connsiteX26" fmla="*/ 2117125 w 2842054"/>
                <a:gd name="connsiteY26" fmla="*/ 947351 h 2858530"/>
                <a:gd name="connsiteX27" fmla="*/ 2100649 w 2842054"/>
                <a:gd name="connsiteY27" fmla="*/ 972065 h 2858530"/>
                <a:gd name="connsiteX28" fmla="*/ 2026508 w 2842054"/>
                <a:gd name="connsiteY28" fmla="*/ 1013254 h 2858530"/>
                <a:gd name="connsiteX29" fmla="*/ 1985319 w 2842054"/>
                <a:gd name="connsiteY29" fmla="*/ 1037968 h 2858530"/>
                <a:gd name="connsiteX30" fmla="*/ 1911179 w 2842054"/>
                <a:gd name="connsiteY30" fmla="*/ 1062681 h 2858530"/>
                <a:gd name="connsiteX31" fmla="*/ 1861752 w 2842054"/>
                <a:gd name="connsiteY31" fmla="*/ 1079157 h 2858530"/>
                <a:gd name="connsiteX32" fmla="*/ 1787611 w 2842054"/>
                <a:gd name="connsiteY32" fmla="*/ 1112108 h 2858530"/>
                <a:gd name="connsiteX33" fmla="*/ 1738184 w 2842054"/>
                <a:gd name="connsiteY33" fmla="*/ 1128584 h 2858530"/>
                <a:gd name="connsiteX34" fmla="*/ 1688757 w 2842054"/>
                <a:gd name="connsiteY34" fmla="*/ 1186249 h 2858530"/>
                <a:gd name="connsiteX35" fmla="*/ 1639330 w 2842054"/>
                <a:gd name="connsiteY35" fmla="*/ 1219200 h 2858530"/>
                <a:gd name="connsiteX36" fmla="*/ 1606379 w 2842054"/>
                <a:gd name="connsiteY36" fmla="*/ 1268627 h 2858530"/>
                <a:gd name="connsiteX37" fmla="*/ 1573427 w 2842054"/>
                <a:gd name="connsiteY37" fmla="*/ 1334530 h 2858530"/>
                <a:gd name="connsiteX38" fmla="*/ 1565189 w 2842054"/>
                <a:gd name="connsiteY38" fmla="*/ 1359243 h 2858530"/>
                <a:gd name="connsiteX39" fmla="*/ 1548714 w 2842054"/>
                <a:gd name="connsiteY39" fmla="*/ 1425146 h 2858530"/>
                <a:gd name="connsiteX40" fmla="*/ 1532238 w 2842054"/>
                <a:gd name="connsiteY40" fmla="*/ 1449859 h 2858530"/>
                <a:gd name="connsiteX41" fmla="*/ 1507525 w 2842054"/>
                <a:gd name="connsiteY41" fmla="*/ 1515762 h 2858530"/>
                <a:gd name="connsiteX42" fmla="*/ 1466335 w 2842054"/>
                <a:gd name="connsiteY42" fmla="*/ 1589903 h 2858530"/>
                <a:gd name="connsiteX43" fmla="*/ 1441622 w 2842054"/>
                <a:gd name="connsiteY43" fmla="*/ 1622854 h 2858530"/>
                <a:gd name="connsiteX44" fmla="*/ 1408671 w 2842054"/>
                <a:gd name="connsiteY44" fmla="*/ 1688757 h 2858530"/>
                <a:gd name="connsiteX45" fmla="*/ 1367481 w 2842054"/>
                <a:gd name="connsiteY45" fmla="*/ 1762897 h 2858530"/>
                <a:gd name="connsiteX46" fmla="*/ 1351006 w 2842054"/>
                <a:gd name="connsiteY46" fmla="*/ 1812324 h 2858530"/>
                <a:gd name="connsiteX47" fmla="*/ 1309817 w 2842054"/>
                <a:gd name="connsiteY47" fmla="*/ 1878227 h 2858530"/>
                <a:gd name="connsiteX48" fmla="*/ 1276865 w 2842054"/>
                <a:gd name="connsiteY48" fmla="*/ 1919416 h 2858530"/>
                <a:gd name="connsiteX49" fmla="*/ 1268627 w 2842054"/>
                <a:gd name="connsiteY49" fmla="*/ 1944130 h 2858530"/>
                <a:gd name="connsiteX50" fmla="*/ 1178011 w 2842054"/>
                <a:gd name="connsiteY50" fmla="*/ 2018270 h 2858530"/>
                <a:gd name="connsiteX51" fmla="*/ 1120346 w 2842054"/>
                <a:gd name="connsiteY51" fmla="*/ 2034746 h 2858530"/>
                <a:gd name="connsiteX52" fmla="*/ 1054444 w 2842054"/>
                <a:gd name="connsiteY52" fmla="*/ 2075935 h 2858530"/>
                <a:gd name="connsiteX53" fmla="*/ 1005017 w 2842054"/>
                <a:gd name="connsiteY53" fmla="*/ 2108886 h 2858530"/>
                <a:gd name="connsiteX54" fmla="*/ 980303 w 2842054"/>
                <a:gd name="connsiteY54" fmla="*/ 2133600 h 2858530"/>
                <a:gd name="connsiteX55" fmla="*/ 897925 w 2842054"/>
                <a:gd name="connsiteY55" fmla="*/ 2191265 h 2858530"/>
                <a:gd name="connsiteX56" fmla="*/ 815546 w 2842054"/>
                <a:gd name="connsiteY56" fmla="*/ 2232454 h 2858530"/>
                <a:gd name="connsiteX57" fmla="*/ 782595 w 2842054"/>
                <a:gd name="connsiteY57" fmla="*/ 2257168 h 2858530"/>
                <a:gd name="connsiteX58" fmla="*/ 757881 w 2842054"/>
                <a:gd name="connsiteY58" fmla="*/ 2281881 h 2858530"/>
                <a:gd name="connsiteX59" fmla="*/ 733168 w 2842054"/>
                <a:gd name="connsiteY59" fmla="*/ 2290119 h 2858530"/>
                <a:gd name="connsiteX60" fmla="*/ 700217 w 2842054"/>
                <a:gd name="connsiteY60" fmla="*/ 2306595 h 2858530"/>
                <a:gd name="connsiteX61" fmla="*/ 675503 w 2842054"/>
                <a:gd name="connsiteY61" fmla="*/ 2331308 h 2858530"/>
                <a:gd name="connsiteX62" fmla="*/ 617838 w 2842054"/>
                <a:gd name="connsiteY62" fmla="*/ 2356022 h 2858530"/>
                <a:gd name="connsiteX63" fmla="*/ 576649 w 2842054"/>
                <a:gd name="connsiteY63" fmla="*/ 2388973 h 2858530"/>
                <a:gd name="connsiteX64" fmla="*/ 543698 w 2842054"/>
                <a:gd name="connsiteY64" fmla="*/ 2405449 h 2858530"/>
                <a:gd name="connsiteX65" fmla="*/ 518984 w 2842054"/>
                <a:gd name="connsiteY65" fmla="*/ 2430162 h 2858530"/>
                <a:gd name="connsiteX66" fmla="*/ 477795 w 2842054"/>
                <a:gd name="connsiteY66" fmla="*/ 2446638 h 2858530"/>
                <a:gd name="connsiteX67" fmla="*/ 453081 w 2842054"/>
                <a:gd name="connsiteY67" fmla="*/ 2463114 h 2858530"/>
                <a:gd name="connsiteX68" fmla="*/ 436606 w 2842054"/>
                <a:gd name="connsiteY68" fmla="*/ 2496065 h 2858530"/>
                <a:gd name="connsiteX69" fmla="*/ 395417 w 2842054"/>
                <a:gd name="connsiteY69" fmla="*/ 2520778 h 2858530"/>
                <a:gd name="connsiteX70" fmla="*/ 362465 w 2842054"/>
                <a:gd name="connsiteY70" fmla="*/ 2545492 h 2858530"/>
                <a:gd name="connsiteX71" fmla="*/ 321276 w 2842054"/>
                <a:gd name="connsiteY71" fmla="*/ 2570205 h 2858530"/>
                <a:gd name="connsiteX72" fmla="*/ 238898 w 2842054"/>
                <a:gd name="connsiteY72" fmla="*/ 2644346 h 2858530"/>
                <a:gd name="connsiteX73" fmla="*/ 214184 w 2842054"/>
                <a:gd name="connsiteY73" fmla="*/ 2660822 h 2858530"/>
                <a:gd name="connsiteX74" fmla="*/ 189471 w 2842054"/>
                <a:gd name="connsiteY74" fmla="*/ 2685535 h 2858530"/>
                <a:gd name="connsiteX75" fmla="*/ 140044 w 2842054"/>
                <a:gd name="connsiteY75" fmla="*/ 2718486 h 2858530"/>
                <a:gd name="connsiteX76" fmla="*/ 98854 w 2842054"/>
                <a:gd name="connsiteY76" fmla="*/ 2759676 h 2858530"/>
                <a:gd name="connsiteX77" fmla="*/ 57665 w 2842054"/>
                <a:gd name="connsiteY77" fmla="*/ 2792627 h 2858530"/>
                <a:gd name="connsiteX78" fmla="*/ 16476 w 2842054"/>
                <a:gd name="connsiteY78" fmla="*/ 2833816 h 2858530"/>
                <a:gd name="connsiteX79" fmla="*/ 0 w 2842054"/>
                <a:gd name="connsiteY79" fmla="*/ 2858530 h 285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42054" h="2858530">
                  <a:moveTo>
                    <a:pt x="2842054" y="0"/>
                  </a:moveTo>
                  <a:cubicBezTo>
                    <a:pt x="2831070" y="13730"/>
                    <a:pt x="2818422" y="26279"/>
                    <a:pt x="2809103" y="41189"/>
                  </a:cubicBezTo>
                  <a:cubicBezTo>
                    <a:pt x="2804501" y="48553"/>
                    <a:pt x="2805082" y="58312"/>
                    <a:pt x="2800865" y="65903"/>
                  </a:cubicBezTo>
                  <a:cubicBezTo>
                    <a:pt x="2791249" y="83212"/>
                    <a:pt x="2767914" y="115330"/>
                    <a:pt x="2767914" y="115330"/>
                  </a:cubicBezTo>
                  <a:cubicBezTo>
                    <a:pt x="2762052" y="150501"/>
                    <a:pt x="2759519" y="181545"/>
                    <a:pt x="2743200" y="214184"/>
                  </a:cubicBezTo>
                  <a:cubicBezTo>
                    <a:pt x="2737708" y="225168"/>
                    <a:pt x="2734586" y="237701"/>
                    <a:pt x="2726725" y="247135"/>
                  </a:cubicBezTo>
                  <a:cubicBezTo>
                    <a:pt x="2720387" y="254741"/>
                    <a:pt x="2711059" y="259590"/>
                    <a:pt x="2702011" y="263611"/>
                  </a:cubicBezTo>
                  <a:cubicBezTo>
                    <a:pt x="2686141" y="270664"/>
                    <a:pt x="2652584" y="280086"/>
                    <a:pt x="2652584" y="280086"/>
                  </a:cubicBezTo>
                  <a:cubicBezTo>
                    <a:pt x="2644346" y="285578"/>
                    <a:pt x="2636726" y="292134"/>
                    <a:pt x="2627871" y="296562"/>
                  </a:cubicBezTo>
                  <a:cubicBezTo>
                    <a:pt x="2609041" y="305977"/>
                    <a:pt x="2580766" y="308338"/>
                    <a:pt x="2561968" y="313038"/>
                  </a:cubicBezTo>
                  <a:cubicBezTo>
                    <a:pt x="2553544" y="315144"/>
                    <a:pt x="2545678" y="319170"/>
                    <a:pt x="2537254" y="321276"/>
                  </a:cubicBezTo>
                  <a:lnTo>
                    <a:pt x="2471352" y="337751"/>
                  </a:lnTo>
                  <a:cubicBezTo>
                    <a:pt x="2463114" y="343243"/>
                    <a:pt x="2455738" y="350327"/>
                    <a:pt x="2446638" y="354227"/>
                  </a:cubicBezTo>
                  <a:cubicBezTo>
                    <a:pt x="2409680" y="370067"/>
                    <a:pt x="2421040" y="354670"/>
                    <a:pt x="2388973" y="370703"/>
                  </a:cubicBezTo>
                  <a:cubicBezTo>
                    <a:pt x="2380118" y="375131"/>
                    <a:pt x="2372856" y="382266"/>
                    <a:pt x="2364260" y="387178"/>
                  </a:cubicBezTo>
                  <a:cubicBezTo>
                    <a:pt x="2291112" y="428976"/>
                    <a:pt x="2366793" y="379996"/>
                    <a:pt x="2306595" y="420130"/>
                  </a:cubicBezTo>
                  <a:cubicBezTo>
                    <a:pt x="2247715" y="508446"/>
                    <a:pt x="2339412" y="374406"/>
                    <a:pt x="2265406" y="469557"/>
                  </a:cubicBezTo>
                  <a:cubicBezTo>
                    <a:pt x="2253249" y="485187"/>
                    <a:pt x="2232454" y="518984"/>
                    <a:pt x="2232454" y="518984"/>
                  </a:cubicBezTo>
                  <a:cubicBezTo>
                    <a:pt x="2229708" y="532714"/>
                    <a:pt x="2227613" y="546590"/>
                    <a:pt x="2224217" y="560173"/>
                  </a:cubicBezTo>
                  <a:cubicBezTo>
                    <a:pt x="2222111" y="568597"/>
                    <a:pt x="2217299" y="576304"/>
                    <a:pt x="2215979" y="584886"/>
                  </a:cubicBezTo>
                  <a:cubicBezTo>
                    <a:pt x="2211783" y="612162"/>
                    <a:pt x="2210789" y="639837"/>
                    <a:pt x="2207741" y="667265"/>
                  </a:cubicBezTo>
                  <a:cubicBezTo>
                    <a:pt x="2202745" y="712226"/>
                    <a:pt x="2200696" y="733491"/>
                    <a:pt x="2191265" y="774357"/>
                  </a:cubicBezTo>
                  <a:cubicBezTo>
                    <a:pt x="2186173" y="796421"/>
                    <a:pt x="2187349" y="821418"/>
                    <a:pt x="2174789" y="840259"/>
                  </a:cubicBezTo>
                  <a:cubicBezTo>
                    <a:pt x="2169297" y="848497"/>
                    <a:pt x="2162742" y="856118"/>
                    <a:pt x="2158314" y="864973"/>
                  </a:cubicBezTo>
                  <a:cubicBezTo>
                    <a:pt x="2154431" y="872740"/>
                    <a:pt x="2153959" y="881919"/>
                    <a:pt x="2150076" y="889686"/>
                  </a:cubicBezTo>
                  <a:cubicBezTo>
                    <a:pt x="2145648" y="898542"/>
                    <a:pt x="2138512" y="905804"/>
                    <a:pt x="2133600" y="914400"/>
                  </a:cubicBezTo>
                  <a:cubicBezTo>
                    <a:pt x="2127507" y="925062"/>
                    <a:pt x="2123218" y="936689"/>
                    <a:pt x="2117125" y="947351"/>
                  </a:cubicBezTo>
                  <a:cubicBezTo>
                    <a:pt x="2112213" y="955947"/>
                    <a:pt x="2108100" y="965545"/>
                    <a:pt x="2100649" y="972065"/>
                  </a:cubicBezTo>
                  <a:cubicBezTo>
                    <a:pt x="2031384" y="1032672"/>
                    <a:pt x="2075538" y="988738"/>
                    <a:pt x="2026508" y="1013254"/>
                  </a:cubicBezTo>
                  <a:cubicBezTo>
                    <a:pt x="2012187" y="1020415"/>
                    <a:pt x="2000036" y="1031661"/>
                    <a:pt x="1985319" y="1037968"/>
                  </a:cubicBezTo>
                  <a:cubicBezTo>
                    <a:pt x="1961375" y="1048230"/>
                    <a:pt x="1935892" y="1054443"/>
                    <a:pt x="1911179" y="1062681"/>
                  </a:cubicBezTo>
                  <a:cubicBezTo>
                    <a:pt x="1894703" y="1068173"/>
                    <a:pt x="1877286" y="1071391"/>
                    <a:pt x="1861752" y="1079157"/>
                  </a:cubicBezTo>
                  <a:cubicBezTo>
                    <a:pt x="1827224" y="1096420"/>
                    <a:pt x="1826173" y="1098085"/>
                    <a:pt x="1787611" y="1112108"/>
                  </a:cubicBezTo>
                  <a:cubicBezTo>
                    <a:pt x="1771290" y="1118043"/>
                    <a:pt x="1738184" y="1128584"/>
                    <a:pt x="1738184" y="1128584"/>
                  </a:cubicBezTo>
                  <a:cubicBezTo>
                    <a:pt x="1720368" y="1155306"/>
                    <a:pt x="1717291" y="1163421"/>
                    <a:pt x="1688757" y="1186249"/>
                  </a:cubicBezTo>
                  <a:cubicBezTo>
                    <a:pt x="1673295" y="1198619"/>
                    <a:pt x="1639330" y="1219200"/>
                    <a:pt x="1639330" y="1219200"/>
                  </a:cubicBezTo>
                  <a:cubicBezTo>
                    <a:pt x="1628346" y="1235676"/>
                    <a:pt x="1611182" y="1249417"/>
                    <a:pt x="1606379" y="1268627"/>
                  </a:cubicBezTo>
                  <a:cubicBezTo>
                    <a:pt x="1594811" y="1314898"/>
                    <a:pt x="1604934" y="1292521"/>
                    <a:pt x="1573427" y="1334530"/>
                  </a:cubicBezTo>
                  <a:cubicBezTo>
                    <a:pt x="1570681" y="1342768"/>
                    <a:pt x="1567474" y="1350866"/>
                    <a:pt x="1565189" y="1359243"/>
                  </a:cubicBezTo>
                  <a:cubicBezTo>
                    <a:pt x="1559231" y="1381089"/>
                    <a:pt x="1561275" y="1406306"/>
                    <a:pt x="1548714" y="1425146"/>
                  </a:cubicBezTo>
                  <a:lnTo>
                    <a:pt x="1532238" y="1449859"/>
                  </a:lnTo>
                  <a:cubicBezTo>
                    <a:pt x="1525109" y="1471245"/>
                    <a:pt x="1517373" y="1496066"/>
                    <a:pt x="1507525" y="1515762"/>
                  </a:cubicBezTo>
                  <a:cubicBezTo>
                    <a:pt x="1494882" y="1541049"/>
                    <a:pt x="1481152" y="1565825"/>
                    <a:pt x="1466335" y="1589903"/>
                  </a:cubicBezTo>
                  <a:cubicBezTo>
                    <a:pt x="1459139" y="1601596"/>
                    <a:pt x="1448540" y="1610995"/>
                    <a:pt x="1441622" y="1622854"/>
                  </a:cubicBezTo>
                  <a:cubicBezTo>
                    <a:pt x="1429247" y="1644069"/>
                    <a:pt x="1408671" y="1688757"/>
                    <a:pt x="1408671" y="1688757"/>
                  </a:cubicBezTo>
                  <a:cubicBezTo>
                    <a:pt x="1389661" y="1783806"/>
                    <a:pt x="1418905" y="1677191"/>
                    <a:pt x="1367481" y="1762897"/>
                  </a:cubicBezTo>
                  <a:cubicBezTo>
                    <a:pt x="1358546" y="1777789"/>
                    <a:pt x="1358773" y="1796791"/>
                    <a:pt x="1351006" y="1812324"/>
                  </a:cubicBezTo>
                  <a:cubicBezTo>
                    <a:pt x="1328390" y="1857556"/>
                    <a:pt x="1341898" y="1835452"/>
                    <a:pt x="1309817" y="1878227"/>
                  </a:cubicBezTo>
                  <a:cubicBezTo>
                    <a:pt x="1289110" y="1940347"/>
                    <a:pt x="1319451" y="1866185"/>
                    <a:pt x="1276865" y="1919416"/>
                  </a:cubicBezTo>
                  <a:cubicBezTo>
                    <a:pt x="1271440" y="1926197"/>
                    <a:pt x="1274052" y="1937349"/>
                    <a:pt x="1268627" y="1944130"/>
                  </a:cubicBezTo>
                  <a:cubicBezTo>
                    <a:pt x="1240493" y="1979298"/>
                    <a:pt x="1218013" y="2003724"/>
                    <a:pt x="1178011" y="2018270"/>
                  </a:cubicBezTo>
                  <a:cubicBezTo>
                    <a:pt x="1159224" y="2025102"/>
                    <a:pt x="1139568" y="2029254"/>
                    <a:pt x="1120346" y="2034746"/>
                  </a:cubicBezTo>
                  <a:cubicBezTo>
                    <a:pt x="1098379" y="2048476"/>
                    <a:pt x="1075394" y="2060698"/>
                    <a:pt x="1054444" y="2075935"/>
                  </a:cubicBezTo>
                  <a:cubicBezTo>
                    <a:pt x="1002232" y="2113908"/>
                    <a:pt x="1056701" y="2091659"/>
                    <a:pt x="1005017" y="2108886"/>
                  </a:cubicBezTo>
                  <a:cubicBezTo>
                    <a:pt x="996779" y="2117124"/>
                    <a:pt x="989071" y="2125928"/>
                    <a:pt x="980303" y="2133600"/>
                  </a:cubicBezTo>
                  <a:cubicBezTo>
                    <a:pt x="950456" y="2159716"/>
                    <a:pt x="932476" y="2172838"/>
                    <a:pt x="897925" y="2191265"/>
                  </a:cubicBezTo>
                  <a:cubicBezTo>
                    <a:pt x="870836" y="2205712"/>
                    <a:pt x="840106" y="2214033"/>
                    <a:pt x="815546" y="2232454"/>
                  </a:cubicBezTo>
                  <a:cubicBezTo>
                    <a:pt x="804562" y="2240692"/>
                    <a:pt x="793019" y="2248233"/>
                    <a:pt x="782595" y="2257168"/>
                  </a:cubicBezTo>
                  <a:cubicBezTo>
                    <a:pt x="773750" y="2264750"/>
                    <a:pt x="767574" y="2275419"/>
                    <a:pt x="757881" y="2281881"/>
                  </a:cubicBezTo>
                  <a:cubicBezTo>
                    <a:pt x="750656" y="2286698"/>
                    <a:pt x="741149" y="2286698"/>
                    <a:pt x="733168" y="2290119"/>
                  </a:cubicBezTo>
                  <a:cubicBezTo>
                    <a:pt x="721881" y="2294957"/>
                    <a:pt x="710210" y="2299457"/>
                    <a:pt x="700217" y="2306595"/>
                  </a:cubicBezTo>
                  <a:cubicBezTo>
                    <a:pt x="690737" y="2313366"/>
                    <a:pt x="684983" y="2324537"/>
                    <a:pt x="675503" y="2331308"/>
                  </a:cubicBezTo>
                  <a:cubicBezTo>
                    <a:pt x="657687" y="2344034"/>
                    <a:pt x="638008" y="2349299"/>
                    <a:pt x="617838" y="2356022"/>
                  </a:cubicBezTo>
                  <a:cubicBezTo>
                    <a:pt x="604108" y="2367006"/>
                    <a:pt x="591279" y="2379220"/>
                    <a:pt x="576649" y="2388973"/>
                  </a:cubicBezTo>
                  <a:cubicBezTo>
                    <a:pt x="566431" y="2395785"/>
                    <a:pt x="553691" y="2398311"/>
                    <a:pt x="543698" y="2405449"/>
                  </a:cubicBezTo>
                  <a:cubicBezTo>
                    <a:pt x="534218" y="2412220"/>
                    <a:pt x="528863" y="2423988"/>
                    <a:pt x="518984" y="2430162"/>
                  </a:cubicBezTo>
                  <a:cubicBezTo>
                    <a:pt x="506444" y="2437999"/>
                    <a:pt x="491021" y="2440025"/>
                    <a:pt x="477795" y="2446638"/>
                  </a:cubicBezTo>
                  <a:cubicBezTo>
                    <a:pt x="468939" y="2451066"/>
                    <a:pt x="461319" y="2457622"/>
                    <a:pt x="453081" y="2463114"/>
                  </a:cubicBezTo>
                  <a:cubicBezTo>
                    <a:pt x="447589" y="2474098"/>
                    <a:pt x="445289" y="2487382"/>
                    <a:pt x="436606" y="2496065"/>
                  </a:cubicBezTo>
                  <a:cubicBezTo>
                    <a:pt x="425284" y="2507387"/>
                    <a:pt x="408739" y="2511897"/>
                    <a:pt x="395417" y="2520778"/>
                  </a:cubicBezTo>
                  <a:cubicBezTo>
                    <a:pt x="383993" y="2528394"/>
                    <a:pt x="373889" y="2537876"/>
                    <a:pt x="362465" y="2545492"/>
                  </a:cubicBezTo>
                  <a:cubicBezTo>
                    <a:pt x="349143" y="2554373"/>
                    <a:pt x="333668" y="2560066"/>
                    <a:pt x="321276" y="2570205"/>
                  </a:cubicBezTo>
                  <a:cubicBezTo>
                    <a:pt x="188745" y="2678639"/>
                    <a:pt x="333738" y="2576602"/>
                    <a:pt x="238898" y="2644346"/>
                  </a:cubicBezTo>
                  <a:cubicBezTo>
                    <a:pt x="230841" y="2650101"/>
                    <a:pt x="221790" y="2654484"/>
                    <a:pt x="214184" y="2660822"/>
                  </a:cubicBezTo>
                  <a:cubicBezTo>
                    <a:pt x="205234" y="2668280"/>
                    <a:pt x="198667" y="2678383"/>
                    <a:pt x="189471" y="2685535"/>
                  </a:cubicBezTo>
                  <a:cubicBezTo>
                    <a:pt x="173841" y="2697692"/>
                    <a:pt x="140044" y="2718486"/>
                    <a:pt x="140044" y="2718486"/>
                  </a:cubicBezTo>
                  <a:cubicBezTo>
                    <a:pt x="96108" y="2784390"/>
                    <a:pt x="153774" y="2704756"/>
                    <a:pt x="98854" y="2759676"/>
                  </a:cubicBezTo>
                  <a:cubicBezTo>
                    <a:pt x="61592" y="2796938"/>
                    <a:pt x="105778" y="2776589"/>
                    <a:pt x="57665" y="2792627"/>
                  </a:cubicBezTo>
                  <a:cubicBezTo>
                    <a:pt x="13728" y="2858533"/>
                    <a:pt x="71395" y="2778897"/>
                    <a:pt x="16476" y="2833816"/>
                  </a:cubicBezTo>
                  <a:cubicBezTo>
                    <a:pt x="9475" y="2840817"/>
                    <a:pt x="0" y="2858530"/>
                    <a:pt x="0" y="2858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llate 21"/>
            <p:cNvSpPr/>
            <p:nvPr/>
          </p:nvSpPr>
          <p:spPr>
            <a:xfrm rot="17878659">
              <a:off x="4686262" y="3811940"/>
              <a:ext cx="467497" cy="990600"/>
            </a:xfrm>
            <a:prstGeom prst="flowChartCol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lowchart: Collate 22"/>
            <p:cNvSpPr/>
            <p:nvPr/>
          </p:nvSpPr>
          <p:spPr>
            <a:xfrm rot="18577830">
              <a:off x="4102313" y="4451329"/>
              <a:ext cx="467497" cy="990600"/>
            </a:xfrm>
            <a:prstGeom prst="flowChartCol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lowchart: Collate 23"/>
            <p:cNvSpPr/>
            <p:nvPr/>
          </p:nvSpPr>
          <p:spPr>
            <a:xfrm rot="18426297">
              <a:off x="3742324" y="5109914"/>
              <a:ext cx="467497" cy="990600"/>
            </a:xfrm>
            <a:prstGeom prst="flowChartCol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lowchart: Collate 24"/>
            <p:cNvSpPr/>
            <p:nvPr/>
          </p:nvSpPr>
          <p:spPr>
            <a:xfrm rot="18900000">
              <a:off x="2818395" y="5658489"/>
              <a:ext cx="467497" cy="990600"/>
            </a:xfrm>
            <a:prstGeom prst="flowChartCollat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5081126" y="3770905"/>
            <a:ext cx="1737852" cy="2710870"/>
            <a:chOff x="2677297" y="304800"/>
            <a:chExt cx="4067121" cy="6344289"/>
          </a:xfrm>
        </p:grpSpPr>
        <p:grpSp>
          <p:nvGrpSpPr>
            <p:cNvPr id="35" name="Group 34"/>
            <p:cNvGrpSpPr/>
            <p:nvPr/>
          </p:nvGrpSpPr>
          <p:grpSpPr>
            <a:xfrm>
              <a:off x="4191000" y="304800"/>
              <a:ext cx="2553418" cy="3363051"/>
              <a:chOff x="3237782" y="2586141"/>
              <a:chExt cx="2553418" cy="3363051"/>
            </a:xfrm>
          </p:grpSpPr>
          <p:sp>
            <p:nvSpPr>
              <p:cNvPr id="41" name="Up-Down Arrow 40"/>
              <p:cNvSpPr/>
              <p:nvPr/>
            </p:nvSpPr>
            <p:spPr>
              <a:xfrm rot="16200000">
                <a:off x="4340823" y="2999822"/>
                <a:ext cx="346084" cy="2552165"/>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a:off x="4369296" y="2602617"/>
                <a:ext cx="346084" cy="3330100"/>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4572000" y="2586141"/>
                <a:ext cx="1219200" cy="164774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p:cNvSpPr/>
              <p:nvPr/>
            </p:nvSpPr>
            <p:spPr>
              <a:xfrm flipH="1">
                <a:off x="3295984" y="2602617"/>
                <a:ext cx="1219200" cy="1647745"/>
              </a:xfrm>
              <a:prstGeom prst="r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10800000">
                <a:off x="3294731" y="4284971"/>
                <a:ext cx="2495216" cy="1664221"/>
                <a:chOff x="3448384" y="2738541"/>
                <a:chExt cx="2495216" cy="1664221"/>
              </a:xfrm>
            </p:grpSpPr>
            <p:sp>
              <p:nvSpPr>
                <p:cNvPr id="46" name="Right Triangle 45"/>
                <p:cNvSpPr/>
                <p:nvPr/>
              </p:nvSpPr>
              <p:spPr>
                <a:xfrm>
                  <a:off x="4724400" y="2738541"/>
                  <a:ext cx="1219200" cy="1647745"/>
                </a:xfrm>
                <a:prstGeom prst="r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flipH="1">
                  <a:off x="3448384" y="2755017"/>
                  <a:ext cx="1219200" cy="1647745"/>
                </a:xfrm>
                <a:prstGeom prst="r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Freeform 35"/>
            <p:cNvSpPr/>
            <p:nvPr/>
          </p:nvSpPr>
          <p:spPr>
            <a:xfrm>
              <a:off x="2677297" y="3657600"/>
              <a:ext cx="2842054" cy="2858530"/>
            </a:xfrm>
            <a:custGeom>
              <a:avLst/>
              <a:gdLst>
                <a:gd name="connsiteX0" fmla="*/ 2842054 w 2842054"/>
                <a:gd name="connsiteY0" fmla="*/ 0 h 2858530"/>
                <a:gd name="connsiteX1" fmla="*/ 2809103 w 2842054"/>
                <a:gd name="connsiteY1" fmla="*/ 41189 h 2858530"/>
                <a:gd name="connsiteX2" fmla="*/ 2800865 w 2842054"/>
                <a:gd name="connsiteY2" fmla="*/ 65903 h 2858530"/>
                <a:gd name="connsiteX3" fmla="*/ 2767914 w 2842054"/>
                <a:gd name="connsiteY3" fmla="*/ 115330 h 2858530"/>
                <a:gd name="connsiteX4" fmla="*/ 2743200 w 2842054"/>
                <a:gd name="connsiteY4" fmla="*/ 214184 h 2858530"/>
                <a:gd name="connsiteX5" fmla="*/ 2726725 w 2842054"/>
                <a:gd name="connsiteY5" fmla="*/ 247135 h 2858530"/>
                <a:gd name="connsiteX6" fmla="*/ 2702011 w 2842054"/>
                <a:gd name="connsiteY6" fmla="*/ 263611 h 2858530"/>
                <a:gd name="connsiteX7" fmla="*/ 2652584 w 2842054"/>
                <a:gd name="connsiteY7" fmla="*/ 280086 h 2858530"/>
                <a:gd name="connsiteX8" fmla="*/ 2627871 w 2842054"/>
                <a:gd name="connsiteY8" fmla="*/ 296562 h 2858530"/>
                <a:gd name="connsiteX9" fmla="*/ 2561968 w 2842054"/>
                <a:gd name="connsiteY9" fmla="*/ 313038 h 2858530"/>
                <a:gd name="connsiteX10" fmla="*/ 2537254 w 2842054"/>
                <a:gd name="connsiteY10" fmla="*/ 321276 h 2858530"/>
                <a:gd name="connsiteX11" fmla="*/ 2471352 w 2842054"/>
                <a:gd name="connsiteY11" fmla="*/ 337751 h 2858530"/>
                <a:gd name="connsiteX12" fmla="*/ 2446638 w 2842054"/>
                <a:gd name="connsiteY12" fmla="*/ 354227 h 2858530"/>
                <a:gd name="connsiteX13" fmla="*/ 2388973 w 2842054"/>
                <a:gd name="connsiteY13" fmla="*/ 370703 h 2858530"/>
                <a:gd name="connsiteX14" fmla="*/ 2364260 w 2842054"/>
                <a:gd name="connsiteY14" fmla="*/ 387178 h 2858530"/>
                <a:gd name="connsiteX15" fmla="*/ 2306595 w 2842054"/>
                <a:gd name="connsiteY15" fmla="*/ 420130 h 2858530"/>
                <a:gd name="connsiteX16" fmla="*/ 2265406 w 2842054"/>
                <a:gd name="connsiteY16" fmla="*/ 469557 h 2858530"/>
                <a:gd name="connsiteX17" fmla="*/ 2232454 w 2842054"/>
                <a:gd name="connsiteY17" fmla="*/ 518984 h 2858530"/>
                <a:gd name="connsiteX18" fmla="*/ 2224217 w 2842054"/>
                <a:gd name="connsiteY18" fmla="*/ 560173 h 2858530"/>
                <a:gd name="connsiteX19" fmla="*/ 2215979 w 2842054"/>
                <a:gd name="connsiteY19" fmla="*/ 584886 h 2858530"/>
                <a:gd name="connsiteX20" fmla="*/ 2207741 w 2842054"/>
                <a:gd name="connsiteY20" fmla="*/ 667265 h 2858530"/>
                <a:gd name="connsiteX21" fmla="*/ 2191265 w 2842054"/>
                <a:gd name="connsiteY21" fmla="*/ 774357 h 2858530"/>
                <a:gd name="connsiteX22" fmla="*/ 2174789 w 2842054"/>
                <a:gd name="connsiteY22" fmla="*/ 840259 h 2858530"/>
                <a:gd name="connsiteX23" fmla="*/ 2158314 w 2842054"/>
                <a:gd name="connsiteY23" fmla="*/ 864973 h 2858530"/>
                <a:gd name="connsiteX24" fmla="*/ 2150076 w 2842054"/>
                <a:gd name="connsiteY24" fmla="*/ 889686 h 2858530"/>
                <a:gd name="connsiteX25" fmla="*/ 2133600 w 2842054"/>
                <a:gd name="connsiteY25" fmla="*/ 914400 h 2858530"/>
                <a:gd name="connsiteX26" fmla="*/ 2117125 w 2842054"/>
                <a:gd name="connsiteY26" fmla="*/ 947351 h 2858530"/>
                <a:gd name="connsiteX27" fmla="*/ 2100649 w 2842054"/>
                <a:gd name="connsiteY27" fmla="*/ 972065 h 2858530"/>
                <a:gd name="connsiteX28" fmla="*/ 2026508 w 2842054"/>
                <a:gd name="connsiteY28" fmla="*/ 1013254 h 2858530"/>
                <a:gd name="connsiteX29" fmla="*/ 1985319 w 2842054"/>
                <a:gd name="connsiteY29" fmla="*/ 1037968 h 2858530"/>
                <a:gd name="connsiteX30" fmla="*/ 1911179 w 2842054"/>
                <a:gd name="connsiteY30" fmla="*/ 1062681 h 2858530"/>
                <a:gd name="connsiteX31" fmla="*/ 1861752 w 2842054"/>
                <a:gd name="connsiteY31" fmla="*/ 1079157 h 2858530"/>
                <a:gd name="connsiteX32" fmla="*/ 1787611 w 2842054"/>
                <a:gd name="connsiteY32" fmla="*/ 1112108 h 2858530"/>
                <a:gd name="connsiteX33" fmla="*/ 1738184 w 2842054"/>
                <a:gd name="connsiteY33" fmla="*/ 1128584 h 2858530"/>
                <a:gd name="connsiteX34" fmla="*/ 1688757 w 2842054"/>
                <a:gd name="connsiteY34" fmla="*/ 1186249 h 2858530"/>
                <a:gd name="connsiteX35" fmla="*/ 1639330 w 2842054"/>
                <a:gd name="connsiteY35" fmla="*/ 1219200 h 2858530"/>
                <a:gd name="connsiteX36" fmla="*/ 1606379 w 2842054"/>
                <a:gd name="connsiteY36" fmla="*/ 1268627 h 2858530"/>
                <a:gd name="connsiteX37" fmla="*/ 1573427 w 2842054"/>
                <a:gd name="connsiteY37" fmla="*/ 1334530 h 2858530"/>
                <a:gd name="connsiteX38" fmla="*/ 1565189 w 2842054"/>
                <a:gd name="connsiteY38" fmla="*/ 1359243 h 2858530"/>
                <a:gd name="connsiteX39" fmla="*/ 1548714 w 2842054"/>
                <a:gd name="connsiteY39" fmla="*/ 1425146 h 2858530"/>
                <a:gd name="connsiteX40" fmla="*/ 1532238 w 2842054"/>
                <a:gd name="connsiteY40" fmla="*/ 1449859 h 2858530"/>
                <a:gd name="connsiteX41" fmla="*/ 1507525 w 2842054"/>
                <a:gd name="connsiteY41" fmla="*/ 1515762 h 2858530"/>
                <a:gd name="connsiteX42" fmla="*/ 1466335 w 2842054"/>
                <a:gd name="connsiteY42" fmla="*/ 1589903 h 2858530"/>
                <a:gd name="connsiteX43" fmla="*/ 1441622 w 2842054"/>
                <a:gd name="connsiteY43" fmla="*/ 1622854 h 2858530"/>
                <a:gd name="connsiteX44" fmla="*/ 1408671 w 2842054"/>
                <a:gd name="connsiteY44" fmla="*/ 1688757 h 2858530"/>
                <a:gd name="connsiteX45" fmla="*/ 1367481 w 2842054"/>
                <a:gd name="connsiteY45" fmla="*/ 1762897 h 2858530"/>
                <a:gd name="connsiteX46" fmla="*/ 1351006 w 2842054"/>
                <a:gd name="connsiteY46" fmla="*/ 1812324 h 2858530"/>
                <a:gd name="connsiteX47" fmla="*/ 1309817 w 2842054"/>
                <a:gd name="connsiteY47" fmla="*/ 1878227 h 2858530"/>
                <a:gd name="connsiteX48" fmla="*/ 1276865 w 2842054"/>
                <a:gd name="connsiteY48" fmla="*/ 1919416 h 2858530"/>
                <a:gd name="connsiteX49" fmla="*/ 1268627 w 2842054"/>
                <a:gd name="connsiteY49" fmla="*/ 1944130 h 2858530"/>
                <a:gd name="connsiteX50" fmla="*/ 1178011 w 2842054"/>
                <a:gd name="connsiteY50" fmla="*/ 2018270 h 2858530"/>
                <a:gd name="connsiteX51" fmla="*/ 1120346 w 2842054"/>
                <a:gd name="connsiteY51" fmla="*/ 2034746 h 2858530"/>
                <a:gd name="connsiteX52" fmla="*/ 1054444 w 2842054"/>
                <a:gd name="connsiteY52" fmla="*/ 2075935 h 2858530"/>
                <a:gd name="connsiteX53" fmla="*/ 1005017 w 2842054"/>
                <a:gd name="connsiteY53" fmla="*/ 2108886 h 2858530"/>
                <a:gd name="connsiteX54" fmla="*/ 980303 w 2842054"/>
                <a:gd name="connsiteY54" fmla="*/ 2133600 h 2858530"/>
                <a:gd name="connsiteX55" fmla="*/ 897925 w 2842054"/>
                <a:gd name="connsiteY55" fmla="*/ 2191265 h 2858530"/>
                <a:gd name="connsiteX56" fmla="*/ 815546 w 2842054"/>
                <a:gd name="connsiteY56" fmla="*/ 2232454 h 2858530"/>
                <a:gd name="connsiteX57" fmla="*/ 782595 w 2842054"/>
                <a:gd name="connsiteY57" fmla="*/ 2257168 h 2858530"/>
                <a:gd name="connsiteX58" fmla="*/ 757881 w 2842054"/>
                <a:gd name="connsiteY58" fmla="*/ 2281881 h 2858530"/>
                <a:gd name="connsiteX59" fmla="*/ 733168 w 2842054"/>
                <a:gd name="connsiteY59" fmla="*/ 2290119 h 2858530"/>
                <a:gd name="connsiteX60" fmla="*/ 700217 w 2842054"/>
                <a:gd name="connsiteY60" fmla="*/ 2306595 h 2858530"/>
                <a:gd name="connsiteX61" fmla="*/ 675503 w 2842054"/>
                <a:gd name="connsiteY61" fmla="*/ 2331308 h 2858530"/>
                <a:gd name="connsiteX62" fmla="*/ 617838 w 2842054"/>
                <a:gd name="connsiteY62" fmla="*/ 2356022 h 2858530"/>
                <a:gd name="connsiteX63" fmla="*/ 576649 w 2842054"/>
                <a:gd name="connsiteY63" fmla="*/ 2388973 h 2858530"/>
                <a:gd name="connsiteX64" fmla="*/ 543698 w 2842054"/>
                <a:gd name="connsiteY64" fmla="*/ 2405449 h 2858530"/>
                <a:gd name="connsiteX65" fmla="*/ 518984 w 2842054"/>
                <a:gd name="connsiteY65" fmla="*/ 2430162 h 2858530"/>
                <a:gd name="connsiteX66" fmla="*/ 477795 w 2842054"/>
                <a:gd name="connsiteY66" fmla="*/ 2446638 h 2858530"/>
                <a:gd name="connsiteX67" fmla="*/ 453081 w 2842054"/>
                <a:gd name="connsiteY67" fmla="*/ 2463114 h 2858530"/>
                <a:gd name="connsiteX68" fmla="*/ 436606 w 2842054"/>
                <a:gd name="connsiteY68" fmla="*/ 2496065 h 2858530"/>
                <a:gd name="connsiteX69" fmla="*/ 395417 w 2842054"/>
                <a:gd name="connsiteY69" fmla="*/ 2520778 h 2858530"/>
                <a:gd name="connsiteX70" fmla="*/ 362465 w 2842054"/>
                <a:gd name="connsiteY70" fmla="*/ 2545492 h 2858530"/>
                <a:gd name="connsiteX71" fmla="*/ 321276 w 2842054"/>
                <a:gd name="connsiteY71" fmla="*/ 2570205 h 2858530"/>
                <a:gd name="connsiteX72" fmla="*/ 238898 w 2842054"/>
                <a:gd name="connsiteY72" fmla="*/ 2644346 h 2858530"/>
                <a:gd name="connsiteX73" fmla="*/ 214184 w 2842054"/>
                <a:gd name="connsiteY73" fmla="*/ 2660822 h 2858530"/>
                <a:gd name="connsiteX74" fmla="*/ 189471 w 2842054"/>
                <a:gd name="connsiteY74" fmla="*/ 2685535 h 2858530"/>
                <a:gd name="connsiteX75" fmla="*/ 140044 w 2842054"/>
                <a:gd name="connsiteY75" fmla="*/ 2718486 h 2858530"/>
                <a:gd name="connsiteX76" fmla="*/ 98854 w 2842054"/>
                <a:gd name="connsiteY76" fmla="*/ 2759676 h 2858530"/>
                <a:gd name="connsiteX77" fmla="*/ 57665 w 2842054"/>
                <a:gd name="connsiteY77" fmla="*/ 2792627 h 2858530"/>
                <a:gd name="connsiteX78" fmla="*/ 16476 w 2842054"/>
                <a:gd name="connsiteY78" fmla="*/ 2833816 h 2858530"/>
                <a:gd name="connsiteX79" fmla="*/ 0 w 2842054"/>
                <a:gd name="connsiteY79" fmla="*/ 2858530 h 285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42054" h="2858530">
                  <a:moveTo>
                    <a:pt x="2842054" y="0"/>
                  </a:moveTo>
                  <a:cubicBezTo>
                    <a:pt x="2831070" y="13730"/>
                    <a:pt x="2818422" y="26279"/>
                    <a:pt x="2809103" y="41189"/>
                  </a:cubicBezTo>
                  <a:cubicBezTo>
                    <a:pt x="2804501" y="48553"/>
                    <a:pt x="2805082" y="58312"/>
                    <a:pt x="2800865" y="65903"/>
                  </a:cubicBezTo>
                  <a:cubicBezTo>
                    <a:pt x="2791249" y="83212"/>
                    <a:pt x="2767914" y="115330"/>
                    <a:pt x="2767914" y="115330"/>
                  </a:cubicBezTo>
                  <a:cubicBezTo>
                    <a:pt x="2762052" y="150501"/>
                    <a:pt x="2759519" y="181545"/>
                    <a:pt x="2743200" y="214184"/>
                  </a:cubicBezTo>
                  <a:cubicBezTo>
                    <a:pt x="2737708" y="225168"/>
                    <a:pt x="2734586" y="237701"/>
                    <a:pt x="2726725" y="247135"/>
                  </a:cubicBezTo>
                  <a:cubicBezTo>
                    <a:pt x="2720387" y="254741"/>
                    <a:pt x="2711059" y="259590"/>
                    <a:pt x="2702011" y="263611"/>
                  </a:cubicBezTo>
                  <a:cubicBezTo>
                    <a:pt x="2686141" y="270664"/>
                    <a:pt x="2652584" y="280086"/>
                    <a:pt x="2652584" y="280086"/>
                  </a:cubicBezTo>
                  <a:cubicBezTo>
                    <a:pt x="2644346" y="285578"/>
                    <a:pt x="2636726" y="292134"/>
                    <a:pt x="2627871" y="296562"/>
                  </a:cubicBezTo>
                  <a:cubicBezTo>
                    <a:pt x="2609041" y="305977"/>
                    <a:pt x="2580766" y="308338"/>
                    <a:pt x="2561968" y="313038"/>
                  </a:cubicBezTo>
                  <a:cubicBezTo>
                    <a:pt x="2553544" y="315144"/>
                    <a:pt x="2545678" y="319170"/>
                    <a:pt x="2537254" y="321276"/>
                  </a:cubicBezTo>
                  <a:lnTo>
                    <a:pt x="2471352" y="337751"/>
                  </a:lnTo>
                  <a:cubicBezTo>
                    <a:pt x="2463114" y="343243"/>
                    <a:pt x="2455738" y="350327"/>
                    <a:pt x="2446638" y="354227"/>
                  </a:cubicBezTo>
                  <a:cubicBezTo>
                    <a:pt x="2409680" y="370067"/>
                    <a:pt x="2421040" y="354670"/>
                    <a:pt x="2388973" y="370703"/>
                  </a:cubicBezTo>
                  <a:cubicBezTo>
                    <a:pt x="2380118" y="375131"/>
                    <a:pt x="2372856" y="382266"/>
                    <a:pt x="2364260" y="387178"/>
                  </a:cubicBezTo>
                  <a:cubicBezTo>
                    <a:pt x="2291112" y="428976"/>
                    <a:pt x="2366793" y="379996"/>
                    <a:pt x="2306595" y="420130"/>
                  </a:cubicBezTo>
                  <a:cubicBezTo>
                    <a:pt x="2247715" y="508446"/>
                    <a:pt x="2339412" y="374406"/>
                    <a:pt x="2265406" y="469557"/>
                  </a:cubicBezTo>
                  <a:cubicBezTo>
                    <a:pt x="2253249" y="485187"/>
                    <a:pt x="2232454" y="518984"/>
                    <a:pt x="2232454" y="518984"/>
                  </a:cubicBezTo>
                  <a:cubicBezTo>
                    <a:pt x="2229708" y="532714"/>
                    <a:pt x="2227613" y="546590"/>
                    <a:pt x="2224217" y="560173"/>
                  </a:cubicBezTo>
                  <a:cubicBezTo>
                    <a:pt x="2222111" y="568597"/>
                    <a:pt x="2217299" y="576304"/>
                    <a:pt x="2215979" y="584886"/>
                  </a:cubicBezTo>
                  <a:cubicBezTo>
                    <a:pt x="2211783" y="612162"/>
                    <a:pt x="2210789" y="639837"/>
                    <a:pt x="2207741" y="667265"/>
                  </a:cubicBezTo>
                  <a:cubicBezTo>
                    <a:pt x="2202745" y="712226"/>
                    <a:pt x="2200696" y="733491"/>
                    <a:pt x="2191265" y="774357"/>
                  </a:cubicBezTo>
                  <a:cubicBezTo>
                    <a:pt x="2186173" y="796421"/>
                    <a:pt x="2187349" y="821418"/>
                    <a:pt x="2174789" y="840259"/>
                  </a:cubicBezTo>
                  <a:cubicBezTo>
                    <a:pt x="2169297" y="848497"/>
                    <a:pt x="2162742" y="856118"/>
                    <a:pt x="2158314" y="864973"/>
                  </a:cubicBezTo>
                  <a:cubicBezTo>
                    <a:pt x="2154431" y="872740"/>
                    <a:pt x="2153959" y="881919"/>
                    <a:pt x="2150076" y="889686"/>
                  </a:cubicBezTo>
                  <a:cubicBezTo>
                    <a:pt x="2145648" y="898542"/>
                    <a:pt x="2138512" y="905804"/>
                    <a:pt x="2133600" y="914400"/>
                  </a:cubicBezTo>
                  <a:cubicBezTo>
                    <a:pt x="2127507" y="925062"/>
                    <a:pt x="2123218" y="936689"/>
                    <a:pt x="2117125" y="947351"/>
                  </a:cubicBezTo>
                  <a:cubicBezTo>
                    <a:pt x="2112213" y="955947"/>
                    <a:pt x="2108100" y="965545"/>
                    <a:pt x="2100649" y="972065"/>
                  </a:cubicBezTo>
                  <a:cubicBezTo>
                    <a:pt x="2031384" y="1032672"/>
                    <a:pt x="2075538" y="988738"/>
                    <a:pt x="2026508" y="1013254"/>
                  </a:cubicBezTo>
                  <a:cubicBezTo>
                    <a:pt x="2012187" y="1020415"/>
                    <a:pt x="2000036" y="1031661"/>
                    <a:pt x="1985319" y="1037968"/>
                  </a:cubicBezTo>
                  <a:cubicBezTo>
                    <a:pt x="1961375" y="1048230"/>
                    <a:pt x="1935892" y="1054443"/>
                    <a:pt x="1911179" y="1062681"/>
                  </a:cubicBezTo>
                  <a:cubicBezTo>
                    <a:pt x="1894703" y="1068173"/>
                    <a:pt x="1877286" y="1071391"/>
                    <a:pt x="1861752" y="1079157"/>
                  </a:cubicBezTo>
                  <a:cubicBezTo>
                    <a:pt x="1827224" y="1096420"/>
                    <a:pt x="1826173" y="1098085"/>
                    <a:pt x="1787611" y="1112108"/>
                  </a:cubicBezTo>
                  <a:cubicBezTo>
                    <a:pt x="1771290" y="1118043"/>
                    <a:pt x="1738184" y="1128584"/>
                    <a:pt x="1738184" y="1128584"/>
                  </a:cubicBezTo>
                  <a:cubicBezTo>
                    <a:pt x="1720368" y="1155306"/>
                    <a:pt x="1717291" y="1163421"/>
                    <a:pt x="1688757" y="1186249"/>
                  </a:cubicBezTo>
                  <a:cubicBezTo>
                    <a:pt x="1673295" y="1198619"/>
                    <a:pt x="1639330" y="1219200"/>
                    <a:pt x="1639330" y="1219200"/>
                  </a:cubicBezTo>
                  <a:cubicBezTo>
                    <a:pt x="1628346" y="1235676"/>
                    <a:pt x="1611182" y="1249417"/>
                    <a:pt x="1606379" y="1268627"/>
                  </a:cubicBezTo>
                  <a:cubicBezTo>
                    <a:pt x="1594811" y="1314898"/>
                    <a:pt x="1604934" y="1292521"/>
                    <a:pt x="1573427" y="1334530"/>
                  </a:cubicBezTo>
                  <a:cubicBezTo>
                    <a:pt x="1570681" y="1342768"/>
                    <a:pt x="1567474" y="1350866"/>
                    <a:pt x="1565189" y="1359243"/>
                  </a:cubicBezTo>
                  <a:cubicBezTo>
                    <a:pt x="1559231" y="1381089"/>
                    <a:pt x="1561275" y="1406306"/>
                    <a:pt x="1548714" y="1425146"/>
                  </a:cubicBezTo>
                  <a:lnTo>
                    <a:pt x="1532238" y="1449859"/>
                  </a:lnTo>
                  <a:cubicBezTo>
                    <a:pt x="1525109" y="1471245"/>
                    <a:pt x="1517373" y="1496066"/>
                    <a:pt x="1507525" y="1515762"/>
                  </a:cubicBezTo>
                  <a:cubicBezTo>
                    <a:pt x="1494882" y="1541049"/>
                    <a:pt x="1481152" y="1565825"/>
                    <a:pt x="1466335" y="1589903"/>
                  </a:cubicBezTo>
                  <a:cubicBezTo>
                    <a:pt x="1459139" y="1601596"/>
                    <a:pt x="1448540" y="1610995"/>
                    <a:pt x="1441622" y="1622854"/>
                  </a:cubicBezTo>
                  <a:cubicBezTo>
                    <a:pt x="1429247" y="1644069"/>
                    <a:pt x="1408671" y="1688757"/>
                    <a:pt x="1408671" y="1688757"/>
                  </a:cubicBezTo>
                  <a:cubicBezTo>
                    <a:pt x="1389661" y="1783806"/>
                    <a:pt x="1418905" y="1677191"/>
                    <a:pt x="1367481" y="1762897"/>
                  </a:cubicBezTo>
                  <a:cubicBezTo>
                    <a:pt x="1358546" y="1777789"/>
                    <a:pt x="1358773" y="1796791"/>
                    <a:pt x="1351006" y="1812324"/>
                  </a:cubicBezTo>
                  <a:cubicBezTo>
                    <a:pt x="1328390" y="1857556"/>
                    <a:pt x="1341898" y="1835452"/>
                    <a:pt x="1309817" y="1878227"/>
                  </a:cubicBezTo>
                  <a:cubicBezTo>
                    <a:pt x="1289110" y="1940347"/>
                    <a:pt x="1319451" y="1866185"/>
                    <a:pt x="1276865" y="1919416"/>
                  </a:cubicBezTo>
                  <a:cubicBezTo>
                    <a:pt x="1271440" y="1926197"/>
                    <a:pt x="1274052" y="1937349"/>
                    <a:pt x="1268627" y="1944130"/>
                  </a:cubicBezTo>
                  <a:cubicBezTo>
                    <a:pt x="1240493" y="1979298"/>
                    <a:pt x="1218013" y="2003724"/>
                    <a:pt x="1178011" y="2018270"/>
                  </a:cubicBezTo>
                  <a:cubicBezTo>
                    <a:pt x="1159224" y="2025102"/>
                    <a:pt x="1139568" y="2029254"/>
                    <a:pt x="1120346" y="2034746"/>
                  </a:cubicBezTo>
                  <a:cubicBezTo>
                    <a:pt x="1098379" y="2048476"/>
                    <a:pt x="1075394" y="2060698"/>
                    <a:pt x="1054444" y="2075935"/>
                  </a:cubicBezTo>
                  <a:cubicBezTo>
                    <a:pt x="1002232" y="2113908"/>
                    <a:pt x="1056701" y="2091659"/>
                    <a:pt x="1005017" y="2108886"/>
                  </a:cubicBezTo>
                  <a:cubicBezTo>
                    <a:pt x="996779" y="2117124"/>
                    <a:pt x="989071" y="2125928"/>
                    <a:pt x="980303" y="2133600"/>
                  </a:cubicBezTo>
                  <a:cubicBezTo>
                    <a:pt x="950456" y="2159716"/>
                    <a:pt x="932476" y="2172838"/>
                    <a:pt x="897925" y="2191265"/>
                  </a:cubicBezTo>
                  <a:cubicBezTo>
                    <a:pt x="870836" y="2205712"/>
                    <a:pt x="840106" y="2214033"/>
                    <a:pt x="815546" y="2232454"/>
                  </a:cubicBezTo>
                  <a:cubicBezTo>
                    <a:pt x="804562" y="2240692"/>
                    <a:pt x="793019" y="2248233"/>
                    <a:pt x="782595" y="2257168"/>
                  </a:cubicBezTo>
                  <a:cubicBezTo>
                    <a:pt x="773750" y="2264750"/>
                    <a:pt x="767574" y="2275419"/>
                    <a:pt x="757881" y="2281881"/>
                  </a:cubicBezTo>
                  <a:cubicBezTo>
                    <a:pt x="750656" y="2286698"/>
                    <a:pt x="741149" y="2286698"/>
                    <a:pt x="733168" y="2290119"/>
                  </a:cubicBezTo>
                  <a:cubicBezTo>
                    <a:pt x="721881" y="2294957"/>
                    <a:pt x="710210" y="2299457"/>
                    <a:pt x="700217" y="2306595"/>
                  </a:cubicBezTo>
                  <a:cubicBezTo>
                    <a:pt x="690737" y="2313366"/>
                    <a:pt x="684983" y="2324537"/>
                    <a:pt x="675503" y="2331308"/>
                  </a:cubicBezTo>
                  <a:cubicBezTo>
                    <a:pt x="657687" y="2344034"/>
                    <a:pt x="638008" y="2349299"/>
                    <a:pt x="617838" y="2356022"/>
                  </a:cubicBezTo>
                  <a:cubicBezTo>
                    <a:pt x="604108" y="2367006"/>
                    <a:pt x="591279" y="2379220"/>
                    <a:pt x="576649" y="2388973"/>
                  </a:cubicBezTo>
                  <a:cubicBezTo>
                    <a:pt x="566431" y="2395785"/>
                    <a:pt x="553691" y="2398311"/>
                    <a:pt x="543698" y="2405449"/>
                  </a:cubicBezTo>
                  <a:cubicBezTo>
                    <a:pt x="534218" y="2412220"/>
                    <a:pt x="528863" y="2423988"/>
                    <a:pt x="518984" y="2430162"/>
                  </a:cubicBezTo>
                  <a:cubicBezTo>
                    <a:pt x="506444" y="2437999"/>
                    <a:pt x="491021" y="2440025"/>
                    <a:pt x="477795" y="2446638"/>
                  </a:cubicBezTo>
                  <a:cubicBezTo>
                    <a:pt x="468939" y="2451066"/>
                    <a:pt x="461319" y="2457622"/>
                    <a:pt x="453081" y="2463114"/>
                  </a:cubicBezTo>
                  <a:cubicBezTo>
                    <a:pt x="447589" y="2474098"/>
                    <a:pt x="445289" y="2487382"/>
                    <a:pt x="436606" y="2496065"/>
                  </a:cubicBezTo>
                  <a:cubicBezTo>
                    <a:pt x="425284" y="2507387"/>
                    <a:pt x="408739" y="2511897"/>
                    <a:pt x="395417" y="2520778"/>
                  </a:cubicBezTo>
                  <a:cubicBezTo>
                    <a:pt x="383993" y="2528394"/>
                    <a:pt x="373889" y="2537876"/>
                    <a:pt x="362465" y="2545492"/>
                  </a:cubicBezTo>
                  <a:cubicBezTo>
                    <a:pt x="349143" y="2554373"/>
                    <a:pt x="333668" y="2560066"/>
                    <a:pt x="321276" y="2570205"/>
                  </a:cubicBezTo>
                  <a:cubicBezTo>
                    <a:pt x="188745" y="2678639"/>
                    <a:pt x="333738" y="2576602"/>
                    <a:pt x="238898" y="2644346"/>
                  </a:cubicBezTo>
                  <a:cubicBezTo>
                    <a:pt x="230841" y="2650101"/>
                    <a:pt x="221790" y="2654484"/>
                    <a:pt x="214184" y="2660822"/>
                  </a:cubicBezTo>
                  <a:cubicBezTo>
                    <a:pt x="205234" y="2668280"/>
                    <a:pt x="198667" y="2678383"/>
                    <a:pt x="189471" y="2685535"/>
                  </a:cubicBezTo>
                  <a:cubicBezTo>
                    <a:pt x="173841" y="2697692"/>
                    <a:pt x="140044" y="2718486"/>
                    <a:pt x="140044" y="2718486"/>
                  </a:cubicBezTo>
                  <a:cubicBezTo>
                    <a:pt x="96108" y="2784390"/>
                    <a:pt x="153774" y="2704756"/>
                    <a:pt x="98854" y="2759676"/>
                  </a:cubicBezTo>
                  <a:cubicBezTo>
                    <a:pt x="61592" y="2796938"/>
                    <a:pt x="105778" y="2776589"/>
                    <a:pt x="57665" y="2792627"/>
                  </a:cubicBezTo>
                  <a:cubicBezTo>
                    <a:pt x="13728" y="2858533"/>
                    <a:pt x="71395" y="2778897"/>
                    <a:pt x="16476" y="2833816"/>
                  </a:cubicBezTo>
                  <a:cubicBezTo>
                    <a:pt x="9475" y="2840817"/>
                    <a:pt x="0" y="2858530"/>
                    <a:pt x="0" y="2858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llate 36"/>
            <p:cNvSpPr/>
            <p:nvPr/>
          </p:nvSpPr>
          <p:spPr>
            <a:xfrm rot="17878659">
              <a:off x="4686262" y="3811940"/>
              <a:ext cx="467497" cy="990600"/>
            </a:xfrm>
            <a:prstGeom prst="flowChartCol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lowchart: Collate 37"/>
            <p:cNvSpPr/>
            <p:nvPr/>
          </p:nvSpPr>
          <p:spPr>
            <a:xfrm rot="18577830">
              <a:off x="4102313" y="4451329"/>
              <a:ext cx="467497" cy="990600"/>
            </a:xfrm>
            <a:prstGeom prst="flowChartCol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lowchart: Collate 38"/>
            <p:cNvSpPr/>
            <p:nvPr/>
          </p:nvSpPr>
          <p:spPr>
            <a:xfrm rot="18426297">
              <a:off x="3742324" y="5109914"/>
              <a:ext cx="467497" cy="990600"/>
            </a:xfrm>
            <a:prstGeom prst="flowChartCol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lowchart: Collate 39"/>
            <p:cNvSpPr/>
            <p:nvPr/>
          </p:nvSpPr>
          <p:spPr>
            <a:xfrm rot="18900000">
              <a:off x="2818395" y="5658489"/>
              <a:ext cx="467497" cy="990600"/>
            </a:xfrm>
            <a:prstGeom prst="flowChartCollat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3746198" y="2529718"/>
            <a:ext cx="1737852" cy="2710870"/>
            <a:chOff x="2677297" y="304800"/>
            <a:chExt cx="4067121" cy="6344289"/>
          </a:xfrm>
        </p:grpSpPr>
        <p:grpSp>
          <p:nvGrpSpPr>
            <p:cNvPr id="49" name="Group 48"/>
            <p:cNvGrpSpPr/>
            <p:nvPr/>
          </p:nvGrpSpPr>
          <p:grpSpPr>
            <a:xfrm>
              <a:off x="4191000" y="304800"/>
              <a:ext cx="2553418" cy="3363051"/>
              <a:chOff x="3237782" y="2586141"/>
              <a:chExt cx="2553418" cy="3363051"/>
            </a:xfrm>
          </p:grpSpPr>
          <p:sp>
            <p:nvSpPr>
              <p:cNvPr id="55" name="Up-Down Arrow 54"/>
              <p:cNvSpPr/>
              <p:nvPr/>
            </p:nvSpPr>
            <p:spPr>
              <a:xfrm rot="16200000">
                <a:off x="4340823" y="2999822"/>
                <a:ext cx="346084" cy="2552165"/>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Down Arrow 55"/>
              <p:cNvSpPr/>
              <p:nvPr/>
            </p:nvSpPr>
            <p:spPr>
              <a:xfrm>
                <a:off x="4369296" y="2602617"/>
                <a:ext cx="346084" cy="3330100"/>
              </a:xfrm>
              <a:prstGeom prst="upDownArrow">
                <a:avLst>
                  <a:gd name="adj1" fmla="val 50000"/>
                  <a:gd name="adj2" fmla="val 939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a:off x="4572000" y="2586141"/>
                <a:ext cx="1219200" cy="164774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flipH="1">
                <a:off x="3295984" y="2602617"/>
                <a:ext cx="1219200" cy="1647745"/>
              </a:xfrm>
              <a:prstGeom prst="r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rot="10800000">
                <a:off x="3294731" y="4284971"/>
                <a:ext cx="2495216" cy="1664221"/>
                <a:chOff x="3448384" y="2738541"/>
                <a:chExt cx="2495216" cy="1664221"/>
              </a:xfrm>
            </p:grpSpPr>
            <p:sp>
              <p:nvSpPr>
                <p:cNvPr id="60" name="Right Triangle 59"/>
                <p:cNvSpPr/>
                <p:nvPr/>
              </p:nvSpPr>
              <p:spPr>
                <a:xfrm>
                  <a:off x="4724400" y="2738541"/>
                  <a:ext cx="1219200" cy="1647745"/>
                </a:xfrm>
                <a:prstGeom prst="r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p:cNvSpPr/>
                <p:nvPr/>
              </p:nvSpPr>
              <p:spPr>
                <a:xfrm flipH="1">
                  <a:off x="3448384" y="2755017"/>
                  <a:ext cx="1219200" cy="1647745"/>
                </a:xfrm>
                <a:prstGeom prst="r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Freeform 49"/>
            <p:cNvSpPr/>
            <p:nvPr/>
          </p:nvSpPr>
          <p:spPr>
            <a:xfrm>
              <a:off x="2677297" y="3657600"/>
              <a:ext cx="2842054" cy="2858530"/>
            </a:xfrm>
            <a:custGeom>
              <a:avLst/>
              <a:gdLst>
                <a:gd name="connsiteX0" fmla="*/ 2842054 w 2842054"/>
                <a:gd name="connsiteY0" fmla="*/ 0 h 2858530"/>
                <a:gd name="connsiteX1" fmla="*/ 2809103 w 2842054"/>
                <a:gd name="connsiteY1" fmla="*/ 41189 h 2858530"/>
                <a:gd name="connsiteX2" fmla="*/ 2800865 w 2842054"/>
                <a:gd name="connsiteY2" fmla="*/ 65903 h 2858530"/>
                <a:gd name="connsiteX3" fmla="*/ 2767914 w 2842054"/>
                <a:gd name="connsiteY3" fmla="*/ 115330 h 2858530"/>
                <a:gd name="connsiteX4" fmla="*/ 2743200 w 2842054"/>
                <a:gd name="connsiteY4" fmla="*/ 214184 h 2858530"/>
                <a:gd name="connsiteX5" fmla="*/ 2726725 w 2842054"/>
                <a:gd name="connsiteY5" fmla="*/ 247135 h 2858530"/>
                <a:gd name="connsiteX6" fmla="*/ 2702011 w 2842054"/>
                <a:gd name="connsiteY6" fmla="*/ 263611 h 2858530"/>
                <a:gd name="connsiteX7" fmla="*/ 2652584 w 2842054"/>
                <a:gd name="connsiteY7" fmla="*/ 280086 h 2858530"/>
                <a:gd name="connsiteX8" fmla="*/ 2627871 w 2842054"/>
                <a:gd name="connsiteY8" fmla="*/ 296562 h 2858530"/>
                <a:gd name="connsiteX9" fmla="*/ 2561968 w 2842054"/>
                <a:gd name="connsiteY9" fmla="*/ 313038 h 2858530"/>
                <a:gd name="connsiteX10" fmla="*/ 2537254 w 2842054"/>
                <a:gd name="connsiteY10" fmla="*/ 321276 h 2858530"/>
                <a:gd name="connsiteX11" fmla="*/ 2471352 w 2842054"/>
                <a:gd name="connsiteY11" fmla="*/ 337751 h 2858530"/>
                <a:gd name="connsiteX12" fmla="*/ 2446638 w 2842054"/>
                <a:gd name="connsiteY12" fmla="*/ 354227 h 2858530"/>
                <a:gd name="connsiteX13" fmla="*/ 2388973 w 2842054"/>
                <a:gd name="connsiteY13" fmla="*/ 370703 h 2858530"/>
                <a:gd name="connsiteX14" fmla="*/ 2364260 w 2842054"/>
                <a:gd name="connsiteY14" fmla="*/ 387178 h 2858530"/>
                <a:gd name="connsiteX15" fmla="*/ 2306595 w 2842054"/>
                <a:gd name="connsiteY15" fmla="*/ 420130 h 2858530"/>
                <a:gd name="connsiteX16" fmla="*/ 2265406 w 2842054"/>
                <a:gd name="connsiteY16" fmla="*/ 469557 h 2858530"/>
                <a:gd name="connsiteX17" fmla="*/ 2232454 w 2842054"/>
                <a:gd name="connsiteY17" fmla="*/ 518984 h 2858530"/>
                <a:gd name="connsiteX18" fmla="*/ 2224217 w 2842054"/>
                <a:gd name="connsiteY18" fmla="*/ 560173 h 2858530"/>
                <a:gd name="connsiteX19" fmla="*/ 2215979 w 2842054"/>
                <a:gd name="connsiteY19" fmla="*/ 584886 h 2858530"/>
                <a:gd name="connsiteX20" fmla="*/ 2207741 w 2842054"/>
                <a:gd name="connsiteY20" fmla="*/ 667265 h 2858530"/>
                <a:gd name="connsiteX21" fmla="*/ 2191265 w 2842054"/>
                <a:gd name="connsiteY21" fmla="*/ 774357 h 2858530"/>
                <a:gd name="connsiteX22" fmla="*/ 2174789 w 2842054"/>
                <a:gd name="connsiteY22" fmla="*/ 840259 h 2858530"/>
                <a:gd name="connsiteX23" fmla="*/ 2158314 w 2842054"/>
                <a:gd name="connsiteY23" fmla="*/ 864973 h 2858530"/>
                <a:gd name="connsiteX24" fmla="*/ 2150076 w 2842054"/>
                <a:gd name="connsiteY24" fmla="*/ 889686 h 2858530"/>
                <a:gd name="connsiteX25" fmla="*/ 2133600 w 2842054"/>
                <a:gd name="connsiteY25" fmla="*/ 914400 h 2858530"/>
                <a:gd name="connsiteX26" fmla="*/ 2117125 w 2842054"/>
                <a:gd name="connsiteY26" fmla="*/ 947351 h 2858530"/>
                <a:gd name="connsiteX27" fmla="*/ 2100649 w 2842054"/>
                <a:gd name="connsiteY27" fmla="*/ 972065 h 2858530"/>
                <a:gd name="connsiteX28" fmla="*/ 2026508 w 2842054"/>
                <a:gd name="connsiteY28" fmla="*/ 1013254 h 2858530"/>
                <a:gd name="connsiteX29" fmla="*/ 1985319 w 2842054"/>
                <a:gd name="connsiteY29" fmla="*/ 1037968 h 2858530"/>
                <a:gd name="connsiteX30" fmla="*/ 1911179 w 2842054"/>
                <a:gd name="connsiteY30" fmla="*/ 1062681 h 2858530"/>
                <a:gd name="connsiteX31" fmla="*/ 1861752 w 2842054"/>
                <a:gd name="connsiteY31" fmla="*/ 1079157 h 2858530"/>
                <a:gd name="connsiteX32" fmla="*/ 1787611 w 2842054"/>
                <a:gd name="connsiteY32" fmla="*/ 1112108 h 2858530"/>
                <a:gd name="connsiteX33" fmla="*/ 1738184 w 2842054"/>
                <a:gd name="connsiteY33" fmla="*/ 1128584 h 2858530"/>
                <a:gd name="connsiteX34" fmla="*/ 1688757 w 2842054"/>
                <a:gd name="connsiteY34" fmla="*/ 1186249 h 2858530"/>
                <a:gd name="connsiteX35" fmla="*/ 1639330 w 2842054"/>
                <a:gd name="connsiteY35" fmla="*/ 1219200 h 2858530"/>
                <a:gd name="connsiteX36" fmla="*/ 1606379 w 2842054"/>
                <a:gd name="connsiteY36" fmla="*/ 1268627 h 2858530"/>
                <a:gd name="connsiteX37" fmla="*/ 1573427 w 2842054"/>
                <a:gd name="connsiteY37" fmla="*/ 1334530 h 2858530"/>
                <a:gd name="connsiteX38" fmla="*/ 1565189 w 2842054"/>
                <a:gd name="connsiteY38" fmla="*/ 1359243 h 2858530"/>
                <a:gd name="connsiteX39" fmla="*/ 1548714 w 2842054"/>
                <a:gd name="connsiteY39" fmla="*/ 1425146 h 2858530"/>
                <a:gd name="connsiteX40" fmla="*/ 1532238 w 2842054"/>
                <a:gd name="connsiteY40" fmla="*/ 1449859 h 2858530"/>
                <a:gd name="connsiteX41" fmla="*/ 1507525 w 2842054"/>
                <a:gd name="connsiteY41" fmla="*/ 1515762 h 2858530"/>
                <a:gd name="connsiteX42" fmla="*/ 1466335 w 2842054"/>
                <a:gd name="connsiteY42" fmla="*/ 1589903 h 2858530"/>
                <a:gd name="connsiteX43" fmla="*/ 1441622 w 2842054"/>
                <a:gd name="connsiteY43" fmla="*/ 1622854 h 2858530"/>
                <a:gd name="connsiteX44" fmla="*/ 1408671 w 2842054"/>
                <a:gd name="connsiteY44" fmla="*/ 1688757 h 2858530"/>
                <a:gd name="connsiteX45" fmla="*/ 1367481 w 2842054"/>
                <a:gd name="connsiteY45" fmla="*/ 1762897 h 2858530"/>
                <a:gd name="connsiteX46" fmla="*/ 1351006 w 2842054"/>
                <a:gd name="connsiteY46" fmla="*/ 1812324 h 2858530"/>
                <a:gd name="connsiteX47" fmla="*/ 1309817 w 2842054"/>
                <a:gd name="connsiteY47" fmla="*/ 1878227 h 2858530"/>
                <a:gd name="connsiteX48" fmla="*/ 1276865 w 2842054"/>
                <a:gd name="connsiteY48" fmla="*/ 1919416 h 2858530"/>
                <a:gd name="connsiteX49" fmla="*/ 1268627 w 2842054"/>
                <a:gd name="connsiteY49" fmla="*/ 1944130 h 2858530"/>
                <a:gd name="connsiteX50" fmla="*/ 1178011 w 2842054"/>
                <a:gd name="connsiteY50" fmla="*/ 2018270 h 2858530"/>
                <a:gd name="connsiteX51" fmla="*/ 1120346 w 2842054"/>
                <a:gd name="connsiteY51" fmla="*/ 2034746 h 2858530"/>
                <a:gd name="connsiteX52" fmla="*/ 1054444 w 2842054"/>
                <a:gd name="connsiteY52" fmla="*/ 2075935 h 2858530"/>
                <a:gd name="connsiteX53" fmla="*/ 1005017 w 2842054"/>
                <a:gd name="connsiteY53" fmla="*/ 2108886 h 2858530"/>
                <a:gd name="connsiteX54" fmla="*/ 980303 w 2842054"/>
                <a:gd name="connsiteY54" fmla="*/ 2133600 h 2858530"/>
                <a:gd name="connsiteX55" fmla="*/ 897925 w 2842054"/>
                <a:gd name="connsiteY55" fmla="*/ 2191265 h 2858530"/>
                <a:gd name="connsiteX56" fmla="*/ 815546 w 2842054"/>
                <a:gd name="connsiteY56" fmla="*/ 2232454 h 2858530"/>
                <a:gd name="connsiteX57" fmla="*/ 782595 w 2842054"/>
                <a:gd name="connsiteY57" fmla="*/ 2257168 h 2858530"/>
                <a:gd name="connsiteX58" fmla="*/ 757881 w 2842054"/>
                <a:gd name="connsiteY58" fmla="*/ 2281881 h 2858530"/>
                <a:gd name="connsiteX59" fmla="*/ 733168 w 2842054"/>
                <a:gd name="connsiteY59" fmla="*/ 2290119 h 2858530"/>
                <a:gd name="connsiteX60" fmla="*/ 700217 w 2842054"/>
                <a:gd name="connsiteY60" fmla="*/ 2306595 h 2858530"/>
                <a:gd name="connsiteX61" fmla="*/ 675503 w 2842054"/>
                <a:gd name="connsiteY61" fmla="*/ 2331308 h 2858530"/>
                <a:gd name="connsiteX62" fmla="*/ 617838 w 2842054"/>
                <a:gd name="connsiteY62" fmla="*/ 2356022 h 2858530"/>
                <a:gd name="connsiteX63" fmla="*/ 576649 w 2842054"/>
                <a:gd name="connsiteY63" fmla="*/ 2388973 h 2858530"/>
                <a:gd name="connsiteX64" fmla="*/ 543698 w 2842054"/>
                <a:gd name="connsiteY64" fmla="*/ 2405449 h 2858530"/>
                <a:gd name="connsiteX65" fmla="*/ 518984 w 2842054"/>
                <a:gd name="connsiteY65" fmla="*/ 2430162 h 2858530"/>
                <a:gd name="connsiteX66" fmla="*/ 477795 w 2842054"/>
                <a:gd name="connsiteY66" fmla="*/ 2446638 h 2858530"/>
                <a:gd name="connsiteX67" fmla="*/ 453081 w 2842054"/>
                <a:gd name="connsiteY67" fmla="*/ 2463114 h 2858530"/>
                <a:gd name="connsiteX68" fmla="*/ 436606 w 2842054"/>
                <a:gd name="connsiteY68" fmla="*/ 2496065 h 2858530"/>
                <a:gd name="connsiteX69" fmla="*/ 395417 w 2842054"/>
                <a:gd name="connsiteY69" fmla="*/ 2520778 h 2858530"/>
                <a:gd name="connsiteX70" fmla="*/ 362465 w 2842054"/>
                <a:gd name="connsiteY70" fmla="*/ 2545492 h 2858530"/>
                <a:gd name="connsiteX71" fmla="*/ 321276 w 2842054"/>
                <a:gd name="connsiteY71" fmla="*/ 2570205 h 2858530"/>
                <a:gd name="connsiteX72" fmla="*/ 238898 w 2842054"/>
                <a:gd name="connsiteY72" fmla="*/ 2644346 h 2858530"/>
                <a:gd name="connsiteX73" fmla="*/ 214184 w 2842054"/>
                <a:gd name="connsiteY73" fmla="*/ 2660822 h 2858530"/>
                <a:gd name="connsiteX74" fmla="*/ 189471 w 2842054"/>
                <a:gd name="connsiteY74" fmla="*/ 2685535 h 2858530"/>
                <a:gd name="connsiteX75" fmla="*/ 140044 w 2842054"/>
                <a:gd name="connsiteY75" fmla="*/ 2718486 h 2858530"/>
                <a:gd name="connsiteX76" fmla="*/ 98854 w 2842054"/>
                <a:gd name="connsiteY76" fmla="*/ 2759676 h 2858530"/>
                <a:gd name="connsiteX77" fmla="*/ 57665 w 2842054"/>
                <a:gd name="connsiteY77" fmla="*/ 2792627 h 2858530"/>
                <a:gd name="connsiteX78" fmla="*/ 16476 w 2842054"/>
                <a:gd name="connsiteY78" fmla="*/ 2833816 h 2858530"/>
                <a:gd name="connsiteX79" fmla="*/ 0 w 2842054"/>
                <a:gd name="connsiteY79" fmla="*/ 2858530 h 285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42054" h="2858530">
                  <a:moveTo>
                    <a:pt x="2842054" y="0"/>
                  </a:moveTo>
                  <a:cubicBezTo>
                    <a:pt x="2831070" y="13730"/>
                    <a:pt x="2818422" y="26279"/>
                    <a:pt x="2809103" y="41189"/>
                  </a:cubicBezTo>
                  <a:cubicBezTo>
                    <a:pt x="2804501" y="48553"/>
                    <a:pt x="2805082" y="58312"/>
                    <a:pt x="2800865" y="65903"/>
                  </a:cubicBezTo>
                  <a:cubicBezTo>
                    <a:pt x="2791249" y="83212"/>
                    <a:pt x="2767914" y="115330"/>
                    <a:pt x="2767914" y="115330"/>
                  </a:cubicBezTo>
                  <a:cubicBezTo>
                    <a:pt x="2762052" y="150501"/>
                    <a:pt x="2759519" y="181545"/>
                    <a:pt x="2743200" y="214184"/>
                  </a:cubicBezTo>
                  <a:cubicBezTo>
                    <a:pt x="2737708" y="225168"/>
                    <a:pt x="2734586" y="237701"/>
                    <a:pt x="2726725" y="247135"/>
                  </a:cubicBezTo>
                  <a:cubicBezTo>
                    <a:pt x="2720387" y="254741"/>
                    <a:pt x="2711059" y="259590"/>
                    <a:pt x="2702011" y="263611"/>
                  </a:cubicBezTo>
                  <a:cubicBezTo>
                    <a:pt x="2686141" y="270664"/>
                    <a:pt x="2652584" y="280086"/>
                    <a:pt x="2652584" y="280086"/>
                  </a:cubicBezTo>
                  <a:cubicBezTo>
                    <a:pt x="2644346" y="285578"/>
                    <a:pt x="2636726" y="292134"/>
                    <a:pt x="2627871" y="296562"/>
                  </a:cubicBezTo>
                  <a:cubicBezTo>
                    <a:pt x="2609041" y="305977"/>
                    <a:pt x="2580766" y="308338"/>
                    <a:pt x="2561968" y="313038"/>
                  </a:cubicBezTo>
                  <a:cubicBezTo>
                    <a:pt x="2553544" y="315144"/>
                    <a:pt x="2545678" y="319170"/>
                    <a:pt x="2537254" y="321276"/>
                  </a:cubicBezTo>
                  <a:lnTo>
                    <a:pt x="2471352" y="337751"/>
                  </a:lnTo>
                  <a:cubicBezTo>
                    <a:pt x="2463114" y="343243"/>
                    <a:pt x="2455738" y="350327"/>
                    <a:pt x="2446638" y="354227"/>
                  </a:cubicBezTo>
                  <a:cubicBezTo>
                    <a:pt x="2409680" y="370067"/>
                    <a:pt x="2421040" y="354670"/>
                    <a:pt x="2388973" y="370703"/>
                  </a:cubicBezTo>
                  <a:cubicBezTo>
                    <a:pt x="2380118" y="375131"/>
                    <a:pt x="2372856" y="382266"/>
                    <a:pt x="2364260" y="387178"/>
                  </a:cubicBezTo>
                  <a:cubicBezTo>
                    <a:pt x="2291112" y="428976"/>
                    <a:pt x="2366793" y="379996"/>
                    <a:pt x="2306595" y="420130"/>
                  </a:cubicBezTo>
                  <a:cubicBezTo>
                    <a:pt x="2247715" y="508446"/>
                    <a:pt x="2339412" y="374406"/>
                    <a:pt x="2265406" y="469557"/>
                  </a:cubicBezTo>
                  <a:cubicBezTo>
                    <a:pt x="2253249" y="485187"/>
                    <a:pt x="2232454" y="518984"/>
                    <a:pt x="2232454" y="518984"/>
                  </a:cubicBezTo>
                  <a:cubicBezTo>
                    <a:pt x="2229708" y="532714"/>
                    <a:pt x="2227613" y="546590"/>
                    <a:pt x="2224217" y="560173"/>
                  </a:cubicBezTo>
                  <a:cubicBezTo>
                    <a:pt x="2222111" y="568597"/>
                    <a:pt x="2217299" y="576304"/>
                    <a:pt x="2215979" y="584886"/>
                  </a:cubicBezTo>
                  <a:cubicBezTo>
                    <a:pt x="2211783" y="612162"/>
                    <a:pt x="2210789" y="639837"/>
                    <a:pt x="2207741" y="667265"/>
                  </a:cubicBezTo>
                  <a:cubicBezTo>
                    <a:pt x="2202745" y="712226"/>
                    <a:pt x="2200696" y="733491"/>
                    <a:pt x="2191265" y="774357"/>
                  </a:cubicBezTo>
                  <a:cubicBezTo>
                    <a:pt x="2186173" y="796421"/>
                    <a:pt x="2187349" y="821418"/>
                    <a:pt x="2174789" y="840259"/>
                  </a:cubicBezTo>
                  <a:cubicBezTo>
                    <a:pt x="2169297" y="848497"/>
                    <a:pt x="2162742" y="856118"/>
                    <a:pt x="2158314" y="864973"/>
                  </a:cubicBezTo>
                  <a:cubicBezTo>
                    <a:pt x="2154431" y="872740"/>
                    <a:pt x="2153959" y="881919"/>
                    <a:pt x="2150076" y="889686"/>
                  </a:cubicBezTo>
                  <a:cubicBezTo>
                    <a:pt x="2145648" y="898542"/>
                    <a:pt x="2138512" y="905804"/>
                    <a:pt x="2133600" y="914400"/>
                  </a:cubicBezTo>
                  <a:cubicBezTo>
                    <a:pt x="2127507" y="925062"/>
                    <a:pt x="2123218" y="936689"/>
                    <a:pt x="2117125" y="947351"/>
                  </a:cubicBezTo>
                  <a:cubicBezTo>
                    <a:pt x="2112213" y="955947"/>
                    <a:pt x="2108100" y="965545"/>
                    <a:pt x="2100649" y="972065"/>
                  </a:cubicBezTo>
                  <a:cubicBezTo>
                    <a:pt x="2031384" y="1032672"/>
                    <a:pt x="2075538" y="988738"/>
                    <a:pt x="2026508" y="1013254"/>
                  </a:cubicBezTo>
                  <a:cubicBezTo>
                    <a:pt x="2012187" y="1020415"/>
                    <a:pt x="2000036" y="1031661"/>
                    <a:pt x="1985319" y="1037968"/>
                  </a:cubicBezTo>
                  <a:cubicBezTo>
                    <a:pt x="1961375" y="1048230"/>
                    <a:pt x="1935892" y="1054443"/>
                    <a:pt x="1911179" y="1062681"/>
                  </a:cubicBezTo>
                  <a:cubicBezTo>
                    <a:pt x="1894703" y="1068173"/>
                    <a:pt x="1877286" y="1071391"/>
                    <a:pt x="1861752" y="1079157"/>
                  </a:cubicBezTo>
                  <a:cubicBezTo>
                    <a:pt x="1827224" y="1096420"/>
                    <a:pt x="1826173" y="1098085"/>
                    <a:pt x="1787611" y="1112108"/>
                  </a:cubicBezTo>
                  <a:cubicBezTo>
                    <a:pt x="1771290" y="1118043"/>
                    <a:pt x="1738184" y="1128584"/>
                    <a:pt x="1738184" y="1128584"/>
                  </a:cubicBezTo>
                  <a:cubicBezTo>
                    <a:pt x="1720368" y="1155306"/>
                    <a:pt x="1717291" y="1163421"/>
                    <a:pt x="1688757" y="1186249"/>
                  </a:cubicBezTo>
                  <a:cubicBezTo>
                    <a:pt x="1673295" y="1198619"/>
                    <a:pt x="1639330" y="1219200"/>
                    <a:pt x="1639330" y="1219200"/>
                  </a:cubicBezTo>
                  <a:cubicBezTo>
                    <a:pt x="1628346" y="1235676"/>
                    <a:pt x="1611182" y="1249417"/>
                    <a:pt x="1606379" y="1268627"/>
                  </a:cubicBezTo>
                  <a:cubicBezTo>
                    <a:pt x="1594811" y="1314898"/>
                    <a:pt x="1604934" y="1292521"/>
                    <a:pt x="1573427" y="1334530"/>
                  </a:cubicBezTo>
                  <a:cubicBezTo>
                    <a:pt x="1570681" y="1342768"/>
                    <a:pt x="1567474" y="1350866"/>
                    <a:pt x="1565189" y="1359243"/>
                  </a:cubicBezTo>
                  <a:cubicBezTo>
                    <a:pt x="1559231" y="1381089"/>
                    <a:pt x="1561275" y="1406306"/>
                    <a:pt x="1548714" y="1425146"/>
                  </a:cubicBezTo>
                  <a:lnTo>
                    <a:pt x="1532238" y="1449859"/>
                  </a:lnTo>
                  <a:cubicBezTo>
                    <a:pt x="1525109" y="1471245"/>
                    <a:pt x="1517373" y="1496066"/>
                    <a:pt x="1507525" y="1515762"/>
                  </a:cubicBezTo>
                  <a:cubicBezTo>
                    <a:pt x="1494882" y="1541049"/>
                    <a:pt x="1481152" y="1565825"/>
                    <a:pt x="1466335" y="1589903"/>
                  </a:cubicBezTo>
                  <a:cubicBezTo>
                    <a:pt x="1459139" y="1601596"/>
                    <a:pt x="1448540" y="1610995"/>
                    <a:pt x="1441622" y="1622854"/>
                  </a:cubicBezTo>
                  <a:cubicBezTo>
                    <a:pt x="1429247" y="1644069"/>
                    <a:pt x="1408671" y="1688757"/>
                    <a:pt x="1408671" y="1688757"/>
                  </a:cubicBezTo>
                  <a:cubicBezTo>
                    <a:pt x="1389661" y="1783806"/>
                    <a:pt x="1418905" y="1677191"/>
                    <a:pt x="1367481" y="1762897"/>
                  </a:cubicBezTo>
                  <a:cubicBezTo>
                    <a:pt x="1358546" y="1777789"/>
                    <a:pt x="1358773" y="1796791"/>
                    <a:pt x="1351006" y="1812324"/>
                  </a:cubicBezTo>
                  <a:cubicBezTo>
                    <a:pt x="1328390" y="1857556"/>
                    <a:pt x="1341898" y="1835452"/>
                    <a:pt x="1309817" y="1878227"/>
                  </a:cubicBezTo>
                  <a:cubicBezTo>
                    <a:pt x="1289110" y="1940347"/>
                    <a:pt x="1319451" y="1866185"/>
                    <a:pt x="1276865" y="1919416"/>
                  </a:cubicBezTo>
                  <a:cubicBezTo>
                    <a:pt x="1271440" y="1926197"/>
                    <a:pt x="1274052" y="1937349"/>
                    <a:pt x="1268627" y="1944130"/>
                  </a:cubicBezTo>
                  <a:cubicBezTo>
                    <a:pt x="1240493" y="1979298"/>
                    <a:pt x="1218013" y="2003724"/>
                    <a:pt x="1178011" y="2018270"/>
                  </a:cubicBezTo>
                  <a:cubicBezTo>
                    <a:pt x="1159224" y="2025102"/>
                    <a:pt x="1139568" y="2029254"/>
                    <a:pt x="1120346" y="2034746"/>
                  </a:cubicBezTo>
                  <a:cubicBezTo>
                    <a:pt x="1098379" y="2048476"/>
                    <a:pt x="1075394" y="2060698"/>
                    <a:pt x="1054444" y="2075935"/>
                  </a:cubicBezTo>
                  <a:cubicBezTo>
                    <a:pt x="1002232" y="2113908"/>
                    <a:pt x="1056701" y="2091659"/>
                    <a:pt x="1005017" y="2108886"/>
                  </a:cubicBezTo>
                  <a:cubicBezTo>
                    <a:pt x="996779" y="2117124"/>
                    <a:pt x="989071" y="2125928"/>
                    <a:pt x="980303" y="2133600"/>
                  </a:cubicBezTo>
                  <a:cubicBezTo>
                    <a:pt x="950456" y="2159716"/>
                    <a:pt x="932476" y="2172838"/>
                    <a:pt x="897925" y="2191265"/>
                  </a:cubicBezTo>
                  <a:cubicBezTo>
                    <a:pt x="870836" y="2205712"/>
                    <a:pt x="840106" y="2214033"/>
                    <a:pt x="815546" y="2232454"/>
                  </a:cubicBezTo>
                  <a:cubicBezTo>
                    <a:pt x="804562" y="2240692"/>
                    <a:pt x="793019" y="2248233"/>
                    <a:pt x="782595" y="2257168"/>
                  </a:cubicBezTo>
                  <a:cubicBezTo>
                    <a:pt x="773750" y="2264750"/>
                    <a:pt x="767574" y="2275419"/>
                    <a:pt x="757881" y="2281881"/>
                  </a:cubicBezTo>
                  <a:cubicBezTo>
                    <a:pt x="750656" y="2286698"/>
                    <a:pt x="741149" y="2286698"/>
                    <a:pt x="733168" y="2290119"/>
                  </a:cubicBezTo>
                  <a:cubicBezTo>
                    <a:pt x="721881" y="2294957"/>
                    <a:pt x="710210" y="2299457"/>
                    <a:pt x="700217" y="2306595"/>
                  </a:cubicBezTo>
                  <a:cubicBezTo>
                    <a:pt x="690737" y="2313366"/>
                    <a:pt x="684983" y="2324537"/>
                    <a:pt x="675503" y="2331308"/>
                  </a:cubicBezTo>
                  <a:cubicBezTo>
                    <a:pt x="657687" y="2344034"/>
                    <a:pt x="638008" y="2349299"/>
                    <a:pt x="617838" y="2356022"/>
                  </a:cubicBezTo>
                  <a:cubicBezTo>
                    <a:pt x="604108" y="2367006"/>
                    <a:pt x="591279" y="2379220"/>
                    <a:pt x="576649" y="2388973"/>
                  </a:cubicBezTo>
                  <a:cubicBezTo>
                    <a:pt x="566431" y="2395785"/>
                    <a:pt x="553691" y="2398311"/>
                    <a:pt x="543698" y="2405449"/>
                  </a:cubicBezTo>
                  <a:cubicBezTo>
                    <a:pt x="534218" y="2412220"/>
                    <a:pt x="528863" y="2423988"/>
                    <a:pt x="518984" y="2430162"/>
                  </a:cubicBezTo>
                  <a:cubicBezTo>
                    <a:pt x="506444" y="2437999"/>
                    <a:pt x="491021" y="2440025"/>
                    <a:pt x="477795" y="2446638"/>
                  </a:cubicBezTo>
                  <a:cubicBezTo>
                    <a:pt x="468939" y="2451066"/>
                    <a:pt x="461319" y="2457622"/>
                    <a:pt x="453081" y="2463114"/>
                  </a:cubicBezTo>
                  <a:cubicBezTo>
                    <a:pt x="447589" y="2474098"/>
                    <a:pt x="445289" y="2487382"/>
                    <a:pt x="436606" y="2496065"/>
                  </a:cubicBezTo>
                  <a:cubicBezTo>
                    <a:pt x="425284" y="2507387"/>
                    <a:pt x="408739" y="2511897"/>
                    <a:pt x="395417" y="2520778"/>
                  </a:cubicBezTo>
                  <a:cubicBezTo>
                    <a:pt x="383993" y="2528394"/>
                    <a:pt x="373889" y="2537876"/>
                    <a:pt x="362465" y="2545492"/>
                  </a:cubicBezTo>
                  <a:cubicBezTo>
                    <a:pt x="349143" y="2554373"/>
                    <a:pt x="333668" y="2560066"/>
                    <a:pt x="321276" y="2570205"/>
                  </a:cubicBezTo>
                  <a:cubicBezTo>
                    <a:pt x="188745" y="2678639"/>
                    <a:pt x="333738" y="2576602"/>
                    <a:pt x="238898" y="2644346"/>
                  </a:cubicBezTo>
                  <a:cubicBezTo>
                    <a:pt x="230841" y="2650101"/>
                    <a:pt x="221790" y="2654484"/>
                    <a:pt x="214184" y="2660822"/>
                  </a:cubicBezTo>
                  <a:cubicBezTo>
                    <a:pt x="205234" y="2668280"/>
                    <a:pt x="198667" y="2678383"/>
                    <a:pt x="189471" y="2685535"/>
                  </a:cubicBezTo>
                  <a:cubicBezTo>
                    <a:pt x="173841" y="2697692"/>
                    <a:pt x="140044" y="2718486"/>
                    <a:pt x="140044" y="2718486"/>
                  </a:cubicBezTo>
                  <a:cubicBezTo>
                    <a:pt x="96108" y="2784390"/>
                    <a:pt x="153774" y="2704756"/>
                    <a:pt x="98854" y="2759676"/>
                  </a:cubicBezTo>
                  <a:cubicBezTo>
                    <a:pt x="61592" y="2796938"/>
                    <a:pt x="105778" y="2776589"/>
                    <a:pt x="57665" y="2792627"/>
                  </a:cubicBezTo>
                  <a:cubicBezTo>
                    <a:pt x="13728" y="2858533"/>
                    <a:pt x="71395" y="2778897"/>
                    <a:pt x="16476" y="2833816"/>
                  </a:cubicBezTo>
                  <a:cubicBezTo>
                    <a:pt x="9475" y="2840817"/>
                    <a:pt x="0" y="2858530"/>
                    <a:pt x="0" y="2858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llate 50"/>
            <p:cNvSpPr/>
            <p:nvPr/>
          </p:nvSpPr>
          <p:spPr>
            <a:xfrm rot="17878659">
              <a:off x="4686262" y="3811940"/>
              <a:ext cx="467497" cy="990600"/>
            </a:xfrm>
            <a:prstGeom prst="flowChartCol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lowchart: Collate 51"/>
            <p:cNvSpPr/>
            <p:nvPr/>
          </p:nvSpPr>
          <p:spPr>
            <a:xfrm rot="18577830">
              <a:off x="4102313" y="4451329"/>
              <a:ext cx="467497" cy="990600"/>
            </a:xfrm>
            <a:prstGeom prst="flowChartCol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lowchart: Collate 52"/>
            <p:cNvSpPr/>
            <p:nvPr/>
          </p:nvSpPr>
          <p:spPr>
            <a:xfrm rot="18426297">
              <a:off x="3742324" y="5109914"/>
              <a:ext cx="467497" cy="990600"/>
            </a:xfrm>
            <a:prstGeom prst="flowChartCol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lowchart: Collate 53"/>
            <p:cNvSpPr/>
            <p:nvPr/>
          </p:nvSpPr>
          <p:spPr>
            <a:xfrm rot="18900000">
              <a:off x="2818395" y="5658489"/>
              <a:ext cx="467497" cy="990600"/>
            </a:xfrm>
            <a:prstGeom prst="flowChartCollat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318" name="Picture 6" descr="Image result for cloud blowing win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6638">
            <a:off x="2623219" y="47541"/>
            <a:ext cx="30670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755 0.0669 L 0.00755 0.06736 L 0.04739 0.06829 C 0.04948 0.06829 0.04974 0.0713 0.05156 0.07292 C 0.05247 0.07361 0.05338 0.07361 0.05443 0.0743 C 0.05573 0.07523 0.05703 0.07639 0.05859 0.07731 C 0.05937 0.07778 0.05989 0.07893 0.06055 0.07893 L 0.06901 0.08032 C 0.07005 0.08102 0.07083 0.08148 0.07187 0.08194 C 0.08502 0.08542 0.07708 0.08125 0.08385 0.08495 C 0.0862 0.08426 0.08932 0.0875 0.09075 0.08356 C 0.09284 0.07847 0.09127 0.07037 0.09154 0.06366 C 0.0918 0.05764 0.09193 0.05208 0.09219 0.04676 C 0.09297 0.03565 0.09271 0.04282 0.09362 0.03449 C 0.09388 0.03171 0.09401 0.02917 0.09427 0.02708 C 0.09453 0.02523 0.09492 0.02361 0.09505 0.02199 C 0.09531 0.01991 0.09531 0.01805 0.0957 0.01597 C 0.09818 0.0037 0.09635 0.01875 0.09779 0.00694 C 0.09818 0.0044 0.09909 -0.00579 0.1 -0.00972 C 0.10039 -0.01227 0.10065 -0.01482 0.1013 -0.0162 C 0.10195 -0.01759 0.10273 -0.01852 0.10351 -0.01945 C 0.10794 -0.01898 0.11237 -0.01945 0.1168 -0.01782 C 0.11771 -0.01759 0.1181 -0.01574 0.11875 -0.01482 C 0.12018 -0.0132 0.12318 -0.01181 0.12318 -0.01157 C 0.12604 -0.01273 0.12917 -0.01366 0.13229 -0.01482 C 0.13294 -0.01505 0.13385 -0.01528 0.13437 -0.0162 C 0.13555 -0.01898 0.13724 -0.02523 0.13724 -0.025 C 0.13828 -0.04074 0.13724 -0.02847 0.13932 -0.04421 C 0.13945 -0.04583 0.13958 -0.04815 0.13984 -0.05 C 0.14036 -0.05255 0.14088 -0.05532 0.1414 -0.05741 C 0.14154 -0.05949 0.1418 -0.06065 0.14206 -0.06227 C 0.14219 -0.06551 0.14245 -0.06968 0.14271 -0.07292 C 0.1431 -0.07662 0.14388 -0.08009 0.14427 -0.08403 C 0.14466 -0.09745 0.14453 -0.11157 0.14479 -0.12523 C 0.14492 -0.1294 0.14492 -0.14097 0.14635 -0.14699 C 0.14661 -0.14884 0.14713 -0.14977 0.14752 -0.15139 C 0.1543 -0.15093 0.1612 -0.15093 0.1681 -0.14977 C 0.16875 -0.14977 0.1694 -0.14884 0.17005 -0.14838 C 0.17357 -0.14722 0.17708 -0.14722 0.1806 -0.14699 C 0.18463 -0.14722 0.18867 -0.14699 0.19258 -0.14838 C 0.19349 -0.14884 0.19427 -0.15093 0.19466 -0.15301 C 0.19648 -0.16088 0.19648 -0.16551 0.19752 -0.17292 C 0.19765 -0.17454 0.19792 -0.1757 0.19818 -0.17755 C 0.19844 -0.18287 0.19844 -0.18796 0.19883 -0.19306 C 0.19922 -0.19653 0.19974 -0.19907 0.20026 -0.20232 C 0.20195 -0.21296 0.19987 -0.19931 0.20156 -0.21296 C 0.20182 -0.21482 0.20208 -0.21574 0.20234 -0.21736 C 0.20247 -0.21782 0.20338 -0.22708 0.20364 -0.22801 C 0.20521 -0.23241 0.20651 -0.23866 0.20859 -0.23889 L 0.23125 -0.24051 C 0.23333 -0.24213 0.23385 -0.24213 0.23607 -0.24514 C 0.2375 -0.24722 0.23906 -0.24861 0.24023 -0.25116 C 0.24492 -0.26204 0.24284 -0.25833 0.24648 -0.26343 C 0.24779 -0.27153 0.24635 -0.26528 0.24935 -0.27269 C 0.24987 -0.27431 0.25026 -0.2757 0.25091 -0.27732 C 0.25143 -0.2794 0.25221 -0.28148 0.25286 -0.28357 C 0.25338 -0.28542 0.25351 -0.2882 0.2543 -0.28982 C 0.25495 -0.29144 0.25625 -0.29167 0.25703 -0.29259 C 0.26172 -0.29838 0.25664 -0.29282 0.26133 -0.30023 C 0.26237 -0.30208 0.26367 -0.3037 0.26484 -0.30486 C 0.26614 -0.30648 0.26901 -0.3081 0.26901 -0.30764 C 0.27422 -0.30764 0.27943 -0.3081 0.28437 -0.30671 C 0.28633 -0.30648 0.28763 -0.30208 0.28919 -0.30023 C 0.29062 -0.29907 0.29232 -0.29861 0.29362 -0.29745 C 0.2944 -0.2963 0.29531 -0.29491 0.29622 -0.29421 C 0.30182 -0.28935 0.30117 -0.29144 0.3082 -0.28982 C 0.31002 -0.28935 0.31159 -0.28843 0.31315 -0.2882 C 0.3168 -0.28843 0.32018 -0.28889 0.32383 -0.28982 C 0.32526 -0.28982 0.32838 -0.2919 0.32995 -0.29259 C 0.33502 -0.3 0.33268 -0.29815 0.33698 -0.30023 C 0.33763 -0.30208 0.33776 -0.30394 0.33854 -0.30486 C 0.33971 -0.30764 0.34258 -0.31111 0.34258 -0.31088 C 0.34323 -0.31273 0.34349 -0.31458 0.34401 -0.31574 C 0.34466 -0.31667 0.34544 -0.31667 0.34609 -0.31759 C 0.34752 -0.31875 0.34896 -0.3213 0.35039 -0.32315 C 0.35104 -0.32431 0.35195 -0.325 0.35247 -0.32662 C 0.35312 -0.32801 0.35377 -0.32963 0.35456 -0.33125 C 0.35547 -0.33241 0.35638 -0.3331 0.35742 -0.33403 C 0.3612 -0.33889 0.35768 -0.33588 0.36159 -0.33866 C 0.37109 -0.33519 0.36198 -0.33982 0.36797 -0.33403 C 0.36914 -0.33287 0.3707 -0.33218 0.37213 -0.33125 C 0.37279 -0.33056 0.37357 -0.33056 0.37409 -0.3294 C 0.37565 -0.32755 0.37682 -0.32361 0.37851 -0.32315 L 0.38815 -0.32199 L 0.40989 -0.32315 C 0.42005 -0.32431 0.41406 -0.32315 0.41979 -0.32801 C 0.42122 -0.32894 0.42396 -0.33125 0.42396 -0.33102 C 0.42448 -0.33287 0.42487 -0.33426 0.42539 -0.33565 C 0.42943 -0.34445 0.42552 -0.33218 0.42956 -0.34352 C 0.43489 -0.3581 0.43086 -0.34907 0.43333 -0.3537 L 0.43333 -0.35347 " pathEditMode="relative" rAng="0" ptsTypes="AAAAAAAAAAAAAAAAAAAAAAAAAAAAAAAAAAAAAAAAAAAAAAAAAAAAAAAAAAAAAAAAAAAAAAAAAAAAAAAAAAAAAAAAAAA">
                                      <p:cBhvr>
                                        <p:cTn id="12" dur="2000" fill="hold"/>
                                        <p:tgtEl>
                                          <p:spTgt spid="19"/>
                                        </p:tgtEl>
                                        <p:attrNameLst>
                                          <p:attrName>ppt_x</p:attrName>
                                          <p:attrName>ppt_y</p:attrName>
                                        </p:attrNameLst>
                                      </p:cBhvr>
                                      <p:rCtr x="21289" y="-20116"/>
                                    </p:animMotion>
                                  </p:childTnLst>
                                </p:cTn>
                              </p:par>
                              <p:par>
                                <p:cTn id="13" presetID="0" presetClass="path" presetSubtype="0" accel="50000" decel="50000" fill="hold" nodeType="withEffect">
                                  <p:stCondLst>
                                    <p:cond delay="0"/>
                                  </p:stCondLst>
                                  <p:childTnLst>
                                    <p:animMotion origin="layout" path="M 0.00755 0.0669 L 0.00755 0.06736 L 0.0474 0.06852 C 0.04948 0.06852 0.04974 0.0713 0.05156 0.07315 C 0.05247 0.07385 0.05339 0.07385 0.05443 0.07431 C 0.05573 0.07524 0.05703 0.07662 0.05859 0.07755 C 0.05938 0.07801 0.0599 0.07894 0.06055 0.07894 L 0.06901 0.08056 C 0.07005 0.08125 0.07083 0.08172 0.07188 0.08218 C 0.08503 0.08565 0.07708 0.08149 0.08386 0.08519 C 0.0862 0.08449 0.08932 0.08774 0.09076 0.08357 C 0.09284 0.07848 0.09128 0.07037 0.09154 0.06366 C 0.0918 0.05787 0.09193 0.05232 0.09219 0.04676 C 0.09297 0.03565 0.09271 0.04283 0.09362 0.03449 C 0.09388 0.03195 0.09401 0.0294 0.09427 0.02709 C 0.09453 0.02547 0.09492 0.02361 0.09505 0.02199 C 0.09531 0.02014 0.09531 0.01806 0.0957 0.01621 C 0.09818 0.00371 0.09636 0.01875 0.09779 0.00695 C 0.09818 0.00463 0.09909 -0.00578 0.1 -0.00972 C 0.10039 -0.01203 0.10065 -0.01458 0.1013 -0.01597 C 0.10195 -0.01759 0.10274 -0.01828 0.10352 -0.01921 C 0.10794 -0.01875 0.11237 -0.01921 0.1168 -0.01782 C 0.11771 -0.01759 0.1181 -0.01551 0.11875 -0.01458 C 0.12018 -0.01319 0.12318 -0.01157 0.12318 -0.01134 C 0.12604 -0.01273 0.12917 -0.01365 0.13229 -0.01458 C 0.13294 -0.01481 0.13386 -0.01504 0.13438 -0.01597 C 0.13555 -0.01875 0.13724 -0.02523 0.13724 -0.025 C 0.13828 -0.04074 0.13724 -0.02847 0.13932 -0.04398 C 0.13945 -0.04583 0.13958 -0.04791 0.13984 -0.05 C 0.14037 -0.05254 0.14089 -0.05509 0.14141 -0.0574 C 0.14154 -0.05926 0.1418 -0.06064 0.14206 -0.06226 C 0.14219 -0.06551 0.14245 -0.06967 0.14271 -0.07291 C 0.1431 -0.07662 0.14388 -0.08009 0.14427 -0.08379 C 0.14466 -0.09745 0.14453 -0.11134 0.14479 -0.12523 C 0.14492 -0.12939 0.14492 -0.14074 0.14636 -0.14676 C 0.14662 -0.14861 0.14714 -0.14976 0.14753 -0.15139 C 0.1543 -0.15069 0.1612 -0.15069 0.1681 -0.14976 C 0.16875 -0.14976 0.1694 -0.14861 0.17005 -0.14814 C 0.17357 -0.14722 0.17708 -0.14722 0.1806 -0.14676 C 0.18464 -0.14722 0.18867 -0.14676 0.19258 -0.14814 C 0.19349 -0.14861 0.19427 -0.15069 0.19466 -0.15277 C 0.19649 -0.16064 0.19649 -0.16551 0.19753 -0.17291 C 0.19766 -0.1743 0.19792 -0.17569 0.19818 -0.17754 C 0.19844 -0.18264 0.19844 -0.18796 0.19883 -0.19282 C 0.19922 -0.19629 0.19974 -0.19907 0.20026 -0.20208 C 0.20195 -0.21296 0.19987 -0.1993 0.20156 -0.21296 C 0.20182 -0.21458 0.20208 -0.21574 0.20234 -0.21736 C 0.20247 -0.21782 0.20339 -0.22708 0.20365 -0.22801 C 0.20521 -0.23217 0.20651 -0.23865 0.20859 -0.23889 L 0.23125 -0.24051 C 0.23333 -0.24213 0.23386 -0.24213 0.23607 -0.24514 C 0.2375 -0.24699 0.23906 -0.24861 0.24024 -0.25092 C 0.24492 -0.2618 0.24284 -0.2581 0.24649 -0.26342 C 0.24779 -0.27152 0.24636 -0.26504 0.24935 -0.27268 C 0.24987 -0.2743 0.25026 -0.27569 0.25091 -0.27731 C 0.25143 -0.27916 0.25221 -0.28148 0.25287 -0.28356 C 0.25339 -0.28541 0.25352 -0.28796 0.2543 -0.28981 C 0.25495 -0.2912 0.25625 -0.29166 0.25703 -0.29259 C 0.26172 -0.29838 0.25664 -0.29282 0.26133 -0.30023 C 0.26237 -0.30208 0.26367 -0.3037 0.26484 -0.30486 C 0.26615 -0.30625 0.26901 -0.3081 0.26901 -0.30764 C 0.27422 -0.30764 0.27943 -0.3081 0.28438 -0.30648 C 0.28633 -0.30625 0.28763 -0.30208 0.28919 -0.30023 C 0.29063 -0.29907 0.29232 -0.29861 0.29362 -0.29745 C 0.2944 -0.29629 0.29531 -0.2949 0.29622 -0.29398 C 0.30182 -0.28935 0.30117 -0.2912 0.3082 -0.28981 C 0.31003 -0.28935 0.31159 -0.28842 0.31315 -0.28796 C 0.3168 -0.28842 0.32018 -0.28889 0.32383 -0.28981 C 0.32526 -0.28981 0.32839 -0.29189 0.32995 -0.29259 C 0.33503 -0.3 0.33268 -0.29814 0.33698 -0.30023 C 0.33763 -0.30208 0.33776 -0.30393 0.33854 -0.30486 C 0.33971 -0.3074 0.34258 -0.31111 0.34258 -0.31088 C 0.34323 -0.31273 0.34349 -0.31458 0.34401 -0.31574 C 0.34466 -0.31666 0.34544 -0.31666 0.34609 -0.31736 C 0.34753 -0.31875 0.34896 -0.32129 0.35039 -0.32314 C 0.35104 -0.3243 0.35195 -0.325 0.35247 -0.32662 C 0.35313 -0.32801 0.35378 -0.32963 0.35456 -0.33125 C 0.35547 -0.3324 0.35638 -0.3331 0.35742 -0.33402 C 0.3612 -0.33889 0.35768 -0.33588 0.36159 -0.33865 C 0.37109 -0.33518 0.36198 -0.33981 0.36797 -0.33402 C 0.36914 -0.33287 0.3707 -0.33217 0.37214 -0.33125 C 0.37279 -0.33055 0.37357 -0.33055 0.37409 -0.32939 C 0.37565 -0.32754 0.37682 -0.32338 0.37852 -0.32314 L 0.38815 -0.32199 L 0.4099 -0.32314 C 0.42005 -0.3243 0.41406 -0.32291 0.41979 -0.32801 C 0.42122 -0.32893 0.42396 -0.33125 0.42396 -0.33101 C 0.42448 -0.33287 0.42487 -0.33426 0.42539 -0.33564 C 0.42943 -0.34444 0.42552 -0.33217 0.42956 -0.34351 C 0.4349 -0.3581 0.43086 -0.34907 0.43333 -0.3537 L 0.43333 -0.35347 " pathEditMode="relative" rAng="0" ptsTypes="AAAAAAAAAAAAAAAAAAAAAAAAAAAAAAAAAAAAAAAAAAAAAAAAAAAAAAAAAAAAAAAAAAAAAAAAAAAAAAAAAAAAAAAAAAA">
                                      <p:cBhvr>
                                        <p:cTn id="14" dur="2000" fill="hold"/>
                                        <p:tgtEl>
                                          <p:spTgt spid="34"/>
                                        </p:tgtEl>
                                        <p:attrNameLst>
                                          <p:attrName>ppt_x</p:attrName>
                                          <p:attrName>ppt_y</p:attrName>
                                        </p:attrNameLst>
                                      </p:cBhvr>
                                      <p:rCtr x="21289" y="-20093"/>
                                    </p:animMotion>
                                  </p:childTnLst>
                                </p:cTn>
                              </p:par>
                              <p:par>
                                <p:cTn id="15" presetID="0" presetClass="path" presetSubtype="0" accel="50000" decel="50000" fill="hold" nodeType="withEffect">
                                  <p:stCondLst>
                                    <p:cond delay="0"/>
                                  </p:stCondLst>
                                  <p:childTnLst>
                                    <p:animMotion origin="layout" path="M 0.00755 0.06689 L 0.00755 0.06736 L 0.04739 0.06851 C 0.04947 0.06851 0.04974 0.07129 0.05156 0.07314 C 0.05247 0.07384 0.05338 0.07384 0.05442 0.0743 C 0.05572 0.07523 0.05703 0.07662 0.05859 0.07754 C 0.05937 0.078 0.05989 0.07893 0.06054 0.07893 L 0.06901 0.08055 C 0.07005 0.08125 0.07083 0.08171 0.07187 0.08217 C 0.08502 0.08564 0.07708 0.08148 0.08385 0.08518 C 0.08619 0.08449 0.08932 0.08773 0.09075 0.08356 C 0.09283 0.07847 0.09127 0.07037 0.09153 0.06365 C 0.09179 0.05787 0.09192 0.05231 0.09218 0.04675 C 0.09296 0.03564 0.0927 0.04282 0.09362 0.03449 C 0.09388 0.03194 0.09401 0.02939 0.09427 0.02708 C 0.09453 0.02546 0.09492 0.02361 0.09505 0.02199 C 0.09531 0.02013 0.09531 0.01805 0.0957 0.0162 C 0.09817 0.0037 0.09635 0.01875 0.09778 0.00694 C 0.09817 0.00462 0.09908 -0.00579 0.1 -0.00973 C 0.10039 -0.01204 0.10065 -0.01459 0.1013 -0.01598 C 0.10195 -0.0176 0.10273 -0.01829 0.10351 -0.01922 C 0.10794 -0.01875 0.11237 -0.01922 0.11679 -0.01783 C 0.1177 -0.0176 0.11809 -0.01551 0.11875 -0.01459 C 0.12018 -0.0132 0.12317 -0.01158 0.12317 -0.01135 C 0.12604 -0.01274 0.12916 -0.01366 0.13229 -0.01459 C 0.13294 -0.01482 0.13385 -0.01505 0.13437 -0.01598 C 0.13554 -0.01875 0.13724 -0.02524 0.13724 -0.025 C 0.13828 -0.04075 0.13724 -0.02848 0.13932 -0.04399 C 0.13945 -0.04584 0.13958 -0.04792 0.13984 -0.05 C 0.14036 -0.05255 0.14088 -0.0551 0.1414 -0.05741 C 0.14153 -0.05926 0.14179 -0.06065 0.14205 -0.06227 C 0.14218 -0.06551 0.14244 -0.06968 0.1427 -0.07292 C 0.14309 -0.07663 0.14388 -0.0801 0.14427 -0.0838 C 0.14466 -0.09746 0.14453 -0.11181 0.14479 -0.12524 C 0.14492 -0.1294 0.14492 -0.14075 0.14635 -0.14676 C 0.14661 -0.14862 0.14713 -0.14977 0.14752 -0.15139 C 0.15429 -0.1507 0.16119 -0.1507 0.16809 -0.14977 C 0.16875 -0.14977 0.1694 -0.14862 0.17005 -0.14815 C 0.17356 -0.14723 0.17708 -0.14723 0.18059 -0.14676 C 0.18463 -0.14723 0.18867 -0.14676 0.19257 -0.14815 C 0.19349 -0.14862 0.19427 -0.1507 0.19466 -0.15278 C 0.19648 -0.16065 0.19648 -0.16551 0.19752 -0.17292 C 0.19765 -0.17431 0.19791 -0.1757 0.19817 -0.17755 C 0.19843 -0.18264 0.19843 -0.18797 0.19882 -0.19283 C 0.19921 -0.1963 0.19974 -0.19908 0.20026 -0.20209 C 0.20195 -0.21297 0.19987 -0.19931 0.20156 -0.21297 C 0.20182 -0.21459 0.20208 -0.21575 0.20234 -0.21737 C 0.20247 -0.21783 0.20338 -0.22709 0.20364 -0.22801 C 0.2052 -0.23218 0.20651 -0.23866 0.20859 -0.23889 L 0.23125 -0.24051 C 0.23333 -0.24213 0.23385 -0.24213 0.23606 -0.24514 C 0.2375 -0.247 0.23906 -0.24862 0.24023 -0.25093 C 0.24492 -0.26181 0.24283 -0.25811 0.24648 -0.26343 C 0.24778 -0.27153 0.24635 -0.26505 0.24934 -0.27269 C 0.24987 -0.27431 0.25026 -0.2757 0.25091 -0.27732 C 0.25143 -0.27917 0.25221 -0.28149 0.25286 -0.28357 C 0.25338 -0.28542 0.25351 -0.28797 0.25429 -0.28982 C 0.25494 -0.29121 0.25625 -0.29167 0.25703 -0.2926 C 0.26171 -0.29838 0.25664 -0.29283 0.26132 -0.30024 C 0.26237 -0.30209 0.26367 -0.30371 0.26484 -0.30487 C 0.26614 -0.30625 0.26901 -0.30811 0.26901 -0.30764 C 0.27421 -0.30764 0.27942 -0.30811 0.28437 -0.30649 C 0.28632 -0.30625 0.28763 -0.30209 0.28919 -0.30024 C 0.29062 -0.29908 0.29231 -0.29862 0.29362 -0.29746 C 0.2944 -0.2963 0.29531 -0.29491 0.29622 -0.29399 C 0.30182 -0.28936 0.30117 -0.29121 0.3082 -0.28982 C 0.31002 -0.28936 0.31158 -0.28843 0.31315 -0.28797 C 0.31679 -0.28843 0.32018 -0.28889 0.32382 -0.28982 C 0.32526 -0.28982 0.32838 -0.2919 0.32994 -0.2926 C 0.33502 -0.3 0.33268 -0.29815 0.33697 -0.30024 C 0.33763 -0.30209 0.33776 -0.30394 0.33854 -0.30487 C 0.33971 -0.30741 0.34257 -0.31112 0.34257 -0.31088 C 0.34322 -0.31274 0.34349 -0.31459 0.34401 -0.31575 C 0.34466 -0.31667 0.34544 -0.31667 0.34609 -0.31737 C 0.34752 -0.31875 0.34895 -0.3213 0.35039 -0.32315 C 0.35104 -0.32431 0.35195 -0.325 0.35247 -0.32663 C 0.35312 -0.32801 0.35377 -0.32963 0.35455 -0.33125 C 0.35546 -0.33241 0.35638 -0.33311 0.35742 -0.33403 C 0.36119 -0.33889 0.35768 -0.33588 0.36158 -0.33866 C 0.37109 -0.33519 0.36197 -0.33982 0.36796 -0.33403 C 0.36914 -0.33288 0.3707 -0.33218 0.37213 -0.33125 C 0.37278 -0.33056 0.37356 -0.33056 0.37408 -0.3294 C 0.37565 -0.32755 0.37682 -0.32338 0.37851 -0.32315 L 0.38815 -0.322 L 0.40989 -0.32315 C 0.42005 -0.32431 0.41406 -0.32292 0.41979 -0.32801 C 0.42122 -0.32894 0.42395 -0.33125 0.42395 -0.33102 C 0.42447 -0.33288 0.42487 -0.33426 0.42539 -0.33565 C 0.42942 -0.34445 0.42552 -0.33218 0.42955 -0.34352 C 0.43489 -0.35811 0.43086 -0.34908 0.43333 -0.35371 L 0.43333 -0.35348 " pathEditMode="relative" rAng="0" ptsTypes="AAAAAAAAAAAAAAAAAAAAAAAAAAAAAAAAAAAAAAAAAAAAAAAAAAAAAAAAAAAAAAAAAAAAAAAAAAAAAAAAAAAAAAAAAAA">
                                      <p:cBhvr>
                                        <p:cTn id="16" dur="2000" fill="hold"/>
                                        <p:tgtEl>
                                          <p:spTgt spid="48"/>
                                        </p:tgtEl>
                                        <p:attrNameLst>
                                          <p:attrName>ppt_x</p:attrName>
                                          <p:attrName>ppt_y</p:attrName>
                                        </p:attrNameLst>
                                      </p:cBhvr>
                                      <p:rCtr x="21289" y="-20093"/>
                                    </p:animMotion>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5" y="-12172"/>
            <a:ext cx="9058935"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The Disciples Will Testify of Him</a:t>
            </a:r>
          </a:p>
        </p:txBody>
      </p:sp>
      <p:sp>
        <p:nvSpPr>
          <p:cNvPr id="4" name="TextBox 3"/>
          <p:cNvSpPr txBox="1"/>
          <p:nvPr/>
        </p:nvSpPr>
        <p:spPr>
          <a:xfrm>
            <a:off x="93226" y="6496338"/>
            <a:ext cx="3779326" cy="307777"/>
          </a:xfrm>
          <a:prstGeom prst="rect">
            <a:avLst/>
          </a:prstGeom>
          <a:noFill/>
        </p:spPr>
        <p:txBody>
          <a:bodyPr wrap="square" rtlCol="0">
            <a:spAutoFit/>
          </a:bodyPr>
          <a:lstStyle/>
          <a:p>
            <a:r>
              <a:rPr lang="en-US" sz="1400" dirty="0">
                <a:solidFill>
                  <a:schemeClr val="bg1"/>
                </a:solidFill>
              </a:rPr>
              <a:t>John 15:21-25</a:t>
            </a: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(9)</a:t>
            </a:r>
          </a:p>
        </p:txBody>
      </p:sp>
      <p:sp>
        <p:nvSpPr>
          <p:cNvPr id="3" name="Rectangle 2"/>
          <p:cNvSpPr/>
          <p:nvPr/>
        </p:nvSpPr>
        <p:spPr>
          <a:xfrm>
            <a:off x="733735" y="1236478"/>
            <a:ext cx="5061709" cy="3693319"/>
          </a:xfrm>
          <a:prstGeom prst="rect">
            <a:avLst/>
          </a:prstGeom>
        </p:spPr>
        <p:txBody>
          <a:bodyPr wrap="square">
            <a:spAutoFit/>
          </a:bodyPr>
          <a:lstStyle/>
          <a:p>
            <a:r>
              <a:rPr lang="en-US" dirty="0">
                <a:solidFill>
                  <a:schemeClr val="bg1"/>
                </a:solidFill>
              </a:rPr>
              <a:t>"The trials [the Saints] have had to pass through shall work together for their good and prepare them for the society of those who have come up out of great tribulation, washed their robes, and made them white in the blood of the Lamb. </a:t>
            </a:r>
          </a:p>
          <a:p>
            <a:endParaRPr lang="en-US" dirty="0">
              <a:solidFill>
                <a:schemeClr val="bg1"/>
              </a:solidFill>
            </a:endParaRPr>
          </a:p>
          <a:p>
            <a:r>
              <a:rPr lang="en-US" dirty="0">
                <a:solidFill>
                  <a:schemeClr val="bg1"/>
                </a:solidFill>
              </a:rPr>
              <a:t>Marvel not then if you are persecuted, but remember the words of the Savior, 'The servant is not above his Lord; if they have persecuted me, they will persecute you also,' and that all the afflictions through which the Saints have to pass are in fulfillment of the words of the prophets which have spoken since the world began. . . . </a:t>
            </a:r>
          </a:p>
        </p:txBody>
      </p:sp>
      <p:sp>
        <p:nvSpPr>
          <p:cNvPr id="2" name="Rectangle 1"/>
          <p:cNvSpPr/>
          <p:nvPr/>
        </p:nvSpPr>
        <p:spPr>
          <a:xfrm>
            <a:off x="3965778" y="5993009"/>
            <a:ext cx="6096000" cy="646331"/>
          </a:xfrm>
          <a:prstGeom prst="rect">
            <a:avLst/>
          </a:prstGeom>
        </p:spPr>
        <p:txBody>
          <a:bodyPr>
            <a:spAutoFit/>
          </a:bodyPr>
          <a:lstStyle/>
          <a:p>
            <a:r>
              <a:rPr lang="en-US" dirty="0">
                <a:solidFill>
                  <a:schemeClr val="bg1"/>
                </a:solidFill>
              </a:rPr>
              <a:t>Afflictions, persecutions, imprisonments, and deaths we must expect according to the scriptures.”</a:t>
            </a:r>
          </a:p>
        </p:txBody>
      </p:sp>
      <p:pic>
        <p:nvPicPr>
          <p:cNvPr id="15362" name="Picture 2" descr="Image result for disciples of jesus persecu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88" y="2166758"/>
            <a:ext cx="2944027" cy="241313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john the apostle imprisoned"/>
          <p:cNvPicPr>
            <a:picLocks noChangeAspect="1" noChangeArrowheads="1"/>
          </p:cNvPicPr>
          <p:nvPr/>
        </p:nvPicPr>
        <p:blipFill rotWithShape="1">
          <a:blip r:embed="rId4">
            <a:extLst>
              <a:ext uri="{28A0092B-C50C-407E-A947-70E740481C1C}">
                <a14:useLocalDpi xmlns:a14="http://schemas.microsoft.com/office/drawing/2010/main" val="0"/>
              </a:ext>
            </a:extLst>
          </a:blip>
          <a:srcRect r="1538" b="6839"/>
          <a:stretch/>
        </p:blipFill>
        <p:spPr bwMode="auto">
          <a:xfrm>
            <a:off x="6058483" y="1039854"/>
            <a:ext cx="2586920" cy="2202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420" y="173265"/>
            <a:ext cx="1105068" cy="1390012"/>
          </a:xfrm>
          <a:prstGeom prst="rect">
            <a:avLst/>
          </a:prstGeom>
        </p:spPr>
      </p:pic>
      <p:pic>
        <p:nvPicPr>
          <p:cNvPr id="15368" name="Picture 8" descr="Image result for joseph smith persecu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307" y="3503928"/>
            <a:ext cx="2489344" cy="24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animEffect transition="in" filter="fade">
                                      <p:cBhvr>
                                        <p:cTn id="9" dur="500"/>
                                        <p:tgtEl>
                                          <p:spTgt spid="15366"/>
                                        </p:tgtEl>
                                      </p:cBhvr>
                                    </p:animEffect>
                                  </p:childTnLst>
                                </p:cTn>
                              </p:par>
                              <p:par>
                                <p:cTn id="10" presetID="10"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par>
                                <p:cTn id="13" presetID="10" presetClass="entr" presetSubtype="0" fill="hold" nodeType="with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fade">
                                      <p:cBhvr>
                                        <p:cTn id="15" dur="500"/>
                                        <p:tgtEl>
                                          <p:spTgt spid="1536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#113 </a:t>
            </a:r>
            <a:r>
              <a:rPr lang="en-US" i="1" dirty="0">
                <a:solidFill>
                  <a:schemeClr val="bg1"/>
                </a:solidFill>
              </a:rPr>
              <a:t>Our Savior’s Love</a:t>
            </a:r>
          </a:p>
          <a:p>
            <a:endParaRPr lang="en-US" dirty="0">
              <a:solidFill>
                <a:schemeClr val="bg1"/>
              </a:solidFill>
            </a:endParaRPr>
          </a:p>
          <a:p>
            <a:endParaRPr lang="en-US" i="1" dirty="0">
              <a:solidFill>
                <a:schemeClr val="bg1"/>
              </a:solidFill>
            </a:endParaRPr>
          </a:p>
          <a:p>
            <a:r>
              <a:rPr lang="en-US" i="1" dirty="0">
                <a:solidFill>
                  <a:schemeClr val="bg1"/>
                </a:solidFill>
              </a:rPr>
              <a:t>Video: Abide in Me (1:57)</a:t>
            </a:r>
          </a:p>
          <a:p>
            <a:r>
              <a:rPr lang="en-US" b="1" dirty="0">
                <a:solidFill>
                  <a:schemeClr val="bg1"/>
                </a:solidFill>
              </a:rPr>
              <a:t>I Was a Stranger: Love One Another</a:t>
            </a:r>
            <a:r>
              <a:rPr lang="en-US" dirty="0">
                <a:solidFill>
                  <a:schemeClr val="bg1"/>
                </a:solidFill>
              </a:rPr>
              <a:t> (3:28)</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26</a:t>
            </a:r>
          </a:p>
          <a:p>
            <a:pPr marL="342900" indent="-342900">
              <a:buFontTx/>
              <a:buAutoNum type="arabicPeriod"/>
            </a:pPr>
            <a:r>
              <a:rPr lang="en-US" dirty="0">
                <a:solidFill>
                  <a:schemeClr val="bg1"/>
                </a:solidFill>
              </a:rPr>
              <a:t>Elder James E. </a:t>
            </a:r>
            <a:r>
              <a:rPr lang="en-US" dirty="0" err="1">
                <a:solidFill>
                  <a:schemeClr val="bg1"/>
                </a:solidFill>
              </a:rPr>
              <a:t>Talmage</a:t>
            </a:r>
            <a:r>
              <a:rPr lang="en-US" dirty="0">
                <a:solidFill>
                  <a:schemeClr val="bg1"/>
                </a:solidFill>
              </a:rPr>
              <a:t> (</a:t>
            </a:r>
            <a:r>
              <a:rPr lang="en-US" i="1" dirty="0">
                <a:solidFill>
                  <a:schemeClr val="bg1"/>
                </a:solidFill>
              </a:rPr>
              <a:t>Jesus the Christ,</a:t>
            </a:r>
            <a:r>
              <a:rPr lang="en-US" dirty="0">
                <a:solidFill>
                  <a:schemeClr val="bg1"/>
                </a:solidFill>
              </a:rPr>
              <a:t> 3rd ed. [1916], 604–5).</a:t>
            </a:r>
          </a:p>
          <a:p>
            <a:pPr marL="342900" indent="-342900">
              <a:buFontTx/>
              <a:buAutoNum type="arabicPeriod"/>
            </a:pPr>
            <a:r>
              <a:rPr lang="en-US" dirty="0">
                <a:solidFill>
                  <a:schemeClr val="bg1"/>
                </a:solidFill>
              </a:rPr>
              <a:t>Elder Jeffrey R. Holland “Abide in Me,”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2004, 32</a:t>
            </a:r>
          </a:p>
          <a:p>
            <a:pPr marL="342900" indent="-342900">
              <a:buFontTx/>
              <a:buAutoNum type="arabicPeriod"/>
            </a:pPr>
            <a:r>
              <a:rPr lang="en-US" dirty="0">
                <a:solidFill>
                  <a:schemeClr val="bg1"/>
                </a:solidFill>
              </a:rPr>
              <a:t>Bible Dictionary, “Grace”.</a:t>
            </a:r>
          </a:p>
          <a:p>
            <a:pPr marL="342900" indent="-342900">
              <a:buFontTx/>
              <a:buAutoNum type="arabicPeriod"/>
            </a:pPr>
            <a:r>
              <a:rPr lang="en-US" dirty="0">
                <a:solidFill>
                  <a:schemeClr val="bg1"/>
                </a:solidFill>
              </a:rPr>
              <a:t>President Russell M. Nelson “The Mission and Ministry of Jesus Christ,”</a:t>
            </a:r>
            <a:r>
              <a:rPr lang="en-US" i="1" dirty="0">
                <a:solidFill>
                  <a:schemeClr val="bg1"/>
                </a:solidFill>
              </a:rPr>
              <a:t> Ensign,</a:t>
            </a:r>
            <a:r>
              <a:rPr lang="en-US" dirty="0">
                <a:solidFill>
                  <a:schemeClr val="bg1"/>
                </a:solidFill>
              </a:rPr>
              <a:t> Apr. 2013, 38.)</a:t>
            </a:r>
          </a:p>
          <a:p>
            <a:pPr marL="342900" indent="-342900">
              <a:buFontTx/>
              <a:buAutoNum type="arabicPeriod"/>
            </a:pPr>
            <a:r>
              <a:rPr lang="en-US" dirty="0">
                <a:solidFill>
                  <a:schemeClr val="bg1"/>
                </a:solidFill>
              </a:rPr>
              <a:t>Elder Claudio R. M. Costa(“Don’t Leave for Tomorrow What You Can Do Today,”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2007, 74).</a:t>
            </a:r>
          </a:p>
          <a:p>
            <a:pPr marL="342900" indent="-342900">
              <a:buFontTx/>
              <a:buAutoNum type="arabicPeriod"/>
            </a:pPr>
            <a:r>
              <a:rPr lang="en-US" dirty="0">
                <a:solidFill>
                  <a:schemeClr val="bg1"/>
                </a:solidFill>
              </a:rPr>
              <a:t>Faith Youth Article Magazine </a:t>
            </a:r>
            <a:r>
              <a:rPr lang="en-US" i="1" dirty="0">
                <a:solidFill>
                  <a:schemeClr val="bg1"/>
                </a:solidFill>
              </a:rPr>
              <a:t>The Do’s and Don’ts of Defending Your Faith </a:t>
            </a:r>
            <a:r>
              <a:rPr lang="en-US" dirty="0">
                <a:solidFill>
                  <a:schemeClr val="bg1"/>
                </a:solidFill>
              </a:rPr>
              <a:t>by David A. Edwards</a:t>
            </a:r>
          </a:p>
          <a:p>
            <a:pPr marL="342900" indent="-342900">
              <a:buFontTx/>
              <a:buAutoNum type="arabicPeriod"/>
            </a:pPr>
            <a:r>
              <a:rPr lang="en-US" dirty="0">
                <a:solidFill>
                  <a:schemeClr val="bg1"/>
                </a:solidFill>
                <a:latin typeface="Georgia" panose="02040502050405020303" pitchFamily="18" charset="0"/>
              </a:rPr>
              <a:t>President Thomas S. Monson “Be Strong and of a Good Courage,” </a:t>
            </a:r>
            <a:r>
              <a:rPr lang="en-US" i="1" dirty="0">
                <a:solidFill>
                  <a:schemeClr val="bg1"/>
                </a:solidFill>
                <a:latin typeface="Georgia" panose="02040502050405020303" pitchFamily="18" charset="0"/>
              </a:rPr>
              <a:t>Ensign</a:t>
            </a:r>
            <a:r>
              <a:rPr lang="en-US" dirty="0">
                <a:solidFill>
                  <a:schemeClr val="bg1"/>
                </a:solidFill>
                <a:latin typeface="Georgia" panose="02040502050405020303" pitchFamily="18" charset="0"/>
              </a:rPr>
              <a:t> or </a:t>
            </a:r>
            <a:r>
              <a:rPr lang="en-US" i="1" dirty="0">
                <a:solidFill>
                  <a:schemeClr val="bg1"/>
                </a:solidFill>
                <a:latin typeface="Georgia" panose="02040502050405020303" pitchFamily="18" charset="0"/>
              </a:rPr>
              <a:t>Liahona,</a:t>
            </a:r>
            <a:r>
              <a:rPr lang="en-US" dirty="0">
                <a:solidFill>
                  <a:schemeClr val="bg1"/>
                </a:solidFill>
                <a:latin typeface="Georgia" panose="02040502050405020303" pitchFamily="18" charset="0"/>
              </a:rPr>
              <a:t> May 2014, 69).</a:t>
            </a:r>
          </a:p>
          <a:p>
            <a:pPr marL="342900" indent="-342900">
              <a:buFontTx/>
              <a:buAutoNum type="arabicPeriod"/>
            </a:pPr>
            <a:r>
              <a:rPr lang="en-US" dirty="0">
                <a:solidFill>
                  <a:schemeClr val="bg1"/>
                </a:solidFill>
              </a:rPr>
              <a:t>(Kent P. Jackson, comp. and ed., </a:t>
            </a:r>
            <a:r>
              <a:rPr lang="en-US" i="1" dirty="0">
                <a:solidFill>
                  <a:schemeClr val="bg1"/>
                </a:solidFill>
              </a:rPr>
              <a:t>Joseph Smith's Commentary on the Bible</a:t>
            </a:r>
            <a:r>
              <a:rPr lang="en-US" dirty="0">
                <a:solidFill>
                  <a:schemeClr val="bg1"/>
                </a:solidFill>
              </a:rPr>
              <a:t> [Salt Lake City: Deseret Book Co., 1994], 139.)</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4233638" y="107651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2F3A50CA-2126-4950-B430-850E9AD272A8}"/>
              </a:ext>
            </a:extLst>
          </p:cNvPr>
          <p:cNvSpPr>
            <a:spLocks noGrp="1"/>
          </p:cNvSpPr>
          <p:nvPr/>
        </p:nvSpPr>
        <p:spPr>
          <a:xfrm>
            <a:off x="109870" y="648659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02159133"/>
              </p:ext>
            </p:extLst>
          </p:nvPr>
        </p:nvGraphicFramePr>
        <p:xfrm>
          <a:off x="804868" y="306104"/>
          <a:ext cx="10434045" cy="13758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is the True Vine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15:1-11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Love One Another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15:12-17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The World Will Hate the Apostle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15:18;</a:t>
                      </a:r>
                      <a:r>
                        <a:rPr lang="en-US" sz="1200" baseline="0" dirty="0"/>
                        <a:t> 16:3</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72427" y="1681976"/>
            <a:ext cx="6934955" cy="1754326"/>
          </a:xfrm>
          <a:prstGeom prst="rect">
            <a:avLst/>
          </a:prstGeom>
          <a:ln>
            <a:solidFill>
              <a:schemeClr val="tx1"/>
            </a:solidFill>
          </a:ln>
        </p:spPr>
        <p:txBody>
          <a:bodyPr wrap="square">
            <a:spAutoFit/>
          </a:bodyPr>
          <a:lstStyle/>
          <a:p>
            <a:pPr fontAlgn="base"/>
            <a:r>
              <a:rPr lang="en-US" sz="1200" b="1" dirty="0"/>
              <a:t>Branches and Vines John 15:2</a:t>
            </a:r>
          </a:p>
          <a:p>
            <a:pPr fontAlgn="base"/>
            <a:r>
              <a:rPr lang="en-US" sz="1200" dirty="0"/>
              <a:t>"How many of us belong to that branch which </a:t>
            </a:r>
            <a:r>
              <a:rPr lang="en-US" sz="1200" dirty="0" err="1"/>
              <a:t>beareth</a:t>
            </a:r>
            <a:r>
              <a:rPr lang="en-US" sz="1200" dirty="0"/>
              <a:t> good fruit? How many of us are in danger of being cut off because of our inactivity, because of our failure to take advantage of every opportunity that comes to us for service in this great work?</a:t>
            </a:r>
          </a:p>
          <a:p>
            <a:pPr fontAlgn="base"/>
            <a:r>
              <a:rPr lang="en-US" sz="1200" dirty="0"/>
              <a:t>"May we be numbered among the branches that bear fruit; may God purge us that we may bring forth more fruit; may we always abide in him and may his words abide in us, that we may eventually be glorified with that glory which he has promised to those who are faithful in all things. May God help us to see the way; may we be guided by his Spirit that we may go forward and accomplish that which is required of us, doing it in faith and humility." Elder David A. Smith (</a:t>
            </a:r>
            <a:r>
              <a:rPr lang="en-US" sz="1200" i="1" dirty="0"/>
              <a:t>Conference Report, April 1926</a:t>
            </a:r>
            <a:r>
              <a:rPr lang="en-US" sz="1200" dirty="0"/>
              <a:t>, Third Day-Morning Session 130.)</a:t>
            </a:r>
          </a:p>
        </p:txBody>
      </p:sp>
      <p:sp>
        <p:nvSpPr>
          <p:cNvPr id="4" name="Rectangle 3"/>
          <p:cNvSpPr/>
          <p:nvPr/>
        </p:nvSpPr>
        <p:spPr>
          <a:xfrm>
            <a:off x="72428" y="3436302"/>
            <a:ext cx="6934954" cy="3231654"/>
          </a:xfrm>
          <a:prstGeom prst="rect">
            <a:avLst/>
          </a:prstGeom>
          <a:ln>
            <a:solidFill>
              <a:schemeClr val="tx1"/>
            </a:solidFill>
          </a:ln>
        </p:spPr>
        <p:txBody>
          <a:bodyPr wrap="square">
            <a:spAutoFit/>
          </a:bodyPr>
          <a:lstStyle/>
          <a:p>
            <a:pPr fontAlgn="base"/>
            <a:r>
              <a:rPr lang="en-US" sz="1200" b="1" dirty="0"/>
              <a:t>Abide in Him John 15:5</a:t>
            </a:r>
          </a:p>
          <a:p>
            <a:pPr fontAlgn="base"/>
            <a:r>
              <a:rPr lang="en-US" sz="1200" dirty="0"/>
              <a:t> To abide in Christ is to trust in him, rely on him, be patient with him and his plan for us, yield ourselves to his mercies, surrender to him, and thereby draw upon his life and his strength.</a:t>
            </a:r>
          </a:p>
          <a:p>
            <a:pPr fontAlgn="base"/>
            <a:r>
              <a:rPr lang="en-US" sz="1200" dirty="0"/>
              <a:t>"Though the vine and the branch are related, they are not the same. The uniting factor is the sap that flows through the branches. That is like the Holy Spirit in our lives: we appropriate Christ's strength through the power of the Holy Ghost. When that Spirit dwells in us, we begin to bear the 'fruit of the Spirit.' Paul contrasts the 'works of the flesh'-such things as adultery, fornication, idolatry, witchcraft, hatred, strife, and so forth, which are behaviors and attitudes characterizing the natural man-with the fruit of the Spirit, the works and dispositions that characterize the man or woman who has been born again. 'But the fruit of the Spirit is love, joy, peace, longsuffering, gentleness, goodness, faith, meekness, temperance. . . . And they that are Christ's have crucified the flesh with the affections and lusts.' Paul then offers this wonderful plea to the household of faith: 'If we live in the Spirit, let us also walk in the Spirit' (Galatians 5:19-25).</a:t>
            </a:r>
          </a:p>
          <a:p>
            <a:pPr fontAlgn="base"/>
            <a:r>
              <a:rPr lang="en-US" sz="1200" dirty="0"/>
              <a:t>"In other words, if we claim membership in the Church of Jesus Christ, let us act like it. If we profess discipleship, people ought to be able to see that discipleship without difficulty. The fruit of the Spirit is the characteristics and attributes that flow from a changed heart-the ways that truly </a:t>
            </a:r>
            <a:r>
              <a:rPr lang="en-US" sz="1200" dirty="0" err="1"/>
              <a:t>Christlike</a:t>
            </a:r>
            <a:r>
              <a:rPr lang="en-US" sz="1200" dirty="0"/>
              <a:t> people feel and act." (Robert L. Millet, </a:t>
            </a:r>
            <a:r>
              <a:rPr lang="en-US" sz="1200" i="1" dirty="0"/>
              <a:t>Alive in Christ: The Miracle of Spiritual Rebirth</a:t>
            </a:r>
            <a:r>
              <a:rPr lang="en-US" sz="1200" dirty="0"/>
              <a:t> [Salt Lake City: Deseret Book Co., 1997], 59)</a:t>
            </a:r>
          </a:p>
        </p:txBody>
      </p:sp>
      <p:sp>
        <p:nvSpPr>
          <p:cNvPr id="5" name="Rectangle 4"/>
          <p:cNvSpPr/>
          <p:nvPr/>
        </p:nvSpPr>
        <p:spPr>
          <a:xfrm>
            <a:off x="7007382" y="1681976"/>
            <a:ext cx="5184618" cy="2677656"/>
          </a:xfrm>
          <a:prstGeom prst="rect">
            <a:avLst/>
          </a:prstGeom>
          <a:ln>
            <a:solidFill>
              <a:schemeClr val="tx1"/>
            </a:solidFill>
          </a:ln>
        </p:spPr>
        <p:txBody>
          <a:bodyPr wrap="square">
            <a:spAutoFit/>
          </a:bodyPr>
          <a:lstStyle/>
          <a:p>
            <a:pPr fontAlgn="base"/>
            <a:r>
              <a:rPr lang="en-US" sz="1200" b="1" dirty="0"/>
              <a:t>Keep Commandments, Abide in His love John 15:10</a:t>
            </a:r>
          </a:p>
          <a:p>
            <a:pPr fontAlgn="base"/>
            <a:r>
              <a:rPr lang="en-US" sz="1200" dirty="0"/>
              <a:t>“God’s love is so perfect that He lovingly requires us to obey His commandments because He knows that only through obedience to His laws can we become perfect, as He is. …</a:t>
            </a:r>
          </a:p>
          <a:p>
            <a:pPr fontAlgn="base"/>
            <a:r>
              <a:rPr lang="en-US" sz="1200" dirty="0"/>
              <a:t>“God’s choicest blessings are clearly contingent upon obedience to God’s laws and commandments. The key teaching is from modern revelation:</a:t>
            </a:r>
          </a:p>
          <a:p>
            <a:pPr fontAlgn="base"/>
            <a:r>
              <a:rPr lang="en-US" sz="1200" dirty="0"/>
              <a:t>“‘There is a law, irrevocably decreed in heaven before the foundations of this world, upon which all blessings are predicated—</a:t>
            </a:r>
          </a:p>
          <a:p>
            <a:pPr fontAlgn="base"/>
            <a:r>
              <a:rPr lang="en-US" sz="1200" dirty="0"/>
              <a:t>“‘And when we obtain any blessing from God, it is by obedience to that law upon which it is predicated’ (D&amp;C 130:20–21). …</a:t>
            </a:r>
          </a:p>
          <a:p>
            <a:pPr fontAlgn="base"/>
            <a:r>
              <a:rPr lang="en-US" sz="1200" dirty="0"/>
              <a:t>“If a person understands the teachings of Jesus, he or she cannot reasonably conclude that our loving Heavenly Father or His divine Son believes that Their love supersedes Their commandments” Elder Dallin H. Oaks (“Love and Law,”</a:t>
            </a:r>
            <a:r>
              <a:rPr lang="en-US" sz="1200" i="1" dirty="0"/>
              <a:t> Ensign</a:t>
            </a:r>
            <a:r>
              <a:rPr lang="en-US" sz="1200" dirty="0"/>
              <a:t> or </a:t>
            </a:r>
            <a:r>
              <a:rPr lang="en-US" sz="1200" i="1" dirty="0"/>
              <a:t>Liahona,</a:t>
            </a:r>
            <a:r>
              <a:rPr lang="en-US" sz="1200" dirty="0"/>
              <a:t> Nov. 2009, 27–28).</a:t>
            </a:r>
          </a:p>
        </p:txBody>
      </p:sp>
      <p:sp>
        <p:nvSpPr>
          <p:cNvPr id="6" name="Rectangle 5"/>
          <p:cNvSpPr/>
          <p:nvPr/>
        </p:nvSpPr>
        <p:spPr>
          <a:xfrm>
            <a:off x="7007382" y="4359632"/>
            <a:ext cx="5184618" cy="2123658"/>
          </a:xfrm>
          <a:prstGeom prst="rect">
            <a:avLst/>
          </a:prstGeom>
          <a:ln>
            <a:solidFill>
              <a:schemeClr val="tx1"/>
            </a:solidFill>
          </a:ln>
        </p:spPr>
        <p:txBody>
          <a:bodyPr wrap="square">
            <a:spAutoFit/>
          </a:bodyPr>
          <a:lstStyle/>
          <a:p>
            <a:pPr fontAlgn="base"/>
            <a:r>
              <a:rPr lang="en-US" sz="1200" b="1" dirty="0"/>
              <a:t>Love One Another John 15:12</a:t>
            </a:r>
          </a:p>
          <a:p>
            <a:pPr fontAlgn="base"/>
            <a:r>
              <a:rPr lang="en-US" sz="1200" dirty="0"/>
              <a:t>"How critical it is that all who serve together in God's kingdom do so from a foundation of love: love for the Lord, love for the work, and love for each other. No matter how intense our effort or how carefully we follow the handbooks and guidelines, if we don't truly love each other we can't possibly hope to convey the full power of the gospel of love. And I can't help but believe that members are more likely to seek counsel from leaders from whom they feel sincere love emanating. Miracles seem to follow after Church leaders who are motivated by a keen feeling of loving devotion to those over whom they preside." M. Russell Ballard (</a:t>
            </a:r>
            <a:r>
              <a:rPr lang="en-US" sz="1200" i="1" dirty="0"/>
              <a:t>Counseling with Our Councils: Learning to Minister Together in the Church and in the Family</a:t>
            </a:r>
            <a:r>
              <a:rPr lang="en-US" sz="1200" dirty="0"/>
              <a:t> [Salt Lake City: Deseret Book Co., 1997], 35.)</a:t>
            </a:r>
          </a:p>
        </p:txBody>
      </p:sp>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1"/>
            <a:ext cx="6096000" cy="1569660"/>
          </a:xfrm>
          <a:prstGeom prst="rect">
            <a:avLst/>
          </a:prstGeom>
          <a:ln>
            <a:solidFill>
              <a:schemeClr val="tx1"/>
            </a:solidFill>
          </a:ln>
        </p:spPr>
        <p:txBody>
          <a:bodyPr>
            <a:spAutoFit/>
          </a:bodyPr>
          <a:lstStyle/>
          <a:p>
            <a:pPr fontAlgn="base"/>
            <a:r>
              <a:rPr lang="en-US" sz="1200" b="1" dirty="0"/>
              <a:t>Die for your faith John 15:13:</a:t>
            </a:r>
          </a:p>
          <a:p>
            <a:pPr fontAlgn="base"/>
            <a:r>
              <a:rPr lang="en-US" sz="1200" dirty="0"/>
              <a:t>"Some men are willing to die for their faith but will not fully live for it. Christ both lived and died for us. . . .</a:t>
            </a:r>
          </a:p>
          <a:p>
            <a:pPr fontAlgn="base"/>
            <a:r>
              <a:rPr lang="en-US" sz="1200" dirty="0"/>
              <a:t>"That man is greatest and most blessed and joyful whose life most closely fits the pattern of the Christ. This has nothing to do with earthly wealth, power, or prestige. The only true test of greatness, blessedness, joyfulness is how close a life can come to being like the Master, Jesus Christ." Ezra Taft Benson (</a:t>
            </a:r>
            <a:r>
              <a:rPr lang="en-US" sz="1200" i="1" dirty="0"/>
              <a:t>I Know That My Redeemer Lives: Latter-day Prophets Testify of the Savior</a:t>
            </a:r>
            <a:r>
              <a:rPr lang="en-US" sz="1200" dirty="0"/>
              <a:t> [Salt Lake City: Deseret Book Co., 1990], 216.)</a:t>
            </a:r>
          </a:p>
        </p:txBody>
      </p:sp>
      <p:sp>
        <p:nvSpPr>
          <p:cNvPr id="4" name="Rectangle 3"/>
          <p:cNvSpPr/>
          <p:nvPr/>
        </p:nvSpPr>
        <p:spPr>
          <a:xfrm>
            <a:off x="0" y="1575371"/>
            <a:ext cx="6096000" cy="4154984"/>
          </a:xfrm>
          <a:prstGeom prst="rect">
            <a:avLst/>
          </a:prstGeom>
          <a:ln>
            <a:solidFill>
              <a:schemeClr val="tx1"/>
            </a:solidFill>
          </a:ln>
        </p:spPr>
        <p:txBody>
          <a:bodyPr>
            <a:spAutoFit/>
          </a:bodyPr>
          <a:lstStyle/>
          <a:p>
            <a:pPr fontAlgn="base"/>
            <a:r>
              <a:rPr lang="en-US" sz="1200" b="1" dirty="0"/>
              <a:t>The Price of Discipleship John 15:18-21:</a:t>
            </a:r>
          </a:p>
          <a:p>
            <a:pPr fontAlgn="base"/>
            <a:r>
              <a:rPr lang="en-US" sz="1200" dirty="0"/>
              <a:t>“One of mortality’s great tests comes when our beliefs are questioned or criticized. In such moments, we may want to respond aggressively—to ‘put up our dukes.’ But these are important opportunities to step back, pray, and follow the Savior’s example. Remember that Jesus Himself was despised and rejected by the world. … When we respond to our accusers as the Savior did, we not only become more </a:t>
            </a:r>
            <a:r>
              <a:rPr lang="en-US" sz="1200" dirty="0" err="1"/>
              <a:t>Christlike</a:t>
            </a:r>
            <a:r>
              <a:rPr lang="en-US" sz="1200" dirty="0"/>
              <a:t>, we invite others to feel His love and follow Him as well.</a:t>
            </a:r>
          </a:p>
          <a:p>
            <a:pPr fontAlgn="base"/>
            <a:r>
              <a:rPr lang="en-US" sz="1200" dirty="0"/>
              <a:t>“To respond in a </a:t>
            </a:r>
            <a:r>
              <a:rPr lang="en-US" sz="1200" dirty="0" err="1"/>
              <a:t>Christlike</a:t>
            </a:r>
            <a:r>
              <a:rPr lang="en-US" sz="1200" dirty="0"/>
              <a:t> way cannot be scripted or based on a formula. The Savior responded differently in every situation. When He was confronted by wicked King Herod, He remained silent. When He stood before Pilate, He bore a simple and powerful testimony of His divinity and purpose. Facing the moneychangers who were defiling the temple, He exercised His divine responsibility to preserve and protect that which was sacred. Lifted up upon a cross, He uttered the incomparable Christian response: ‘Father, forgive them; for they know not what they do’ (Luke 23:34). …</a:t>
            </a:r>
          </a:p>
          <a:p>
            <a:pPr fontAlgn="base"/>
            <a:r>
              <a:rPr lang="en-US" sz="1200" dirty="0"/>
              <a:t>“The Prophet Joseph Smith demonstrated [Christian] courage throughout his life. … He did not retaliate or give in to hatred. Like all true disciples of Christ, he stood with the Savior by loving others in a tolerant and compassionate way. </a:t>
            </a:r>
            <a:r>
              <a:rPr lang="en-US" sz="1200" i="1" dirty="0"/>
              <a:t>That</a:t>
            </a:r>
            <a:r>
              <a:rPr lang="en-US" sz="1200" dirty="0"/>
              <a:t> is Christian courage.</a:t>
            </a:r>
          </a:p>
          <a:p>
            <a:pPr fontAlgn="base"/>
            <a:r>
              <a:rPr lang="en-US" sz="1200" dirty="0"/>
              <a:t>“When we do not retaliate—when we turn the other cheek and resist feelings of anger—we too stand with the Savior. We show forth His love, which is the only power that can subdue the adversary and answer our accusers without accusing them in return. That is not weakness. </a:t>
            </a:r>
            <a:r>
              <a:rPr lang="en-US" sz="1200" i="1" dirty="0"/>
              <a:t>That</a:t>
            </a:r>
            <a:r>
              <a:rPr lang="en-US" sz="1200" dirty="0"/>
              <a:t> is Christian courage” Elder Robert D. Hales (“Christian Courage: The Price of Discipleship,”</a:t>
            </a:r>
            <a:r>
              <a:rPr lang="en-US" sz="1200" i="1" dirty="0"/>
              <a:t> Ensign</a:t>
            </a:r>
            <a:r>
              <a:rPr lang="en-US" sz="1200" dirty="0"/>
              <a:t> or </a:t>
            </a:r>
            <a:r>
              <a:rPr lang="en-US" sz="1200" i="1" dirty="0"/>
              <a:t>Liahona, </a:t>
            </a:r>
            <a:r>
              <a:rPr lang="en-US" sz="1200" dirty="0"/>
              <a:t>Nov. 2008, 72).</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1792586" y="3304515"/>
            <a:ext cx="2009869" cy="2073243"/>
          </a:xfrm>
          <a:custGeom>
            <a:avLst/>
            <a:gdLst>
              <a:gd name="connsiteX0" fmla="*/ 0 w 2009869"/>
              <a:gd name="connsiteY0" fmla="*/ 2073243 h 2073243"/>
              <a:gd name="connsiteX1" fmla="*/ 45267 w 2009869"/>
              <a:gd name="connsiteY1" fmla="*/ 2046083 h 2073243"/>
              <a:gd name="connsiteX2" fmla="*/ 54321 w 2009869"/>
              <a:gd name="connsiteY2" fmla="*/ 2018923 h 2073243"/>
              <a:gd name="connsiteX3" fmla="*/ 72428 w 2009869"/>
              <a:gd name="connsiteY3" fmla="*/ 1991762 h 2073243"/>
              <a:gd name="connsiteX4" fmla="*/ 90535 w 2009869"/>
              <a:gd name="connsiteY4" fmla="*/ 1955548 h 2073243"/>
              <a:gd name="connsiteX5" fmla="*/ 117695 w 2009869"/>
              <a:gd name="connsiteY5" fmla="*/ 1937441 h 2073243"/>
              <a:gd name="connsiteX6" fmla="*/ 126749 w 2009869"/>
              <a:gd name="connsiteY6" fmla="*/ 1910281 h 2073243"/>
              <a:gd name="connsiteX7" fmla="*/ 153909 w 2009869"/>
              <a:gd name="connsiteY7" fmla="*/ 1810693 h 2073243"/>
              <a:gd name="connsiteX8" fmla="*/ 162963 w 2009869"/>
              <a:gd name="connsiteY8" fmla="*/ 1430447 h 2073243"/>
              <a:gd name="connsiteX9" fmla="*/ 135802 w 2009869"/>
              <a:gd name="connsiteY9" fmla="*/ 1330859 h 2073243"/>
              <a:gd name="connsiteX10" fmla="*/ 117695 w 2009869"/>
              <a:gd name="connsiteY10" fmla="*/ 1294645 h 2073243"/>
              <a:gd name="connsiteX11" fmla="*/ 99588 w 2009869"/>
              <a:gd name="connsiteY11" fmla="*/ 1240325 h 2073243"/>
              <a:gd name="connsiteX12" fmla="*/ 90535 w 2009869"/>
              <a:gd name="connsiteY12" fmla="*/ 1131683 h 2073243"/>
              <a:gd name="connsiteX13" fmla="*/ 90535 w 2009869"/>
              <a:gd name="connsiteY13" fmla="*/ 905346 h 2073243"/>
              <a:gd name="connsiteX14" fmla="*/ 117695 w 2009869"/>
              <a:gd name="connsiteY14" fmla="*/ 887239 h 2073243"/>
              <a:gd name="connsiteX15" fmla="*/ 135802 w 2009869"/>
              <a:gd name="connsiteY15" fmla="*/ 860079 h 2073243"/>
              <a:gd name="connsiteX16" fmla="*/ 162963 w 2009869"/>
              <a:gd name="connsiteY16" fmla="*/ 851026 h 2073243"/>
              <a:gd name="connsiteX17" fmla="*/ 217283 w 2009869"/>
              <a:gd name="connsiteY17" fmla="*/ 814812 h 2073243"/>
              <a:gd name="connsiteX18" fmla="*/ 244444 w 2009869"/>
              <a:gd name="connsiteY18" fmla="*/ 805758 h 2073243"/>
              <a:gd name="connsiteX19" fmla="*/ 271604 w 2009869"/>
              <a:gd name="connsiteY19" fmla="*/ 787651 h 2073243"/>
              <a:gd name="connsiteX20" fmla="*/ 298764 w 2009869"/>
              <a:gd name="connsiteY20" fmla="*/ 778598 h 2073243"/>
              <a:gd name="connsiteX21" fmla="*/ 362139 w 2009869"/>
              <a:gd name="connsiteY21" fmla="*/ 742384 h 2073243"/>
              <a:gd name="connsiteX22" fmla="*/ 389299 w 2009869"/>
              <a:gd name="connsiteY22" fmla="*/ 733331 h 2073243"/>
              <a:gd name="connsiteX23" fmla="*/ 443620 w 2009869"/>
              <a:gd name="connsiteY23" fmla="*/ 697117 h 2073243"/>
              <a:gd name="connsiteX24" fmla="*/ 470780 w 2009869"/>
              <a:gd name="connsiteY24" fmla="*/ 688063 h 2073243"/>
              <a:gd name="connsiteX25" fmla="*/ 497941 w 2009869"/>
              <a:gd name="connsiteY25" fmla="*/ 669956 h 2073243"/>
              <a:gd name="connsiteX26" fmla="*/ 534155 w 2009869"/>
              <a:gd name="connsiteY26" fmla="*/ 642796 h 2073243"/>
              <a:gd name="connsiteX27" fmla="*/ 579422 w 2009869"/>
              <a:gd name="connsiteY27" fmla="*/ 633742 h 2073243"/>
              <a:gd name="connsiteX28" fmla="*/ 633743 w 2009869"/>
              <a:gd name="connsiteY28" fmla="*/ 579422 h 2073243"/>
              <a:gd name="connsiteX29" fmla="*/ 660903 w 2009869"/>
              <a:gd name="connsiteY29" fmla="*/ 552261 h 2073243"/>
              <a:gd name="connsiteX30" fmla="*/ 724277 w 2009869"/>
              <a:gd name="connsiteY30" fmla="*/ 525101 h 2073243"/>
              <a:gd name="connsiteX31" fmla="*/ 742384 w 2009869"/>
              <a:gd name="connsiteY31" fmla="*/ 497940 h 2073243"/>
              <a:gd name="connsiteX32" fmla="*/ 796705 w 2009869"/>
              <a:gd name="connsiteY32" fmla="*/ 470780 h 2073243"/>
              <a:gd name="connsiteX33" fmla="*/ 814812 w 2009869"/>
              <a:gd name="connsiteY33" fmla="*/ 443620 h 2073243"/>
              <a:gd name="connsiteX34" fmla="*/ 841972 w 2009869"/>
              <a:gd name="connsiteY34" fmla="*/ 434566 h 2073243"/>
              <a:gd name="connsiteX35" fmla="*/ 896293 w 2009869"/>
              <a:gd name="connsiteY35" fmla="*/ 398352 h 2073243"/>
              <a:gd name="connsiteX36" fmla="*/ 923454 w 2009869"/>
              <a:gd name="connsiteY36" fmla="*/ 380245 h 2073243"/>
              <a:gd name="connsiteX37" fmla="*/ 950614 w 2009869"/>
              <a:gd name="connsiteY37" fmla="*/ 353085 h 2073243"/>
              <a:gd name="connsiteX38" fmla="*/ 977774 w 2009869"/>
              <a:gd name="connsiteY38" fmla="*/ 344032 h 2073243"/>
              <a:gd name="connsiteX39" fmla="*/ 1013988 w 2009869"/>
              <a:gd name="connsiteY39" fmla="*/ 325925 h 2073243"/>
              <a:gd name="connsiteX40" fmla="*/ 1023042 w 2009869"/>
              <a:gd name="connsiteY40" fmla="*/ 298764 h 2073243"/>
              <a:gd name="connsiteX41" fmla="*/ 1050202 w 2009869"/>
              <a:gd name="connsiteY41" fmla="*/ 289711 h 2073243"/>
              <a:gd name="connsiteX42" fmla="*/ 1077363 w 2009869"/>
              <a:gd name="connsiteY42" fmla="*/ 271604 h 2073243"/>
              <a:gd name="connsiteX43" fmla="*/ 1095469 w 2009869"/>
              <a:gd name="connsiteY43" fmla="*/ 244443 h 2073243"/>
              <a:gd name="connsiteX44" fmla="*/ 1122630 w 2009869"/>
              <a:gd name="connsiteY44" fmla="*/ 226336 h 2073243"/>
              <a:gd name="connsiteX45" fmla="*/ 1149790 w 2009869"/>
              <a:gd name="connsiteY45" fmla="*/ 199176 h 2073243"/>
              <a:gd name="connsiteX46" fmla="*/ 1176951 w 2009869"/>
              <a:gd name="connsiteY46" fmla="*/ 181069 h 2073243"/>
              <a:gd name="connsiteX47" fmla="*/ 1204111 w 2009869"/>
              <a:gd name="connsiteY47" fmla="*/ 153909 h 2073243"/>
              <a:gd name="connsiteX48" fmla="*/ 1231271 w 2009869"/>
              <a:gd name="connsiteY48" fmla="*/ 144855 h 2073243"/>
              <a:gd name="connsiteX49" fmla="*/ 1285592 w 2009869"/>
              <a:gd name="connsiteY49" fmla="*/ 108641 h 2073243"/>
              <a:gd name="connsiteX50" fmla="*/ 1312753 w 2009869"/>
              <a:gd name="connsiteY50" fmla="*/ 90535 h 2073243"/>
              <a:gd name="connsiteX51" fmla="*/ 1720159 w 2009869"/>
              <a:gd name="connsiteY51" fmla="*/ 99588 h 2073243"/>
              <a:gd name="connsiteX52" fmla="*/ 1774479 w 2009869"/>
              <a:gd name="connsiteY52" fmla="*/ 108641 h 2073243"/>
              <a:gd name="connsiteX53" fmla="*/ 1937442 w 2009869"/>
              <a:gd name="connsiteY53" fmla="*/ 99588 h 2073243"/>
              <a:gd name="connsiteX54" fmla="*/ 1973656 w 2009869"/>
              <a:gd name="connsiteY54" fmla="*/ 45267 h 2073243"/>
              <a:gd name="connsiteX55" fmla="*/ 1991763 w 2009869"/>
              <a:gd name="connsiteY55" fmla="*/ 18107 h 2073243"/>
              <a:gd name="connsiteX56" fmla="*/ 2009869 w 2009869"/>
              <a:gd name="connsiteY56" fmla="*/ 0 h 20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09869" h="2073243">
                <a:moveTo>
                  <a:pt x="0" y="2073243"/>
                </a:moveTo>
                <a:cubicBezTo>
                  <a:pt x="15089" y="2064190"/>
                  <a:pt x="32824" y="2058526"/>
                  <a:pt x="45267" y="2046083"/>
                </a:cubicBezTo>
                <a:cubicBezTo>
                  <a:pt x="52015" y="2039335"/>
                  <a:pt x="50053" y="2027459"/>
                  <a:pt x="54321" y="2018923"/>
                </a:cubicBezTo>
                <a:cubicBezTo>
                  <a:pt x="59187" y="2009191"/>
                  <a:pt x="67029" y="2001209"/>
                  <a:pt x="72428" y="1991762"/>
                </a:cubicBezTo>
                <a:cubicBezTo>
                  <a:pt x="79124" y="1980044"/>
                  <a:pt x="81895" y="1965916"/>
                  <a:pt x="90535" y="1955548"/>
                </a:cubicBezTo>
                <a:cubicBezTo>
                  <a:pt x="97501" y="1947189"/>
                  <a:pt x="108642" y="1943477"/>
                  <a:pt x="117695" y="1937441"/>
                </a:cubicBezTo>
                <a:cubicBezTo>
                  <a:pt x="120713" y="1928388"/>
                  <a:pt x="124238" y="1919488"/>
                  <a:pt x="126749" y="1910281"/>
                </a:cubicBezTo>
                <a:cubicBezTo>
                  <a:pt x="157387" y="1797945"/>
                  <a:pt x="133069" y="1873215"/>
                  <a:pt x="153909" y="1810693"/>
                </a:cubicBezTo>
                <a:cubicBezTo>
                  <a:pt x="181361" y="1618530"/>
                  <a:pt x="178715" y="1690361"/>
                  <a:pt x="162963" y="1430447"/>
                </a:cubicBezTo>
                <a:cubicBezTo>
                  <a:pt x="161593" y="1407840"/>
                  <a:pt x="144601" y="1348457"/>
                  <a:pt x="135802" y="1330859"/>
                </a:cubicBezTo>
                <a:cubicBezTo>
                  <a:pt x="129766" y="1318788"/>
                  <a:pt x="122707" y="1307176"/>
                  <a:pt x="117695" y="1294645"/>
                </a:cubicBezTo>
                <a:cubicBezTo>
                  <a:pt x="110607" y="1276924"/>
                  <a:pt x="99588" y="1240325"/>
                  <a:pt x="99588" y="1240325"/>
                </a:cubicBezTo>
                <a:cubicBezTo>
                  <a:pt x="96570" y="1204111"/>
                  <a:pt x="94548" y="1167800"/>
                  <a:pt x="90535" y="1131683"/>
                </a:cubicBezTo>
                <a:cubicBezTo>
                  <a:pt x="79025" y="1028096"/>
                  <a:pt x="58670" y="1072638"/>
                  <a:pt x="90535" y="905346"/>
                </a:cubicBezTo>
                <a:cubicBezTo>
                  <a:pt x="92571" y="894657"/>
                  <a:pt x="108642" y="893275"/>
                  <a:pt x="117695" y="887239"/>
                </a:cubicBezTo>
                <a:cubicBezTo>
                  <a:pt x="123731" y="878186"/>
                  <a:pt x="127305" y="866876"/>
                  <a:pt x="135802" y="860079"/>
                </a:cubicBezTo>
                <a:cubicBezTo>
                  <a:pt x="143254" y="854117"/>
                  <a:pt x="154621" y="855661"/>
                  <a:pt x="162963" y="851026"/>
                </a:cubicBezTo>
                <a:cubicBezTo>
                  <a:pt x="181986" y="840458"/>
                  <a:pt x="196638" y="821694"/>
                  <a:pt x="217283" y="814812"/>
                </a:cubicBezTo>
                <a:cubicBezTo>
                  <a:pt x="226337" y="811794"/>
                  <a:pt x="235908" y="810026"/>
                  <a:pt x="244444" y="805758"/>
                </a:cubicBezTo>
                <a:cubicBezTo>
                  <a:pt x="254176" y="800892"/>
                  <a:pt x="261872" y="792517"/>
                  <a:pt x="271604" y="787651"/>
                </a:cubicBezTo>
                <a:cubicBezTo>
                  <a:pt x="280140" y="783383"/>
                  <a:pt x="289993" y="782357"/>
                  <a:pt x="298764" y="778598"/>
                </a:cubicBezTo>
                <a:cubicBezTo>
                  <a:pt x="409870" y="730982"/>
                  <a:pt x="271215" y="787845"/>
                  <a:pt x="362139" y="742384"/>
                </a:cubicBezTo>
                <a:cubicBezTo>
                  <a:pt x="370675" y="738116"/>
                  <a:pt x="380246" y="736349"/>
                  <a:pt x="389299" y="733331"/>
                </a:cubicBezTo>
                <a:cubicBezTo>
                  <a:pt x="407406" y="721260"/>
                  <a:pt x="422975" y="703999"/>
                  <a:pt x="443620" y="697117"/>
                </a:cubicBezTo>
                <a:cubicBezTo>
                  <a:pt x="452673" y="694099"/>
                  <a:pt x="462244" y="692331"/>
                  <a:pt x="470780" y="688063"/>
                </a:cubicBezTo>
                <a:cubicBezTo>
                  <a:pt x="480512" y="683197"/>
                  <a:pt x="489087" y="676280"/>
                  <a:pt x="497941" y="669956"/>
                </a:cubicBezTo>
                <a:cubicBezTo>
                  <a:pt x="510220" y="661186"/>
                  <a:pt x="520366" y="648924"/>
                  <a:pt x="534155" y="642796"/>
                </a:cubicBezTo>
                <a:cubicBezTo>
                  <a:pt x="548217" y="636546"/>
                  <a:pt x="564333" y="636760"/>
                  <a:pt x="579422" y="633742"/>
                </a:cubicBezTo>
                <a:lnTo>
                  <a:pt x="633743" y="579422"/>
                </a:lnTo>
                <a:cubicBezTo>
                  <a:pt x="642797" y="570368"/>
                  <a:pt x="649451" y="557987"/>
                  <a:pt x="660903" y="552261"/>
                </a:cubicBezTo>
                <a:cubicBezTo>
                  <a:pt x="705653" y="529886"/>
                  <a:pt x="684313" y="538422"/>
                  <a:pt x="724277" y="525101"/>
                </a:cubicBezTo>
                <a:cubicBezTo>
                  <a:pt x="730313" y="516047"/>
                  <a:pt x="734690" y="505634"/>
                  <a:pt x="742384" y="497940"/>
                </a:cubicBezTo>
                <a:cubicBezTo>
                  <a:pt x="759932" y="480392"/>
                  <a:pt x="774618" y="478143"/>
                  <a:pt x="796705" y="470780"/>
                </a:cubicBezTo>
                <a:cubicBezTo>
                  <a:pt x="802741" y="461727"/>
                  <a:pt x="806316" y="450417"/>
                  <a:pt x="814812" y="443620"/>
                </a:cubicBezTo>
                <a:cubicBezTo>
                  <a:pt x="822264" y="437658"/>
                  <a:pt x="833630" y="439201"/>
                  <a:pt x="841972" y="434566"/>
                </a:cubicBezTo>
                <a:cubicBezTo>
                  <a:pt x="860995" y="423997"/>
                  <a:pt x="878186" y="410423"/>
                  <a:pt x="896293" y="398352"/>
                </a:cubicBezTo>
                <a:cubicBezTo>
                  <a:pt x="905347" y="392316"/>
                  <a:pt x="915760" y="387939"/>
                  <a:pt x="923454" y="380245"/>
                </a:cubicBezTo>
                <a:cubicBezTo>
                  <a:pt x="932507" y="371192"/>
                  <a:pt x="939961" y="360187"/>
                  <a:pt x="950614" y="353085"/>
                </a:cubicBezTo>
                <a:cubicBezTo>
                  <a:pt x="958554" y="347792"/>
                  <a:pt x="969003" y="347791"/>
                  <a:pt x="977774" y="344032"/>
                </a:cubicBezTo>
                <a:cubicBezTo>
                  <a:pt x="990179" y="338716"/>
                  <a:pt x="1001917" y="331961"/>
                  <a:pt x="1013988" y="325925"/>
                </a:cubicBezTo>
                <a:cubicBezTo>
                  <a:pt x="1017006" y="316871"/>
                  <a:pt x="1016294" y="305512"/>
                  <a:pt x="1023042" y="298764"/>
                </a:cubicBezTo>
                <a:cubicBezTo>
                  <a:pt x="1029790" y="292016"/>
                  <a:pt x="1041666" y="293979"/>
                  <a:pt x="1050202" y="289711"/>
                </a:cubicBezTo>
                <a:cubicBezTo>
                  <a:pt x="1059934" y="284845"/>
                  <a:pt x="1068309" y="277640"/>
                  <a:pt x="1077363" y="271604"/>
                </a:cubicBezTo>
                <a:cubicBezTo>
                  <a:pt x="1083398" y="262550"/>
                  <a:pt x="1087775" y="252137"/>
                  <a:pt x="1095469" y="244443"/>
                </a:cubicBezTo>
                <a:cubicBezTo>
                  <a:pt x="1103163" y="236749"/>
                  <a:pt x="1114271" y="233302"/>
                  <a:pt x="1122630" y="226336"/>
                </a:cubicBezTo>
                <a:cubicBezTo>
                  <a:pt x="1132466" y="218140"/>
                  <a:pt x="1139954" y="207372"/>
                  <a:pt x="1149790" y="199176"/>
                </a:cubicBezTo>
                <a:cubicBezTo>
                  <a:pt x="1158149" y="192210"/>
                  <a:pt x="1168592" y="188035"/>
                  <a:pt x="1176951" y="181069"/>
                </a:cubicBezTo>
                <a:cubicBezTo>
                  <a:pt x="1186787" y="172873"/>
                  <a:pt x="1193458" y="161011"/>
                  <a:pt x="1204111" y="153909"/>
                </a:cubicBezTo>
                <a:cubicBezTo>
                  <a:pt x="1212051" y="148615"/>
                  <a:pt x="1222929" y="149490"/>
                  <a:pt x="1231271" y="144855"/>
                </a:cubicBezTo>
                <a:cubicBezTo>
                  <a:pt x="1250294" y="134286"/>
                  <a:pt x="1267485" y="120712"/>
                  <a:pt x="1285592" y="108641"/>
                </a:cubicBezTo>
                <a:lnTo>
                  <a:pt x="1312753" y="90535"/>
                </a:lnTo>
                <a:lnTo>
                  <a:pt x="1720159" y="99588"/>
                </a:lnTo>
                <a:cubicBezTo>
                  <a:pt x="1738501" y="100307"/>
                  <a:pt x="1756123" y="108641"/>
                  <a:pt x="1774479" y="108641"/>
                </a:cubicBezTo>
                <a:cubicBezTo>
                  <a:pt x="1828884" y="108641"/>
                  <a:pt x="1883121" y="102606"/>
                  <a:pt x="1937442" y="99588"/>
                </a:cubicBezTo>
                <a:lnTo>
                  <a:pt x="1973656" y="45267"/>
                </a:lnTo>
                <a:cubicBezTo>
                  <a:pt x="1979692" y="36214"/>
                  <a:pt x="1984069" y="25801"/>
                  <a:pt x="1991763" y="18107"/>
                </a:cubicBezTo>
                <a:lnTo>
                  <a:pt x="2009869" y="0"/>
                </a:ln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19884534">
            <a:off x="545379" y="4972860"/>
            <a:ext cx="1401761" cy="1247115"/>
            <a:chOff x="1164502" y="1970260"/>
            <a:chExt cx="1401761" cy="1247115"/>
          </a:xfrm>
        </p:grpSpPr>
        <p:sp>
          <p:nvSpPr>
            <p:cNvPr id="2" name="Round Diagonal Corner Rectangle 1"/>
            <p:cNvSpPr/>
            <p:nvPr/>
          </p:nvSpPr>
          <p:spPr>
            <a:xfrm rot="2957118">
              <a:off x="1143000" y="1991762"/>
              <a:ext cx="1247115" cy="1204111"/>
            </a:xfrm>
            <a:prstGeom prst="round2DiagRect">
              <a:avLst>
                <a:gd name="adj1" fmla="val 50000"/>
                <a:gd name="adj2" fmla="val 0"/>
              </a:avLst>
            </a:prstGeom>
            <a:solidFill>
              <a:srgbClr val="B9B5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22217" y="2299580"/>
              <a:ext cx="1344046" cy="400110"/>
            </a:xfrm>
            <a:prstGeom prst="rect">
              <a:avLst/>
            </a:prstGeom>
            <a:noFill/>
          </p:spPr>
          <p:txBody>
            <a:bodyPr wrap="square" rtlCol="0">
              <a:spAutoFit/>
            </a:bodyPr>
            <a:lstStyle/>
            <a:p>
              <a:r>
                <a:rPr lang="en-US" sz="2000" dirty="0"/>
                <a:t>unhappy</a:t>
              </a:r>
            </a:p>
          </p:txBody>
        </p:sp>
      </p:grpSp>
      <p:grpSp>
        <p:nvGrpSpPr>
          <p:cNvPr id="9" name="Group 8"/>
          <p:cNvGrpSpPr/>
          <p:nvPr/>
        </p:nvGrpSpPr>
        <p:grpSpPr>
          <a:xfrm rot="2435336">
            <a:off x="2060137" y="2357837"/>
            <a:ext cx="1249564" cy="1111709"/>
            <a:chOff x="1164502" y="1970260"/>
            <a:chExt cx="1401761" cy="1247115"/>
          </a:xfrm>
          <a:solidFill>
            <a:srgbClr val="B9B521"/>
          </a:solidFill>
        </p:grpSpPr>
        <p:sp>
          <p:nvSpPr>
            <p:cNvPr id="10" name="Round Diagonal Corner Rectangle 9"/>
            <p:cNvSpPr/>
            <p:nvPr/>
          </p:nvSpPr>
          <p:spPr>
            <a:xfrm rot="2957118">
              <a:off x="1143000" y="1991762"/>
              <a:ext cx="1247115" cy="12041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2217" y="2275214"/>
              <a:ext cx="1344046" cy="448843"/>
            </a:xfrm>
            <a:prstGeom prst="rect">
              <a:avLst/>
            </a:prstGeom>
            <a:noFill/>
          </p:spPr>
          <p:txBody>
            <a:bodyPr wrap="square" rtlCol="0">
              <a:spAutoFit/>
            </a:bodyPr>
            <a:lstStyle/>
            <a:p>
              <a:r>
                <a:rPr lang="en-US" sz="2000" dirty="0"/>
                <a:t>dead</a:t>
              </a:r>
            </a:p>
          </p:txBody>
        </p:sp>
      </p:grpSp>
      <p:grpSp>
        <p:nvGrpSpPr>
          <p:cNvPr id="12" name="Group 11"/>
          <p:cNvGrpSpPr/>
          <p:nvPr/>
        </p:nvGrpSpPr>
        <p:grpSpPr>
          <a:xfrm rot="1745523">
            <a:off x="1945347" y="3804577"/>
            <a:ext cx="1662786" cy="1247115"/>
            <a:chOff x="972228" y="1970260"/>
            <a:chExt cx="1662786" cy="1247115"/>
          </a:xfrm>
        </p:grpSpPr>
        <p:sp>
          <p:nvSpPr>
            <p:cNvPr id="13" name="Round Diagonal Corner Rectangle 12"/>
            <p:cNvSpPr/>
            <p:nvPr/>
          </p:nvSpPr>
          <p:spPr>
            <a:xfrm rot="2957118">
              <a:off x="1143000" y="1991762"/>
              <a:ext cx="1247115" cy="1204111"/>
            </a:xfrm>
            <a:prstGeom prst="round2DiagRect">
              <a:avLst>
                <a:gd name="adj1" fmla="val 50000"/>
                <a:gd name="adj2" fmla="val 0"/>
              </a:avLst>
            </a:prstGeom>
            <a:solidFill>
              <a:srgbClr val="B9B5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2228" y="2347235"/>
              <a:ext cx="1662786" cy="400110"/>
            </a:xfrm>
            <a:prstGeom prst="rect">
              <a:avLst/>
            </a:prstGeom>
            <a:noFill/>
          </p:spPr>
          <p:txBody>
            <a:bodyPr wrap="square" rtlCol="0">
              <a:spAutoFit/>
            </a:bodyPr>
            <a:lstStyle/>
            <a:p>
              <a:r>
                <a:rPr lang="en-US" sz="2000" dirty="0"/>
                <a:t>unproductive</a:t>
              </a:r>
            </a:p>
          </p:txBody>
        </p:sp>
      </p:grpSp>
      <p:grpSp>
        <p:nvGrpSpPr>
          <p:cNvPr id="27" name="Group 26"/>
          <p:cNvGrpSpPr/>
          <p:nvPr/>
        </p:nvGrpSpPr>
        <p:grpSpPr>
          <a:xfrm rot="20257183">
            <a:off x="3738960" y="2483166"/>
            <a:ext cx="1580095" cy="1247115"/>
            <a:chOff x="984577" y="1970260"/>
            <a:chExt cx="1580095" cy="1247115"/>
          </a:xfrm>
          <a:solidFill>
            <a:srgbClr val="B9B521"/>
          </a:solidFill>
        </p:grpSpPr>
        <p:sp>
          <p:nvSpPr>
            <p:cNvPr id="28" name="Round Diagonal Corner Rectangle 27"/>
            <p:cNvSpPr/>
            <p:nvPr/>
          </p:nvSpPr>
          <p:spPr>
            <a:xfrm rot="2957118">
              <a:off x="1143000" y="1991762"/>
              <a:ext cx="1247115" cy="12041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577" y="2344655"/>
              <a:ext cx="1580095" cy="400110"/>
            </a:xfrm>
            <a:prstGeom prst="rect">
              <a:avLst/>
            </a:prstGeom>
            <a:noFill/>
          </p:spPr>
          <p:txBody>
            <a:bodyPr wrap="square" rtlCol="0">
              <a:spAutoFit/>
            </a:bodyPr>
            <a:lstStyle/>
            <a:p>
              <a:r>
                <a:rPr lang="en-US" sz="2000" dirty="0"/>
                <a:t>unsuccessful</a:t>
              </a:r>
            </a:p>
          </p:txBody>
        </p:sp>
      </p:grpSp>
      <p:grpSp>
        <p:nvGrpSpPr>
          <p:cNvPr id="32" name="Group 31"/>
          <p:cNvGrpSpPr/>
          <p:nvPr/>
        </p:nvGrpSpPr>
        <p:grpSpPr>
          <a:xfrm>
            <a:off x="7925078" y="1077873"/>
            <a:ext cx="3765529" cy="5208915"/>
            <a:chOff x="7925078" y="1077873"/>
            <a:chExt cx="3765529" cy="5208915"/>
          </a:xfrm>
        </p:grpSpPr>
        <p:sp>
          <p:nvSpPr>
            <p:cNvPr id="30" name="Freeform 29"/>
            <p:cNvSpPr/>
            <p:nvPr/>
          </p:nvSpPr>
          <p:spPr>
            <a:xfrm>
              <a:off x="9325069" y="1792586"/>
              <a:ext cx="869133" cy="3793402"/>
            </a:xfrm>
            <a:custGeom>
              <a:avLst/>
              <a:gdLst>
                <a:gd name="connsiteX0" fmla="*/ 0 w 869133"/>
                <a:gd name="connsiteY0" fmla="*/ 0 h 3793402"/>
                <a:gd name="connsiteX1" fmla="*/ 72428 w 869133"/>
                <a:gd name="connsiteY1" fmla="*/ 27161 h 3793402"/>
                <a:gd name="connsiteX2" fmla="*/ 99588 w 869133"/>
                <a:gd name="connsiteY2" fmla="*/ 45267 h 3793402"/>
                <a:gd name="connsiteX3" fmla="*/ 135802 w 869133"/>
                <a:gd name="connsiteY3" fmla="*/ 63374 h 3793402"/>
                <a:gd name="connsiteX4" fmla="*/ 172016 w 869133"/>
                <a:gd name="connsiteY4" fmla="*/ 90535 h 3793402"/>
                <a:gd name="connsiteX5" fmla="*/ 199177 w 869133"/>
                <a:gd name="connsiteY5" fmla="*/ 108642 h 3793402"/>
                <a:gd name="connsiteX6" fmla="*/ 253497 w 869133"/>
                <a:gd name="connsiteY6" fmla="*/ 172016 h 3793402"/>
                <a:gd name="connsiteX7" fmla="*/ 262551 w 869133"/>
                <a:gd name="connsiteY7" fmla="*/ 199176 h 3793402"/>
                <a:gd name="connsiteX8" fmla="*/ 280658 w 869133"/>
                <a:gd name="connsiteY8" fmla="*/ 226337 h 3793402"/>
                <a:gd name="connsiteX9" fmla="*/ 298765 w 869133"/>
                <a:gd name="connsiteY9" fmla="*/ 262551 h 3793402"/>
                <a:gd name="connsiteX10" fmla="*/ 307818 w 869133"/>
                <a:gd name="connsiteY10" fmla="*/ 298764 h 3793402"/>
                <a:gd name="connsiteX11" fmla="*/ 325925 w 869133"/>
                <a:gd name="connsiteY11" fmla="*/ 344032 h 3793402"/>
                <a:gd name="connsiteX12" fmla="*/ 344032 w 869133"/>
                <a:gd name="connsiteY12" fmla="*/ 434566 h 3793402"/>
                <a:gd name="connsiteX13" fmla="*/ 334979 w 869133"/>
                <a:gd name="connsiteY13" fmla="*/ 733331 h 3793402"/>
                <a:gd name="connsiteX14" fmla="*/ 316872 w 869133"/>
                <a:gd name="connsiteY14" fmla="*/ 832919 h 3793402"/>
                <a:gd name="connsiteX15" fmla="*/ 307818 w 869133"/>
                <a:gd name="connsiteY15" fmla="*/ 887240 h 3793402"/>
                <a:gd name="connsiteX16" fmla="*/ 298765 w 869133"/>
                <a:gd name="connsiteY16" fmla="*/ 923454 h 3793402"/>
                <a:gd name="connsiteX17" fmla="*/ 289711 w 869133"/>
                <a:gd name="connsiteY17" fmla="*/ 986828 h 3793402"/>
                <a:gd name="connsiteX18" fmla="*/ 262551 w 869133"/>
                <a:gd name="connsiteY18" fmla="*/ 1122630 h 3793402"/>
                <a:gd name="connsiteX19" fmla="*/ 253497 w 869133"/>
                <a:gd name="connsiteY19" fmla="*/ 1167897 h 3793402"/>
                <a:gd name="connsiteX20" fmla="*/ 271604 w 869133"/>
                <a:gd name="connsiteY20" fmla="*/ 1367073 h 3793402"/>
                <a:gd name="connsiteX21" fmla="*/ 280658 w 869133"/>
                <a:gd name="connsiteY21" fmla="*/ 1394234 h 3793402"/>
                <a:gd name="connsiteX22" fmla="*/ 298765 w 869133"/>
                <a:gd name="connsiteY22" fmla="*/ 1421394 h 3793402"/>
                <a:gd name="connsiteX23" fmla="*/ 353085 w 869133"/>
                <a:gd name="connsiteY23" fmla="*/ 1457608 h 3793402"/>
                <a:gd name="connsiteX24" fmla="*/ 371192 w 869133"/>
                <a:gd name="connsiteY24" fmla="*/ 1484768 h 3793402"/>
                <a:gd name="connsiteX25" fmla="*/ 434567 w 869133"/>
                <a:gd name="connsiteY25" fmla="*/ 1530036 h 3793402"/>
                <a:gd name="connsiteX26" fmla="*/ 461727 w 869133"/>
                <a:gd name="connsiteY26" fmla="*/ 1539089 h 3793402"/>
                <a:gd name="connsiteX27" fmla="*/ 488887 w 869133"/>
                <a:gd name="connsiteY27" fmla="*/ 1566250 h 3793402"/>
                <a:gd name="connsiteX28" fmla="*/ 543208 w 869133"/>
                <a:gd name="connsiteY28" fmla="*/ 1602464 h 3793402"/>
                <a:gd name="connsiteX29" fmla="*/ 588476 w 869133"/>
                <a:gd name="connsiteY29" fmla="*/ 1656784 h 3793402"/>
                <a:gd name="connsiteX30" fmla="*/ 615636 w 869133"/>
                <a:gd name="connsiteY30" fmla="*/ 1665838 h 3793402"/>
                <a:gd name="connsiteX31" fmla="*/ 660903 w 869133"/>
                <a:gd name="connsiteY31" fmla="*/ 1711105 h 3793402"/>
                <a:gd name="connsiteX32" fmla="*/ 679010 w 869133"/>
                <a:gd name="connsiteY32" fmla="*/ 1738265 h 3793402"/>
                <a:gd name="connsiteX33" fmla="*/ 706171 w 869133"/>
                <a:gd name="connsiteY33" fmla="*/ 1747319 h 3793402"/>
                <a:gd name="connsiteX34" fmla="*/ 733331 w 869133"/>
                <a:gd name="connsiteY34" fmla="*/ 1765426 h 3793402"/>
                <a:gd name="connsiteX35" fmla="*/ 760491 w 869133"/>
                <a:gd name="connsiteY35" fmla="*/ 2353901 h 3793402"/>
                <a:gd name="connsiteX36" fmla="*/ 769545 w 869133"/>
                <a:gd name="connsiteY36" fmla="*/ 2426329 h 3793402"/>
                <a:gd name="connsiteX37" fmla="*/ 778598 w 869133"/>
                <a:gd name="connsiteY37" fmla="*/ 2534970 h 3793402"/>
                <a:gd name="connsiteX38" fmla="*/ 787652 w 869133"/>
                <a:gd name="connsiteY38" fmla="*/ 2562131 h 3793402"/>
                <a:gd name="connsiteX39" fmla="*/ 796705 w 869133"/>
                <a:gd name="connsiteY39" fmla="*/ 2598345 h 3793402"/>
                <a:gd name="connsiteX40" fmla="*/ 805759 w 869133"/>
                <a:gd name="connsiteY40" fmla="*/ 2625505 h 3793402"/>
                <a:gd name="connsiteX41" fmla="*/ 814812 w 869133"/>
                <a:gd name="connsiteY41" fmla="*/ 2661719 h 3793402"/>
                <a:gd name="connsiteX42" fmla="*/ 832919 w 869133"/>
                <a:gd name="connsiteY42" fmla="*/ 2697933 h 3793402"/>
                <a:gd name="connsiteX43" fmla="*/ 841973 w 869133"/>
                <a:gd name="connsiteY43" fmla="*/ 2761307 h 3793402"/>
                <a:gd name="connsiteX44" fmla="*/ 860080 w 869133"/>
                <a:gd name="connsiteY44" fmla="*/ 2879002 h 3793402"/>
                <a:gd name="connsiteX45" fmla="*/ 869133 w 869133"/>
                <a:gd name="connsiteY45" fmla="*/ 3069125 h 3793402"/>
                <a:gd name="connsiteX46" fmla="*/ 860080 w 869133"/>
                <a:gd name="connsiteY46" fmla="*/ 3440317 h 3793402"/>
                <a:gd name="connsiteX47" fmla="*/ 841973 w 869133"/>
                <a:gd name="connsiteY47" fmla="*/ 3494638 h 3793402"/>
                <a:gd name="connsiteX48" fmla="*/ 832919 w 869133"/>
                <a:gd name="connsiteY48" fmla="*/ 3521798 h 3793402"/>
                <a:gd name="connsiteX49" fmla="*/ 814812 w 869133"/>
                <a:gd name="connsiteY49" fmla="*/ 3548959 h 3793402"/>
                <a:gd name="connsiteX50" fmla="*/ 769545 w 869133"/>
                <a:gd name="connsiteY50" fmla="*/ 3630440 h 3793402"/>
                <a:gd name="connsiteX51" fmla="*/ 715224 w 869133"/>
                <a:gd name="connsiteY51" fmla="*/ 3666654 h 3793402"/>
                <a:gd name="connsiteX52" fmla="*/ 660903 w 869133"/>
                <a:gd name="connsiteY52" fmla="*/ 3711921 h 3793402"/>
                <a:gd name="connsiteX53" fmla="*/ 606582 w 869133"/>
                <a:gd name="connsiteY53" fmla="*/ 3757188 h 3793402"/>
                <a:gd name="connsiteX54" fmla="*/ 570369 w 869133"/>
                <a:gd name="connsiteY54" fmla="*/ 3793402 h 379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9133" h="3793402">
                  <a:moveTo>
                    <a:pt x="0" y="0"/>
                  </a:moveTo>
                  <a:cubicBezTo>
                    <a:pt x="24143" y="9054"/>
                    <a:pt x="48955" y="16491"/>
                    <a:pt x="72428" y="27161"/>
                  </a:cubicBezTo>
                  <a:cubicBezTo>
                    <a:pt x="82333" y="31663"/>
                    <a:pt x="90141" y="39869"/>
                    <a:pt x="99588" y="45267"/>
                  </a:cubicBezTo>
                  <a:cubicBezTo>
                    <a:pt x="111306" y="51963"/>
                    <a:pt x="124357" y="56221"/>
                    <a:pt x="135802" y="63374"/>
                  </a:cubicBezTo>
                  <a:cubicBezTo>
                    <a:pt x="148598" y="71371"/>
                    <a:pt x="159737" y="81765"/>
                    <a:pt x="172016" y="90535"/>
                  </a:cubicBezTo>
                  <a:cubicBezTo>
                    <a:pt x="180870" y="96860"/>
                    <a:pt x="190123" y="102606"/>
                    <a:pt x="199177" y="108642"/>
                  </a:cubicBezTo>
                  <a:cubicBezTo>
                    <a:pt x="247677" y="205648"/>
                    <a:pt x="180049" y="83880"/>
                    <a:pt x="253497" y="172016"/>
                  </a:cubicBezTo>
                  <a:cubicBezTo>
                    <a:pt x="259606" y="179347"/>
                    <a:pt x="258283" y="190640"/>
                    <a:pt x="262551" y="199176"/>
                  </a:cubicBezTo>
                  <a:cubicBezTo>
                    <a:pt x="267417" y="208908"/>
                    <a:pt x="275259" y="216890"/>
                    <a:pt x="280658" y="226337"/>
                  </a:cubicBezTo>
                  <a:cubicBezTo>
                    <a:pt x="287354" y="238055"/>
                    <a:pt x="292729" y="250480"/>
                    <a:pt x="298765" y="262551"/>
                  </a:cubicBezTo>
                  <a:cubicBezTo>
                    <a:pt x="301783" y="274622"/>
                    <a:pt x="303883" y="286960"/>
                    <a:pt x="307818" y="298764"/>
                  </a:cubicBezTo>
                  <a:cubicBezTo>
                    <a:pt x="312957" y="314182"/>
                    <a:pt x="321738" y="328329"/>
                    <a:pt x="325925" y="344032"/>
                  </a:cubicBezTo>
                  <a:cubicBezTo>
                    <a:pt x="333855" y="373769"/>
                    <a:pt x="344032" y="434566"/>
                    <a:pt x="344032" y="434566"/>
                  </a:cubicBezTo>
                  <a:cubicBezTo>
                    <a:pt x="341014" y="534154"/>
                    <a:pt x="339955" y="633821"/>
                    <a:pt x="334979" y="733331"/>
                  </a:cubicBezTo>
                  <a:cubicBezTo>
                    <a:pt x="331911" y="794689"/>
                    <a:pt x="326584" y="784361"/>
                    <a:pt x="316872" y="832919"/>
                  </a:cubicBezTo>
                  <a:cubicBezTo>
                    <a:pt x="313272" y="850919"/>
                    <a:pt x="311418" y="869240"/>
                    <a:pt x="307818" y="887240"/>
                  </a:cubicBezTo>
                  <a:cubicBezTo>
                    <a:pt x="305378" y="899441"/>
                    <a:pt x="300991" y="911212"/>
                    <a:pt x="298765" y="923454"/>
                  </a:cubicBezTo>
                  <a:cubicBezTo>
                    <a:pt x="294948" y="944449"/>
                    <a:pt x="293528" y="965833"/>
                    <a:pt x="289711" y="986828"/>
                  </a:cubicBezTo>
                  <a:cubicBezTo>
                    <a:pt x="281453" y="1032247"/>
                    <a:pt x="271605" y="1077363"/>
                    <a:pt x="262551" y="1122630"/>
                  </a:cubicBezTo>
                  <a:lnTo>
                    <a:pt x="253497" y="1167897"/>
                  </a:lnTo>
                  <a:cubicBezTo>
                    <a:pt x="257848" y="1237517"/>
                    <a:pt x="256816" y="1300530"/>
                    <a:pt x="271604" y="1367073"/>
                  </a:cubicBezTo>
                  <a:cubicBezTo>
                    <a:pt x="273674" y="1376389"/>
                    <a:pt x="276390" y="1385698"/>
                    <a:pt x="280658" y="1394234"/>
                  </a:cubicBezTo>
                  <a:cubicBezTo>
                    <a:pt x="285524" y="1403966"/>
                    <a:pt x="290576" y="1414229"/>
                    <a:pt x="298765" y="1421394"/>
                  </a:cubicBezTo>
                  <a:cubicBezTo>
                    <a:pt x="315142" y="1435724"/>
                    <a:pt x="353085" y="1457608"/>
                    <a:pt x="353085" y="1457608"/>
                  </a:cubicBezTo>
                  <a:cubicBezTo>
                    <a:pt x="359121" y="1466661"/>
                    <a:pt x="363498" y="1477074"/>
                    <a:pt x="371192" y="1484768"/>
                  </a:cubicBezTo>
                  <a:cubicBezTo>
                    <a:pt x="375295" y="1488871"/>
                    <a:pt x="424284" y="1524894"/>
                    <a:pt x="434567" y="1530036"/>
                  </a:cubicBezTo>
                  <a:cubicBezTo>
                    <a:pt x="443103" y="1534304"/>
                    <a:pt x="452674" y="1536071"/>
                    <a:pt x="461727" y="1539089"/>
                  </a:cubicBezTo>
                  <a:cubicBezTo>
                    <a:pt x="470780" y="1548143"/>
                    <a:pt x="478781" y="1558389"/>
                    <a:pt x="488887" y="1566250"/>
                  </a:cubicBezTo>
                  <a:cubicBezTo>
                    <a:pt x="506065" y="1579611"/>
                    <a:pt x="543208" y="1602464"/>
                    <a:pt x="543208" y="1602464"/>
                  </a:cubicBezTo>
                  <a:cubicBezTo>
                    <a:pt x="556570" y="1622506"/>
                    <a:pt x="567562" y="1642841"/>
                    <a:pt x="588476" y="1656784"/>
                  </a:cubicBezTo>
                  <a:cubicBezTo>
                    <a:pt x="596416" y="1662078"/>
                    <a:pt x="606583" y="1662820"/>
                    <a:pt x="615636" y="1665838"/>
                  </a:cubicBezTo>
                  <a:cubicBezTo>
                    <a:pt x="663921" y="1738265"/>
                    <a:pt x="600547" y="1650749"/>
                    <a:pt x="660903" y="1711105"/>
                  </a:cubicBezTo>
                  <a:cubicBezTo>
                    <a:pt x="668597" y="1718799"/>
                    <a:pt x="670513" y="1731468"/>
                    <a:pt x="679010" y="1738265"/>
                  </a:cubicBezTo>
                  <a:cubicBezTo>
                    <a:pt x="686462" y="1744227"/>
                    <a:pt x="697635" y="1743051"/>
                    <a:pt x="706171" y="1747319"/>
                  </a:cubicBezTo>
                  <a:cubicBezTo>
                    <a:pt x="715903" y="1752185"/>
                    <a:pt x="724278" y="1759390"/>
                    <a:pt x="733331" y="1765426"/>
                  </a:cubicBezTo>
                  <a:cubicBezTo>
                    <a:pt x="808591" y="1991207"/>
                    <a:pt x="743274" y="1777142"/>
                    <a:pt x="760491" y="2353901"/>
                  </a:cubicBezTo>
                  <a:cubicBezTo>
                    <a:pt x="761217" y="2378221"/>
                    <a:pt x="767124" y="2402119"/>
                    <a:pt x="769545" y="2426329"/>
                  </a:cubicBezTo>
                  <a:cubicBezTo>
                    <a:pt x="773161" y="2462488"/>
                    <a:pt x="773795" y="2498950"/>
                    <a:pt x="778598" y="2534970"/>
                  </a:cubicBezTo>
                  <a:cubicBezTo>
                    <a:pt x="779859" y="2544430"/>
                    <a:pt x="785030" y="2552955"/>
                    <a:pt x="787652" y="2562131"/>
                  </a:cubicBezTo>
                  <a:cubicBezTo>
                    <a:pt x="791070" y="2574095"/>
                    <a:pt x="793287" y="2586381"/>
                    <a:pt x="796705" y="2598345"/>
                  </a:cubicBezTo>
                  <a:cubicBezTo>
                    <a:pt x="799327" y="2607521"/>
                    <a:pt x="803137" y="2616329"/>
                    <a:pt x="805759" y="2625505"/>
                  </a:cubicBezTo>
                  <a:cubicBezTo>
                    <a:pt x="809177" y="2637469"/>
                    <a:pt x="810443" y="2650068"/>
                    <a:pt x="814812" y="2661719"/>
                  </a:cubicBezTo>
                  <a:cubicBezTo>
                    <a:pt x="819551" y="2674356"/>
                    <a:pt x="826883" y="2685862"/>
                    <a:pt x="832919" y="2697933"/>
                  </a:cubicBezTo>
                  <a:cubicBezTo>
                    <a:pt x="835937" y="2719058"/>
                    <a:pt x="839480" y="2740114"/>
                    <a:pt x="841973" y="2761307"/>
                  </a:cubicBezTo>
                  <a:cubicBezTo>
                    <a:pt x="854704" y="2869524"/>
                    <a:pt x="840576" y="2820494"/>
                    <a:pt x="860080" y="2879002"/>
                  </a:cubicBezTo>
                  <a:cubicBezTo>
                    <a:pt x="863098" y="2942376"/>
                    <a:pt x="869133" y="3005679"/>
                    <a:pt x="869133" y="3069125"/>
                  </a:cubicBezTo>
                  <a:cubicBezTo>
                    <a:pt x="869133" y="3192892"/>
                    <a:pt x="867964" y="3316801"/>
                    <a:pt x="860080" y="3440317"/>
                  </a:cubicBezTo>
                  <a:cubicBezTo>
                    <a:pt x="858864" y="3459365"/>
                    <a:pt x="848009" y="3476531"/>
                    <a:pt x="841973" y="3494638"/>
                  </a:cubicBezTo>
                  <a:cubicBezTo>
                    <a:pt x="838955" y="3503691"/>
                    <a:pt x="838213" y="3513858"/>
                    <a:pt x="832919" y="3521798"/>
                  </a:cubicBezTo>
                  <a:lnTo>
                    <a:pt x="814812" y="3548959"/>
                  </a:lnTo>
                  <a:cubicBezTo>
                    <a:pt x="805378" y="3577262"/>
                    <a:pt x="796229" y="3612651"/>
                    <a:pt x="769545" y="3630440"/>
                  </a:cubicBezTo>
                  <a:cubicBezTo>
                    <a:pt x="751438" y="3642511"/>
                    <a:pt x="730612" y="3651266"/>
                    <a:pt x="715224" y="3666654"/>
                  </a:cubicBezTo>
                  <a:cubicBezTo>
                    <a:pt x="635877" y="3746001"/>
                    <a:pt x="736530" y="3648899"/>
                    <a:pt x="660903" y="3711921"/>
                  </a:cubicBezTo>
                  <a:cubicBezTo>
                    <a:pt x="591194" y="3770012"/>
                    <a:pt x="674018" y="3712231"/>
                    <a:pt x="606582" y="3757188"/>
                  </a:cubicBezTo>
                  <a:cubicBezTo>
                    <a:pt x="584733" y="3789964"/>
                    <a:pt x="598208" y="3779483"/>
                    <a:pt x="570369" y="3793402"/>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rot="701713">
              <a:off x="10176762" y="5039673"/>
              <a:ext cx="1513845" cy="1247115"/>
              <a:chOff x="1101533" y="1970260"/>
              <a:chExt cx="1513845" cy="1247115"/>
            </a:xfrm>
          </p:grpSpPr>
          <p:sp>
            <p:nvSpPr>
              <p:cNvPr id="16" name="Round Diagonal Corner Rectangle 15"/>
              <p:cNvSpPr/>
              <p:nvPr/>
            </p:nvSpPr>
            <p:spPr>
              <a:xfrm rot="2957118">
                <a:off x="1143000" y="1991762"/>
                <a:ext cx="1247115" cy="12041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01533" y="2332131"/>
                <a:ext cx="1513845" cy="400110"/>
              </a:xfrm>
              <a:prstGeom prst="rect">
                <a:avLst/>
              </a:prstGeom>
              <a:noFill/>
            </p:spPr>
            <p:txBody>
              <a:bodyPr wrap="square" rtlCol="0">
                <a:spAutoFit/>
              </a:bodyPr>
              <a:lstStyle/>
              <a:p>
                <a:r>
                  <a:rPr lang="en-US" sz="2000" dirty="0"/>
                  <a:t>worthwhile</a:t>
                </a:r>
              </a:p>
            </p:txBody>
          </p:sp>
        </p:grpSp>
        <p:grpSp>
          <p:nvGrpSpPr>
            <p:cNvPr id="18" name="Group 17"/>
            <p:cNvGrpSpPr/>
            <p:nvPr/>
          </p:nvGrpSpPr>
          <p:grpSpPr>
            <a:xfrm rot="19843416">
              <a:off x="8246863" y="2784800"/>
              <a:ext cx="1401761" cy="1247115"/>
              <a:chOff x="1164502" y="1970260"/>
              <a:chExt cx="1401761" cy="1247115"/>
            </a:xfrm>
          </p:grpSpPr>
          <p:sp>
            <p:nvSpPr>
              <p:cNvPr id="19" name="Round Diagonal Corner Rectangle 18"/>
              <p:cNvSpPr/>
              <p:nvPr/>
            </p:nvSpPr>
            <p:spPr>
              <a:xfrm rot="2957118">
                <a:off x="1143000" y="1991762"/>
                <a:ext cx="1247115" cy="12041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22217" y="2299580"/>
                <a:ext cx="1344046" cy="400110"/>
              </a:xfrm>
              <a:prstGeom prst="rect">
                <a:avLst/>
              </a:prstGeom>
              <a:noFill/>
            </p:spPr>
            <p:txBody>
              <a:bodyPr wrap="square" rtlCol="0">
                <a:spAutoFit/>
              </a:bodyPr>
              <a:lstStyle/>
              <a:p>
                <a:r>
                  <a:rPr lang="en-US" sz="2000" dirty="0"/>
                  <a:t>fruitful</a:t>
                </a:r>
              </a:p>
            </p:txBody>
          </p:sp>
        </p:grpSp>
        <p:grpSp>
          <p:nvGrpSpPr>
            <p:cNvPr id="21" name="Group 20"/>
            <p:cNvGrpSpPr/>
            <p:nvPr/>
          </p:nvGrpSpPr>
          <p:grpSpPr>
            <a:xfrm>
              <a:off x="7925078" y="1077873"/>
              <a:ext cx="1344046" cy="1247115"/>
              <a:chOff x="1130271" y="1970260"/>
              <a:chExt cx="1344046" cy="1247115"/>
            </a:xfrm>
          </p:grpSpPr>
          <p:sp>
            <p:nvSpPr>
              <p:cNvPr id="22" name="Round Diagonal Corner Rectangle 21"/>
              <p:cNvSpPr/>
              <p:nvPr/>
            </p:nvSpPr>
            <p:spPr>
              <a:xfrm rot="2957118">
                <a:off x="1143000" y="1991762"/>
                <a:ext cx="1247115" cy="12041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30271" y="2374811"/>
                <a:ext cx="1344046" cy="400110"/>
              </a:xfrm>
              <a:prstGeom prst="rect">
                <a:avLst/>
              </a:prstGeom>
              <a:noFill/>
            </p:spPr>
            <p:txBody>
              <a:bodyPr wrap="square" rtlCol="0">
                <a:spAutoFit/>
              </a:bodyPr>
              <a:lstStyle/>
              <a:p>
                <a:r>
                  <a:rPr lang="en-US" sz="2000" dirty="0"/>
                  <a:t>productive</a:t>
                </a:r>
              </a:p>
            </p:txBody>
          </p:sp>
        </p:grpSp>
        <p:grpSp>
          <p:nvGrpSpPr>
            <p:cNvPr id="24" name="Group 23"/>
            <p:cNvGrpSpPr/>
            <p:nvPr/>
          </p:nvGrpSpPr>
          <p:grpSpPr>
            <a:xfrm>
              <a:off x="10208033" y="3301637"/>
              <a:ext cx="1401761" cy="1247115"/>
              <a:chOff x="1164502" y="1970260"/>
              <a:chExt cx="1401761" cy="1247115"/>
            </a:xfrm>
          </p:grpSpPr>
          <p:sp>
            <p:nvSpPr>
              <p:cNvPr id="25" name="Round Diagonal Corner Rectangle 24"/>
              <p:cNvSpPr/>
              <p:nvPr/>
            </p:nvSpPr>
            <p:spPr>
              <a:xfrm rot="2957118">
                <a:off x="1143000" y="1991762"/>
                <a:ext cx="1247115" cy="12041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22217" y="2299580"/>
                <a:ext cx="1344046" cy="400110"/>
              </a:xfrm>
              <a:prstGeom prst="rect">
                <a:avLst/>
              </a:prstGeom>
              <a:noFill/>
            </p:spPr>
            <p:txBody>
              <a:bodyPr wrap="square" rtlCol="0">
                <a:spAutoFit/>
              </a:bodyPr>
              <a:lstStyle/>
              <a:p>
                <a:r>
                  <a:rPr lang="en-US" sz="2000" dirty="0"/>
                  <a:t>abundant</a:t>
                </a:r>
              </a:p>
            </p:txBody>
          </p:sp>
        </p:grpSp>
        <p:grpSp>
          <p:nvGrpSpPr>
            <p:cNvPr id="35" name="Group 48"/>
            <p:cNvGrpSpPr/>
            <p:nvPr/>
          </p:nvGrpSpPr>
          <p:grpSpPr>
            <a:xfrm rot="2963729">
              <a:off x="9468693" y="4357762"/>
              <a:ext cx="816641" cy="1139546"/>
              <a:chOff x="5638800" y="3223341"/>
              <a:chExt cx="1676400" cy="2339259"/>
            </a:xfrm>
          </p:grpSpPr>
          <p:sp>
            <p:nvSpPr>
              <p:cNvPr id="58" name="Oval 57"/>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49"/>
            <p:cNvGrpSpPr/>
            <p:nvPr/>
          </p:nvGrpSpPr>
          <p:grpSpPr>
            <a:xfrm rot="19828918">
              <a:off x="9468766" y="2002682"/>
              <a:ext cx="816641" cy="1139546"/>
              <a:chOff x="5638800" y="3223341"/>
              <a:chExt cx="1676400" cy="2339259"/>
            </a:xfrm>
          </p:grpSpPr>
          <p:sp>
            <p:nvSpPr>
              <p:cNvPr id="48" name="Oval 47"/>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0"/>
            <p:cNvGrpSpPr/>
            <p:nvPr/>
          </p:nvGrpSpPr>
          <p:grpSpPr>
            <a:xfrm rot="21134140">
              <a:off x="9299852" y="3103783"/>
              <a:ext cx="637980" cy="890241"/>
              <a:chOff x="5638800" y="3223341"/>
              <a:chExt cx="1676400" cy="2339259"/>
            </a:xfrm>
          </p:grpSpPr>
          <p:sp>
            <p:nvSpPr>
              <p:cNvPr id="38" name="Oval 37"/>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p:cNvSpPr/>
          <p:nvPr/>
        </p:nvSpPr>
        <p:spPr>
          <a:xfrm>
            <a:off x="4558954" y="4106971"/>
            <a:ext cx="3586922" cy="2062103"/>
          </a:xfrm>
          <a:prstGeom prst="rect">
            <a:avLst/>
          </a:prstGeom>
        </p:spPr>
        <p:txBody>
          <a:bodyPr wrap="square">
            <a:spAutoFit/>
          </a:bodyPr>
          <a:lstStyle/>
          <a:p>
            <a:pPr algn="ctr"/>
            <a:r>
              <a:rPr lang="en-US" sz="3200" dirty="0">
                <a:solidFill>
                  <a:schemeClr val="accent5">
                    <a:lumMod val="20000"/>
                    <a:lumOff val="80000"/>
                  </a:schemeClr>
                </a:solidFill>
                <a:latin typeface="Open Sans"/>
              </a:rPr>
              <a:t>Which of these words would you like to describe your life?</a:t>
            </a:r>
            <a:endParaRPr lang="en-US" sz="3200" dirty="0">
              <a:solidFill>
                <a:schemeClr val="accent5">
                  <a:lumMod val="20000"/>
                  <a:lumOff val="80000"/>
                </a:schemeClr>
              </a:solidFill>
            </a:endParaRPr>
          </a:p>
        </p:txBody>
      </p:sp>
    </p:spTree>
    <p:extLst>
      <p:ext uri="{BB962C8B-B14F-4D97-AF65-F5344CB8AC3E}">
        <p14:creationId xmlns:p14="http://schemas.microsoft.com/office/powerpoint/2010/main" val="422447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4626321"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Metaphors</a:t>
            </a:r>
          </a:p>
        </p:txBody>
      </p:sp>
      <p:sp>
        <p:nvSpPr>
          <p:cNvPr id="4" name="TextBox 3"/>
          <p:cNvSpPr txBox="1"/>
          <p:nvPr/>
        </p:nvSpPr>
        <p:spPr>
          <a:xfrm>
            <a:off x="0" y="6550223"/>
            <a:ext cx="3779326" cy="307777"/>
          </a:xfrm>
          <a:prstGeom prst="rect">
            <a:avLst/>
          </a:prstGeom>
          <a:noFill/>
        </p:spPr>
        <p:txBody>
          <a:bodyPr wrap="square" rtlCol="0">
            <a:spAutoFit/>
          </a:bodyPr>
          <a:lstStyle/>
          <a:p>
            <a:r>
              <a:rPr lang="en-US" sz="1400" dirty="0">
                <a:solidFill>
                  <a:schemeClr val="bg1"/>
                </a:solidFill>
              </a:rPr>
              <a:t>John 15:4</a:t>
            </a:r>
          </a:p>
        </p:txBody>
      </p:sp>
      <p:sp>
        <p:nvSpPr>
          <p:cNvPr id="6" name="Rectangle 5"/>
          <p:cNvSpPr/>
          <p:nvPr/>
        </p:nvSpPr>
        <p:spPr>
          <a:xfrm>
            <a:off x="3005931" y="294640"/>
            <a:ext cx="9009596" cy="400110"/>
          </a:xfrm>
          <a:prstGeom prst="rect">
            <a:avLst/>
          </a:prstGeom>
        </p:spPr>
        <p:txBody>
          <a:bodyPr wrap="square">
            <a:spAutoFit/>
          </a:bodyPr>
          <a:lstStyle/>
          <a:p>
            <a:r>
              <a:rPr lang="en-US" sz="2000" dirty="0">
                <a:solidFill>
                  <a:schemeClr val="bg1"/>
                </a:solidFill>
                <a:latin typeface="Open Sans"/>
              </a:rPr>
              <a:t>Israel’s prophets commonly used grapevines and vineyards as metaphors </a:t>
            </a:r>
            <a:endParaRPr lang="en-US" sz="2000" dirty="0">
              <a:solidFill>
                <a:schemeClr val="bg1"/>
              </a:solidFill>
            </a:endParaRPr>
          </a:p>
        </p:txBody>
      </p:sp>
      <p:pic>
        <p:nvPicPr>
          <p:cNvPr id="2050" name="Picture 2" descr="grapev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42" y="1261311"/>
            <a:ext cx="3143983" cy="2263669"/>
          </a:xfrm>
          <a:prstGeom prst="rect">
            <a:avLst/>
          </a:prstGeom>
          <a:noFill/>
          <a:extLst>
            <a:ext uri="{909E8E84-426E-40DD-AFC4-6F175D3DCCD1}">
              <a14:hiddenFill xmlns:a14="http://schemas.microsoft.com/office/drawing/2010/main">
                <a:solidFill>
                  <a:srgbClr val="FFFFFF"/>
                </a:solidFill>
              </a14:hiddenFill>
            </a:ext>
          </a:extLst>
        </p:spPr>
      </p:pic>
      <p:grpSp>
        <p:nvGrpSpPr>
          <p:cNvPr id="2053" name="Group 2052"/>
          <p:cNvGrpSpPr/>
          <p:nvPr/>
        </p:nvGrpSpPr>
        <p:grpSpPr>
          <a:xfrm>
            <a:off x="178192" y="1277725"/>
            <a:ext cx="4314181" cy="2384243"/>
            <a:chOff x="178192" y="1277725"/>
            <a:chExt cx="4314181" cy="2384243"/>
          </a:xfrm>
        </p:grpSpPr>
        <p:sp>
          <p:nvSpPr>
            <p:cNvPr id="2048" name="Rectangle 2047"/>
            <p:cNvSpPr/>
            <p:nvPr/>
          </p:nvSpPr>
          <p:spPr>
            <a:xfrm>
              <a:off x="1052075" y="1353644"/>
              <a:ext cx="3440298" cy="2308324"/>
            </a:xfrm>
            <a:prstGeom prst="rect">
              <a:avLst/>
            </a:prstGeom>
          </p:spPr>
          <p:txBody>
            <a:bodyPr wrap="square">
              <a:spAutoFit/>
            </a:bodyPr>
            <a:lstStyle/>
            <a:p>
              <a:r>
                <a:rPr lang="en-US" dirty="0">
                  <a:solidFill>
                    <a:schemeClr val="bg1"/>
                  </a:solidFill>
                  <a:latin typeface="Palatino"/>
                </a:rPr>
                <a:t>For the vineyard of the </a:t>
              </a:r>
              <a:r>
                <a:rPr lang="en-US" cap="small" dirty="0">
                  <a:solidFill>
                    <a:schemeClr val="bg1"/>
                  </a:solidFill>
                  <a:latin typeface="Palatino"/>
                </a:rPr>
                <a:t>Lord</a:t>
              </a:r>
              <a:r>
                <a:rPr lang="en-US" dirty="0">
                  <a:solidFill>
                    <a:schemeClr val="bg1"/>
                  </a:solidFill>
                  <a:latin typeface="Palatino"/>
                </a:rPr>
                <a:t> of hosts </a:t>
              </a:r>
              <a:r>
                <a:rPr lang="en-US" i="1" dirty="0">
                  <a:solidFill>
                    <a:schemeClr val="bg1"/>
                  </a:solidFill>
                  <a:latin typeface="Palatino"/>
                </a:rPr>
                <a:t>is</a:t>
              </a:r>
              <a:r>
                <a:rPr lang="en-US" dirty="0">
                  <a:solidFill>
                    <a:schemeClr val="bg1"/>
                  </a:solidFill>
                  <a:latin typeface="Palatino"/>
                </a:rPr>
                <a:t> the house of Israel, and the men of Judah his pleasant plant: and he looked for judgment, but behold oppression; for righteousness, but behold a cry.</a:t>
              </a:r>
            </a:p>
            <a:p>
              <a:r>
                <a:rPr lang="en-US" dirty="0">
                  <a:solidFill>
                    <a:schemeClr val="bg1"/>
                  </a:solidFill>
                  <a:latin typeface="Palatino"/>
                </a:rPr>
                <a:t>Isaiah 5:1</a:t>
              </a:r>
              <a:endParaRPr lang="en-US" dirty="0">
                <a:solidFill>
                  <a:schemeClr val="bg1"/>
                </a:solidFill>
              </a:endParaRPr>
            </a:p>
          </p:txBody>
        </p:sp>
        <p:grpSp>
          <p:nvGrpSpPr>
            <p:cNvPr id="74" name="Group 73"/>
            <p:cNvGrpSpPr/>
            <p:nvPr/>
          </p:nvGrpSpPr>
          <p:grpSpPr>
            <a:xfrm>
              <a:off x="178192" y="1277725"/>
              <a:ext cx="908431" cy="1592442"/>
              <a:chOff x="1593589" y="398948"/>
              <a:chExt cx="2902209" cy="5087452"/>
            </a:xfrm>
          </p:grpSpPr>
          <p:grpSp>
            <p:nvGrpSpPr>
              <p:cNvPr id="75" name="Group 33"/>
              <p:cNvGrpSpPr/>
              <p:nvPr/>
            </p:nvGrpSpPr>
            <p:grpSpPr>
              <a:xfrm>
                <a:off x="1593589" y="398948"/>
                <a:ext cx="2902209" cy="5087452"/>
                <a:chOff x="1593589" y="398948"/>
                <a:chExt cx="1375870" cy="4260181"/>
              </a:xfrm>
            </p:grpSpPr>
            <p:sp>
              <p:nvSpPr>
                <p:cNvPr id="93"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p:cNvGrpSpPr/>
                <p:nvPr/>
              </p:nvGrpSpPr>
              <p:grpSpPr>
                <a:xfrm>
                  <a:off x="2383609" y="1732280"/>
                  <a:ext cx="585850" cy="1566411"/>
                  <a:chOff x="4699336" y="2759583"/>
                  <a:chExt cx="1168064" cy="2193417"/>
                </a:xfrm>
              </p:grpSpPr>
              <p:sp>
                <p:nvSpPr>
                  <p:cNvPr id="10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3"/>
              <p:cNvGrpSpPr/>
              <p:nvPr/>
            </p:nvGrpSpPr>
            <p:grpSpPr>
              <a:xfrm rot="5003920">
                <a:off x="2288001" y="3506278"/>
                <a:ext cx="2489460" cy="381000"/>
                <a:chOff x="1600200" y="6781800"/>
                <a:chExt cx="2754086" cy="1143000"/>
              </a:xfrm>
            </p:grpSpPr>
            <p:sp>
              <p:nvSpPr>
                <p:cNvPr id="86" name="Chevron 8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8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9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44"/>
              <p:cNvGrpSpPr/>
              <p:nvPr/>
            </p:nvGrpSpPr>
            <p:grpSpPr>
              <a:xfrm rot="16596080" flipH="1">
                <a:off x="1145001" y="3506278"/>
                <a:ext cx="2489460" cy="381000"/>
                <a:chOff x="1600200" y="6781800"/>
                <a:chExt cx="2754086" cy="1143000"/>
              </a:xfrm>
            </p:grpSpPr>
            <p:sp>
              <p:nvSpPr>
                <p:cNvPr id="79" name="Chevron 7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8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8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Chevron 8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8" name="Rectangle 77"/>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5" name="Group 2054"/>
          <p:cNvGrpSpPr/>
          <p:nvPr/>
        </p:nvGrpSpPr>
        <p:grpSpPr>
          <a:xfrm>
            <a:off x="197801" y="4242900"/>
            <a:ext cx="4944567" cy="2122477"/>
            <a:chOff x="197801" y="4242900"/>
            <a:chExt cx="4944567" cy="2122477"/>
          </a:xfrm>
        </p:grpSpPr>
        <p:sp>
          <p:nvSpPr>
            <p:cNvPr id="2051" name="Rectangle 2050"/>
            <p:cNvSpPr/>
            <p:nvPr/>
          </p:nvSpPr>
          <p:spPr>
            <a:xfrm>
              <a:off x="1020627" y="4242900"/>
              <a:ext cx="4121741" cy="2031325"/>
            </a:xfrm>
            <a:prstGeom prst="rect">
              <a:avLst/>
            </a:prstGeom>
          </p:spPr>
          <p:txBody>
            <a:bodyPr wrap="square">
              <a:spAutoFit/>
            </a:bodyPr>
            <a:lstStyle/>
            <a:p>
              <a:r>
                <a:rPr lang="en-US" dirty="0">
                  <a:solidFill>
                    <a:schemeClr val="bg1"/>
                  </a:solidFill>
                  <a:latin typeface="Palatino"/>
                </a:rPr>
                <a:t> Israel </a:t>
              </a:r>
              <a:r>
                <a:rPr lang="en-US" i="1" dirty="0">
                  <a:solidFill>
                    <a:schemeClr val="bg1"/>
                  </a:solidFill>
                  <a:latin typeface="Palatino"/>
                </a:rPr>
                <a:t>is</a:t>
              </a:r>
              <a:r>
                <a:rPr lang="en-US" dirty="0">
                  <a:solidFill>
                    <a:schemeClr val="bg1"/>
                  </a:solidFill>
                  <a:latin typeface="Palatino"/>
                </a:rPr>
                <a:t> an empty vine, he </a:t>
              </a:r>
              <a:r>
                <a:rPr lang="en-US" dirty="0" err="1">
                  <a:solidFill>
                    <a:schemeClr val="bg1"/>
                  </a:solidFill>
                  <a:latin typeface="Palatino"/>
                </a:rPr>
                <a:t>bringeth</a:t>
              </a:r>
              <a:r>
                <a:rPr lang="en-US" dirty="0">
                  <a:solidFill>
                    <a:schemeClr val="bg1"/>
                  </a:solidFill>
                  <a:latin typeface="Palatino"/>
                </a:rPr>
                <a:t> forth fruit unto himself: according to the multitude of his fruit he hath increased the altars; according to the goodness of his land they have made goodly images.</a:t>
              </a:r>
            </a:p>
            <a:p>
              <a:r>
                <a:rPr lang="en-US" dirty="0">
                  <a:solidFill>
                    <a:schemeClr val="bg1"/>
                  </a:solidFill>
                  <a:latin typeface="Palatino"/>
                </a:rPr>
                <a:t>Hosea 10:1</a:t>
              </a:r>
              <a:endParaRPr lang="en-US" dirty="0">
                <a:solidFill>
                  <a:schemeClr val="bg1"/>
                </a:solidFill>
              </a:endParaRPr>
            </a:p>
          </p:txBody>
        </p:sp>
        <p:grpSp>
          <p:nvGrpSpPr>
            <p:cNvPr id="112" name="Group 111"/>
            <p:cNvGrpSpPr/>
            <p:nvPr/>
          </p:nvGrpSpPr>
          <p:grpSpPr>
            <a:xfrm>
              <a:off x="197801" y="4361895"/>
              <a:ext cx="751490" cy="2003482"/>
              <a:chOff x="3581400" y="612373"/>
              <a:chExt cx="2324773" cy="6197871"/>
            </a:xfrm>
          </p:grpSpPr>
          <p:sp>
            <p:nvSpPr>
              <p:cNvPr id="113" name="Oval 112"/>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3968098" y="612373"/>
                <a:ext cx="1771040" cy="671400"/>
                <a:chOff x="5722762" y="331877"/>
                <a:chExt cx="1771040" cy="671400"/>
              </a:xfrm>
              <a:solidFill>
                <a:srgbClr val="DAA600"/>
              </a:solidFill>
            </p:grpSpPr>
            <p:sp>
              <p:nvSpPr>
                <p:cNvPr id="159" name="Oval 158"/>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64"/>
              <p:cNvGrpSpPr/>
              <p:nvPr/>
            </p:nvGrpSpPr>
            <p:grpSpPr>
              <a:xfrm flipH="1">
                <a:off x="4409504" y="3611136"/>
                <a:ext cx="995512" cy="1107825"/>
                <a:chOff x="7543805" y="3605661"/>
                <a:chExt cx="1066795" cy="1042539"/>
              </a:xfrm>
            </p:grpSpPr>
            <p:sp>
              <p:nvSpPr>
                <p:cNvPr id="154" name="Rounded Rectangle 15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62"/>
                <p:cNvGrpSpPr/>
                <p:nvPr/>
              </p:nvGrpSpPr>
              <p:grpSpPr>
                <a:xfrm>
                  <a:off x="7543805" y="3605661"/>
                  <a:ext cx="418448" cy="1042539"/>
                  <a:chOff x="6827799" y="4847065"/>
                  <a:chExt cx="794795" cy="1996712"/>
                </a:xfrm>
                <a:solidFill>
                  <a:srgbClr val="D98A33"/>
                </a:solidFill>
              </p:grpSpPr>
              <p:sp>
                <p:nvSpPr>
                  <p:cNvPr id="156" name="Double Wave 155"/>
                  <p:cNvSpPr/>
                  <p:nvPr/>
                </p:nvSpPr>
                <p:spPr>
                  <a:xfrm rot="16516316">
                    <a:off x="6407650" y="5697866"/>
                    <a:ext cx="1828801" cy="45719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4202579" y="5154240"/>
                <a:ext cx="1223663" cy="272001"/>
                <a:chOff x="304800" y="2651912"/>
                <a:chExt cx="2514600" cy="376360"/>
              </a:xfrm>
            </p:grpSpPr>
            <p:grpSp>
              <p:nvGrpSpPr>
                <p:cNvPr id="142" name="Group 141"/>
                <p:cNvGrpSpPr/>
                <p:nvPr/>
              </p:nvGrpSpPr>
              <p:grpSpPr>
                <a:xfrm>
                  <a:off x="304800" y="2665478"/>
                  <a:ext cx="685800" cy="362794"/>
                  <a:chOff x="304800" y="2665477"/>
                  <a:chExt cx="1447800" cy="765899"/>
                </a:xfrm>
              </p:grpSpPr>
              <p:sp>
                <p:nvSpPr>
                  <p:cNvPr id="152" name="Plaque 151"/>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aque 152"/>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914400" y="2660956"/>
                  <a:ext cx="685800" cy="362794"/>
                  <a:chOff x="304800" y="2665477"/>
                  <a:chExt cx="1447800" cy="765899"/>
                </a:xfrm>
              </p:grpSpPr>
              <p:sp>
                <p:nvSpPr>
                  <p:cNvPr id="150" name="Plaque 149"/>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aque 150"/>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1524000" y="2656434"/>
                  <a:ext cx="685800" cy="362794"/>
                  <a:chOff x="304800" y="2665477"/>
                  <a:chExt cx="1447800" cy="765899"/>
                </a:xfrm>
              </p:grpSpPr>
              <p:sp>
                <p:nvSpPr>
                  <p:cNvPr id="148" name="Plaque 147"/>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aque 148"/>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2133600" y="2651912"/>
                  <a:ext cx="685800" cy="362794"/>
                  <a:chOff x="304800" y="2665477"/>
                  <a:chExt cx="1447800" cy="765899"/>
                </a:xfrm>
              </p:grpSpPr>
              <p:sp>
                <p:nvSpPr>
                  <p:cNvPr id="146" name="Plaque 145"/>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aque 146"/>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p:cNvGrpSpPr/>
              <p:nvPr/>
            </p:nvGrpSpPr>
            <p:grpSpPr>
              <a:xfrm>
                <a:off x="3945738" y="966073"/>
                <a:ext cx="1793400" cy="326659"/>
                <a:chOff x="304800" y="2651912"/>
                <a:chExt cx="2514600" cy="376360"/>
              </a:xfrm>
            </p:grpSpPr>
            <p:grpSp>
              <p:nvGrpSpPr>
                <p:cNvPr id="130" name="Group 129"/>
                <p:cNvGrpSpPr/>
                <p:nvPr/>
              </p:nvGrpSpPr>
              <p:grpSpPr>
                <a:xfrm>
                  <a:off x="304800" y="2665478"/>
                  <a:ext cx="685800" cy="362794"/>
                  <a:chOff x="304800" y="2665477"/>
                  <a:chExt cx="1447800" cy="765899"/>
                </a:xfrm>
              </p:grpSpPr>
              <p:sp>
                <p:nvSpPr>
                  <p:cNvPr id="140" name="Plaque 139"/>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914400" y="2660956"/>
                  <a:ext cx="685800" cy="362794"/>
                  <a:chOff x="304800" y="2665477"/>
                  <a:chExt cx="1447800" cy="765899"/>
                </a:xfrm>
              </p:grpSpPr>
              <p:sp>
                <p:nvSpPr>
                  <p:cNvPr id="138" name="Plaque 137"/>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1524000" y="2656434"/>
                  <a:ext cx="685800" cy="362794"/>
                  <a:chOff x="304800" y="2665477"/>
                  <a:chExt cx="1447800" cy="765899"/>
                </a:xfrm>
              </p:grpSpPr>
              <p:sp>
                <p:nvSpPr>
                  <p:cNvPr id="136" name="Plaque 135"/>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133600" y="2651912"/>
                  <a:ext cx="685800" cy="362794"/>
                  <a:chOff x="304800" y="2665477"/>
                  <a:chExt cx="1447800" cy="765899"/>
                </a:xfrm>
              </p:grpSpPr>
              <p:sp>
                <p:nvSpPr>
                  <p:cNvPr id="134" name="Plaque 133"/>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aque 134"/>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TextBox 128"/>
              <p:cNvSpPr txBox="1"/>
              <p:nvPr/>
            </p:nvSpPr>
            <p:spPr>
              <a:xfrm>
                <a:off x="3581400" y="6019800"/>
                <a:ext cx="1126036" cy="790444"/>
              </a:xfrm>
              <a:prstGeom prst="rect">
                <a:avLst/>
              </a:prstGeom>
              <a:noFill/>
            </p:spPr>
            <p:txBody>
              <a:bodyPr wrap="square" rtlCol="0">
                <a:spAutoFit/>
              </a:bodyPr>
              <a:lstStyle/>
              <a:p>
                <a:endParaRPr lang="en-US" dirty="0"/>
              </a:p>
            </p:txBody>
          </p:sp>
        </p:grpSp>
      </p:grpSp>
      <p:grpSp>
        <p:nvGrpSpPr>
          <p:cNvPr id="2054" name="Group 2053"/>
          <p:cNvGrpSpPr/>
          <p:nvPr/>
        </p:nvGrpSpPr>
        <p:grpSpPr>
          <a:xfrm>
            <a:off x="7782914" y="1193286"/>
            <a:ext cx="4269016" cy="1754326"/>
            <a:chOff x="7782914" y="1193286"/>
            <a:chExt cx="4269016" cy="1754326"/>
          </a:xfrm>
        </p:grpSpPr>
        <p:sp>
          <p:nvSpPr>
            <p:cNvPr id="2049" name="Rectangle 2048"/>
            <p:cNvSpPr/>
            <p:nvPr/>
          </p:nvSpPr>
          <p:spPr>
            <a:xfrm>
              <a:off x="8653658" y="1193286"/>
              <a:ext cx="3398272" cy="1754326"/>
            </a:xfrm>
            <a:prstGeom prst="rect">
              <a:avLst/>
            </a:prstGeom>
          </p:spPr>
          <p:txBody>
            <a:bodyPr wrap="square">
              <a:spAutoFit/>
            </a:bodyPr>
            <a:lstStyle/>
            <a:p>
              <a:r>
                <a:rPr lang="en-US" dirty="0">
                  <a:solidFill>
                    <a:schemeClr val="bg1"/>
                  </a:solidFill>
                  <a:latin typeface="Palatino"/>
                </a:rPr>
                <a:t>Yet I had planted thee a noble vine, wholly a right seed: how then art thou turned into the degenerate plant of a strange vine unto me? Jeremiah 2:21</a:t>
              </a:r>
              <a:endParaRPr lang="en-US" dirty="0">
                <a:solidFill>
                  <a:schemeClr val="bg1"/>
                </a:solidFill>
              </a:endParaRPr>
            </a:p>
          </p:txBody>
        </p:sp>
        <p:grpSp>
          <p:nvGrpSpPr>
            <p:cNvPr id="161" name="Group 160"/>
            <p:cNvGrpSpPr/>
            <p:nvPr/>
          </p:nvGrpSpPr>
          <p:grpSpPr>
            <a:xfrm>
              <a:off x="7782914" y="1215214"/>
              <a:ext cx="770528" cy="1573590"/>
              <a:chOff x="6523258" y="1056356"/>
              <a:chExt cx="1727835" cy="3565259"/>
            </a:xfrm>
          </p:grpSpPr>
          <p:sp>
            <p:nvSpPr>
              <p:cNvPr id="162" name="Oval 161"/>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6833658" y="4171244"/>
                <a:ext cx="1048088" cy="450371"/>
                <a:chOff x="2553716" y="4097121"/>
                <a:chExt cx="1072559" cy="580393"/>
              </a:xfrm>
            </p:grpSpPr>
            <p:grpSp>
              <p:nvGrpSpPr>
                <p:cNvPr id="198" name="Group 3"/>
                <p:cNvGrpSpPr/>
                <p:nvPr/>
              </p:nvGrpSpPr>
              <p:grpSpPr>
                <a:xfrm rot="2754858">
                  <a:off x="2662540" y="4014465"/>
                  <a:ext cx="362746" cy="580393"/>
                  <a:chOff x="1676400" y="2133600"/>
                  <a:chExt cx="1447800" cy="2088845"/>
                </a:xfrm>
              </p:grpSpPr>
              <p:sp>
                <p:nvSpPr>
                  <p:cNvPr id="203" name="Oval 20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8"/>
                <p:cNvGrpSpPr/>
                <p:nvPr/>
              </p:nvGrpSpPr>
              <p:grpSpPr>
                <a:xfrm rot="19182012">
                  <a:off x="3263529" y="4097121"/>
                  <a:ext cx="362746" cy="580393"/>
                  <a:chOff x="1676400" y="2133600"/>
                  <a:chExt cx="1447800" cy="2088845"/>
                </a:xfrm>
              </p:grpSpPr>
              <p:sp>
                <p:nvSpPr>
                  <p:cNvPr id="200" name="Oval 19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Trapezoid 168"/>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170"/>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6952896" y="2202573"/>
                <a:ext cx="636861" cy="2098903"/>
                <a:chOff x="6959643" y="2218714"/>
                <a:chExt cx="645186" cy="2113891"/>
              </a:xfrm>
            </p:grpSpPr>
            <p:sp>
              <p:nvSpPr>
                <p:cNvPr id="195" name="Trapezoid 194"/>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6753934" y="1458100"/>
                <a:ext cx="1286562" cy="216177"/>
                <a:chOff x="6753934" y="1458100"/>
                <a:chExt cx="1286562" cy="216177"/>
              </a:xfrm>
            </p:grpSpPr>
            <p:sp>
              <p:nvSpPr>
                <p:cNvPr id="190" name="Rounded Rectangle 189"/>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191"/>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193"/>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Quad Arrow 181"/>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7125206" y="2246482"/>
                <a:ext cx="511959" cy="211463"/>
                <a:chOff x="6753934" y="1458100"/>
                <a:chExt cx="1286562" cy="216177"/>
              </a:xfrm>
            </p:grpSpPr>
            <p:sp>
              <p:nvSpPr>
                <p:cNvPr id="185" name="Rounded Rectangle 184"/>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185"/>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187"/>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188"/>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6" name="Group 2055"/>
          <p:cNvGrpSpPr/>
          <p:nvPr/>
        </p:nvGrpSpPr>
        <p:grpSpPr>
          <a:xfrm>
            <a:off x="6685931" y="4089395"/>
            <a:ext cx="5059899" cy="2308324"/>
            <a:chOff x="6685931" y="4089395"/>
            <a:chExt cx="5059899" cy="2308324"/>
          </a:xfrm>
        </p:grpSpPr>
        <p:sp>
          <p:nvSpPr>
            <p:cNvPr id="2052" name="Rectangle 2051"/>
            <p:cNvSpPr/>
            <p:nvPr/>
          </p:nvSpPr>
          <p:spPr>
            <a:xfrm>
              <a:off x="7741589" y="4089395"/>
              <a:ext cx="4004241" cy="2308324"/>
            </a:xfrm>
            <a:prstGeom prst="rect">
              <a:avLst/>
            </a:prstGeom>
          </p:spPr>
          <p:txBody>
            <a:bodyPr wrap="square">
              <a:spAutoFit/>
            </a:bodyPr>
            <a:lstStyle/>
            <a:p>
              <a:r>
                <a:rPr lang="en-US" dirty="0">
                  <a:solidFill>
                    <a:schemeClr val="bg1"/>
                  </a:solidFill>
                  <a:latin typeface="Palatino"/>
                </a:rPr>
                <a:t> And it came to pass that the master of the vineyard went forth, and he saw that his olive tree began to decay; and he said: I will prune it, and dig about it, and nourish it, that perhaps it may shoot forth young and tender branches, and it perish not.</a:t>
              </a:r>
            </a:p>
            <a:p>
              <a:r>
                <a:rPr lang="en-US" dirty="0">
                  <a:solidFill>
                    <a:schemeClr val="bg1"/>
                  </a:solidFill>
                  <a:latin typeface="Palatino"/>
                </a:rPr>
                <a:t>Jacob 5:4</a:t>
              </a:r>
              <a:endParaRPr lang="en-US" dirty="0">
                <a:solidFill>
                  <a:schemeClr val="bg1"/>
                </a:solidFill>
              </a:endParaRPr>
            </a:p>
          </p:txBody>
        </p:sp>
        <p:grpSp>
          <p:nvGrpSpPr>
            <p:cNvPr id="206" name="Group 205"/>
            <p:cNvGrpSpPr/>
            <p:nvPr/>
          </p:nvGrpSpPr>
          <p:grpSpPr>
            <a:xfrm>
              <a:off x="6685931" y="4090285"/>
              <a:ext cx="946547" cy="2006461"/>
              <a:chOff x="1048251" y="1600200"/>
              <a:chExt cx="2120892" cy="4495800"/>
            </a:xfrm>
          </p:grpSpPr>
          <p:sp>
            <p:nvSpPr>
              <p:cNvPr id="207" name="Oval 62"/>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3727289" flipH="1">
                <a:off x="2619115" y="4432242"/>
                <a:ext cx="646564" cy="453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7979736">
                <a:off x="924428" y="4523569"/>
                <a:ext cx="646564" cy="3989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0800000">
                <a:off x="1886300" y="3337312"/>
                <a:ext cx="465823" cy="52514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20477" y="1761884"/>
                <a:ext cx="1401029" cy="18815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671737">
                <a:off x="1277925" y="2193892"/>
                <a:ext cx="444070" cy="109835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20928263" flipH="1">
                <a:off x="2430420" y="2333258"/>
                <a:ext cx="506360" cy="9651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hord 218"/>
              <p:cNvSpPr/>
              <p:nvPr/>
            </p:nvSpPr>
            <p:spPr>
              <a:xfrm rot="7621963">
                <a:off x="1473683" y="1625975"/>
                <a:ext cx="1196357" cy="1144807"/>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46"/>
              <p:cNvGrpSpPr/>
              <p:nvPr/>
            </p:nvGrpSpPr>
            <p:grpSpPr>
              <a:xfrm>
                <a:off x="1398319" y="5522026"/>
                <a:ext cx="1371600" cy="242455"/>
                <a:chOff x="1447800" y="7148945"/>
                <a:chExt cx="2885704" cy="938151"/>
              </a:xfrm>
            </p:grpSpPr>
            <p:grpSp>
              <p:nvGrpSpPr>
                <p:cNvPr id="242" name="Group 39"/>
                <p:cNvGrpSpPr/>
                <p:nvPr/>
              </p:nvGrpSpPr>
              <p:grpSpPr>
                <a:xfrm>
                  <a:off x="3571504" y="7148945"/>
                  <a:ext cx="762000" cy="914400"/>
                  <a:chOff x="1447800" y="7162800"/>
                  <a:chExt cx="762000" cy="914400"/>
                </a:xfrm>
              </p:grpSpPr>
              <p:grpSp>
                <p:nvGrpSpPr>
                  <p:cNvPr id="257" name="Group 25"/>
                  <p:cNvGrpSpPr/>
                  <p:nvPr/>
                </p:nvGrpSpPr>
                <p:grpSpPr>
                  <a:xfrm>
                    <a:off x="1447800" y="7162800"/>
                    <a:ext cx="762000" cy="914400"/>
                    <a:chOff x="3276600" y="990600"/>
                    <a:chExt cx="762000" cy="914400"/>
                  </a:xfrm>
                </p:grpSpPr>
                <p:sp>
                  <p:nvSpPr>
                    <p:cNvPr id="259" name="Oval 258"/>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32"/>
                <p:cNvGrpSpPr/>
                <p:nvPr/>
              </p:nvGrpSpPr>
              <p:grpSpPr>
                <a:xfrm>
                  <a:off x="2514599" y="7172696"/>
                  <a:ext cx="1129975" cy="914400"/>
                  <a:chOff x="1447800" y="7162800"/>
                  <a:chExt cx="1129975" cy="914400"/>
                </a:xfrm>
              </p:grpSpPr>
              <p:grpSp>
                <p:nvGrpSpPr>
                  <p:cNvPr id="251" name="Group 25"/>
                  <p:cNvGrpSpPr/>
                  <p:nvPr/>
                </p:nvGrpSpPr>
                <p:grpSpPr>
                  <a:xfrm>
                    <a:off x="1447800" y="7162800"/>
                    <a:ext cx="762000" cy="914400"/>
                    <a:chOff x="3276600" y="990600"/>
                    <a:chExt cx="762000" cy="914400"/>
                  </a:xfrm>
                </p:grpSpPr>
                <p:sp>
                  <p:nvSpPr>
                    <p:cNvPr id="255" name="Oval 37"/>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38"/>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Quad Arrow 251"/>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31"/>
                <p:cNvGrpSpPr/>
                <p:nvPr/>
              </p:nvGrpSpPr>
              <p:grpSpPr>
                <a:xfrm>
                  <a:off x="1447800" y="7162800"/>
                  <a:ext cx="1129975" cy="914400"/>
                  <a:chOff x="1447800" y="7162800"/>
                  <a:chExt cx="1129975" cy="914400"/>
                </a:xfrm>
              </p:grpSpPr>
              <p:grpSp>
                <p:nvGrpSpPr>
                  <p:cNvPr id="245" name="Group 25"/>
                  <p:cNvGrpSpPr/>
                  <p:nvPr/>
                </p:nvGrpSpPr>
                <p:grpSpPr>
                  <a:xfrm>
                    <a:off x="1447800" y="7162800"/>
                    <a:ext cx="762000" cy="914400"/>
                    <a:chOff x="3276600" y="990600"/>
                    <a:chExt cx="762000" cy="914400"/>
                  </a:xfrm>
                </p:grpSpPr>
                <p:sp>
                  <p:nvSpPr>
                    <p:cNvPr id="249" name="Oval 26"/>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27"/>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Quad Arrow 28"/>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9"/>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30"/>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47"/>
              <p:cNvGrpSpPr/>
              <p:nvPr/>
            </p:nvGrpSpPr>
            <p:grpSpPr>
              <a:xfrm>
                <a:off x="1420090" y="2123704"/>
                <a:ext cx="1371600" cy="242455"/>
                <a:chOff x="1447800" y="7148945"/>
                <a:chExt cx="2885704" cy="938151"/>
              </a:xfrm>
            </p:grpSpPr>
            <p:grpSp>
              <p:nvGrpSpPr>
                <p:cNvPr id="223" name="Group 39"/>
                <p:cNvGrpSpPr/>
                <p:nvPr/>
              </p:nvGrpSpPr>
              <p:grpSpPr>
                <a:xfrm>
                  <a:off x="3571504" y="7148945"/>
                  <a:ext cx="762000" cy="914400"/>
                  <a:chOff x="1447800" y="7162800"/>
                  <a:chExt cx="762000" cy="914400"/>
                </a:xfrm>
              </p:grpSpPr>
              <p:grpSp>
                <p:nvGrpSpPr>
                  <p:cNvPr id="238" name="Group 25"/>
                  <p:cNvGrpSpPr/>
                  <p:nvPr/>
                </p:nvGrpSpPr>
                <p:grpSpPr>
                  <a:xfrm>
                    <a:off x="1447800" y="7162800"/>
                    <a:ext cx="762000" cy="914400"/>
                    <a:chOff x="3276600" y="990600"/>
                    <a:chExt cx="762000" cy="914400"/>
                  </a:xfrm>
                </p:grpSpPr>
                <p:sp>
                  <p:nvSpPr>
                    <p:cNvPr id="240" name="Oval 239"/>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Diamond 238"/>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32"/>
                <p:cNvGrpSpPr/>
                <p:nvPr/>
              </p:nvGrpSpPr>
              <p:grpSpPr>
                <a:xfrm>
                  <a:off x="2514599" y="7172696"/>
                  <a:ext cx="1129975" cy="914400"/>
                  <a:chOff x="1447800" y="7162800"/>
                  <a:chExt cx="1129975" cy="914400"/>
                </a:xfrm>
              </p:grpSpPr>
              <p:grpSp>
                <p:nvGrpSpPr>
                  <p:cNvPr id="232" name="Group 25"/>
                  <p:cNvGrpSpPr/>
                  <p:nvPr/>
                </p:nvGrpSpPr>
                <p:grpSpPr>
                  <a:xfrm>
                    <a:off x="1447800" y="7162800"/>
                    <a:ext cx="762000" cy="914400"/>
                    <a:chOff x="3276600" y="990600"/>
                    <a:chExt cx="762000" cy="914400"/>
                  </a:xfrm>
                </p:grpSpPr>
                <p:sp>
                  <p:nvSpPr>
                    <p:cNvPr id="236" name="Oval 235"/>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Quad Arrow 236"/>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Quad Arrow 232"/>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31"/>
                <p:cNvGrpSpPr/>
                <p:nvPr/>
              </p:nvGrpSpPr>
              <p:grpSpPr>
                <a:xfrm>
                  <a:off x="1447800" y="7162800"/>
                  <a:ext cx="1129975" cy="914400"/>
                  <a:chOff x="1447800" y="7162800"/>
                  <a:chExt cx="1129975" cy="914400"/>
                </a:xfrm>
              </p:grpSpPr>
              <p:grpSp>
                <p:nvGrpSpPr>
                  <p:cNvPr id="226" name="Group 25"/>
                  <p:cNvGrpSpPr/>
                  <p:nvPr/>
                </p:nvGrpSpPr>
                <p:grpSpPr>
                  <a:xfrm>
                    <a:off x="1447800" y="7162800"/>
                    <a:ext cx="762000" cy="914400"/>
                    <a:chOff x="3276600" y="990600"/>
                    <a:chExt cx="762000" cy="914400"/>
                  </a:xfrm>
                </p:grpSpPr>
                <p:sp>
                  <p:nvSpPr>
                    <p:cNvPr id="230" name="Oval 229"/>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230"/>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Quad Arrow 226"/>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7461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p:cNvPicPr>
            <a:picLocks noChangeAspect="1"/>
          </p:cNvPicPr>
          <p:nvPr/>
        </p:nvPicPr>
        <p:blipFill>
          <a:blip r:embed="rId3" cstate="print"/>
          <a:stretch>
            <a:fillRect/>
          </a:stretch>
        </p:blipFill>
        <p:spPr>
          <a:xfrm>
            <a:off x="3976604" y="770406"/>
            <a:ext cx="4285192" cy="5716933"/>
          </a:xfrm>
          <a:prstGeom prst="rect">
            <a:avLst/>
          </a:prstGeom>
        </p:spPr>
      </p:pic>
      <p:grpSp>
        <p:nvGrpSpPr>
          <p:cNvPr id="69" name="Group 68"/>
          <p:cNvGrpSpPr/>
          <p:nvPr/>
        </p:nvGrpSpPr>
        <p:grpSpPr>
          <a:xfrm>
            <a:off x="7325227" y="1951564"/>
            <a:ext cx="667856" cy="836903"/>
            <a:chOff x="3898867" y="889703"/>
            <a:chExt cx="1691670" cy="2119865"/>
          </a:xfrm>
        </p:grpSpPr>
        <p:sp>
          <p:nvSpPr>
            <p:cNvPr id="70" name="Rectangle 69"/>
            <p:cNvSpPr/>
            <p:nvPr/>
          </p:nvSpPr>
          <p:spPr>
            <a:xfrm>
              <a:off x="3962400" y="914400"/>
              <a:ext cx="1600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898867" y="889703"/>
              <a:ext cx="1691670" cy="2119865"/>
              <a:chOff x="3898867" y="889703"/>
              <a:chExt cx="1691670" cy="2119865"/>
            </a:xfrm>
          </p:grpSpPr>
          <p:grpSp>
            <p:nvGrpSpPr>
              <p:cNvPr id="72" name="Group 149"/>
              <p:cNvGrpSpPr/>
              <p:nvPr/>
            </p:nvGrpSpPr>
            <p:grpSpPr>
              <a:xfrm>
                <a:off x="4111955" y="1083070"/>
                <a:ext cx="1298862" cy="1923423"/>
                <a:chOff x="1937478" y="551678"/>
                <a:chExt cx="2177321" cy="3404614"/>
              </a:xfrm>
            </p:grpSpPr>
            <p:sp>
              <p:nvSpPr>
                <p:cNvPr id="74" name="Trapezoid 73"/>
                <p:cNvSpPr/>
                <p:nvPr/>
              </p:nvSpPr>
              <p:spPr>
                <a:xfrm rot="20775958">
                  <a:off x="3228136" y="2782753"/>
                  <a:ext cx="769496" cy="993003"/>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324899">
                  <a:off x="1994306" y="2655950"/>
                  <a:ext cx="769496" cy="1168579"/>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0800000">
                  <a:off x="2480413" y="2356092"/>
                  <a:ext cx="1206861" cy="1600200"/>
                </a:xfrm>
                <a:prstGeom prst="triangle">
                  <a:avLst>
                    <a:gd name="adj" fmla="val 545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22"/>
                <p:cNvGrpSpPr/>
                <p:nvPr/>
              </p:nvGrpSpPr>
              <p:grpSpPr>
                <a:xfrm rot="16993735">
                  <a:off x="2987268" y="3091773"/>
                  <a:ext cx="879223" cy="403485"/>
                  <a:chOff x="6858000" y="4648200"/>
                  <a:chExt cx="2133600" cy="1066800"/>
                </a:xfrm>
              </p:grpSpPr>
              <p:grpSp>
                <p:nvGrpSpPr>
                  <p:cNvPr id="157" name="Group 105"/>
                  <p:cNvGrpSpPr/>
                  <p:nvPr/>
                </p:nvGrpSpPr>
                <p:grpSpPr>
                  <a:xfrm>
                    <a:off x="6858000" y="4648200"/>
                    <a:ext cx="1295400" cy="1066800"/>
                    <a:chOff x="5181600" y="4648200"/>
                    <a:chExt cx="1295400" cy="1066800"/>
                  </a:xfrm>
                </p:grpSpPr>
                <p:sp>
                  <p:nvSpPr>
                    <p:cNvPr id="161" name="Lightning Bolt 16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ightning Bolt 161"/>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08"/>
                  <p:cNvGrpSpPr/>
                  <p:nvPr/>
                </p:nvGrpSpPr>
                <p:grpSpPr>
                  <a:xfrm>
                    <a:off x="7696200" y="4648200"/>
                    <a:ext cx="1295400" cy="1066800"/>
                    <a:chOff x="5181600" y="4648200"/>
                    <a:chExt cx="1295400" cy="1066800"/>
                  </a:xfrm>
                </p:grpSpPr>
                <p:sp>
                  <p:nvSpPr>
                    <p:cNvPr id="159" name="Lightning Bolt 15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ightning Bolt 15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135"/>
                <p:cNvGrpSpPr/>
                <p:nvPr/>
              </p:nvGrpSpPr>
              <p:grpSpPr>
                <a:xfrm rot="4606265" flipH="1">
                  <a:off x="2219580" y="3167974"/>
                  <a:ext cx="879223" cy="403485"/>
                  <a:chOff x="6858000" y="4648200"/>
                  <a:chExt cx="2133600" cy="1066800"/>
                </a:xfrm>
              </p:grpSpPr>
              <p:grpSp>
                <p:nvGrpSpPr>
                  <p:cNvPr id="151" name="Group 105"/>
                  <p:cNvGrpSpPr/>
                  <p:nvPr/>
                </p:nvGrpSpPr>
                <p:grpSpPr>
                  <a:xfrm>
                    <a:off x="6858000" y="4648200"/>
                    <a:ext cx="1295400" cy="1066800"/>
                    <a:chOff x="5181600" y="4648200"/>
                    <a:chExt cx="1295400" cy="1066800"/>
                  </a:xfrm>
                </p:grpSpPr>
                <p:sp>
                  <p:nvSpPr>
                    <p:cNvPr id="155" name="Lightning Bolt 154"/>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55"/>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7696200" y="4648200"/>
                    <a:ext cx="1295400" cy="1066800"/>
                    <a:chOff x="5181600" y="4648200"/>
                    <a:chExt cx="1295400" cy="1066800"/>
                  </a:xfrm>
                </p:grpSpPr>
                <p:sp>
                  <p:nvSpPr>
                    <p:cNvPr id="153" name="Lightning Bolt 15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53"/>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97"/>
                <p:cNvGrpSpPr/>
                <p:nvPr/>
              </p:nvGrpSpPr>
              <p:grpSpPr>
                <a:xfrm>
                  <a:off x="1937478" y="551678"/>
                  <a:ext cx="2177321" cy="2937283"/>
                  <a:chOff x="2147482" y="762000"/>
                  <a:chExt cx="1748368" cy="2503339"/>
                </a:xfrm>
              </p:grpSpPr>
              <p:grpSp>
                <p:nvGrpSpPr>
                  <p:cNvPr id="80" name="Group 19"/>
                  <p:cNvGrpSpPr/>
                  <p:nvPr/>
                </p:nvGrpSpPr>
                <p:grpSpPr>
                  <a:xfrm rot="5014661">
                    <a:off x="2745812" y="1606459"/>
                    <a:ext cx="1647298" cy="652779"/>
                    <a:chOff x="4850118" y="788842"/>
                    <a:chExt cx="2160282" cy="1573358"/>
                  </a:xfrm>
                </p:grpSpPr>
                <p:grpSp>
                  <p:nvGrpSpPr>
                    <p:cNvPr id="135" name="Group 10"/>
                    <p:cNvGrpSpPr/>
                    <p:nvPr/>
                  </p:nvGrpSpPr>
                  <p:grpSpPr>
                    <a:xfrm rot="10800000">
                      <a:off x="5181600" y="1371600"/>
                      <a:ext cx="1295400" cy="990600"/>
                      <a:chOff x="4850118" y="788842"/>
                      <a:chExt cx="2160282" cy="1497158"/>
                    </a:xfrm>
                  </p:grpSpPr>
                  <p:sp>
                    <p:nvSpPr>
                      <p:cNvPr id="144" name="Moon 2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3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31"/>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32"/>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33"/>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34"/>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35"/>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9"/>
                    <p:cNvGrpSpPr/>
                    <p:nvPr/>
                  </p:nvGrpSpPr>
                  <p:grpSpPr>
                    <a:xfrm>
                      <a:off x="4850118" y="788842"/>
                      <a:ext cx="2160282" cy="1497158"/>
                      <a:chOff x="4850118" y="788842"/>
                      <a:chExt cx="2160282" cy="1497158"/>
                    </a:xfrm>
                  </p:grpSpPr>
                  <p:sp>
                    <p:nvSpPr>
                      <p:cNvPr id="137" name="Moon 2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Oval 80"/>
                  <p:cNvSpPr/>
                  <p:nvPr/>
                </p:nvSpPr>
                <p:spPr>
                  <a:xfrm>
                    <a:off x="2514600" y="914400"/>
                    <a:ext cx="11430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8"/>
                  <p:cNvGrpSpPr/>
                  <p:nvPr/>
                </p:nvGrpSpPr>
                <p:grpSpPr>
                  <a:xfrm>
                    <a:off x="2438400" y="762000"/>
                    <a:ext cx="1219200" cy="887957"/>
                    <a:chOff x="4850118" y="788842"/>
                    <a:chExt cx="2160282" cy="1573358"/>
                  </a:xfrm>
                </p:grpSpPr>
                <p:grpSp>
                  <p:nvGrpSpPr>
                    <p:cNvPr id="119" name="Group 10"/>
                    <p:cNvGrpSpPr/>
                    <p:nvPr/>
                  </p:nvGrpSpPr>
                  <p:grpSpPr>
                    <a:xfrm rot="10800000">
                      <a:off x="5181600" y="1371600"/>
                      <a:ext cx="1295400" cy="990600"/>
                      <a:chOff x="4850118" y="788842"/>
                      <a:chExt cx="2160282" cy="1497158"/>
                    </a:xfrm>
                  </p:grpSpPr>
                  <p:sp>
                    <p:nvSpPr>
                      <p:cNvPr id="128" name="Moon 1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9"/>
                    <p:cNvGrpSpPr/>
                    <p:nvPr/>
                  </p:nvGrpSpPr>
                  <p:grpSpPr>
                    <a:xfrm>
                      <a:off x="4850118" y="788842"/>
                      <a:ext cx="2160282" cy="1497158"/>
                      <a:chOff x="4850118" y="788842"/>
                      <a:chExt cx="2160282" cy="1497158"/>
                    </a:xfrm>
                  </p:grpSpPr>
                  <p:sp>
                    <p:nvSpPr>
                      <p:cNvPr id="121" name="Moon 12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53"/>
                  <p:cNvGrpSpPr/>
                  <p:nvPr/>
                </p:nvGrpSpPr>
                <p:grpSpPr>
                  <a:xfrm rot="16585339" flipH="1">
                    <a:off x="1650223" y="1671600"/>
                    <a:ext cx="1647298" cy="652779"/>
                    <a:chOff x="4850118" y="788842"/>
                    <a:chExt cx="2160282" cy="1573358"/>
                  </a:xfrm>
                </p:grpSpPr>
                <p:grpSp>
                  <p:nvGrpSpPr>
                    <p:cNvPr id="103" name="Group 10"/>
                    <p:cNvGrpSpPr/>
                    <p:nvPr/>
                  </p:nvGrpSpPr>
                  <p:grpSpPr>
                    <a:xfrm rot="10800000">
                      <a:off x="5181600" y="1371600"/>
                      <a:ext cx="1295400" cy="990600"/>
                      <a:chOff x="4850118" y="788842"/>
                      <a:chExt cx="2160282" cy="1497158"/>
                    </a:xfrm>
                  </p:grpSpPr>
                  <p:sp>
                    <p:nvSpPr>
                      <p:cNvPr id="112" name="Moon 11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a:off x="4850118" y="788842"/>
                      <a:ext cx="2160282" cy="1497158"/>
                      <a:chOff x="4850118" y="788842"/>
                      <a:chExt cx="2160282" cy="1497158"/>
                    </a:xfrm>
                  </p:grpSpPr>
                  <p:sp>
                    <p:nvSpPr>
                      <p:cNvPr id="105" name="Moon 10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70"/>
                  <p:cNvGrpSpPr/>
                  <p:nvPr/>
                </p:nvGrpSpPr>
                <p:grpSpPr>
                  <a:xfrm>
                    <a:off x="2743200" y="2133600"/>
                    <a:ext cx="762000" cy="1131739"/>
                    <a:chOff x="4850118" y="864958"/>
                    <a:chExt cx="2160282" cy="1497242"/>
                  </a:xfrm>
                </p:grpSpPr>
                <p:grpSp>
                  <p:nvGrpSpPr>
                    <p:cNvPr id="88" name="Group 10"/>
                    <p:cNvGrpSpPr/>
                    <p:nvPr/>
                  </p:nvGrpSpPr>
                  <p:grpSpPr>
                    <a:xfrm rot="10800000">
                      <a:off x="5181600" y="1371600"/>
                      <a:ext cx="1295400" cy="990600"/>
                      <a:chOff x="4850118" y="788842"/>
                      <a:chExt cx="2160282" cy="1497158"/>
                    </a:xfrm>
                  </p:grpSpPr>
                  <p:sp>
                    <p:nvSpPr>
                      <p:cNvPr id="96" name="Moon 9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9"/>
                    <p:cNvGrpSpPr/>
                    <p:nvPr/>
                  </p:nvGrpSpPr>
                  <p:grpSpPr>
                    <a:xfrm>
                      <a:off x="4850118" y="864958"/>
                      <a:ext cx="2160282" cy="1421042"/>
                      <a:chOff x="4850118" y="864958"/>
                      <a:chExt cx="2160282" cy="1421042"/>
                    </a:xfrm>
                  </p:grpSpPr>
                  <p:sp>
                    <p:nvSpPr>
                      <p:cNvPr id="90" name="Moon 8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a:off x="2362200" y="1143000"/>
                    <a:ext cx="685800" cy="533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876775">
                    <a:off x="3261925" y="1144484"/>
                    <a:ext cx="533400" cy="304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71880" y="2346804"/>
                    <a:ext cx="435965" cy="2523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Frame 72"/>
              <p:cNvSpPr/>
              <p:nvPr/>
            </p:nvSpPr>
            <p:spPr>
              <a:xfrm>
                <a:off x="3898867" y="889703"/>
                <a:ext cx="1691670" cy="2119865"/>
              </a:xfrm>
              <a:prstGeom prst="frame">
                <a:avLst>
                  <a:gd name="adj1" fmla="val 8132"/>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3" name="Group 162"/>
          <p:cNvGrpSpPr/>
          <p:nvPr/>
        </p:nvGrpSpPr>
        <p:grpSpPr>
          <a:xfrm>
            <a:off x="3555167" y="2373794"/>
            <a:ext cx="705461" cy="799523"/>
            <a:chOff x="7696200" y="228600"/>
            <a:chExt cx="1143000" cy="1295400"/>
          </a:xfrm>
        </p:grpSpPr>
        <p:sp>
          <p:nvSpPr>
            <p:cNvPr id="164" name="Rectangle 163"/>
            <p:cNvSpPr/>
            <p:nvPr/>
          </p:nvSpPr>
          <p:spPr>
            <a:xfrm>
              <a:off x="7772400" y="228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7924800" y="381000"/>
              <a:ext cx="731516" cy="1066800"/>
              <a:chOff x="7811845" y="1066800"/>
              <a:chExt cx="1606471" cy="2362200"/>
            </a:xfrm>
          </p:grpSpPr>
          <p:sp>
            <p:nvSpPr>
              <p:cNvPr id="167" name="Rounded Rectangle 166"/>
              <p:cNvSpPr/>
              <p:nvPr/>
            </p:nvSpPr>
            <p:spPr>
              <a:xfrm>
                <a:off x="7926592" y="1503802"/>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54"/>
              <p:cNvGrpSpPr/>
              <p:nvPr/>
            </p:nvGrpSpPr>
            <p:grpSpPr>
              <a:xfrm>
                <a:off x="7811845" y="2500162"/>
                <a:ext cx="1606471" cy="928838"/>
                <a:chOff x="4876799" y="2133600"/>
                <a:chExt cx="2133599" cy="1133729"/>
              </a:xfrm>
            </p:grpSpPr>
            <p:sp>
              <p:nvSpPr>
                <p:cNvPr id="194" name="Trapezoid 59"/>
                <p:cNvSpPr/>
                <p:nvPr/>
              </p:nvSpPr>
              <p:spPr>
                <a:xfrm>
                  <a:off x="4876799" y="2133601"/>
                  <a:ext cx="2133599" cy="1133728"/>
                </a:xfrm>
                <a:prstGeom prst="trapezoid">
                  <a:avLst>
                    <a:gd name="adj" fmla="val 5111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67"/>
              <p:cNvGrpSpPr/>
              <p:nvPr/>
            </p:nvGrpSpPr>
            <p:grpSpPr>
              <a:xfrm rot="3964948">
                <a:off x="8077037" y="2908156"/>
                <a:ext cx="846586" cy="157044"/>
                <a:chOff x="6764312" y="5017957"/>
                <a:chExt cx="3174167" cy="544643"/>
              </a:xfrm>
            </p:grpSpPr>
            <p:sp>
              <p:nvSpPr>
                <p:cNvPr id="185" name="Rounded Rectangle 6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15"/>
                <p:cNvGrpSpPr/>
                <p:nvPr/>
              </p:nvGrpSpPr>
              <p:grpSpPr>
                <a:xfrm>
                  <a:off x="6764312" y="5017957"/>
                  <a:ext cx="3174167" cy="543394"/>
                  <a:chOff x="4419600" y="6019800"/>
                  <a:chExt cx="4553263" cy="718278"/>
                </a:xfrm>
              </p:grpSpPr>
              <p:sp>
                <p:nvSpPr>
                  <p:cNvPr id="187" name="Multiply 18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y 19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9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Oval 169"/>
              <p:cNvSpPr/>
              <p:nvPr/>
            </p:nvSpPr>
            <p:spPr>
              <a:xfrm>
                <a:off x="8098714" y="1066800"/>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170"/>
              <p:cNvSpPr/>
              <p:nvPr/>
            </p:nvSpPr>
            <p:spPr>
              <a:xfrm rot="17471203">
                <a:off x="7479701" y="1710092"/>
                <a:ext cx="1239471"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15759005" flipV="1">
                <a:off x="8563065" y="1700741"/>
                <a:ext cx="1239013"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21077723">
                <a:off x="8297262" y="1245829"/>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Delay 173"/>
              <p:cNvSpPr/>
              <p:nvPr/>
            </p:nvSpPr>
            <p:spPr>
              <a:xfrm rot="16200000">
                <a:off x="8485167" y="680347"/>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84"/>
              <p:cNvGrpSpPr/>
              <p:nvPr/>
            </p:nvGrpSpPr>
            <p:grpSpPr>
              <a:xfrm rot="17635052" flipH="1">
                <a:off x="8306533" y="2908157"/>
                <a:ext cx="846586" cy="157044"/>
                <a:chOff x="6764312" y="5017957"/>
                <a:chExt cx="3174167" cy="544643"/>
              </a:xfrm>
            </p:grpSpPr>
            <p:sp>
              <p:nvSpPr>
                <p:cNvPr id="176" name="Rounded Rectangle 175"/>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15"/>
                <p:cNvGrpSpPr/>
                <p:nvPr/>
              </p:nvGrpSpPr>
              <p:grpSpPr>
                <a:xfrm>
                  <a:off x="6764312" y="5017957"/>
                  <a:ext cx="3174167" cy="543394"/>
                  <a:chOff x="4419600" y="6019800"/>
                  <a:chExt cx="4553263" cy="718278"/>
                </a:xfrm>
              </p:grpSpPr>
              <p:sp>
                <p:nvSpPr>
                  <p:cNvPr id="178" name="Multiply 17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ultiply 17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ultiply 18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6" name="Frame 165"/>
            <p:cNvSpPr/>
            <p:nvPr/>
          </p:nvSpPr>
          <p:spPr>
            <a:xfrm>
              <a:off x="7696200" y="228600"/>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6" name="Group 195"/>
          <p:cNvGrpSpPr/>
          <p:nvPr/>
        </p:nvGrpSpPr>
        <p:grpSpPr>
          <a:xfrm>
            <a:off x="6894473" y="3323825"/>
            <a:ext cx="676554" cy="766761"/>
            <a:chOff x="365516" y="327549"/>
            <a:chExt cx="1143000" cy="1295400"/>
          </a:xfrm>
        </p:grpSpPr>
        <p:grpSp>
          <p:nvGrpSpPr>
            <p:cNvPr id="197" name="Group 196"/>
            <p:cNvGrpSpPr/>
            <p:nvPr/>
          </p:nvGrpSpPr>
          <p:grpSpPr>
            <a:xfrm>
              <a:off x="365516" y="327549"/>
              <a:ext cx="1143000" cy="1295400"/>
              <a:chOff x="3221141" y="4049352"/>
              <a:chExt cx="1143000" cy="1295400"/>
            </a:xfrm>
          </p:grpSpPr>
          <p:sp>
            <p:nvSpPr>
              <p:cNvPr id="208" name="Rectangle 207"/>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ame 208"/>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a:off x="464094" y="512324"/>
              <a:ext cx="913208" cy="1048780"/>
              <a:chOff x="1296592" y="3535424"/>
              <a:chExt cx="999735" cy="1192376"/>
            </a:xfrm>
          </p:grpSpPr>
          <p:sp>
            <p:nvSpPr>
              <p:cNvPr id="199" name="Cloud 198"/>
              <p:cNvSpPr/>
              <p:nvPr/>
            </p:nvSpPr>
            <p:spPr>
              <a:xfrm rot="4581231">
                <a:off x="1768927" y="3770782"/>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a:off x="1453429" y="4260461"/>
                <a:ext cx="751506" cy="467339"/>
              </a:xfrm>
              <a:prstGeom prst="trapezoid">
                <a:avLst>
                  <a:gd name="adj" fmla="val 3363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3"/>
              <p:cNvSpPr/>
              <p:nvPr/>
            </p:nvSpPr>
            <p:spPr>
              <a:xfrm>
                <a:off x="1596888" y="4110956"/>
                <a:ext cx="467604" cy="5200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4"/>
              <p:cNvSpPr/>
              <p:nvPr/>
            </p:nvSpPr>
            <p:spPr>
              <a:xfrm>
                <a:off x="1461696" y="3596874"/>
                <a:ext cx="726853" cy="8940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a:off x="1458516" y="3535424"/>
                <a:ext cx="727649" cy="2742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5799345">
                <a:off x="1138299" y="3816495"/>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rot="5799345">
                <a:off x="1586468" y="4213259"/>
                <a:ext cx="506384" cy="46738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726554" y="4250027"/>
                <a:ext cx="215503" cy="1160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442747" y="3651564"/>
                <a:ext cx="247849" cy="15813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a:off x="5297210" y="2831117"/>
            <a:ext cx="676554" cy="766761"/>
            <a:chOff x="1768038" y="327549"/>
            <a:chExt cx="1143000" cy="1295400"/>
          </a:xfrm>
        </p:grpSpPr>
        <p:grpSp>
          <p:nvGrpSpPr>
            <p:cNvPr id="211" name="Group 210"/>
            <p:cNvGrpSpPr/>
            <p:nvPr/>
          </p:nvGrpSpPr>
          <p:grpSpPr>
            <a:xfrm>
              <a:off x="1768038" y="327549"/>
              <a:ext cx="1143000" cy="1295400"/>
              <a:chOff x="3221141" y="4049352"/>
              <a:chExt cx="1143000" cy="1295400"/>
            </a:xfrm>
          </p:grpSpPr>
          <p:sp>
            <p:nvSpPr>
              <p:cNvPr id="257" name="Rectangle 25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ame 25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 name="Group 211"/>
            <p:cNvGrpSpPr/>
            <p:nvPr/>
          </p:nvGrpSpPr>
          <p:grpSpPr>
            <a:xfrm>
              <a:off x="1914013" y="422370"/>
              <a:ext cx="865946" cy="1132698"/>
              <a:chOff x="5618278" y="3535424"/>
              <a:chExt cx="1080560" cy="1413423"/>
            </a:xfrm>
          </p:grpSpPr>
          <p:sp>
            <p:nvSpPr>
              <p:cNvPr id="213" name="Cloud 212"/>
              <p:cNvSpPr/>
              <p:nvPr/>
            </p:nvSpPr>
            <p:spPr>
              <a:xfrm rot="671737">
                <a:off x="5618278" y="3772508"/>
                <a:ext cx="341796" cy="77306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20706537">
                <a:off x="6308136" y="3807701"/>
                <a:ext cx="390702" cy="7066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flipH="1">
                <a:off x="5776456" y="4322968"/>
                <a:ext cx="726345" cy="62587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rot="10800000" flipH="1">
                <a:off x="6018573" y="4439326"/>
                <a:ext cx="242115" cy="3490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16"/>
              <p:cNvGrpSpPr/>
              <p:nvPr/>
            </p:nvGrpSpPr>
            <p:grpSpPr>
              <a:xfrm>
                <a:off x="5738387" y="4193025"/>
                <a:ext cx="810526" cy="743986"/>
                <a:chOff x="2594848" y="2213440"/>
                <a:chExt cx="2045194" cy="1982724"/>
              </a:xfrm>
              <a:solidFill>
                <a:srgbClr val="E0C13C"/>
              </a:solidFill>
            </p:grpSpPr>
            <p:sp>
              <p:nvSpPr>
                <p:cNvPr id="253"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4" name="Group 5"/>
                <p:cNvGrpSpPr/>
                <p:nvPr/>
              </p:nvGrpSpPr>
              <p:grpSpPr>
                <a:xfrm>
                  <a:off x="2840416" y="2333435"/>
                  <a:ext cx="1586009" cy="1634505"/>
                  <a:chOff x="2838154" y="2333435"/>
                  <a:chExt cx="1586009" cy="1634505"/>
                </a:xfrm>
                <a:grpFill/>
              </p:grpSpPr>
              <p:sp>
                <p:nvSpPr>
                  <p:cNvPr id="255"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8" name="Oval 217"/>
              <p:cNvSpPr/>
              <p:nvPr/>
            </p:nvSpPr>
            <p:spPr>
              <a:xfrm flipH="1">
                <a:off x="5833455" y="3624827"/>
                <a:ext cx="669348" cy="8726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1257361">
                <a:off x="5748885" y="3535424"/>
                <a:ext cx="777286" cy="40809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5712573" y="3712982"/>
                <a:ext cx="866802" cy="151822"/>
                <a:chOff x="7105896" y="1557210"/>
                <a:chExt cx="1544762" cy="488119"/>
              </a:xfrm>
            </p:grpSpPr>
            <p:sp>
              <p:nvSpPr>
                <p:cNvPr id="221"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59"/>
                <p:cNvGrpSpPr/>
                <p:nvPr/>
              </p:nvGrpSpPr>
              <p:grpSpPr>
                <a:xfrm rot="160736">
                  <a:off x="7230848" y="1557210"/>
                  <a:ext cx="1269517" cy="488119"/>
                  <a:chOff x="3810000" y="1677648"/>
                  <a:chExt cx="4705061" cy="1827552"/>
                </a:xfrm>
              </p:grpSpPr>
              <p:grpSp>
                <p:nvGrpSpPr>
                  <p:cNvPr id="223" name="Group 37"/>
                  <p:cNvGrpSpPr/>
                  <p:nvPr/>
                </p:nvGrpSpPr>
                <p:grpSpPr>
                  <a:xfrm>
                    <a:off x="3810000" y="1828800"/>
                    <a:ext cx="1776984" cy="1676400"/>
                    <a:chOff x="3810000" y="1828800"/>
                    <a:chExt cx="4038600" cy="3810000"/>
                  </a:xfrm>
                </p:grpSpPr>
                <p:sp>
                  <p:nvSpPr>
                    <p:cNvPr id="244" name="Half Frame 24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Half Frame 24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Half Frame 24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Half Frame 24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onut 24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Diamond 24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38"/>
                  <p:cNvGrpSpPr/>
                  <p:nvPr/>
                </p:nvGrpSpPr>
                <p:grpSpPr>
                  <a:xfrm>
                    <a:off x="5314014" y="1757596"/>
                    <a:ext cx="1776984" cy="1676400"/>
                    <a:chOff x="3810000" y="1828800"/>
                    <a:chExt cx="4038600" cy="3810000"/>
                  </a:xfrm>
                </p:grpSpPr>
                <p:sp>
                  <p:nvSpPr>
                    <p:cNvPr id="235" name="Half Frame 2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Half Frame 2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Half Frame 2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Half Frame 2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Donut 2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Diamond 2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48"/>
                  <p:cNvGrpSpPr/>
                  <p:nvPr/>
                </p:nvGrpSpPr>
                <p:grpSpPr>
                  <a:xfrm>
                    <a:off x="6738077" y="1677648"/>
                    <a:ext cx="1776984" cy="1676400"/>
                    <a:chOff x="3810000" y="1828800"/>
                    <a:chExt cx="4038600" cy="3810000"/>
                  </a:xfrm>
                </p:grpSpPr>
                <p:sp>
                  <p:nvSpPr>
                    <p:cNvPr id="226" name="Half Frame 2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Half Frame 2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Half Frame 2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Half Frame 2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onut 2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iamond 2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59" name="Group 258"/>
          <p:cNvGrpSpPr/>
          <p:nvPr/>
        </p:nvGrpSpPr>
        <p:grpSpPr>
          <a:xfrm>
            <a:off x="6144058" y="420953"/>
            <a:ext cx="676554" cy="766761"/>
            <a:chOff x="7384166" y="319655"/>
            <a:chExt cx="1143000" cy="1295400"/>
          </a:xfrm>
        </p:grpSpPr>
        <p:grpSp>
          <p:nvGrpSpPr>
            <p:cNvPr id="260" name="Group 259"/>
            <p:cNvGrpSpPr/>
            <p:nvPr/>
          </p:nvGrpSpPr>
          <p:grpSpPr>
            <a:xfrm>
              <a:off x="7384166" y="319655"/>
              <a:ext cx="1143000" cy="1295400"/>
              <a:chOff x="3221141" y="4049352"/>
              <a:chExt cx="1143000" cy="1295400"/>
            </a:xfrm>
          </p:grpSpPr>
          <p:sp>
            <p:nvSpPr>
              <p:cNvPr id="269" name="Rectangle 26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ame 26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a:off x="7529521" y="410377"/>
              <a:ext cx="828769" cy="1127302"/>
              <a:chOff x="696996" y="466773"/>
              <a:chExt cx="1748629" cy="2378505"/>
            </a:xfrm>
          </p:grpSpPr>
          <p:sp>
            <p:nvSpPr>
              <p:cNvPr id="262" name="Cloud 261"/>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992554" y="1946398"/>
                <a:ext cx="1187937" cy="898880"/>
              </a:xfrm>
              <a:prstGeom prst="trapezoid">
                <a:avLst>
                  <a:gd name="adj" fmla="val 3113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270"/>
          <p:cNvGrpSpPr/>
          <p:nvPr/>
        </p:nvGrpSpPr>
        <p:grpSpPr>
          <a:xfrm>
            <a:off x="7088079" y="1018890"/>
            <a:ext cx="676554" cy="766761"/>
            <a:chOff x="5894688" y="322598"/>
            <a:chExt cx="1143000" cy="1295400"/>
          </a:xfrm>
        </p:grpSpPr>
        <p:grpSp>
          <p:nvGrpSpPr>
            <p:cNvPr id="272" name="Group 271"/>
            <p:cNvGrpSpPr/>
            <p:nvPr/>
          </p:nvGrpSpPr>
          <p:grpSpPr>
            <a:xfrm>
              <a:off x="5894688" y="322598"/>
              <a:ext cx="1143000" cy="1295400"/>
              <a:chOff x="3221141" y="4049352"/>
              <a:chExt cx="1143000" cy="1295400"/>
            </a:xfrm>
          </p:grpSpPr>
          <p:sp>
            <p:nvSpPr>
              <p:cNvPr id="297" name="Rectangle 29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ame 29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3" name="Group 272"/>
            <p:cNvGrpSpPr/>
            <p:nvPr/>
          </p:nvGrpSpPr>
          <p:grpSpPr>
            <a:xfrm>
              <a:off x="6066295" y="409381"/>
              <a:ext cx="739375" cy="1153185"/>
              <a:chOff x="2041888" y="3900411"/>
              <a:chExt cx="739375" cy="1153185"/>
            </a:xfrm>
          </p:grpSpPr>
          <p:sp>
            <p:nvSpPr>
              <p:cNvPr id="274" name="Trapezoid 273"/>
              <p:cNvSpPr/>
              <p:nvPr/>
            </p:nvSpPr>
            <p:spPr>
              <a:xfrm>
                <a:off x="2160668" y="4544092"/>
                <a:ext cx="589750" cy="509504"/>
              </a:xfrm>
              <a:prstGeom prst="trapezoid">
                <a:avLst>
                  <a:gd name="adj" fmla="val 20902"/>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2253091" y="4290029"/>
                <a:ext cx="384699" cy="5287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157955" y="4043681"/>
                <a:ext cx="591596" cy="6510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2270640" y="4504806"/>
                <a:ext cx="338055" cy="42504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2353307" y="4552386"/>
                <a:ext cx="151478" cy="1080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87"/>
              <p:cNvGrpSpPr/>
              <p:nvPr/>
            </p:nvGrpSpPr>
            <p:grpSpPr>
              <a:xfrm rot="19865083" flipH="1">
                <a:off x="2567368" y="4005211"/>
                <a:ext cx="213895" cy="585639"/>
                <a:chOff x="7848600" y="914400"/>
                <a:chExt cx="533400" cy="2438400"/>
              </a:xfrm>
              <a:solidFill>
                <a:schemeClr val="accent6">
                  <a:lumMod val="50000"/>
                </a:schemeClr>
              </a:solidFill>
            </p:grpSpPr>
            <p:sp>
              <p:nvSpPr>
                <p:cNvPr id="294" name="Moon 293"/>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86"/>
              <p:cNvGrpSpPr/>
              <p:nvPr/>
            </p:nvGrpSpPr>
            <p:grpSpPr>
              <a:xfrm rot="2107423">
                <a:off x="2101948" y="3966393"/>
                <a:ext cx="244451" cy="643046"/>
                <a:chOff x="7772400" y="914400"/>
                <a:chExt cx="609600" cy="2438400"/>
              </a:xfrm>
              <a:solidFill>
                <a:schemeClr val="accent6">
                  <a:lumMod val="50000"/>
                </a:schemeClr>
              </a:solidFill>
            </p:grpSpPr>
            <p:sp>
              <p:nvSpPr>
                <p:cNvPr id="291" name="Moon 290"/>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17"/>
              <p:cNvGrpSpPr/>
              <p:nvPr/>
            </p:nvGrpSpPr>
            <p:grpSpPr>
              <a:xfrm flipH="1">
                <a:off x="2041888" y="3900411"/>
                <a:ext cx="714890" cy="886463"/>
                <a:chOff x="7086307" y="108779"/>
                <a:chExt cx="1617730" cy="2051101"/>
              </a:xfrm>
              <a:solidFill>
                <a:srgbClr val="E0C13C"/>
              </a:solidFill>
            </p:grpSpPr>
            <p:sp>
              <p:nvSpPr>
                <p:cNvPr id="282" name="Rounded Rectangle 281"/>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45"/>
                <p:cNvGrpSpPr/>
                <p:nvPr/>
              </p:nvGrpSpPr>
              <p:grpSpPr>
                <a:xfrm rot="21037220">
                  <a:off x="7086307" y="108779"/>
                  <a:ext cx="1447800" cy="1376021"/>
                  <a:chOff x="6723417" y="1711953"/>
                  <a:chExt cx="1882250" cy="1770839"/>
                </a:xfrm>
                <a:grpFill/>
              </p:grpSpPr>
              <p:sp>
                <p:nvSpPr>
                  <p:cNvPr id="285" name="Chord 284"/>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hord 285"/>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99" name="Group 298"/>
          <p:cNvGrpSpPr/>
          <p:nvPr/>
        </p:nvGrpSpPr>
        <p:grpSpPr>
          <a:xfrm>
            <a:off x="5222248" y="791766"/>
            <a:ext cx="676554" cy="766761"/>
            <a:chOff x="4498188" y="329608"/>
            <a:chExt cx="1143000" cy="1295400"/>
          </a:xfrm>
        </p:grpSpPr>
        <p:grpSp>
          <p:nvGrpSpPr>
            <p:cNvPr id="300" name="Group 299"/>
            <p:cNvGrpSpPr/>
            <p:nvPr/>
          </p:nvGrpSpPr>
          <p:grpSpPr>
            <a:xfrm>
              <a:off x="4498188" y="329608"/>
              <a:ext cx="1143000" cy="1295400"/>
              <a:chOff x="3221141" y="4049352"/>
              <a:chExt cx="1143000" cy="1295400"/>
            </a:xfrm>
          </p:grpSpPr>
          <p:sp>
            <p:nvSpPr>
              <p:cNvPr id="325" name="Rectangle 32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ame 32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300"/>
            <p:cNvGrpSpPr/>
            <p:nvPr/>
          </p:nvGrpSpPr>
          <p:grpSpPr>
            <a:xfrm>
              <a:off x="4695504" y="485375"/>
              <a:ext cx="719068" cy="1077191"/>
              <a:chOff x="1511080" y="3927564"/>
              <a:chExt cx="830687" cy="1244400"/>
            </a:xfrm>
          </p:grpSpPr>
          <p:sp>
            <p:nvSpPr>
              <p:cNvPr id="302" name="Cloud 301"/>
              <p:cNvSpPr/>
              <p:nvPr/>
            </p:nvSpPr>
            <p:spPr>
              <a:xfrm rot="21304292">
                <a:off x="1985589" y="3970319"/>
                <a:ext cx="356178"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Cloud 302"/>
              <p:cNvSpPr/>
              <p:nvPr/>
            </p:nvSpPr>
            <p:spPr>
              <a:xfrm>
                <a:off x="1511080" y="3959459"/>
                <a:ext cx="350747"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Manual Operation 303"/>
              <p:cNvSpPr/>
              <p:nvPr/>
            </p:nvSpPr>
            <p:spPr>
              <a:xfrm rot="10800000">
                <a:off x="1557582" y="4724949"/>
                <a:ext cx="759726" cy="44701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Hexagon 304"/>
              <p:cNvSpPr/>
              <p:nvPr/>
            </p:nvSpPr>
            <p:spPr>
              <a:xfrm>
                <a:off x="1849786" y="4029010"/>
                <a:ext cx="175322" cy="152169"/>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766168" y="4437890"/>
                <a:ext cx="322501" cy="5870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616024" y="3927564"/>
                <a:ext cx="642845" cy="9637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307"/>
              <p:cNvSpPr/>
              <p:nvPr/>
            </p:nvSpPr>
            <p:spPr>
              <a:xfrm>
                <a:off x="1777799" y="4578287"/>
                <a:ext cx="318861" cy="57411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1557583" y="4029010"/>
                <a:ext cx="759726" cy="15216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848576" y="4654842"/>
                <a:ext cx="182892" cy="1284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164"/>
              <p:cNvGrpSpPr/>
              <p:nvPr/>
            </p:nvGrpSpPr>
            <p:grpSpPr>
              <a:xfrm>
                <a:off x="1536933" y="4029284"/>
                <a:ext cx="765266" cy="156029"/>
                <a:chOff x="4343400" y="5863281"/>
                <a:chExt cx="2286000" cy="844379"/>
              </a:xfrm>
            </p:grpSpPr>
            <p:grpSp>
              <p:nvGrpSpPr>
                <p:cNvPr id="312" name="Group 163"/>
                <p:cNvGrpSpPr/>
                <p:nvPr/>
              </p:nvGrpSpPr>
              <p:grpSpPr>
                <a:xfrm>
                  <a:off x="4343400" y="5863281"/>
                  <a:ext cx="2286000" cy="766119"/>
                  <a:chOff x="4343400" y="5863281"/>
                  <a:chExt cx="2286000" cy="766119"/>
                </a:xfrm>
              </p:grpSpPr>
              <p:sp>
                <p:nvSpPr>
                  <p:cNvPr id="317" name="Quad Arrow Callout 31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Callout 31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Quad Arrow Callout 31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158"/>
                  <p:cNvGrpSpPr/>
                  <p:nvPr/>
                </p:nvGrpSpPr>
                <p:grpSpPr>
                  <a:xfrm>
                    <a:off x="4800600" y="5863281"/>
                    <a:ext cx="1396313" cy="313038"/>
                    <a:chOff x="4800600" y="5863281"/>
                    <a:chExt cx="1396313" cy="313038"/>
                  </a:xfrm>
                </p:grpSpPr>
                <p:sp>
                  <p:nvSpPr>
                    <p:cNvPr id="322" name="Isosceles Triangle 32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Isosceles Triangle 32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159"/>
                <p:cNvGrpSpPr/>
                <p:nvPr/>
              </p:nvGrpSpPr>
              <p:grpSpPr>
                <a:xfrm flipH="1" flipV="1">
                  <a:off x="4800600" y="6394622"/>
                  <a:ext cx="1396313" cy="313038"/>
                  <a:chOff x="4800600" y="5863281"/>
                  <a:chExt cx="1396313" cy="313038"/>
                </a:xfrm>
              </p:grpSpPr>
              <p:sp>
                <p:nvSpPr>
                  <p:cNvPr id="314" name="Isosceles Triangle 31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1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27" name="Group 326"/>
          <p:cNvGrpSpPr/>
          <p:nvPr/>
        </p:nvGrpSpPr>
        <p:grpSpPr>
          <a:xfrm>
            <a:off x="4194975" y="748053"/>
            <a:ext cx="676554" cy="766761"/>
            <a:chOff x="3137261" y="322935"/>
            <a:chExt cx="1143000" cy="1295400"/>
          </a:xfrm>
        </p:grpSpPr>
        <p:grpSp>
          <p:nvGrpSpPr>
            <p:cNvPr id="328" name="Group 327"/>
            <p:cNvGrpSpPr/>
            <p:nvPr/>
          </p:nvGrpSpPr>
          <p:grpSpPr>
            <a:xfrm>
              <a:off x="3137261" y="322935"/>
              <a:ext cx="1143000" cy="1295400"/>
              <a:chOff x="3221141" y="4049352"/>
              <a:chExt cx="1143000" cy="1295400"/>
            </a:xfrm>
          </p:grpSpPr>
          <p:sp>
            <p:nvSpPr>
              <p:cNvPr id="343" name="Rectangle 34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ame 34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9" name="Group 328"/>
            <p:cNvGrpSpPr/>
            <p:nvPr/>
          </p:nvGrpSpPr>
          <p:grpSpPr>
            <a:xfrm>
              <a:off x="3306313" y="479667"/>
              <a:ext cx="788236" cy="1083256"/>
              <a:chOff x="3276600" y="457200"/>
              <a:chExt cx="1002102" cy="1377168"/>
            </a:xfrm>
          </p:grpSpPr>
          <p:grpSp>
            <p:nvGrpSpPr>
              <p:cNvPr id="330" name="Group 120"/>
              <p:cNvGrpSpPr/>
              <p:nvPr/>
            </p:nvGrpSpPr>
            <p:grpSpPr>
              <a:xfrm>
                <a:off x="3276600" y="457200"/>
                <a:ext cx="1002102" cy="1377168"/>
                <a:chOff x="3962400" y="685800"/>
                <a:chExt cx="2394857" cy="2793128"/>
              </a:xfrm>
            </p:grpSpPr>
            <p:sp>
              <p:nvSpPr>
                <p:cNvPr id="332" name="Round Diagonal Corner Rectangle 331"/>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32"/>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49"/>
                <p:cNvGrpSpPr/>
                <p:nvPr/>
              </p:nvGrpSpPr>
              <p:grpSpPr>
                <a:xfrm>
                  <a:off x="4543774" y="2593107"/>
                  <a:ext cx="1357466" cy="885821"/>
                  <a:chOff x="5006649" y="2133600"/>
                  <a:chExt cx="1726268" cy="1383531"/>
                </a:xfrm>
              </p:grpSpPr>
              <p:sp>
                <p:nvSpPr>
                  <p:cNvPr id="341" name="Trapezoid 340"/>
                  <p:cNvSpPr/>
                  <p:nvPr/>
                </p:nvSpPr>
                <p:spPr>
                  <a:xfrm>
                    <a:off x="5006649" y="2165195"/>
                    <a:ext cx="1726268" cy="1351936"/>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Round Diagonal Corner Rectangle 33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3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33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022380" y="2175279"/>
                  <a:ext cx="363150" cy="2637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330"/>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5" name="Group 344"/>
          <p:cNvGrpSpPr/>
          <p:nvPr/>
        </p:nvGrpSpPr>
        <p:grpSpPr>
          <a:xfrm>
            <a:off x="8050913" y="2878692"/>
            <a:ext cx="705461" cy="799523"/>
            <a:chOff x="1788165" y="2001354"/>
            <a:chExt cx="1143000" cy="1295400"/>
          </a:xfrm>
        </p:grpSpPr>
        <p:grpSp>
          <p:nvGrpSpPr>
            <p:cNvPr id="346" name="Group 345"/>
            <p:cNvGrpSpPr/>
            <p:nvPr/>
          </p:nvGrpSpPr>
          <p:grpSpPr>
            <a:xfrm>
              <a:off x="1788165" y="2001354"/>
              <a:ext cx="1143000" cy="1295400"/>
              <a:chOff x="3221141" y="4049352"/>
              <a:chExt cx="1143000" cy="1295400"/>
            </a:xfrm>
          </p:grpSpPr>
          <p:sp>
            <p:nvSpPr>
              <p:cNvPr id="360" name="Rectangle 359"/>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ame 360"/>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7" name="Group 346"/>
            <p:cNvGrpSpPr/>
            <p:nvPr/>
          </p:nvGrpSpPr>
          <p:grpSpPr>
            <a:xfrm>
              <a:off x="1921905" y="2056028"/>
              <a:ext cx="907774" cy="1171109"/>
              <a:chOff x="2738853" y="3429000"/>
              <a:chExt cx="1198065" cy="1545610"/>
            </a:xfrm>
          </p:grpSpPr>
          <p:sp>
            <p:nvSpPr>
              <p:cNvPr id="348" name="Trapezoid 347"/>
              <p:cNvSpPr/>
              <p:nvPr/>
            </p:nvSpPr>
            <p:spPr>
              <a:xfrm>
                <a:off x="2963497" y="4366158"/>
                <a:ext cx="710085" cy="608452"/>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rot="10800000">
                <a:off x="3139871" y="4509996"/>
                <a:ext cx="315128" cy="41632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939362" y="3510791"/>
                <a:ext cx="764888" cy="1068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2939362" y="3885677"/>
                <a:ext cx="802035" cy="13873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42"/>
              <p:cNvGrpSpPr/>
              <p:nvPr/>
            </p:nvGrpSpPr>
            <p:grpSpPr>
              <a:xfrm>
                <a:off x="2738853" y="3429000"/>
                <a:ext cx="1198065" cy="688945"/>
                <a:chOff x="5207746" y="501424"/>
                <a:chExt cx="1365913" cy="756791"/>
              </a:xfrm>
            </p:grpSpPr>
            <p:sp>
              <p:nvSpPr>
                <p:cNvPr id="353" name="Moon 352"/>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2" name="Group 361"/>
          <p:cNvGrpSpPr/>
          <p:nvPr/>
        </p:nvGrpSpPr>
        <p:grpSpPr>
          <a:xfrm>
            <a:off x="6157797" y="1894644"/>
            <a:ext cx="705461" cy="799523"/>
            <a:chOff x="5930992" y="1986437"/>
            <a:chExt cx="1143000" cy="1295400"/>
          </a:xfrm>
        </p:grpSpPr>
        <p:grpSp>
          <p:nvGrpSpPr>
            <p:cNvPr id="363" name="Group 362"/>
            <p:cNvGrpSpPr/>
            <p:nvPr/>
          </p:nvGrpSpPr>
          <p:grpSpPr>
            <a:xfrm>
              <a:off x="5930992" y="1986437"/>
              <a:ext cx="1143000" cy="1295400"/>
              <a:chOff x="3221141" y="4049352"/>
              <a:chExt cx="1143000" cy="1295400"/>
            </a:xfrm>
          </p:grpSpPr>
          <p:sp>
            <p:nvSpPr>
              <p:cNvPr id="395" name="Rectangle 39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a:off x="6076921" y="2117771"/>
              <a:ext cx="835511" cy="1089764"/>
              <a:chOff x="2355329" y="3761213"/>
              <a:chExt cx="1063101" cy="1386611"/>
            </a:xfrm>
          </p:grpSpPr>
          <p:sp>
            <p:nvSpPr>
              <p:cNvPr id="365" name="Trapezoid 364"/>
              <p:cNvSpPr/>
              <p:nvPr/>
            </p:nvSpPr>
            <p:spPr>
              <a:xfrm>
                <a:off x="2496727" y="4607175"/>
                <a:ext cx="761888" cy="540649"/>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722510" y="4573544"/>
                <a:ext cx="290245" cy="352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552611" y="3812416"/>
                <a:ext cx="608806" cy="9934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hord 367"/>
              <p:cNvSpPr/>
              <p:nvPr/>
            </p:nvSpPr>
            <p:spPr>
              <a:xfrm rot="7621963">
                <a:off x="2512302" y="3743117"/>
                <a:ext cx="706288" cy="742480"/>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rot="671737">
                <a:off x="2355329" y="3974692"/>
                <a:ext cx="351110" cy="107302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loud 369"/>
              <p:cNvSpPr/>
              <p:nvPr/>
            </p:nvSpPr>
            <p:spPr>
              <a:xfrm rot="20928263" flipH="1">
                <a:off x="3075988" y="4031354"/>
                <a:ext cx="342442" cy="951373"/>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2467488" y="4007698"/>
                <a:ext cx="819306" cy="16927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99"/>
              <p:cNvGrpSpPr/>
              <p:nvPr/>
            </p:nvGrpSpPr>
            <p:grpSpPr>
              <a:xfrm>
                <a:off x="2480639" y="3988925"/>
                <a:ext cx="801122" cy="179928"/>
                <a:chOff x="4953000" y="3276600"/>
                <a:chExt cx="6172200" cy="990600"/>
              </a:xfrm>
            </p:grpSpPr>
            <p:grpSp>
              <p:nvGrpSpPr>
                <p:cNvPr id="375" name="Group 284"/>
                <p:cNvGrpSpPr/>
                <p:nvPr/>
              </p:nvGrpSpPr>
              <p:grpSpPr>
                <a:xfrm>
                  <a:off x="4953000" y="3276600"/>
                  <a:ext cx="1600200" cy="990600"/>
                  <a:chOff x="4953000" y="3276600"/>
                  <a:chExt cx="1600200" cy="990600"/>
                </a:xfrm>
              </p:grpSpPr>
              <p:sp>
                <p:nvSpPr>
                  <p:cNvPr id="391" name="Octagon 39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iamond 39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285"/>
                <p:cNvGrpSpPr/>
                <p:nvPr/>
              </p:nvGrpSpPr>
              <p:grpSpPr>
                <a:xfrm>
                  <a:off x="6477000" y="3276600"/>
                  <a:ext cx="1600200" cy="990600"/>
                  <a:chOff x="4953000" y="3276600"/>
                  <a:chExt cx="1600200" cy="990600"/>
                </a:xfrm>
              </p:grpSpPr>
              <p:sp>
                <p:nvSpPr>
                  <p:cNvPr id="387" name="Octagon 38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290"/>
                <p:cNvGrpSpPr/>
                <p:nvPr/>
              </p:nvGrpSpPr>
              <p:grpSpPr>
                <a:xfrm>
                  <a:off x="8001000" y="3276600"/>
                  <a:ext cx="1600200" cy="990600"/>
                  <a:chOff x="4953000" y="3276600"/>
                  <a:chExt cx="1600200" cy="990600"/>
                </a:xfrm>
              </p:grpSpPr>
              <p:sp>
                <p:nvSpPr>
                  <p:cNvPr id="383" name="Octagon 38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295"/>
                <p:cNvGrpSpPr/>
                <p:nvPr/>
              </p:nvGrpSpPr>
              <p:grpSpPr>
                <a:xfrm>
                  <a:off x="9525000" y="3276600"/>
                  <a:ext cx="1600200" cy="990600"/>
                  <a:chOff x="4953000" y="3276600"/>
                  <a:chExt cx="1600200" cy="990600"/>
                </a:xfrm>
              </p:grpSpPr>
              <p:sp>
                <p:nvSpPr>
                  <p:cNvPr id="379" name="Octagon 37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Diamond 38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3" name="Cloud 372"/>
              <p:cNvSpPr/>
              <p:nvPr/>
            </p:nvSpPr>
            <p:spPr>
              <a:xfrm rot="20928263" flipH="1">
                <a:off x="2656966" y="4592755"/>
                <a:ext cx="449379" cy="39585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2786759" y="4650842"/>
                <a:ext cx="166606" cy="1057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396"/>
          <p:cNvGrpSpPr/>
          <p:nvPr/>
        </p:nvGrpSpPr>
        <p:grpSpPr>
          <a:xfrm>
            <a:off x="4556351" y="1968080"/>
            <a:ext cx="705461" cy="799523"/>
            <a:chOff x="4556351" y="1968080"/>
            <a:chExt cx="1143000" cy="1295400"/>
          </a:xfrm>
        </p:grpSpPr>
        <p:grpSp>
          <p:nvGrpSpPr>
            <p:cNvPr id="398" name="Group 397"/>
            <p:cNvGrpSpPr/>
            <p:nvPr/>
          </p:nvGrpSpPr>
          <p:grpSpPr>
            <a:xfrm>
              <a:off x="4556351" y="1968080"/>
              <a:ext cx="1143000" cy="1295400"/>
              <a:chOff x="3221141" y="4049352"/>
              <a:chExt cx="1143000" cy="1295400"/>
            </a:xfrm>
          </p:grpSpPr>
          <p:sp>
            <p:nvSpPr>
              <p:cNvPr id="411" name="Rectangle 41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ame 41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9" name="Group 449"/>
            <p:cNvGrpSpPr/>
            <p:nvPr/>
          </p:nvGrpSpPr>
          <p:grpSpPr>
            <a:xfrm flipH="1">
              <a:off x="4716276" y="2041916"/>
              <a:ext cx="803216" cy="1163832"/>
              <a:chOff x="4661796" y="840465"/>
              <a:chExt cx="2716008" cy="3567475"/>
            </a:xfrm>
          </p:grpSpPr>
          <p:sp>
            <p:nvSpPr>
              <p:cNvPr id="400" name="Cloud 399"/>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Cloud 400"/>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loud 401"/>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a:off x="5028527" y="2849200"/>
                <a:ext cx="2130646" cy="15587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15844898">
                <a:off x="5679676" y="2769105"/>
                <a:ext cx="885067" cy="133694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3" name="Group 412"/>
          <p:cNvGrpSpPr/>
          <p:nvPr/>
        </p:nvGrpSpPr>
        <p:grpSpPr>
          <a:xfrm>
            <a:off x="4056227" y="3502377"/>
            <a:ext cx="705461" cy="799523"/>
            <a:chOff x="369405" y="1989057"/>
            <a:chExt cx="1143000" cy="1295400"/>
          </a:xfrm>
        </p:grpSpPr>
        <p:grpSp>
          <p:nvGrpSpPr>
            <p:cNvPr id="414" name="Group 413"/>
            <p:cNvGrpSpPr/>
            <p:nvPr/>
          </p:nvGrpSpPr>
          <p:grpSpPr>
            <a:xfrm>
              <a:off x="369405" y="1989057"/>
              <a:ext cx="1143000" cy="1295400"/>
              <a:chOff x="3221141" y="4049352"/>
              <a:chExt cx="1143000" cy="1295400"/>
            </a:xfrm>
          </p:grpSpPr>
          <p:sp>
            <p:nvSpPr>
              <p:cNvPr id="427" name="Rectangle 42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414"/>
            <p:cNvGrpSpPr/>
            <p:nvPr/>
          </p:nvGrpSpPr>
          <p:grpSpPr>
            <a:xfrm>
              <a:off x="523658" y="2116197"/>
              <a:ext cx="753016" cy="1085498"/>
              <a:chOff x="648874" y="3755600"/>
              <a:chExt cx="890167" cy="1400290"/>
            </a:xfrm>
          </p:grpSpPr>
          <p:sp>
            <p:nvSpPr>
              <p:cNvPr id="416" name="Cloud 415"/>
              <p:cNvSpPr/>
              <p:nvPr/>
            </p:nvSpPr>
            <p:spPr>
              <a:xfrm>
                <a:off x="1190864" y="3956651"/>
                <a:ext cx="33219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19357175">
                <a:off x="1075454" y="3755600"/>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loud 417"/>
              <p:cNvSpPr/>
              <p:nvPr/>
            </p:nvSpPr>
            <p:spPr>
              <a:xfrm rot="1400185">
                <a:off x="648874" y="3833869"/>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a:off x="694620" y="4598759"/>
                <a:ext cx="844421" cy="557131"/>
              </a:xfrm>
              <a:prstGeom prst="trapezoid">
                <a:avLst>
                  <a:gd name="adj" fmla="val 43757"/>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15844898">
                <a:off x="835245" y="4508094"/>
                <a:ext cx="540898" cy="52986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6400088">
                <a:off x="887545" y="4592601"/>
                <a:ext cx="398698" cy="525479"/>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6400088">
                <a:off x="973743" y="4626462"/>
                <a:ext cx="227271" cy="51892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779297" y="3937655"/>
                <a:ext cx="617077" cy="7947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loud 423"/>
              <p:cNvSpPr/>
              <p:nvPr/>
            </p:nvSpPr>
            <p:spPr>
              <a:xfrm rot="17055069">
                <a:off x="867293" y="3692994"/>
                <a:ext cx="361086" cy="5435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p:cNvSpPr/>
              <p:nvPr/>
            </p:nvSpPr>
            <p:spPr>
              <a:xfrm>
                <a:off x="888867" y="4446999"/>
                <a:ext cx="417408" cy="34612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979467" y="4504687"/>
                <a:ext cx="215173" cy="1120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88646" y="487625"/>
            <a:ext cx="3087227" cy="1200329"/>
          </a:xfrm>
          <a:prstGeom prst="rect">
            <a:avLst/>
          </a:prstGeom>
        </p:spPr>
        <p:txBody>
          <a:bodyPr wrap="square">
            <a:spAutoFit/>
          </a:bodyPr>
          <a:lstStyle/>
          <a:p>
            <a:r>
              <a:rPr lang="en-US" dirty="0">
                <a:solidFill>
                  <a:schemeClr val="bg1"/>
                </a:solidFill>
              </a:rPr>
              <a:t>“Those ordained servants of the Lord were as helpless and useless without Him as is a bough severed from the tree. </a:t>
            </a:r>
          </a:p>
        </p:txBody>
      </p:sp>
      <p:sp>
        <p:nvSpPr>
          <p:cNvPr id="4" name="Rectangle 3"/>
          <p:cNvSpPr/>
          <p:nvPr/>
        </p:nvSpPr>
        <p:spPr>
          <a:xfrm>
            <a:off x="308600" y="4394542"/>
            <a:ext cx="4952898" cy="2308324"/>
          </a:xfrm>
          <a:prstGeom prst="rect">
            <a:avLst/>
          </a:prstGeom>
        </p:spPr>
        <p:txBody>
          <a:bodyPr wrap="square">
            <a:spAutoFit/>
          </a:bodyPr>
          <a:lstStyle/>
          <a:p>
            <a:r>
              <a:rPr lang="en-US" dirty="0">
                <a:solidFill>
                  <a:schemeClr val="bg1"/>
                </a:solidFill>
              </a:rPr>
              <a:t>As the branch is made fruitful only by virtue of the nourishing sap it receives from the rooted trunk, and if cut away or broken off withers, dries, and becomes utterly worthless except as fuel for the burning, so those men, though ordained to the Holy Apostleship, would find themselves strong and fruitful in good works, only as they remained in steadfast communion with the Lord. </a:t>
            </a:r>
          </a:p>
        </p:txBody>
      </p:sp>
      <p:sp>
        <p:nvSpPr>
          <p:cNvPr id="6" name="Rectangle 5"/>
          <p:cNvSpPr/>
          <p:nvPr/>
        </p:nvSpPr>
        <p:spPr>
          <a:xfrm>
            <a:off x="7939461" y="4630267"/>
            <a:ext cx="4202273" cy="1477328"/>
          </a:xfrm>
          <a:prstGeom prst="rect">
            <a:avLst/>
          </a:prstGeom>
        </p:spPr>
        <p:txBody>
          <a:bodyPr wrap="square">
            <a:spAutoFit/>
          </a:bodyPr>
          <a:lstStyle/>
          <a:p>
            <a:r>
              <a:rPr lang="en-US" dirty="0">
                <a:solidFill>
                  <a:schemeClr val="bg1"/>
                </a:solidFill>
              </a:rPr>
              <a:t>Without Christ what were they, but unschooled Galileans, some of them fishermen, one a publican, the rest of undistinguished attainments, and all of them weak mortals?”</a:t>
            </a:r>
          </a:p>
        </p:txBody>
      </p:sp>
      <p:pic>
        <p:nvPicPr>
          <p:cNvPr id="1024" name="Picture 10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2023" y="165865"/>
            <a:ext cx="725315" cy="964943"/>
          </a:xfrm>
          <a:prstGeom prst="rect">
            <a:avLst/>
          </a:prstGeom>
        </p:spPr>
      </p:pic>
      <p:sp>
        <p:nvSpPr>
          <p:cNvPr id="1025" name="Rectangle 1024"/>
          <p:cNvSpPr/>
          <p:nvPr/>
        </p:nvSpPr>
        <p:spPr>
          <a:xfrm>
            <a:off x="11685400" y="6413046"/>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315835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6310076"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Vines, Branches, and Fruit</a:t>
            </a:r>
          </a:p>
        </p:txBody>
      </p:sp>
      <p:sp>
        <p:nvSpPr>
          <p:cNvPr id="4" name="TextBox 3"/>
          <p:cNvSpPr txBox="1"/>
          <p:nvPr/>
        </p:nvSpPr>
        <p:spPr>
          <a:xfrm>
            <a:off x="0" y="6550223"/>
            <a:ext cx="3779326" cy="307777"/>
          </a:xfrm>
          <a:prstGeom prst="rect">
            <a:avLst/>
          </a:prstGeom>
          <a:noFill/>
        </p:spPr>
        <p:txBody>
          <a:bodyPr wrap="square" rtlCol="0">
            <a:spAutoFit/>
          </a:bodyPr>
          <a:lstStyle/>
          <a:p>
            <a:r>
              <a:rPr lang="en-US" sz="1400" dirty="0">
                <a:solidFill>
                  <a:schemeClr val="bg1"/>
                </a:solidFill>
              </a:rPr>
              <a:t>John 15:4</a:t>
            </a:r>
          </a:p>
        </p:txBody>
      </p:sp>
      <p:sp>
        <p:nvSpPr>
          <p:cNvPr id="6" name="Rectangle 5"/>
          <p:cNvSpPr/>
          <p:nvPr/>
        </p:nvSpPr>
        <p:spPr>
          <a:xfrm>
            <a:off x="594180" y="1147042"/>
            <a:ext cx="9009596" cy="3970318"/>
          </a:xfrm>
          <a:prstGeom prst="rect">
            <a:avLst/>
          </a:prstGeom>
        </p:spPr>
        <p:txBody>
          <a:bodyPr wrap="square">
            <a:spAutoFit/>
          </a:bodyPr>
          <a:lstStyle/>
          <a:p>
            <a:pPr fontAlgn="base"/>
            <a:r>
              <a:rPr lang="en-US" sz="2800" dirty="0">
                <a:solidFill>
                  <a:schemeClr val="bg1"/>
                </a:solidFill>
              </a:rPr>
              <a:t>What does the vine represent? </a:t>
            </a: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 What do the branches represent? </a:t>
            </a: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If Jesus Christ is the vine and we are the branches, what does the fruit represent? </a:t>
            </a:r>
          </a:p>
          <a:p>
            <a:pPr fontAlgn="base"/>
            <a:endParaRPr lang="en-US" sz="2800" dirty="0">
              <a:solidFill>
                <a:schemeClr val="bg1"/>
              </a:solidFill>
            </a:endParaRPr>
          </a:p>
        </p:txBody>
      </p:sp>
      <p:sp>
        <p:nvSpPr>
          <p:cNvPr id="2" name="Rectangle 1"/>
          <p:cNvSpPr/>
          <p:nvPr/>
        </p:nvSpPr>
        <p:spPr>
          <a:xfrm>
            <a:off x="11696351" y="6488668"/>
            <a:ext cx="495649" cy="369332"/>
          </a:xfrm>
          <a:prstGeom prst="rect">
            <a:avLst/>
          </a:prstGeom>
        </p:spPr>
        <p:txBody>
          <a:bodyPr wrap="none">
            <a:spAutoFit/>
          </a:bodyPr>
          <a:lstStyle/>
          <a:p>
            <a:r>
              <a:rPr lang="en-US" dirty="0">
                <a:solidFill>
                  <a:schemeClr val="bg1"/>
                </a:solidFill>
              </a:rPr>
              <a:t> (2)</a:t>
            </a:r>
          </a:p>
        </p:txBody>
      </p:sp>
      <p:pic>
        <p:nvPicPr>
          <p:cNvPr id="6146" name="Picture 2" descr="Image result for branch and v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8694" y="221841"/>
            <a:ext cx="3710165" cy="2457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89125" y="1487838"/>
            <a:ext cx="350634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Jesus Christ</a:t>
            </a:r>
          </a:p>
        </p:txBody>
      </p:sp>
      <p:sp>
        <p:nvSpPr>
          <p:cNvPr id="430" name="Rectangle 429"/>
          <p:cNvSpPr/>
          <p:nvPr/>
        </p:nvSpPr>
        <p:spPr>
          <a:xfrm>
            <a:off x="4289125" y="2751964"/>
            <a:ext cx="691913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Disciples of Jesus Christ</a:t>
            </a:r>
          </a:p>
        </p:txBody>
      </p:sp>
      <p:sp>
        <p:nvSpPr>
          <p:cNvPr id="431" name="Rectangle 430"/>
          <p:cNvSpPr/>
          <p:nvPr/>
        </p:nvSpPr>
        <p:spPr>
          <a:xfrm>
            <a:off x="2929322" y="4138830"/>
            <a:ext cx="7710074"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Righteous Works</a:t>
            </a:r>
          </a:p>
        </p:txBody>
      </p:sp>
      <p:pic>
        <p:nvPicPr>
          <p:cNvPr id="6148" name="Picture 4" descr="Image result for branch and vine"/>
          <p:cNvPicPr>
            <a:picLocks noChangeAspect="1" noChangeArrowheads="1"/>
          </p:cNvPicPr>
          <p:nvPr/>
        </p:nvPicPr>
        <p:blipFill rotWithShape="1">
          <a:blip r:embed="rId4">
            <a:extLst>
              <a:ext uri="{28A0092B-C50C-407E-A947-70E740481C1C}">
                <a14:useLocalDpi xmlns:a14="http://schemas.microsoft.com/office/drawing/2010/main" val="0"/>
              </a:ext>
            </a:extLst>
          </a:blip>
          <a:srcRect t="6776" r="24"/>
          <a:stretch/>
        </p:blipFill>
        <p:spPr bwMode="auto">
          <a:xfrm>
            <a:off x="3505828" y="4963685"/>
            <a:ext cx="7025489" cy="177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5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30">
                                            <p:txEl>
                                              <p:pRg st="0" end="0"/>
                                            </p:txEl>
                                          </p:spTgt>
                                        </p:tgtEl>
                                        <p:attrNameLst>
                                          <p:attrName>style.visibility</p:attrName>
                                        </p:attrNameLst>
                                      </p:cBhvr>
                                      <p:to>
                                        <p:strVal val="visible"/>
                                      </p:to>
                                    </p:set>
                                    <p:animEffect transition="in" filter="fade">
                                      <p:cBhvr>
                                        <p:cTn id="22" dur="1000"/>
                                        <p:tgtEl>
                                          <p:spTgt spid="430">
                                            <p:txEl>
                                              <p:pRg st="0" end="0"/>
                                            </p:txEl>
                                          </p:spTgt>
                                        </p:tgtEl>
                                      </p:cBhvr>
                                    </p:animEffect>
                                    <p:anim calcmode="lin" valueType="num">
                                      <p:cBhvr>
                                        <p:cTn id="23" dur="1000" fill="hold"/>
                                        <p:tgtEl>
                                          <p:spTgt spid="43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31"/>
                                        </p:tgtEl>
                                        <p:attrNameLst>
                                          <p:attrName>style.visibility</p:attrName>
                                        </p:attrNameLst>
                                      </p:cBhvr>
                                      <p:to>
                                        <p:strVal val="visible"/>
                                      </p:to>
                                    </p:set>
                                    <p:animEffect transition="in" filter="fade">
                                      <p:cBhvr>
                                        <p:cTn id="33" dur="1000"/>
                                        <p:tgtEl>
                                          <p:spTgt spid="431"/>
                                        </p:tgtEl>
                                      </p:cBhvr>
                                    </p:animEffect>
                                    <p:anim calcmode="lin" valueType="num">
                                      <p:cBhvr>
                                        <p:cTn id="34" dur="1000" fill="hold"/>
                                        <p:tgtEl>
                                          <p:spTgt spid="431"/>
                                        </p:tgtEl>
                                        <p:attrNameLst>
                                          <p:attrName>ppt_x</p:attrName>
                                        </p:attrNameLst>
                                      </p:cBhvr>
                                      <p:tavLst>
                                        <p:tav tm="0">
                                          <p:val>
                                            <p:strVal val="#ppt_x"/>
                                          </p:val>
                                        </p:tav>
                                        <p:tav tm="100000">
                                          <p:val>
                                            <p:strVal val="#ppt_x"/>
                                          </p:val>
                                        </p:tav>
                                      </p:tavLst>
                                    </p:anim>
                                    <p:anim calcmode="lin" valueType="num">
                                      <p:cBhvr>
                                        <p:cTn id="35" dur="1000" fill="hold"/>
                                        <p:tgtEl>
                                          <p:spTgt spid="43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fade">
                                      <p:cBhvr>
                                        <p:cTn id="38" dur="1000"/>
                                        <p:tgtEl>
                                          <p:spTgt spid="6148"/>
                                        </p:tgtEl>
                                      </p:cBhvr>
                                    </p:animEffect>
                                    <p:anim calcmode="lin" valueType="num">
                                      <p:cBhvr>
                                        <p:cTn id="39" dur="1000" fill="hold"/>
                                        <p:tgtEl>
                                          <p:spTgt spid="6148"/>
                                        </p:tgtEl>
                                        <p:attrNameLst>
                                          <p:attrName>ppt_x</p:attrName>
                                        </p:attrNameLst>
                                      </p:cBhvr>
                                      <p:tavLst>
                                        <p:tav tm="0">
                                          <p:val>
                                            <p:strVal val="#ppt_x"/>
                                          </p:val>
                                        </p:tav>
                                        <p:tav tm="100000">
                                          <p:val>
                                            <p:strVal val="#ppt_x"/>
                                          </p:val>
                                        </p:tav>
                                      </p:tavLst>
                                    </p:anim>
                                    <p:anim calcmode="lin" valueType="num">
                                      <p:cBhvr>
                                        <p:cTn id="40"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4626321"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Husbandman</a:t>
            </a:r>
          </a:p>
        </p:txBody>
      </p:sp>
      <p:sp>
        <p:nvSpPr>
          <p:cNvPr id="4" name="TextBox 3"/>
          <p:cNvSpPr txBox="1"/>
          <p:nvPr/>
        </p:nvSpPr>
        <p:spPr>
          <a:xfrm>
            <a:off x="120387" y="6550223"/>
            <a:ext cx="3779326" cy="307777"/>
          </a:xfrm>
          <a:prstGeom prst="rect">
            <a:avLst/>
          </a:prstGeom>
          <a:noFill/>
        </p:spPr>
        <p:txBody>
          <a:bodyPr wrap="square" rtlCol="0">
            <a:spAutoFit/>
          </a:bodyPr>
          <a:lstStyle/>
          <a:p>
            <a:r>
              <a:rPr lang="en-US" sz="1400" dirty="0">
                <a:solidFill>
                  <a:schemeClr val="bg1"/>
                </a:solidFill>
              </a:rPr>
              <a:t>John 15:1</a:t>
            </a:r>
          </a:p>
        </p:txBody>
      </p:sp>
      <p:sp>
        <p:nvSpPr>
          <p:cNvPr id="6" name="Rectangle 5"/>
          <p:cNvSpPr/>
          <p:nvPr/>
        </p:nvSpPr>
        <p:spPr>
          <a:xfrm>
            <a:off x="2010050" y="1266154"/>
            <a:ext cx="9009596" cy="400110"/>
          </a:xfrm>
          <a:prstGeom prst="rect">
            <a:avLst/>
          </a:prstGeom>
        </p:spPr>
        <p:txBody>
          <a:bodyPr wrap="square">
            <a:spAutoFit/>
          </a:bodyPr>
          <a:lstStyle/>
          <a:p>
            <a:r>
              <a:rPr lang="en-US" sz="2000" dirty="0">
                <a:solidFill>
                  <a:schemeClr val="bg1"/>
                </a:solidFill>
              </a:rPr>
              <a:t>Someone who cares for a vineyard.</a:t>
            </a:r>
          </a:p>
        </p:txBody>
      </p:sp>
      <p:pic>
        <p:nvPicPr>
          <p:cNvPr id="7170" name="Picture 2" descr="Image result for holding a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211" y="1081920"/>
            <a:ext cx="3667125"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84586" y="406326"/>
            <a:ext cx="5660524" cy="369332"/>
          </a:xfrm>
          <a:prstGeom prst="rect">
            <a:avLst/>
          </a:prstGeom>
        </p:spPr>
        <p:txBody>
          <a:bodyPr wrap="none">
            <a:spAutoFit/>
          </a:bodyPr>
          <a:lstStyle/>
          <a:p>
            <a:r>
              <a:rPr lang="en-US" i="1" dirty="0">
                <a:solidFill>
                  <a:srgbClr val="FFFF00"/>
                </a:solidFill>
                <a:latin typeface="Palatino"/>
              </a:rPr>
              <a:t>I am the true vine, and my Father is the husbandman.</a:t>
            </a:r>
            <a:endParaRPr lang="en-US" i="1" dirty="0">
              <a:solidFill>
                <a:srgbClr val="FFFF00"/>
              </a:solidFill>
            </a:endParaRPr>
          </a:p>
        </p:txBody>
      </p:sp>
      <p:grpSp>
        <p:nvGrpSpPr>
          <p:cNvPr id="8" name="Group 7"/>
          <p:cNvGrpSpPr/>
          <p:nvPr/>
        </p:nvGrpSpPr>
        <p:grpSpPr>
          <a:xfrm>
            <a:off x="1507076" y="2297728"/>
            <a:ext cx="4588924" cy="3928807"/>
            <a:chOff x="1232454" y="1901227"/>
            <a:chExt cx="4588924" cy="3928807"/>
          </a:xfrm>
        </p:grpSpPr>
        <p:pic>
          <p:nvPicPr>
            <p:cNvPr id="7174" name="Picture 6" descr="&quot;Worlds Without End&quot; My new favorite painting by Greg Olsen. I love his work!!!!: "/>
            <p:cNvPicPr>
              <a:picLocks noChangeAspect="1" noChangeArrowheads="1"/>
            </p:cNvPicPr>
            <p:nvPr/>
          </p:nvPicPr>
          <p:blipFill rotWithShape="1">
            <a:blip r:embed="rId4">
              <a:extLst>
                <a:ext uri="{28A0092B-C50C-407E-A947-70E740481C1C}">
                  <a14:useLocalDpi xmlns:a14="http://schemas.microsoft.com/office/drawing/2010/main" val="0"/>
                </a:ext>
              </a:extLst>
            </a:blip>
            <a:srcRect l="3927" t="1181" r="12147" b="11567"/>
            <a:stretch/>
          </p:blipFill>
          <p:spPr bwMode="auto">
            <a:xfrm>
              <a:off x="1312752" y="1901227"/>
              <a:ext cx="4508626" cy="37481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32454" y="5599202"/>
              <a:ext cx="3779326" cy="230832"/>
            </a:xfrm>
            <a:prstGeom prst="rect">
              <a:avLst/>
            </a:prstGeom>
            <a:noFill/>
          </p:spPr>
          <p:txBody>
            <a:bodyPr wrap="square" rtlCol="0">
              <a:spAutoFit/>
            </a:bodyPr>
            <a:lstStyle/>
            <a:p>
              <a:r>
                <a:rPr lang="en-US" sz="900" dirty="0">
                  <a:solidFill>
                    <a:schemeClr val="bg1"/>
                  </a:solidFill>
                </a:rPr>
                <a:t>Greg Olsen</a:t>
              </a:r>
            </a:p>
          </p:txBody>
        </p:sp>
      </p:grpSp>
      <p:sp>
        <p:nvSpPr>
          <p:cNvPr id="9" name="Rectangle 8"/>
          <p:cNvSpPr/>
          <p:nvPr/>
        </p:nvSpPr>
        <p:spPr>
          <a:xfrm>
            <a:off x="6270405" y="5533354"/>
            <a:ext cx="5372352" cy="1200329"/>
          </a:xfrm>
          <a:prstGeom prst="rect">
            <a:avLst/>
          </a:prstGeom>
        </p:spPr>
        <p:txBody>
          <a:bodyPr wrap="square">
            <a:spAutoFit/>
          </a:bodyPr>
          <a:lstStyle/>
          <a:p>
            <a:pPr algn="ctr"/>
            <a:r>
              <a:rPr lang="en-US" sz="2400" dirty="0">
                <a:solidFill>
                  <a:schemeClr val="bg1"/>
                </a:solidFill>
                <a:latin typeface="Open Sans"/>
              </a:rPr>
              <a:t>God the Father planted the true vine [Jesus Christ] from which all others would take nourishment.</a:t>
            </a:r>
            <a:endParaRPr lang="en-US" sz="2400" dirty="0">
              <a:solidFill>
                <a:schemeClr val="bg1"/>
              </a:solidFill>
            </a:endParaRPr>
          </a:p>
        </p:txBody>
      </p:sp>
    </p:spTree>
    <p:extLst>
      <p:ext uri="{BB962C8B-B14F-4D97-AF65-F5344CB8AC3E}">
        <p14:creationId xmlns:p14="http://schemas.microsoft.com/office/powerpoint/2010/main" val="180627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4626321"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Abide In Me</a:t>
            </a:r>
          </a:p>
        </p:txBody>
      </p:sp>
      <p:sp>
        <p:nvSpPr>
          <p:cNvPr id="2" name="Rectangle 1"/>
          <p:cNvSpPr/>
          <p:nvPr/>
        </p:nvSpPr>
        <p:spPr>
          <a:xfrm>
            <a:off x="4310137" y="680325"/>
            <a:ext cx="6096000" cy="646331"/>
          </a:xfrm>
          <a:prstGeom prst="rect">
            <a:avLst/>
          </a:prstGeom>
        </p:spPr>
        <p:txBody>
          <a:bodyPr>
            <a:spAutoFit/>
          </a:bodyPr>
          <a:lstStyle/>
          <a:p>
            <a:r>
              <a:rPr lang="en-US" i="1" dirty="0">
                <a:solidFill>
                  <a:srgbClr val="FFFF00"/>
                </a:solidFill>
                <a:latin typeface="Open Sans"/>
              </a:rPr>
              <a:t>“The branch cannot bear fruit of itself, except it abide in the vine; no more can ye, except ye abide in me” </a:t>
            </a:r>
            <a:endParaRPr lang="en-US" dirty="0">
              <a:solidFill>
                <a:srgbClr val="FFFF00"/>
              </a:solidFill>
            </a:endParaRPr>
          </a:p>
        </p:txBody>
      </p:sp>
      <p:sp>
        <p:nvSpPr>
          <p:cNvPr id="4" name="TextBox 3"/>
          <p:cNvSpPr txBox="1"/>
          <p:nvPr/>
        </p:nvSpPr>
        <p:spPr>
          <a:xfrm>
            <a:off x="120387" y="6438827"/>
            <a:ext cx="3779326" cy="307777"/>
          </a:xfrm>
          <a:prstGeom prst="rect">
            <a:avLst/>
          </a:prstGeom>
          <a:noFill/>
        </p:spPr>
        <p:txBody>
          <a:bodyPr wrap="square" rtlCol="0">
            <a:spAutoFit/>
          </a:bodyPr>
          <a:lstStyle/>
          <a:p>
            <a:r>
              <a:rPr lang="en-US" sz="1400" dirty="0">
                <a:solidFill>
                  <a:schemeClr val="bg1"/>
                </a:solidFill>
              </a:rPr>
              <a:t>John 15:5</a:t>
            </a:r>
          </a:p>
        </p:txBody>
      </p:sp>
      <p:sp>
        <p:nvSpPr>
          <p:cNvPr id="3" name="Rectangle 2"/>
          <p:cNvSpPr/>
          <p:nvPr/>
        </p:nvSpPr>
        <p:spPr>
          <a:xfrm>
            <a:off x="3048000" y="2136339"/>
            <a:ext cx="6096000" cy="3693319"/>
          </a:xfrm>
          <a:prstGeom prst="rect">
            <a:avLst/>
          </a:prstGeom>
        </p:spPr>
        <p:txBody>
          <a:bodyPr>
            <a:spAutoFit/>
          </a:bodyPr>
          <a:lstStyle/>
          <a:p>
            <a:r>
              <a:rPr lang="en-US" dirty="0">
                <a:solidFill>
                  <a:schemeClr val="bg1"/>
                </a:solidFill>
                <a:latin typeface="Open Sans"/>
              </a:rPr>
              <a:t>“In Spanish that familiar phrase is rendered </a:t>
            </a:r>
            <a:r>
              <a:rPr lang="en-US" i="1" dirty="0">
                <a:solidFill>
                  <a:schemeClr val="bg1"/>
                </a:solidFill>
                <a:latin typeface="Open Sans"/>
              </a:rPr>
              <a:t>‘</a:t>
            </a:r>
            <a:r>
              <a:rPr lang="en-US" i="1" dirty="0" err="1">
                <a:solidFill>
                  <a:schemeClr val="bg1"/>
                </a:solidFill>
                <a:latin typeface="Open Sans"/>
              </a:rPr>
              <a:t>permaneced</a:t>
            </a:r>
            <a:r>
              <a:rPr lang="en-US" i="1" dirty="0">
                <a:solidFill>
                  <a:schemeClr val="bg1"/>
                </a:solidFill>
                <a:latin typeface="Open Sans"/>
              </a:rPr>
              <a:t> </a:t>
            </a:r>
            <a:r>
              <a:rPr lang="en-US" i="1" dirty="0" err="1">
                <a:solidFill>
                  <a:schemeClr val="bg1"/>
                </a:solidFill>
                <a:latin typeface="Open Sans"/>
              </a:rPr>
              <a:t>en</a:t>
            </a:r>
            <a:r>
              <a:rPr lang="en-US" i="1" dirty="0">
                <a:solidFill>
                  <a:schemeClr val="bg1"/>
                </a:solidFill>
                <a:latin typeface="Open Sans"/>
              </a:rPr>
              <a:t> mi.’</a:t>
            </a:r>
            <a:r>
              <a:rPr lang="en-US" dirty="0">
                <a:solidFill>
                  <a:schemeClr val="bg1"/>
                </a:solidFill>
                <a:latin typeface="Open Sans"/>
              </a:rPr>
              <a:t> Like the English verb ‘abide,’ </a:t>
            </a:r>
            <a:r>
              <a:rPr lang="en-US" i="1" dirty="0" err="1">
                <a:solidFill>
                  <a:schemeClr val="bg1"/>
                </a:solidFill>
                <a:latin typeface="Open Sans"/>
              </a:rPr>
              <a:t>permanecer</a:t>
            </a:r>
            <a:r>
              <a:rPr lang="en-US" dirty="0">
                <a:solidFill>
                  <a:schemeClr val="bg1"/>
                </a:solidFill>
                <a:latin typeface="Open Sans"/>
              </a:rPr>
              <a:t> means ‘to remain, to stay,’ but even [English speakers] like me can hear the root cognate there of ‘permanence.’ </a:t>
            </a:r>
          </a:p>
          <a:p>
            <a:endParaRPr lang="en-US" dirty="0">
              <a:solidFill>
                <a:schemeClr val="bg1"/>
              </a:solidFill>
              <a:latin typeface="Open Sans"/>
            </a:endParaRPr>
          </a:p>
          <a:p>
            <a:r>
              <a:rPr lang="en-US" dirty="0">
                <a:solidFill>
                  <a:schemeClr val="bg1"/>
                </a:solidFill>
                <a:latin typeface="Open Sans"/>
              </a:rPr>
              <a:t>The sense of this then is ‘stay—but stay </a:t>
            </a:r>
            <a:r>
              <a:rPr lang="en-US" i="1" dirty="0">
                <a:solidFill>
                  <a:schemeClr val="bg1"/>
                </a:solidFill>
                <a:latin typeface="Open Sans"/>
              </a:rPr>
              <a:t>forever.</a:t>
            </a:r>
            <a:r>
              <a:rPr lang="en-US" dirty="0">
                <a:solidFill>
                  <a:schemeClr val="bg1"/>
                </a:solidFill>
                <a:latin typeface="Open Sans"/>
              </a:rPr>
              <a:t>’ </a:t>
            </a:r>
          </a:p>
          <a:p>
            <a:endParaRPr lang="en-US" dirty="0">
              <a:solidFill>
                <a:schemeClr val="bg1"/>
              </a:solidFill>
              <a:latin typeface="Open Sans"/>
            </a:endParaRPr>
          </a:p>
          <a:p>
            <a:r>
              <a:rPr lang="en-US" dirty="0">
                <a:solidFill>
                  <a:schemeClr val="bg1"/>
                </a:solidFill>
                <a:latin typeface="Open Sans"/>
              </a:rPr>
              <a:t>That is the call of the gospel message to [everyone] in the world. Come, but come to remain. </a:t>
            </a:r>
          </a:p>
          <a:p>
            <a:endParaRPr lang="en-US" dirty="0">
              <a:solidFill>
                <a:schemeClr val="bg1"/>
              </a:solidFill>
              <a:latin typeface="Open Sans"/>
            </a:endParaRPr>
          </a:p>
          <a:p>
            <a:r>
              <a:rPr lang="en-US" dirty="0">
                <a:solidFill>
                  <a:schemeClr val="bg1"/>
                </a:solidFill>
                <a:latin typeface="Open Sans"/>
              </a:rPr>
              <a:t>Come with conviction and endurance. Come permanently, for your sake and the sake of all the generations who must follow you. …” </a:t>
            </a:r>
            <a:endParaRPr lang="en-US" dirty="0">
              <a:solidFill>
                <a:schemeClr val="bg1"/>
              </a:solidFill>
            </a:endParaRPr>
          </a:p>
        </p:txBody>
      </p:sp>
      <p:grpSp>
        <p:nvGrpSpPr>
          <p:cNvPr id="7" name="Group 6"/>
          <p:cNvGrpSpPr/>
          <p:nvPr/>
        </p:nvGrpSpPr>
        <p:grpSpPr>
          <a:xfrm>
            <a:off x="257719" y="2502950"/>
            <a:ext cx="2532562" cy="3326708"/>
            <a:chOff x="275805" y="1437976"/>
            <a:chExt cx="2532562" cy="3326708"/>
          </a:xfrm>
        </p:grpSpPr>
        <p:pic>
          <p:nvPicPr>
            <p:cNvPr id="8194" name="Picture 2" descr="Harry Anderson artist - Google Search                                                                                                                                                      Mo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34" y="1437976"/>
              <a:ext cx="2447333" cy="3095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5805" y="4533852"/>
              <a:ext cx="2032829" cy="230832"/>
            </a:xfrm>
            <a:prstGeom prst="rect">
              <a:avLst/>
            </a:prstGeom>
            <a:noFill/>
          </p:spPr>
          <p:txBody>
            <a:bodyPr wrap="square" rtlCol="0">
              <a:spAutoFit/>
            </a:bodyPr>
            <a:lstStyle/>
            <a:p>
              <a:r>
                <a:rPr lang="en-US" sz="900" dirty="0">
                  <a:solidFill>
                    <a:schemeClr val="bg1"/>
                  </a:solidFill>
                </a:rPr>
                <a:t>Harry Anderson</a:t>
              </a:r>
            </a:p>
          </p:txBody>
        </p:sp>
      </p:grpSp>
      <p:sp>
        <p:nvSpPr>
          <p:cNvPr id="12" name="TextBox 11"/>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870" y="187017"/>
            <a:ext cx="789880" cy="986616"/>
          </a:xfrm>
          <a:prstGeom prst="rect">
            <a:avLst/>
          </a:prstGeom>
        </p:spPr>
      </p:pic>
    </p:spTree>
    <p:extLst>
      <p:ext uri="{BB962C8B-B14F-4D97-AF65-F5344CB8AC3E}">
        <p14:creationId xmlns:p14="http://schemas.microsoft.com/office/powerpoint/2010/main" val="21295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6454931"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If Ye Love Me…</a:t>
            </a:r>
          </a:p>
        </p:txBody>
      </p:sp>
      <p:sp>
        <p:nvSpPr>
          <p:cNvPr id="2" name="Rectangle 1"/>
          <p:cNvSpPr/>
          <p:nvPr/>
        </p:nvSpPr>
        <p:spPr>
          <a:xfrm>
            <a:off x="4264870" y="1015663"/>
            <a:ext cx="6096000" cy="369332"/>
          </a:xfrm>
          <a:prstGeom prst="rect">
            <a:avLst/>
          </a:prstGeom>
        </p:spPr>
        <p:txBody>
          <a:bodyPr>
            <a:spAutoFit/>
          </a:bodyPr>
          <a:lstStyle/>
          <a:p>
            <a:r>
              <a:rPr lang="en-US" i="1" dirty="0">
                <a:solidFill>
                  <a:srgbClr val="FFFF00"/>
                </a:solidFill>
                <a:latin typeface="Open Sans"/>
              </a:rPr>
              <a:t>Keep My Commandments</a:t>
            </a:r>
            <a:endParaRPr lang="en-US" dirty="0">
              <a:solidFill>
                <a:srgbClr val="FFFF00"/>
              </a:solidFill>
            </a:endParaRPr>
          </a:p>
        </p:txBody>
      </p:sp>
      <p:sp>
        <p:nvSpPr>
          <p:cNvPr id="4" name="TextBox 3"/>
          <p:cNvSpPr txBox="1"/>
          <p:nvPr/>
        </p:nvSpPr>
        <p:spPr>
          <a:xfrm>
            <a:off x="84173" y="6533890"/>
            <a:ext cx="3779326" cy="307777"/>
          </a:xfrm>
          <a:prstGeom prst="rect">
            <a:avLst/>
          </a:prstGeom>
          <a:noFill/>
        </p:spPr>
        <p:txBody>
          <a:bodyPr wrap="square" rtlCol="0">
            <a:spAutoFit/>
          </a:bodyPr>
          <a:lstStyle/>
          <a:p>
            <a:r>
              <a:rPr lang="en-US" sz="1400" dirty="0">
                <a:solidFill>
                  <a:schemeClr val="bg1"/>
                </a:solidFill>
              </a:rPr>
              <a:t>John 15:9-11</a:t>
            </a:r>
          </a:p>
        </p:txBody>
      </p:sp>
      <p:sp>
        <p:nvSpPr>
          <p:cNvPr id="3" name="Rectangle 2"/>
          <p:cNvSpPr/>
          <p:nvPr/>
        </p:nvSpPr>
        <p:spPr>
          <a:xfrm>
            <a:off x="5634961" y="2084957"/>
            <a:ext cx="4725909" cy="3139321"/>
          </a:xfrm>
          <a:prstGeom prst="rect">
            <a:avLst/>
          </a:prstGeom>
        </p:spPr>
        <p:txBody>
          <a:bodyPr wrap="square">
            <a:spAutoFit/>
          </a:bodyPr>
          <a:lstStyle/>
          <a:p>
            <a:r>
              <a:rPr lang="en-US" dirty="0">
                <a:solidFill>
                  <a:schemeClr val="bg1"/>
                </a:solidFill>
              </a:rPr>
              <a:t>“It is … through the grace of the Lord that individuals, through faith in the Atonement of Jesus Christ and repentance of their sins, receive strength and assistance to do good works that they otherwise would not be able to maintain if left to their own means. </a:t>
            </a:r>
          </a:p>
          <a:p>
            <a:endParaRPr lang="en-US" dirty="0">
              <a:solidFill>
                <a:schemeClr val="bg1"/>
              </a:solidFill>
            </a:endParaRPr>
          </a:p>
          <a:p>
            <a:r>
              <a:rPr lang="en-US" dirty="0">
                <a:solidFill>
                  <a:schemeClr val="bg1"/>
                </a:solidFill>
              </a:rPr>
              <a:t>This grace is an enabling power that allows men and women to lay hold on eternal life and exaltation after they have expended their own best efforts.”</a:t>
            </a:r>
          </a:p>
        </p:txBody>
      </p:sp>
      <p:sp>
        <p:nvSpPr>
          <p:cNvPr id="12" name="TextBox 11"/>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870" y="187017"/>
            <a:ext cx="789880" cy="986616"/>
          </a:xfrm>
          <a:prstGeom prst="rect">
            <a:avLst/>
          </a:prstGeom>
        </p:spPr>
      </p:pic>
      <p:pic>
        <p:nvPicPr>
          <p:cNvPr id="10242" name="Picture 2" descr="Image result for jesus"/>
          <p:cNvPicPr>
            <a:picLocks noChangeAspect="1" noChangeArrowheads="1"/>
          </p:cNvPicPr>
          <p:nvPr/>
        </p:nvPicPr>
        <p:blipFill rotWithShape="1">
          <a:blip r:embed="rId4">
            <a:extLst>
              <a:ext uri="{28A0092B-C50C-407E-A947-70E740481C1C}">
                <a14:useLocalDpi xmlns:a14="http://schemas.microsoft.com/office/drawing/2010/main" val="0"/>
              </a:ext>
            </a:extLst>
          </a:blip>
          <a:srcRect r="233" b="11879"/>
          <a:stretch/>
        </p:blipFill>
        <p:spPr bwMode="auto">
          <a:xfrm>
            <a:off x="572034" y="1946537"/>
            <a:ext cx="4751403" cy="34161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47452" y="5510183"/>
            <a:ext cx="6096000" cy="1200329"/>
          </a:xfrm>
          <a:prstGeom prst="rect">
            <a:avLst/>
          </a:prstGeom>
        </p:spPr>
        <p:txBody>
          <a:bodyPr>
            <a:spAutoFit/>
          </a:bodyPr>
          <a:lstStyle/>
          <a:p>
            <a:pPr algn="ctr"/>
            <a:r>
              <a:rPr lang="en-US" sz="2400" dirty="0">
                <a:solidFill>
                  <a:srgbClr val="FFFF00"/>
                </a:solidFill>
                <a:latin typeface="Open Sans"/>
              </a:rPr>
              <a:t>Keeping Their commandments allows us to receive a </a:t>
            </a:r>
            <a:r>
              <a:rPr lang="en-US" sz="2400" dirty="0" err="1">
                <a:solidFill>
                  <a:srgbClr val="FFFF00"/>
                </a:solidFill>
                <a:latin typeface="Open Sans"/>
              </a:rPr>
              <a:t>fulness</a:t>
            </a:r>
            <a:r>
              <a:rPr lang="en-US" sz="2400" dirty="0">
                <a:solidFill>
                  <a:srgbClr val="FFFF00"/>
                </a:solidFill>
                <a:latin typeface="Open Sans"/>
              </a:rPr>
              <a:t> of the blessings They lovingly desire to give us</a:t>
            </a:r>
            <a:endParaRPr lang="en-US" sz="2400" dirty="0">
              <a:solidFill>
                <a:srgbClr val="FFFF00"/>
              </a:solidFill>
            </a:endParaRPr>
          </a:p>
        </p:txBody>
      </p:sp>
    </p:spTree>
    <p:extLst>
      <p:ext uri="{BB962C8B-B14F-4D97-AF65-F5344CB8AC3E}">
        <p14:creationId xmlns:p14="http://schemas.microsoft.com/office/powerpoint/2010/main" val="20631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fade">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366" y="-12172"/>
            <a:ext cx="4626321" cy="1015663"/>
          </a:xfrm>
          <a:prstGeom prst="rect">
            <a:avLst/>
          </a:prstGeom>
          <a:noFill/>
        </p:spPr>
        <p:txBody>
          <a:bodyPr wrap="square" rtlCol="0">
            <a:spAutoFit/>
          </a:bodyPr>
          <a:lstStyle/>
          <a:p>
            <a:r>
              <a:rPr lang="en-US" sz="6000" dirty="0">
                <a:solidFill>
                  <a:schemeClr val="bg1"/>
                </a:solidFill>
                <a:latin typeface="French Script MT" panose="03020402040607040605" pitchFamily="66" charset="0"/>
              </a:rPr>
              <a:t>Love One Another</a:t>
            </a:r>
          </a:p>
        </p:txBody>
      </p:sp>
      <p:sp>
        <p:nvSpPr>
          <p:cNvPr id="4" name="TextBox 3"/>
          <p:cNvSpPr txBox="1"/>
          <p:nvPr/>
        </p:nvSpPr>
        <p:spPr>
          <a:xfrm>
            <a:off x="120387" y="6438827"/>
            <a:ext cx="3779326" cy="307777"/>
          </a:xfrm>
          <a:prstGeom prst="rect">
            <a:avLst/>
          </a:prstGeom>
          <a:noFill/>
        </p:spPr>
        <p:txBody>
          <a:bodyPr wrap="square" rtlCol="0">
            <a:spAutoFit/>
          </a:bodyPr>
          <a:lstStyle/>
          <a:p>
            <a:r>
              <a:rPr lang="en-US" sz="1400" dirty="0">
                <a:solidFill>
                  <a:schemeClr val="bg1"/>
                </a:solidFill>
              </a:rPr>
              <a:t>John 15:12</a:t>
            </a:r>
          </a:p>
        </p:txBody>
      </p:sp>
      <p:sp>
        <p:nvSpPr>
          <p:cNvPr id="6" name="Rectangle 5"/>
          <p:cNvSpPr/>
          <p:nvPr/>
        </p:nvSpPr>
        <p:spPr>
          <a:xfrm>
            <a:off x="1591202" y="1120258"/>
            <a:ext cx="9009596" cy="400110"/>
          </a:xfrm>
          <a:prstGeom prst="rect">
            <a:avLst/>
          </a:prstGeom>
        </p:spPr>
        <p:txBody>
          <a:bodyPr wrap="square">
            <a:spAutoFit/>
          </a:bodyPr>
          <a:lstStyle/>
          <a:p>
            <a:r>
              <a:rPr lang="en-US" sz="2000">
                <a:solidFill>
                  <a:schemeClr val="bg1"/>
                </a:solidFill>
              </a:rPr>
              <a:t>“Surely the best evidence of our adoration of Jesus is our emulation of Him”</a:t>
            </a:r>
            <a:endParaRPr lang="en-US" sz="2000" dirty="0">
              <a:solidFill>
                <a:schemeClr val="bg1"/>
              </a:solidFill>
            </a:endParaRPr>
          </a:p>
        </p:txBody>
      </p:sp>
      <p:sp>
        <p:nvSpPr>
          <p:cNvPr id="8" name="TextBox 7"/>
          <p:cNvSpPr txBox="1"/>
          <p:nvPr/>
        </p:nvSpPr>
        <p:spPr>
          <a:xfrm>
            <a:off x="8329209" y="6485452"/>
            <a:ext cx="3779326" cy="307777"/>
          </a:xfrm>
          <a:prstGeom prst="rect">
            <a:avLst/>
          </a:prstGeom>
          <a:noFill/>
        </p:spPr>
        <p:txBody>
          <a:bodyPr wrap="square" rtlCol="0">
            <a:spAutoFit/>
          </a:bodyPr>
          <a:lstStyle/>
          <a:p>
            <a:pPr algn="r"/>
            <a:r>
              <a:rPr lang="en-US" sz="1400" dirty="0">
                <a:solidFill>
                  <a:schemeClr val="bg1"/>
                </a:solidFill>
              </a:rPr>
              <a:t>(5)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7868" y="177297"/>
            <a:ext cx="857061" cy="1071326"/>
          </a:xfrm>
          <a:prstGeom prst="rect">
            <a:avLst/>
          </a:prstGeom>
        </p:spPr>
      </p:pic>
      <p:sp>
        <p:nvSpPr>
          <p:cNvPr id="7" name="Rectangle 6"/>
          <p:cNvSpPr/>
          <p:nvPr/>
        </p:nvSpPr>
        <p:spPr>
          <a:xfrm>
            <a:off x="851713" y="2069670"/>
            <a:ext cx="8138378" cy="1323439"/>
          </a:xfrm>
          <a:prstGeom prst="rect">
            <a:avLst/>
          </a:prstGeom>
        </p:spPr>
        <p:txBody>
          <a:bodyPr wrap="square">
            <a:spAutoFit/>
          </a:bodyPr>
          <a:lstStyle/>
          <a:p>
            <a:r>
              <a:rPr lang="en-US" sz="4000" b="1" i="1" dirty="0">
                <a:ln w="22225">
                  <a:solidFill>
                    <a:schemeClr val="accent2"/>
                  </a:solidFill>
                  <a:prstDash val="solid"/>
                </a:ln>
                <a:solidFill>
                  <a:schemeClr val="accent2">
                    <a:lumMod val="40000"/>
                    <a:lumOff val="60000"/>
                  </a:schemeClr>
                </a:solidFill>
                <a:latin typeface="Open Sans"/>
              </a:rPr>
              <a:t>Adoration =</a:t>
            </a:r>
            <a:r>
              <a:rPr lang="en-US" sz="4000" b="1" dirty="0">
                <a:ln w="22225">
                  <a:solidFill>
                    <a:schemeClr val="accent2"/>
                  </a:solidFill>
                  <a:prstDash val="solid"/>
                </a:ln>
                <a:solidFill>
                  <a:schemeClr val="accent2">
                    <a:lumMod val="40000"/>
                    <a:lumOff val="60000"/>
                  </a:schemeClr>
                </a:solidFill>
                <a:latin typeface="Open Sans"/>
              </a:rPr>
              <a:t> </a:t>
            </a:r>
          </a:p>
          <a:p>
            <a:r>
              <a:rPr lang="en-US" sz="4000" b="1" dirty="0">
                <a:ln w="22225">
                  <a:solidFill>
                    <a:schemeClr val="accent2"/>
                  </a:solidFill>
                  <a:prstDash val="solid"/>
                </a:ln>
                <a:solidFill>
                  <a:schemeClr val="accent2">
                    <a:lumMod val="40000"/>
                    <a:lumOff val="60000"/>
                  </a:schemeClr>
                </a:solidFill>
                <a:latin typeface="Open Sans"/>
              </a:rPr>
              <a:t>great love and respect</a:t>
            </a:r>
            <a:endParaRPr lang="en-US" sz="4000" b="1" dirty="0">
              <a:ln w="22225">
                <a:solidFill>
                  <a:schemeClr val="accent2"/>
                </a:solidFill>
                <a:prstDash val="solid"/>
              </a:ln>
              <a:solidFill>
                <a:schemeClr val="accent2">
                  <a:lumMod val="40000"/>
                  <a:lumOff val="60000"/>
                </a:schemeClr>
              </a:solidFill>
            </a:endParaRPr>
          </a:p>
        </p:txBody>
      </p:sp>
      <p:sp>
        <p:nvSpPr>
          <p:cNvPr id="11" name="Rectangle 10"/>
          <p:cNvSpPr/>
          <p:nvPr/>
        </p:nvSpPr>
        <p:spPr>
          <a:xfrm>
            <a:off x="6199710" y="3835892"/>
            <a:ext cx="4768158" cy="1323439"/>
          </a:xfrm>
          <a:prstGeom prst="rect">
            <a:avLst/>
          </a:prstGeom>
        </p:spPr>
        <p:txBody>
          <a:bodyPr wrap="square">
            <a:spAutoFit/>
          </a:bodyPr>
          <a:lstStyle/>
          <a:p>
            <a:r>
              <a:rPr lang="en-US" sz="4000" b="1" i="1" dirty="0">
                <a:ln w="22225">
                  <a:solidFill>
                    <a:schemeClr val="accent2"/>
                  </a:solidFill>
                  <a:prstDash val="solid"/>
                </a:ln>
                <a:solidFill>
                  <a:schemeClr val="accent2">
                    <a:lumMod val="40000"/>
                    <a:lumOff val="60000"/>
                  </a:schemeClr>
                </a:solidFill>
                <a:latin typeface="Open Sans"/>
              </a:rPr>
              <a:t>Emulation</a:t>
            </a:r>
            <a:r>
              <a:rPr lang="en-US" sz="4000" b="1" dirty="0">
                <a:ln w="22225">
                  <a:solidFill>
                    <a:schemeClr val="accent2"/>
                  </a:solidFill>
                  <a:prstDash val="solid"/>
                </a:ln>
                <a:solidFill>
                  <a:schemeClr val="accent2">
                    <a:lumMod val="40000"/>
                    <a:lumOff val="60000"/>
                  </a:schemeClr>
                </a:solidFill>
                <a:latin typeface="Open Sans"/>
              </a:rPr>
              <a:t> = </a:t>
            </a:r>
          </a:p>
          <a:p>
            <a:r>
              <a:rPr lang="en-US" sz="4000" b="1" dirty="0">
                <a:ln w="22225">
                  <a:solidFill>
                    <a:schemeClr val="accent2"/>
                  </a:solidFill>
                  <a:prstDash val="solid"/>
                </a:ln>
                <a:solidFill>
                  <a:schemeClr val="accent2">
                    <a:lumMod val="40000"/>
                    <a:lumOff val="60000"/>
                  </a:schemeClr>
                </a:solidFill>
                <a:latin typeface="Open Sans"/>
              </a:rPr>
              <a:t>to imitate or copy.</a:t>
            </a:r>
            <a:endParaRPr lang="en-US" sz="4000" b="1" dirty="0">
              <a:ln w="22225">
                <a:solidFill>
                  <a:schemeClr val="accent2"/>
                </a:solidFill>
                <a:prstDash val="solid"/>
              </a:ln>
              <a:solidFill>
                <a:schemeClr val="accent2">
                  <a:lumMod val="40000"/>
                  <a:lumOff val="60000"/>
                </a:schemeClr>
              </a:solidFill>
            </a:endParaRPr>
          </a:p>
        </p:txBody>
      </p:sp>
      <p:pic>
        <p:nvPicPr>
          <p:cNvPr id="9218" name="Picture 2" descr="Image result for jesus and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473" y="3458070"/>
            <a:ext cx="2958541" cy="31346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35789" y="5827136"/>
            <a:ext cx="6096000" cy="646331"/>
          </a:xfrm>
          <a:prstGeom prst="rect">
            <a:avLst/>
          </a:prstGeom>
        </p:spPr>
        <p:txBody>
          <a:bodyPr>
            <a:spAutoFit/>
          </a:bodyPr>
          <a:lstStyle/>
          <a:p>
            <a:r>
              <a:rPr lang="en-US" i="1" dirty="0">
                <a:solidFill>
                  <a:srgbClr val="FFFF00"/>
                </a:solidFill>
                <a:latin typeface="Palatino"/>
              </a:rPr>
              <a:t>This is my commandment, That ye love one another, as I have loved you.</a:t>
            </a:r>
            <a:endParaRPr lang="en-US" i="1" dirty="0">
              <a:solidFill>
                <a:srgbClr val="FFFF00"/>
              </a:solidFill>
            </a:endParaRPr>
          </a:p>
        </p:txBody>
      </p:sp>
    </p:spTree>
    <p:extLst>
      <p:ext uri="{BB962C8B-B14F-4D97-AF65-F5344CB8AC3E}">
        <p14:creationId xmlns:p14="http://schemas.microsoft.com/office/powerpoint/2010/main" val="39517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3063</Words>
  <Application>Microsoft Office PowerPoint</Application>
  <PresentationFormat>Widescreen</PresentationFormat>
  <Paragraphs>193</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Colonna MT</vt:lpstr>
      <vt:lpstr>Arial</vt:lpstr>
      <vt:lpstr>Calibri Light</vt:lpstr>
      <vt:lpstr>Calibri</vt:lpstr>
      <vt:lpstr>Open Sans</vt:lpstr>
      <vt:lpstr>Georgia</vt:lpstr>
      <vt:lpstr>French Script MT</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73</cp:revision>
  <dcterms:created xsi:type="dcterms:W3CDTF">2016-05-16T13:36:31Z</dcterms:created>
  <dcterms:modified xsi:type="dcterms:W3CDTF">2020-08-28T23:23:49Z</dcterms:modified>
</cp:coreProperties>
</file>