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sldIdLst>
    <p:sldId id="282" r:id="rId2"/>
    <p:sldId id="288" r:id="rId3"/>
    <p:sldId id="289" r:id="rId4"/>
    <p:sldId id="290" r:id="rId5"/>
    <p:sldId id="291"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59" r:id="rId23"/>
    <p:sldId id="293" r:id="rId24"/>
    <p:sldId id="354" r:id="rId25"/>
    <p:sldId id="362" r:id="rId26"/>
    <p:sldId id="355" r:id="rId27"/>
    <p:sldId id="358" r:id="rId28"/>
    <p:sldId id="365" r:id="rId29"/>
    <p:sldId id="364" r:id="rId30"/>
    <p:sldId id="366" r:id="rId31"/>
    <p:sldId id="367" r:id="rId32"/>
    <p:sldId id="356" r:id="rId33"/>
    <p:sldId id="360" r:id="rId34"/>
    <p:sldId id="370" r:id="rId35"/>
    <p:sldId id="368" r:id="rId36"/>
    <p:sldId id="369" r:id="rId37"/>
    <p:sldId id="310" r:id="rId38"/>
    <p:sldId id="363" r:id="rId39"/>
    <p:sldId id="353" r:id="rId40"/>
    <p:sldId id="357" r:id="rId41"/>
    <p:sldId id="371" r:id="rId42"/>
  </p:sldIdLst>
  <p:sldSz cx="12192000" cy="6858000"/>
  <p:notesSz cx="6858000" cy="9144000"/>
  <p:embeddedFontLst>
    <p:embeddedFont>
      <p:font typeface="Abadi" panose="020B0604020104020204" pitchFamily="34" charset="0"/>
      <p:regular r:id="rId44"/>
    </p:embeddedFont>
    <p:embeddedFont>
      <p:font typeface="Calibri" panose="020F0502020204030204" pitchFamily="34" charset="0"/>
      <p:regular r:id="rId45"/>
      <p:bold r:id="rId46"/>
      <p:italic r:id="rId47"/>
      <p:boldItalic r:id="rId48"/>
    </p:embeddedFont>
    <p:embeddedFont>
      <p:font typeface="Calibri Light" panose="020F0302020204030204" pitchFamily="34" charset="0"/>
      <p:regular r:id="rId49"/>
      <p:italic r:id="rId50"/>
    </p:embeddedFont>
    <p:embeddedFont>
      <p:font typeface="Castellar" panose="020A0402060406010301" pitchFamily="18" charset="0"/>
      <p:regular r:id="rId51"/>
    </p:embeddedFont>
    <p:embeddedFont>
      <p:font typeface="Open Sans" panose="020B0606030504020204" pitchFamily="34" charset="0"/>
      <p:regular r:id="rId52"/>
      <p:bold r:id="rId53"/>
      <p:italic r:id="rId54"/>
      <p:boldItalic r:id="rId55"/>
    </p:embeddedFont>
    <p:embeddedFont>
      <p:font typeface="Palatino" pitchFamily="2" charset="0"/>
      <p:regular r:id="rId56"/>
    </p:embeddedFont>
    <p:embeddedFont>
      <p:font typeface="Papyrus" panose="03070502060502030205" pitchFamily="66"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147D5-B866-4435-A0E2-CE8159465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81 and 82</a:t>
            </a:r>
          </a:p>
        </p:txBody>
      </p:sp>
      <p:grpSp>
        <p:nvGrpSpPr>
          <p:cNvPr id="25" name="Group 157"/>
          <p:cNvGrpSpPr/>
          <p:nvPr/>
        </p:nvGrpSpPr>
        <p:grpSpPr>
          <a:xfrm>
            <a:off x="9279802" y="2509923"/>
            <a:ext cx="1885384" cy="3857053"/>
            <a:chOff x="6172200" y="838200"/>
            <a:chExt cx="2362200" cy="4812748"/>
          </a:xfrm>
        </p:grpSpPr>
        <p:sp>
          <p:nvSpPr>
            <p:cNvPr id="26" name="Cloud 25"/>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62"/>
            <p:cNvGrpSpPr/>
            <p:nvPr/>
          </p:nvGrpSpPr>
          <p:grpSpPr>
            <a:xfrm>
              <a:off x="6629400" y="1143000"/>
              <a:ext cx="1524000" cy="228600"/>
              <a:chOff x="6571728" y="1086622"/>
              <a:chExt cx="1528420" cy="286099"/>
            </a:xfrm>
          </p:grpSpPr>
          <p:sp>
            <p:nvSpPr>
              <p:cNvPr id="65" name="Rounded Rectangle 64"/>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Cloud 40"/>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5400000">
              <a:off x="7203008" y="2096810"/>
              <a:ext cx="197592" cy="3408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63"/>
            <p:cNvGrpSpPr/>
            <p:nvPr/>
          </p:nvGrpSpPr>
          <p:grpSpPr>
            <a:xfrm>
              <a:off x="6629400" y="3352800"/>
              <a:ext cx="1353880" cy="1371600"/>
              <a:chOff x="7543801" y="3581401"/>
              <a:chExt cx="1114959" cy="1066800"/>
            </a:xfrm>
          </p:grpSpPr>
          <p:sp>
            <p:nvSpPr>
              <p:cNvPr id="60" name="Rounded Rectangle 59"/>
              <p:cNvSpPr/>
              <p:nvPr/>
            </p:nvSpPr>
            <p:spPr>
              <a:xfrm>
                <a:off x="7696199" y="3657600"/>
                <a:ext cx="962561" cy="179188"/>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162"/>
              <p:cNvGrpSpPr/>
              <p:nvPr/>
            </p:nvGrpSpPr>
            <p:grpSpPr>
              <a:xfrm>
                <a:off x="7543801" y="3581401"/>
                <a:ext cx="457200" cy="1066800"/>
                <a:chOff x="6827799" y="4800600"/>
                <a:chExt cx="868401" cy="2043177"/>
              </a:xfrm>
              <a:solidFill>
                <a:srgbClr val="D98A33"/>
              </a:solidFill>
            </p:grpSpPr>
            <p:sp>
              <p:nvSpPr>
                <p:cNvPr id="62" name="Double Wave 61"/>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uble Wave 62"/>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169"/>
            <p:cNvGrpSpPr/>
            <p:nvPr/>
          </p:nvGrpSpPr>
          <p:grpSpPr>
            <a:xfrm>
              <a:off x="6477000" y="4495800"/>
              <a:ext cx="1800069" cy="609600"/>
              <a:chOff x="0" y="4648200"/>
              <a:chExt cx="3986134" cy="1541489"/>
            </a:xfrm>
          </p:grpSpPr>
          <p:grpSp>
            <p:nvGrpSpPr>
              <p:cNvPr id="45" name="Group 138"/>
              <p:cNvGrpSpPr/>
              <p:nvPr/>
            </p:nvGrpSpPr>
            <p:grpSpPr>
              <a:xfrm>
                <a:off x="0" y="4648200"/>
                <a:ext cx="1600200" cy="1524000"/>
                <a:chOff x="533400" y="4648200"/>
                <a:chExt cx="1905000" cy="1828800"/>
              </a:xfrm>
            </p:grpSpPr>
            <p:sp>
              <p:nvSpPr>
                <p:cNvPr id="56" name="Plus 55"/>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39"/>
              <p:cNvGrpSpPr/>
              <p:nvPr/>
            </p:nvGrpSpPr>
            <p:grpSpPr>
              <a:xfrm>
                <a:off x="1182973" y="4665689"/>
                <a:ext cx="1600200" cy="1524000"/>
                <a:chOff x="533400" y="4648200"/>
                <a:chExt cx="1905000" cy="1828800"/>
              </a:xfrm>
            </p:grpSpPr>
            <p:sp>
              <p:nvSpPr>
                <p:cNvPr id="52" name="Plus 51"/>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44"/>
              <p:cNvGrpSpPr/>
              <p:nvPr/>
            </p:nvGrpSpPr>
            <p:grpSpPr>
              <a:xfrm>
                <a:off x="2385934" y="4665689"/>
                <a:ext cx="1600200" cy="1524000"/>
                <a:chOff x="533400" y="4648200"/>
                <a:chExt cx="1905000" cy="1828800"/>
              </a:xfrm>
            </p:grpSpPr>
            <p:sp>
              <p:nvSpPr>
                <p:cNvPr id="48" name="Plus 47"/>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835695" y="3604979"/>
            <a:ext cx="6096000" cy="2246769"/>
          </a:xfrm>
          <a:prstGeom prst="rect">
            <a:avLst/>
          </a:prstGeom>
        </p:spPr>
        <p:txBody>
          <a:bodyPr>
            <a:spAutoFit/>
          </a:bodyPr>
          <a:lstStyle/>
          <a:p>
            <a:pPr algn="ctr"/>
            <a:r>
              <a:rPr lang="en-US" sz="2800" i="1" dirty="0">
                <a:solidFill>
                  <a:schemeClr val="bg1"/>
                </a:solidFill>
                <a:latin typeface="Open Sans"/>
              </a:rPr>
              <a:t>The Acts of the Apostles forms a bridge between the record of Jesus Christ’s life and teachings in the four Gospels and the writings and labors of His Apostles. </a:t>
            </a:r>
            <a:endParaRPr lang="en-US" sz="2800" i="1" dirty="0">
              <a:solidFill>
                <a:schemeClr val="bg1"/>
              </a:solidFill>
            </a:endParaRPr>
          </a:p>
        </p:txBody>
      </p:sp>
      <p:grpSp>
        <p:nvGrpSpPr>
          <p:cNvPr id="4" name="Group 3"/>
          <p:cNvGrpSpPr/>
          <p:nvPr/>
        </p:nvGrpSpPr>
        <p:grpSpPr>
          <a:xfrm>
            <a:off x="5029200" y="615556"/>
            <a:ext cx="2133600" cy="2743200"/>
            <a:chOff x="5746236" y="510370"/>
            <a:chExt cx="2133600" cy="2743200"/>
          </a:xfrm>
        </p:grpSpPr>
        <p:grpSp>
          <p:nvGrpSpPr>
            <p:cNvPr id="79" name="Group 53"/>
            <p:cNvGrpSpPr/>
            <p:nvPr/>
          </p:nvGrpSpPr>
          <p:grpSpPr>
            <a:xfrm>
              <a:off x="5746236" y="510370"/>
              <a:ext cx="2133600" cy="2743200"/>
              <a:chOff x="6324600" y="304800"/>
              <a:chExt cx="2133600" cy="2743200"/>
            </a:xfrm>
          </p:grpSpPr>
          <p:grpSp>
            <p:nvGrpSpPr>
              <p:cNvPr id="80" name="Group 48"/>
              <p:cNvGrpSpPr/>
              <p:nvPr/>
            </p:nvGrpSpPr>
            <p:grpSpPr>
              <a:xfrm>
                <a:off x="6324600" y="304800"/>
                <a:ext cx="2133600" cy="2743200"/>
                <a:chOff x="1676400" y="685800"/>
                <a:chExt cx="2133600" cy="2743200"/>
              </a:xfrm>
            </p:grpSpPr>
            <p:sp>
              <p:nvSpPr>
                <p:cNvPr id="82" name="Rounded Rectangle 81"/>
                <p:cNvSpPr/>
                <p:nvPr/>
              </p:nvSpPr>
              <p:spPr>
                <a:xfrm>
                  <a:off x="1981200" y="698269"/>
                  <a:ext cx="1828800" cy="2730731"/>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1676400" y="685800"/>
                  <a:ext cx="1828800" cy="2722418"/>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extBox 80"/>
              <p:cNvSpPr txBox="1"/>
              <p:nvPr/>
            </p:nvSpPr>
            <p:spPr>
              <a:xfrm>
                <a:off x="6324600" y="590060"/>
                <a:ext cx="1828800" cy="892552"/>
              </a:xfrm>
              <a:prstGeom prst="rect">
                <a:avLst/>
              </a:prstGeom>
              <a:noFill/>
            </p:spPr>
            <p:txBody>
              <a:bodyPr wrap="square" rtlCol="0">
                <a:spAutoFit/>
              </a:bodyPr>
              <a:lstStyle/>
              <a:p>
                <a:pPr algn="ctr"/>
                <a:r>
                  <a:rPr lang="en-US" sz="3200" dirty="0">
                    <a:latin typeface="Papyrus" pitchFamily="66" charset="0"/>
                  </a:rPr>
                  <a:t>Acts 1</a:t>
                </a:r>
              </a:p>
              <a:p>
                <a:pPr algn="ctr"/>
                <a:r>
                  <a:rPr lang="en-US" sz="2000" dirty="0">
                    <a:latin typeface="Papyrus" pitchFamily="66" charset="0"/>
                  </a:rPr>
                  <a:t>(The Sequel)</a:t>
                </a:r>
              </a:p>
            </p:txBody>
          </p:sp>
        </p:grpSp>
        <p:grpSp>
          <p:nvGrpSpPr>
            <p:cNvPr id="71" name="Group 70"/>
            <p:cNvGrpSpPr/>
            <p:nvPr/>
          </p:nvGrpSpPr>
          <p:grpSpPr>
            <a:xfrm>
              <a:off x="5974868" y="1762869"/>
              <a:ext cx="1444488" cy="1095156"/>
              <a:chOff x="1447800" y="381000"/>
              <a:chExt cx="1828800" cy="1600200"/>
            </a:xfrm>
          </p:grpSpPr>
          <p:sp>
            <p:nvSpPr>
              <p:cNvPr id="72" name="Rectangle 71"/>
              <p:cNvSpPr/>
              <p:nvPr/>
            </p:nvSpPr>
            <p:spPr>
              <a:xfrm>
                <a:off x="1447800" y="381000"/>
                <a:ext cx="1828800" cy="1600200"/>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1524000" y="762000"/>
                <a:ext cx="1649518" cy="700088"/>
                <a:chOff x="304800" y="1828800"/>
                <a:chExt cx="8610600" cy="2590800"/>
              </a:xfrm>
              <a:solidFill>
                <a:srgbClr val="996633"/>
              </a:solidFill>
            </p:grpSpPr>
            <p:sp>
              <p:nvSpPr>
                <p:cNvPr id="74" name="Rounded Rectangle 73"/>
                <p:cNvSpPr/>
                <p:nvPr/>
              </p:nvSpPr>
              <p:spPr>
                <a:xfrm>
                  <a:off x="8077200" y="1828800"/>
                  <a:ext cx="304800" cy="2133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838200" y="1828800"/>
                  <a:ext cx="304800" cy="2133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5400000">
                  <a:off x="3352800" y="-990600"/>
                  <a:ext cx="2362200" cy="84582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304800" y="2286000"/>
                  <a:ext cx="304800" cy="2133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8610600" y="2286000"/>
                  <a:ext cx="304800" cy="2133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3518" y="72820"/>
            <a:ext cx="11980718" cy="646331"/>
          </a:xfrm>
          <a:prstGeom prst="rect">
            <a:avLst/>
          </a:prstGeom>
          <a:noFill/>
        </p:spPr>
        <p:txBody>
          <a:bodyPr wrap="square" rtlCol="0">
            <a:spAutoFit/>
          </a:bodyPr>
          <a:lstStyle/>
          <a:p>
            <a:pPr algn="ctr"/>
            <a:r>
              <a:rPr lang="en-US" sz="3600" dirty="0">
                <a:solidFill>
                  <a:schemeClr val="bg1"/>
                </a:solidFill>
                <a:latin typeface="Castellar" pitchFamily="18" charset="0"/>
              </a:rPr>
              <a:t>Emperor during New Testament times</a:t>
            </a:r>
          </a:p>
        </p:txBody>
      </p:sp>
      <p:sp>
        <p:nvSpPr>
          <p:cNvPr id="7" name="TextBox 6"/>
          <p:cNvSpPr txBox="1"/>
          <p:nvPr/>
        </p:nvSpPr>
        <p:spPr>
          <a:xfrm>
            <a:off x="825558" y="847741"/>
            <a:ext cx="4800600" cy="4893647"/>
          </a:xfrm>
          <a:prstGeom prst="rect">
            <a:avLst/>
          </a:prstGeom>
          <a:noFill/>
        </p:spPr>
        <p:txBody>
          <a:bodyPr wrap="square" rtlCol="0">
            <a:spAutoFit/>
          </a:bodyPr>
          <a:lstStyle/>
          <a:p>
            <a:r>
              <a:rPr lang="en-US" sz="2400" dirty="0">
                <a:solidFill>
                  <a:schemeClr val="bg1"/>
                </a:solidFill>
              </a:rPr>
              <a:t>Caesar (Nero)---AD 54-68---hated</a:t>
            </a:r>
          </a:p>
          <a:p>
            <a:r>
              <a:rPr lang="en-US" sz="2400" dirty="0">
                <a:solidFill>
                  <a:schemeClr val="bg1"/>
                </a:solidFill>
              </a:rPr>
              <a:t>	Paul appears to for trial </a:t>
            </a:r>
          </a:p>
          <a:p>
            <a:r>
              <a:rPr lang="en-US" sz="2400" dirty="0">
                <a:solidFill>
                  <a:schemeClr val="bg1"/>
                </a:solidFill>
              </a:rPr>
              <a:t>	(Acts 27:24)</a:t>
            </a:r>
          </a:p>
          <a:p>
            <a:endParaRPr lang="en-US" sz="2400" dirty="0">
              <a:solidFill>
                <a:schemeClr val="bg1"/>
              </a:solidFill>
            </a:endParaRPr>
          </a:p>
          <a:p>
            <a:r>
              <a:rPr lang="en-US" sz="2400" dirty="0">
                <a:solidFill>
                  <a:schemeClr val="bg1"/>
                </a:solidFill>
              </a:rPr>
              <a:t>Fire in Rome</a:t>
            </a:r>
          </a:p>
          <a:p>
            <a:r>
              <a:rPr lang="en-US" sz="2400" dirty="0">
                <a:solidFill>
                  <a:schemeClr val="bg1"/>
                </a:solidFill>
              </a:rPr>
              <a:t>	More Persecutions of 	Christians</a:t>
            </a:r>
          </a:p>
          <a:p>
            <a:endParaRPr lang="en-US" sz="2400" dirty="0">
              <a:solidFill>
                <a:schemeClr val="bg1"/>
              </a:solidFill>
            </a:endParaRPr>
          </a:p>
          <a:p>
            <a:r>
              <a:rPr lang="en-US" sz="2400" dirty="0">
                <a:solidFill>
                  <a:schemeClr val="bg1"/>
                </a:solidFill>
              </a:rPr>
              <a:t>Peter and Paul meet death during this time period</a:t>
            </a:r>
          </a:p>
          <a:p>
            <a:r>
              <a:rPr lang="en-US" sz="2400" dirty="0">
                <a:solidFill>
                  <a:schemeClr val="bg1"/>
                </a:solidFill>
              </a:rPr>
              <a:t>	</a:t>
            </a:r>
          </a:p>
          <a:p>
            <a:endParaRPr lang="en-US" sz="2400" dirty="0">
              <a:solidFill>
                <a:schemeClr val="bg1"/>
              </a:solidFill>
            </a:endParaRPr>
          </a:p>
          <a:p>
            <a:endParaRPr lang="en-US" sz="2400" dirty="0">
              <a:solidFill>
                <a:schemeClr val="bg1"/>
              </a:solidFill>
            </a:endParaRPr>
          </a:p>
        </p:txBody>
      </p:sp>
      <p:grpSp>
        <p:nvGrpSpPr>
          <p:cNvPr id="2" name="Group 53"/>
          <p:cNvGrpSpPr/>
          <p:nvPr/>
        </p:nvGrpSpPr>
        <p:grpSpPr>
          <a:xfrm>
            <a:off x="8018318" y="1087582"/>
            <a:ext cx="1452282" cy="4114800"/>
            <a:chOff x="2743200" y="533400"/>
            <a:chExt cx="1828800" cy="5099810"/>
          </a:xfrm>
        </p:grpSpPr>
        <p:grpSp>
          <p:nvGrpSpPr>
            <p:cNvPr id="3" name="Group 47"/>
            <p:cNvGrpSpPr/>
            <p:nvPr/>
          </p:nvGrpSpPr>
          <p:grpSpPr>
            <a:xfrm rot="19619112">
              <a:off x="3805170" y="4950946"/>
              <a:ext cx="474358" cy="682264"/>
              <a:chOff x="6229710" y="4039302"/>
              <a:chExt cx="543141" cy="774146"/>
            </a:xfrm>
          </p:grpSpPr>
          <p:sp>
            <p:nvSpPr>
              <p:cNvPr id="97" name="Oval 96"/>
              <p:cNvSpPr/>
              <p:nvPr/>
            </p:nvSpPr>
            <p:spPr>
              <a:xfrm rot="20163506">
                <a:off x="6229710" y="4039302"/>
                <a:ext cx="543141" cy="77414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7"/>
            <p:cNvGrpSpPr/>
            <p:nvPr/>
          </p:nvGrpSpPr>
          <p:grpSpPr>
            <a:xfrm rot="4657211">
              <a:off x="2966270" y="4916669"/>
              <a:ext cx="474358" cy="682264"/>
              <a:chOff x="6229710" y="4039302"/>
              <a:chExt cx="543141" cy="774146"/>
            </a:xfrm>
          </p:grpSpPr>
          <p:sp>
            <p:nvSpPr>
              <p:cNvPr id="95" name="Oval 94"/>
              <p:cNvSpPr/>
              <p:nvPr/>
            </p:nvSpPr>
            <p:spPr>
              <a:xfrm rot="20163506">
                <a:off x="6229710" y="4039302"/>
                <a:ext cx="543141" cy="77414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Oval 56"/>
            <p:cNvSpPr/>
            <p:nvPr/>
          </p:nvSpPr>
          <p:spPr>
            <a:xfrm rot="5558109">
              <a:off x="2757092" y="4442706"/>
              <a:ext cx="1218564" cy="4287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5156872">
              <a:off x="3290493" y="4442706"/>
              <a:ext cx="1218564" cy="4287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2743200" y="3886200"/>
              <a:ext cx="1828800" cy="762000"/>
            </a:xfrm>
            <a:prstGeom prst="trapezoid">
              <a:avLst>
                <a:gd name="adj" fmla="val 36336"/>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5558109">
              <a:off x="2383967" y="3136360"/>
              <a:ext cx="1218564" cy="2919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4924508">
              <a:off x="3734119" y="3080675"/>
              <a:ext cx="1218564" cy="2919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2327639">
              <a:off x="3051123" y="1809225"/>
              <a:ext cx="347929" cy="1184527"/>
            </a:xfrm>
            <a:prstGeom prst="trapezoid">
              <a:avLst>
                <a:gd name="adj" fmla="val 7836"/>
              </a:avLst>
            </a:prstGeom>
            <a:solidFill>
              <a:schemeClr val="bg2">
                <a:lumMod val="9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9513516">
              <a:off x="3910532" y="2115412"/>
              <a:ext cx="457252" cy="810592"/>
            </a:xfrm>
            <a:prstGeom prst="trapezoid">
              <a:avLst>
                <a:gd name="adj" fmla="val 7836"/>
              </a:avLst>
            </a:prstGeom>
            <a:solidFill>
              <a:schemeClr val="bg2">
                <a:lumMod val="9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2819400" y="1524000"/>
              <a:ext cx="1713208" cy="2747413"/>
            </a:xfrm>
            <a:prstGeom prst="trapezoid">
              <a:avLst>
                <a:gd name="adj" fmla="val 36336"/>
              </a:avLst>
            </a:prstGeom>
            <a:solidFill>
              <a:schemeClr val="bg2">
                <a:lumMod val="9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0800000">
              <a:off x="3429000" y="1981200"/>
              <a:ext cx="533400" cy="5334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0"/>
            <p:cNvGrpSpPr/>
            <p:nvPr/>
          </p:nvGrpSpPr>
          <p:grpSpPr>
            <a:xfrm>
              <a:off x="2819400" y="533400"/>
              <a:ext cx="1676400" cy="1600200"/>
              <a:chOff x="4191000" y="1219200"/>
              <a:chExt cx="1600200" cy="1360170"/>
            </a:xfrm>
          </p:grpSpPr>
          <p:sp>
            <p:nvSpPr>
              <p:cNvPr id="80" name="Oval 79"/>
              <p:cNvSpPr/>
              <p:nvPr/>
            </p:nvSpPr>
            <p:spPr>
              <a:xfrm>
                <a:off x="4191000" y="1219200"/>
                <a:ext cx="1600200" cy="1295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330148" y="1600200"/>
                <a:ext cx="1391478" cy="9791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14"/>
              <p:cNvSpPr/>
              <p:nvPr/>
            </p:nvSpPr>
            <p:spPr>
              <a:xfrm rot="16200000">
                <a:off x="4654601" y="1401642"/>
                <a:ext cx="394702" cy="487017"/>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6200000">
                <a:off x="4863323" y="1401642"/>
                <a:ext cx="394702" cy="487017"/>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16200000">
                <a:off x="4863323" y="1401642"/>
                <a:ext cx="394702" cy="487017"/>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16200000">
                <a:off x="5072045" y="1401642"/>
                <a:ext cx="394702" cy="487017"/>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21220554">
                <a:off x="5190761" y="1467916"/>
                <a:ext cx="360380" cy="5334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20139536">
                <a:off x="5249384" y="1657834"/>
                <a:ext cx="360380" cy="5334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20345697">
                <a:off x="5337641" y="1878423"/>
                <a:ext cx="328168" cy="408962"/>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11337888">
                <a:off x="4365893" y="1551495"/>
                <a:ext cx="360380" cy="53340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11801682">
                <a:off x="4383995" y="1884064"/>
                <a:ext cx="307828" cy="460058"/>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535308">
                <a:off x="4349464" y="1369332"/>
                <a:ext cx="337537" cy="88763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313075">
                <a:off x="5232009" y="1278849"/>
                <a:ext cx="371876" cy="87641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4729191">
                <a:off x="4581710" y="1064749"/>
                <a:ext cx="456801" cy="96114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9313075">
                <a:off x="5263287" y="1400119"/>
                <a:ext cx="371876" cy="29438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0"/>
            <p:cNvGrpSpPr/>
            <p:nvPr/>
          </p:nvGrpSpPr>
          <p:grpSpPr>
            <a:xfrm rot="21142156">
              <a:off x="3125984" y="2111469"/>
              <a:ext cx="973574" cy="2387177"/>
              <a:chOff x="5181600" y="1557204"/>
              <a:chExt cx="1404030" cy="3471996"/>
            </a:xfrm>
          </p:grpSpPr>
          <p:sp>
            <p:nvSpPr>
              <p:cNvPr id="77" name="Moon 76"/>
              <p:cNvSpPr/>
              <p:nvPr/>
            </p:nvSpPr>
            <p:spPr>
              <a:xfrm rot="20249247">
                <a:off x="5760056" y="1557204"/>
                <a:ext cx="825574" cy="3276600"/>
              </a:xfrm>
              <a:prstGeom prst="moon">
                <a:avLst>
                  <a:gd name="adj" fmla="val 875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20249247">
                <a:off x="5181600" y="1752600"/>
                <a:ext cx="1219200" cy="3276600"/>
              </a:xfrm>
              <a:prstGeom prst="moon">
                <a:avLst>
                  <a:gd name="adj" fmla="val 875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20249247">
                <a:off x="5625663" y="1647730"/>
                <a:ext cx="808849" cy="3276600"/>
              </a:xfrm>
              <a:prstGeom prst="moon">
                <a:avLst>
                  <a:gd name="adj" fmla="val 875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1"/>
            <p:cNvGrpSpPr/>
            <p:nvPr/>
          </p:nvGrpSpPr>
          <p:grpSpPr>
            <a:xfrm rot="17336550">
              <a:off x="3387969" y="1962808"/>
              <a:ext cx="599888" cy="842740"/>
              <a:chOff x="5189219" y="1745657"/>
              <a:chExt cx="1312440" cy="3360996"/>
            </a:xfrm>
          </p:grpSpPr>
          <p:sp>
            <p:nvSpPr>
              <p:cNvPr id="74" name="Moon 73"/>
              <p:cNvSpPr/>
              <p:nvPr/>
            </p:nvSpPr>
            <p:spPr>
              <a:xfrm rot="20249247">
                <a:off x="5670926" y="1752771"/>
                <a:ext cx="830733" cy="3066913"/>
              </a:xfrm>
              <a:prstGeom prst="moon">
                <a:avLst>
                  <a:gd name="adj" fmla="val 6031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20249247">
                <a:off x="5189219" y="1830052"/>
                <a:ext cx="1019231" cy="3276601"/>
              </a:xfrm>
              <a:prstGeom prst="moon">
                <a:avLst>
                  <a:gd name="adj" fmla="val 6162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20249247">
                <a:off x="5460815" y="1745657"/>
                <a:ext cx="808850" cy="3276601"/>
              </a:xfrm>
              <a:prstGeom prst="moon">
                <a:avLst>
                  <a:gd name="adj" fmla="val 70041"/>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79"/>
            <p:cNvGrpSpPr/>
            <p:nvPr/>
          </p:nvGrpSpPr>
          <p:grpSpPr>
            <a:xfrm>
              <a:off x="3200400" y="2057400"/>
              <a:ext cx="381000" cy="405669"/>
              <a:chOff x="7351776" y="1481328"/>
              <a:chExt cx="1271016" cy="1353312"/>
            </a:xfrm>
          </p:grpSpPr>
          <p:sp>
            <p:nvSpPr>
              <p:cNvPr id="70" name="Oval 69"/>
              <p:cNvSpPr/>
              <p:nvPr/>
            </p:nvSpPr>
            <p:spPr>
              <a:xfrm>
                <a:off x="7351776" y="1481328"/>
                <a:ext cx="1271016" cy="1353312"/>
              </a:xfrm>
              <a:prstGeom prst="ellipse">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a:off x="7391400" y="1524000"/>
                <a:ext cx="1219200" cy="1295400"/>
              </a:xfrm>
              <a:prstGeom prst="quadArrow">
                <a:avLst>
                  <a:gd name="adj1" fmla="val 18000"/>
                  <a:gd name="adj2" fmla="val 22500"/>
                  <a:gd name="adj3" fmla="val 2250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rot="2324333">
                <a:off x="7394380" y="1494755"/>
                <a:ext cx="1219200" cy="1295400"/>
              </a:xfrm>
              <a:prstGeom prst="quadArrow">
                <a:avLst>
                  <a:gd name="adj1" fmla="val 5593"/>
                  <a:gd name="adj2" fmla="val 14773"/>
                  <a:gd name="adj3" fmla="val 22500"/>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903464" y="2033016"/>
                <a:ext cx="228600" cy="228600"/>
              </a:xfrm>
              <a:prstGeom prst="ellipse">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362" name="AutoShape 2" descr="data:image/jpeg;base64,/9j/4AAQSkZJRgABAQAAAQABAAD/2wCEAAkGBhQSERUUExQWFRQVGRsZGBYYFx4aHBgbGBwdFxoaGxscHiceGh8jGh0YHy8gJCcpLCwtHR4xNTAqNSYrLCkBCQoKDgwOGg8PGiskHyQsKSwsLDQsLCksKiwsLCwsLCwqLCwsLCwsLCwpLCwsLCwsLCwpLCwsLCwsLCwsLCwsLP/AABEIAMsA+QMBIgACEQEDEQH/xAAcAAACAgMBAQAAAAAAAAAAAAAEBQMGAgcIAQD/xABDEAACAQIEBAQDBgQFAgUFAQABAhEDIQAEEjEFIkFRBhNhcTKBkRRCobHR8AcjUsFicpLh8RUWM0NTgrIkY7PD8hf/xAAaAQACAwEBAAAAAAAAAAAAAAADBAECBQAG/8QAMBEAAgIBAwMCBAYCAwEAAAAAAQIAAxEEEiEiMUETURQyYZEFI3GBsfBCoRXB0Qb/2gAMAwEAAhEDEQA/ANI4+x9j1BOOk4zPAMFLkD1sMZ5ehImLYlr5st7YGWPiPV0KBl5CMsB+uHHCF+n73wvy9PUcO8nR0iB1wva3gzc/D9GHOQOJFnM0RcXPcweuFFRnY9Tix/YR1vjMZUDYYELAs1G/CbLDycCVtMg53mMYVOFkYtC0sZfZh2xIvIkn8ARx35lMbJnGH2Q4uFXIL/SPpiCnkuw/DBBqJm2f/P7DyZVWoEdMeLT7jFtpcKLtAQlr2j/j6Yzfw2Y5gFPbUJM+kyPnifiFiv8Aw7ZwGlTC/LE1FFnfFhbgKD7rHsY3/fzwDX4fT/pIPvifWVpx/DLq+TiQLl1OzCexEf7Y9q8PYC6jp174y/6eQNStIHTqL9vpiaitQ/COvy+sbYqTDLUD0uvP05it8t6Yh8r0OLF9iqG0X/L9cD1+FMNr4sLRK2/hb43KD9olFIjGSUd8HClp3G+JaPDi3w4sbIomiYnCjmDZenF/3+74LmxZSSRuJMxbYdR3F8GjhWkGS0xuP0+mE9VSDYme4xUOGMYu0dmnALCEvmqdRCHBDD4WUX+ewPzvgOnUJtNwf7f7DGK1SLNcG9+/fBNNUJkb7xJtF7YJnEz2UucyGrTgmb/p/tiENBPaelrdvbBtSCZ6djgTMKAfmf39MTnME6FZ4zSP3vb9MRBR+X7jHoG83nHmmT6YmLGTcNWKtPvrT/5DHaGOL+G/+PSHeon/AMhjtDFxBuZw/jKmb4xxkMcZC94e2YAWPTAqyTjyjS1MBhk1NafuLGe/tgZ6Y/WptPPAEN4XQCi5v2wzXPCYUSfywgy9QvIEk4c8LyhVTq3J/wCMKWDyZ7D8NtdgK6hgeTClPc37Ymp48WmMEUaYJ6xNz+9zgHeejVdgyZ9Sy5MQpM4OyPA3c3BVepI/XBmSpjZRbtf069cWrI8MLpJMC9piZ9QZ/GMLWX44mbqteahgSsVuFIhAET0E3J9ew332xJluCEmQPQ6QPmZ3HUm+H9fIUEMa6a9wp5vw/vg/h3CDUbUVK0hsCILepBuB6dcKNYSZk2a/pyTK5l/Dst/L3YEEi8D1i3fb53OHdLwsFsIH/EfLFopZcKIA2+WPTA3jHbvEy319jdpTM54U6kWPbb09R8sJ+JeEEf07wNxc7ge1+mLtxPiMTcD5YQVMyznSg1MetwB/Y36XJ9MEUnPTGqrbWXqlDzHg4o2qm1u25va0EE9MRmm62Yyfp73IF8bAzmbrKdLsoO+lgDM+kE4XmgXMBKNQ+jRfra/Xr0nDqs57x/TWirnj7ymHME2A/f8AzgetRdjcgekxtiz8bp+QhZ0SkCYlbs3oCdve3XFTXxPRBg0zHQhp+sj8sGVSeRHbNdRjFrYz9ZH5encAg4j80A2kD99cNcrXpVlOjmI6GxAO0Abj99cRVMipn8uvTf8Ac4ntwZ3pC0bqSCIufibekCwxFWzasLAA+wvgfiFHSY7YEV7C23Wf3GDKgxmYeo1disa35ntX1E+uBqtsOxlppk+nbsJjCwUZaI3O+CK0z9TpyMH3gornaT+/98GZynNJG9Sv0g/3wI9KDg7MVB5SiBZjB6+sjrtvvi5iCjghotLWx8lXGTUuuIji8VYGF5J4rUj2dfwYfpjs7zfQ44qy7c6f5h+Yx2XrxMA04txLTAsW2m4HbriLGc2GJMlRnMN4VEmegn8R++mPs8nPAM3/AB6/jiLLNpYf39cHZqBUBOxv9e+Ak4bM0qk31Y+sbcFyYSmDaTc/p+WD2bAWUcDraBGMPO1NAOEnyTkz3WmtqooVFhv2rthxkstqhVEzcGNxvt6x+GEzZfQb74tPhalyaiRctHt2+s/XCrvhciMW3Oq7jLDwfg6rS8x7liIHYTAH1k/PFloZYGANrWwrWVp0p21gf6pA/Ej6YfZEjzPlP9sZj5LZM8jqrWYkn6ySjkUBsoB7wJwaAAL4+pbzhVx7MsF5bYIBgTMUG1wsx4jxXTtvivZjjZguzQg3YmF9gep/fQ4V5ziDPU0CbCXI2W0gEnqTFgDa+Kj4rzp5Sx1CnOkGYk/h0/Lti6V73CmbQ04qTIxDeL/xFYv5dEKwES8BpPYSCPw74HqeNcyQdQi0fdU++mJBxSaub0sx2J9T136zsfzwPmuIFjvb3+V8baaZQOBM9tSFj9+MPUeY1E9bu3Tcx17XHph74d8TDK0WAyxaqTBrMO97ze3aRPY4oC5gAbsDfa2/rj2pxWoRpLuV7E/ucG9IdhFm1bE9UsHFeJVM68uRAsI3j2wu4nw5EEKNtye/pOAMnmIPxMPbDajnhHMSx7mSb/s7dhiMbe0YrKWjqi3h71Kbyu/bDGpx2qRAUKOsDA9fPEiEXSOvr7/pjNW0xri4ke0x/bHNzyRGKHNX5ddhAgxqMxvv7Yb5fhMU+YHvFv2OlsS8NVagJj4b2PT2j8Z72xjxDiGoAJGk9drC0YEWJOJpUU1VqbbG3Z7SElY0SVkX7Ha99umMq1MU1gxqizDqO/vjx9HksTvYL+ZHthflU81iCehMkxsC25sSYIA6nFgM8wVtoqwMDJHH0gVZe2M6VUQFaw77x1wdxDI+WFi+rb1wHmVL8xMnud7YKGBExr6Wqc+8izFOLfMeoNxGBqdOcEIjM0A3G3sOg/THqoAwPTf9+k4IIi/VzIKdKGUdSR+Yx2J5R7n6Y5GzFAB0I2JmfaJGOxvPXucWHMVInE2M6bxjwpjyMTOAIkmr1wVSqwRqkr36/jgUUp2xkoO0X6YqcGMIzLzGlfUi6b3uLdD+xifhbFnF9o+c2wAczqSGPMojfoNvpG2I8pnCrD6YAyZE1atWFsVj24l4rJrGoEk9o29j9MZcN4m+XPR0tKnp7H698BcF4musatm6dp6+sdsHZ/hsqSjT2xmN09LT2JsruTI5l/4TxNK9LRzEGCNUTvqsQBcECOogYe1m0qGJJA3bqAbXHX99saeyXiN8sYNwLdenY9Lmdj7jF84H41o1oUuLjqRf0v19DhV6G7+J53UVLuO37S9ZDNBhMz6+2xxjxDJBwQbg/wB8IqedFEyt0J2W8Ha0X+WDsp4lpuLkrNuYER123HzjAxwMGZppdG3J2lbq8O8pmB3Yki28knfafxiMUHxRw5tZmYMnadzPz3/HG6a9Fag6EH5g4TZ3wyj29rG/y6Y5Xatt00K9UrDDzQPE8hp+Gdh+/wDjphSUIxuTxF4AGkskKACSGsIHUNED5xuebbFTr+Caigll5WiHswjpdCYO347426dUpXJmffpUds1mUaMZr7YuCeCahURT1qTOtDJiII+V+mA6nhSopjQ0x1G/pA+eC/E1+8W+DcSvgHpiQUWMATO0e+LJ/wBq1LWIEblbhoE7dJ2PaOtsZt4VrCy6rjYCJ/GSD+m2I+Ir94YaSzHYxBT4e0SCY+g+p39hj1+HPpmZAMd/31/HFi/7criOSeglpjtBEEXG231nEh4W4A8ykdV5gabWiCu5+KZAtF7Rinrr4MINJZ5WVfLVnpGQT1H1scSUczBkbdsMuI8JBMU3Yd6TzIPoT8Q7bdcAIgUgVAR+9x39sE3Kwk1l0O3tG2cyiV6KFG0stiD94n1Asfe0dbYXZLJ6HHmCBOm/eJv6bXxNVyT0jY2YA2NipuDINxHtj7NVValE8wsCdwLGPz/DA1OOB2jlvzi1hz/MG4k7NVhjcGI7f2xJW5QFgCPxm5k9/wBMSZfLeeu8ONj3iSAf1wLmmYkg/EPiP9/TBB7SlgYA2N/l2P8A1AcwulvXGOvcH64zdddSB1MWxm8NVbSOW59ovgwmOwySZFTa6j1/Mj9MdmeVjjCm3Mv+YfnjtTUMXEUc8ziswTgk5XuN/wC+2ARviQ1ZIk4qRGUsUZyIUMiwuP39cFU8whADgqRs62IjEWWzLCmwDKNJEAi7arGDHQCbmMY5jiPmW8tF9b+3UnbFCCY6tlSLx9iOJLU4OW5kcPNz3+eMqPAWYHUVUiw6ifWCYwD5pAsSD729MEZXiFQLp1wsk3vB/O8DEEPjgyFfSlgWQ/XmfMHomGHz3Hax64KynHXUwDbt/f3+WGeXyxdWD1adRQNwR1JvJH+Ez8sV/O5UI1mUj0YH8jimA3DDmNtvoUWVMdp+8eNxgEAkT3n8pA/tj5a1FllRB32BvtEnp8sJqFRYOqR7d+xnpgxOFCp8DrPYWPtB/IYEalH0jC6iy05AB+2YQ6lTKufQBtJmI6bGY6dMMeDeJsyvIzBoBClybGCQAfiIYiO1+mErcEqKmqRZ9OmSGmA0x2vviPK8VemYYK4HRhP0Igj3nEmsMMcGLu+xgzKVl04Z/El6YkJzLd4+EgETqWwHUTvtfF7yP8TMjUA/nFCejqRHpaca34h4ZFcCoiGk7gNDGx1CRfaSOsibdZASVfC9VAX0FjSPPTgyF/qA3K97W+sAWul+nsfaL3Fs7sfvN/5TjdCoJp16bD0Yf3674latTA+JAB2IgfTpjmJ82ROgkDsNvz7W9Rj1OK1AZ1NPfUZ+uJfQ+xiwuGeZ0vpVp0+Wx9DB+cb/AO2Iq3DeyD/V/fp9MaHyPiuogDLVZaq9GJKVB/8ArYegAPod3+W/jBXQQACQdiJ/H/bC7aF17cxlL18NzNm1OFvBijTnpzFv09MJM99rpNqGXoR1GliIHeWgHa9vnipf/wCz5lvuIg7hdR/H9MOMn/FZ2XmVaojmCgqw7mDY/I98VOnsTxDV6rJ55/cxivj0AxmKKIJuVqfD7qQSOlsH16FOsA6BoI1AOukibwRuJH64rmbOUzieZTVb7wII9Ij1N8KxxmrQHJVqFRAAZpHeBO3aI74sEz+s1a6OBZVwP1gfiuoHY0qa3pE6jYbELA62NoA9fXCmrk9dIMY1AG4jcXj5iD7/AI205X7UTWUBS9nU3DXAvG3MA0dbd8QZ/gjSQRc3LdB/7tjNr9bHqMMpkKIVdOlpLWEZx2iXI8+UKvfy2hCf8Q1ET6G8YTfZCdRvEW9T6+nXr+OLVleHrW/lo0BDBRBqYyCSw2G4Ak2uB7557hHlU+YMryREQFVZEAm5MhibdPXFsleZxorsCpntKnSz5pMAFkgTfqSP1wPoYK7MSNQiNpuD8/yn2wyrUVbMf4ECg+ukAGJF7jb5Yjel5z6RIUHlA7dST1+uDBgJlWo7DGTwcAQBKYphm1BraVImCx3iQNgTgTzNKwOuG+cpISwVbSwmToQSCAtpYxIJO8zgKmtNtRZiNI5QFnUZ2/wiJM/IDBVOZnOhURc6Fd++Ot/tX7nHJ2ap8s23/MH59BjqD7QO34YKJnW8NicuUyBuMTIyGxtggZBdDN5oVlAIUgy0tpgEdl5j6YDzFMAm4JBi21rYpwY8CydwIU+WKgFDO8j+/rM4welqFtxvb+/XE+T4iSNJCbGDcHv0/d8ODw4sn8kByXmxBiAREG8E9u18BLlTgxsUrYu5Pt/5FGQ5IIMNN5j0OxFxvOMeN0lNUtTEKY26GBqtFubVbptjPM6xCOBYzsJkwNx7d7Xvvh3mcir0qTUlVHUFXKNrUjozwTpgb2n6YtuwcxbYSpTHaJqXA6xRKioWQgHWokLzaYY7AzFj0I6Ygq5IqwDCJ9LH2j9jF1bI5gCnUp03ooKYWpWoojCtJbmKKwDDTA1RLXkgnCXiHENSlVZwhAVyxRmqQ1uUQFggkWkDdjIxUOWPE4oFHIkefyLKiOFXymUDUFHIQopkPb0nVsSScQ8Rz9Sm5CgLTZjp0hSCFMSDftiTw/xbMUm00SxpNZhAaxEx1HwzMfO2H3DM4lOuIVFpVE11OaBS0Bg+kEwSdOrRE3gCN6EsDgjMZqORuViP7/EruY40CSRrA9Qpn32H07YgSi9VS+mRq0hgDZjsO0+m+L7V4blDR83R5lMAOugHUefSVCW3aZLCxG5GxXDPBtSrQ1AmgHbzdCsQgaTpYzdWCxcER6YF66qM4IjNrWN875H2mvuHeKq9AhdXmU//AE35lI29x8sbm4FTo5uijCxKhlP306DS29iCPwONcce/h5Vo5ijRBk1n00y+y3kgyPUsfyxa6OngVNWr1XzFR0K0qVJdNNQp1EljYEsRJib7XnFLUrtAKd/5iA/LPeJP4peGaVKjRrgKtZ3NNwoADwCdcCwMgTG841tVo6WiJHUe3r0jF4z/ABmtm6wzOcUrTUE0qKj4h8UCbgECWc3IiAbAIkZnZ6oDQCeYKBuGMW+GRqH4DrhqnKLtJzAWHPeI3y9gRcflgw8IIpCpPI0gEf1LBKEbjlIM9cWWpwpVnzNKA/DMBpgSQoBLdNreoviWrwtvJbzbDVqFIAal1D4n1Rp5U0KGhmuYi5uLJG0eJW8rw52pmoouhE+wjcex62gG+D8nwV2rqqDSbamvFM/eFuvcX+pw9zPiClS4c1HL0HHnGGrVIBkAEkKJUDSxAAOxY4ETiVXMUX0laKQvmHTJYrB1GoBMkiQov2m5EF4xUoz1RrSyS5dAqDU9TVpF4cgSd7gRf5j3wgbPl6mh9Qq61VVUADcgyZkHVp2tvtGFmSLzaq6oJMqSDJ5bCRzMLfnYYnp8ArOGqLTqeWJOsgm28kgHpfAwqjuZpNrHKBaxgRjxQ16K+U5YAMygJFzTqMtyCb6kMEem/RRWqPUk/wAx+5J1kbbmDEDFt4H4NasoYq6oBOp1u43JMwqqO5N5ttgbjGcV6hpZdeQBrgDmb4rCNKoIgbbSd4xwcdhKFDZyWifgXC6z1lCN5TEgCozGmBzKhvuYLXHYHtGG9fMM6KgYFkpqz1GgATDWP3jJAnqep3x7X8WVTSSoMrSCAimryCZCyAFIJBgzOnfrgLiXGHZobLpTUgEKC7MwK7kliWmVaSYBURFweOW7ztNeKWO3JzMEp0hqDEiCOYgxEGSYub/OCfXAVXPLdFlKcgFgJL73JESNoWY233w4qcXd0FM0dKD7vMWZoEu8BQS3KSZHSxGBfKULLwtrKbAbj3J9p98V4Bj4R7046R+kR11Z4gmABFgu8SIFhBm/64hNOFiL3nv2/DB+bzxJ0oPQW6egOBmo6fUkX5fynf3wZW95mW1KrHac+5gmYH8sC8ah+R+mOrfsA9fr/tjlLMsdHpqBPy/5x1b9pGDDtMO8EOZzEcoTuCLkC0zBjbufy74Fz3DXT4wR799/7jFnoZakRUMEIGJnUNRADGAhMQTpG0ggXBviLxFmKTaaXIzU1UElT5hbSwbUUBkBtEfP5LqxLYEO2oyIgorogVLiVbSNyCsghotb167WxcuC16bqtNDP9KnruY7E/oIxR+MjTV0qZRTyG/wm4E727RvONneA6ikD4EDqJqabtIGsF5hSGBlTHzGKanhc95q/h2rWvcMCL3oNUHltl03hG1jbUFgkxpEsu94PWLY1clUyw0llSnqVGqq+sIKmmfhaQIJlSINhH9W1szwVPL/k06YqAHQWEANptcCwneMaT8UZDPI6/bA7IDZVAFKZMgCnyKTzX3Mnrheg7z7TrNSrZIEl4R4helUhGhSIcNqK7yTYkX79IO/VhR41RDsK9JXk3IRItccoJBtF7bbiCSJTeahelk6hRdB8vQ/ONNQK5hTpkGdjPfc4Jr1tbmoeGvTCxM1IE91DUgTsSQsxfbqZ6/IEmrUpyrcy8cPoZeotOopppqU+WyBULKZDB0i8QZE9DtthBxf+GhamfLdJFRyDrIDIQCgIPKpB1AwIg4qL8FamXq0ar0qiOAlM2a4BaGtsSREDUBteMWjg/ibiBaGpJWDzADAaSNyDexB2Mjta2AFDXyrSAjtnjj/UqPEeA1KSsWYK9LQpUAKpDyFZXVoYnfpaTcA4+4P4uzWXpVKVFwhaXLluYQADpJNzAtbqYxaOO+CcwlGfL0LqBK0dTqCVgtBnSNxvF/ogynges+oMpWJ5mSJiwFz8yegB9iwLEK9UGaGb5JmfHuaWkEequZ8wA/zNTvSYG2m9iN/cjtgtvGFTM+V9pqeZ8ROXCogJQDTqZjsRJ2MkC3ZXxDgJpKIMWLaiwFjY33ItAgHf2xDwzg1R62lKR5QSSAJiPiIdgNyLEjFuhuRIas0kZl54X/EWjUGl6IaqZKrKhOwD1KhGkxEkAjtfZ1wPwutUk5vLUEGkRSWiqjTYyGUnXB/xE36SMa5p8HzgCny9ci6sabKVJIEBjBU7Ai0kwcZ5ytXFPQykKAYp6nKgen8wmCLkbCNjgLVj/Ayq5fPEv3HPDmX8qrWop5KUiTVrIP5p8n/yqF/5YkC9ttiCTiueHc3TrUX11EylKmxcQqMxOlgbuCajEESdyewgYqNLjVZBUCEjzFKk6zGkyrcoMEkE7zAJgCAQDW1qNDSFBLBSYgsAJjvAA/cYKqHGCZCoVB4m3uLZnI1lpUzSZtCoUQAo1MMqATdVURojckkQNpxq8Hypy/lGkQt3WmHl9R6lmaGa6gSSLkdRjVuRyburRSaoVUOW1fCq2OojYHuYNgMHZKjWqG5JMiBuTHUHcwPXAXrK9jHdJStnHM2fkMjk8jlnreUCFidWl2JYhVpqSNNzaBa3XH2S8TZuuH0UqNJVWQzl3gGYMHQCAB1ge4nFF43xWpTT7M5XS0VWJk8oIKJMcskG/XUJjBvEvHprZZcswpM1QDU8sq01BsW0yWaecxAAIsSYEBGIBg7K1Rjnnn+8Rnms0jIVzOb+0Xkg1WZT2hFimOsb4BqJl1qQdG8aPMAsRfqFC37Yl8K+FqDFq2Zq6KGsIrUwVpsx1BS1R7gHSbRuQCbxjavBMpl1y9M0KYFMjkldJYAkBpiSG+IE9CDF4HFPOZY69dOSqDJ+0qfCOAUqqB0p0tIuGUKQD0hhuR74z4jwKnRDVVUKxEEgmBO9p0gkhbgTYYl8YeMGy2oLQrVNIliilaag3HORf10j0nGseNeNa+dVaYUUlVpKozDXqIUaiTeCR06ntiFrLQVdzls+PaG53iyu5VVZ4BLRyhTMCWIuABcW6bxeucQ5i7Pdl064ZbavhAEy0RB3i9sTZfPVFpVQlAaFEuwJspYU5aSd2tMe2FhyDhKbEqoY1FAJupWNQYfcmbTv2wyleI5frdyhF5/iPOHZoeWopKqkEkvA8wkgrd94gkaZi+03KfixAYIo5up7T0+n44J4Fwd6l9TKm50m8Dc/IH+2J+I5GhQcI7QwkErzFJ77Fm6RaD9MQMBoex91AXaF9z7xDUoRSf0jr2Iv63tjpL7V/h/HHOR8o5ao3nMKwYAUip0shjmDXAKmeUxaCDvjpHyPX8MNDM8teRunLwqydRE3neD+/bDHJ5oyBLaXIBBAabiIncz139cKKNTSSOh3+V/zw0yVKmWpyWjUCzLDECR9yAZxx4gwM9pHxVWLS4ne9pOk6bwBeRf9nEeVoVFYFSyE7MJBv6i8YaV+D+YX8qqtXTqYkypILA6obAS1Cp0GV9/17YoXyMLHaqgx/Mln4B46zWRqKtWo1WiTJWZME3Kk+x+eNheM6ytl3rqySiISxHLURxKoR1ZgRC3uQRGNRUc1oI1LTb1ZdQI3g9fmCCMbc4HnaFTJxmKAXLVQFapTqeag0ggapGunpAG+rSAJgCyVyDIbzGGrNZyJqw8NLNTUqs1E1wAXCqCeYmWYnSDIEQPTDrh/hClmn0UKhNQqXllGinTDmmA2kS7kBW5YAkWmcWzif8P1yi+dlxUrCNM06pV9D26Aq6kHSTYQSTMYX1PFh4fmTK+bTy6igw5UdV1lgAJve4IEH/DIwX1S3CwArBO4ERdmvBLZaamqSP6V0qASbQSSPf0xePBD0GAi9UKNWocw6HpsDa223XGeX4nRz2WNWkZQyCGEFStyLiNrz64qtNXyS1syINR2FOiGO0yaj6DGrSBEbddolHqdsNNf1FOlKDg/zNmcYrDRoBgvyoBdiSYke287DrgWrwENQZDYsLneNtz12j/nFL8P+IlrUMwzOTmUptUkllNRUBkF1IMAwAilfu2icCDi9dpVtEAdEaoJmCefMLIkWBB3FgcW9IniZTMaenMOp5hKWfQ1U87XoBKaSKTtKqADewCsALjYExjZRppovt1/X5998aryPjWuN/LCoXAK0UAXQqmZKmC2qB/lO5MAfOeMMxm8rmFzFVaVPy9SgooZwKoTl0C8Wm4BkbTqBBUccwdlwuYAcTL+InGWrZlMvl2FQACRTMzUJPKY3KgC0kCTsRaPw14EzFYVPNVkBUrLCSSe0xAkn39wDiDw7x6jlaaVKNDUXQ/FUBfUpEyQvKoWbaRtYm8Z5zxlmsxUplj5ZptNPy0Mq5AUTq5mFzN9hZb4ttPYR34s1KEQfvHvGPBHkZdiC1RlDOVSmCztpASWBkBTDGCQbxFgFaeA6+dUPVCZdQLDSGLkgAAHVsABckQe8TgDO+LuIJqnOzpVm06RqsOX4qa9YkCYnrgvw9/FrMBCtWj55Bk1CdIAtuFSBf8AZjFirqMiDGotZdo8xQ3geur6C6qhIYyVVTHdUZtZBmF37C+LR9jNFIo06VIWAqVQDUYCBIpmSJP9QBuLWwWf4m+cQq8jf0Bi8+kKoPyAJOJEyhKF8ydIM8rRAGwDesdO5Ivhd7CfmEep3KOvAHtKavB3q5i7B3YrMVCDAZWJ1QTqiYJBAna1rHwn+Gz6NWaq06NNKVRISPhZmqBqrEKCFJBsbwokDE3DuM5ClVE5ilTUXgAwTe9ltsDN8I/4ieI6GbqrocVKFIDRUptphjBcNKnWAVW3Lv6zg1RsbgjAieu1Cs35UsXHfGmUfIZjK0KbOuk0lZANBDDlqMWAjmBsRBix2wTlv4m0q5o0Ka6czUQJFRv5aNpBEN/5km0WJIFxvjVHlU2YgsXBEtobR8J6M1M9T2M2mYnAlXMrl6wah5lNkgq/m8wMQSGVF6dgLd8OekMYmUDzmbb8Q+GgQGzua1KzCxOkEhWMWIUdSFg7byTKDP8ACBXJGTyzVBShSQAiarEAEgM5sDvte9sIMv441+UMwqZh6NQ1A9eoX1Agr5ZBtpuD3kDcCMbB8M/xLytLJqjsy1UDcpDvJLOwGtU9VvFgRvBwuaSvMeTWFRgDmVbKfw0zBDCswoq9mUIdbCQdIEgRqgyb2EThRxfh2XRylIvV0fE7NqEjlNwPu8otIkgDD/MeOa2cHlJo11DAZSxibwRoWZHIABJuLzBpPGsyyCmE2p0xTZ9MKahLO4EjcB9JMfd9RMqHY4McW9ajvfBJjOjnwpBCqsfBZSdSyY1wYgxy2mfrWuLz5rnSIJtbbcDrbEOdq3+InqZESzRJif2ALDBuXragWYXiJIBBEETB3Mde5nBguzmdZqfiwVxgxLUNsdT/AGxe645ezSAKcb3+1+2Dg8TFvUq2DNCUaOrt/wA4NocNZTJE9LNBB3nYx8xiCjnNLSBMTHztiwZasXSfLiZG1izSwAOxsG5LTJPsNmYQzLXsyDzMc/Xp13LsTTrN8QVTpabMxF9JMEmLGdh0WZjLagOaTsYImekCbj1HTbDA0TPMyAbwWAB2k7n73zgWItidMvS5R5q208qgncgLMSIJPXEYxKpqOCDEtGgxGlgSR02PoPXrGHXhmtXy7KyTDtDU1qQxCsqklQZ+9Ate8bYKzOTTQsJUNMwahKBTEEAoAYkAHe1xMYB4DmBSzCadROtTIYrIDAlSCbm4tb5gnFchgRGySoVsHE2dlfE32Uim2plosUKgpARgDBJgEJDCbkdd8VrxnnMtnMwtUZcUT8TMXBeuCF0DQpKqNMGZkj6gGvmHdqqFWQqBo1ffQygcSk3iRFt8QZzKu9co1VKVN0Uo5sqAcg1afhkoQJ6ERvgKVhTxKvaHbcFxiOqPjB6KaKFKmF0qqh97CCxJ06pGm0kDTYxfEmYzuYzC1VVwjihVYlVIJUaWdI1HQzAKNQOyxAuTU6OTtTbWS9QMjoBCgQhUmTB1EmREWJvOHPDNRd280jzlQVCYdwHCrpGrmkkwDBtG/WrKi9Qlhvcgdoo8GcSZcyaZVSMwjUQWsF1/eAiCYBAHc9MHcbytdqfmpOk6F1bsT5SmAdxvceuHXDPClKq6PTNY0aDSKag66zLLF9gU6jUbnlFuj7McJzDIy/Z6GjWzINZUNCvoIAHwtNMaQRGk7CCIe0ZBWUvQlsGVCnkDQpUmqMH85KdQkrsHp1Wgz1HLzQLja0lLSp1K9VMtTqNFVhTeFkKgqkpB/pBbURYSFm+Nmv4OOZy/lUy1MEhdZvpSmWUqCJNxA36XwdwjwpkeFsajVS9VoUl2A3aYCKIF4JtaLRjlu4Pv4g9gVsDmUqh4B+zCoXqLOpND3UggzsZG8AjrsDzXU0OFVZPlqzaGqglJNq6EUyNFzB5rTEiYsMXbOeLctmQvmqUcSSgaRTYGAJ0wx6yVgdYJAwDS40KNQ1aNNQoSAAuwnVqZmJnSJ20zJO8YEtlmTmP/AA3qLuxKknAcxUqQuVrPyKhXyyFJULLEso0yQTJg9Zvix5X+F2ZemqvCsTYGoSlJT92BOppvIt64ZN43qqZTN0K1/hK+WROwgiLbfHO2+PeI/wARa1JYdWFQEMqhBpena8zZTO+4tOLNY54AkLQ6criWPw54RpcOQ1GfzHi5CqAo6xAkfX5Yr/iviz5qlVSjQZwsFqkwiBT91RzOf8wAibYR8V8b5jNFQQcvTVgzw5OpYkS0gNMgxG8HvhdwjjVVycv/ADalNRV/l0yIYhG8suLayH0tBaDEQZxyVHOTLNQxrLv3i37akluUxaHpISYAZiQUjckfhj7O5sEmdIGxinEQASYAjqBt0jBeZ4DXIBZSoBGysgPSJYETb337wPBwZ9TB6bnTBOkG0g+hiw7Ab4bDCY+CvcRU2aBiFRT/AIepMsCZ+pItiAcSdLrU0yPusVJAMH4SPa9z0wxq0LkILATducbwWAXabCR09wF2ZRgL2mCIJ7x1E9Onpg0spEwPGK4BjMVYPaq+9ptq6Ymy+bdjDPVLT1Ja4IW5iTEnrvPXcZg/YANcWNwfU/Ft0nrgzJLq1CQIXU5iy9Nw9pkAd5A3gYqxlnwe0tPg5SczTY0mqBDrbW0AKoAupJG5A2i5A7GbxFwSlmNSZQKdNRnIDQqGpoQLJkGdPf0AtGMvCOXqMlRVRnpVVipUA0LTFMEqNRkGbEweqwbGWfCKqUqJCknQKtRuWw0nRIIJkhTYx1sZwizHdwZoaTTp6Zdu+QPpKX/2h5bks4aI6GAbzHcD9xgPMZfSG6TYdJk36xFj6WwfmvES1C3OUSJUHcmCRIUG0wP/AHbiDhXnOJ0ebTEEKRJOoEkFhZYMXE9REehwrnvNQ6jR1V7F7xJn1iZ/d8bh+0t/TjUGdqKVaDuSdO8Ce536fjjcP/WKX9H44aXgTzOoYM+RNb1uC5ZQwWuXO/LSPrAkkEetsT57OL5a0kVousvaxiFCgkC8w24mMCUMsrvoJJ1MB8Wkc0N1gQZFyRYe2M0ykgsonQhqEErICtqO53gyO/NHw4Ht57wWT5gbqFEEX+zFTbdtZgj5Rg6ll5JJOlf/AKQEmwGkICb+xx8KdB6VVihDVFHlMxkqVPMRDAXhgQQ25j0Ao5qotxU1CAJIJiRZZPsRv0PbFixPaXWnzLrmvE1MUEogIXYIAytOjypUmAbyG7iZOFlU0WzVEpEtGsA/COUnVaJHNzdQJMb4rgy6D4tWqTYEAAGIjrIbVIPphxwxKLPpNFqjspjXVYHkHQjbSqmxkbjoMLbFTkZmkrOavTOMR9mqrJUc1Kq6SjAE1G1AgHShU7CZhQLT7YB4gKAq1ldiANKlfh0VPha4gkBhBidu2xStRemypl0NWVpAl9WjUx0wLKRqBk9QdxEYy41nFpAVaCg1xXI8whLtTGppESGkoesmQSxxQHtBGsDjMx4flMs/lauXRLCo76WZVlTMArHLcWbcjVM4YVMpQoUzWJpmsKVM+XrILNKMGKxE8rNYidI9TgcPkqlGt/KQ1gKlQOxAQQyhSTqFmJUfPvudw7hqVKTa6JqZrywTTas9JaiUlNNjKEqSA4WGgETsDcWCT5hN3pgyTg6+TTSs7pQWqIqnUWqQ6h2RQylU1INX3m5hJnDDI+OKWsimjugICsIYwoAAgtOw6x1xROJeL6rjymlKZI1CmwMgcnxfE8AAQzEQO2JuF8Zpm5KcgAD1FAMiSANOrUYEajpG2o9Td6mxmX07K7HdNyeHx5SQ38sMxNNGdS2xLQAYiTMKT8gYxp3xjlq9NjQqVZ0EvMwHBFm73Gq3TmnuSfEHFvtJaqGY1KNO6AllVdRJJYQCZcABYFo6TiuHOs4DOnmQJljUFv8A23ke+wmcWqrOcmSWWrO48sP7zDP+4Khp/Z1BFcEAvTAbUF1EwwuJJEkSLHvi1cOUfZ3DhjVZKih5Jhmjy9RRogKRIJYgttfCLh3EfJSVo0BYseXUOVQ8QzXOk9ZvMd8XjiObqLkWrOtMPoiwLJcgAm46dJ6n5c5OcKIRekbmbM16eG5hW5ClMgTOt0tcegjr9PbAlTO5lncmn5taoZaowk+gg2Xm77+1zff+m6qSCtopuAQ4BuWmDGqygtI67Gwviv5gNlmmlUIF5Q8y3IBBUmJMbyCYF7YIjHGDiL2WYO6tjmV/McAzkE+WWFOzFGDgEQI5Cbibi5HzwZkamaVNNHzdMSAsqG+EmQBEjULnuLjq+pZvzqdRjTph6r6mbRqOpQl1P3RA2IMam6g4+pVUDyaFIiDFMqQqiSRAWSSCTBkmCAbAYgue2IuLL/1/eKssMxWq0Urea9IushyxUOv3WEyt5WRcTtNsEms5SkWoadRKxUr1QRoi6szgGxkD0O/Sz8D4VRFGrnAKVLy6juYXWAApUreTpgq0bye0HGXEKWV+x0aq6ULMgpK1MAkrKkPuWCgnUp6giTY4uSRg4g39Rj1GU/xBTqSEWif5VR4qprK1VtpKM2qZIYiCYFzscJxw1g0sojSTBNw0abW1NcjoRvsBI2F9tdlRdcqpDKgRFAIBiAoiBqP1Pz+TiD6wfMJAMiFUcxGjUIEfDAtAj3nEeoYL0rDzxKJw7hNRqxE2BuBy7fEsEzY26+nXFhyXhSqQ68ipUAqdWWEhqakoLNBkEb637Yc182zEM1UkqdYgLGojRPbYtuLjfEOY4iwFT+YTrOt5AhyFAv7hQD87byIux+UzlSwHOY04vw9agoBWqGnSC/yA7JTYLBMEqzRt8XSb3wPmhUtRp0KtKXAqBEd1g/4yB5hUmRJIPTSLFenEwaxoaampVY7QpKprjo20CIG5vi/06Qp/E7FV3JgRFzfoPTYD0AwsS695obrAuKz9/E0vneBimKXMTrcrAUW0PUQG5Etqpuegg79MVutl2ChotpDdLS5SP9QP6Ri28frE1FAqKVStVICkECa1Vg5g7EPYncRviq1/hCzskD/WWjfeSbe2NVDxEexgOZUAEAzFu22L99oOKLXjS3vb8sO/Of8AqH1wQQVneOaXD0SsgRizagGVQWYMpIkFVkRBEEGTpPXlY5zg6gMqUyjABdTTCg6GuSCJUgoYIlWO5wHmlLIzPVKpEkBiYkCbCAfSbmwuYBX5XPZVmIJEgcpZbMYJgEpI6ATAv0wLAPMXyx7SfL5RPNVG0VCruI1Kda6TzELqEBoIAH3VkGbZ0PLBkilUVW0vTppBZgg5p0zoFTr2LAWx54fymqqCZB1i4PfUJB6EbjaMQ8ZSvTYFRoVpKtA5iCV+KLRpgbH1IvjiVxCIHzI6+YpkhPLF7NAVDPmB9QuSvLNOCdoMiYLPN00LFTRprFvMYkSB6hgFJAMQBeOpsnyebeoSarMVRdRNrKsDsLiV/v6lVaBzStXqhk5uUKpIgzc7kbC/X5Tih2jkw4DN5nlTNuMwomArUiwUALKEFd7csmN+43k4eIsyadR6ZZ9QYyFMgXKm437XAiLdZxSgtJCXqAAmEMMLRJvpsJNx6m3crjmfSsHdRzSG82CTF5pwbDmvqHQ39Y3DM4DPmKnz9XRCMSiguWEBiCQZLGY5jssWiZi2WQ8SaDVDKWDqyKCAxhoVgSIY6hvHW4jC7MRUI5kAgA7g9ZMN1Jk7xJtE4JTI0ujarmWnQe1t79dupwQ48yMyGhW1qlN/gXVDaQGBI2lm+ENeJG5O+LKq0szTl6VIM4Ua0byxSa4JiyE7EzO5gxYL6eZp0fgSmrd25zbfc26XgX6xjM8VzM6/McdmG4naOot/beQMBYs/bicGAlgzfh+knDmrKtPWNCipS1R8QUyzMwYmSSNhuNhFPA6Fz7W9u34+mIeI5rMVJNWpWaP6mJUAWG5sInAy8LqwLEfPf2jf2GLohUdRzCu4eMTnSANTSAIKEhdXsfimwMzA9rYMyniVyGSo9VqTsZXzSSii4htuwI0QQOk4CpcKZgob7vUCZFjG/wB2e3XB2X4YZEoTFh6G4i0gdptciLxiCywbWfWejxARUUh6r2BUiqwK1BJUwwhgraTEXE3uTg2txaqxLa6z3aAaKaYqA6jr9jEdoIawjwZj7ONWkIxvCEry7E6iJ6QJgGDeYBxq5hatLWgcVOlNyxBOxIcwG6tG/Mo7nFN3sOIIvJsrxGqynTqhAzuDSQQJLsxC1CwUOQZ27RsRzxzWwVnCq/xOKZISJ2EyZgH2O1iMBZXhuYqMXp0is7lbDpPxtJkibk/hhjU8Nup1EKoMG7y+8SNJ5p9z19IlmUHkyRcR5jbg/HqKr5Blw6c2tgks7JIEXkaFAuLLIPUhcU42uYrqy1GUK8rS8oEK2vWTAeWJfmIAv+GAKvBQwbRTLMCLhSiwbSAbnYXAvI7DEmYyy0p1lKTMrai3O0mDKsAvMCDEi0zeJFRtzmFGpzwVBmNfO1fM0B1DuzSFkEPEDTJ9ByiY23xhU4hUEKalP4RBkzIEQSLEg9xv2jGLcLWkCxltI/qDOZjTCgwBdSLyBHW2JhlPNB0LVpIdvhB7w0hSby0qYiBFpxYIDGE1SA81/wCzDP8AqLDTNWidRi6gkepOuOgB+e8Xzo8S5gvmKxn4fK0i4Ui/mDTvv2B32wtynCb2Q7b+YVVtosm23U9d7YaDhcAk0naIJUM1Q7gatJiQB7/O2O9FRCtq6/Ff+49zlIrdJasbg00BCHTpLKBJusL6jTM6RiHhefqPVCmpFTzOeiWBYbLADjUovzKBaZBINqXX4pUMJla1VkcQKID6pBktpXkJJCmR3EiQSTuEpXasMzUNQs4EtAWQFK6oXmHIAAxUAmSDaTU0YHeT8aoHSuIh4hTitUnYO21t2awA2FhhY4jvE+v4+2Ds5UJBJ+ImSfXrPvv8/ngFqvr+H76/2w0sTzk5kFUfF+H1w8+1L/RhFUPKcW7Qnb8MEEDZ3lj4j4fRqJ8xmUAAqfuhrRM2hr9fvLHY0l+GiSEYGbfC4+V1H7ONi5nOI1NS5OlVSRJ2CKZKjeJPSwvBx6+aSn5gCKClPWdKwXUykBgN9VpFrg9TjHGqcE8Z5h9gwPEU5DLfZ8tUqlkZ0QPpBBIYACCB/j5vaexOIOB8fTMAU8wWHm1I5TApgjlgQfiqazAvfthtxDOUcmPNrS5aR5RE6zBkHoUmASQd/bGuaeZ01fMpKUGsOqk6gmkyJJHNB7xg9ebkOfvJRcHmXzxX4dpZYU6VIF6lTW7q/wD6dJS5uttwQPbF48JcGR8tTrLJ8ymDBJgRYwsC1rSLCBYWxrDMZvNZ3MMaYSpW8ryW0gadBkOwLCFklgWtANt8bZ4RmUyGSRKhB8tYOkGD1JUHm0j2JiTG+FNQpFapnqkmsAYHaRcQ8Hiq0wtrSwB+ltpE4XV/A2mmy6aJk7lb33gmmY+h3Nxvi3cF8Q0szSWqkgGQQYlWBggwYN9iLEXFsMWCtvGFAGrOM8iUCjvNIcV8AgLNIrqEWKVhqLQANeqBfuB74KPg0rSGrRqaZgswjaQzUnM+wGNwrkae+lf9IxKcsv7jB/iLiBzOKrNI0fAiTGpJNuZ2EdLfylx5X/h6FEuUO90Otonop0z9fytuxskvt8gfzGAs3wimxBK6z7Jb6wY9scdTd3yJO1Zpp/BT02IWtU0RKmJ6XlRUBsYtee+GWS8CkgFwxJESqMh9JAcjfufl32cPD9I/cX6Afl++uDafCEAjQoG3yxA1NzymwDzNAZrguYp1NIpkwYM0laIjcDUx22vGJcv4azDsSVeZ/wDTqQBMzp0THSO2N05jwPlWMmik94k/j+uMaHhGlTMhKZ7ArH4jb5Rhh9UwXAWVKCaO4pwz7NWCgpUaJI8tpWYsRUVRt6k7zG2LDk+AZxqfmCi4uOUI2oyJ1ALIiIm4JGLJxzwVWrV2qBgqnYU8xVFhYSNBAtixcO8OBUC6JtuST9CWBviX1S7RjkyjATWOZo5lINSjVM/1eYJncGBcWn9b4izHiF6bQaRpk3IAAn/UgO4+X1B2rU8NN0ViD0NV4/8AzflhXxTwc77KF78zf3qx/f1wEXqfmWQFXyJrPM+M2cQatVA3REp/hGlhadjJOFy8Ry5YGrUdzp06WVrCAIHOYAAAG/vjYLeHKiTfUIiLe23mfnhG3Baq1mK1qtNLaQrr7sNAqLA3iJw1XfWwwOJdUUwPK8fyi2QCOglon2072H64lPGsqAbpIkw12tt/4kSTY/7nBicKyztFUtUqAX1GpIFzcio3Y9euFuZ8LjzB5BdUO8sYv0h1i9/vfObY5bK92CSJc4HAhLeJV5hTUHqC5gMTsBEdepIjsbYV8TLV6mtKtOlcARWgxa7c173hFm2LlwnwkQAGYL/mDT9VYEdcEp/C3LNJDMWN7F4neLk2+U++LDWVDgTvSJ5zKjl+DUCFEGoxB1VPPhnk2JVasCAAYv67YY1OF/8A24XcgqraidyXYljaRO9zfs6p/wAL1mJMewI/+IkfQ4N8Qfw4ylHKayyUnWJqPWakhJ/qs3WIGOTVozYGYP0yJrfjPg4gE0tSm3IxJHyYmfSGn3xWq3DHUwwgz1P4X3/L1w/yVDVWYI1IKP8AHrBPoZBO+22Mc7la5qBdWmYAIBT0nSZJvaYPXDu6XHTwYircNYUmYzpA+RMj+2G/mt2wFxLMOqVKZaYENzbwdgCgPa2+5xcPsa9vwxcZEHYRmB8Wz7LSU6LaFlyZA5QIIi3WLhpmMV6hxmtq0IdZMCInVpIZQesags7fCNsK8zXZoJMyY/vbtftiMuVFjE2+sTgaVBRLZhnHuMNXrF2MgAKNjsIO1rmTa18CtmJIIt0N7HAjYzQ4JtAHEsjH5ZaPCnEzl6nnCeQgVBNmQ6i3tAWR6++LZ4u8Tlh5a0y2mpeDJKghVamwXVTJkjV2JA1XA1vkX5X/AMv5A/qcS5nNNIkzCrvfpHX0Awu1CNYHI5EKXO3Am1PDXFvLDM7LQpgIq+ZSFAsFBIuSFYBi1lEgm/ofX/iZlUmK4Y9kVm/EAfpjTaiSSd+/XbAo/XC1mhrsfexMIthUbZt1/wCNVwKVJnM/fIAI6/CSRiycJ/ixlaoAqE0XMWf4b7Q4Ef6oxoTI/H++uG+nY+g/PENpah0iDaw55nRg4wCAQJBFiIg+x2/HE9LiSETEemOcKHG6+VvQqvTsOUHlMmLqZU/MY3FwvPu9Gk7NLMskwBPyAgfLCF9LUjOciMVotglwPElH/wDJ/tOMk4mncfj+mKPxTiVRaaMrkHzaa/JjpI+mIfBXFatfKB6rl3lRqO8eXTPT1Zr+uBBm9P1JJpUNtmxBn0/qH1xl9pHcfXFTqn9/jjJGM2JFuhIxX1z5Ek6UYzmWc6SZkfhjOnp7g/T9cVKlXYk87bj7x9fXEeazLgAipUuY+Nu3viVuX2gm0+PMunL6Y9IX0xSFz9SZ8x/hn4z6evqcBtxqtqA8xr+v+Uf3OCi5ScYlPRPvL5WyFNhBVcJqvg+jOoCG763HforDCbIcUqsFJckkCfmYwXT4jUMcx6YE1iHxJ9D6whvCKnZ2U9wXI9oLkC97YzHhW0TTZT8QakDI7b+3TEtOs0C5/c48eoY3P1wM2DuZX4cZh+U4JTpiFVF/yqBg5KcWERiuU802o8xsf0/U4OWu0G/TB6nBGQJb0iB3jUU/3bA/EuGpWpmnUup+RHqDMg+oIwI9dua+0/njypXY2mxtg24Kcymyaxq+Chl8wTVNOooU2BJ0zcEioWM+g1bjC18kKgYCohgkjS6aQL/EDIG9yAPTrjYHE+Gop1gHX/VqYnpa52xXM8xWvTAZoY3GokfIEwPlgfxbk5Mhl5lH4zwU06VVzpPKQNIDgbffB5bTb9i/f9Mbt+X6YU+M8uv2Ku0XCgT6atu2LXjV015sTcRA2rgz/9k="/>
          <p:cNvSpPr>
            <a:spLocks noChangeAspect="1" noChangeArrowheads="1"/>
          </p:cNvSpPr>
          <p:nvPr/>
        </p:nvSpPr>
        <p:spPr bwMode="auto">
          <a:xfrm>
            <a:off x="1587501" y="-935038"/>
            <a:ext cx="2371725" cy="193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eg;base64,/9j/4AAQSkZJRgABAQAAAQABAAD/2wCEAAkGBhQSERUUExQWFRQVGRsZGBYYFx4aHBgbGBwdFxoaGxscHiceGh8jGh0YHy8gJCcpLCwtHR4xNTAqNSYrLCkBCQoKDgwOGg8PGiskHyQsKSwsLDQsLCksKiwsLCwsLCwqLCwsLCwsLCwpLCwsLCwsLCwpLCwsLCwsLCwsLCwsLP/AABEIAMsA+QMBIgACEQEDEQH/xAAcAAACAgMBAQAAAAAAAAAAAAAEBQMGAgcIAQD/xABDEAACAQIEBAQDBgQFAgUFAQABAhEDIQAEEjEFIkFRBhNhcTKBkRRCobHR8AcjUsFicpLh8RUWM0NTgrIkY7PD8hf/xAAaAQACAwEBAAAAAAAAAAAAAAADBAECBQAG/8QAMBEAAgIBAwMCBAYCAwEAAAAAAQIAAxEEEiEiMUETURQyYZEFI3GBsfBCoRXB0Qb/2gAMAwEAAhEDEQA/ANI4+x9j1BOOk4zPAMFLkD1sMZ5ehImLYlr5st7YGWPiPV0KBl5CMsB+uHHCF+n73wvy9PUcO8nR0iB1wva3gzc/D9GHOQOJFnM0RcXPcweuFFRnY9Tix/YR1vjMZUDYYELAs1G/CbLDycCVtMg53mMYVOFkYtC0sZfZh2xIvIkn8ARx35lMbJnGH2Q4uFXIL/SPpiCnkuw/DBBqJm2f/P7DyZVWoEdMeLT7jFtpcKLtAQlr2j/j6Yzfw2Y5gFPbUJM+kyPnifiFiv8Aw7ZwGlTC/LE1FFnfFhbgKD7rHsY3/fzwDX4fT/pIPvifWVpx/DLq+TiQLl1OzCexEf7Y9q8PYC6jp174y/6eQNStIHTqL9vpiaitQ/COvy+sbYqTDLUD0uvP05it8t6Yh8r0OLF9iqG0X/L9cD1+FMNr4sLRK2/hb43KD9olFIjGSUd8HClp3G+JaPDi3w4sbIomiYnCjmDZenF/3+74LmxZSSRuJMxbYdR3F8GjhWkGS0xuP0+mE9VSDYme4xUOGMYu0dmnALCEvmqdRCHBDD4WUX+ewPzvgOnUJtNwf7f7DGK1SLNcG9+/fBNNUJkb7xJtF7YJnEz2UucyGrTgmb/p/tiENBPaelrdvbBtSCZ6djgTMKAfmf39MTnME6FZ4zSP3vb9MRBR+X7jHoG83nHmmT6YmLGTcNWKtPvrT/5DHaGOL+G/+PSHeon/AMhjtDFxBuZw/jKmb4xxkMcZC94e2YAWPTAqyTjyjS1MBhk1NafuLGe/tgZ6Y/WptPPAEN4XQCi5v2wzXPCYUSfywgy9QvIEk4c8LyhVTq3J/wCMKWDyZ7D8NtdgK6hgeTClPc37Ymp48WmMEUaYJ6xNz+9zgHeejVdgyZ9Sy5MQpM4OyPA3c3BVepI/XBmSpjZRbtf069cWrI8MLpJMC9piZ9QZ/GMLWX44mbqteahgSsVuFIhAET0E3J9ew332xJluCEmQPQ6QPmZ3HUm+H9fIUEMa6a9wp5vw/vg/h3CDUbUVK0hsCILepBuB6dcKNYSZk2a/pyTK5l/Dst/L3YEEi8D1i3fb53OHdLwsFsIH/EfLFopZcKIA2+WPTA3jHbvEy319jdpTM54U6kWPbb09R8sJ+JeEEf07wNxc7ge1+mLtxPiMTcD5YQVMyznSg1MetwB/Y36XJ9MEUnPTGqrbWXqlDzHg4o2qm1u25va0EE9MRmm62Yyfp73IF8bAzmbrKdLsoO+lgDM+kE4XmgXMBKNQ+jRfra/Xr0nDqs57x/TWirnj7ymHME2A/f8AzgetRdjcgekxtiz8bp+QhZ0SkCYlbs3oCdve3XFTXxPRBg0zHQhp+sj8sGVSeRHbNdRjFrYz9ZH5encAg4j80A2kD99cNcrXpVlOjmI6GxAO0Abj99cRVMipn8uvTf8Ac4ntwZ3pC0bqSCIufibekCwxFWzasLAA+wvgfiFHSY7YEV7C23Wf3GDKgxmYeo1disa35ntX1E+uBqtsOxlppk+nbsJjCwUZaI3O+CK0z9TpyMH3gornaT+/98GZynNJG9Sv0g/3wI9KDg7MVB5SiBZjB6+sjrtvvi5iCjghotLWx8lXGTUuuIji8VYGF5J4rUj2dfwYfpjs7zfQ44qy7c6f5h+Yx2XrxMA04txLTAsW2m4HbriLGc2GJMlRnMN4VEmegn8R++mPs8nPAM3/AB6/jiLLNpYf39cHZqBUBOxv9e+Ak4bM0qk31Y+sbcFyYSmDaTc/p+WD2bAWUcDraBGMPO1NAOEnyTkz3WmtqooVFhv2rthxkstqhVEzcGNxvt6x+GEzZfQb74tPhalyaiRctHt2+s/XCrvhciMW3Oq7jLDwfg6rS8x7liIHYTAH1k/PFloZYGANrWwrWVp0p21gf6pA/Ej6YfZEjzPlP9sZj5LZM8jqrWYkn6ySjkUBsoB7wJwaAAL4+pbzhVx7MsF5bYIBgTMUG1wsx4jxXTtvivZjjZguzQg3YmF9gep/fQ4V5ziDPU0CbCXI2W0gEnqTFgDa+Kj4rzp5Sx1CnOkGYk/h0/Lti6V73CmbQ04qTIxDeL/xFYv5dEKwES8BpPYSCPw74HqeNcyQdQi0fdU++mJBxSaub0sx2J9T136zsfzwPmuIFjvb3+V8baaZQOBM9tSFj9+MPUeY1E9bu3Tcx17XHph74d8TDK0WAyxaqTBrMO97ze3aRPY4oC5gAbsDfa2/rj2pxWoRpLuV7E/ucG9IdhFm1bE9UsHFeJVM68uRAsI3j2wu4nw5EEKNtye/pOAMnmIPxMPbDajnhHMSx7mSb/s7dhiMbe0YrKWjqi3h71Kbyu/bDGpx2qRAUKOsDA9fPEiEXSOvr7/pjNW0xri4ke0x/bHNzyRGKHNX5ddhAgxqMxvv7Yb5fhMU+YHvFv2OlsS8NVagJj4b2PT2j8Z72xjxDiGoAJGk9drC0YEWJOJpUU1VqbbG3Z7SElY0SVkX7Ha99umMq1MU1gxqizDqO/vjx9HksTvYL+ZHthflU81iCehMkxsC25sSYIA6nFgM8wVtoqwMDJHH0gVZe2M6VUQFaw77x1wdxDI+WFi+rb1wHmVL8xMnud7YKGBExr6Wqc+8izFOLfMeoNxGBqdOcEIjM0A3G3sOg/THqoAwPTf9+k4IIi/VzIKdKGUdSR+Yx2J5R7n6Y5GzFAB0I2JmfaJGOxvPXucWHMVInE2M6bxjwpjyMTOAIkmr1wVSqwRqkr36/jgUUp2xkoO0X6YqcGMIzLzGlfUi6b3uLdD+xifhbFnF9o+c2wAczqSGPMojfoNvpG2I8pnCrD6YAyZE1atWFsVj24l4rJrGoEk9o29j9MZcN4m+XPR0tKnp7H698BcF4musatm6dp6+sdsHZ/hsqSjT2xmN09LT2JsruTI5l/4TxNK9LRzEGCNUTvqsQBcECOogYe1m0qGJJA3bqAbXHX99saeyXiN8sYNwLdenY9Lmdj7jF84H41o1oUuLjqRf0v19DhV6G7+J53UVLuO37S9ZDNBhMz6+2xxjxDJBwQbg/wB8IqedFEyt0J2W8Ha0X+WDsp4lpuLkrNuYER123HzjAxwMGZppdG3J2lbq8O8pmB3Yki28knfafxiMUHxRw5tZmYMnadzPz3/HG6a9Fag6EH5g4TZ3wyj29rG/y6Y5Xatt00K9UrDDzQPE8hp+Gdh+/wDjphSUIxuTxF4AGkskKACSGsIHUNED5xuebbFTr+Caigll5WiHswjpdCYO347426dUpXJmffpUds1mUaMZr7YuCeCahURT1qTOtDJiII+V+mA6nhSopjQ0x1G/pA+eC/E1+8W+DcSvgHpiQUWMATO0e+LJ/wBq1LWIEblbhoE7dJ2PaOtsZt4VrCy6rjYCJ/GSD+m2I+Ir94YaSzHYxBT4e0SCY+g+p39hj1+HPpmZAMd/31/HFi/7criOSeglpjtBEEXG231nEh4W4A8ykdV5gabWiCu5+KZAtF7Rinrr4MINJZ5WVfLVnpGQT1H1scSUczBkbdsMuI8JBMU3Yd6TzIPoT8Q7bdcAIgUgVAR+9x39sE3Kwk1l0O3tG2cyiV6KFG0stiD94n1Asfe0dbYXZLJ6HHmCBOm/eJv6bXxNVyT0jY2YA2NipuDINxHtj7NVValE8wsCdwLGPz/DA1OOB2jlvzi1hz/MG4k7NVhjcGI7f2xJW5QFgCPxm5k9/wBMSZfLeeu8ONj3iSAf1wLmmYkg/EPiP9/TBB7SlgYA2N/l2P8A1AcwulvXGOvcH64zdddSB1MWxm8NVbSOW59ovgwmOwySZFTa6j1/Mj9MdmeVjjCm3Mv+YfnjtTUMXEUc8ziswTgk5XuN/wC+2ARviQ1ZIk4qRGUsUZyIUMiwuP39cFU8whADgqRs62IjEWWzLCmwDKNJEAi7arGDHQCbmMY5jiPmW8tF9b+3UnbFCCY6tlSLx9iOJLU4OW5kcPNz3+eMqPAWYHUVUiw6ifWCYwD5pAsSD729MEZXiFQLp1wsk3vB/O8DEEPjgyFfSlgWQ/XmfMHomGHz3Hax64KynHXUwDbt/f3+WGeXyxdWD1adRQNwR1JvJH+Ez8sV/O5UI1mUj0YH8jimA3DDmNtvoUWVMdp+8eNxgEAkT3n8pA/tj5a1FllRB32BvtEnp8sJqFRYOqR7d+xnpgxOFCp8DrPYWPtB/IYEalH0jC6iy05AB+2YQ6lTKufQBtJmI6bGY6dMMeDeJsyvIzBoBClybGCQAfiIYiO1+mErcEqKmqRZ9OmSGmA0x2vviPK8VemYYK4HRhP0Igj3nEmsMMcGLu+xgzKVl04Z/El6YkJzLd4+EgETqWwHUTvtfF7yP8TMjUA/nFCejqRHpaca34h4ZFcCoiGk7gNDGx1CRfaSOsibdZASVfC9VAX0FjSPPTgyF/qA3K97W+sAWul+nsfaL3Fs7sfvN/5TjdCoJp16bD0Yf3674latTA+JAB2IgfTpjmJ82ROgkDsNvz7W9Rj1OK1AZ1NPfUZ+uJfQ+xiwuGeZ0vpVp0+Wx9DB+cb/AO2Iq3DeyD/V/fp9MaHyPiuogDLVZaq9GJKVB/8ArYegAPod3+W/jBXQQACQdiJ/H/bC7aF17cxlL18NzNm1OFvBijTnpzFv09MJM99rpNqGXoR1GliIHeWgHa9vnipf/wCz5lvuIg7hdR/H9MOMn/FZ2XmVaojmCgqw7mDY/I98VOnsTxDV6rJ55/cxivj0AxmKKIJuVqfD7qQSOlsH16FOsA6BoI1AOukibwRuJH64rmbOUzieZTVb7wII9Ij1N8KxxmrQHJVqFRAAZpHeBO3aI74sEz+s1a6OBZVwP1gfiuoHY0qa3pE6jYbELA62NoA9fXCmrk9dIMY1AG4jcXj5iD7/AI205X7UTWUBS9nU3DXAvG3MA0dbd8QZ/gjSQRc3LdB/7tjNr9bHqMMpkKIVdOlpLWEZx2iXI8+UKvfy2hCf8Q1ET6G8YTfZCdRvEW9T6+nXr+OLVleHrW/lo0BDBRBqYyCSw2G4Ak2uB7557hHlU+YMryREQFVZEAm5MhibdPXFsleZxorsCpntKnSz5pMAFkgTfqSP1wPoYK7MSNQiNpuD8/yn2wyrUVbMf4ECg+ukAGJF7jb5Yjel5z6RIUHlA7dST1+uDBgJlWo7DGTwcAQBKYphm1BraVImCx3iQNgTgTzNKwOuG+cpISwVbSwmToQSCAtpYxIJO8zgKmtNtRZiNI5QFnUZ2/wiJM/IDBVOZnOhURc6Fd++Ot/tX7nHJ2ap8s23/MH59BjqD7QO34YKJnW8NicuUyBuMTIyGxtggZBdDN5oVlAIUgy0tpgEdl5j6YDzFMAm4JBi21rYpwY8CydwIU+WKgFDO8j+/rM4welqFtxvb+/XE+T4iSNJCbGDcHv0/d8ODw4sn8kByXmxBiAREG8E9u18BLlTgxsUrYu5Pt/5FGQ5IIMNN5j0OxFxvOMeN0lNUtTEKY26GBqtFubVbptjPM6xCOBYzsJkwNx7d7Xvvh3mcir0qTUlVHUFXKNrUjozwTpgb2n6YtuwcxbYSpTHaJqXA6xRKioWQgHWokLzaYY7AzFj0I6Ygq5IqwDCJ9LH2j9jF1bI5gCnUp03ooKYWpWoojCtJbmKKwDDTA1RLXkgnCXiHENSlVZwhAVyxRmqQ1uUQFggkWkDdjIxUOWPE4oFHIkefyLKiOFXymUDUFHIQopkPb0nVsSScQ8Rz9Sm5CgLTZjp0hSCFMSDftiTw/xbMUm00SxpNZhAaxEx1HwzMfO2H3DM4lOuIVFpVE11OaBS0Bg+kEwSdOrRE3gCN6EsDgjMZqORuViP7/EruY40CSRrA9Qpn32H07YgSi9VS+mRq0hgDZjsO0+m+L7V4blDR83R5lMAOugHUefSVCW3aZLCxG5GxXDPBtSrQ1AmgHbzdCsQgaTpYzdWCxcER6YF66qM4IjNrWN875H2mvuHeKq9AhdXmU//AE35lI29x8sbm4FTo5uijCxKhlP306DS29iCPwONcce/h5Vo5ijRBk1n00y+y3kgyPUsfyxa6OngVNWr1XzFR0K0qVJdNNQp1EljYEsRJib7XnFLUrtAKd/5iA/LPeJP4peGaVKjRrgKtZ3NNwoADwCdcCwMgTG841tVo6WiJHUe3r0jF4z/ABmtm6wzOcUrTUE0qKj4h8UCbgECWc3IiAbAIkZnZ6oDQCeYKBuGMW+GRqH4DrhqnKLtJzAWHPeI3y9gRcflgw8IIpCpPI0gEf1LBKEbjlIM9cWWpwpVnzNKA/DMBpgSQoBLdNreoviWrwtvJbzbDVqFIAal1D4n1Rp5U0KGhmuYi5uLJG0eJW8rw52pmoouhE+wjcex62gG+D8nwV2rqqDSbamvFM/eFuvcX+pw9zPiClS4c1HL0HHnGGrVIBkAEkKJUDSxAAOxY4ETiVXMUX0laKQvmHTJYrB1GoBMkiQov2m5EF4xUoz1RrSyS5dAqDU9TVpF4cgSd7gRf5j3wgbPl6mh9Qq61VVUADcgyZkHVp2tvtGFmSLzaq6oJMqSDJ5bCRzMLfnYYnp8ArOGqLTqeWJOsgm28kgHpfAwqjuZpNrHKBaxgRjxQ16K+U5YAMygJFzTqMtyCb6kMEem/RRWqPUk/wAx+5J1kbbmDEDFt4H4NasoYq6oBOp1u43JMwqqO5N5ttgbjGcV6hpZdeQBrgDmb4rCNKoIgbbSd4xwcdhKFDZyWifgXC6z1lCN5TEgCozGmBzKhvuYLXHYHtGG9fMM6KgYFkpqz1GgATDWP3jJAnqep3x7X8WVTSSoMrSCAimryCZCyAFIJBgzOnfrgLiXGHZobLpTUgEKC7MwK7kliWmVaSYBURFweOW7ztNeKWO3JzMEp0hqDEiCOYgxEGSYub/OCfXAVXPLdFlKcgFgJL73JESNoWY233w4qcXd0FM0dKD7vMWZoEu8BQS3KSZHSxGBfKULLwtrKbAbj3J9p98V4Bj4R7046R+kR11Z4gmABFgu8SIFhBm/64hNOFiL3nv2/DB+bzxJ0oPQW6egOBmo6fUkX5fynf3wZW95mW1KrHac+5gmYH8sC8ah+R+mOrfsA9fr/tjlLMsdHpqBPy/5x1b9pGDDtMO8EOZzEcoTuCLkC0zBjbufy74Fz3DXT4wR799/7jFnoZakRUMEIGJnUNRADGAhMQTpG0ggXBviLxFmKTaaXIzU1UElT5hbSwbUUBkBtEfP5LqxLYEO2oyIgorogVLiVbSNyCsghotb167WxcuC16bqtNDP9KnruY7E/oIxR+MjTV0qZRTyG/wm4E727RvONneA6ikD4EDqJqabtIGsF5hSGBlTHzGKanhc95q/h2rWvcMCL3oNUHltl03hG1jbUFgkxpEsu94PWLY1clUyw0llSnqVGqq+sIKmmfhaQIJlSINhH9W1szwVPL/k06YqAHQWEANptcCwneMaT8UZDPI6/bA7IDZVAFKZMgCnyKTzX3Mnrheg7z7TrNSrZIEl4R4helUhGhSIcNqK7yTYkX79IO/VhR41RDsK9JXk3IRItccoJBtF7bbiCSJTeahelk6hRdB8vQ/ONNQK5hTpkGdjPfc4Jr1tbmoeGvTCxM1IE91DUgTsSQsxfbqZ6/IEmrUpyrcy8cPoZeotOopppqU+WyBULKZDB0i8QZE9DtthBxf+GhamfLdJFRyDrIDIQCgIPKpB1AwIg4qL8FamXq0ar0qiOAlM2a4BaGtsSREDUBteMWjg/ibiBaGpJWDzADAaSNyDexB2Mjta2AFDXyrSAjtnjj/UqPEeA1KSsWYK9LQpUAKpDyFZXVoYnfpaTcA4+4P4uzWXpVKVFwhaXLluYQADpJNzAtbqYxaOO+CcwlGfL0LqBK0dTqCVgtBnSNxvF/ogynges+oMpWJ5mSJiwFz8yegB9iwLEK9UGaGb5JmfHuaWkEequZ8wA/zNTvSYG2m9iN/cjtgtvGFTM+V9pqeZ8ROXCogJQDTqZjsRJ2MkC3ZXxDgJpKIMWLaiwFjY33ItAgHf2xDwzg1R62lKR5QSSAJiPiIdgNyLEjFuhuRIas0kZl54X/EWjUGl6IaqZKrKhOwD1KhGkxEkAjtfZ1wPwutUk5vLUEGkRSWiqjTYyGUnXB/xE36SMa5p8HzgCny9ci6sabKVJIEBjBU7Ai0kwcZ5ytXFPQykKAYp6nKgen8wmCLkbCNjgLVj/Ayq5fPEv3HPDmX8qrWop5KUiTVrIP5p8n/yqF/5YkC9ttiCTiueHc3TrUX11EylKmxcQqMxOlgbuCajEESdyewgYqNLjVZBUCEjzFKk6zGkyrcoMEkE7zAJgCAQDW1qNDSFBLBSYgsAJjvAA/cYKqHGCZCoVB4m3uLZnI1lpUzSZtCoUQAo1MMqATdVURojckkQNpxq8Hypy/lGkQt3WmHl9R6lmaGa6gSSLkdRjVuRyburRSaoVUOW1fCq2OojYHuYNgMHZKjWqG5JMiBuTHUHcwPXAXrK9jHdJStnHM2fkMjk8jlnreUCFidWl2JYhVpqSNNzaBa3XH2S8TZuuH0UqNJVWQzl3gGYMHQCAB1ge4nFF43xWpTT7M5XS0VWJk8oIKJMcskG/XUJjBvEvHprZZcswpM1QDU8sq01BsW0yWaecxAAIsSYEBGIBg7K1Rjnnn+8Rnms0jIVzOb+0Xkg1WZT2hFimOsb4BqJl1qQdG8aPMAsRfqFC37Yl8K+FqDFq2Zq6KGsIrUwVpsx1BS1R7gHSbRuQCbxjavBMpl1y9M0KYFMjkldJYAkBpiSG+IE9CDF4HFPOZY69dOSqDJ+0qfCOAUqqB0p0tIuGUKQD0hhuR74z4jwKnRDVVUKxEEgmBO9p0gkhbgTYYl8YeMGy2oLQrVNIliilaag3HORf10j0nGseNeNa+dVaYUUlVpKozDXqIUaiTeCR06ntiFrLQVdzls+PaG53iyu5VVZ4BLRyhTMCWIuABcW6bxeucQ5i7Pdl064ZbavhAEy0RB3i9sTZfPVFpVQlAaFEuwJspYU5aSd2tMe2FhyDhKbEqoY1FAJupWNQYfcmbTv2wyleI5frdyhF5/iPOHZoeWopKqkEkvA8wkgrd94gkaZi+03KfixAYIo5up7T0+n44J4Fwd6l9TKm50m8Dc/IH+2J+I5GhQcI7QwkErzFJ77Fm6RaD9MQMBoex91AXaF9z7xDUoRSf0jr2Iv63tjpL7V/h/HHOR8o5ao3nMKwYAUip0shjmDXAKmeUxaCDvjpHyPX8MNDM8teRunLwqydRE3neD+/bDHJ5oyBLaXIBBAabiIncz139cKKNTSSOh3+V/zw0yVKmWpyWjUCzLDECR9yAZxx4gwM9pHxVWLS4ne9pOk6bwBeRf9nEeVoVFYFSyE7MJBv6i8YaV+D+YX8qqtXTqYkypILA6obAS1Cp0GV9/17YoXyMLHaqgx/Mln4B46zWRqKtWo1WiTJWZME3Kk+x+eNheM6ytl3rqySiISxHLURxKoR1ZgRC3uQRGNRUc1oI1LTb1ZdQI3g9fmCCMbc4HnaFTJxmKAXLVQFapTqeag0ggapGunpAG+rSAJgCyVyDIbzGGrNZyJqw8NLNTUqs1E1wAXCqCeYmWYnSDIEQPTDrh/hClmn0UKhNQqXllGinTDmmA2kS7kBW5YAkWmcWzif8P1yi+dlxUrCNM06pV9D26Aq6kHSTYQSTMYX1PFh4fmTK+bTy6igw5UdV1lgAJve4IEH/DIwX1S3CwArBO4ERdmvBLZaamqSP6V0qASbQSSPf0xePBD0GAi9UKNWocw6HpsDa223XGeX4nRz2WNWkZQyCGEFStyLiNrz64qtNXyS1syINR2FOiGO0yaj6DGrSBEbddolHqdsNNf1FOlKDg/zNmcYrDRoBgvyoBdiSYke287DrgWrwENQZDYsLneNtz12j/nFL8P+IlrUMwzOTmUptUkllNRUBkF1IMAwAilfu2icCDi9dpVtEAdEaoJmCefMLIkWBB3FgcW9IniZTMaenMOp5hKWfQ1U87XoBKaSKTtKqADewCsALjYExjZRppovt1/X5998aryPjWuN/LCoXAK0UAXQqmZKmC2qB/lO5MAfOeMMxm8rmFzFVaVPy9SgooZwKoTl0C8Wm4BkbTqBBUccwdlwuYAcTL+InGWrZlMvl2FQACRTMzUJPKY3KgC0kCTsRaPw14EzFYVPNVkBUrLCSSe0xAkn39wDiDw7x6jlaaVKNDUXQ/FUBfUpEyQvKoWbaRtYm8Z5zxlmsxUplj5ZptNPy0Mq5AUTq5mFzN9hZb4ttPYR34s1KEQfvHvGPBHkZdiC1RlDOVSmCztpASWBkBTDGCQbxFgFaeA6+dUPVCZdQLDSGLkgAAHVsABckQe8TgDO+LuIJqnOzpVm06RqsOX4qa9YkCYnrgvw9/FrMBCtWj55Bk1CdIAtuFSBf8AZjFirqMiDGotZdo8xQ3geur6C6qhIYyVVTHdUZtZBmF37C+LR9jNFIo06VIWAqVQDUYCBIpmSJP9QBuLWwWf4m+cQq8jf0Bi8+kKoPyAJOJEyhKF8ydIM8rRAGwDesdO5Ivhd7CfmEep3KOvAHtKavB3q5i7B3YrMVCDAZWJ1QTqiYJBAna1rHwn+Gz6NWaq06NNKVRISPhZmqBqrEKCFJBsbwokDE3DuM5ClVE5ilTUXgAwTe9ltsDN8I/4ieI6GbqrocVKFIDRUptphjBcNKnWAVW3Lv6zg1RsbgjAieu1Cs35UsXHfGmUfIZjK0KbOuk0lZANBDDlqMWAjmBsRBix2wTlv4m0q5o0Ka6czUQJFRv5aNpBEN/5km0WJIFxvjVHlU2YgsXBEtobR8J6M1M9T2M2mYnAlXMrl6wah5lNkgq/m8wMQSGVF6dgLd8OekMYmUDzmbb8Q+GgQGzua1KzCxOkEhWMWIUdSFg7byTKDP8ACBXJGTyzVBShSQAiarEAEgM5sDvte9sIMv441+UMwqZh6NQ1A9eoX1Agr5ZBtpuD3kDcCMbB8M/xLytLJqjsy1UDcpDvJLOwGtU9VvFgRvBwuaSvMeTWFRgDmVbKfw0zBDCswoq9mUIdbCQdIEgRqgyb2EThRxfh2XRylIvV0fE7NqEjlNwPu8otIkgDD/MeOa2cHlJo11DAZSxibwRoWZHIABJuLzBpPGsyyCmE2p0xTZ9MKahLO4EjcB9JMfd9RMqHY4McW9ajvfBJjOjnwpBCqsfBZSdSyY1wYgxy2mfrWuLz5rnSIJtbbcDrbEOdq3+InqZESzRJif2ALDBuXragWYXiJIBBEETB3Mde5nBguzmdZqfiwVxgxLUNsdT/AGxe645ezSAKcb3+1+2Dg8TFvUq2DNCUaOrt/wA4NocNZTJE9LNBB3nYx8xiCjnNLSBMTHztiwZasXSfLiZG1izSwAOxsG5LTJPsNmYQzLXsyDzMc/Xp13LsTTrN8QVTpabMxF9JMEmLGdh0WZjLagOaTsYImekCbj1HTbDA0TPMyAbwWAB2k7n73zgWItidMvS5R5q208qgncgLMSIJPXEYxKpqOCDEtGgxGlgSR02PoPXrGHXhmtXy7KyTDtDU1qQxCsqklQZ+9Ate8bYKzOTTQsJUNMwahKBTEEAoAYkAHe1xMYB4DmBSzCadROtTIYrIDAlSCbm4tb5gnFchgRGySoVsHE2dlfE32Uim2plosUKgpARgDBJgEJDCbkdd8VrxnnMtnMwtUZcUT8TMXBeuCF0DQpKqNMGZkj6gGvmHdqqFWQqBo1ffQygcSk3iRFt8QZzKu9co1VKVN0Uo5sqAcg1afhkoQJ6ERvgKVhTxKvaHbcFxiOqPjB6KaKFKmF0qqh97CCxJ06pGm0kDTYxfEmYzuYzC1VVwjihVYlVIJUaWdI1HQzAKNQOyxAuTU6OTtTbWS9QMjoBCgQhUmTB1EmREWJvOHPDNRd280jzlQVCYdwHCrpGrmkkwDBtG/WrKi9Qlhvcgdoo8GcSZcyaZVSMwjUQWsF1/eAiCYBAHc9MHcbytdqfmpOk6F1bsT5SmAdxvceuHXDPClKq6PTNY0aDSKag66zLLF9gU6jUbnlFuj7McJzDIy/Z6GjWzINZUNCvoIAHwtNMaQRGk7CCIe0ZBWUvQlsGVCnkDQpUmqMH85KdQkrsHp1Wgz1HLzQLja0lLSp1K9VMtTqNFVhTeFkKgqkpB/pBbURYSFm+Nmv4OOZy/lUy1MEhdZvpSmWUqCJNxA36XwdwjwpkeFsajVS9VoUl2A3aYCKIF4JtaLRjlu4Pv4g9gVsDmUqh4B+zCoXqLOpND3UggzsZG8AjrsDzXU0OFVZPlqzaGqglJNq6EUyNFzB5rTEiYsMXbOeLctmQvmqUcSSgaRTYGAJ0wx6yVgdYJAwDS40KNQ1aNNQoSAAuwnVqZmJnSJ20zJO8YEtlmTmP/AA3qLuxKknAcxUqQuVrPyKhXyyFJULLEso0yQTJg9Zvix5X+F2ZemqvCsTYGoSlJT92BOppvIt64ZN43qqZTN0K1/hK+WROwgiLbfHO2+PeI/wARa1JYdWFQEMqhBpena8zZTO+4tOLNY54AkLQ6criWPw54RpcOQ1GfzHi5CqAo6xAkfX5Yr/iviz5qlVSjQZwsFqkwiBT91RzOf8wAibYR8V8b5jNFQQcvTVgzw5OpYkS0gNMgxG8HvhdwjjVVycv/ADalNRV/l0yIYhG8suLayH0tBaDEQZxyVHOTLNQxrLv3i37akluUxaHpISYAZiQUjckfhj7O5sEmdIGxinEQASYAjqBt0jBeZ4DXIBZSoBGysgPSJYETb337wPBwZ9TB6bnTBOkG0g+hiw7Ab4bDCY+CvcRU2aBiFRT/AIepMsCZ+pItiAcSdLrU0yPusVJAMH4SPa9z0wxq0LkILATducbwWAXabCR09wF2ZRgL2mCIJ7x1E9Onpg0spEwPGK4BjMVYPaq+9ptq6Ymy+bdjDPVLT1Ja4IW5iTEnrvPXcZg/YANcWNwfU/Ft0nrgzJLq1CQIXU5iy9Nw9pkAd5A3gYqxlnwe0tPg5SczTY0mqBDrbW0AKoAupJG5A2i5A7GbxFwSlmNSZQKdNRnIDQqGpoQLJkGdPf0AtGMvCOXqMlRVRnpVVipUA0LTFMEqNRkGbEweqwbGWfCKqUqJCknQKtRuWw0nRIIJkhTYx1sZwizHdwZoaTTp6Zdu+QPpKX/2h5bks4aI6GAbzHcD9xgPMZfSG6TYdJk36xFj6WwfmvES1C3OUSJUHcmCRIUG0wP/AHbiDhXnOJ0ebTEEKRJOoEkFhZYMXE9REehwrnvNQ6jR1V7F7xJn1iZ/d8bh+0t/TjUGdqKVaDuSdO8Ce536fjjcP/WKX9H44aXgTzOoYM+RNb1uC5ZQwWuXO/LSPrAkkEetsT57OL5a0kVousvaxiFCgkC8w24mMCUMsrvoJJ1MB8Wkc0N1gQZFyRYe2M0ykgsonQhqEErICtqO53gyO/NHw4Ht57wWT5gbqFEEX+zFTbdtZgj5Rg6ll5JJOlf/AKQEmwGkICb+xx8KdB6VVihDVFHlMxkqVPMRDAXhgQQ25j0Ao5qotxU1CAJIJiRZZPsRv0PbFixPaXWnzLrmvE1MUEogIXYIAytOjypUmAbyG7iZOFlU0WzVEpEtGsA/COUnVaJHNzdQJMb4rgy6D4tWqTYEAAGIjrIbVIPphxwxKLPpNFqjspjXVYHkHQjbSqmxkbjoMLbFTkZmkrOavTOMR9mqrJUc1Kq6SjAE1G1AgHShU7CZhQLT7YB4gKAq1ldiANKlfh0VPha4gkBhBidu2xStRemypl0NWVpAl9WjUx0wLKRqBk9QdxEYy41nFpAVaCg1xXI8whLtTGppESGkoesmQSxxQHtBGsDjMx4flMs/lauXRLCo76WZVlTMArHLcWbcjVM4YVMpQoUzWJpmsKVM+XrILNKMGKxE8rNYidI9TgcPkqlGt/KQ1gKlQOxAQQyhSTqFmJUfPvudw7hqVKTa6JqZrywTTas9JaiUlNNjKEqSA4WGgETsDcWCT5hN3pgyTg6+TTSs7pQWqIqnUWqQ6h2RQylU1INX3m5hJnDDI+OKWsimjugICsIYwoAAgtOw6x1xROJeL6rjymlKZI1CmwMgcnxfE8AAQzEQO2JuF8Zpm5KcgAD1FAMiSANOrUYEajpG2o9Td6mxmX07K7HdNyeHx5SQ38sMxNNGdS2xLQAYiTMKT8gYxp3xjlq9NjQqVZ0EvMwHBFm73Gq3TmnuSfEHFvtJaqGY1KNO6AllVdRJJYQCZcABYFo6TiuHOs4DOnmQJljUFv8A23ke+wmcWqrOcmSWWrO48sP7zDP+4Khp/Z1BFcEAvTAbUF1EwwuJJEkSLHvi1cOUfZ3DhjVZKih5Jhmjy9RRogKRIJYgttfCLh3EfJSVo0BYseXUOVQ8QzXOk9ZvMd8XjiObqLkWrOtMPoiwLJcgAm46dJ6n5c5OcKIRekbmbM16eG5hW5ClMgTOt0tcegjr9PbAlTO5lncmn5taoZaowk+gg2Xm77+1zff+m6qSCtopuAQ4BuWmDGqygtI67Gwviv5gNlmmlUIF5Q8y3IBBUmJMbyCYF7YIjHGDiL2WYO6tjmV/McAzkE+WWFOzFGDgEQI5Cbibi5HzwZkamaVNNHzdMSAsqG+EmQBEjULnuLjq+pZvzqdRjTph6r6mbRqOpQl1P3RA2IMam6g4+pVUDyaFIiDFMqQqiSRAWSSCTBkmCAbAYgue2IuLL/1/eKssMxWq0Urea9IushyxUOv3WEyt5WRcTtNsEms5SkWoadRKxUr1QRoi6szgGxkD0O/Sz8D4VRFGrnAKVLy6juYXWAApUreTpgq0bye0HGXEKWV+x0aq6ULMgpK1MAkrKkPuWCgnUp6giTY4uSRg4g39Rj1GU/xBTqSEWif5VR4qprK1VtpKM2qZIYiCYFzscJxw1g0sojSTBNw0abW1NcjoRvsBI2F9tdlRdcqpDKgRFAIBiAoiBqP1Pz+TiD6wfMJAMiFUcxGjUIEfDAtAj3nEeoYL0rDzxKJw7hNRqxE2BuBy7fEsEzY26+nXFhyXhSqQ68ipUAqdWWEhqakoLNBkEb637Yc182zEM1UkqdYgLGojRPbYtuLjfEOY4iwFT+YTrOt5AhyFAv7hQD87byIux+UzlSwHOY04vw9agoBWqGnSC/yA7JTYLBMEqzRt8XSb3wPmhUtRp0KtKXAqBEd1g/4yB5hUmRJIPTSLFenEwaxoaampVY7QpKprjo20CIG5vi/06Qp/E7FV3JgRFzfoPTYD0AwsS695obrAuKz9/E0vneBimKXMTrcrAUW0PUQG5Etqpuegg79MVutl2ChotpDdLS5SP9QP6Ri28frE1FAqKVStVICkECa1Vg5g7EPYncRviq1/hCzskD/WWjfeSbe2NVDxEexgOZUAEAzFu22L99oOKLXjS3vb8sO/Of8AqH1wQQVneOaXD0SsgRizagGVQWYMpIkFVkRBEEGTpPXlY5zg6gMqUyjABdTTCg6GuSCJUgoYIlWO5wHmlLIzPVKpEkBiYkCbCAfSbmwuYBX5XPZVmIJEgcpZbMYJgEpI6ATAv0wLAPMXyx7SfL5RPNVG0VCruI1Kda6TzELqEBoIAH3VkGbZ0PLBkilUVW0vTppBZgg5p0zoFTr2LAWx54fymqqCZB1i4PfUJB6EbjaMQ8ZSvTYFRoVpKtA5iCV+KLRpgbH1IvjiVxCIHzI6+YpkhPLF7NAVDPmB9QuSvLNOCdoMiYLPN00LFTRprFvMYkSB6hgFJAMQBeOpsnyebeoSarMVRdRNrKsDsLiV/v6lVaBzStXqhk5uUKpIgzc7kbC/X5Tih2jkw4DN5nlTNuMwomArUiwUALKEFd7csmN+43k4eIsyadR6ZZ9QYyFMgXKm437XAiLdZxSgtJCXqAAmEMMLRJvpsJNx6m3crjmfSsHdRzSG82CTF5pwbDmvqHQ39Y3DM4DPmKnz9XRCMSiguWEBiCQZLGY5jssWiZi2WQ8SaDVDKWDqyKCAxhoVgSIY6hvHW4jC7MRUI5kAgA7g9ZMN1Jk7xJtE4JTI0ujarmWnQe1t79dupwQ48yMyGhW1qlN/gXVDaQGBI2lm+ENeJG5O+LKq0szTl6VIM4Ua0byxSa4JiyE7EzO5gxYL6eZp0fgSmrd25zbfc26XgX6xjM8VzM6/McdmG4naOot/beQMBYs/bicGAlgzfh+knDmrKtPWNCipS1R8QUyzMwYmSSNhuNhFPA6Fz7W9u34+mIeI5rMVJNWpWaP6mJUAWG5sInAy8LqwLEfPf2jf2GLohUdRzCu4eMTnSANTSAIKEhdXsfimwMzA9rYMyniVyGSo9VqTsZXzSSii4htuwI0QQOk4CpcKZgob7vUCZFjG/wB2e3XB2X4YZEoTFh6G4i0gdptciLxiCywbWfWejxARUUh6r2BUiqwK1BJUwwhgraTEXE3uTg2txaqxLa6z3aAaKaYqA6jr9jEdoIawjwZj7ONWkIxvCEry7E6iJ6QJgGDeYBxq5hatLWgcVOlNyxBOxIcwG6tG/Mo7nFN3sOIIvJsrxGqynTqhAzuDSQQJLsxC1CwUOQZ27RsRzxzWwVnCq/xOKZISJ2EyZgH2O1iMBZXhuYqMXp0is7lbDpPxtJkibk/hhjU8Nup1EKoMG7y+8SNJ5p9z19IlmUHkyRcR5jbg/HqKr5Blw6c2tgks7JIEXkaFAuLLIPUhcU42uYrqy1GUK8rS8oEK2vWTAeWJfmIAv+GAKvBQwbRTLMCLhSiwbSAbnYXAvI7DEmYyy0p1lKTMrai3O0mDKsAvMCDEi0zeJFRtzmFGpzwVBmNfO1fM0B1DuzSFkEPEDTJ9ByiY23xhU4hUEKalP4RBkzIEQSLEg9xv2jGLcLWkCxltI/qDOZjTCgwBdSLyBHW2JhlPNB0LVpIdvhB7w0hSby0qYiBFpxYIDGE1SA81/wCzDP8AqLDTNWidRi6gkepOuOgB+e8Xzo8S5gvmKxn4fK0i4Ui/mDTvv2B32wtynCb2Q7b+YVVtosm23U9d7YaDhcAk0naIJUM1Q7gatJiQB7/O2O9FRCtq6/Ff+49zlIrdJasbg00BCHTpLKBJusL6jTM6RiHhefqPVCmpFTzOeiWBYbLADjUovzKBaZBINqXX4pUMJla1VkcQKID6pBktpXkJJCmR3EiQSTuEpXasMzUNQs4EtAWQFK6oXmHIAAxUAmSDaTU0YHeT8aoHSuIh4hTitUnYO21t2awA2FhhY4jvE+v4+2Ds5UJBJ+ImSfXrPvv8/ngFqvr+H76/2w0sTzk5kFUfF+H1w8+1L/RhFUPKcW7Qnb8MEEDZ3lj4j4fRqJ8xmUAAqfuhrRM2hr9fvLHY0l+GiSEYGbfC4+V1H7ONi5nOI1NS5OlVSRJ2CKZKjeJPSwvBx6+aSn5gCKClPWdKwXUykBgN9VpFrg9TjHGqcE8Z5h9gwPEU5DLfZ8tUqlkZ0QPpBBIYACCB/j5vaexOIOB8fTMAU8wWHm1I5TApgjlgQfiqazAvfthtxDOUcmPNrS5aR5RE6zBkHoUmASQd/bGuaeZ01fMpKUGsOqk6gmkyJJHNB7xg9ebkOfvJRcHmXzxX4dpZYU6VIF6lTW7q/wD6dJS5uttwQPbF48JcGR8tTrLJ8ymDBJgRYwsC1rSLCBYWxrDMZvNZ3MMaYSpW8ryW0gadBkOwLCFklgWtANt8bZ4RmUyGSRKhB8tYOkGD1JUHm0j2JiTG+FNQpFapnqkmsAYHaRcQ8Hiq0wtrSwB+ltpE4XV/A2mmy6aJk7lb33gmmY+h3Nxvi3cF8Q0szSWqkgGQQYlWBggwYN9iLEXFsMWCtvGFAGrOM8iUCjvNIcV8AgLNIrqEWKVhqLQANeqBfuB74KPg0rSGrRqaZgswjaQzUnM+wGNwrkae+lf9IxKcsv7jB/iLiBzOKrNI0fAiTGpJNuZ2EdLfylx5X/h6FEuUO90Otonop0z9fytuxskvt8gfzGAs3wimxBK6z7Jb6wY9scdTd3yJO1Zpp/BT02IWtU0RKmJ6XlRUBsYtee+GWS8CkgFwxJESqMh9JAcjfufl32cPD9I/cX6Afl++uDafCEAjQoG3yxA1NzymwDzNAZrguYp1NIpkwYM0laIjcDUx22vGJcv4azDsSVeZ/wDTqQBMzp0THSO2N05jwPlWMmik94k/j+uMaHhGlTMhKZ7ArH4jb5Rhh9UwXAWVKCaO4pwz7NWCgpUaJI8tpWYsRUVRt6k7zG2LDk+AZxqfmCi4uOUI2oyJ1ALIiIm4JGLJxzwVWrV2qBgqnYU8xVFhYSNBAtixcO8OBUC6JtuST9CWBviX1S7RjkyjATWOZo5lINSjVM/1eYJncGBcWn9b4izHiF6bQaRpk3IAAn/UgO4+X1B2rU8NN0ViD0NV4/8AzflhXxTwc77KF78zf3qx/f1wEXqfmWQFXyJrPM+M2cQatVA3REp/hGlhadjJOFy8Ry5YGrUdzp06WVrCAIHOYAAAG/vjYLeHKiTfUIiLe23mfnhG3Baq1mK1qtNLaQrr7sNAqLA3iJw1XfWwwOJdUUwPK8fyi2QCOglon2072H64lPGsqAbpIkw12tt/4kSTY/7nBicKyztFUtUqAX1GpIFzcio3Y9euFuZ8LjzB5BdUO8sYv0h1i9/vfObY5bK92CSJc4HAhLeJV5hTUHqC5gMTsBEdepIjsbYV8TLV6mtKtOlcARWgxa7c173hFm2LlwnwkQAGYL/mDT9VYEdcEp/C3LNJDMWN7F4neLk2+U++LDWVDgTvSJ5zKjl+DUCFEGoxB1VPPhnk2JVasCAAYv67YY1OF/8A24XcgqraidyXYljaRO9zfs6p/wAL1mJMewI/+IkfQ4N8Qfw4ylHKayyUnWJqPWakhJ/qs3WIGOTVozYGYP0yJrfjPg4gE0tSm3IxJHyYmfSGn3xWq3DHUwwgz1P4X3/L1w/yVDVWYI1IKP8AHrBPoZBO+22Mc7la5qBdWmYAIBT0nSZJvaYPXDu6XHTwYircNYUmYzpA+RMj+2G/mt2wFxLMOqVKZaYENzbwdgCgPa2+5xcPsa9vwxcZEHYRmB8Wz7LSU6LaFlyZA5QIIi3WLhpmMV6hxmtq0IdZMCInVpIZQesags7fCNsK8zXZoJMyY/vbtftiMuVFjE2+sTgaVBRLZhnHuMNXrF2MgAKNjsIO1rmTa18CtmJIIt0N7HAjYzQ4JtAHEsjH5ZaPCnEzl6nnCeQgVBNmQ6i3tAWR6++LZ4u8Tlh5a0y2mpeDJKghVamwXVTJkjV2JA1XA1vkX5X/AMv5A/qcS5nNNIkzCrvfpHX0Awu1CNYHI5EKXO3Am1PDXFvLDM7LQpgIq+ZSFAsFBIuSFYBi1lEgm/ofX/iZlUmK4Y9kVm/EAfpjTaiSSd+/XbAo/XC1mhrsfexMIthUbZt1/wCNVwKVJnM/fIAI6/CSRiycJ/ixlaoAqE0XMWf4b7Q4Ef6oxoTI/H++uG+nY+g/PENpah0iDaw55nRg4wCAQJBFiIg+x2/HE9LiSETEemOcKHG6+VvQqvTsOUHlMmLqZU/MY3FwvPu9Gk7NLMskwBPyAgfLCF9LUjOciMVotglwPElH/wDJ/tOMk4mncfj+mKPxTiVRaaMrkHzaa/JjpI+mIfBXFatfKB6rl3lRqO8eXTPT1Zr+uBBm9P1JJpUNtmxBn0/qH1xl9pHcfXFTqn9/jjJGM2JFuhIxX1z5Ek6UYzmWc6SZkfhjOnp7g/T9cVKlXYk87bj7x9fXEeazLgAipUuY+Nu3viVuX2gm0+PMunL6Y9IX0xSFz9SZ8x/hn4z6evqcBtxqtqA8xr+v+Uf3OCi5ScYlPRPvL5WyFNhBVcJqvg+jOoCG763HforDCbIcUqsFJckkCfmYwXT4jUMcx6YE1iHxJ9D6whvCKnZ2U9wXI9oLkC97YzHhW0TTZT8QakDI7b+3TEtOs0C5/c48eoY3P1wM2DuZX4cZh+U4JTpiFVF/yqBg5KcWERiuU802o8xsf0/U4OWu0G/TB6nBGQJb0iB3jUU/3bA/EuGpWpmnUup+RHqDMg+oIwI9dua+0/njypXY2mxtg24Kcymyaxq+Chl8wTVNOooU2BJ0zcEioWM+g1bjC18kKgYCohgkjS6aQL/EDIG9yAPTrjYHE+Gop1gHX/VqYnpa52xXM8xWvTAZoY3GokfIEwPlgfxbk5Mhl5lH4zwU06VVzpPKQNIDgbffB5bTb9i/f9Mbt+X6YU+M8uv2Ku0XCgT6atu2LXjV015sTcRA2rgz/9k="/>
          <p:cNvSpPr>
            <a:spLocks noChangeAspect="1" noChangeArrowheads="1"/>
          </p:cNvSpPr>
          <p:nvPr/>
        </p:nvSpPr>
        <p:spPr bwMode="auto">
          <a:xfrm>
            <a:off x="1587501" y="-935038"/>
            <a:ext cx="2371725" cy="193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6" name="Picture 6" descr="http://t1.gstatic.com/images?q=tbn:ANd9GcQxUu90ajFByyLQ7n52VCE4dQVcXF5fl4fWiBiAbLR8eJAjyFrCsAf8QY1A"/>
          <p:cNvPicPr>
            <a:picLocks noChangeAspect="1" noChangeArrowheads="1"/>
          </p:cNvPicPr>
          <p:nvPr/>
        </p:nvPicPr>
        <p:blipFill>
          <a:blip r:embed="rId3" cstate="print"/>
          <a:srcRect/>
          <a:stretch>
            <a:fillRect/>
          </a:stretch>
        </p:blipFill>
        <p:spPr bwMode="auto">
          <a:xfrm>
            <a:off x="4190999" y="4623955"/>
            <a:ext cx="3371773" cy="1938771"/>
          </a:xfrm>
          <a:prstGeom prst="rect">
            <a:avLst/>
          </a:prstGeom>
          <a:noFill/>
        </p:spPr>
      </p:pic>
    </p:spTree>
    <p:extLst>
      <p:ext uri="{BB962C8B-B14F-4D97-AF65-F5344CB8AC3E}">
        <p14:creationId xmlns:p14="http://schemas.microsoft.com/office/powerpoint/2010/main" val="362934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3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81300" y="0"/>
            <a:ext cx="6629400" cy="769441"/>
          </a:xfrm>
          <a:prstGeom prst="rect">
            <a:avLst/>
          </a:prstGeom>
          <a:noFill/>
        </p:spPr>
        <p:txBody>
          <a:bodyPr wrap="square" rtlCol="0">
            <a:spAutoFit/>
          </a:bodyPr>
          <a:lstStyle/>
          <a:p>
            <a:pPr algn="ctr"/>
            <a:r>
              <a:rPr lang="en-US" sz="4400" dirty="0">
                <a:solidFill>
                  <a:schemeClr val="bg1"/>
                </a:solidFill>
                <a:latin typeface="Castellar" pitchFamily="18" charset="0"/>
              </a:rPr>
              <a:t>Religion</a:t>
            </a:r>
          </a:p>
        </p:txBody>
      </p:sp>
      <p:sp>
        <p:nvSpPr>
          <p:cNvPr id="7" name="TextBox 6"/>
          <p:cNvSpPr txBox="1"/>
          <p:nvPr/>
        </p:nvSpPr>
        <p:spPr>
          <a:xfrm>
            <a:off x="529934" y="845091"/>
            <a:ext cx="7207828" cy="5262979"/>
          </a:xfrm>
          <a:prstGeom prst="rect">
            <a:avLst/>
          </a:prstGeom>
          <a:noFill/>
        </p:spPr>
        <p:txBody>
          <a:bodyPr wrap="square" rtlCol="0">
            <a:spAutoFit/>
          </a:bodyPr>
          <a:lstStyle/>
          <a:p>
            <a:r>
              <a:rPr lang="en-US" sz="2400" dirty="0">
                <a:solidFill>
                  <a:schemeClr val="bg1"/>
                </a:solidFill>
              </a:rPr>
              <a:t>Jewish leaders openly opposed the message of Jesus in the Savior’s day.</a:t>
            </a:r>
          </a:p>
          <a:p>
            <a:endParaRPr lang="en-US" sz="2400" dirty="0">
              <a:solidFill>
                <a:schemeClr val="bg1"/>
              </a:solidFill>
            </a:endParaRPr>
          </a:p>
          <a:p>
            <a:r>
              <a:rPr lang="en-US" sz="2400" dirty="0">
                <a:solidFill>
                  <a:schemeClr val="bg1"/>
                </a:solidFill>
              </a:rPr>
              <a:t>Though His death would “crush the movement”</a:t>
            </a:r>
          </a:p>
          <a:p>
            <a:r>
              <a:rPr lang="en-US" sz="2400" dirty="0">
                <a:solidFill>
                  <a:schemeClr val="bg1"/>
                </a:solidFill>
              </a:rPr>
              <a:t>Jewish rulers conspire to “do away with” the Son of God.</a:t>
            </a:r>
          </a:p>
          <a:p>
            <a:endParaRPr lang="en-US" sz="2400" dirty="0">
              <a:solidFill>
                <a:schemeClr val="bg1"/>
              </a:solidFill>
            </a:endParaRPr>
          </a:p>
          <a:p>
            <a:r>
              <a:rPr lang="en-US" sz="2400" dirty="0">
                <a:solidFill>
                  <a:schemeClr val="bg1"/>
                </a:solidFill>
              </a:rPr>
              <a:t>The ‘Movement’ continues to grow despite persecution.</a:t>
            </a:r>
          </a:p>
          <a:p>
            <a:endParaRPr lang="en-US" sz="2400" dirty="0">
              <a:solidFill>
                <a:schemeClr val="bg1"/>
              </a:solidFill>
            </a:endParaRPr>
          </a:p>
          <a:p>
            <a:r>
              <a:rPr lang="en-US" sz="2400" dirty="0">
                <a:solidFill>
                  <a:schemeClr val="bg1"/>
                </a:solidFill>
              </a:rPr>
              <a:t>Faith of Christian converts were not based on a dead Savior but on a Living One. One that had risen from the dead. </a:t>
            </a:r>
          </a:p>
          <a:p>
            <a:r>
              <a:rPr lang="en-US" sz="2400" dirty="0">
                <a:solidFill>
                  <a:schemeClr val="bg1"/>
                </a:solidFill>
              </a:rPr>
              <a:t>(Acts 2:23, 32, 5:30-32; Corinthians 15:4-8)</a:t>
            </a:r>
          </a:p>
          <a:p>
            <a:endParaRPr lang="en-US" sz="2400" dirty="0">
              <a:solidFill>
                <a:schemeClr val="bg1"/>
              </a:solidFill>
            </a:endParaRPr>
          </a:p>
          <a:p>
            <a:r>
              <a:rPr lang="en-US" sz="2400" dirty="0">
                <a:solidFill>
                  <a:schemeClr val="bg1"/>
                </a:solidFill>
              </a:rPr>
              <a:t>Jew’s counteraction was held in check by Roman law. </a:t>
            </a:r>
          </a:p>
        </p:txBody>
      </p:sp>
      <p:pic>
        <p:nvPicPr>
          <p:cNvPr id="5" name="Picture 4" descr="http://1.bp.blogspot.com/_cDHLibsAX7s/TTJECxHSm1I/AAAAAAAACDI/0sTjzYyq8PU/s1600/pilate.jpeg"/>
          <p:cNvPicPr>
            <a:picLocks noChangeAspect="1" noChangeArrowheads="1"/>
          </p:cNvPicPr>
          <p:nvPr/>
        </p:nvPicPr>
        <p:blipFill>
          <a:blip r:embed="rId3" cstate="print"/>
          <a:srcRect/>
          <a:stretch>
            <a:fillRect/>
          </a:stretch>
        </p:blipFill>
        <p:spPr bwMode="auto">
          <a:xfrm>
            <a:off x="7933459" y="845091"/>
            <a:ext cx="3647998" cy="2419840"/>
          </a:xfrm>
          <a:prstGeom prst="rect">
            <a:avLst/>
          </a:prstGeom>
          <a:noFill/>
        </p:spPr>
      </p:pic>
      <p:pic>
        <p:nvPicPr>
          <p:cNvPr id="12290" name="Picture 2" descr="http://1.bp.blogspot.com/-s4-S8WdNG3o/ULu35tW2riI/AAAAAAAAHfY/mTe0J3c2rZI/s1600/Early_Christians_William_Hole.jpg"/>
          <p:cNvPicPr>
            <a:picLocks noChangeAspect="1" noChangeArrowheads="1"/>
          </p:cNvPicPr>
          <p:nvPr/>
        </p:nvPicPr>
        <p:blipFill>
          <a:blip r:embed="rId4" cstate="print"/>
          <a:srcRect r="2632" b="12157"/>
          <a:stretch>
            <a:fillRect/>
          </a:stretch>
        </p:blipFill>
        <p:spPr bwMode="auto">
          <a:xfrm>
            <a:off x="8537863" y="4215245"/>
            <a:ext cx="2819400" cy="2133600"/>
          </a:xfrm>
          <a:prstGeom prst="rect">
            <a:avLst/>
          </a:prstGeom>
          <a:noFill/>
        </p:spPr>
      </p:pic>
    </p:spTree>
    <p:extLst>
      <p:ext uri="{BB962C8B-B14F-4D97-AF65-F5344CB8AC3E}">
        <p14:creationId xmlns:p14="http://schemas.microsoft.com/office/powerpoint/2010/main" val="270172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10" end="10"/>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12290"/>
                                        </p:tgtEl>
                                        <p:attrNameLst>
                                          <p:attrName>style.visibility</p:attrName>
                                        </p:attrNameLst>
                                      </p:cBhvr>
                                      <p:to>
                                        <p:strVal val="visible"/>
                                      </p:to>
                                    </p:set>
                                    <p:animEffect transition="in" filter="fade">
                                      <p:cBhvr>
                                        <p:cTn id="3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4236" y="0"/>
            <a:ext cx="10900064" cy="769441"/>
          </a:xfrm>
          <a:prstGeom prst="rect">
            <a:avLst/>
          </a:prstGeom>
          <a:noFill/>
        </p:spPr>
        <p:txBody>
          <a:bodyPr wrap="square" rtlCol="0">
            <a:spAutoFit/>
          </a:bodyPr>
          <a:lstStyle/>
          <a:p>
            <a:pPr algn="ctr"/>
            <a:r>
              <a:rPr lang="en-US" sz="4400" dirty="0">
                <a:solidFill>
                  <a:schemeClr val="bg1"/>
                </a:solidFill>
                <a:latin typeface="Castellar" pitchFamily="18" charset="0"/>
              </a:rPr>
              <a:t>Tolerated</a:t>
            </a:r>
            <a:r>
              <a:rPr lang="en-US" sz="4400" dirty="0">
                <a:solidFill>
                  <a:schemeClr val="bg2"/>
                </a:solidFill>
                <a:latin typeface="Castellar" pitchFamily="18" charset="0"/>
              </a:rPr>
              <a:t> by Rome</a:t>
            </a:r>
          </a:p>
        </p:txBody>
      </p:sp>
      <p:sp>
        <p:nvSpPr>
          <p:cNvPr id="7" name="TextBox 6"/>
          <p:cNvSpPr txBox="1"/>
          <p:nvPr/>
        </p:nvSpPr>
        <p:spPr>
          <a:xfrm>
            <a:off x="834736" y="1326573"/>
            <a:ext cx="4800600" cy="4154984"/>
          </a:xfrm>
          <a:prstGeom prst="rect">
            <a:avLst/>
          </a:prstGeom>
          <a:noFill/>
        </p:spPr>
        <p:txBody>
          <a:bodyPr wrap="square" rtlCol="0">
            <a:spAutoFit/>
          </a:bodyPr>
          <a:lstStyle/>
          <a:p>
            <a:r>
              <a:rPr lang="en-US" sz="2400" dirty="0">
                <a:solidFill>
                  <a:schemeClr val="bg1"/>
                </a:solidFill>
              </a:rPr>
              <a:t>Political state recognized many gods</a:t>
            </a:r>
          </a:p>
          <a:p>
            <a:endParaRPr lang="en-US" sz="2400" dirty="0">
              <a:solidFill>
                <a:schemeClr val="bg1"/>
              </a:solidFill>
            </a:endParaRPr>
          </a:p>
          <a:p>
            <a:r>
              <a:rPr lang="en-US" sz="2400" dirty="0">
                <a:solidFill>
                  <a:schemeClr val="bg1"/>
                </a:solidFill>
              </a:rPr>
              <a:t>There was no interference with religious faith so long as it did not prove subversive to the state.</a:t>
            </a:r>
          </a:p>
          <a:p>
            <a:endParaRPr lang="en-US" sz="2400" dirty="0">
              <a:solidFill>
                <a:schemeClr val="bg1"/>
              </a:solidFill>
            </a:endParaRPr>
          </a:p>
          <a:p>
            <a:r>
              <a:rPr lang="en-US" sz="2400" dirty="0">
                <a:solidFill>
                  <a:schemeClr val="bg1"/>
                </a:solidFill>
              </a:rPr>
              <a:t>Judaism was tolerated.</a:t>
            </a:r>
          </a:p>
          <a:p>
            <a:endParaRPr lang="en-US" sz="2400" dirty="0">
              <a:solidFill>
                <a:schemeClr val="bg1"/>
              </a:solidFill>
            </a:endParaRPr>
          </a:p>
          <a:p>
            <a:r>
              <a:rPr lang="en-US" sz="2400" dirty="0">
                <a:solidFill>
                  <a:schemeClr val="bg1"/>
                </a:solidFill>
              </a:rPr>
              <a:t>Rome didn’t recognize Christianity as a new movement but rather another division within the Jewish order.</a:t>
            </a:r>
          </a:p>
        </p:txBody>
      </p:sp>
      <p:pic>
        <p:nvPicPr>
          <p:cNvPr id="11266" name="Picture 2" descr="https://encrypted-tbn1.gstatic.com/images?q=tbn:ANd9GcQlO7L5WwJhtiTJ60tJOzeTxiA0wCYXi6Czl92JiAzQzsadZhDGuA"/>
          <p:cNvPicPr>
            <a:picLocks noChangeAspect="1" noChangeArrowheads="1"/>
          </p:cNvPicPr>
          <p:nvPr/>
        </p:nvPicPr>
        <p:blipFill>
          <a:blip r:embed="rId3" cstate="print"/>
          <a:srcRect/>
          <a:stretch>
            <a:fillRect/>
          </a:stretch>
        </p:blipFill>
        <p:spPr bwMode="auto">
          <a:xfrm>
            <a:off x="6799119" y="1013369"/>
            <a:ext cx="2390775" cy="1866901"/>
          </a:xfrm>
          <a:prstGeom prst="rect">
            <a:avLst/>
          </a:prstGeom>
          <a:noFill/>
        </p:spPr>
      </p:pic>
      <p:pic>
        <p:nvPicPr>
          <p:cNvPr id="8" name="Picture 6" descr="https://encrypted-tbn2.gstatic.com/images?q=tbn:ANd9GcTXIYXlTdd0Wt5kB9kBmTICa1PGnjUEszyCAA_HmZn3092tEUIRuQ"/>
          <p:cNvPicPr>
            <a:picLocks noChangeAspect="1" noChangeArrowheads="1"/>
          </p:cNvPicPr>
          <p:nvPr/>
        </p:nvPicPr>
        <p:blipFill>
          <a:blip r:embed="rId4" cstate="print"/>
          <a:srcRect/>
          <a:stretch>
            <a:fillRect/>
          </a:stretch>
        </p:blipFill>
        <p:spPr bwMode="auto">
          <a:xfrm>
            <a:off x="7010401" y="3759209"/>
            <a:ext cx="2944090" cy="2565391"/>
          </a:xfrm>
          <a:prstGeom prst="rect">
            <a:avLst/>
          </a:prstGeom>
          <a:noFill/>
        </p:spPr>
      </p:pic>
    </p:spTree>
    <p:extLst>
      <p:ext uri="{BB962C8B-B14F-4D97-AF65-F5344CB8AC3E}">
        <p14:creationId xmlns:p14="http://schemas.microsoft.com/office/powerpoint/2010/main" val="329870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3200" y="152401"/>
            <a:ext cx="6629400" cy="646331"/>
          </a:xfrm>
          <a:prstGeom prst="rect">
            <a:avLst/>
          </a:prstGeom>
          <a:noFill/>
        </p:spPr>
        <p:txBody>
          <a:bodyPr wrap="square" rtlCol="0">
            <a:spAutoFit/>
          </a:bodyPr>
          <a:lstStyle/>
          <a:p>
            <a:pPr algn="ctr"/>
            <a:r>
              <a:rPr lang="en-US" sz="3600" dirty="0">
                <a:solidFill>
                  <a:schemeClr val="bg2"/>
                </a:solidFill>
                <a:latin typeface="Castellar" pitchFamily="18" charset="0"/>
              </a:rPr>
              <a:t>Times Change</a:t>
            </a:r>
          </a:p>
        </p:txBody>
      </p:sp>
      <p:sp>
        <p:nvSpPr>
          <p:cNvPr id="7" name="TextBox 6"/>
          <p:cNvSpPr txBox="1"/>
          <p:nvPr/>
        </p:nvSpPr>
        <p:spPr>
          <a:xfrm>
            <a:off x="432997" y="659555"/>
            <a:ext cx="6549736" cy="2677656"/>
          </a:xfrm>
          <a:prstGeom prst="rect">
            <a:avLst/>
          </a:prstGeom>
          <a:noFill/>
        </p:spPr>
        <p:txBody>
          <a:bodyPr wrap="square" rtlCol="0">
            <a:spAutoFit/>
          </a:bodyPr>
          <a:lstStyle/>
          <a:p>
            <a:r>
              <a:rPr lang="en-US" sz="2400" dirty="0">
                <a:solidFill>
                  <a:schemeClr val="bg2"/>
                </a:solidFill>
              </a:rPr>
              <a:t>New church expanded and grew while the tolerance changed.</a:t>
            </a:r>
          </a:p>
          <a:p>
            <a:endParaRPr lang="en-US" sz="2400" dirty="0">
              <a:solidFill>
                <a:schemeClr val="bg2"/>
              </a:solidFill>
            </a:endParaRPr>
          </a:p>
          <a:p>
            <a:r>
              <a:rPr lang="en-US" sz="2400" dirty="0">
                <a:solidFill>
                  <a:schemeClr val="bg2"/>
                </a:solidFill>
              </a:rPr>
              <a:t>The Emperor was personified as divine.</a:t>
            </a:r>
          </a:p>
          <a:p>
            <a:endParaRPr lang="en-US" sz="2400" dirty="0">
              <a:solidFill>
                <a:schemeClr val="bg2"/>
              </a:solidFill>
            </a:endParaRPr>
          </a:p>
          <a:p>
            <a:r>
              <a:rPr lang="en-US" sz="2400" dirty="0">
                <a:solidFill>
                  <a:schemeClr val="bg2"/>
                </a:solidFill>
              </a:rPr>
              <a:t>The Romans were subject to give allegiance to the Emperor as god, as well as their own deities.</a:t>
            </a:r>
          </a:p>
        </p:txBody>
      </p:sp>
      <p:sp>
        <p:nvSpPr>
          <p:cNvPr id="11268" name="AutoShape 4" descr="data:image/jpeg;base64,/9j/4AAQSkZJRgABAQAAAQABAAD/2wCEAAkGBhQSERUUExQVFBQWFxYVGBcXGBgYFxcUFxUVFBQVFhUXHCYeFxojGRUUHy8gJCcpLCwtFR4xNTAqNSYrLCkBCQoKDgwOGg8PGiwkHBwpLCksLCksKSwpLCwpKSwsKSwpLCksKSksLCwsKSwsKSkpLCwpLCwsLCwsLCkpLCwsLP/AABEIAK4BIQMBIgACEQEDEQH/xAAcAAACAgMBAQAAAAAAAAAAAAAEBQMGAAECBwj/xABEEAACAQIFAQYEAgcGBAYDAAABAgMAEQQFEiExQQYTUWFxgSIykaEUsQcjQlLB0fAVM2JyguFDU5LxFiSDssLSY5Oi/8QAGQEAAwEBAQAAAAAAAAAAAAAAAQIDAAQF/8QAIxEAAgICAgICAwEAAAAAAAAAAAECERIhAzETQVFhImJxMv/aAAwDAQACEQMRAD8AFxMeiU0K8pLXo3PT+sDeZoLvdwKK6HfYQspY1NASrWrvDYe58Kgx50NtRQrLzl2F1Ri9YI2Umgcmz20YFr0w/tbXsBvXNUrKaoEfNmQEHqPrQseYkb1LjoSRe1IQ51EHirximSbY5x2bbXtSvE5gXFhXPeg7dKJh7tV86rFJCPYqODNwbn2pzgcvjZSSbmoI8SovtUuCxqAMt7XqjbJ0VntCq7hbUhw+EJqwdoMKo3B5pOhIG1VQg3w8TRgF+Bv7gbD60jzLFksCTb5uTaxKlbjqx36VvO88ZY1T9o73PQDy8aqeIzPfclj9fualNr2Ui36LeuYxAWu7GwA0gKPDlv8A69KZZbmMbAsyogFzeSU3PkOAfS1eanNG6Ae9z/KuWzSU/wDEcDwBIH0FScojJMveP7TSEnuwoHA0xqeDtuymgZ85xD2JeQW89H/ttVLkmZvmYt6kn86500PIvgGP2XE5lN/zJOn/ABCB9L1LHmsq3OuQ+rgg+xNUm1Zat5Po2Bd8RnDt0Hr3cd/rprmHN/3lUnxsVPvawNUoV2MQ37zfU0fJ9Gx+y7zZnG2xDCxBBFmI/wBPw269TUv4lW+WRfQ3Tn/MAOfAmqSMyk/ev6gfnapos3P7Qv6fyplOIGpF5ixBUjWD6+9wQDzuPSvQ+yub90GAs8T2vHvp3RVbZiSu9xfg6fDjxTBZ9p2DEDwPy+6nY16F2Xx0cybEK4sAL/CT0sT8hO3Nx6bCjJKSMpNMdZhgzFKy9Adv8p3W9vIig5E3plip1fTv8YGl1OxBUkAlTuLjb/SfCl2Jfeqw2iEtMlXwrmYmpsDH1Nd4tBag+6D6IsI1rmskxRba+1Cd5ausIN9+KVx9jqRG+zVZ4MUAiA8UhmQXrr8TwKjyRyKQlRdPxcflW6qf4z1rK5fCzq8wozU3W49aXwoealxGJuLHa42qaGPSovXQtCy2xhBICABzXOLyw3vyKSZ7mxiiBhIErukaX3F2P8gahOZ4sOuGEyu7hpGkKAd3ELKAqDk6r7msrQGWvLsYgXT14qeGcodV/avOnzKaFsSHcM0SB1ewBuwOkMBte9qZytjEkwid+hfEq+pDENMelQxYWN2IBPJsTWaQLLlPntxa1JcVNv60pgx8qfi1eSJzC6rHJLaJbsLkPoFtrjjk+HQWPGOcVDGs5xCSK5Y9yY0GldQMbaRqF9uT08aaNIV2WSIjaiJodK3G9Un+08R3M04lVFR37sBFbUqtazE+PG29M84zmVGiDk4eFow7SrH3g7w7d3uCF8bkHn3p7FocfiQRxXOoWv1oXKsNJLCHLxyE3+OP5WAJAPkfEeNMVwBVbkVRCMWY6cNa9EyiNE1kbKLn0Aveongu42onOMvfumEVu80kqCAbsBdRZtjv4070hDyvtDmZlmYjYDb6c+16VAUYMsbQG43IIOxBBI49qxcIBuTXG7ZbSBQlSLhjRhQAb2Qf4rlj6KP42qH8YOi6v83H0FvzoaNs0MOByQPU10kQPifQE/lUsWKmOyWS/wC4qqfqov8AepRgZW+aRvHdjWtBwbIRhhb5Xv8A5DWvwv8AhcEc/A3X8qmGWNyJPua5OAf98/U0LNgQiFR8xI9QRWjhFPDA10ySr+031qJp3HIDf5lB+/NGxcWbbLzUcmEYdKkXFjwK/wCVj+TXouHGX5Ovy4b6cH2NHTNsVFaKy/NHhbUp8reVMFiU78+1TxZQj7W+n8KZRfaA5L2XLI+13eojSGIIFWNiWAkWTWVSwPxNGQyD/DpPS9Pyt7mvJc1ylY4ldQfmZWO56KV9N9X2r1jKFf8ACoZB8ZRdX+aw1ferwbWmSmk9huEXUvnUE1xsakwsmmhsRNc09bEIS4vRUi3AtVfzPM9DWtTbL8QXQE0sgolKmtqtbaXatxx3FTZRHdarfc1lJQwiiy6SVQwU6R1p9FEGQKegrT9odSd1Eu3F7flTDJcoZlLE8fnXPKdK2dqjb0U/FZHqmjLEhY31gWvcgG3pY703xfZvvJExEMvdSqpQkqHVkJvpZbjg73Bq6N2bQxgnm1KpMpYKSnApVzKXRnxNFAzHssCjoXZnlZWkkIF2KkEAAWCjbYdKteU4APOk8jbxRPGqW2u5BL6r+Ata1AY1iGBItY713NiN1Kn6V0NWjnToHxXYgENplIc4o4sMUBAcnZSl/iUev8qOXIHM/wCIlxBlk7potOgKi6iDdADt7kk+NdRYtyLc0bh1YJvQqhiuZd2JWSD8IZCF2u4Xc2k1mwvtc+dOs87Ny9+7Q4gxrIoVo2QSKNIsGjuRoNvUEm5orK5AJPOn6pqG4oSdMCWhF2cy2HCxJCpJVRsTySSSxPuTROYYgE6ANjt/vQOdwGNgelNsowqutzzb6VTUfyF70VPF4cpMLHY0SWJN6kxOGviGHNcdw2o10pkGVLttAuoMABqFzba7dT6nbeqPiZ9J2+bm/RfC3mfHpV97fEKqXBJIIFjazXFifEDwrzaZ9TE+JNcvJ/opDokSEnc9aIQqvrXcbADf/vUMst/2RSIp0Ef2uR8th7Vgx2rnnxoX8OSL8VvDwFmAHU2pWgpsbHaIEdaCfHG1qs8nZuyc3FvcVVMVhCGNuKCKTTRwca3jWu8J6VzHh7+VSRRuCLEj+vCnSbI79nLwHwoZ1saPedtw1j52saGmS9ANBWX4jUwU/MdlN7XPRGJ6ngHxtfbcN4MR4XItf04AJNttz16mqsKc4Sc6e8D2/ZkW/iQQSOqk7+RHpVIyJyRduy2WrPpDC4Q95bxINlBv4E3/ANIq74mOyhao/ZrMO4wpmBBZ5e7VOSUsxZ7g7fGpWxHgeCKZ43P3ax4roW6IsbyxkUMq/FvSV85kItehJMzlttcmqiKJ32ssCCKPyTMQ0Vrcdaq+PMz21iwuKs82E7jCAILs35mpvZVKhokW1667ywpXgcwlKBWX3piE2pGjHXemsrruq3SBors/aSOAWTdvv9addjs+keKRj1awHhxXlKvV+7F4nRD6k7+9cskmjujJ2erYfMC0G972t70py7PH3TTfmi8DjF0AngigjjkRmYW3vXJGPao6p+nYnzcFtV1tSXLt2t7VaI8zWRW25peIUEZt83Poa7oSpU0cUo27CkwGmxB5ozESDTY2vUeWqZrIpswqDNcsdHsxvtelTt02FqlYxyPs9qUvffei1meO6uLeFCZFjXQWJ2rO0WJ7wC3T60FlKdPozpRtCvMnMjeQomDElUsvSoYXHDbWqOPEAObbiutJVRzvWyDAtecsxo7EyqW2pPiX1P8ADtU8Xwr41St2TWynfpDt3kbFmsVZQotsb8r52NvpVIxGG+FZQulGJTa5CuoF1uepBDe5q59tFd8VGGsI1S6EHcMxbUx4s3wEDngHmleGdQsiSqO5l5Cj+7K7RyoL7EdfEMw61zz7KRBlyq4AA561pssddlXV6Afx3p9hkMQWOW3xLqjkXdJU41xt18CORTPBxdC9ha/2v51C6OyMEyojKJCPiXSPM7n6UZgcqKvci1hcDr6mrg+CUXJ+I+t9/AeNLIFDyEX55PgKGQ640mSTllUW36Ec7EW5JFuhvvwaq8kNzuCp6+APl4irw0CAEX4APsRfV5DY/SkGYYIK3Fwdx5ed6EWU5I6EpyvcX2vwa0+SNyCp/On0IBABANtx/MV3h1AAuAGPPgfGnyIqBX1y4jpv7fzqGfLQFJ+3hVklmQHe1CzYYyxmQssGHVtDTOLgva4jjQfFI9t7DoDci1a7ElGir5Pk3fzFSdKKDJI/RI15PrwB5kVi4po2BkW/w6RquLx/KFNvmWykeVj4VZMPLGFEcKMsWrWzPbvcRIpujSbWRF/ZQevN785nl8YibUzX0sw1b6bktoHQC5PluatGJySkMux+XAyldJ0d2XFxY3Z0Fm/xDTY+N78EVasdlieFJv0eggMrNrMfwBhuCvw20m1yvwixPS3pVpxQua6ON2S5VTE6Zeg6Vv8ACKDcKKPaKtYeG7AeJtVWTQvx+Xd4FUDqKcZhGFREsLgf7URgcCPxaICGAPND9p5l/FsgPC1BO2kv6VekLTJau0a4rkJW2NqMkKiS1aqLvaylxHyPIFavSuxqD8KNr3Y7+9eamFgLkED0r1vsFhr5fe+5kIHl51xTdI7+JZMvOVYZO5CkVTM2wpEpVTtfa3UVbMHG8YDSMCtr8cX8qTSYiOTEtY8C1wLb+lc3C2pN+jq5oppIVxh4hxcHahYblix2vV2w2WCWJg3tb63pBDgL6v8ACbfSumHKpWcs+JxoFwGJkhk1A/0aOxkjzOCx3O1C5pvHccj+FSYHMQyrfpVP2SE/Vss2CysKo1H1o/FZWmn4egv5/WhIc6j0i+9tvGg80zjWLJcCuVLkcjoeCRQe1mPeOUgHYUXk+ZRd1qZvi2PPWk/aGH4WubnesyLK0aO5G9eolo81vYW+aKJCQbiiY89TrXOEyhLm4ruXL1U8c1WrJXRW+18yyyxMBb4HX7gj8zSF5Lk+/wBKtfbCH9XAwX9tl/6oy3/wqmPLvXHyqpFo9DjNcUf7Pwu/91PiEHkHtKQPIs32rWR5l+sF+bHfn7ULi3vl7f4MWh9ngcX+qWoDKm+MXNRrR1QlsvmPznRHuQWI33/hz9arUmf9yV0kaju3UXPT0qSLDd84W9gBubb6ebDwHP1NQ5zkSarrceI5B++1ZRKSk/QXie2jm1tI2tsBb2+9LD2k+P4yTfn/AGpdisLYgDapo8CGFiLedFREfJJjhMyGoEfKd/Q9QaPfEhkB3BHF+QeD60viy9dGm9tiPO/Q0HrKXU38z08iBQaoZSBsxx7X3+oNM8OC2XxA/wDPdhfyRgfvpqu4hrnyqy40suDwKW03imkPH/ExDaCf9Kj600ezn5HZxhIr8npcX/n6XNFzy/Db4SLMLWv8JBG9/I/egIMSbdDb6+dcySbHjqfex5+n3qsXsg0XfsVh9Hd//kgjk9yo6+gFWmbmqV2ZzM3CR2YxxqpI6BvlB8/hq1YKTf4zuftVoKo2bl/KVImTBM3HFcNgSVIDgGmuoKKAw4BLHzoPlCuEgy/K54/ijZXa3jvVfjw2I/Eu06MCTz0t5GrG0mhtj1vTrBZkCwWSxVtt+l6TyOO6GfFZU0Q38bVuR9qs/bHsycPH+IwxJFwHXn4WNtSkdL8jzqqHDvp+U1WElNWc8k4aNVlcaW8DW6pSJ2yn5nmccyBFUADrard+j4LIBBrCnlAf2iOQPPrXlcuNtU2V548cispIINwRsfavLlbR7UXFHuuImcEKzEjikOaxKkoKnnmo8tzUyQI97/7c1HjsQHIJPFNxxpicsrQ9bM2WEhT/ADpAmakAi/NblxgCjw4oPH4XSbqbg71WEIrRGc29hbY8lSKjwraQaEgfaisMur0qtJCNtkkWLYGj48SdNyedq1Dh0XzNHxwBh8thSynEMYS9ldxjwqkhmGo2+BfFulc5At4QbafLwqfP+z3eMpQg2P0phlHZ+QR2ut/CjGavbFlFvpC6Sexqc3db1rMctkjN3UgePSoIsevF9q6U1Vo52ndEHaME4NrD+7dH9F1aH/8A5dq83ELEMwUlV2J8P6+1erYmeJ4JYy3zoyempSAfY15IsjK4O4I5Hr8w9+K5uWrsrDSG2Wgvh8XGLXMKyj1hkVm99BkpPgpLEGmeQ4lY8VHq/unJie//ACph3b39A1/alk2HMMjxt80bsjW/eRip+4rnLJ+y14XEhB5nepWnBBt96rKTO5Cr9TxR0GTlt5ZLDwGw+96N0WWyWbDiRtmXbzrhHVTbWprJsBhFNjI5Pkf9q5XB4QjZ2B82NBMLiStih0PBF/z2obFTalNCT4RVJ0ubD3FRK5A5uD1prsm7RBOCxCqLkmwA5JOwA96sva99GKaIHUuHSPDAm3MMSoxFh1fXf+hQ3YqFfxglk/u8Kr4p/wD0heMed5TEtv8AFS0yl2vJuWZnc+JJLv8AxoJbJSYbhsE7gEtGmr5Q76S58E29BvtUUJvfoeDfkXNiD7/lQkrayS25IPsOgHkKMyzDmaVIwbNKyrcjYEi5Yjrxeqa9Ez0/9B2ARosXI8YZJZQoJ2NkDG6nw/WfarjmXYYoe8w5Mi86T8w9P3vzqHs8seFw0cMV9CLYXtdmNyzN6m596seXZvpIvuptffjap3JP6OjFUVGeM6bkf96VYTGhb38TVy7dsgh1oBu25HiR19a81w0177Hxor8lYspUxvPKL3B6XqSeawB8qr2LxpGwB4qT+0rxgMd6amLmWjKu1LLG0TNdDtY9L+FEqSouDcdPCvOcRjiL2+1XHs/mneQi/PFaSpWgweTpjX8X/gH0rKH7yspMimCPn5hWQ8ipYxcVENjSj0ehZFOVg09Cb/WjYkLG1I8ixAaIAHcc0/w+MsABVbpCVkw+bAXSwO9R4LAWTS7UZDKdIJG1RSYgA0mZR8aI3yohTpN6Vrim1iMbGnD44DcGh5cShIYAa+L+FOp62ScKehvh4goA5br5UWQbb1x2cwRluFBYjc2qfM5Chtbg/eo526OiqVneEy7XajzhtB2pVhsx0j4RvReIzW43HxUHdmVUELmg+VxdT0NKM/7AgJ+IhF4zuyjlfO3hWsXjOKc5R2wEcZiYBlIIF+l9iPMfzqkJOL0R5EpIpTZKtq85zzBGOZ187j0YXH32r1acgEgcdKpPbbAgFZehGhvY3Hvuf+muvljcbORdlOk328qYZ8TIYsTz3y6X42niCxybDxGh/wDXS6YWNrhtunHp60xyYd8j4UkAyEPCSbAYhQQF/wDUUlN+umuQqiLAS2NMJA8lgKSYdrGx2I2sdrHwqz4LEgAcetBorFgLdnH61p+zbAX29KsQxe39fatYnGgLva9qekM4oqxg08jehZmtTTETA81Hk+ASV3kmv+GgAeaxsWvfu4FP78jCw8AGPShVE2wiQnD4ERnaTGMkz+Iwsd+4B221yFnt+6qnrSLXv9anzLNHxE0k0ltUhuQNgoAsqKOiqoCjyFCK9iD06+nWikRbtk6C5t47UzyHM0w8yyuCyobC3OpgQD7C5oMyRoDofvGIsDpK6AeTvy1C482CJ1A1N/ma23soH1pugLZ6vlfbuDEkrGSj32VwFZlAvdbEg9dr324pxFmpXjxvXhEF9S6TZtS2PFjcWN/WvTpc50MQVOx53sfA0ErGcqLljJxPE8TcSKRyb3tcH1ry8QKGt3jjpyeRT/8A8TKLW2INVLH44945EYIDE3v470z0hbyYdNDbiV/rQ0pkXiVve1LDm1z8p9jXT44ddQ+9Lv5NQ3yntPisJKssbRsynYOtwem9iKvGF7Vvio+9lWKMkm4jFvevLBPfg3qw4nCyQwxtrBVxsAePWi432FOui4/2qv74rKoH4tvGsoYoObK3C1alruJKZZTCha7/ACjmpI6n0BZbmJiO3B5q2ZfnI2NJ8xiw5PwKR5iucNCltmPvTOJOMqPRz2mR8OIyACOtKzibjY1VgSODUsWaMu3NBQoeXLfY9aali406yKhTM7ne4HU0IZ4wxIlHuKfFknI9S7CZ/wBxe4veis+zRHcsvJ3PrXmuE7TKn7dcSdpwT8x9hUfE8si3mWNFybMrb2oSfPGqq/8AiQ23Dn6ChznRtsh9zVVH5IufwWXG501qDws8jsNzzzwKQSZzIeFVfvQsmJkfYux8r2/KnikibbZ6pLiICoCyapABcDel+Y4ITRMh6jb1HH8veq7kOF7p7FlNxfY358asPeDqa6l1sn7PLsVhijFSLEbVCCQbgkEbgjYgjcEHoatXa4xGUDhgLs3Qb2F/66VWpcIw/wAQ8RuDXJJb0UGmYWxKHEpbvlH/AJlALEnj8UoG2lrgPb5W34bYZJHVFJVlDbqSNiPGh8FNJC6yIdDDgngg7FSP2gRcEdQa5zGeNpS0SGNGsdF76WsNaqeq6rkX4BA6XpaGsYx5rp61Fisyv1sP66CgGa3W/hsL+5tUDvfejQc2NsvwcmIcJHp3BJZjpSNFF3kkY/Kijcn06kVJnmbIyph4Cfw0JJDEaTPMQA+IdehNgFU/KoA8aElFgUjJCsq6wxALH4WN7cLqAIHkL70NJhHHKt9Lj6ijTEbs4vW62kLHhWPoDR0WV6d5Tp/w/tH2/r1FZC0byrCAnW3yA29W6D+vCu8+wwMmrxUfxH8qkExYj9lRsqjgD+J86izSS4U+o/l+VC7K4VEDwEP65b8A6vpx97fSrdi8aiMjFpAWBF1b923Q7H4WWqwjb3HlTHFKGgQsPlcrfzZdRF/9F6daJyVos+D/AElT4aIxqIcVC1w0csYD2tsS6bH6Usmk76J5O5EIY30g3Hna/SkeHh4AF96sU2axCERk2Ybeh60s2V4EndleXKieAfaiBkxtvx50ThMaASPcHxqLHZwdxfnalsrjFKxRhMMVkJtcA234NGTyyKBbi5sPD0qWIgsqDi/PiTyaJxEwBKngbCnslCNpin8TJ5fSso7vx4VlE2CEt/CthyCR6flUsEO9DG5YnzqUOynJ0SiS1SSPUIWiY01bU7Io4Wdxwa5OOfxok4DrfauZcCttjWTQ2DZAMwbxrkbmposHvUeNwpV7Anej2Li0TRpfpUwjYcD8qFiwT+JHvXLYN/E/U0gafwEur9fzrlWNQrlzHxriXDleKakK0wl5xXAmNjYb1HpI55qWNCOaNJGSvRrJ8WY5BbqbW86s0+ZhAQTwpJ9PLzPHvSbAwKt35Y7DwHifXj70XhIQzEtwLMfW9kH/ALm/6abL0bEr+Zzknf5idbeRIsq+y2FGYdg0S+Qt57elLMY95GI/eNF5a+xHvUmOjc0F+KGdQvmfypi4oDEJWBJA9S4SLU4B45PoNzUdEYQ2DnrpP3BH8ayFIHfUST13ojD4l1+V2Hvt9DtUAWpENYwxjxkp21m3sPuBeuRHuep8f965hO1TLQKRRpksLf150PmR+UelEStuaEZtTen51lthk9B2XYTUGYglV5tz/VqsGT4PvcLKm12UFOgEiE6C3qRY/wCak+FV401b7g2W43HFyOeld5HmTJKAtrM6kjp8w/hVSaIsLrS5KgNa6m99/atYmQz6ZJSoYfCbC2oDj3prneVNhp3jQf8Alye8RivGq5MYfysdubWpX+rsAyM3n0pJPeinHGo7O5IwQCttvCl0q3f70wZVVNQWwJIG/gASLf6hvS6Vjz+9x6Vl2Cb0dLNY3FErIXA33oaKYxkGwPkad5Pk64jUynSfDpfyqlWSUmhX3b+BrKef2TLW6OIcisxHfyrUyLyD7UNOjA28hUNiKlHRSTsnLVLDJao4GBqSVQDRYqCTiStCtiCa4Z65RqCQ2QYkxA2NRSzHvRq6WraS2HAoR3+K9agydUOxj0tvWYbF2PiKA7xSBqrtcUoFhSUUyHEuKFqW6gTqPjsP41lyV32H18Onhv8AnUUegA3VmPj8QG/BGnYDnk/7MosnOd9BDyA7kCtJhZJj+rW441cKOm7cew3ojAYmLvAjRqdmALXbe97aTtfnenc2O9h/XFPGF7JNiSXC90RHcMQNyNhc7kC+9E5efgY+JP2+EfYChJpLyk+/tYUTlxIiS/Ngfe296D7GKtMh1N46j+dEQnQPOps1gtIWHXf3oRWpWgIYlrioHSsgbpUwFKV7F8kdR2phJBQ7xUSbiQCpEWulWpFSgFI6jPjU9xXCpXEj9KIyMmmorL8ECNR9beI4oFI7m1PsMbDSBwOf4fWmihJMjxN2cqWsluFsBa4Fr/8Aehcrh1ToouRq6eAub/ajxOFYk2N9rdbj+vvWZHIF+LxJ+lyR/GmN6LVmOcGLQW+JAupgdIB0uE0/GLO1nf4bre1upIrmZZsirpQd2240hCO73It8RIBurGx3FwLGxai8yzEllKuVKuTYE3bTHr0jpvcg3I568GtY9jrVLC63Zgth8ZN7tpJBYqFJIJ+a224p5NE4tpaJVx3zI2hlH79gTY8khrg2J9r1IrrLdii8oqlC918Vdd9QO/xBenS4oGJ9OptTjTtfSDbp8xHiAOlSxTlk/vA25IEmzr8oPxhw2kjpxsetZGoNxsKS2FhFYWDE7EDxVgrX24C9OTTzssYoyoMmpb7tpIXkjc7gHY7Xqrl7KvwkG3ChXBBsLobsV+Xrtt61zI6ldjDwN2Do3JDAqNjz0sL+9HSN2ep/2jgf+YPoayvLvwx/di//AHj/AO1ZRtgoU/j38fsKwY9/EfQUPWVAsEfjW8voK5OKaoaysYl/EHyrXfnyqOsrGJfxBrXfHyqOsrGJhim8q7TMHHBA9h/EUNWVjExxbXubE8bgHrfa429q02IJNzueb+dRVlYxN+La97783qc5xL+/9h/KgqysYJOYve99/QV3/a0vGrb0H8qDrKxgh8c52Jv7Cn2W9jppoo5EkgDTLI0UTMwlkERYNpGnTe6Na7CqzVqy7t7JFBFhtLmBYp4ZYxIVEyzszavlIR11Cxsfl32JU4wobLcUqq5glCMpdWMbhWRRqZ1YixULuSNrVLFleMZWYQTaFtrfu30ICoe7tayjQQ1z0N+KfP8ApEU69WHb9cAJ7TWDWwkmEBhBjIh2kLb6+AOBVkTPExGXYjGmNkWKOfCKgkuVM+Hw2HTUNP60XCsWJXTxpewIxig5tlGLw0/cSxuHLmNPga0pD6LxEgawTwRzcVPmPZyeMbPDO4fu3jhYySRvoZyrKB8QASS7JqUaDc8XzNO2bSyJKiaHTGYjGqS2v4pnhcIRYX0mLnrq4FNsF+khIRpjwzaGkaRkeYMqh1lWRYCIg0d+9O7F9lHO5OMV+HIcU6K6RSMXbSqLHIXYd33odQFsV077Hz43rvNsgxWHaUPGxWFgkkiqxiViFIUyWsD8a7HxFPpv0ko0H4b8M4hMaRG09pO7SONFtIIrBtUSEnSQQWW29x3nX6UjiElX8OEZ0ljVg6HTHNYuHZoTI5vq3V0G63Btc4xX1yLGlYmSCVxNG0seiNnJRXMbGyjoQPZ1P7QrvIuzmKxgJhS6h0jLEHSHdXZbkA2/uyPVlH7QovK+2qRwRwvA7qqorFJu7LGLFSYqIg92dIBmkVhvf4CNJXfWT9ue5mmmeHW8uIXEjS/dqsgGIUixViVIxL23BBUbnisYWrlOMVnth5w0QDSfqnvGpBYM4I+AEAm56CjMsyvGSwLPGw7tp1w3S6yPoszC2yXdBq8SB1F2+A/SgY4YYjhwe4VO7YNHq1qjIWJkhchSCuyFWFm+L4tlPZvto2DWILEHCTSSOC1hJHKkKtEbD4d4VYNvZgpt8NYwJjMrxiBtUUpQPImsIxjZotfeaXtZtIjkJ8AjHoajEWJQqHDwqXVNUiFUVnAcaiV2+Bg3jY3q0v8ApXYlW7izfAr2aMLJCkved2x7nvLlPgJ1lfiYhRfZL2v7aNjxGDGIyryuxDX1s5VUvsPkhjijHkl9r2rGCcx7L4xFAjdcVrUSFMOskrCNwCJGHdjSrC29LcF2axktiuHls0byqxjcK0ccZclWtZvhAAt1KgcinGW/pEEenVh9QVMIos0d9eEWRUcGWFwoPeMfhAYWFm5vk36Q1dVD4e7aGSRg8alg2Elwh0sIdQ2lDWkaS2gKukbVgUJlybHakAw+J1OpZB3Ul2S63ZPhuRdk3H7w8a1JkeNZghw2ILsC4XuX1Mq7FwAt2AJAJ86fZn+khZIJYkw3d96JrkSJsZjAW2SFC/8AcAXcs51HUzVtP0lgidXwwZJ5sRM3xRswM0kEiqO+hdCF7m26G+oEaSoo2zUI8v7M46YxqmHn0ySKiMUkEestbdiNIsQbnppPhSvE4iTUQ9wwJUhlFwRsQQRsRVvH6TT34mMFz+quO85MeYnMCb6OpJTjz8qpUpGo6QQtzYE6iBfYFgACbdbD0FCw0d/im8fsP5VlQ1lawUf/2Q=="/>
          <p:cNvSpPr>
            <a:spLocks noChangeAspect="1" noChangeArrowheads="1"/>
          </p:cNvSpPr>
          <p:nvPr/>
        </p:nvSpPr>
        <p:spPr bwMode="auto">
          <a:xfrm>
            <a:off x="1587501" y="-804863"/>
            <a:ext cx="2752725" cy="1657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data:image/jpeg;base64,/9j/4AAQSkZJRgABAQAAAQABAAD/2wCEAAkGBhQSERUUExQVFBQWFxYVGBcXGBgYFxcUFxUVFBQVFhUXHCYeFxojGRUUHy8gJCcpLCwtFR4xNTAqNSYrLCkBCQoKDgwOGg8PGiwkHBwpLCksLCksKSwpLCwpKSwsKSwpLCksKSksLCwsKSwsKSkpLCwpLCwsLCwsLCkpLCwsLP/AABEIAK4BIQMBIgACEQEDEQH/xAAcAAACAgMBAQAAAAAAAAAAAAAEBQMGAAECBwj/xABEEAACAQIFAQYEAgcGBAYDAAABAgMAEQQFEiExQQYTUWFxgSIykaEUsQcjQlLB0fAVM2JyguFDU5LxFiSDssLSY5Oi/8QAGQEAAwEBAQAAAAAAAAAAAAAAAQIDAAQF/8QAIxEAAgICAgICAwEAAAAAAAAAAAECERIhAzETQVFhImJxMv/aAAwDAQACEQMRAD8AFxMeiU0K8pLXo3PT+sDeZoLvdwKK6HfYQspY1NASrWrvDYe58Kgx50NtRQrLzl2F1Ri9YI2Umgcmz20YFr0w/tbXsBvXNUrKaoEfNmQEHqPrQseYkb1LjoSRe1IQ51EHirximSbY5x2bbXtSvE5gXFhXPeg7dKJh7tV86rFJCPYqODNwbn2pzgcvjZSSbmoI8SovtUuCxqAMt7XqjbJ0VntCq7hbUhw+EJqwdoMKo3B5pOhIG1VQg3w8TRgF+Bv7gbD60jzLFksCTb5uTaxKlbjqx36VvO88ZY1T9o73PQDy8aqeIzPfclj9fualNr2Ui36LeuYxAWu7GwA0gKPDlv8A69KZZbmMbAsyogFzeSU3PkOAfS1eanNG6Ae9z/KuWzSU/wDEcDwBIH0FScojJMveP7TSEnuwoHA0xqeDtuymgZ85xD2JeQW89H/ttVLkmZvmYt6kn86500PIvgGP2XE5lN/zJOn/ABCB9L1LHmsq3OuQ+rgg+xNUm1Zat5Po2Bd8RnDt0Hr3cd/rprmHN/3lUnxsVPvawNUoV2MQ37zfU0fJ9Gx+y7zZnG2xDCxBBFmI/wBPw269TUv4lW+WRfQ3Tn/MAOfAmqSMyk/ev6gfnapos3P7Qv6fyplOIGpF5ixBUjWD6+9wQDzuPSvQ+yub90GAs8T2vHvp3RVbZiSu9xfg6fDjxTBZ9p2DEDwPy+6nY16F2Xx0cybEK4sAL/CT0sT8hO3Nx6bCjJKSMpNMdZhgzFKy9Adv8p3W9vIig5E3plip1fTv8YGl1OxBUkAlTuLjb/SfCl2Jfeqw2iEtMlXwrmYmpsDH1Nd4tBag+6D6IsI1rmskxRba+1Cd5ausIN9+KVx9jqRG+zVZ4MUAiA8UhmQXrr8TwKjyRyKQlRdPxcflW6qf4z1rK5fCzq8wozU3W49aXwoealxGJuLHa42qaGPSovXQtCy2xhBICABzXOLyw3vyKSZ7mxiiBhIErukaX3F2P8gahOZ4sOuGEyu7hpGkKAd3ELKAqDk6r7msrQGWvLsYgXT14qeGcodV/avOnzKaFsSHcM0SB1ewBuwOkMBte9qZytjEkwid+hfEq+pDENMelQxYWN2IBPJsTWaQLLlPntxa1JcVNv60pgx8qfi1eSJzC6rHJLaJbsLkPoFtrjjk+HQWPGOcVDGs5xCSK5Y9yY0GldQMbaRqF9uT08aaNIV2WSIjaiJodK3G9Un+08R3M04lVFR37sBFbUqtazE+PG29M84zmVGiDk4eFow7SrH3g7w7d3uCF8bkHn3p7FocfiQRxXOoWv1oXKsNJLCHLxyE3+OP5WAJAPkfEeNMVwBVbkVRCMWY6cNa9EyiNE1kbKLn0Aveongu42onOMvfumEVu80kqCAbsBdRZtjv4070hDyvtDmZlmYjYDb6c+16VAUYMsbQG43IIOxBBI49qxcIBuTXG7ZbSBQlSLhjRhQAb2Qf4rlj6KP42qH8YOi6v83H0FvzoaNs0MOByQPU10kQPifQE/lUsWKmOyWS/wC4qqfqov8AepRgZW+aRvHdjWtBwbIRhhb5Xv8A5DWvwv8AhcEc/A3X8qmGWNyJPua5OAf98/U0LNgQiFR8xI9QRWjhFPDA10ySr+031qJp3HIDf5lB+/NGxcWbbLzUcmEYdKkXFjwK/wCVj+TXouHGX5Ovy4b6cH2NHTNsVFaKy/NHhbUp8reVMFiU78+1TxZQj7W+n8KZRfaA5L2XLI+13eojSGIIFWNiWAkWTWVSwPxNGQyD/DpPS9Pyt7mvJc1ylY4ldQfmZWO56KV9N9X2r1jKFf8ACoZB8ZRdX+aw1ferwbWmSmk9huEXUvnUE1xsakwsmmhsRNc09bEIS4vRUi3AtVfzPM9DWtTbL8QXQE0sgolKmtqtbaXatxx3FTZRHdarfc1lJQwiiy6SVQwU6R1p9FEGQKegrT9odSd1Eu3F7flTDJcoZlLE8fnXPKdK2dqjb0U/FZHqmjLEhY31gWvcgG3pY703xfZvvJExEMvdSqpQkqHVkJvpZbjg73Bq6N2bQxgnm1KpMpYKSnApVzKXRnxNFAzHssCjoXZnlZWkkIF2KkEAAWCjbYdKteU4APOk8jbxRPGqW2u5BL6r+Ata1AY1iGBItY713NiN1Kn6V0NWjnToHxXYgENplIc4o4sMUBAcnZSl/iUev8qOXIHM/wCIlxBlk7potOgKi6iDdADt7kk+NdRYtyLc0bh1YJvQqhiuZd2JWSD8IZCF2u4Xc2k1mwvtc+dOs87Ny9+7Q4gxrIoVo2QSKNIsGjuRoNvUEm5orK5AJPOn6pqG4oSdMCWhF2cy2HCxJCpJVRsTySSSxPuTROYYgE6ANjt/vQOdwGNgelNsowqutzzb6VTUfyF70VPF4cpMLHY0SWJN6kxOGviGHNcdw2o10pkGVLttAuoMABqFzba7dT6nbeqPiZ9J2+bm/RfC3mfHpV97fEKqXBJIIFjazXFifEDwrzaZ9TE+JNcvJ/opDokSEnc9aIQqvrXcbADf/vUMst/2RSIp0Ef2uR8th7Vgx2rnnxoX8OSL8VvDwFmAHU2pWgpsbHaIEdaCfHG1qs8nZuyc3FvcVVMVhCGNuKCKTTRwca3jWu8J6VzHh7+VSRRuCLEj+vCnSbI79nLwHwoZ1saPedtw1j52saGmS9ANBWX4jUwU/MdlN7XPRGJ6ngHxtfbcN4MR4XItf04AJNttz16mqsKc4Sc6e8D2/ZkW/iQQSOqk7+RHpVIyJyRduy2WrPpDC4Q95bxINlBv4E3/ANIq74mOyhao/ZrMO4wpmBBZ5e7VOSUsxZ7g7fGpWxHgeCKZ43P3ax4roW6IsbyxkUMq/FvSV85kItehJMzlttcmqiKJ32ssCCKPyTMQ0Vrcdaq+PMz21iwuKs82E7jCAILs35mpvZVKhokW1667ywpXgcwlKBWX3piE2pGjHXemsrruq3SBors/aSOAWTdvv9addjs+keKRj1awHhxXlKvV+7F4nRD6k7+9cskmjujJ2erYfMC0G972t70py7PH3TTfmi8DjF0AngigjjkRmYW3vXJGPao6p+nYnzcFtV1tSXLt2t7VaI8zWRW25peIUEZt83Poa7oSpU0cUo27CkwGmxB5ozESDTY2vUeWqZrIpswqDNcsdHsxvtelTt02FqlYxyPs9qUvffei1meO6uLeFCZFjXQWJ2rO0WJ7wC3T60FlKdPozpRtCvMnMjeQomDElUsvSoYXHDbWqOPEAObbiutJVRzvWyDAtecsxo7EyqW2pPiX1P8ADtU8Xwr41St2TWynfpDt3kbFmsVZQotsb8r52NvpVIxGG+FZQulGJTa5CuoF1uepBDe5q59tFd8VGGsI1S6EHcMxbUx4s3wEDngHmleGdQsiSqO5l5Cj+7K7RyoL7EdfEMw61zz7KRBlyq4AA561pssddlXV6Afx3p9hkMQWOW3xLqjkXdJU41xt18CORTPBxdC9ha/2v51C6OyMEyojKJCPiXSPM7n6UZgcqKvci1hcDr6mrg+CUXJ+I+t9/AeNLIFDyEX55PgKGQ640mSTllUW36Ec7EW5JFuhvvwaq8kNzuCp6+APl4irw0CAEX4APsRfV5DY/SkGYYIK3Fwdx5ed6EWU5I6EpyvcX2vwa0+SNyCp/On0IBABANtx/MV3h1AAuAGPPgfGnyIqBX1y4jpv7fzqGfLQFJ+3hVklmQHe1CzYYyxmQssGHVtDTOLgva4jjQfFI9t7DoDci1a7ElGir5Pk3fzFSdKKDJI/RI15PrwB5kVi4po2BkW/w6RquLx/KFNvmWykeVj4VZMPLGFEcKMsWrWzPbvcRIpujSbWRF/ZQevN785nl8YibUzX0sw1b6bktoHQC5PluatGJySkMux+XAyldJ0d2XFxY3Z0Fm/xDTY+N78EVasdlieFJv0eggMrNrMfwBhuCvw20m1yvwixPS3pVpxQua6ON2S5VTE6Zeg6Vv8ACKDcKKPaKtYeG7AeJtVWTQvx+Xd4FUDqKcZhGFREsLgf7URgcCPxaICGAPND9p5l/FsgPC1BO2kv6VekLTJau0a4rkJW2NqMkKiS1aqLvaylxHyPIFavSuxqD8KNr3Y7+9eamFgLkED0r1vsFhr5fe+5kIHl51xTdI7+JZMvOVYZO5CkVTM2wpEpVTtfa3UVbMHG8YDSMCtr8cX8qTSYiOTEtY8C1wLb+lc3C2pN+jq5oppIVxh4hxcHahYblix2vV2w2WCWJg3tb63pBDgL6v8ACbfSumHKpWcs+JxoFwGJkhk1A/0aOxkjzOCx3O1C5pvHccj+FSYHMQyrfpVP2SE/Vss2CysKo1H1o/FZWmn4egv5/WhIc6j0i+9tvGg80zjWLJcCuVLkcjoeCRQe1mPeOUgHYUXk+ZRd1qZvi2PPWk/aGH4WubnesyLK0aO5G9eolo81vYW+aKJCQbiiY89TrXOEyhLm4ruXL1U8c1WrJXRW+18yyyxMBb4HX7gj8zSF5Lk+/wBKtfbCH9XAwX9tl/6oy3/wqmPLvXHyqpFo9DjNcUf7Pwu/91PiEHkHtKQPIs32rWR5l+sF+bHfn7ULi3vl7f4MWh9ngcX+qWoDKm+MXNRrR1QlsvmPznRHuQWI33/hz9arUmf9yV0kaju3UXPT0qSLDd84W9gBubb6ebDwHP1NQ5zkSarrceI5B++1ZRKSk/QXie2jm1tI2tsBb2+9LD2k+P4yTfn/AGpdisLYgDapo8CGFiLedFREfJJjhMyGoEfKd/Q9QaPfEhkB3BHF+QeD60viy9dGm9tiPO/Q0HrKXU38z08iBQaoZSBsxx7X3+oNM8OC2XxA/wDPdhfyRgfvpqu4hrnyqy40suDwKW03imkPH/ExDaCf9Kj600ezn5HZxhIr8npcX/n6XNFzy/Db4SLMLWv8JBG9/I/egIMSbdDb6+dcySbHjqfex5+n3qsXsg0XfsVh9Hd//kgjk9yo6+gFWmbmqV2ZzM3CR2YxxqpI6BvlB8/hq1YKTf4zuftVoKo2bl/KVImTBM3HFcNgSVIDgGmuoKKAw4BLHzoPlCuEgy/K54/ijZXa3jvVfjw2I/Eu06MCTz0t5GrG0mhtj1vTrBZkCwWSxVtt+l6TyOO6GfFZU0Q38bVuR9qs/bHsycPH+IwxJFwHXn4WNtSkdL8jzqqHDvp+U1WElNWc8k4aNVlcaW8DW6pSJ2yn5nmccyBFUADrard+j4LIBBrCnlAf2iOQPPrXlcuNtU2V548cispIINwRsfavLlbR7UXFHuuImcEKzEjikOaxKkoKnnmo8tzUyQI97/7c1HjsQHIJPFNxxpicsrQ9bM2WEhT/ADpAmakAi/NblxgCjw4oPH4XSbqbg71WEIrRGc29hbY8lSKjwraQaEgfaisMur0qtJCNtkkWLYGj48SdNyedq1Dh0XzNHxwBh8thSynEMYS9ldxjwqkhmGo2+BfFulc5At4QbafLwqfP+z3eMpQg2P0phlHZ+QR2ut/CjGavbFlFvpC6Sexqc3db1rMctkjN3UgePSoIsevF9q6U1Vo52ndEHaME4NrD+7dH9F1aH/8A5dq83ELEMwUlV2J8P6+1erYmeJ4JYy3zoyempSAfY15IsjK4O4I5Hr8w9+K5uWrsrDSG2Wgvh8XGLXMKyj1hkVm99BkpPgpLEGmeQ4lY8VHq/unJie//ACph3b39A1/alk2HMMjxt80bsjW/eRip+4rnLJ+y14XEhB5nepWnBBt96rKTO5Cr9TxR0GTlt5ZLDwGw+96N0WWyWbDiRtmXbzrhHVTbWprJsBhFNjI5Pkf9q5XB4QjZ2B82NBMLiStih0PBF/z2obFTalNCT4RVJ0ubD3FRK5A5uD1prsm7RBOCxCqLkmwA5JOwA96sva99GKaIHUuHSPDAm3MMSoxFh1fXf+hQ3YqFfxglk/u8Kr4p/wD0heMed5TEtv8AFS0yl2vJuWZnc+JJLv8AxoJbJSYbhsE7gEtGmr5Q76S58E29BvtUUJvfoeDfkXNiD7/lQkrayS25IPsOgHkKMyzDmaVIwbNKyrcjYEi5Yjrxeqa9Ez0/9B2ARosXI8YZJZQoJ2NkDG6nw/WfarjmXYYoe8w5Mi86T8w9P3vzqHs8seFw0cMV9CLYXtdmNyzN6m596seXZvpIvuptffjap3JP6OjFUVGeM6bkf96VYTGhb38TVy7dsgh1oBu25HiR19a81w0177Hxor8lYspUxvPKL3B6XqSeawB8qr2LxpGwB4qT+0rxgMd6amLmWjKu1LLG0TNdDtY9L+FEqSouDcdPCvOcRjiL2+1XHs/mneQi/PFaSpWgweTpjX8X/gH0rKH7yspMimCPn5hWQ8ipYxcVENjSj0ehZFOVg09Cb/WjYkLG1I8ixAaIAHcc0/w+MsABVbpCVkw+bAXSwO9R4LAWTS7UZDKdIJG1RSYgA0mZR8aI3yohTpN6Vrim1iMbGnD44DcGh5cShIYAa+L+FOp62ScKehvh4goA5br5UWQbb1x2cwRluFBYjc2qfM5Chtbg/eo526OiqVneEy7XajzhtB2pVhsx0j4RvReIzW43HxUHdmVUELmg+VxdT0NKM/7AgJ+IhF4zuyjlfO3hWsXjOKc5R2wEcZiYBlIIF+l9iPMfzqkJOL0R5EpIpTZKtq85zzBGOZ187j0YXH32r1acgEgcdKpPbbAgFZehGhvY3Hvuf+muvljcbORdlOk328qYZ8TIYsTz3y6X42niCxybDxGh/wDXS6YWNrhtunHp60xyYd8j4UkAyEPCSbAYhQQF/wDUUlN+umuQqiLAS2NMJA8lgKSYdrGx2I2sdrHwqz4LEgAcetBorFgLdnH61p+zbAX29KsQxe39fatYnGgLva9qekM4oqxg08jehZmtTTETA81Hk+ASV3kmv+GgAeaxsWvfu4FP78jCw8AGPShVE2wiQnD4ERnaTGMkz+Iwsd+4B221yFnt+6qnrSLXv9anzLNHxE0k0ltUhuQNgoAsqKOiqoCjyFCK9iD06+nWikRbtk6C5t47UzyHM0w8yyuCyobC3OpgQD7C5oMyRoDofvGIsDpK6AeTvy1C482CJ1A1N/ma23soH1pugLZ6vlfbuDEkrGSj32VwFZlAvdbEg9dr324pxFmpXjxvXhEF9S6TZtS2PFjcWN/WvTpc50MQVOx53sfA0ErGcqLljJxPE8TcSKRyb3tcH1ry8QKGt3jjpyeRT/8A8TKLW2INVLH44945EYIDE3v470z0hbyYdNDbiV/rQ0pkXiVve1LDm1z8p9jXT44ddQ+9Lv5NQ3yntPisJKssbRsynYOtwem9iKvGF7Vvio+9lWKMkm4jFvevLBPfg3qw4nCyQwxtrBVxsAePWi432FOui4/2qv74rKoH4tvGsoYoObK3C1alruJKZZTCha7/ACjmpI6n0BZbmJiO3B5q2ZfnI2NJ8xiw5PwKR5iucNCltmPvTOJOMqPRz2mR8OIyACOtKzibjY1VgSODUsWaMu3NBQoeXLfY9aali406yKhTM7ne4HU0IZ4wxIlHuKfFknI9S7CZ/wBxe4veis+zRHcsvJ3PrXmuE7TKn7dcSdpwT8x9hUfE8si3mWNFybMrb2oSfPGqq/8AiQ23Dn6ChznRtsh9zVVH5IufwWXG501qDws8jsNzzzwKQSZzIeFVfvQsmJkfYux8r2/KnikibbZ6pLiICoCyapABcDel+Y4ITRMh6jb1HH8veq7kOF7p7FlNxfY358asPeDqa6l1sn7PLsVhijFSLEbVCCQbgkEbgjYgjcEHoatXa4xGUDhgLs3Qb2F/66VWpcIw/wAQ8RuDXJJb0UGmYWxKHEpbvlH/AJlALEnj8UoG2lrgPb5W34bYZJHVFJVlDbqSNiPGh8FNJC6yIdDDgngg7FSP2gRcEdQa5zGeNpS0SGNGsdF76WsNaqeq6rkX4BA6XpaGsYx5rp61Fisyv1sP66CgGa3W/hsL+5tUDvfejQc2NsvwcmIcJHp3BJZjpSNFF3kkY/Kijcn06kVJnmbIyph4Cfw0JJDEaTPMQA+IdehNgFU/KoA8aElFgUjJCsq6wxALH4WN7cLqAIHkL70NJhHHKt9Lj6ijTEbs4vW62kLHhWPoDR0WV6d5Tp/w/tH2/r1FZC0byrCAnW3yA29W6D+vCu8+wwMmrxUfxH8qkExYj9lRsqjgD+J86izSS4U+o/l+VC7K4VEDwEP65b8A6vpx97fSrdi8aiMjFpAWBF1b923Q7H4WWqwjb3HlTHFKGgQsPlcrfzZdRF/9F6daJyVos+D/AElT4aIxqIcVC1w0csYD2tsS6bH6Usmk76J5O5EIY30g3Hna/SkeHh4AF96sU2axCERk2Ybeh60s2V4EndleXKieAfaiBkxtvx50ThMaASPcHxqLHZwdxfnalsrjFKxRhMMVkJtcA234NGTyyKBbi5sPD0qWIgsqDi/PiTyaJxEwBKngbCnslCNpin8TJ5fSso7vx4VlE2CEt/CthyCR6flUsEO9DG5YnzqUOynJ0SiS1SSPUIWiY01bU7Io4Wdxwa5OOfxok4DrfauZcCttjWTQ2DZAMwbxrkbmposHvUeNwpV7Anej2Li0TRpfpUwjYcD8qFiwT+JHvXLYN/E/U0gafwEur9fzrlWNQrlzHxriXDleKakK0wl5xXAmNjYb1HpI55qWNCOaNJGSvRrJ8WY5BbqbW86s0+ZhAQTwpJ9PLzPHvSbAwKt35Y7DwHifXj70XhIQzEtwLMfW9kH/ALm/6abL0bEr+Zzknf5idbeRIsq+y2FGYdg0S+Qt57elLMY95GI/eNF5a+xHvUmOjc0F+KGdQvmfypi4oDEJWBJA9S4SLU4B45PoNzUdEYQ2DnrpP3BH8ayFIHfUST13ojD4l1+V2Hvt9DtUAWpENYwxjxkp21m3sPuBeuRHuep8f965hO1TLQKRRpksLf150PmR+UelEStuaEZtTen51lthk9B2XYTUGYglV5tz/VqsGT4PvcLKm12UFOgEiE6C3qRY/wCak+FV401b7g2W43HFyOeld5HmTJKAtrM6kjp8w/hVSaIsLrS5KgNa6m99/atYmQz6ZJSoYfCbC2oDj3prneVNhp3jQf8Alye8RivGq5MYfysdubWpX+rsAyM3n0pJPeinHGo7O5IwQCttvCl0q3f70wZVVNQWwJIG/gASLf6hvS6Vjz+9x6Vl2Cb0dLNY3FErIXA33oaKYxkGwPkad5Pk64jUynSfDpfyqlWSUmhX3b+BrKef2TLW6OIcisxHfyrUyLyD7UNOjA28hUNiKlHRSTsnLVLDJao4GBqSVQDRYqCTiStCtiCa4Z65RqCQ2QYkxA2NRSzHvRq6WraS2HAoR3+K9agydUOxj0tvWYbF2PiKA7xSBqrtcUoFhSUUyHEuKFqW6gTqPjsP41lyV32H18Onhv8AnUUegA3VmPj8QG/BGnYDnk/7MosnOd9BDyA7kCtJhZJj+rW441cKOm7cew3ojAYmLvAjRqdmALXbe97aTtfnenc2O9h/XFPGF7JNiSXC90RHcMQNyNhc7kC+9E5efgY+JP2+EfYChJpLyk+/tYUTlxIiS/Ngfe296D7GKtMh1N46j+dEQnQPOps1gtIWHXf3oRWpWgIYlrioHSsgbpUwFKV7F8kdR2phJBQ7xUSbiQCpEWulWpFSgFI6jPjU9xXCpXEj9KIyMmmorL8ECNR9beI4oFI7m1PsMbDSBwOf4fWmihJMjxN2cqWsluFsBa4Fr/8Aehcrh1ToouRq6eAub/ajxOFYk2N9rdbj+vvWZHIF+LxJ+lyR/GmN6LVmOcGLQW+JAupgdIB0uE0/GLO1nf4bre1upIrmZZsirpQd2240hCO73It8RIBurGx3FwLGxai8yzEllKuVKuTYE3bTHr0jpvcg3I568GtY9jrVLC63Zgth8ZN7tpJBYqFJIJ+a224p5NE4tpaJVx3zI2hlH79gTY8khrg2J9r1IrrLdii8oqlC918Vdd9QO/xBenS4oGJ9OptTjTtfSDbp8xHiAOlSxTlk/vA25IEmzr8oPxhw2kjpxsetZGoNxsKS2FhFYWDE7EDxVgrX24C9OTTzssYoyoMmpb7tpIXkjc7gHY7Xqrl7KvwkG3ChXBBsLobsV+Xrtt61zI6ldjDwN2Do3JDAqNjz0sL+9HSN2ep/2jgf+YPoayvLvwx/di//AHj/AO1ZRtgoU/j38fsKwY9/EfQUPWVAsEfjW8voK5OKaoaysYl/EHyrXfnyqOsrGJfxBrXfHyqOsrGJhim8q7TMHHBA9h/EUNWVjExxbXubE8bgHrfa429q02IJNzueb+dRVlYxN+La97783qc5xL+/9h/KgqysYJOYve99/QV3/a0vGrb0H8qDrKxgh8c52Jv7Cn2W9jppoo5EkgDTLI0UTMwlkERYNpGnTe6Na7CqzVqy7t7JFBFhtLmBYp4ZYxIVEyzszavlIR11Cxsfl32JU4wobLcUqq5glCMpdWMbhWRRqZ1YixULuSNrVLFleMZWYQTaFtrfu30ICoe7tayjQQ1z0N+KfP8ApEU69WHb9cAJ7TWDWwkmEBhBjIh2kLb6+AOBVkTPExGXYjGmNkWKOfCKgkuVM+Hw2HTUNP60XCsWJXTxpewIxig5tlGLw0/cSxuHLmNPga0pD6LxEgawTwRzcVPmPZyeMbPDO4fu3jhYySRvoZyrKB8QASS7JqUaDc8XzNO2bSyJKiaHTGYjGqS2v4pnhcIRYX0mLnrq4FNsF+khIRpjwzaGkaRkeYMqh1lWRYCIg0d+9O7F9lHO5OMV+HIcU6K6RSMXbSqLHIXYd33odQFsV077Hz43rvNsgxWHaUPGxWFgkkiqxiViFIUyWsD8a7HxFPpv0ko0H4b8M4hMaRG09pO7SONFtIIrBtUSEnSQQWW29x3nX6UjiElX8OEZ0ljVg6HTHNYuHZoTI5vq3V0G63Btc4xX1yLGlYmSCVxNG0seiNnJRXMbGyjoQPZ1P7QrvIuzmKxgJhS6h0jLEHSHdXZbkA2/uyPVlH7QovK+2qRwRwvA7qqorFJu7LGLFSYqIg92dIBmkVhvf4CNJXfWT9ue5mmmeHW8uIXEjS/dqsgGIUixViVIxL23BBUbnisYWrlOMVnth5w0QDSfqnvGpBYM4I+AEAm56CjMsyvGSwLPGw7tp1w3S6yPoszC2yXdBq8SB1F2+A/SgY4YYjhwe4VO7YNHq1qjIWJkhchSCuyFWFm+L4tlPZvto2DWILEHCTSSOC1hJHKkKtEbD4d4VYNvZgpt8NYwJjMrxiBtUUpQPImsIxjZotfeaXtZtIjkJ8AjHoajEWJQqHDwqXVNUiFUVnAcaiV2+Bg3jY3q0v8ApXYlW7izfAr2aMLJCkved2x7nvLlPgJ1lfiYhRfZL2v7aNjxGDGIyryuxDX1s5VUvsPkhjijHkl9r2rGCcx7L4xFAjdcVrUSFMOskrCNwCJGHdjSrC29LcF2axktiuHls0byqxjcK0ccZclWtZvhAAt1KgcinGW/pEEenVh9QVMIos0d9eEWRUcGWFwoPeMfhAYWFm5vk36Q1dVD4e7aGSRg8alg2Elwh0sIdQ2lDWkaS2gKukbVgUJlybHakAw+J1OpZB3Ul2S63ZPhuRdk3H7w8a1JkeNZghw2ILsC4XuX1Mq7FwAt2AJAJ86fZn+khZIJYkw3d96JrkSJsZjAW2SFC/8AcAXcs51HUzVtP0lgidXwwZJ5sRM3xRswM0kEiqO+hdCF7m26G+oEaSoo2zUI8v7M46YxqmHn0ySKiMUkEestbdiNIsQbnppPhSvE4iTUQ9wwJUhlFwRsQQRsRVvH6TT34mMFz+quO85MeYnMCb6OpJTjz8qpUpGo6QQtzYE6iBfYFgACbdbD0FCw0d/im8fsP5VlQ1lawUf/2Q=="/>
          <p:cNvSpPr>
            <a:spLocks noChangeAspect="1" noChangeArrowheads="1"/>
          </p:cNvSpPr>
          <p:nvPr/>
        </p:nvSpPr>
        <p:spPr bwMode="auto">
          <a:xfrm>
            <a:off x="1587501" y="-804863"/>
            <a:ext cx="2752725" cy="1657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8" descr="http://4.bp.blogspot.com/-y8jOoUd9ntg/TXqjSLCjFYI/AAAAAAAAC7s/WU1flW4A7uE/s1600/45%2Bromans%2Bimage.jpg"/>
          <p:cNvPicPr>
            <a:picLocks noChangeAspect="1" noChangeArrowheads="1"/>
          </p:cNvPicPr>
          <p:nvPr/>
        </p:nvPicPr>
        <p:blipFill>
          <a:blip r:embed="rId3" cstate="print"/>
          <a:srcRect r="1834" b="10811"/>
          <a:stretch>
            <a:fillRect/>
          </a:stretch>
        </p:blipFill>
        <p:spPr bwMode="auto">
          <a:xfrm>
            <a:off x="1126446" y="3915034"/>
            <a:ext cx="3674834" cy="2013569"/>
          </a:xfrm>
          <a:prstGeom prst="rect">
            <a:avLst/>
          </a:prstGeom>
          <a:noFill/>
        </p:spPr>
      </p:pic>
      <p:sp>
        <p:nvSpPr>
          <p:cNvPr id="2" name="Rectangle 1"/>
          <p:cNvSpPr/>
          <p:nvPr/>
        </p:nvSpPr>
        <p:spPr>
          <a:xfrm>
            <a:off x="5641847" y="3491986"/>
            <a:ext cx="6096000" cy="3170099"/>
          </a:xfrm>
          <a:prstGeom prst="rect">
            <a:avLst/>
          </a:prstGeom>
        </p:spPr>
        <p:txBody>
          <a:bodyPr>
            <a:spAutoFit/>
          </a:bodyPr>
          <a:lstStyle/>
          <a:p>
            <a:r>
              <a:rPr lang="en-US" sz="2000" dirty="0">
                <a:solidFill>
                  <a:schemeClr val="bg2"/>
                </a:solidFill>
              </a:rPr>
              <a:t>Nero titles:</a:t>
            </a:r>
          </a:p>
          <a:p>
            <a:r>
              <a:rPr lang="en-US" sz="2000" dirty="0">
                <a:solidFill>
                  <a:schemeClr val="bg2"/>
                </a:solidFill>
              </a:rPr>
              <a:t>	</a:t>
            </a:r>
            <a:r>
              <a:rPr lang="en-US" sz="2000" dirty="0" err="1">
                <a:solidFill>
                  <a:schemeClr val="bg2"/>
                </a:solidFill>
              </a:rPr>
              <a:t>theos</a:t>
            </a:r>
            <a:r>
              <a:rPr lang="en-US" sz="2000" dirty="0">
                <a:solidFill>
                  <a:schemeClr val="bg2"/>
                </a:solidFill>
              </a:rPr>
              <a:t> (god)</a:t>
            </a:r>
          </a:p>
          <a:p>
            <a:r>
              <a:rPr lang="en-US" sz="2000" dirty="0">
                <a:solidFill>
                  <a:schemeClr val="bg2"/>
                </a:solidFill>
              </a:rPr>
              <a:t>	</a:t>
            </a:r>
            <a:r>
              <a:rPr lang="en-US" sz="2000" dirty="0" err="1">
                <a:solidFill>
                  <a:schemeClr val="bg2"/>
                </a:solidFill>
              </a:rPr>
              <a:t>soter</a:t>
            </a:r>
            <a:r>
              <a:rPr lang="en-US" sz="2000" dirty="0">
                <a:solidFill>
                  <a:schemeClr val="bg2"/>
                </a:solidFill>
              </a:rPr>
              <a:t> (savior)</a:t>
            </a:r>
          </a:p>
          <a:p>
            <a:endParaRPr lang="en-US" sz="2000" dirty="0">
              <a:solidFill>
                <a:schemeClr val="bg2"/>
              </a:solidFill>
            </a:endParaRPr>
          </a:p>
          <a:p>
            <a:r>
              <a:rPr lang="en-US" sz="2000" dirty="0">
                <a:solidFill>
                  <a:schemeClr val="bg2"/>
                </a:solidFill>
              </a:rPr>
              <a:t>Domitian (AD 81-96) title:</a:t>
            </a:r>
          </a:p>
          <a:p>
            <a:r>
              <a:rPr lang="en-US" sz="2000" dirty="0">
                <a:solidFill>
                  <a:schemeClr val="bg2"/>
                </a:solidFill>
              </a:rPr>
              <a:t>	Dominus et Deus (Lord and God)</a:t>
            </a:r>
          </a:p>
          <a:p>
            <a:endParaRPr lang="en-US" sz="2000" dirty="0">
              <a:solidFill>
                <a:schemeClr val="bg2"/>
              </a:solidFill>
            </a:endParaRPr>
          </a:p>
          <a:p>
            <a:r>
              <a:rPr lang="en-US" sz="2000" dirty="0">
                <a:solidFill>
                  <a:schemeClr val="bg2"/>
                </a:solidFill>
              </a:rPr>
              <a:t>Greek word for Latin </a:t>
            </a:r>
            <a:r>
              <a:rPr lang="en-US" sz="2000" dirty="0" err="1">
                <a:solidFill>
                  <a:schemeClr val="bg2"/>
                </a:solidFill>
              </a:rPr>
              <a:t>dominus</a:t>
            </a:r>
            <a:r>
              <a:rPr lang="en-US" sz="2000" dirty="0">
                <a:solidFill>
                  <a:schemeClr val="bg2"/>
                </a:solidFill>
              </a:rPr>
              <a:t>---</a:t>
            </a:r>
            <a:r>
              <a:rPr lang="en-US" sz="2000" i="1" dirty="0" err="1">
                <a:solidFill>
                  <a:schemeClr val="bg2"/>
                </a:solidFill>
              </a:rPr>
              <a:t>kurios</a:t>
            </a:r>
            <a:r>
              <a:rPr lang="en-US" sz="2000" dirty="0">
                <a:solidFill>
                  <a:schemeClr val="bg2"/>
                </a:solidFill>
              </a:rPr>
              <a:t>, or Lord</a:t>
            </a:r>
          </a:p>
          <a:p>
            <a:r>
              <a:rPr lang="en-US" sz="2000" dirty="0">
                <a:solidFill>
                  <a:schemeClr val="bg2"/>
                </a:solidFill>
              </a:rPr>
              <a:t>	Common title applied to Jesus</a:t>
            </a:r>
          </a:p>
          <a:p>
            <a:r>
              <a:rPr lang="en-US" sz="2000" dirty="0">
                <a:solidFill>
                  <a:schemeClr val="bg2"/>
                </a:solidFill>
              </a:rPr>
              <a:t>	 (700 times in New Testament)</a:t>
            </a:r>
          </a:p>
        </p:txBody>
      </p:sp>
      <p:pic>
        <p:nvPicPr>
          <p:cNvPr id="1026" name="Picture 2" descr="Image result for Emperor new testa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7370" y="680742"/>
            <a:ext cx="2381250"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6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0381" y="78295"/>
            <a:ext cx="10931237" cy="769441"/>
          </a:xfrm>
          <a:prstGeom prst="rect">
            <a:avLst/>
          </a:prstGeom>
          <a:noFill/>
        </p:spPr>
        <p:txBody>
          <a:bodyPr wrap="square" rtlCol="0">
            <a:spAutoFit/>
          </a:bodyPr>
          <a:lstStyle/>
          <a:p>
            <a:pPr algn="ctr"/>
            <a:r>
              <a:rPr lang="en-US" sz="4400" dirty="0">
                <a:solidFill>
                  <a:schemeClr val="bg1"/>
                </a:solidFill>
                <a:latin typeface="Castellar" pitchFamily="18" charset="0"/>
              </a:rPr>
              <a:t>Christians Refusal to bow</a:t>
            </a:r>
          </a:p>
        </p:txBody>
      </p:sp>
      <p:sp>
        <p:nvSpPr>
          <p:cNvPr id="7" name="TextBox 6"/>
          <p:cNvSpPr txBox="1"/>
          <p:nvPr/>
        </p:nvSpPr>
        <p:spPr>
          <a:xfrm>
            <a:off x="865682" y="926031"/>
            <a:ext cx="5420817" cy="2677656"/>
          </a:xfrm>
          <a:prstGeom prst="rect">
            <a:avLst/>
          </a:prstGeom>
          <a:noFill/>
        </p:spPr>
        <p:txBody>
          <a:bodyPr wrap="square" rtlCol="0">
            <a:spAutoFit/>
          </a:bodyPr>
          <a:lstStyle/>
          <a:p>
            <a:r>
              <a:rPr lang="en-US" sz="2400" dirty="0">
                <a:solidFill>
                  <a:schemeClr val="bg1"/>
                </a:solidFill>
              </a:rPr>
              <a:t>Emperor was addressed as:</a:t>
            </a:r>
          </a:p>
          <a:p>
            <a:r>
              <a:rPr lang="en-US" sz="2400" dirty="0">
                <a:solidFill>
                  <a:schemeClr val="bg1"/>
                </a:solidFill>
              </a:rPr>
              <a:t>	“God”</a:t>
            </a:r>
          </a:p>
          <a:p>
            <a:r>
              <a:rPr lang="en-US" sz="2400" dirty="0">
                <a:solidFill>
                  <a:schemeClr val="bg1"/>
                </a:solidFill>
              </a:rPr>
              <a:t>	“The Son of God”</a:t>
            </a:r>
          </a:p>
          <a:p>
            <a:r>
              <a:rPr lang="en-US" sz="2400" dirty="0">
                <a:solidFill>
                  <a:schemeClr val="bg1"/>
                </a:solidFill>
              </a:rPr>
              <a:t>	“the Holy One”</a:t>
            </a:r>
          </a:p>
          <a:p>
            <a:r>
              <a:rPr lang="en-US" sz="2400" dirty="0">
                <a:solidFill>
                  <a:schemeClr val="bg1"/>
                </a:solidFill>
              </a:rPr>
              <a:t>	“Lord”</a:t>
            </a:r>
          </a:p>
          <a:p>
            <a:r>
              <a:rPr lang="en-US" sz="2400" dirty="0">
                <a:solidFill>
                  <a:schemeClr val="bg1"/>
                </a:solidFill>
              </a:rPr>
              <a:t>	“Savior”</a:t>
            </a:r>
          </a:p>
          <a:p>
            <a:endParaRPr lang="en-US" sz="2400" dirty="0">
              <a:solidFill>
                <a:schemeClr val="bg1"/>
              </a:solidFill>
            </a:endParaRPr>
          </a:p>
        </p:txBody>
      </p:sp>
      <p:sp>
        <p:nvSpPr>
          <p:cNvPr id="2" name="AutoShape 2" descr="data:image/jpeg;base64,/9j/4AAQSkZJRgABAQAAAQABAAD/2wCEAAkGBhQSERUTExQWFRUWGRoaGRgYGBkaHBsbGxwfHhoYGxwfHCYeGh0kGhkgIC8iJScpLCwsGh4xNTAqNSYrLCkBCQoKDgwOGg8PGjAiHyUsLCwsKS8sNCwsLywsLyw0LCwsLCwsLCwsLC8qLywtLCwsLCwsLCwsLCwsLCwsLCwsLP/AABEIAJ8BPQMBIgACEQEDEQH/xAAbAAACAwEBAQAAAAAAAAAAAAAEBQIDBgEHAP/EAEEQAAECAwUFBwIEBAUEAwEAAAECEQADIQQFEjFBIlFhcYEGEzKRobHB0fAjQuHxUmJyshSCkqLCBxUzYyTi8hb/xAAaAQADAQEBAQAAAAAAAAAAAAACAwQFAQAG/8QAMxEAAgEDAwEHBAEEAQUAAAAAAQIAAxEhBBIxQRMiUWFxgfCRobHBBRQy0eEzIyRCUvH/2gAMAwEAAhEDEQA/ACLKtKjxcjVm1hskKQjZUl28ITp6ZxnrrT+KDz++GcM7alUoJWc3oxJdxQEngfMiMEKDe8sYmFoAmB/Cagh6ON28GOy5AdiTuGEAHeBWkCqkrQ6q4TVxx4cz6CJTp4ThzdeX8o0UXByHpygFWzgEQ+VgarWuXOAClFJUEkKLuDm+j8vaC7TaFJGyGQkVJAUxPOOXpZpcgicCFUo6qklqhuD8IEm2oTEBacNKFxka0bJ6+mcP7Oz5E4Ddbw6w9oCp0KAxAbJG7UH78oPRbEFZKzhZ8qP+n1EZixUVjY4QCCdK8efpDZaqJIUzkGhG415MIE0wKgxPE4nyr+JnpCQSlVK5hgWLkPpl7QVhQyi52dHzOZffGfutBM4KVuJB3fzHoD5mGV6S9nEAkvV+FCWOv0joA3E2nGwJfYbcma9A6ci2edTx0gK23sQkJSlhxYV6EmBrjtiEYu8dKQXxAEgAab9+/KPrys4LBAJBDg1qkgEEcwXjiC1zxPExxcSguUnHoDUbnp9mGP8Aikh/wwqjs4y5AYi7+3RF/wD0EiSUSFq7qYtILEUDnZBP5XzD6Eb4stilBycTsPCc2DMaVDQCUi7Z9Z3cFjSx2iTNUR3aQyk5VBfllWhByiN52kIJCUJ1zowB1bOo+9UPZhTzlhy7JVWr4TUv1ZuMH9o5TFJdJcKUxzemh4kwIp2qbZ0sDmV2TtIVTMCgGVQYaMWyZzSkM5MxKg5ADjqR9/SMrdkxAmDvHDkBBYsCp6q9hzMN7dMUlLAlgGLANrWogyg3YFpy+IwmLQCpkpUlgTRsqfPtAV73wsB0YWIzABPBwRR9N8DXAScSSaFwKuzVPT6QTabApX4YIwio3nppHQA7m/M5wIPbL0mS5ctKEy1TVAklbBIAarOASScv5TCux9sZs1SpK0y0qKSApKSxdkkM5D7Tgu1OUQve2KC8AG0JTKDYslGvBwYVXLPwWrHNSQCC+FL4QSGOHgQMqwxKYtkZnT5TU2u2rSkJCwlmATL2aDeB0zJgpdqUEuSmhAUpQOjPlCy1TwrEqWorDjIEAgZHlFM+1JWCXB0IeoNKU3aRw078jpBvaNxeZYpIdTHkcy4LcOOQzgW8rYru0vhST4gGxOM6tk1esVXTMooKarH3CvQvH15SiFqfIhOEDXLEHFGChBUqY6zzGTuOcpWIrOJILAsCf1zEcvW3rQjHLaan82HMNnsn3eArBKWmWpxsk+bM43jnwgWWFqmDCcIUWJ4aiAFtxcWIvxO2xYxzZ1ESwZ6gFEZAEgcA3qd5iyz2lKsi4GenvlC+9Zuj5pH27xRdNmVtTHZIAGeZLaat8wJXdmeBtGrhS9oAABwWD131aAbwtKpZw1B0cN5iIovKQe9UJ4Il0U+zTUJeqqjMa0gydYE2iSZjqBUHdWyw5aND1ojNhaAXllltQAClUdL8cn84omXoqqghLDMajq9T0hdIthKVJUp1JBrliTlibhlAtoXsA0rwrvNYE0dhIaEGuLiaOXeAoRkW3Zc4S36ChTpDUB8WI1NK/EF2C0y1ISHYgMXAGjM8E91KUkkqAU9CSCRuyppHqS3uOsJwy94jEqtFoKUBgnEfdqsN7n0hXZ72VjCTUKccQeG/lBFrtQViABcVBGoNPWIXddKgQogPXN9kndx0hppGmhDjMWDvbumSwB2asEySg6RC1SmUdFDSmmo4QKqexiYHcLiGcGP7slMkKbZALnjX9t0OL4swdz4ELfnQMPMekAT7YkyEIoNkU/qDnqSBB9gm99ZjioVBYL6EE/U+UVpQujH0gsbFbwyyzcWEgUIGjUIjM3uru5pB415Ub584eSJwICkLDpABGlBRwziMlf8AasU19AXPN8vWCpoGsBKHwpJg82zqmLACSAdW04b4e2a6ilJFAHDDlqdDEJCgfxFnkX1rhDbueukF1Mtj4iPj6xFqKzUSNvWKpr2uTwOJyXa0oQEgjDlzJz884SWecZU0hORyA1cVHrE7RKmY0owqd3IZsubB4jIDWmViSU7aaOCCHYMYqojfRueSPuJMKnZakdRe3qDNJd9gWqcgzkgBSSlKMmADjFvrWK7XJK0M2QUG40+YjeF493MloxFK1KSEhqbTgjJhQQxmTwNoqqYCkjgkNm9vtLWp728B4TGXiSlAlgMAz/zHN/fyga0qtaJUoSZgTid8QScKX2SklJUN7DeDGrl3fJmzMRGNKc0g4RnqWyzygPtVaEhAmgAJCgFAVwgkJIyADO/SG6jUqop0lXF8n55xC0HBZm8MTAWrsstUxBMxS8ZPeLNSDvzJLjJ43ClfgEJKiQlAJJrSmfLWA5UkqpxY+dG3/rGomWREqzLYAlnJOfD1ircu3jvRIRib9JhbVeHdqV3dFu4U+XACDrpvVVoUZi2JZKFOHDvQjdUvGcmLeYA+jmDezctRnGSFBImMSd2Eu/kTFmo0aLQJAyM3itPWJqgHg/TiPxIVMmSkBATtpfPQ5knkaQ2lWXv1TUiYGSXGgw1D5Za9YEve2gKCZagVqUrJndVN7gPVuOcctKQmaEoKghghZFcRTmA2/Z/aMOou1AfnnNOlaozDy+fuTVdqVFSZWSQSV6mmSXGX77oWFapiUrlKWg4giZtZgkeYHTMwwu624bT3ZISkS1PkA+tTm7Qqs1tRKXOQSGJcF/YxVSptTBYi5wfbwktSoHO0YHEbzSGJ3U5jd8wEiUADMIbEWFM0pGnB9eEM7nlpVIE5e0lWJQTvYkV3imXvFdqsClJDVUz1oKlyeQJygVQhsx1EC9zEV5WLvGwljzYM9ecNbusktEvCEBJGaiKni+/7rEJVkSpRxKACdkEZZcWiy1W2WlIAlqVoFFTkuBUsw0HkIHUFyAgOJ3cpdjt9/SCWyYSopSkBxmAQ7bn1jQXCpM6VhXVcstzBqD6EdIzUi0q78hZ8KSMtaewpE7uvjue/apKCBzox6Vj39OalEbcHFveSu2191/KHXtbkLndyjwId2oCXY9A7c4Dm3gEBgjD+V8+FIUSrehIWgUWogg6lmpyo7Q1nyEzZco02VA0NCTp5isVNRp6dhuXujHqebwaZasLKcmSslxbFVEucWE5JBrhGvGDbLdiQ6QHxVO4AfJcCDpMzZUeJ9GA9ojPnd2jMgqLEgcKF8m0G81idxvO9vWWimF7oGZi5nZxJt0yYcPdpJUQcsTt5PXrB1sUUkpJIAJZLkA1LFsi++I26h1D55ZZ/ZiuykTJ0lJqDv1AFB1CR5xTpwW7x4ETq6YpsEXrY/PeaW4roShJmTQMakjTwp0AHqYCtt3KWovJVQnaBTgI3uTqBDFVoad3azmCpDDQB1JBehZ9PKPrxtgQXSSEnPCchy/aJqxNUbl585xFA7sRqkgsgAUzbfu8hA0yaDjSrZUkOC2eQb1hqmQgyytBU4OZpu+o9YThWKcgAPXI6sCQCdziD0mz6Yv5j/P7j9QC1Lu9I8uyWJUplVUoYn3EEFvjzglK8UxINAVD0Lk+UU3gjCBhIKiqqlAHOlBkMsoCmrU4OIKA/gBD6EOzZc4S5DszdT8/E9plYJgX8JLtJKxETUio9sm+98I1zciHYxsrXY0rkOkliBskVGIEjzAduMYmzqIKkqzSfv2g2pg0hb/xx7SQEhiDNfYOzUyfNEzC0sS0ByWBIQlwG6w3RNSgFiWBdQ3EEYubpUTDNNowyUIFAA3x8Rmp2ITCSQUlC9BWh11jUpr3bGTscyy1BOJQTLdjUJUadA59G5xnL2mkHwFIDGoIHrmYdyyJrKI2hsne4HuQyvOKbbdImEB6Aprm2dDrV98JZ6dEgkRnfcWvFM+djwJBZ1oUNx4FufpBSbEEiWy1gnNlEaP8AWB03Z3c9CM2UtjViEh0+hh3Ju1S8JSHwFL1H8GQrmSYhuLnwnKqEMAPl4pvS2qQnBjUauCTkPLiIDu6acaVkuUqBrWGFpsxJAw1GIVFctxcaa/rFKLmmJxKYNw9mb0gXqhVKg2Mdo6QeurVcj5b7zRWu7+9ngLJeWpCwRvSp0+hIhna5qijCDVxnrwgWQtImEhQPgq4qw/aCCKuKvCdM7PTBfnP5mkQIBOtSk1UUpABcB6kZGp9oVzVJmS5pVQOgNvqDkeTwxvSoI4KHo/vCSQoqSsJeredemse1VwoI8R+Z2w2ESy47VLXOkhKnUzlI0KU7RPXLnGpvZOKStKakgMOvHzjC9nLtXZrSZs1LJwKYuC5JDCmucHTLymTFrWHJUGYaJ0HCLqopo16ZuOZno5KWYWMTWqyoQMaBXWpPI1OTgjpCu7bWrvwrIuRT+kwzlJ7pTHEBtMFjqOGnmBHLFcMybaAUACXid8gQRoK5PGkdQuxlY8qbH9eskpJaqjeDC48oddSld8opqtmTlmcy5yYP5xp7YUd2mWpCpIlsrNClFWjMTU1rvblA6bpRZ7RRyAjaUTmS9N2X3WLpslOJU1ioEJILGin2ixyBB9IwarhmG/7zQJKklOLki3nx9ostl5FCFrlykg0JJDmrex3Ri72WVKUVeIEigautNMo1SVY+8Q1CDiJ0z9WrFFuuGSsFlLStTnbSQCTWjpD574v0mpSlfdf1tf6yXUUSTZY8s0tKbBJQKghLHUZqUrhqPKBrOcKFirnUkvX8p04dY7ZpgTKkpUQ0tDLcsARo/l6RTa5gUMSFJVmThL7q9IQ9RCxN/eV07AAGKp6lEM5YnLfpDtMwywkgA4QmhP8ADH1ls4QCpnJ4ZcIrRMJJ3nL1zjlRg6c8QNoVyfGAWy+pmAjClJW+QA1147McuiyhM1BWQoKVhWNCDsqHKvrH15WIKfCtJU7s++pGcSsFhmKWRhw4phwmoxEPXPQB8o6XQpamfXx+ekndWJz7Qu/uzsiRKUpCSCWqVEmoehekK7smgTEIyZT9WJ+I0XaRfeyEABipSQQdCAoEHk0KJd0hEwK7xLhzh5pIbnWFaeqp0zDUMSxJIvk4AAjhup1gUFhax9+Y6sszZFW47nKz9DFdtmUACnJ8T5YWCRQ5uov14QKbelKcKikUFCa+EjLrA0xQUqldpJDfwvVo4aikWloG+puBiu2TM823fEDS5/dmXMzwqR7Vgy02VYclNI7YrsE1IKiyaZZksMqfdYs0danTRi/H+Yn+RBqOhTw/EfXosptElQ8LKZx+ZIcNucFukRtlkcYyCQK5vsmoPIO0C3rMMwJAWykqxJcAORTPc0Tl3ipKA5MsEZFYGb0iRKi8xQBDS2cpSJYxBgsJU/PF8N5CFSbKpS/wg6sQU/8ASXI4RG9cRluFl0kHM0TkwG7lwhlcElKJRIC0vQvTm7PAo4p5XxvDZ7gqYReSQpCaa+3/AOopMzZA+/ukfWi0VIJxJKgQ9Tl+kTsthVMISBhG89chqawIN2NusbpiKa3YxpapjypQlkUw4uAwMH0zBpq8YO90YV4h+bd97iD1hxbwHOEqKXI3Atr6x277OFpYh2MEdR2ZuRjrCqaU9nvuP37zdmaFSAtNWKstQSXH3qIzgtBmYlJYgbTEs44DUnOJWK9u5sykhpmGpTkWdzhLVoSYjdVoVgKEB+9bASwoR6PQUh1Wt2tMC/rM9U2MftAzeoPh2Tw+Xicy8MCRm7JUKPpv6RGddwQVKWoYhkBly/qPxAtvsiiEbwmu7M9axEqMbL06R5PWF/8AcO+CVMxFNBpX73HSCu9TLQjEnCKVKq76aAVhYlQkyklZAwmpFfFy6V4RRawpRoAXqGGmb9Xgc3N57Eb2dIWvNZBBIyxbgA9CaQtwqTPwkqDEuXzAq3xF5mlDPkkUzYsA9edepgy23dhl/wCIfEoFzltA/lTvoX6QQpkrfrA7QBrSFstBlIT3a01rhSnJ97isfXZaFLTiUxoSzsCxzbJzujq5S50pJSU4aFyXUejP00imwKMsMQ7gsKO4OedGJguzXkcQgxkpl7jEEsGOqXDROyH8MgFinQAkqOT0006iB7RdC5awpegen3kI+FuwEMsJDkkkkBxVqO+0pso8lJidtsDM6xIS5MHlWlRUpK3KcJpxH23Nob2abLkyzi8WgBrz3n9IS3hZjL/EEwYsTMk7zUEPk1awXMmEoSvCUOk7Ks/Pl9iGdgyoKnTj3i+0F9vWUWm0CcFJIemJJ3H7+YOTOMqUVJDt+ZwABoKVBpRvrCy1SVIs5ISy1FhWrHVuAPrF912FU5grZGFDqcV2A/IguIHsW2bzxfA+mZ3cL2HMIN7mcQkkjDtNma5VyO/nCu9JrKdJVvBJD01ocouvlH+EmAjalKZ94U2/UEesZ+dfICQUI295IwpO9I16+RjyUmfI+s7v2x7d16bZD4VJYP8A1BKn4EAkcGg++LeScCVhTljnrk4JIJer8owlz2lQmkOSScRGeIiqs9Sl42d53dLUQtKyAQCgg1ycGuQijb2ZABgC7niHWO0rSF4VBJ1dshTwkMaloWS1JWsrSEy5mA+HLET4m0I+YLuOzJmWVOPEFBa6vQpf3ozx9fNmRZx3iKgFLgHQliecI76jaIZUckTPXjKmyyFCYpR3jEMv6meHN03j3wSFhy+FY8Ls1X0cU6RydcapiMWJxpWjHNy9OUDzF4JgwpDE7Zc7mpxpB/8ALi2fmIqwp5vD7zsiUrSycKWdncszivGOzbcEKzGyVDCAdc8qDKCb2saEyxM7xKiAN1aUSlIy3Qnte3UElzlpXPnWFOu1rxqtiMJtsC1BQyND6/fnELZKaacKgmmYS4BPB9z+sK1laRshwg6alm8tesMrtvaWuWUKTt5lgwfe+kGtIsL83nGYKbHEVXtdypZBJxYw5OdTvg25g6QHw5sWdtWb79IYC0o7til1HN65ZDlwpA6LQVTQEglSg+EcMzwDUr+kNqo9rMsFCCe6YJa5ikL8RNavqN7QZZZoAINAx0GtfXfpBVsuWZMUJjuaEguOnOFNjJCyVhlapejDIHeWhK0juxCZ1CXMhKUStL6QN2gsIVtA1Kmqt9cgGcAD6Q7vBlJUpmUwZtN0A3fYhOBUsbaVEKS9AcwriCDHNvZm84jdp0iq5JZCUqWXAUQmuimSOjgnpDidbcCcnBrUlsjo8Qtt2BKRVwgthyFN5Z8zDS7BLWFLWkFhiKFJCsIOr61owEEveO6EyMgyOeIssCthBVTWoP3ui/8A7wZa2oKVYuBw674rty1qWKDCcQSwYEOAGGgoaRUuzITUBzvJfyGsAyFcnrOr3sCEWmdjJbICn395QLZ7apD4TnE1WlIcOas+Qr60gSYsA+IRwi+DNXT1qS0trmH2KUVKpVjtNuGcP7jkpQllpOy6QAaDCS/RoXXbaUyjiSliHLkOzVoHHrD1K0JG14jtUoOIZ6PWF23CwmSzBBcwTtIlDIQzYmCjSm4iuj9YX284QRLSpRSgJD0HeaqL/lALnnA99W4LnULgED6Ry7L6U4UtiklaVcixfdQN6xWKJwFk1OtuveE3L2ZCge8JWlXiNXUouKasKnn1ZlcN3q7gpM10yCpBIAIIp3YrUUOmia5wXayQcCfC4B39DptV6RNFmlSgUoopYSpSXVTCpWElyxJfPcIUVBFuZfUv3egGJG32aWuR3YH8Qf2VkC+vVq65mSuXZkAzNtZZgpTJRuPH9I0ctatWdXGtIy1tCFz1S5ugeWdH0ca7vuj0v04H4gVqaAbuTxIBRmJJStYfERhqnJyBXe8FowS5gx0JAAf8qR4U8DqeJiNkCZTEFRUHofD/AKfOsGSrOhaStY1O/lpHqtUEbENx9PnvHUdKyp2rCx6SxU9KyVOVAClXzB1LnT0hYuQlTBg5xMG1Skqf/a0M5ktElJQCC4zBfewNPXlCWfObCpjsrSaFt4hNJSagUcnEqq0h/TF2HGYdY7tSZyFqTsqdhUOpIoSOp5w+tstBAx6F/wB+EZ22W59gg4klQBelTmzZxcnAVDGokDCEprU0foCc+Madfeq9mwvcm3pj9zFoIjkvewAz6+E7edoxlQzp8+kRu68EgIlknGp2ZOKgauWyA3iprHbzkiWohCi2oLHo+ekdu+WDZ7UcimWVBtwCvT6xVrKQfT93pJtO5FTPWUW66DaFIWtylacUpCaPVsSiWbRgNG4wq7W9mk2ZMlScylplX28/Yt/lhvcvamVNmyJacTpQxBFB3aCSd1cOm+A7/ld7JmTMZKgSrCzsN5P5RU5xkq5VwOk0QgqKWJtb5aYczTLWlQzSQR0Mb67JfeSwHcAqAJbwjIeVOkeeWipjcXBNP+AUUmuQ50HxFDqDmLpEhsRpZLOtigJyWSWrq5GdKe8U2+YZp7oD9yPj3MQkAlUhK9olasRZiWBOY5jyij/GGWFAZqo75An3b34ROFI5zPVWIx9faELJEhIGWI1G/UHlpARUwpn7b+sGy7ay+6SFY0pFMJKSMILA5OynHIiA51qxzAMLHJ97UyhlNSQfrJqqcEfSOrtugmyrWo7SwcD6Jep6v9vAEmRglqKg6kYU00UQxPzGqvJfdyhhTiOIJHAClNAKHzgK3y0yrPhO0pSi53q3/SIiWcb365liDimsRookN1DZQqVNShYl5Yi5Jo1XrwAENELoKZVfU/o/xFK5MpS8UyrpDEaHl69Ip0tTYfnMt1VMVNOCOR/8MktB2SmqSxfKh4HnDm7LJ3UoryXNILsScIqEACpJz68IQW+ciW2DbeilCgHDy600jVXRegtJSuUNmWGwn+Jq+/tFlYvsB/UyqKjcZCWrHORMXiSlKmQlwHJHjUBQgDLnwgCfKBmnJ3PUAv8AfSGN5TO7qUbLunDoeHCM8m2hcxzvBHmIkGBiUVAAh3S5SFAsWKiSWelKAPuHzEZc9yoo2ihYCgNRT9R1hfeU9RqFYWerPwpuy9YFlTlSZbpIBFXd3yFQ1XKveHU6AqKWvnw8/nh4wHZqSItsEX889fnhHttDJrmfkfWO2JBWmpw7KQCVMlQSag6qOjNuMBT7TjQhWWJCD6RXLneEH9gFOR1r5xEuGIPpNTUjdp1b0/Ebz7pVhClF2luPOtOAMDLl4UviA408h1h52fSQjETsnQ7yB6Mco7fUhBQWSkFLkMB5RVp2QVA7e3lMdywQqsxVrSD5+8DYX6QYsvibUU55/pAS/EaZgHzrHNamysfPM9Ra6TXXeE42NX00dwPrBnaqwB8aVEHJtGwk/EU2Cz/iJy8SfeGd+odJ5n+1UQUDZ5zVcATA2uQoan2gizWZeDwqG0aMcilQf2hwmXtJFDQFtxpWHVosKUycaphSdBViK8W6NFJ1LBu6OJ0aYIASeQPvJSpwUEnQlJ/2v7n0iy8wiYZYUigSXUSz1JDMXABJ3QqueaSpSdDtciCz+R9IOtZOo2XLNqGAOZrUab4QXBF5oHIF4HJtKUkbiWrX+k+UKrZYTMtiACEhnKjkAkuT5aQZbkipTvTQ5iPrXZFEFYBqGp6+0UU6gQ3vOVlDU7RZeKilIUguGLOG9iXp7xcb7AlJlEKSMGIkAnFQMS35Q/JzA8xCVJViOAJDqUqgSMq7yd31id3SUTE4pSysYSh1JIDUcB2JygXFNBaLWrUddrHHQTqpzhxUEZxQuo6p94ONg7tIDggPlzfKI2iz4cB0UkKhVFgrhhwCJr71q0ezvkqR72ls1P4ygf4z7xbOArTMZ8Q5H9sTnWV56i4Ad68osmyHqgpVwB4H6xv1dXRVgrHM+TWi5FwMRbeM78RQNatHbBPARaA7YpEwdQlwPSJXvYVBSllJCS0AK8CuSvYw7etSidpvBAK1BeL/APprKCrwSCH2V+zfMejdrpKU2WckAJGBWQaPOP8Ap3MKLbjIJSEqcgZOze0bztNeYmSJgAUHQpiQ+ddIxKjAPaXAEieOzchyjY9lpr2Jady/djGPmIJYAPU+8aLshNITOl67JA6t55Q5+IdE96aNKgbVKTp+IerN/wAYWzk7XOsN5dzLMxM50gJehLE5k+/GA56NtmY4suBJI6ZQkVUYjaen7MVXU8+f6Ea2gbXAOPYRnPDPl/1J9FN8RpVSyomhIBOVevm0JLTYMc1h/GTydj7xRQqKFIJ6Zh1VOLTWWqZiShAzLedH+YsvmyY5ag7ELJ5t+hgFN4CWoqZNSTV6Po7ZRf8A9xxg0ZyanKoGW+MtailcxtiDdYltspkoKi5JU7bgzAcA0LLU+EEMwf0hvbwWDAEAvAM67pkxCsNCfKHUairUDXxcSunY6d0Jzm0UTVjC2pb5jTf9NwAiYd6z/aPrCFVlCEqM3JADgZk8Gamnnugrs/2qloVglowOXYsyjrUZFh6Rp6nVIQVXPmOJk0KRB3Gaa/EkyX3GMgsETEkb/eNHOvDvUCWhJOpzpwYe8Kinu1Atka8Dl0/WIRUXiXFQ67ZVb7MAHJIZ+QdzWFFpQ6SKVIo50GmuZHlDa85CyMSTU0FHjN2ha0hIUTlXR6vpwIi3TVgyimBY3/3eR1qbA7ybi1v9R7L/APDL02B6ExUTkXOdeDwbcl2rnS0AA0QNwpv9YleF0rl0II1ammjjWMtzZ29T+ZqVKytRVBzj8TSXVLWLOkJYl+T5B/SBrdaF1BSzvx0r6Qfc9pT3CVEgB1Zn+akA26eleRep9YMm2JBa8zNoRhJ84BKQ+dGDaQ2vOWyuY9WiiyWDGlyrD/leLtZZqS1OvERRuHKzQWcETAU1yYcXpDG80nCSonofsQplEhQJGeXo33xhnecwmUCpRUSDUlySTRzqQBGVpqQqMAZa1rEkRT3yjtgAhAz3g0D+kPr5lTBJlPkXpXIqfJvsQsu6wFUiYr+UhuIIV/x9Y7a0T5f4yVBGztIUrxgChCfyqG+jw16ewEdbkfi37jO9UUNgAAD8/iKrPNX36B4RhWDxNHB6AGNJbL2RNld2Za0lCXSrZPDyMZhCyoY8y5UObU9Yc2Wznue8mEAH8o0U3sD7QXZ2N14tFVl2ix5z9oFY0YgkvtOcycwQz+foI1AZSFS1JYgUURhU4Zwfvpv87vK2rs88rRVILYasc9N9T5RvrAFTJaZ6tmuEp3DFhLnfnHn0zUrE5uLj9iJFUNgdIksMkGcUrYgu7pCh1SaHMxZdVkQlKgAEpSFMGLCujZGtNIE7Q2XCtDqZRUklI/hJDvudqcolZrOoWpQcpkhQd6qWoB2G5LM/EHfCtlh94xWDcQdU0qmcgfvzg2ZLExEtKiEBCSBqSHLE7mFILvpcsDEgFyz8hwiE5QMpLFzWgFfMZiACEXAjQSliMGcu8hK2IStxQkEjL348Iuu6WCpRz8QcFqB8n0evKFljmVBIpiFN4cP7HyMXTL1R3wCEKEtZCcRoArcWySQ3Xc8dFmAv4wCDluk7OmEqYEtqDUH7PvF0yyhCCkywQASpwAAlwEuT4iXyakF3hdwR+KgjCKkV+zx5RG1hUxpkpLhJGHI1FQQC713xwJyB9p4MDE912REshKE4QshTDmB8inODb0kpRMAQFJfNyM9ctzvwgGfaO7mypaw2IEYtyqUOoL+sF9oB3ZKypJDGpOpz1q8EqFh5mcJAaV3HdSE4piMKVKcl6EvoPOJWpCScSQHzB8nB6t9tHey9qVNlbIBJBSScgRqzZt5P1iKrMqSFqWGbI72ckwNSmR68GdUwu1TUmSFYQTQkk1AOSWyGWkKp0oEywXdvOj58sPmYJu6YibZ04lsoE5lmYlqZPR6b+MC2daZ04scJADHQsz7mz+2gihGRiwi968c3mgudUtlyy2KoBGIMQ+zU12QS43Hg6a0Jwr31IPKp65e8E2NZT3SqYf8AEoRSuZUg13VMUXpZnxguFfkbMKehDa5DqYN07oIE6pJYgQm+5uMiuJRZ8qcKU6x2zbMlVRQgMfcVpXPpAdk7QyxZ2myyVJBfJnDu/XSKrmtqsQVMSADkMy2VX1+kEtPtHJWMdTSUbhYTomFShuyO52ce0N59mThZKFJOF6kKBIz1hNet7IRMQlIYLNTm24gcxGhuixd6hK1UdOWgBH1jy6dk/uHPH3ie0U4UzI26UmbMlyjkpYcZOHdgeLM8XXpZJKVSUoQhCsYwkJAOyMS2IqQBQu9SIDtl2zVKUuQ5EteENRyolm3MWNN8LU99PtqErqqWSSRQJAzUfvdBKhCkDznd26xmyupbAkYQpxtttAaEF6DeNWAMD3vOxjvCKrQ55tUedID7MXmhRSqctKGAQSosFTHURwBwpxdRvjl8XmhCES0p7ycVqADsEjvFgOd7Cg848KTFNs5vG68a3RYwpRExiFAszggjMnRmNN2EwqvqxILpI8NQdaRoLEsjCmtFHqChflyhXbJBK6pfVt+pELFwAy8wydxIMlc08JQWUU0ADEOSKN804RO9r4M1ABTXJRbUbtP3iqzWkJm4WyDkDQkbqDJ4T3peJJUpKQgJIOE1UrirRNMhpDUoVWAUDnPtFtUQZjCxTFKSJbpATmVYmDhzROpLJ9YMnyk90JssYcwpBJUMSSQoVzycHcRC2yW1KFSyCD3qkoDlvEMzyEPJlmOCch3ON+plp+kLC3UkiGTY4iSccSH3EeREK1WkglhSJqt5SSlg2Wv14RVL2iW0aCNUmmEPAlGn7JSxfrb5+JrJaVDaDlKQS2ZcNlu58Ib3lJStSAlQUCynZs305rrC603gJapctvE2I8FuD5A+YhqqQlBSxokYeRApz+rQVCmaYDEc5izZsQC7LQUWiZLFQpJYZOU//V/SBrdPQFF5Apm6lFRPm0US52G0JXuWPIsDF9/IacRvY/HxDdelgp8RKv4yzuVPSA2dKdmjJqojgCaekTsl4S54SyykFilGGjA1fU01rnFUwslJ/lPniPxCq4SfwySPAryDAdaRRSpB6Kny/wA9JBq3K6hh5wlDCchamJxhW8Z0z4vnD5NueWpKAEsapNVqFXUVPm+YA1jKrnh0g6g+hi2ZPJY6jVz6werTv59pBSq7byVqnlaipWZNeHDoKdIa9n7cmYoy32kkLO/IpP8AcIV2nxKbLEW5PHLpQUTpih+aWkeSv1ES1BdcR2ke1Qr4xzabuVOUE4sCEgrWXbUBKfMueUTuCb3RmJUrEBssW5t0+2id2WsS1EKYuWdWTfGkGXxOQqURhQkfxIKKbyCOJgVC7rNK65bMS2q9AieMKQxDjOjKBLcxSGVmsJ7sJDd2RiWD4tobIfdy1EZe0WhK5qcKvCGKd1KEHUP5RprDaypCScTpoCn2P60pHtVTCVAEHTieDE6Xcf8A2tf2uP3G7Y/w1GgAc6t9aRC1WoiWUSthSthOAF0A0SToDV/WKLNeSpQUucp0sGJFWrmz5k05Rd2fOOWuaXrMWW3AUBHQVhSpYRVKxA8TF973RLwy5I8ICQ5zzqoneal+MJkWAWmUNCmYEqU4YgDTiXhnewUtRzwsQ+nKFl02sizKSE5TS9QKkAgNno0V0txXdexFoysoUi46TTXVhSnCiiUUoGG/r+sUX9aiUlLxRd1pUChDhKKGYoh3Uvwy08QllE6dYovieDQbzEVULckS/RDe4uOIntFjWlIOFSsQK8TOli76Z8zpA1hmpxstQTsmp8vn3iS56g4Cix0ekZi/VHF6egimmt1zMiqoTUMB0JmosvaFSUS5SkpCZM5CgUvUJUXcuxNQYX3r2tXOtiVuRKSrClGQwGjkaqILnyhZJJCSDw9xCxe/nDSotOg2N56OqdLSUKwKQQTiByIOZB05cYhabGQCpCsQLlLEeHSIypgmISpnxJBI0qOIgaZZQRQlJFA2QG5sminSafa24H7Tmq1G9Qtvv88Yfct3ibMWpdRLRgGZdShU9AfUQ7FsmICUoD93LSVeWW8Fg4gfsVZmsqiS5MyYX6AfEMbYoploSmipikh9XJBUf9IMSa5z2h8rCN09MbAfGD3fKCbKE4hiIxEUcE1++Uebqvk2abPEtfeqUye9NCwqphWhNM9I9Lt8vCmg03Zb/ePIL/lYZ00ZbRI5Ev8AMBTAIjKo2qCIRZJc6aEqCFLlpmFWFLZnDiYZmiQIttl4PaVTUgh5qlAHMYlkseLFoeWGyy5VgBUfxCklIBycE4lU0J9Ixqp5O0eflrBU2LFhBrIqBbHPX1now7RqJdOQTQsHdmxf6dOMZ5d6rTOE3EoqBepJ6fEU2FZKEk/mBp0P0imdnCJ2Pez891d6vwqLEcGIJ45u3CALaEpVM/ECgaOMg3r1guxz3kj7yB+GhLfssBRLff2I3qaBjvHUTNYkd0+MbdmlomzZaZigcCTLly/4yt3UTokJpviI7Zqky5qZaAlaphNQ4SMITlTaca0jKqKkrZ2Kdx9jHVrcVzjLKgm8qvi0a3Xa1LxYjiU7ueP6iGUsVJGrQm7OLHeEHUeoP6w/lA1aIK2HNo9Miam9ZTqs8xs2B5pL/MObQG7zgp/MA+0CW6zvJH8igemR9xBs5LK4KSPQlJ9FCKqb7qSekYVsze0yVtzJ4wwvmZiMpX8SB7l/WA7fKIJBzBjonYpUsHNBUnpQj3MVfyC3oq3gYX8U1tRt8bym2raWOAUf7jAlyymRLG8D1YfMXX0trOTrtJH+b9CYnYmaU1ao8s/gQekP/bfX9yb+QFtU3rEdoP4kr/N6mC2ekAWpe2jgPkmGGMh2zan1HFsuMN1vQ+UzFGZfNFa7hq+lfURZYFsvmCPn4ji5bJHBSk9PEn0VFGXPSIBlbRit2dTdG9vRXn8iFk1IKWI5+kNrWQqWhW9HtCwja+9R+kVaT+4zR1hugIiKdJwFSkiqcJPQ1PJj6xtLgIVLerE0bkPvzjJ3hsnFXVJ6gj2PrDrsTbHSZRLKSXHL9PkR7XUiw3+H4/0fzJada1I0/Eg+4/1+I+vP/wAcwf8ArJ/fyhn2TU1kl0zKj/uMAWlLib/SB5P8kwf2dltZZIydIPmSfmM2lwfnSHR/u9v3K77l1I5EeX6xkpCcCLRkNsKqBmUMGObgkluEbO801S+ob3Hu0ZW2S6mWGZakDV/EzDzgneyFfH/Il5XcoPhCQkoDrKthsKWyYgMegTWFipjkk7jDi0rFd2IvyJI+BCy0sAw+xErza0tNUGBkxXaBWM7fY2uo9o0toTSM3fB2j09v0iyg10mFr6WzVMfHPz3k0mh/y/3CFixQ8DDAqZKuQ93gS0JGJfn8xRJJrOzk/FISD+V0+tPQiDTr5/7oR9jbRVaOSh7H4hsJvi/pP9xjR0puslrDM1vYyX/8TkuaPVoItCXtElIyQlSv+I9zAvZSc1nI/wDZM93+RBljVitM1WgCUDptH1VGXqf+ZvWaVH/jHpI3mNkcFe4jyntpIacT/EkH/j/xj1m8ASPP0qPaPPO3Vlful/zFJ9FD5gKfSMqC9MzLzeJ1boA3vAczV9KQZNqBxf1MBTMoqmfNHJBEqXwCfUfrEZya+kWWdjLAFdhPmAP2j6ZVxyIiA8ywcSd2zK4N5P8AaR9IhfErXkfvoYqsS2mpJyeD7yS6BwofaNnROClvCQahbNeZhYdRjh16RZODK6ffrFZ1iSoLMR5xqm4Bl9zLwz0cS3mG941SGGY3bvpGMCylQUNCCOlY9CRKCgFVIUARyMZuqwQZRTyLTZLSyVJP5gQObO3mB5x9a5gKENSgbkoD/kBFctaZgxVZJ2aByXzG6u+ITJhriGyxSQk1QMqOwO/nA6RxtCnp+5Q14Betmdb/AMY9RnCUSApRbT4+IeyxsspYVkQwII0flABkpSWcijM3y8bNOsoTaTxInQ7twEEtF0pmKTLWSTmC+yeBS2cRtFkTZ1BncMw3ngHOg5VhgqwKmkNsijF6gb6aw7kSpQZ6qTko1V5lOrRnV9UKDgK1x1URvZmrcsM+JmFN14RimVmKrhGSR/MdTwGQzzaJyJRUpIAJqPIVPpG6lqlS1K0d9Kud9GP7RTLFjCj+H4t1OJYfl6Qh/wCS7T+4GLOjzcGJlyQtKkAVZ0806cykkeUJyI2irskeNCloFDUP1BeFl4dn8SiqQoKBrhbCQdWentD/AOsoOe6bX+ekTV01Tm0QC1KCQl3SMgdH3bostKGwqptJCgxfJTF9x4QensvOU+yBzI+CYDlXUsqwEcMxR9c67+kPpV0V9wYecH/qbNjA+UXXhKdwclQvsM9UqYlQ8SSxG8ftGnvDspNKgkFKhoRT3aALT2On0IwqYZhTHkXFT9YuGsoEWLjMHsX8IzmXzLmS14SxIDpOb4gTzDPlGwkMmVLTuQkeQEeb2bsnOVUAbw6hG4umyTe6KZsxPeIDAAEuGaqsnjNrGhS/tYekp06tfIh18I2AeLef6iMhbZzTCzOCFpy1APVlPGrtC8SMJNCP2IjOT7mUpYUCkFsi9Q+WVM4nZ0IuDxNKlaxBlUq1BVDQkEHqXfzgacGBfPKC13OoLCVBiW/MK7mNWg20dmVLcoWC+iqKpvZ0lt713RPUdOQZpUqwUWbEzZqIS3tduNJKfENN7buNY2Key0wO7ANQu7nSm6ISuySmKlrSG3B/pApWCcGdrvp6uH+s88K9k8oqn/lVvHtHpV/dmpc+SlMrCiYCAVFOadQSOPOMjefY+dIl4lspDhiCNfrF1LUpUHNj4T556ZU4yIksFsVImBadH5EHMRo7vvETWIoplhQ3PUdKwlRdK1ABKTtFgCoV5HTrGx7Gdk1SgqZOQk40hkkuQAc3FA/XKKf6sacXP0ijR7SN+yVpSJCyosy2PUI+kMbnnZE5rCl/6lOPRoW2u6lt3ctQlyjiJHiJUfJgBlV4Nl2UApCVkFIwhxpk0RvqqdSoWvzKqalU2wm02xONKQahRfqn9YQ39YUTUlCvykGnDIjoYLstgIEybMVrioHIyAG52A1gD/u6FzQgpVWmJQHqEk/MNUg8GHvC4brM9bex6lBJkKSoAMUqdJB9QXz+sJh2bnqLd0txvDeppHoAsycIWCwIBZm6ax0hRLpIG6mR3+UTvqXp8EGA1FSbiY6xSykM3hCR9fWJJlaajLiNI0l4XN3hcKZRzIGbUrygK13KUihxUr+VjvFfvdArWVp4qREU+x1pnnHZalsUkhmJBUWFA5Y8hlBf+FJdj1YadfiJS7uUtSQGYO7gEM1aHhD1qmkdwMBkDixmVMwqUTESNd8ejSrEEhgEgNkAw6jWFN/dn8aQtEsBQ8VWcZDVnEcXWBmzBNEgYmOUHHKD7P2gmoSEjCQmgdIJbc8dRck1RYIrzT9YbWXsikD8ebhUcglOLzMNqVKfDWP3gqrdJ//Z"/>
          <p:cNvSpPr>
            <a:spLocks noChangeAspect="1" noChangeArrowheads="1"/>
          </p:cNvSpPr>
          <p:nvPr/>
        </p:nvSpPr>
        <p:spPr bwMode="auto">
          <a:xfrm>
            <a:off x="1587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UTExQWFRUWGRoaGRgYGBkaHBsbGxwfHhoYGxwfHCYeGh0kGhkgIC8iJScpLCwsGh4xNTAqNSYrLCkBCQoKDgwOGg8PGjAiHyUsLCwsKS8sNCwsLywsLyw0LCwsLCwsLCwsLC8qLywtLCwsLCwsLCwsLCwsLCwsLCwsLP/AABEIAJ8BPQMBIgACEQEDEQH/xAAbAAACAwEBAQAAAAAAAAAAAAAEBQIDBgEHAP/EAEEQAAECAwUFBwIEBAUEAwEAAAECEQADIQQFEjFBIlFhcYEGEzKRobHB0fAjQuHxUmJyshSCkqLCBxUzYyTi8hb/xAAaAQADAQEBAQAAAAAAAAAAAAACAwQFAQAG/8QAMxEAAgEDAwEHBAEEAQUAAAAAAQIAAxEhBBIxQRMiUWFxgfCRobHBBRQy0eEzIyRCUvH/2gAMAwEAAhEDEQA/ACLKtKjxcjVm1hskKQjZUl28ITp6ZxnrrT+KDz++GcM7alUoJWc3oxJdxQEngfMiMEKDe8sYmFoAmB/Cagh6ON28GOy5AdiTuGEAHeBWkCqkrQ6q4TVxx4cz6CJTp4ThzdeX8o0UXByHpygFWzgEQ+VgarWuXOAClFJUEkKLuDm+j8vaC7TaFJGyGQkVJAUxPOOXpZpcgicCFUo6qklqhuD8IEm2oTEBacNKFxka0bJ6+mcP7Oz5E4Ddbw6w9oCp0KAxAbJG7UH78oPRbEFZKzhZ8qP+n1EZixUVjY4QCCdK8efpDZaqJIUzkGhG415MIE0wKgxPE4nyr+JnpCQSlVK5hgWLkPpl7QVhQyi52dHzOZffGfutBM4KVuJB3fzHoD5mGV6S9nEAkvV+FCWOv0joA3E2nGwJfYbcma9A6ci2edTx0gK23sQkJSlhxYV6EmBrjtiEYu8dKQXxAEgAab9+/KPrys4LBAJBDg1qkgEEcwXjiC1zxPExxcSguUnHoDUbnp9mGP8Aikh/wwqjs4y5AYi7+3RF/wD0EiSUSFq7qYtILEUDnZBP5XzD6Eb4stilBycTsPCc2DMaVDQCUi7Z9Z3cFjSx2iTNUR3aQyk5VBfllWhByiN52kIJCUJ1zowB1bOo+9UPZhTzlhy7JVWr4TUv1ZuMH9o5TFJdJcKUxzemh4kwIp2qbZ0sDmV2TtIVTMCgGVQYaMWyZzSkM5MxKg5ADjqR9/SMrdkxAmDvHDkBBYsCp6q9hzMN7dMUlLAlgGLANrWogyg3YFpy+IwmLQCpkpUlgTRsqfPtAV73wsB0YWIzABPBwRR9N8DXAScSSaFwKuzVPT6QTabApX4YIwio3nppHQA7m/M5wIPbL0mS5ctKEy1TVAklbBIAarOASScv5TCux9sZs1SpK0y0qKSApKSxdkkM5D7Tgu1OUQve2KC8AG0JTKDYslGvBwYVXLPwWrHNSQCC+FL4QSGOHgQMqwxKYtkZnT5TU2u2rSkJCwlmATL2aDeB0zJgpdqUEuSmhAUpQOjPlCy1TwrEqWorDjIEAgZHlFM+1JWCXB0IeoNKU3aRw078jpBvaNxeZYpIdTHkcy4LcOOQzgW8rYru0vhST4gGxOM6tk1esVXTMooKarH3CvQvH15SiFqfIhOEDXLEHFGChBUqY6zzGTuOcpWIrOJILAsCf1zEcvW3rQjHLaan82HMNnsn3eArBKWmWpxsk+bM43jnwgWWFqmDCcIUWJ4aiAFtxcWIvxO2xYxzZ1ESwZ6gFEZAEgcA3qd5iyz2lKsi4GenvlC+9Zuj5pH27xRdNmVtTHZIAGeZLaat8wJXdmeBtGrhS9oAABwWD131aAbwtKpZw1B0cN5iIovKQe9UJ4Il0U+zTUJeqqjMa0gydYE2iSZjqBUHdWyw5aND1ojNhaAXllltQAClUdL8cn84omXoqqghLDMajq9T0hdIthKVJUp1JBrliTlibhlAtoXsA0rwrvNYE0dhIaEGuLiaOXeAoRkW3Zc4S36ChTpDUB8WI1NK/EF2C0y1ISHYgMXAGjM8E91KUkkqAU9CSCRuyppHqS3uOsJwy94jEqtFoKUBgnEfdqsN7n0hXZ72VjCTUKccQeG/lBFrtQViABcVBGoNPWIXddKgQogPXN9kndx0hppGmhDjMWDvbumSwB2asEySg6RC1SmUdFDSmmo4QKqexiYHcLiGcGP7slMkKbZALnjX9t0OL4swdz4ELfnQMPMekAT7YkyEIoNkU/qDnqSBB9gm99ZjioVBYL6EE/U+UVpQujH0gsbFbwyyzcWEgUIGjUIjM3uru5pB415Ub584eSJwICkLDpABGlBRwziMlf8AasU19AXPN8vWCpoGsBKHwpJg82zqmLACSAdW04b4e2a6ilJFAHDDlqdDEJCgfxFnkX1rhDbueukF1Mtj4iPj6xFqKzUSNvWKpr2uTwOJyXa0oQEgjDlzJz884SWecZU0hORyA1cVHrE7RKmY0owqd3IZsubB4jIDWmViSU7aaOCCHYMYqojfRueSPuJMKnZakdRe3qDNJd9gWqcgzkgBSSlKMmADjFvrWK7XJK0M2QUG40+YjeF493MloxFK1KSEhqbTgjJhQQxmTwNoqqYCkjgkNm9vtLWp728B4TGXiSlAlgMAz/zHN/fyga0qtaJUoSZgTid8QScKX2SklJUN7DeDGrl3fJmzMRGNKc0g4RnqWyzygPtVaEhAmgAJCgFAVwgkJIyADO/SG6jUqop0lXF8n55xC0HBZm8MTAWrsstUxBMxS8ZPeLNSDvzJLjJ43ClfgEJKiQlAJJrSmfLWA5UkqpxY+dG3/rGomWREqzLYAlnJOfD1ircu3jvRIRib9JhbVeHdqV3dFu4U+XACDrpvVVoUZi2JZKFOHDvQjdUvGcmLeYA+jmDezctRnGSFBImMSd2Eu/kTFmo0aLQJAyM3itPWJqgHg/TiPxIVMmSkBATtpfPQ5knkaQ2lWXv1TUiYGSXGgw1D5Za9YEve2gKCZagVqUrJndVN7gPVuOcctKQmaEoKghghZFcRTmA2/Z/aMOou1AfnnNOlaozDy+fuTVdqVFSZWSQSV6mmSXGX77oWFapiUrlKWg4giZtZgkeYHTMwwu624bT3ZISkS1PkA+tTm7Qqs1tRKXOQSGJcF/YxVSptTBYi5wfbwktSoHO0YHEbzSGJ3U5jd8wEiUADMIbEWFM0pGnB9eEM7nlpVIE5e0lWJQTvYkV3imXvFdqsClJDVUz1oKlyeQJygVQhsx1EC9zEV5WLvGwljzYM9ecNbusktEvCEBJGaiKni+/7rEJVkSpRxKACdkEZZcWiy1W2WlIAlqVoFFTkuBUsw0HkIHUFyAgOJ3cpdjt9/SCWyYSopSkBxmAQ7bn1jQXCpM6VhXVcstzBqD6EdIzUi0q78hZ8KSMtaewpE7uvjue/apKCBzox6Vj39OalEbcHFveSu2191/KHXtbkLndyjwId2oCXY9A7c4Dm3gEBgjD+V8+FIUSrehIWgUWogg6lmpyo7Q1nyEzZco02VA0NCTp5isVNRp6dhuXujHqebwaZasLKcmSslxbFVEucWE5JBrhGvGDbLdiQ6QHxVO4AfJcCDpMzZUeJ9GA9ojPnd2jMgqLEgcKF8m0G81idxvO9vWWimF7oGZi5nZxJt0yYcPdpJUQcsTt5PXrB1sUUkpJIAJZLkA1LFsi++I26h1D55ZZ/ZiuykTJ0lJqDv1AFB1CR5xTpwW7x4ETq6YpsEXrY/PeaW4roShJmTQMakjTwp0AHqYCtt3KWovJVQnaBTgI3uTqBDFVoad3azmCpDDQB1JBehZ9PKPrxtgQXSSEnPCchy/aJqxNUbl585xFA7sRqkgsgAUzbfu8hA0yaDjSrZUkOC2eQb1hqmQgyytBU4OZpu+o9YThWKcgAPXI6sCQCdziD0mz6Yv5j/P7j9QC1Lu9I8uyWJUplVUoYn3EEFvjzglK8UxINAVD0Lk+UU3gjCBhIKiqqlAHOlBkMsoCmrU4OIKA/gBD6EOzZc4S5DszdT8/E9plYJgX8JLtJKxETUio9sm+98I1zciHYxsrXY0rkOkliBskVGIEjzAduMYmzqIKkqzSfv2g2pg0hb/xx7SQEhiDNfYOzUyfNEzC0sS0ByWBIQlwG6w3RNSgFiWBdQ3EEYubpUTDNNowyUIFAA3x8Rmp2ITCSQUlC9BWh11jUpr3bGTscyy1BOJQTLdjUJUadA59G5xnL2mkHwFIDGoIHrmYdyyJrKI2hsne4HuQyvOKbbdImEB6Aprm2dDrV98JZ6dEgkRnfcWvFM+djwJBZ1oUNx4FufpBSbEEiWy1gnNlEaP8AWB03Z3c9CM2UtjViEh0+hh3Ju1S8JSHwFL1H8GQrmSYhuLnwnKqEMAPl4pvS2qQnBjUauCTkPLiIDu6acaVkuUqBrWGFpsxJAw1GIVFctxcaa/rFKLmmJxKYNw9mb0gXqhVKg2Mdo6QeurVcj5b7zRWu7+9ngLJeWpCwRvSp0+hIhna5qijCDVxnrwgWQtImEhQPgq4qw/aCCKuKvCdM7PTBfnP5mkQIBOtSk1UUpABcB6kZGp9oVzVJmS5pVQOgNvqDkeTwxvSoI4KHo/vCSQoqSsJeredemse1VwoI8R+Z2w2ESy47VLXOkhKnUzlI0KU7RPXLnGpvZOKStKakgMOvHzjC9nLtXZrSZs1LJwKYuC5JDCmucHTLymTFrWHJUGYaJ0HCLqopo16ZuOZno5KWYWMTWqyoQMaBXWpPI1OTgjpCu7bWrvwrIuRT+kwzlJ7pTHEBtMFjqOGnmBHLFcMybaAUACXid8gQRoK5PGkdQuxlY8qbH9eskpJaqjeDC48oddSld8opqtmTlmcy5yYP5xp7YUd2mWpCpIlsrNClFWjMTU1rvblA6bpRZ7RRyAjaUTmS9N2X3WLpslOJU1ioEJILGin2ixyBB9IwarhmG/7zQJKklOLki3nx9ostl5FCFrlykg0JJDmrex3Ri72WVKUVeIEigautNMo1SVY+8Q1CDiJ0z9WrFFuuGSsFlLStTnbSQCTWjpD574v0mpSlfdf1tf6yXUUSTZY8s0tKbBJQKghLHUZqUrhqPKBrOcKFirnUkvX8p04dY7ZpgTKkpUQ0tDLcsARo/l6RTa5gUMSFJVmThL7q9IQ9RCxN/eV07AAGKp6lEM5YnLfpDtMwywkgA4QmhP8ADH1ls4QCpnJ4ZcIrRMJJ3nL1zjlRg6c8QNoVyfGAWy+pmAjClJW+QA1147McuiyhM1BWQoKVhWNCDsqHKvrH15WIKfCtJU7s++pGcSsFhmKWRhw4phwmoxEPXPQB8o6XQpamfXx+ekndWJz7Qu/uzsiRKUpCSCWqVEmoehekK7smgTEIyZT9WJ+I0XaRfeyEABipSQQdCAoEHk0KJd0hEwK7xLhzh5pIbnWFaeqp0zDUMSxJIvk4AAjhup1gUFhax9+Y6sszZFW47nKz9DFdtmUACnJ8T5YWCRQ5uov14QKbelKcKikUFCa+EjLrA0xQUqldpJDfwvVo4aikWloG+puBiu2TM823fEDS5/dmXMzwqR7Vgy02VYclNI7YrsE1IKiyaZZksMqfdYs0danTRi/H+Yn+RBqOhTw/EfXosptElQ8LKZx+ZIcNucFukRtlkcYyCQK5vsmoPIO0C3rMMwJAWykqxJcAORTPc0Tl3ipKA5MsEZFYGb0iRKi8xQBDS2cpSJYxBgsJU/PF8N5CFSbKpS/wg6sQU/8ASXI4RG9cRluFl0kHM0TkwG7lwhlcElKJRIC0vQvTm7PAo4p5XxvDZ7gqYReSQpCaa+3/AOopMzZA+/ukfWi0VIJxJKgQ9Tl+kTsthVMISBhG89chqawIN2NusbpiKa3YxpapjypQlkUw4uAwMH0zBpq8YO90YV4h+bd97iD1hxbwHOEqKXI3Atr6x277OFpYh2MEdR2ZuRjrCqaU9nvuP37zdmaFSAtNWKstQSXH3qIzgtBmYlJYgbTEs44DUnOJWK9u5sykhpmGpTkWdzhLVoSYjdVoVgKEB+9bASwoR6PQUh1Wt2tMC/rM9U2MftAzeoPh2Tw+Xicy8MCRm7JUKPpv6RGddwQVKWoYhkBly/qPxAtvsiiEbwmu7M9axEqMbL06R5PWF/8AcO+CVMxFNBpX73HSCu9TLQjEnCKVKq76aAVhYlQkyklZAwmpFfFy6V4RRawpRoAXqGGmb9Xgc3N57Eb2dIWvNZBBIyxbgA9CaQtwqTPwkqDEuXzAq3xF5mlDPkkUzYsA9edepgy23dhl/wCIfEoFzltA/lTvoX6QQpkrfrA7QBrSFstBlIT3a01rhSnJ97isfXZaFLTiUxoSzsCxzbJzujq5S50pJSU4aFyXUejP00imwKMsMQ7gsKO4OedGJguzXkcQgxkpl7jEEsGOqXDROyH8MgFinQAkqOT0006iB7RdC5awpegen3kI+FuwEMsJDkkkkBxVqO+0pso8lJidtsDM6xIS5MHlWlRUpK3KcJpxH23Nob2abLkyzi8WgBrz3n9IS3hZjL/EEwYsTMk7zUEPk1awXMmEoSvCUOk7Ks/Pl9iGdgyoKnTj3i+0F9vWUWm0CcFJIemJJ3H7+YOTOMqUVJDt+ZwABoKVBpRvrCy1SVIs5ISy1FhWrHVuAPrF912FU5grZGFDqcV2A/IguIHsW2bzxfA+mZ3cL2HMIN7mcQkkjDtNma5VyO/nCu9JrKdJVvBJD01ocouvlH+EmAjalKZ94U2/UEesZ+dfICQUI295IwpO9I16+RjyUmfI+s7v2x7d16bZD4VJYP8A1BKn4EAkcGg++LeScCVhTljnrk4JIJer8owlz2lQmkOSScRGeIiqs9Sl42d53dLUQtKyAQCgg1ycGuQijb2ZABgC7niHWO0rSF4VBJ1dshTwkMaloWS1JWsrSEy5mA+HLET4m0I+YLuOzJmWVOPEFBa6vQpf3ozx9fNmRZx3iKgFLgHQliecI76jaIZUckTPXjKmyyFCYpR3jEMv6meHN03j3wSFhy+FY8Ls1X0cU6RydcapiMWJxpWjHNy9OUDzF4JgwpDE7Zc7mpxpB/8ALi2fmIqwp5vD7zsiUrSycKWdncszivGOzbcEKzGyVDCAdc8qDKCb2saEyxM7xKiAN1aUSlIy3Qnte3UElzlpXPnWFOu1rxqtiMJtsC1BQyND6/fnELZKaacKgmmYS4BPB9z+sK1laRshwg6alm8tesMrtvaWuWUKTt5lgwfe+kGtIsL83nGYKbHEVXtdypZBJxYw5OdTvg25g6QHw5sWdtWb79IYC0o7til1HN65ZDlwpA6LQVTQEglSg+EcMzwDUr+kNqo9rMsFCCe6YJa5ikL8RNavqN7QZZZoAINAx0GtfXfpBVsuWZMUJjuaEguOnOFNjJCyVhlapejDIHeWhK0juxCZ1CXMhKUStL6QN2gsIVtA1Kmqt9cgGcAD6Q7vBlJUpmUwZtN0A3fYhOBUsbaVEKS9AcwriCDHNvZm84jdp0iq5JZCUqWXAUQmuimSOjgnpDidbcCcnBrUlsjo8Qtt2BKRVwgthyFN5Z8zDS7BLWFLWkFhiKFJCsIOr61owEEveO6EyMgyOeIssCthBVTWoP3ui/8A7wZa2oKVYuBw674rty1qWKDCcQSwYEOAGGgoaRUuzITUBzvJfyGsAyFcnrOr3sCEWmdjJbICn395QLZ7apD4TnE1WlIcOas+Qr60gSYsA+IRwi+DNXT1qS0trmH2KUVKpVjtNuGcP7jkpQllpOy6QAaDCS/RoXXbaUyjiSliHLkOzVoHHrD1K0JG14jtUoOIZ6PWF23CwmSzBBcwTtIlDIQzYmCjSm4iuj9YX284QRLSpRSgJD0HeaqL/lALnnA99W4LnULgED6Ry7L6U4UtiklaVcixfdQN6xWKJwFk1OtuveE3L2ZCge8JWlXiNXUouKasKnn1ZlcN3q7gpM10yCpBIAIIp3YrUUOmia5wXayQcCfC4B39DptV6RNFmlSgUoopYSpSXVTCpWElyxJfPcIUVBFuZfUv3egGJG32aWuR3YH8Qf2VkC+vVq65mSuXZkAzNtZZgpTJRuPH9I0ctatWdXGtIy1tCFz1S5ugeWdH0ca7vuj0v04H4gVqaAbuTxIBRmJJStYfERhqnJyBXe8FowS5gx0JAAf8qR4U8DqeJiNkCZTEFRUHofD/AKfOsGSrOhaStY1O/lpHqtUEbENx9PnvHUdKyp2rCx6SxU9KyVOVAClXzB1LnT0hYuQlTBg5xMG1Skqf/a0M5ktElJQCC4zBfewNPXlCWfObCpjsrSaFt4hNJSagUcnEqq0h/TF2HGYdY7tSZyFqTsqdhUOpIoSOp5w+tstBAx6F/wB+EZ22W59gg4klQBelTmzZxcnAVDGokDCEprU0foCc+Madfeq9mwvcm3pj9zFoIjkvewAz6+E7edoxlQzp8+kRu68EgIlknGp2ZOKgauWyA3iprHbzkiWohCi2oLHo+ekdu+WDZ7UcimWVBtwCvT6xVrKQfT93pJtO5FTPWUW66DaFIWtylacUpCaPVsSiWbRgNG4wq7W9mk2ZMlScylplX28/Yt/lhvcvamVNmyJacTpQxBFB3aCSd1cOm+A7/ld7JmTMZKgSrCzsN5P5RU5xkq5VwOk0QgqKWJtb5aYczTLWlQzSQR0Mb67JfeSwHcAqAJbwjIeVOkeeWipjcXBNP+AUUmuQ50HxFDqDmLpEhsRpZLOtigJyWSWrq5GdKe8U2+YZp7oD9yPj3MQkAlUhK9olasRZiWBOY5jyij/GGWFAZqo75An3b34ROFI5zPVWIx9faELJEhIGWI1G/UHlpARUwpn7b+sGy7ay+6SFY0pFMJKSMILA5OynHIiA51qxzAMLHJ97UyhlNSQfrJqqcEfSOrtugmyrWo7SwcD6Jep6v9vAEmRglqKg6kYU00UQxPzGqvJfdyhhTiOIJHAClNAKHzgK3y0yrPhO0pSi53q3/SIiWcb365liDimsRookN1DZQqVNShYl5Yi5Jo1XrwAENELoKZVfU/o/xFK5MpS8UyrpDEaHl69Ip0tTYfnMt1VMVNOCOR/8MktB2SmqSxfKh4HnDm7LJ3UoryXNILsScIqEACpJz68IQW+ciW2DbeilCgHDy600jVXRegtJSuUNmWGwn+Jq+/tFlYvsB/UyqKjcZCWrHORMXiSlKmQlwHJHjUBQgDLnwgCfKBmnJ3PUAv8AfSGN5TO7qUbLunDoeHCM8m2hcxzvBHmIkGBiUVAAh3S5SFAsWKiSWelKAPuHzEZc9yoo2ihYCgNRT9R1hfeU9RqFYWerPwpuy9YFlTlSZbpIBFXd3yFQ1XKveHU6AqKWvnw8/nh4wHZqSItsEX889fnhHttDJrmfkfWO2JBWmpw7KQCVMlQSag6qOjNuMBT7TjQhWWJCD6RXLneEH9gFOR1r5xEuGIPpNTUjdp1b0/Ebz7pVhClF2luPOtOAMDLl4UviA408h1h52fSQjETsnQ7yB6Mco7fUhBQWSkFLkMB5RVp2QVA7e3lMdywQqsxVrSD5+8DYX6QYsvibUU55/pAS/EaZgHzrHNamysfPM9Ra6TXXeE42NX00dwPrBnaqwB8aVEHJtGwk/EU2Cz/iJy8SfeGd+odJ5n+1UQUDZ5zVcATA2uQoan2gizWZeDwqG0aMcilQf2hwmXtJFDQFtxpWHVosKUycaphSdBViK8W6NFJ1LBu6OJ0aYIASeQPvJSpwUEnQlJ/2v7n0iy8wiYZYUigSXUSz1JDMXABJ3QqueaSpSdDtciCz+R9IOtZOo2XLNqGAOZrUab4QXBF5oHIF4HJtKUkbiWrX+k+UKrZYTMtiACEhnKjkAkuT5aQZbkipTvTQ5iPrXZFEFYBqGp6+0UU6gQ3vOVlDU7RZeKilIUguGLOG9iXp7xcb7AlJlEKSMGIkAnFQMS35Q/JzA8xCVJViOAJDqUqgSMq7yd31id3SUTE4pSysYSh1JIDUcB2JygXFNBaLWrUddrHHQTqpzhxUEZxQuo6p94ONg7tIDggPlzfKI2iz4cB0UkKhVFgrhhwCJr71q0ezvkqR72ls1P4ygf4z7xbOArTMZ8Q5H9sTnWV56i4Ad68osmyHqgpVwB4H6xv1dXRVgrHM+TWi5FwMRbeM78RQNatHbBPARaA7YpEwdQlwPSJXvYVBSllJCS0AK8CuSvYw7etSidpvBAK1BeL/APprKCrwSCH2V+zfMejdrpKU2WckAJGBWQaPOP8Ap3MKLbjIJSEqcgZOze0bztNeYmSJgAUHQpiQ+ddIxKjAPaXAEieOzchyjY9lpr2Jady/djGPmIJYAPU+8aLshNITOl67JA6t55Q5+IdE96aNKgbVKTp+IerN/wAYWzk7XOsN5dzLMxM50gJehLE5k+/GA56NtmY4suBJI6ZQkVUYjaen7MVXU8+f6Ea2gbXAOPYRnPDPl/1J9FN8RpVSyomhIBOVevm0JLTYMc1h/GTydj7xRQqKFIJ6Zh1VOLTWWqZiShAzLedH+YsvmyY5ag7ELJ5t+hgFN4CWoqZNSTV6Po7ZRf8A9xxg0ZyanKoGW+MtailcxtiDdYltspkoKi5JU7bgzAcA0LLU+EEMwf0hvbwWDAEAvAM67pkxCsNCfKHUairUDXxcSunY6d0Jzm0UTVjC2pb5jTf9NwAiYd6z/aPrCFVlCEqM3JADgZk8Gamnnugrs/2qloVglowOXYsyjrUZFh6Rp6nVIQVXPmOJk0KRB3Gaa/EkyX3GMgsETEkb/eNHOvDvUCWhJOpzpwYe8Kinu1Atka8Dl0/WIRUXiXFQ67ZVb7MAHJIZ+QdzWFFpQ6SKVIo50GmuZHlDa85CyMSTU0FHjN2ha0hIUTlXR6vpwIi3TVgyimBY3/3eR1qbA7ybi1v9R7L/APDL02B6ExUTkXOdeDwbcl2rnS0AA0QNwpv9YleF0rl0II1ammjjWMtzZ29T+ZqVKytRVBzj8TSXVLWLOkJYl+T5B/SBrdaF1BSzvx0r6Qfc9pT3CVEgB1Zn+akA26eleRep9YMm2JBa8zNoRhJ84BKQ+dGDaQ2vOWyuY9WiiyWDGlyrD/leLtZZqS1OvERRuHKzQWcETAU1yYcXpDG80nCSonofsQplEhQJGeXo33xhnecwmUCpRUSDUlySTRzqQBGVpqQqMAZa1rEkRT3yjtgAhAz3g0D+kPr5lTBJlPkXpXIqfJvsQsu6wFUiYr+UhuIIV/x9Y7a0T5f4yVBGztIUrxgChCfyqG+jw16ewEdbkfi37jO9UUNgAAD8/iKrPNX36B4RhWDxNHB6AGNJbL2RNld2Za0lCXSrZPDyMZhCyoY8y5UObU9Yc2Wznue8mEAH8o0U3sD7QXZ2N14tFVl2ix5z9oFY0YgkvtOcycwQz+foI1AZSFS1JYgUURhU4Zwfvpv87vK2rs88rRVILYasc9N9T5RvrAFTJaZ6tmuEp3DFhLnfnHn0zUrE5uLj9iJFUNgdIksMkGcUrYgu7pCh1SaHMxZdVkQlKgAEpSFMGLCujZGtNIE7Q2XCtDqZRUklI/hJDvudqcolZrOoWpQcpkhQd6qWoB2G5LM/EHfCtlh94xWDcQdU0qmcgfvzg2ZLExEtKiEBCSBqSHLE7mFILvpcsDEgFyz8hwiE5QMpLFzWgFfMZiACEXAjQSliMGcu8hK2IStxQkEjL348Iuu6WCpRz8QcFqB8n0evKFljmVBIpiFN4cP7HyMXTL1R3wCEKEtZCcRoArcWySQ3Xc8dFmAv4wCDluk7OmEqYEtqDUH7PvF0yyhCCkywQASpwAAlwEuT4iXyakF3hdwR+KgjCKkV+zx5RG1hUxpkpLhJGHI1FQQC713xwJyB9p4MDE912REshKE4QshTDmB8inODb0kpRMAQFJfNyM9ctzvwgGfaO7mypaw2IEYtyqUOoL+sF9oB3ZKypJDGpOpz1q8EqFh5mcJAaV3HdSE4piMKVKcl6EvoPOJWpCScSQHzB8nB6t9tHey9qVNlbIBJBSScgRqzZt5P1iKrMqSFqWGbI72ckwNSmR68GdUwu1TUmSFYQTQkk1AOSWyGWkKp0oEywXdvOj58sPmYJu6YibZ04lsoE5lmYlqZPR6b+MC2daZ04scJADHQsz7mz+2gihGRiwi968c3mgudUtlyy2KoBGIMQ+zU12QS43Hg6a0Jwr31IPKp65e8E2NZT3SqYf8AEoRSuZUg13VMUXpZnxguFfkbMKehDa5DqYN07oIE6pJYgQm+5uMiuJRZ8qcKU6x2zbMlVRQgMfcVpXPpAdk7QyxZ2myyVJBfJnDu/XSKrmtqsQVMSADkMy2VX1+kEtPtHJWMdTSUbhYTomFShuyO52ce0N59mThZKFJOF6kKBIz1hNet7IRMQlIYLNTm24gcxGhuixd6hK1UdOWgBH1jy6dk/uHPH3ie0U4UzI26UmbMlyjkpYcZOHdgeLM8XXpZJKVSUoQhCsYwkJAOyMS2IqQBQu9SIDtl2zVKUuQ5EteENRyolm3MWNN8LU99PtqErqqWSSRQJAzUfvdBKhCkDznd26xmyupbAkYQpxtttAaEF6DeNWAMD3vOxjvCKrQ55tUedID7MXmhRSqctKGAQSosFTHURwBwpxdRvjl8XmhCES0p7ycVqADsEjvFgOd7Cg848KTFNs5vG68a3RYwpRExiFAszggjMnRmNN2EwqvqxILpI8NQdaRoLEsjCmtFHqChflyhXbJBK6pfVt+pELFwAy8wydxIMlc08JQWUU0ADEOSKN804RO9r4M1ABTXJRbUbtP3iqzWkJm4WyDkDQkbqDJ4T3peJJUpKQgJIOE1UrirRNMhpDUoVWAUDnPtFtUQZjCxTFKSJbpATmVYmDhzROpLJ9YMnyk90JssYcwpBJUMSSQoVzycHcRC2yW1KFSyCD3qkoDlvEMzyEPJlmOCch3ON+plp+kLC3UkiGTY4iSccSH3EeREK1WkglhSJqt5SSlg2Wv14RVL2iW0aCNUmmEPAlGn7JSxfrb5+JrJaVDaDlKQS2ZcNlu58Ib3lJStSAlQUCynZs305rrC603gJapctvE2I8FuD5A+YhqqQlBSxokYeRApz+rQVCmaYDEc5izZsQC7LQUWiZLFQpJYZOU//V/SBrdPQFF5Apm6lFRPm0US52G0JXuWPIsDF9/IacRvY/HxDdelgp8RKv4yzuVPSA2dKdmjJqojgCaekTsl4S54SyykFilGGjA1fU01rnFUwslJ/lPniPxCq4SfwySPAryDAdaRRSpB6Kny/wA9JBq3K6hh5wlDCchamJxhW8Z0z4vnD5NueWpKAEsapNVqFXUVPm+YA1jKrnh0g6g+hi2ZPJY6jVz6werTv59pBSq7byVqnlaipWZNeHDoKdIa9n7cmYoy32kkLO/IpP8AcIV2nxKbLEW5PHLpQUTpih+aWkeSv1ES1BdcR2ke1Qr4xzabuVOUE4sCEgrWXbUBKfMueUTuCb3RmJUrEBssW5t0+2id2WsS1EKYuWdWTfGkGXxOQqURhQkfxIKKbyCOJgVC7rNK65bMS2q9AieMKQxDjOjKBLcxSGVmsJ7sJDd2RiWD4tobIfdy1EZe0WhK5qcKvCGKd1KEHUP5RprDaypCScTpoCn2P60pHtVTCVAEHTieDE6Xcf8A2tf2uP3G7Y/w1GgAc6t9aRC1WoiWUSthSthOAF0A0SToDV/WKLNeSpQUucp0sGJFWrmz5k05Rd2fOOWuaXrMWW3AUBHQVhSpYRVKxA8TF973RLwy5I8ICQ5zzqoneal+MJkWAWmUNCmYEqU4YgDTiXhnewUtRzwsQ+nKFl02sizKSE5TS9QKkAgNno0V0txXdexFoysoUi46TTXVhSnCiiUUoGG/r+sUX9aiUlLxRd1pUChDhKKGYoh3Uvwy08QllE6dYovieDQbzEVULckS/RDe4uOIntFjWlIOFSsQK8TOli76Z8zpA1hmpxstQTsmp8vn3iS56g4Cix0ekZi/VHF6egimmt1zMiqoTUMB0JmosvaFSUS5SkpCZM5CgUvUJUXcuxNQYX3r2tXOtiVuRKSrClGQwGjkaqILnyhZJJCSDw9xCxe/nDSotOg2N56OqdLSUKwKQQTiByIOZB05cYhabGQCpCsQLlLEeHSIypgmISpnxJBI0qOIgaZZQRQlJFA2QG5sminSafa24H7Tmq1G9Qtvv88Yfct3ibMWpdRLRgGZdShU9AfUQ7FsmICUoD93LSVeWW8Fg4gfsVZmsqiS5MyYX6AfEMbYoploSmipikh9XJBUf9IMSa5z2h8rCN09MbAfGD3fKCbKE4hiIxEUcE1++Uebqvk2abPEtfeqUye9NCwqphWhNM9I9Lt8vCmg03Zb/ePIL/lYZ00ZbRI5Ev8AMBTAIjKo2qCIRZJc6aEqCFLlpmFWFLZnDiYZmiQIttl4PaVTUgh5qlAHMYlkseLFoeWGyy5VgBUfxCklIBycE4lU0J9Ixqp5O0eflrBU2LFhBrIqBbHPX1now7RqJdOQTQsHdmxf6dOMZ5d6rTOE3EoqBepJ6fEU2FZKEk/mBp0P0imdnCJ2Pez891d6vwqLEcGIJ45u3CALaEpVM/ECgaOMg3r1guxz3kj7yB+GhLfssBRLff2I3qaBjvHUTNYkd0+MbdmlomzZaZigcCTLly/4yt3UTokJpviI7Zqky5qZaAlaphNQ4SMITlTaca0jKqKkrZ2Kdx9jHVrcVzjLKgm8qvi0a3Xa1LxYjiU7ueP6iGUsVJGrQm7OLHeEHUeoP6w/lA1aIK2HNo9Miam9ZTqs8xs2B5pL/MObQG7zgp/MA+0CW6zvJH8igemR9xBs5LK4KSPQlJ9FCKqb7qSekYVsze0yVtzJ4wwvmZiMpX8SB7l/WA7fKIJBzBjonYpUsHNBUnpQj3MVfyC3oq3gYX8U1tRt8bym2raWOAUf7jAlyymRLG8D1YfMXX0trOTrtJH+b9CYnYmaU1ao8s/gQekP/bfX9yb+QFtU3rEdoP4kr/N6mC2ekAWpe2jgPkmGGMh2zan1HFsuMN1vQ+UzFGZfNFa7hq+lfURZYFsvmCPn4ji5bJHBSk9PEn0VFGXPSIBlbRit2dTdG9vRXn8iFk1IKWI5+kNrWQqWhW9HtCwja+9R+kVaT+4zR1hugIiKdJwFSkiqcJPQ1PJj6xtLgIVLerE0bkPvzjJ3hsnFXVJ6gj2PrDrsTbHSZRLKSXHL9PkR7XUiw3+H4/0fzJada1I0/Eg+4/1+I+vP/wAcwf8ArJ/fyhn2TU1kl0zKj/uMAWlLib/SB5P8kwf2dltZZIydIPmSfmM2lwfnSHR/u9v3K77l1I5EeX6xkpCcCLRkNsKqBmUMGObgkluEbO801S+ob3Hu0ZW2S6mWGZakDV/EzDzgneyFfH/Il5XcoPhCQkoDrKthsKWyYgMegTWFipjkk7jDi0rFd2IvyJI+BCy0sAw+xErza0tNUGBkxXaBWM7fY2uo9o0toTSM3fB2j09v0iyg10mFr6WzVMfHPz3k0mh/y/3CFixQ8DDAqZKuQ93gS0JGJfn8xRJJrOzk/FISD+V0+tPQiDTr5/7oR9jbRVaOSh7H4hsJvi/pP9xjR0puslrDM1vYyX/8TkuaPVoItCXtElIyQlSv+I9zAvZSc1nI/wDZM93+RBljVitM1WgCUDptH1VGXqf+ZvWaVH/jHpI3mNkcFe4jyntpIacT/EkH/j/xj1m8ASPP0qPaPPO3Vlful/zFJ9FD5gKfSMqC9MzLzeJ1boA3vAczV9KQZNqBxf1MBTMoqmfNHJBEqXwCfUfrEZya+kWWdjLAFdhPmAP2j6ZVxyIiA8ywcSd2zK4N5P8AaR9IhfErXkfvoYqsS2mpJyeD7yS6BwofaNnROClvCQahbNeZhYdRjh16RZODK6ffrFZ1iSoLMR5xqm4Bl9zLwz0cS3mG941SGGY3bvpGMCylQUNCCOlY9CRKCgFVIUARyMZuqwQZRTyLTZLSyVJP5gQObO3mB5x9a5gKENSgbkoD/kBFctaZgxVZJ2aByXzG6u+ITJhriGyxSQk1QMqOwO/nA6RxtCnp+5Q14Betmdb/AMY9RnCUSApRbT4+IeyxsspYVkQwII0flABkpSWcijM3y8bNOsoTaTxInQ7twEEtF0pmKTLWSTmC+yeBS2cRtFkTZ1BncMw3ngHOg5VhgqwKmkNsijF6gb6aw7kSpQZ6qTko1V5lOrRnV9UKDgK1x1URvZmrcsM+JmFN14RimVmKrhGSR/MdTwGQzzaJyJRUpIAJqPIVPpG6lqlS1K0d9Kud9GP7RTLFjCj+H4t1OJYfl6Qh/wCS7T+4GLOjzcGJlyQtKkAVZ0806cykkeUJyI2irskeNCloFDUP1BeFl4dn8SiqQoKBrhbCQdWentD/AOsoOe6bX+ekTV01Tm0QC1KCQl3SMgdH3bostKGwqptJCgxfJTF9x4QensvOU+yBzI+CYDlXUsqwEcMxR9c67+kPpV0V9wYecH/qbNjA+UXXhKdwclQvsM9UqYlQ8SSxG8ftGnvDspNKgkFKhoRT3aALT2On0IwqYZhTHkXFT9YuGsoEWLjMHsX8IzmXzLmS14SxIDpOb4gTzDPlGwkMmVLTuQkeQEeb2bsnOVUAbw6hG4umyTe6KZsxPeIDAAEuGaqsnjNrGhS/tYekp06tfIh18I2AeLef6iMhbZzTCzOCFpy1APVlPGrtC8SMJNCP2IjOT7mUpYUCkFsi9Q+WVM4nZ0IuDxNKlaxBlUq1BVDQkEHqXfzgacGBfPKC13OoLCVBiW/MK7mNWg20dmVLcoWC+iqKpvZ0lt713RPUdOQZpUqwUWbEzZqIS3tduNJKfENN7buNY2Key0wO7ANQu7nSm6ISuySmKlrSG3B/pApWCcGdrvp6uH+s88K9k8oqn/lVvHtHpV/dmpc+SlMrCiYCAVFOadQSOPOMjefY+dIl4lspDhiCNfrF1LUpUHNj4T556ZU4yIksFsVImBadH5EHMRo7vvETWIoplhQ3PUdKwlRdK1ABKTtFgCoV5HTrGx7Gdk1SgqZOQk40hkkuQAc3FA/XKKf6sacXP0ijR7SN+yVpSJCyosy2PUI+kMbnnZE5rCl/6lOPRoW2u6lt3ctQlyjiJHiJUfJgBlV4Nl2UApCVkFIwhxpk0RvqqdSoWvzKqalU2wm02xONKQahRfqn9YQ39YUTUlCvykGnDIjoYLstgIEybMVrioHIyAG52A1gD/u6FzQgpVWmJQHqEk/MNUg8GHvC4brM9bex6lBJkKSoAMUqdJB9QXz+sJh2bnqLd0txvDeppHoAsycIWCwIBZm6ax0hRLpIG6mR3+UTvqXp8EGA1FSbiY6xSykM3hCR9fWJJlaajLiNI0l4XN3hcKZRzIGbUrygK13KUihxUr+VjvFfvdArWVp4qREU+x1pnnHZalsUkhmJBUWFA5Y8hlBf+FJdj1YadfiJS7uUtSQGYO7gEM1aHhD1qmkdwMBkDixmVMwqUTESNd8ejSrEEhgEgNkAw6jWFN/dn8aQtEsBQ8VWcZDVnEcXWBmzBNEgYmOUHHKD7P2gmoSEjCQmgdIJbc8dRck1RYIrzT9YbWXsikD8ebhUcglOLzMNqVKfDWP3gqrdJ//Z"/>
          <p:cNvSpPr>
            <a:spLocks noChangeAspect="1" noChangeArrowheads="1"/>
          </p:cNvSpPr>
          <p:nvPr/>
        </p:nvSpPr>
        <p:spPr bwMode="auto">
          <a:xfrm>
            <a:off x="1587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4" descr="http://www.nationalgallery.org.uk/upload/img/angelico-forerunners-christ-saints-martyrs-NG663.3-fm.jpg"/>
          <p:cNvPicPr>
            <a:picLocks noChangeAspect="1" noChangeArrowheads="1"/>
          </p:cNvPicPr>
          <p:nvPr/>
        </p:nvPicPr>
        <p:blipFill>
          <a:blip r:embed="rId3" cstate="print"/>
          <a:srcRect/>
          <a:stretch>
            <a:fillRect/>
          </a:stretch>
        </p:blipFill>
        <p:spPr bwMode="auto">
          <a:xfrm>
            <a:off x="961990" y="3857394"/>
            <a:ext cx="4639605" cy="2323345"/>
          </a:xfrm>
          <a:prstGeom prst="rect">
            <a:avLst/>
          </a:prstGeom>
          <a:noFill/>
        </p:spPr>
      </p:pic>
      <p:pic>
        <p:nvPicPr>
          <p:cNvPr id="2050" name="Picture 2" descr="Image result for nero statue"/>
          <p:cNvPicPr>
            <a:picLocks noChangeAspect="1" noChangeArrowheads="1"/>
          </p:cNvPicPr>
          <p:nvPr/>
        </p:nvPicPr>
        <p:blipFill rotWithShape="1">
          <a:blip r:embed="rId4">
            <a:extLst>
              <a:ext uri="{28A0092B-C50C-407E-A947-70E740481C1C}">
                <a14:useLocalDpi xmlns:a14="http://schemas.microsoft.com/office/drawing/2010/main" val="0"/>
              </a:ext>
            </a:extLst>
          </a:blip>
          <a:srcRect r="1265" b="30546"/>
          <a:stretch/>
        </p:blipFill>
        <p:spPr bwMode="auto">
          <a:xfrm>
            <a:off x="5985476" y="847736"/>
            <a:ext cx="2525575" cy="26649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22372" y="4265659"/>
            <a:ext cx="6096000" cy="1938992"/>
          </a:xfrm>
          <a:prstGeom prst="rect">
            <a:avLst/>
          </a:prstGeom>
        </p:spPr>
        <p:txBody>
          <a:bodyPr>
            <a:spAutoFit/>
          </a:bodyPr>
          <a:lstStyle/>
          <a:p>
            <a:r>
              <a:rPr lang="en-US" sz="2400" dirty="0">
                <a:solidFill>
                  <a:schemeClr val="bg1"/>
                </a:solidFill>
              </a:rPr>
              <a:t>Central causes of Persecution was the refusal to respect the Emperor in these titles given to him, and brought on</a:t>
            </a:r>
          </a:p>
          <a:p>
            <a:r>
              <a:rPr lang="en-US" sz="2400" dirty="0">
                <a:solidFill>
                  <a:schemeClr val="bg1"/>
                </a:solidFill>
              </a:rPr>
              <a:t> many of the saints to </a:t>
            </a:r>
          </a:p>
          <a:p>
            <a:r>
              <a:rPr lang="en-US" sz="2400" dirty="0">
                <a:solidFill>
                  <a:schemeClr val="bg1"/>
                </a:solidFill>
              </a:rPr>
              <a:t>martyrdom.</a:t>
            </a:r>
          </a:p>
        </p:txBody>
      </p:sp>
    </p:spTree>
    <p:extLst>
      <p:ext uri="{BB962C8B-B14F-4D97-AF65-F5344CB8AC3E}">
        <p14:creationId xmlns:p14="http://schemas.microsoft.com/office/powerpoint/2010/main" val="108849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81300" y="14763"/>
            <a:ext cx="6629400" cy="769441"/>
          </a:xfrm>
          <a:prstGeom prst="rect">
            <a:avLst/>
          </a:prstGeom>
          <a:noFill/>
        </p:spPr>
        <p:txBody>
          <a:bodyPr wrap="square" rtlCol="0">
            <a:spAutoFit/>
          </a:bodyPr>
          <a:lstStyle/>
          <a:p>
            <a:pPr algn="ctr"/>
            <a:r>
              <a:rPr lang="en-US" sz="4400" dirty="0">
                <a:solidFill>
                  <a:schemeClr val="bg1"/>
                </a:solidFill>
                <a:latin typeface="Castellar" pitchFamily="18" charset="0"/>
              </a:rPr>
              <a:t>Greek influence:</a:t>
            </a:r>
          </a:p>
        </p:txBody>
      </p:sp>
      <p:sp>
        <p:nvSpPr>
          <p:cNvPr id="7" name="TextBox 6"/>
          <p:cNvSpPr txBox="1"/>
          <p:nvPr/>
        </p:nvSpPr>
        <p:spPr>
          <a:xfrm>
            <a:off x="588817" y="956212"/>
            <a:ext cx="5292437" cy="3785652"/>
          </a:xfrm>
          <a:prstGeom prst="rect">
            <a:avLst/>
          </a:prstGeom>
          <a:noFill/>
        </p:spPr>
        <p:txBody>
          <a:bodyPr wrap="square" rtlCol="0">
            <a:spAutoFit/>
          </a:bodyPr>
          <a:lstStyle/>
          <a:p>
            <a:r>
              <a:rPr lang="en-US" sz="2000" dirty="0">
                <a:solidFill>
                  <a:schemeClr val="bg1"/>
                </a:solidFill>
              </a:rPr>
              <a:t>Hellenism</a:t>
            </a:r>
          </a:p>
          <a:p>
            <a:r>
              <a:rPr lang="en-US" sz="2000" dirty="0">
                <a:solidFill>
                  <a:schemeClr val="bg1"/>
                </a:solidFill>
              </a:rPr>
              <a:t>	idle witnesses to Roman domination. </a:t>
            </a:r>
          </a:p>
          <a:p>
            <a:endParaRPr lang="en-US" sz="2000" dirty="0">
              <a:solidFill>
                <a:schemeClr val="bg1"/>
              </a:solidFill>
            </a:endParaRPr>
          </a:p>
          <a:p>
            <a:r>
              <a:rPr lang="en-US" sz="2000" dirty="0">
                <a:solidFill>
                  <a:schemeClr val="bg1"/>
                </a:solidFill>
              </a:rPr>
              <a:t>Romans: </a:t>
            </a:r>
          </a:p>
          <a:p>
            <a:r>
              <a:rPr lang="en-US" sz="2000" dirty="0">
                <a:solidFill>
                  <a:schemeClr val="bg1"/>
                </a:solidFill>
              </a:rPr>
              <a:t>	built roads</a:t>
            </a:r>
          </a:p>
          <a:p>
            <a:r>
              <a:rPr lang="en-US" sz="2000" dirty="0">
                <a:solidFill>
                  <a:schemeClr val="bg1"/>
                </a:solidFill>
              </a:rPr>
              <a:t>	established postal system</a:t>
            </a:r>
          </a:p>
          <a:p>
            <a:r>
              <a:rPr lang="en-US" sz="2000" dirty="0">
                <a:solidFill>
                  <a:schemeClr val="bg1"/>
                </a:solidFill>
              </a:rPr>
              <a:t>	sought for law and order</a:t>
            </a:r>
          </a:p>
          <a:p>
            <a:endParaRPr lang="en-US" sz="2000" dirty="0">
              <a:solidFill>
                <a:schemeClr val="bg1"/>
              </a:solidFill>
            </a:endParaRPr>
          </a:p>
          <a:p>
            <a:r>
              <a:rPr lang="en-US" sz="2000" dirty="0">
                <a:solidFill>
                  <a:schemeClr val="bg1"/>
                </a:solidFill>
              </a:rPr>
              <a:t>Greeks:	</a:t>
            </a:r>
          </a:p>
          <a:p>
            <a:r>
              <a:rPr lang="en-US" sz="2000" dirty="0">
                <a:solidFill>
                  <a:schemeClr val="bg1"/>
                </a:solidFill>
              </a:rPr>
              <a:t>	thinking</a:t>
            </a:r>
          </a:p>
          <a:p>
            <a:r>
              <a:rPr lang="en-US" sz="2000" dirty="0">
                <a:solidFill>
                  <a:schemeClr val="bg1"/>
                </a:solidFill>
              </a:rPr>
              <a:t>	planning</a:t>
            </a:r>
          </a:p>
          <a:p>
            <a:r>
              <a:rPr lang="en-US" sz="2000" dirty="0">
                <a:solidFill>
                  <a:schemeClr val="bg1"/>
                </a:solidFill>
              </a:rPr>
              <a:t>	philosophizing society</a:t>
            </a:r>
          </a:p>
        </p:txBody>
      </p:sp>
      <p:sp>
        <p:nvSpPr>
          <p:cNvPr id="5" name="TextBox 4"/>
          <p:cNvSpPr txBox="1"/>
          <p:nvPr/>
        </p:nvSpPr>
        <p:spPr>
          <a:xfrm>
            <a:off x="6940910" y="4642010"/>
            <a:ext cx="4800600" cy="707886"/>
          </a:xfrm>
          <a:prstGeom prst="rect">
            <a:avLst/>
          </a:prstGeom>
          <a:noFill/>
        </p:spPr>
        <p:txBody>
          <a:bodyPr wrap="square" rtlCol="0">
            <a:spAutoFit/>
          </a:bodyPr>
          <a:lstStyle/>
          <a:p>
            <a:r>
              <a:rPr lang="en-US" sz="2000" dirty="0">
                <a:solidFill>
                  <a:schemeClr val="bg1"/>
                </a:solidFill>
              </a:rPr>
              <a:t>“If Rome conquered Greece with its armies, Greece conquered Rome with its ideas.”</a:t>
            </a:r>
          </a:p>
        </p:txBody>
      </p:sp>
      <p:sp>
        <p:nvSpPr>
          <p:cNvPr id="8" name="TextBox 7"/>
          <p:cNvSpPr txBox="1"/>
          <p:nvPr/>
        </p:nvSpPr>
        <p:spPr>
          <a:xfrm>
            <a:off x="6940910" y="5699285"/>
            <a:ext cx="4800600" cy="707886"/>
          </a:xfrm>
          <a:prstGeom prst="rect">
            <a:avLst/>
          </a:prstGeom>
          <a:noFill/>
        </p:spPr>
        <p:txBody>
          <a:bodyPr wrap="square" rtlCol="0">
            <a:spAutoFit/>
          </a:bodyPr>
          <a:lstStyle/>
          <a:p>
            <a:r>
              <a:rPr lang="en-US" sz="2000" dirty="0">
                <a:solidFill>
                  <a:schemeClr val="bg1"/>
                </a:solidFill>
              </a:rPr>
              <a:t>Greek slaves were often better educated than the Roman masters whom they served.</a:t>
            </a:r>
          </a:p>
        </p:txBody>
      </p:sp>
      <p:pic>
        <p:nvPicPr>
          <p:cNvPr id="8196" name="Picture 4" descr="https://encrypted-tbn3.gstatic.com/images?q=tbn:ANd9GcTHhMddyJfKkOlJbxLInKTCb43wwes7Z6advqSkImomlBWG1Nto"/>
          <p:cNvPicPr>
            <a:picLocks noChangeAspect="1" noChangeArrowheads="1"/>
          </p:cNvPicPr>
          <p:nvPr/>
        </p:nvPicPr>
        <p:blipFill>
          <a:blip r:embed="rId3" cstate="print"/>
          <a:srcRect/>
          <a:stretch>
            <a:fillRect/>
          </a:stretch>
        </p:blipFill>
        <p:spPr bwMode="auto">
          <a:xfrm>
            <a:off x="4023446" y="4695824"/>
            <a:ext cx="2466975" cy="1847851"/>
          </a:xfrm>
          <a:prstGeom prst="rect">
            <a:avLst/>
          </a:prstGeom>
          <a:noFill/>
        </p:spPr>
      </p:pic>
      <p:sp>
        <p:nvSpPr>
          <p:cNvPr id="9218" name="AutoShape 2" descr="data:image/jpeg;base64,/9j/4AAQSkZJRgABAQAAAQABAAD/2wCEAAkGBhQSERQUExQUFBQWFxgVFRcXFRcXFxcXGhUXGBYXFRcYHCYfGBojGRQUIC8gIycpLCwsFx4xNTAqNSYrLCkBCQoKDgwOFA8PFCkcFBgpKSkpKSkpKSkpKSkpKSkpKSkpKSkpMikpKSkpKSkpKSkpKSwpKSkpKSkpKSwpKSkpLP/AABEIAOUA3AMBIgACEQEDEQH/xAAcAAABBQEBAQAAAAAAAAAAAAAGAAEDBAUHAgj/xAA/EAABAwIEAwYCCQQBAgcAAAABAAIRAyEEEjFBBVFhBhMicYGRMkIHFCNSYqGxwfBy0eHxghUzU2NzkqKywv/EABcBAQEBAQAAAAAAAAAAAAAAAAABAgP/xAAbEQEBAQEBAQEBAAAAAAAAAAAAARExIQJBEv/aAAwDAQACEQMRAD8A6anSSRkk6r4zGNptzO9EG8U7WVHEhji0dLfnqijlzgNSAq//AFKlmy94zNyzCVyrF8XcTd5J6klR0OIum7lm/TX8uxSkue8I7Q1KLh8zd2k2I6fdPX3R5gsY2qwPYfCfccweq1GbMTJ0kkQkkkkDEJwEkkCSSTopoShOkgSUJJ0QwSShJUIpBPCSikkknhAydKEoVRGmJTrL7Q4w06UNnM63kNyfyUUL9p+OZn5Qf8DkOvNB5xJqOe1swxjqjyInK2JLZ11HVXOMvLGHNv4gTMzyFr2IPqhvBY4sfIDSZmHCZiNZ5cljrpPFzE4VrSfEWkkanTmSFawNBroAdmE3m0dB/PRZn1MVPEZEmx5unn+XnCt8GpCmHPqNzzBbDi3LrYWIO2o+WJTFa9UmmYJtqCfu2AB5mSPOVscA446ibXadtiP2KGnYptPBlzmuqNdUysBPwVL5y15uWgiY20WfwzjwcG0s3dvzSx9spJtDyT4Qba28lWa7RgO0lKpqch0h2nvotUFcTf2gy1Htcwht6ZE+MPZIJc0wMrjqBp4Ynfe4F2mdTpgh9gNDcTs310V1nHTk6F8L27pujMwt8iD7abrWw3aCg8SHhvR3h/WyqNFJVqnFKQ+dp8vF+iixHGmMAzSJEgGAY3JHytHMoL6SG8T2uMxSovdzdBDfSdfNL/qNR13VHMPK367qaYJISWNhONhvxukcyBbzLSR7rYp1ARIuqPQSTpQiGSTp0UyaF6SRDJJ4SRSSSTqoihYfGab3VRl+HLBvAvJM30gey3EK9r8G9z2uGY04hwDS4Dqdgd7rNWdc17R41znucSCW1AxmWw7rK52Zo2BcQByAjZYr6oG0ovx/BDUY93xZGFzQNXvJa1rB1c5zY5SV47SdjThqbQLyQH1C5sOe1vjFNoM5Q7MP+I5qOgZodpHsyBwz0mVBVbSfOTMNYi4DhYjdT8U43TqMimSGOJqd24Amk90ZmtdEvENaZMC+m6xsW2CQAbcxc+Q5Ko9lwQIDhI9VfGav4vjD3tYwk5KYhjdh4Q0nq4hoBPksrDVXNqBojr5ERPW2ynAleR4STraDF5HJVE+NxhqVM4MS0A/8fCI3uACrvDaRaM+YmDMA284/dZDhuTf9OitYGvlJkwIQbR7QxcjyheqfbAtmGE+bliVXSFU0TF10Lsp2vrYjEtphjGgXcYc7IwEZ3m9zENA3c4BEHE+J5XPyk5nGXOcQ4iNG2t4elgdJMuQf2SzUaTi3wvqgOLtw0SGNHK8n2XvH4nIwnfb/AAs1ZF2vxup99x3uSf1XmnxDNFz+qFadVxm6s4TEElB0Hh75gg6ajYjkt3hmONI+EmPuG4P9J2PRBPZ8VahLaYJgTpKIqDHAeLULMq2DrBcQbUFrHcHZWVz+lxAtIMwURcD49nPdvNz8J59Dz6LcrnZjfSSCS0EknTKB0ySeECTJ0lREnBSSUAZ2ww/dFzy4MpVAWkwW5S6xuNbwY6rlfafjdUV3Nc82DW7nM0CWuDjsQdBaF9DwuTfTJ2eJq08QGgM7vu3QALtdLRA6OPoFMXQlwzhdOvl713dstldBPXKY0kCATsVHjqdNzRbK4EgDUC+gO6yqWOdTgmS3SJ2/tqtzimHy0qdRwgPkN/EG6u9yBGs9FLPWoxqmFjqoXvLARsdVZqYzTmFnYzGlwhWajya0qWmyRbXlz8lRo6zyUtGtERrK0i+zEtiCCpMJR717WNEuc4NaN5JAA9yqPeTJIHstXszVy4mm9p+A555EEAH0JlSq6c3s+adPM34Q4sBsRDSGSOmYO9L7oE4tWmo69hm9bnRdaw+lOmbMp0Kji3+mkRfmCXZvMLi+NklZ4qqHq3w43VEhbXB8PpaSSAP55qjo3YTBimx1Qi7i0DYCbG+q2Hw6pECxgxzgbeypUcQKVA02m7GguI52nzIG689oeIjB0mmYqPbJM6S2LW5ED1UGd2lw5p1AJBBEtLT1uDyKp4TGgR4t/ULAZxR1WqTsTp0W7hOCOqAuaZi5G46nog6XwfHd7Sa7fQ+fNXUFdmscaTsjtJRoDPVajJ0kkyIdIJJ0CShJOgglOlCSBKlxnhLcTRdSeYB0MAwecHXyV4KrxGqW0nkHKYgO1gm0gbkTKDhPaPssME1zXnvKuaA6MogTo2TmkZb2iYQ4/irgxzXTqA0HWwMk9P7o+45hGudnkyAKdIE5oYJl5O73OJPr0Q9iWspDxQTyIBKmt4FG4yVr9mexuJ4g8toMGVvx1HHLTZOmZ3M8hJXnH1aFR892RaCRDTM6iOll0n6P/pCwmHoU8K9ooNBP2sy1zj81UG4c7SbgQBYLWoDO0X0W4zCRenVa4E/Zu8VtZa8BxHlKETgqgk5Tbouudo+0H1jFgCbEQdmtnY7nrpdZeM4JTa113FoPha3KIM3Imx3taVNPxzmm6bHVb/ZzAFveuP8ASOR8MmD7Kt2wpMbWGQtkta45RAEjYaDT81u8EpuGFo5/DnDyAdS0usfIkmJSkH/DMbmp4t5IthmMHTM2HfpK5biK0/zXqj/g7AMDjSbuDabWidzIMDmJ/Nc9xNjHKykEdCnJKKuzFCX5zowZvXYIV7yF0LsTgQ7Dve6QCY9BrKU1cwb/ABOc4nUZhe/meSFe2PaB2KruvIbDfONUUdomHD4N1UggukNnWSYafz/JczpVP8+aSDZ4dUDbor7O8b7uoHE2v7IGzFWBiSBE/wC0sB9xTirC/vKYgcrWO8ef7rf7PcfHdn5gLx+sLmuDx8tDDudeqIuBNNMkOtP8souOn4XFNqNDmGQfyPIqWEF9m8eaVXKT4HmD5/K7+c0awtMGTpJ0CSShKEEKSdJEJCPbPjBae7n5Yga+L5j53A8nHki8IB7TcLfUHeZ2nM8NyiZa17S5pJA8UgAmJiRyUvGvnoIxPEBJ6CB59PLRCmNrFzi484AWlxR4a8sEgtsT5HT8lQbgqlaoynSa6o905WsaSTubDlBU+W6iw1BpiC1zyM0AFwbc+FwsZEXiYzBNUwogkQRMOcyXtAj5m/E0jyggot4J9DeMqumqGYVszmec1T/ixhkHzIW72h7BUG06PdVzSxORwZVe61VrAfDXjQnQOuNAdAtMAjs9jIeKbzECaZmQWiTkadwZkeoU/aPj7gxzAfE4AGBGQau/Ye6zavAK7nD7B7HHXanIE5munw6THPTkqj8Q4X1MCSRvHVFUzTdMuBJc0gcxIgE+iM+HYgVxQj4mhlN08gABPoEG96Zk+qIuxJLalRwk5WwBsXvMNPoMxSkdP4Jh2DCVyfieajosTAiB5G/lC5nxLDQ89TJ/wjIB4pmm2bSSNNBDnf4QhxXE5def+lmKzTSuuz9iuGGngKJMS8ZzIECfh11GWDb81ybg2D76rTa6zC4AnpqR6i3qu3t4qwEMDhZgmBbMBcibWGUAbQmpQD9KmOEUqQEXzOHkP7n8lzukCDyRP2qxgrYmoflaco9NfzQ1jKgAWoiw2vcBWmQVkYam43Vp1UtIG6C/mLTIRxwGqcTTDQftGCQPvcx1QBUqlok6rf4aX02seDBJUab9MubWGoM3Hkuj8FxedkEy5sTzgiW+1x6IJwOKbjy4Na1uIpjNIt3sagjTNA21Wv2e4iG4jLPxANI66tPTl6pEowhJJJVkk0r0kgghIJ0xQJc07Z4ipSpNpFoinWLibzlcLGxuDmJ9CNl0yEP9sOEirSzETAh0C+U6OH9JuehcdlLFjivHsPFQvb8D4INuXRN2Y459UxdLFZS5tMlrwNSxwLXR+LKZHULWxvDi2kWOvlJHpq0hYBw5YCfl0PKD/YrMbr6Nw2LbVpNqU3BzKjc7HDRwIsf8HQyuf9tKQq4Wi3djy5jhrex8iNL2goZ+j/t2cDVFCu6cI92pv3Dz8w/AT8Q/5efQOKcJyve4mWQXt0gzcAR1/ULVYc44XxF9GqwVBmvzjMDt+F3XfooO0+Eo1GtqUgAIOcXD2OHwgtOoiBm3IKj7R1s1UtKwqWPLJa4uc24kajnrqDyPokWs99FF/Yrh5NKbA1KhMuiMrGxJnqHR1hCdKsHmBqTDfUwP1XRsTwzu3totMZRkAHIeGT55XH1VpFqlxZjqZZl+1cAMxPiMWM9ZMDRBXEqJq4o0/fpAGafIAytXhvjxzQLgOa3WJABMSdJhUMJXzYmrW842jNM25ZQVIor4dwJw7stacuZ7czRP2gAyzHmD1AKtcRccO17nSHBsebnH/Xsi/hFb6lgZyjIxneEERd4LmiNDEt189Vyntbxkl7aTjBgVKn9TrtBPPL+qiM4tMXuf33VDEYfM4clOKs32TvetD1QowEzCM9+kKvi8SQ3w+6p4ao4nU9URrVDL42WzisbDABsPZDOIxBLrdFoD/ttnU6pi60eA8Qc1wexxDmmQRqCuocOw1DEj6zJp1hDntB8BcL73Erm30e4QVcS2mbtJuuju4EaAd4vCXC386KIMgUlHh62ZoKlCqGSTwlCCFJJJEPCYp0kVzjtnwYUq0tEU6omPumbgdJg/8kCMo+KpRdvp0idPyXau1PCxWoG0uZ429YHiHt+i5D2lp93WbVGhgk9NDPPdZsbl8ChZBcx/UDof7f3R52P+kPLh24LE2y+GjWJs0fLTqcmg2a7QAgHmhntHhZy1G7i/7EfmPZYOYOEHUafuCrEol43h3MxFQOZEmBM+6xzEOJ5HXy091q4fjffUMlUl1SkBkdqXsaIDXHm0aHcW1Cw2Zqk5GkiddvUmyGqnCsM44iiGiT3tMCNznaul4riWZ9V4uSX5OoJMRy5oY4Nw7uz3hkO0DgYawEQ4tO7yCRIsATutJ9aGE6ADKOm1vSFLWpFDhT8ja1Q3IaY6u0v7z6Kz2d4WarWM1diKjaYnkdz0PiJ6LOpn7Ou3k0ZRGtRzmho9iT6I94Pw7ucQ60igwNbtL6je7pxzjMXeQRE/a3jLRRyk+DPmcOYYIAnUk5Gi/ILkWLrvqVHVHnxPcXO5Sdh0AgeiKe3fFTUr93TtTpDLyJdY3G1g2yFajzaQtSJUtF5CuUxKoscLSrbK2yIevSkKxhMK0CT/ALUBqyvVVxhFRHWeqtVq0MAVdtIm8BSOYgKfo1f3dd1Q7NgW3K6njMT31IbGJjrouW9m8QKdud11jg1MOpMPushcGxcuy7Efm3+4P/xW0h3DUzRrEOvluDzaf3goiBViUkkky0iKEkklAkk6SBly/tlwYA1qcWb42f8ApvP7Ot6LqKw+1XCu8p94BLqYdI+/TI+0b5xcdQixxjA/aUXMd8TZjyCFcbSyuP5orxWGfSxQpsDn5tA0TnY4a+Ub7QpcN2fpsdmqxUd935W8j1doZNlJ40yuzXZ+tXILGPI2gGT7aea3cbLCBDZaIEwGt/pAsNPNXK/HX0m/ZuLOQbInqhzFYouMuNzNufmpfSePeIxTpkuHLX1Nv2VV2MMXMxpey8MbMxZem4ck3kC0WkmeQ9L8kxdaXZ3Aiq/Ds/8AExLySfwU2G/QZv1RtjOKmnTmDnzucHc2tBpt85c4gHqhXgODdSfJsQ05B90uPiPmQG+wR92S4eH4l+cBzKVNsBwluZ+ZrfZrah/5J1HHcWX5qjn3LnF09SZ/wquJb4QdLLoX0j9jnYfx02zQJJtcsn5XeWgO4hc9zWjZbjKk1ysMcVSqWd0UpxOUoNKhSJKsVOnJUsLxJuqapjG2i5UxV/DqapErNbXOsBvqrDcYNNeqI06LjIMrpfYntDLRTdfYLlNHF3RR2VxX2rQbXCiusY45gx/IlrhyWnQ+Eb2WcGk4a+tj+f8AlTcJxeZpbu2PYolX0kk60iBJOkoEkmc6ASbAXJQzj+2rGuy0wHATLzcTsGtEW6k+iAkrVmsGZxDWjcmB7lYWM7b0GHKzNVdp4YA9z/ZBvFeNio8ZwajpEF7jkE2gUxDfUrPw2Ipsc5rmd9V+Wmwnu23N6rhdwFvCCJ3KmtY1HYZ2Jq1HUaNrzHwME3bm/qBJaNzohjib3CSIkE5uUaCOkooPaOqynVFSqQTTDaVJsNZcnxBjYAb8R9ANNQ+q7MPFPL228lFijUrkmBLjz5KI4SLkyeSsugaEDpv6qMvcdrIrzQZz0N1dY9gOYySNOW2nSwVR1O2onkq9XwxJN9OsawiNzCY4d41ziAJkyYGoN4vFhouucB4jT7p1apUo0jXf3gaarG5W5WtpNgut4WzG2bzXzri6pJ1t0/c7qFmGnQDrMBWRLdfU2elWaWh1KqwiCA5j2kciAboE7SfQ3Sqy7Ck4dx1a4OdS9Pmb5XC49ToGJiPSFfwfGcTQM0q9emfw1HgeUTCqKPaXs1XwdQsrsLT8rhdjxMAtdoQVgPJJiJR1xPtzjMRQOHr1BVYSDL2Nz2MxnEGChkMAkZIveCb/AOFdGSJVig+DeArLsI03hw9U31BqCSnWadyVaZVA+X3UFDBSYAWzhOEaSpaqrRqn5Y9roi7MwKjS46nXqvGDwbW3tPPZWQBm6rOrjtHDm5sPEi4P9wqXBg0VS64cRkIOhsCCPUEQgbgzqrhDS7YmScpRlw2mW5cxvIMKalglSSSW2UKSShxj8rHHoY80GFx3iYqNcxpGRpIeZImNQ2OX7FBT6NOkzNWcWy3NSpM/7lVpsCCbU2z8zhzgFEPFuL06LqbajWPccoFMxla2CftINybGDrN7QuZ47FOdUfVqOLnPcXOvqT+wFgNgstxcxNc16oJy0mtnLlBcGDa2tR/4ib9Ap+J40FjGUh3bGAixmo6TmcalQ3MkkxMDQLCqcTykQCbJ2Yh9TQQgmdVMk6bkpfWPvFUa9F43iVTL3c5VONR+JEQAPRQ9+VTkpObPVMTVr6+0aCefI+e6gq1S+51GnID8IXlmGJU7aMIqFtAblW6fdtaLAkXXk4YphhigvUeJMJhwMdFOa1MaNt5KhQwt0+IiIHmfNTFW21abnQQF5rik3QWN1lNJlXaxlgO6JpnYmn90L3SqUj8onyWW6g4qWjhjzTDWnULRsJUf1ydAfRQswm0rW4ZwtoInXdS1ZG72X4GyqSa78jQ05RaSfXRELMDg2QReNZg36m0jyG6H6TwTlB9dNApHYm7WzAOtkhR9wnEUTh3ua1wDbgSBJB/DJES3XnKetGYOFs0OiZiYtO5uhvgfEpZiae3djIIB1dlMybw0+aIMkNaSIv73/sQqyI26JLzQ+FvkP0XuFplAFmcbq2yjkTHUwB/+vZahCGeNY4031nG2RhIP4WtBB9XvI9EpAh2g4fRosrPL+9rsBaGgGHVXlpknYMaTM7+y5ticW6YP+/NE2KxhLASZklzvPcn80N4t0uBg85HK4/YqRujY8FZTwoeQJILSbSSZ/wDafh/JDWCxAYf5toiW7qRY7VtiOW8/khLEUYk/n+qzq4mxeK7zyVb6sAoxJXmpWIWkWO45BSilESFBha0m5gSrLcU3oekxJ6qCI14tCcYo7BeHVhka4yAZgnQ3gwV5p143BargnbWJ/wBpxPNSMq08ut0mObG5J9lFNTqEEry9w3C8lh/2oqrSiastDdYU0WEXlZZaVPRKuGpA0brxN01StB5quapTEaX1oA8ra81EOIHZZxqkm6npMlMNa2E4ib3vt/Oa3+DYZ9VwgSUN4ahyW5gMQ5kEGFlp0XgvZsYdj61Ytu0tDdb7HzUtfiJq1J2JDW+U2tzQgeNOeLuJgWuiHsuwvrMnRoL/AGFvzI9lYzRoBCSSS0yiQn2wfmcaRsKlGAfxZnZfTMGtP9QRWsLtrwqpXwrm0QO+aWvYbB0tcHHKTobA9YQcfwNNhr0qVZ2Sk+o1r3zGVhPivsbRPVGHGOEUA4ZaLWil9lThujWE67OMmbzrO6H+P8Fe4k925uYBzmEZXMcfjbldBgOzQ4SIIvqhyrhatLLFaoxskj7Q+sNBP6LLYoon7SJ1BaRrI2PmP7LO4tgcrBvMz1vZZlHGVi4AhxA0qgEHmHO26eyJamIGIoFwgObHeNHyuNswH3HEWOxkJhoSqMjZR4jD+EHrqr9alqN/57JOOVpaSQDuNW7TG4mJQZQpQNbr1SxcWdfqvVWkWktdrzGhGxH9tlC1sHoVRoNYTORzXA/E0gQQebTa2x21WRj8K6kZbOXZpuR06+a0mMgt2m4Kt4WoKk036/K48+R/NNw6H8LjuvotrCVtSN1n8T4PBJaPboqdNtVo0PvP6K9TgiqX0UVR43WVT4oQLiFDX4qSpg1c4nVJ1aEP1sUUzMeZ3WsRqYjEqFuNjVUziCZ1URBOxQaP1wK3g8Y0G6wQHbAlTUa/MJgOOG4ll8xtsrtXGCABohTAUnvALWuI3gGw6xpeFs4TAVcwzQ08nELGNaIsDTsCV0XspSH2jujQPWSf0C51TcQ2Bfr/ADqiThHFK2HZALACQXNe258MDL6pEvroaSEKPaWs74alM9Cwe23uq+K7ZVmujMG9Pq+f2cH3WtTBjCSSSI8VqLXiHAOHIif1QdxP6NKby9za1YalrPAQDyD3NLhvF5RokEHEDwE0W1B3jnhzhAMgiJmQSRJkaE6LNoB9F+dt9Q4G4c06tcOR/YEXC6h2n7LmXVKYJa67mjVp5jmP0QE6llJa6+3+1mtRSyNqOBpzO7HfEPL74/EPUKPH4KZj4hsVJV4WLkazI81NhaxrfZv/AO+3/tu071o+U/8AmDX8QncXLGE0gju32G3Nh5zuFXq0S0lrvfY9QtPF4edocOiqh2YZXiCNP8HkqPGCeHfZuIAJ8LuR/wAqHEUn06kH4mn36g8uq9Ow0WXurWLm5XmSPhduBNwemiIKuBYBuLpAkQWEtc4TLrZmkAex5aoV7X8MdhcQ5sxB1BsQbgjzC2ux3HBhq5FUHK6A68EQbH0BmdtVY+kp4qSXH7Vop9Zd4g/LsWR3bgUhQVhhUcc02guFhsN+Wiyg4zIuSZ8+pRdwiuyrTc4MAIyNcb2LiRlF4IIGpuhSk/KXDe4/NaiLIpOOoHT/AAvD8C7ktXBUbMkiZM7i92+VuSmq05MNB/msclLVxkU8C/kYVmngncxC38JTNVmTKS4kOb+loEx4UqOEADg4ltRpjKYgg67yCI5H03aYzG04Gl+f9l67oOEZfFfbb+bbq9VaABHMyB00jmFTr1TLspIA02/2oq5gRUpCGF7QRcNtO8W1NgtLA8Rq0pGYiDFnnntmBEX0IVDhONcysajTOTxgHRzhAEj1JVbhrnmrlkjMQBraTcgbkCVAZM4pXr03w+q9o8OTMA8gNklmVsOiNjPS0q3wjE0Kkio9/eCczKpcxw08UxmI0vPorJfSfTq1GUmzSqDuswcWmmAGPDgTIIIbJ/FOthh4fijSXAtc8NcTSa7KcggwA8+LLp4REAFQE+FxDKc5KZLReWUxWLv+WaTvsD0XutjGOMyb82PB9oQs/iLjDsgnnz5KEcfqbD/6qjtiSSS0wcBJJJAxQh244LTLe+Ah9wY3sTJ6pJIsAtE+ONQVW4phhqJBEGRrM2IOxFrpJLLdeKv21EVXWfmcxxG5aWgu6TMxznyGJWbdMkiGZUlKo1MkqPdRk3OoAv5WHsBC0qlb6zhKlOpd+Gpl7Km5pjSk4bgGYdqBA2TpIA/hOLcys1oPhqOYHDYw+QfQ39VBxanlxNUD75/NJJaZaeCxJAI/2tvC4kOpuZlgWcYPxEaF06nX3SSWPpuGfXdRFXI4iWEHycPEPUSPVV+HfaBoNrgT56e0pJKTi1NiaQa8gbSPa0+qoYtl5SSWmXrDGL/zqtmq0DQR8JHS4I9kklICjAYvM6hRcJ74XM6Zm1CZ3Py7/L6AOxbyyoxwJm+bk7xRceiSSAtxvDi2mCX5s2Ho1tIgvdlI16j2WAKIN0ySqV//2Q=="/>
          <p:cNvSpPr>
            <a:spLocks noChangeAspect="1" noChangeArrowheads="1"/>
          </p:cNvSpPr>
          <p:nvPr/>
        </p:nvSpPr>
        <p:spPr bwMode="auto">
          <a:xfrm>
            <a:off x="1587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data:image/jpeg;base64,/9j/4AAQSkZJRgABAQAAAQABAAD/2wCEAAkGBhQSERQUExQUFBQWFxgVFRcXFRcXFxcXGhUXGBYXFRcYHCYfGBojGRQUIC8gIycpLCwsFx4xNTAqNSYrLCkBCQoKDgwOFA8PFCkcFBgpKSkpKSkpKSkpKSkpKSkpKSkpKSkpMikpKSkpKSkpKSkpKSwpKSkpKSkpKSwpKSkpLP/AABEIAOUA3AMBIgACEQEDEQH/xAAcAAABBQEBAQAAAAAAAAAAAAAGAAEDBAUHAgj/xAA/EAABAwIEAwYCCQQBAgcAAAABAAIRAyEEEjFBBVFhBhMicYGRMkIHFCNSYqGxwfBy0eHxghUzU2NzkqKywv/EABcBAQEBAQAAAAAAAAAAAAAAAAABAgP/xAAbEQEBAQEBAQEBAAAAAAAAAAAAARExIQJBEv/aAAwDAQACEQMRAD8A6anSSRkk6r4zGNptzO9EG8U7WVHEhji0dLfnqijlzgNSAq//AFKlmy94zNyzCVyrF8XcTd5J6klR0OIum7lm/TX8uxSkue8I7Q1KLh8zd2k2I6fdPX3R5gsY2qwPYfCfccweq1GbMTJ0kkQkkkkDEJwEkkCSSTopoShOkgSUJJ0QwSShJUIpBPCSikkknhAydKEoVRGmJTrL7Q4w06UNnM63kNyfyUUL9p+OZn5Qf8DkOvNB5xJqOe1swxjqjyInK2JLZ11HVXOMvLGHNv4gTMzyFr2IPqhvBY4sfIDSZmHCZiNZ5cljrpPFzE4VrSfEWkkanTmSFawNBroAdmE3m0dB/PRZn1MVPEZEmx5unn+XnCt8GpCmHPqNzzBbDi3LrYWIO2o+WJTFa9UmmYJtqCfu2AB5mSPOVscA446ibXadtiP2KGnYptPBlzmuqNdUysBPwVL5y15uWgiY20WfwzjwcG0s3dvzSx9spJtDyT4Qba28lWa7RgO0lKpqch0h2nvotUFcTf2gy1Htcwht6ZE+MPZIJc0wMrjqBp4Ynfe4F2mdTpgh9gNDcTs310V1nHTk6F8L27pujMwt8iD7abrWw3aCg8SHhvR3h/WyqNFJVqnFKQ+dp8vF+iixHGmMAzSJEgGAY3JHytHMoL6SG8T2uMxSovdzdBDfSdfNL/qNR13VHMPK367qaYJISWNhONhvxukcyBbzLSR7rYp1ARIuqPQSTpQiGSTp0UyaF6SRDJJ4SRSSSTqoihYfGab3VRl+HLBvAvJM30gey3EK9r8G9z2uGY04hwDS4Dqdgd7rNWdc17R41znucSCW1AxmWw7rK52Zo2BcQByAjZYr6oG0ovx/BDUY93xZGFzQNXvJa1rB1c5zY5SV47SdjThqbQLyQH1C5sOe1vjFNoM5Q7MP+I5qOgZodpHsyBwz0mVBVbSfOTMNYi4DhYjdT8U43TqMimSGOJqd24Amk90ZmtdEvENaZMC+m6xsW2CQAbcxc+Q5Ko9lwQIDhI9VfGav4vjD3tYwk5KYhjdh4Q0nq4hoBPksrDVXNqBojr5ERPW2ynAleR4STraDF5HJVE+NxhqVM4MS0A/8fCI3uACrvDaRaM+YmDMA284/dZDhuTf9OitYGvlJkwIQbR7QxcjyheqfbAtmGE+bliVXSFU0TF10Lsp2vrYjEtphjGgXcYc7IwEZ3m9zENA3c4BEHE+J5XPyk5nGXOcQ4iNG2t4elgdJMuQf2SzUaTi3wvqgOLtw0SGNHK8n2XvH4nIwnfb/AAs1ZF2vxup99x3uSf1XmnxDNFz+qFadVxm6s4TEElB0Hh75gg6ajYjkt3hmONI+EmPuG4P9J2PRBPZ8VahLaYJgTpKIqDHAeLULMq2DrBcQbUFrHcHZWVz+lxAtIMwURcD49nPdvNz8J59Dz6LcrnZjfSSCS0EknTKB0ySeECTJ0lREnBSSUAZ2ww/dFzy4MpVAWkwW5S6xuNbwY6rlfafjdUV3Nc82DW7nM0CWuDjsQdBaF9DwuTfTJ2eJq08QGgM7vu3QALtdLRA6OPoFMXQlwzhdOvl713dstldBPXKY0kCATsVHjqdNzRbK4EgDUC+gO6yqWOdTgmS3SJ2/tqtzimHy0qdRwgPkN/EG6u9yBGs9FLPWoxqmFjqoXvLARsdVZqYzTmFnYzGlwhWajya0qWmyRbXlz8lRo6zyUtGtERrK0i+zEtiCCpMJR717WNEuc4NaN5JAA9yqPeTJIHstXszVy4mm9p+A555EEAH0JlSq6c3s+adPM34Q4sBsRDSGSOmYO9L7oE4tWmo69hm9bnRdaw+lOmbMp0Kji3+mkRfmCXZvMLi+NklZ4qqHq3w43VEhbXB8PpaSSAP55qjo3YTBimx1Qi7i0DYCbG+q2Hw6pECxgxzgbeypUcQKVA02m7GguI52nzIG689oeIjB0mmYqPbJM6S2LW5ED1UGd2lw5p1AJBBEtLT1uDyKp4TGgR4t/ULAZxR1WqTsTp0W7hOCOqAuaZi5G46nog6XwfHd7Sa7fQ+fNXUFdmscaTsjtJRoDPVajJ0kkyIdIJJ0CShJOgglOlCSBKlxnhLcTRdSeYB0MAwecHXyV4KrxGqW0nkHKYgO1gm0gbkTKDhPaPssME1zXnvKuaA6MogTo2TmkZb2iYQ4/irgxzXTqA0HWwMk9P7o+45hGudnkyAKdIE5oYJl5O73OJPr0Q9iWspDxQTyIBKmt4FG4yVr9mexuJ4g8toMGVvx1HHLTZOmZ3M8hJXnH1aFR892RaCRDTM6iOll0n6P/pCwmHoU8K9ooNBP2sy1zj81UG4c7SbgQBYLWoDO0X0W4zCRenVa4E/Zu8VtZa8BxHlKETgqgk5Tbouudo+0H1jFgCbEQdmtnY7nrpdZeM4JTa113FoPha3KIM3Imx3taVNPxzmm6bHVb/ZzAFveuP8ASOR8MmD7Kt2wpMbWGQtkta45RAEjYaDT81u8EpuGFo5/DnDyAdS0usfIkmJSkH/DMbmp4t5IthmMHTM2HfpK5biK0/zXqj/g7AMDjSbuDabWidzIMDmJ/Nc9xNjHKykEdCnJKKuzFCX5zowZvXYIV7yF0LsTgQ7Dve6QCY9BrKU1cwb/ABOc4nUZhe/meSFe2PaB2KruvIbDfONUUdomHD4N1UggukNnWSYafz/JczpVP8+aSDZ4dUDbor7O8b7uoHE2v7IGzFWBiSBE/wC0sB9xTirC/vKYgcrWO8ef7rf7PcfHdn5gLx+sLmuDx8tDDudeqIuBNNMkOtP8souOn4XFNqNDmGQfyPIqWEF9m8eaVXKT4HmD5/K7+c0awtMGTpJ0CSShKEEKSdJEJCPbPjBae7n5Yga+L5j53A8nHki8IB7TcLfUHeZ2nM8NyiZa17S5pJA8UgAmJiRyUvGvnoIxPEBJ6CB59PLRCmNrFzi484AWlxR4a8sEgtsT5HT8lQbgqlaoynSa6o905WsaSTubDlBU+W6iw1BpiC1zyM0AFwbc+FwsZEXiYzBNUwogkQRMOcyXtAj5m/E0jyggot4J9DeMqumqGYVszmec1T/ixhkHzIW72h7BUG06PdVzSxORwZVe61VrAfDXjQnQOuNAdAtMAjs9jIeKbzECaZmQWiTkadwZkeoU/aPj7gxzAfE4AGBGQau/Ye6zavAK7nD7B7HHXanIE5munw6THPTkqj8Q4X1MCSRvHVFUzTdMuBJc0gcxIgE+iM+HYgVxQj4mhlN08gABPoEG96Zk+qIuxJLalRwk5WwBsXvMNPoMxSkdP4Jh2DCVyfieajosTAiB5G/lC5nxLDQ89TJ/wjIB4pmm2bSSNNBDnf4QhxXE5def+lmKzTSuuz9iuGGngKJMS8ZzIECfh11GWDb81ybg2D76rTa6zC4AnpqR6i3qu3t4qwEMDhZgmBbMBcibWGUAbQmpQD9KmOEUqQEXzOHkP7n8lzukCDyRP2qxgrYmoflaco9NfzQ1jKgAWoiw2vcBWmQVkYam43Vp1UtIG6C/mLTIRxwGqcTTDQftGCQPvcx1QBUqlok6rf4aX02seDBJUab9MubWGoM3Hkuj8FxedkEy5sTzgiW+1x6IJwOKbjy4Na1uIpjNIt3sagjTNA21Wv2e4iG4jLPxANI66tPTl6pEowhJJJVkk0r0kgghIJ0xQJc07Z4ipSpNpFoinWLibzlcLGxuDmJ9CNl0yEP9sOEirSzETAh0C+U6OH9JuehcdlLFjivHsPFQvb8D4INuXRN2Y459UxdLFZS5tMlrwNSxwLXR+LKZHULWxvDi2kWOvlJHpq0hYBw5YCfl0PKD/YrMbr6Nw2LbVpNqU3BzKjc7HDRwIsf8HQyuf9tKQq4Wi3djy5jhrex8iNL2goZ+j/t2cDVFCu6cI92pv3Dz8w/AT8Q/5efQOKcJyve4mWQXt0gzcAR1/ULVYc44XxF9GqwVBmvzjMDt+F3XfooO0+Eo1GtqUgAIOcXD2OHwgtOoiBm3IKj7R1s1UtKwqWPLJa4uc24kajnrqDyPokWs99FF/Yrh5NKbA1KhMuiMrGxJnqHR1hCdKsHmBqTDfUwP1XRsTwzu3totMZRkAHIeGT55XH1VpFqlxZjqZZl+1cAMxPiMWM9ZMDRBXEqJq4o0/fpAGafIAytXhvjxzQLgOa3WJABMSdJhUMJXzYmrW842jNM25ZQVIor4dwJw7stacuZ7czRP2gAyzHmD1AKtcRccO17nSHBsebnH/Xsi/hFb6lgZyjIxneEERd4LmiNDEt189Vyntbxkl7aTjBgVKn9TrtBPPL+qiM4tMXuf33VDEYfM4clOKs32TvetD1QowEzCM9+kKvi8SQ3w+6p4ao4nU9URrVDL42WzisbDABsPZDOIxBLrdFoD/ttnU6pi60eA8Qc1wexxDmmQRqCuocOw1DEj6zJp1hDntB8BcL73Erm30e4QVcS2mbtJuuju4EaAd4vCXC386KIMgUlHh62ZoKlCqGSTwlCCFJJJEPCYp0kVzjtnwYUq0tEU6omPumbgdJg/8kCMo+KpRdvp0idPyXau1PCxWoG0uZ429YHiHt+i5D2lp93WbVGhgk9NDPPdZsbl8ChZBcx/UDof7f3R52P+kPLh24LE2y+GjWJs0fLTqcmg2a7QAgHmhntHhZy1G7i/7EfmPZYOYOEHUafuCrEol43h3MxFQOZEmBM+6xzEOJ5HXy091q4fjffUMlUl1SkBkdqXsaIDXHm0aHcW1Cw2Zqk5GkiddvUmyGqnCsM44iiGiT3tMCNznaul4riWZ9V4uSX5OoJMRy5oY4Nw7uz3hkO0DgYawEQ4tO7yCRIsATutJ9aGE6ADKOm1vSFLWpFDhT8ja1Q3IaY6u0v7z6Kz2d4WarWM1diKjaYnkdz0PiJ6LOpn7Ou3k0ZRGtRzmho9iT6I94Pw7ucQ60igwNbtL6je7pxzjMXeQRE/a3jLRRyk+DPmcOYYIAnUk5Gi/ILkWLrvqVHVHnxPcXO5Sdh0AgeiKe3fFTUr93TtTpDLyJdY3G1g2yFajzaQtSJUtF5CuUxKoscLSrbK2yIevSkKxhMK0CT/ALUBqyvVVxhFRHWeqtVq0MAVdtIm8BSOYgKfo1f3dd1Q7NgW3K6njMT31IbGJjrouW9m8QKdud11jg1MOpMPushcGxcuy7Efm3+4P/xW0h3DUzRrEOvluDzaf3goiBViUkkky0iKEkklAkk6SBly/tlwYA1qcWb42f8ApvP7Ot6LqKw+1XCu8p94BLqYdI+/TI+0b5xcdQixxjA/aUXMd8TZjyCFcbSyuP5orxWGfSxQpsDn5tA0TnY4a+Ub7QpcN2fpsdmqxUd935W8j1doZNlJ40yuzXZ+tXILGPI2gGT7aea3cbLCBDZaIEwGt/pAsNPNXK/HX0m/ZuLOQbInqhzFYouMuNzNufmpfSePeIxTpkuHLX1Nv2VV2MMXMxpey8MbMxZem4ck3kC0WkmeQ9L8kxdaXZ3Aiq/Ds/8AExLySfwU2G/QZv1RtjOKmnTmDnzucHc2tBpt85c4gHqhXgODdSfJsQ05B90uPiPmQG+wR92S4eH4l+cBzKVNsBwluZ+ZrfZrah/5J1HHcWX5qjn3LnF09SZ/wquJb4QdLLoX0j9jnYfx02zQJJtcsn5XeWgO4hc9zWjZbjKk1ysMcVSqWd0UpxOUoNKhSJKsVOnJUsLxJuqapjG2i5UxV/DqapErNbXOsBvqrDcYNNeqI06LjIMrpfYntDLRTdfYLlNHF3RR2VxX2rQbXCiusY45gx/IlrhyWnQ+Eb2WcGk4a+tj+f8AlTcJxeZpbu2PYolX0kk60iBJOkoEkmc6ASbAXJQzj+2rGuy0wHATLzcTsGtEW6k+iAkrVmsGZxDWjcmB7lYWM7b0GHKzNVdp4YA9z/ZBvFeNio8ZwajpEF7jkE2gUxDfUrPw2Ipsc5rmd9V+Wmwnu23N6rhdwFvCCJ3KmtY1HYZ2Jq1HUaNrzHwME3bm/qBJaNzohjib3CSIkE5uUaCOkooPaOqynVFSqQTTDaVJsNZcnxBjYAb8R9ANNQ+q7MPFPL228lFijUrkmBLjz5KI4SLkyeSsugaEDpv6qMvcdrIrzQZz0N1dY9gOYySNOW2nSwVR1O2onkq9XwxJN9OsawiNzCY4d41ziAJkyYGoN4vFhouucB4jT7p1apUo0jXf3gaarG5W5WtpNgut4WzG2bzXzri6pJ1t0/c7qFmGnQDrMBWRLdfU2elWaWh1KqwiCA5j2kciAboE7SfQ3Sqy7Ck4dx1a4OdS9Pmb5XC49ToGJiPSFfwfGcTQM0q9emfw1HgeUTCqKPaXs1XwdQsrsLT8rhdjxMAtdoQVgPJJiJR1xPtzjMRQOHr1BVYSDL2Nz2MxnEGChkMAkZIveCb/AOFdGSJVig+DeArLsI03hw9U31BqCSnWadyVaZVA+X3UFDBSYAWzhOEaSpaqrRqn5Y9roi7MwKjS46nXqvGDwbW3tPPZWQBm6rOrjtHDm5sPEi4P9wqXBg0VS64cRkIOhsCCPUEQgbgzqrhDS7YmScpRlw2mW5cxvIMKalglSSSW2UKSShxj8rHHoY80GFx3iYqNcxpGRpIeZImNQ2OX7FBT6NOkzNWcWy3NSpM/7lVpsCCbU2z8zhzgFEPFuL06LqbajWPccoFMxla2CftINybGDrN7QuZ47FOdUfVqOLnPcXOvqT+wFgNgstxcxNc16oJy0mtnLlBcGDa2tR/4ib9Ap+J40FjGUh3bGAixmo6TmcalQ3MkkxMDQLCqcTykQCbJ2Yh9TQQgmdVMk6bkpfWPvFUa9F43iVTL3c5VONR+JEQAPRQ9+VTkpObPVMTVr6+0aCefI+e6gq1S+51GnID8IXlmGJU7aMIqFtAblW6fdtaLAkXXk4YphhigvUeJMJhwMdFOa1MaNt5KhQwt0+IiIHmfNTFW21abnQQF5rik3QWN1lNJlXaxlgO6JpnYmn90L3SqUj8onyWW6g4qWjhjzTDWnULRsJUf1ydAfRQswm0rW4ZwtoInXdS1ZG72X4GyqSa78jQ05RaSfXRELMDg2QReNZg36m0jyG6H6TwTlB9dNApHYm7WzAOtkhR9wnEUTh3ua1wDbgSBJB/DJES3XnKetGYOFs0OiZiYtO5uhvgfEpZiae3djIIB1dlMybw0+aIMkNaSIv73/sQqyI26JLzQ+FvkP0XuFplAFmcbq2yjkTHUwB/+vZahCGeNY4031nG2RhIP4WtBB9XvI9EpAh2g4fRosrPL+9rsBaGgGHVXlpknYMaTM7+y5ticW6YP+/NE2KxhLASZklzvPcn80N4t0uBg85HK4/YqRujY8FZTwoeQJILSbSSZ/wDafh/JDWCxAYf5toiW7qRY7VtiOW8/khLEUYk/n+qzq4mxeK7zyVb6sAoxJXmpWIWkWO45BSilESFBha0m5gSrLcU3oekxJ6qCI14tCcYo7BeHVhka4yAZgnQ3gwV5p143BargnbWJ/wBpxPNSMq08ut0mObG5J9lFNTqEEry9w3C8lh/2oqrSiastDdYU0WEXlZZaVPRKuGpA0brxN01StB5quapTEaX1oA8ra81EOIHZZxqkm6npMlMNa2E4ib3vt/Oa3+DYZ9VwgSUN4ahyW5gMQ5kEGFlp0XgvZsYdj61Ytu0tDdb7HzUtfiJq1J2JDW+U2tzQgeNOeLuJgWuiHsuwvrMnRoL/AGFvzI9lYzRoBCSSS0yiQn2wfmcaRsKlGAfxZnZfTMGtP9QRWsLtrwqpXwrm0QO+aWvYbB0tcHHKTobA9YQcfwNNhr0qVZ2Sk+o1r3zGVhPivsbRPVGHGOEUA4ZaLWil9lThujWE67OMmbzrO6H+P8Fe4k925uYBzmEZXMcfjbldBgOzQ4SIIvqhyrhatLLFaoxskj7Q+sNBP6LLYoon7SJ1BaRrI2PmP7LO4tgcrBvMz1vZZlHGVi4AhxA0qgEHmHO26eyJamIGIoFwgObHeNHyuNswH3HEWOxkJhoSqMjZR4jD+EHrqr9alqN/57JOOVpaSQDuNW7TG4mJQZQpQNbr1SxcWdfqvVWkWktdrzGhGxH9tlC1sHoVRoNYTORzXA/E0gQQebTa2x21WRj8K6kZbOXZpuR06+a0mMgt2m4Kt4WoKk036/K48+R/NNw6H8LjuvotrCVtSN1n8T4PBJaPboqdNtVo0PvP6K9TgiqX0UVR43WVT4oQLiFDX4qSpg1c4nVJ1aEP1sUUzMeZ3WsRqYjEqFuNjVUziCZ1URBOxQaP1wK3g8Y0G6wQHbAlTUa/MJgOOG4ll8xtsrtXGCABohTAUnvALWuI3gGw6xpeFs4TAVcwzQ08nELGNaIsDTsCV0XspSH2jujQPWSf0C51TcQ2Bfr/ADqiThHFK2HZALACQXNe258MDL6pEvroaSEKPaWs74alM9Cwe23uq+K7ZVmujMG9Pq+f2cH3WtTBjCSSSI8VqLXiHAOHIif1QdxP6NKby9za1YalrPAQDyD3NLhvF5RokEHEDwE0W1B3jnhzhAMgiJmQSRJkaE6LNoB9F+dt9Q4G4c06tcOR/YEXC6h2n7LmXVKYJa67mjVp5jmP0QE6llJa6+3+1mtRSyNqOBpzO7HfEPL74/EPUKPH4KZj4hsVJV4WLkazI81NhaxrfZv/AO+3/tu071o+U/8AmDX8QncXLGE0gju32G3Nh5zuFXq0S0lrvfY9QtPF4edocOiqh2YZXiCNP8HkqPGCeHfZuIAJ8LuR/wAqHEUn06kH4mn36g8uq9Ow0WXurWLm5XmSPhduBNwemiIKuBYBuLpAkQWEtc4TLrZmkAex5aoV7X8MdhcQ5sxB1BsQbgjzC2ux3HBhq5FUHK6A68EQbH0BmdtVY+kp4qSXH7Vop9Zd4g/LsWR3bgUhQVhhUcc02guFhsN+Wiyg4zIuSZ8+pRdwiuyrTc4MAIyNcb2LiRlF4IIGpuhSk/KXDe4/NaiLIpOOoHT/AAvD8C7ktXBUbMkiZM7i92+VuSmq05MNB/msclLVxkU8C/kYVmngncxC38JTNVmTKS4kOb+loEx4UqOEADg4ltRpjKYgg67yCI5H03aYzG04Gl+f9l67oOEZfFfbb+bbq9VaABHMyB00jmFTr1TLspIA02/2oq5gRUpCGF7QRcNtO8W1NgtLA8Rq0pGYiDFnnntmBEX0IVDhONcysajTOTxgHRzhAEj1JVbhrnmrlkjMQBraTcgbkCVAZM4pXr03w+q9o8OTMA8gNklmVsOiNjPS0q3wjE0Kkio9/eCczKpcxw08UxmI0vPorJfSfTq1GUmzSqDuswcWmmAGPDgTIIIbJ/FOthh4fijSXAtc8NcTSa7KcggwA8+LLp4REAFQE+FxDKc5KZLReWUxWLv+WaTvsD0XutjGOMyb82PB9oQs/iLjDsgnnz5KEcfqbD/6qjtiSSS0wcBJJJAxQh244LTLe+Ah9wY3sTJ6pJIsAtE+ONQVW4phhqJBEGRrM2IOxFrpJLLdeKv21EVXWfmcxxG5aWgu6TMxznyGJWbdMkiGZUlKo1MkqPdRk3OoAv5WHsBC0qlb6zhKlOpd+Gpl7Km5pjSk4bgGYdqBA2TpIA/hOLcys1oPhqOYHDYw+QfQ39VBxanlxNUD75/NJJaZaeCxJAI/2tvC4kOpuZlgWcYPxEaF06nX3SSWPpuGfXdRFXI4iWEHycPEPUSPVV+HfaBoNrgT56e0pJKTi1NiaQa8gbSPa0+qoYtl5SSWmXrDGL/zqtmq0DQR8JHS4I9kklICjAYvM6hRcJ74XM6Zm1CZ3Py7/L6AOxbyyoxwJm+bk7xRceiSSAtxvDi2mCX5s2Ho1tIgvdlI16j2WAKIN0ySqV//2Q=="/>
          <p:cNvSpPr>
            <a:spLocks noChangeAspect="1" noChangeArrowheads="1"/>
          </p:cNvSpPr>
          <p:nvPr/>
        </p:nvSpPr>
        <p:spPr bwMode="auto">
          <a:xfrm>
            <a:off x="1587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6" descr="http://static.guim.co.uk/sys-images/Admin/BkFill/Default_image_group/2010/6/29/1277817719159/Greek-Orthodox-bishops-co-006.jpg"/>
          <p:cNvPicPr>
            <a:picLocks noChangeAspect="1" noChangeArrowheads="1"/>
          </p:cNvPicPr>
          <p:nvPr/>
        </p:nvPicPr>
        <p:blipFill>
          <a:blip r:embed="rId4" cstate="print"/>
          <a:srcRect/>
          <a:stretch>
            <a:fillRect/>
          </a:stretch>
        </p:blipFill>
        <p:spPr bwMode="auto">
          <a:xfrm>
            <a:off x="5642264" y="1227298"/>
            <a:ext cx="4381500" cy="2628900"/>
          </a:xfrm>
          <a:prstGeom prst="rect">
            <a:avLst/>
          </a:prstGeom>
          <a:noFill/>
        </p:spPr>
      </p:pic>
    </p:spTree>
    <p:extLst>
      <p:ext uri="{BB962C8B-B14F-4D97-AF65-F5344CB8AC3E}">
        <p14:creationId xmlns:p14="http://schemas.microsoft.com/office/powerpoint/2010/main" val="3456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1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3200" y="152401"/>
            <a:ext cx="6629400" cy="1200329"/>
          </a:xfrm>
          <a:prstGeom prst="rect">
            <a:avLst/>
          </a:prstGeom>
          <a:noFill/>
        </p:spPr>
        <p:txBody>
          <a:bodyPr wrap="square" rtlCol="0">
            <a:spAutoFit/>
          </a:bodyPr>
          <a:lstStyle/>
          <a:p>
            <a:pPr algn="ctr"/>
            <a:r>
              <a:rPr lang="en-US" sz="3600" dirty="0">
                <a:solidFill>
                  <a:schemeClr val="bg2"/>
                </a:solidFill>
                <a:latin typeface="Castellar" pitchFamily="18" charset="0"/>
              </a:rPr>
              <a:t>Greek religion and human existence:</a:t>
            </a:r>
          </a:p>
        </p:txBody>
      </p:sp>
      <p:sp>
        <p:nvSpPr>
          <p:cNvPr id="7" name="TextBox 6"/>
          <p:cNvSpPr txBox="1"/>
          <p:nvPr/>
        </p:nvSpPr>
        <p:spPr>
          <a:xfrm>
            <a:off x="1082478" y="1328173"/>
            <a:ext cx="4800600" cy="1938992"/>
          </a:xfrm>
          <a:prstGeom prst="rect">
            <a:avLst/>
          </a:prstGeom>
          <a:noFill/>
        </p:spPr>
        <p:txBody>
          <a:bodyPr wrap="square" rtlCol="0">
            <a:spAutoFit/>
          </a:bodyPr>
          <a:lstStyle/>
          <a:p>
            <a:r>
              <a:rPr lang="en-US" sz="2000" dirty="0">
                <a:solidFill>
                  <a:schemeClr val="bg2"/>
                </a:solidFill>
              </a:rPr>
              <a:t>Creation of men’s minds:</a:t>
            </a:r>
          </a:p>
          <a:p>
            <a:r>
              <a:rPr lang="en-US" sz="2000" dirty="0">
                <a:solidFill>
                  <a:schemeClr val="bg2"/>
                </a:solidFill>
              </a:rPr>
              <a:t>	</a:t>
            </a:r>
          </a:p>
          <a:p>
            <a:r>
              <a:rPr lang="en-US" sz="2000" dirty="0">
                <a:solidFill>
                  <a:schemeClr val="bg2"/>
                </a:solidFill>
              </a:rPr>
              <a:t>Power of independent thought = </a:t>
            </a:r>
          </a:p>
          <a:p>
            <a:r>
              <a:rPr lang="en-US" sz="2000" dirty="0">
                <a:solidFill>
                  <a:schemeClr val="bg2"/>
                </a:solidFill>
              </a:rPr>
              <a:t>Ability to examine the mysteries of the universe understanding sufficient to formulate satisfactory explanation.</a:t>
            </a:r>
          </a:p>
        </p:txBody>
      </p:sp>
      <p:sp>
        <p:nvSpPr>
          <p:cNvPr id="8" name="TextBox 7"/>
          <p:cNvSpPr txBox="1"/>
          <p:nvPr/>
        </p:nvSpPr>
        <p:spPr>
          <a:xfrm>
            <a:off x="5638800" y="5181600"/>
            <a:ext cx="4800600" cy="1323439"/>
          </a:xfrm>
          <a:prstGeom prst="rect">
            <a:avLst/>
          </a:prstGeom>
          <a:noFill/>
        </p:spPr>
        <p:txBody>
          <a:bodyPr wrap="square" rtlCol="0">
            <a:spAutoFit/>
          </a:bodyPr>
          <a:lstStyle/>
          <a:p>
            <a:r>
              <a:rPr lang="en-US" sz="2000" dirty="0">
                <a:solidFill>
                  <a:schemeClr val="bg2"/>
                </a:solidFill>
              </a:rPr>
              <a:t>“The Athenians and strangers which were there spent their time in nothing else, but either to tell, or hear some new thing.” </a:t>
            </a:r>
          </a:p>
          <a:p>
            <a:r>
              <a:rPr lang="en-US" sz="2000" dirty="0">
                <a:solidFill>
                  <a:schemeClr val="bg2"/>
                </a:solidFill>
              </a:rPr>
              <a:t>(Acts 17:21)</a:t>
            </a:r>
          </a:p>
        </p:txBody>
      </p:sp>
      <p:pic>
        <p:nvPicPr>
          <p:cNvPr id="7170" name="Picture 2" descr="https://www.sunstonemagazine.com/wp-content/uploads/2012/01/roundtableFirmament.jpg"/>
          <p:cNvPicPr>
            <a:picLocks noChangeAspect="1" noChangeArrowheads="1"/>
          </p:cNvPicPr>
          <p:nvPr/>
        </p:nvPicPr>
        <p:blipFill>
          <a:blip r:embed="rId3" cstate="print"/>
          <a:srcRect/>
          <a:stretch>
            <a:fillRect/>
          </a:stretch>
        </p:blipFill>
        <p:spPr bwMode="auto">
          <a:xfrm>
            <a:off x="6629400" y="1828801"/>
            <a:ext cx="2209800" cy="3061595"/>
          </a:xfrm>
          <a:prstGeom prst="rect">
            <a:avLst/>
          </a:prstGeom>
          <a:noFill/>
        </p:spPr>
      </p:pic>
      <p:pic>
        <p:nvPicPr>
          <p:cNvPr id="7176" name="Picture 8" descr="https://encrypted-tbn2.gstatic.com/images?q=tbn:ANd9GcRmzss3wzjeTuwNbOQ6fVcIcgQjC-Q_JyCSIZzrN5LNDrXOJxR9"/>
          <p:cNvPicPr>
            <a:picLocks noChangeAspect="1" noChangeArrowheads="1"/>
          </p:cNvPicPr>
          <p:nvPr/>
        </p:nvPicPr>
        <p:blipFill>
          <a:blip r:embed="rId4" cstate="print"/>
          <a:srcRect/>
          <a:stretch>
            <a:fillRect/>
          </a:stretch>
        </p:blipFill>
        <p:spPr bwMode="auto">
          <a:xfrm>
            <a:off x="817254" y="3755984"/>
            <a:ext cx="3488749" cy="2613196"/>
          </a:xfrm>
          <a:prstGeom prst="rect">
            <a:avLst/>
          </a:prstGeom>
          <a:noFill/>
        </p:spPr>
      </p:pic>
      <p:pic>
        <p:nvPicPr>
          <p:cNvPr id="7178" name="Picture 10" descr="https://encrypted-tbn3.gstatic.com/images?q=tbn:ANd9GcT8967aMgHk2Pf9kBqp16Yk6wFOofRMT2HDKbIZ5PA9XNyx3guPlQ"/>
          <p:cNvPicPr>
            <a:picLocks noChangeAspect="1" noChangeArrowheads="1"/>
          </p:cNvPicPr>
          <p:nvPr/>
        </p:nvPicPr>
        <p:blipFill>
          <a:blip r:embed="rId5" cstate="print"/>
          <a:srcRect/>
          <a:stretch>
            <a:fillRect/>
          </a:stretch>
        </p:blipFill>
        <p:spPr bwMode="auto">
          <a:xfrm>
            <a:off x="8153400" y="1600201"/>
            <a:ext cx="1900238" cy="1041055"/>
          </a:xfrm>
          <a:prstGeom prst="rect">
            <a:avLst/>
          </a:prstGeom>
          <a:noFill/>
        </p:spPr>
      </p:pic>
      <p:grpSp>
        <p:nvGrpSpPr>
          <p:cNvPr id="55" name="Group 94"/>
          <p:cNvGrpSpPr/>
          <p:nvPr/>
        </p:nvGrpSpPr>
        <p:grpSpPr>
          <a:xfrm>
            <a:off x="4719638" y="4902190"/>
            <a:ext cx="842962" cy="1756064"/>
            <a:chOff x="4405860" y="139189"/>
            <a:chExt cx="2861871" cy="6475262"/>
          </a:xfrm>
        </p:grpSpPr>
        <p:grpSp>
          <p:nvGrpSpPr>
            <p:cNvPr id="56" name="Group 86"/>
            <p:cNvGrpSpPr/>
            <p:nvPr/>
          </p:nvGrpSpPr>
          <p:grpSpPr>
            <a:xfrm rot="2107423">
              <a:off x="4802579" y="139189"/>
              <a:ext cx="743864" cy="1806453"/>
              <a:chOff x="7696200" y="914400"/>
              <a:chExt cx="685800" cy="2438400"/>
            </a:xfrm>
          </p:grpSpPr>
          <p:sp>
            <p:nvSpPr>
              <p:cNvPr id="96" name="Moon 95"/>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87"/>
            <p:cNvGrpSpPr/>
            <p:nvPr/>
          </p:nvGrpSpPr>
          <p:grpSpPr>
            <a:xfrm rot="19262140" flipH="1">
              <a:off x="6126313" y="231425"/>
              <a:ext cx="743864" cy="1645187"/>
              <a:chOff x="7696200" y="914400"/>
              <a:chExt cx="685800" cy="2438400"/>
            </a:xfrm>
          </p:grpSpPr>
          <p:sp>
            <p:nvSpPr>
              <p:cNvPr id="92" name="Moon 9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47"/>
            <p:cNvGrpSpPr/>
            <p:nvPr/>
          </p:nvGrpSpPr>
          <p:grpSpPr>
            <a:xfrm rot="562843">
              <a:off x="5697438" y="5840305"/>
              <a:ext cx="666047" cy="774146"/>
              <a:chOff x="6106804" y="4039302"/>
              <a:chExt cx="666047" cy="774146"/>
            </a:xfrm>
          </p:grpSpPr>
          <p:sp>
            <p:nvSpPr>
              <p:cNvPr id="89" name="Oval 88"/>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47"/>
            <p:cNvGrpSpPr/>
            <p:nvPr/>
          </p:nvGrpSpPr>
          <p:grpSpPr>
            <a:xfrm rot="2613352">
              <a:off x="5128037" y="5761712"/>
              <a:ext cx="666047" cy="774146"/>
              <a:chOff x="6106804" y="4039302"/>
              <a:chExt cx="666047" cy="774146"/>
            </a:xfrm>
          </p:grpSpPr>
          <p:sp>
            <p:nvSpPr>
              <p:cNvPr id="86" name="Oval 8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57"/>
            <p:cNvGrpSpPr/>
            <p:nvPr/>
          </p:nvGrpSpPr>
          <p:grpSpPr>
            <a:xfrm>
              <a:off x="4953000" y="5334000"/>
              <a:ext cx="1828800" cy="609600"/>
              <a:chOff x="1371600" y="3962400"/>
              <a:chExt cx="6705600" cy="2057400"/>
            </a:xfrm>
          </p:grpSpPr>
          <p:grpSp>
            <p:nvGrpSpPr>
              <p:cNvPr id="74" name="Group 195"/>
              <p:cNvGrpSpPr/>
              <p:nvPr/>
            </p:nvGrpSpPr>
            <p:grpSpPr>
              <a:xfrm>
                <a:off x="1371600" y="3962400"/>
                <a:ext cx="1676400" cy="2057400"/>
                <a:chOff x="1371600" y="3962400"/>
                <a:chExt cx="1676400" cy="2057400"/>
              </a:xfrm>
            </p:grpSpPr>
            <p:sp>
              <p:nvSpPr>
                <p:cNvPr id="84" name="Right Arrow Callout 8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96"/>
              <p:cNvGrpSpPr/>
              <p:nvPr/>
            </p:nvGrpSpPr>
            <p:grpSpPr>
              <a:xfrm>
                <a:off x="3048000" y="3962400"/>
                <a:ext cx="1676400" cy="2057400"/>
                <a:chOff x="1371600" y="3962400"/>
                <a:chExt cx="1676400" cy="2057400"/>
              </a:xfrm>
            </p:grpSpPr>
            <p:sp>
              <p:nvSpPr>
                <p:cNvPr id="82" name="Right Arrow Callout 8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99"/>
              <p:cNvGrpSpPr/>
              <p:nvPr/>
            </p:nvGrpSpPr>
            <p:grpSpPr>
              <a:xfrm>
                <a:off x="4724400" y="3962400"/>
                <a:ext cx="1676400" cy="2057400"/>
                <a:chOff x="1371600" y="3962400"/>
                <a:chExt cx="1676400" cy="2057400"/>
              </a:xfrm>
            </p:grpSpPr>
            <p:sp>
              <p:nvSpPr>
                <p:cNvPr id="80" name="Right Arrow Callout 7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8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02"/>
              <p:cNvGrpSpPr/>
              <p:nvPr/>
            </p:nvGrpSpPr>
            <p:grpSpPr>
              <a:xfrm>
                <a:off x="6400800" y="3962400"/>
                <a:ext cx="1676400" cy="2057400"/>
                <a:chOff x="1371600" y="3962400"/>
                <a:chExt cx="1676400" cy="2057400"/>
              </a:xfrm>
            </p:grpSpPr>
            <p:sp>
              <p:nvSpPr>
                <p:cNvPr id="78" name="Right Arrow Callout 7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7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 name="Cloud 70"/>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Delay 71"/>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194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57695" y="97187"/>
            <a:ext cx="10276610" cy="1200329"/>
          </a:xfrm>
          <a:prstGeom prst="rect">
            <a:avLst/>
          </a:prstGeom>
          <a:noFill/>
        </p:spPr>
        <p:txBody>
          <a:bodyPr wrap="square" rtlCol="0">
            <a:spAutoFit/>
          </a:bodyPr>
          <a:lstStyle/>
          <a:p>
            <a:pPr algn="ctr"/>
            <a:r>
              <a:rPr lang="en-US" sz="3600" dirty="0">
                <a:solidFill>
                  <a:schemeClr val="bg1"/>
                </a:solidFill>
                <a:latin typeface="Castellar" pitchFamily="18" charset="0"/>
              </a:rPr>
              <a:t>The Good, the Bad, and the Ugly  </a:t>
            </a:r>
            <a:r>
              <a:rPr lang="en-US" sz="2000" dirty="0">
                <a:solidFill>
                  <a:schemeClr val="bg1"/>
                </a:solidFill>
                <a:latin typeface="Castellar" pitchFamily="18" charset="0"/>
              </a:rPr>
              <a:t>Greek influence</a:t>
            </a:r>
            <a:r>
              <a:rPr lang="en-US" sz="3600" dirty="0">
                <a:solidFill>
                  <a:schemeClr val="bg1"/>
                </a:solidFill>
                <a:latin typeface="Castellar" pitchFamily="18" charset="0"/>
              </a:rPr>
              <a:t>:</a:t>
            </a:r>
          </a:p>
        </p:txBody>
      </p:sp>
      <p:sp>
        <p:nvSpPr>
          <p:cNvPr id="7" name="TextBox 6"/>
          <p:cNvSpPr txBox="1"/>
          <p:nvPr/>
        </p:nvSpPr>
        <p:spPr>
          <a:xfrm>
            <a:off x="1905000" y="1475841"/>
            <a:ext cx="4800600" cy="1323439"/>
          </a:xfrm>
          <a:prstGeom prst="rect">
            <a:avLst/>
          </a:prstGeom>
          <a:noFill/>
        </p:spPr>
        <p:txBody>
          <a:bodyPr wrap="square" rtlCol="0">
            <a:spAutoFit/>
          </a:bodyPr>
          <a:lstStyle/>
          <a:p>
            <a:r>
              <a:rPr lang="en-US" sz="2000" dirty="0">
                <a:solidFill>
                  <a:schemeClr val="bg1"/>
                </a:solidFill>
              </a:rPr>
              <a:t>The Good:</a:t>
            </a:r>
          </a:p>
          <a:p>
            <a:r>
              <a:rPr lang="en-US" sz="2000" dirty="0">
                <a:solidFill>
                  <a:schemeClr val="bg1"/>
                </a:solidFill>
              </a:rPr>
              <a:t>	Provided a medium through which the teaching of Jesus and his apostles could be spread rapidly.</a:t>
            </a:r>
          </a:p>
        </p:txBody>
      </p:sp>
      <p:sp>
        <p:nvSpPr>
          <p:cNvPr id="54" name="TextBox 53"/>
          <p:cNvSpPr txBox="1"/>
          <p:nvPr/>
        </p:nvSpPr>
        <p:spPr>
          <a:xfrm>
            <a:off x="5562600" y="3505201"/>
            <a:ext cx="4800600" cy="1323439"/>
          </a:xfrm>
          <a:prstGeom prst="rect">
            <a:avLst/>
          </a:prstGeom>
          <a:noFill/>
        </p:spPr>
        <p:txBody>
          <a:bodyPr wrap="square" rtlCol="0">
            <a:spAutoFit/>
          </a:bodyPr>
          <a:lstStyle/>
          <a:p>
            <a:r>
              <a:rPr lang="en-US" sz="2000" dirty="0">
                <a:solidFill>
                  <a:schemeClr val="bg1"/>
                </a:solidFill>
              </a:rPr>
              <a:t>The Bad:</a:t>
            </a:r>
          </a:p>
          <a:p>
            <a:r>
              <a:rPr lang="en-US" sz="2000" dirty="0">
                <a:solidFill>
                  <a:schemeClr val="bg1"/>
                </a:solidFill>
              </a:rPr>
              <a:t>	Men could not resist the temptation to embellish the Christian revelation with their own interpretations.</a:t>
            </a:r>
          </a:p>
        </p:txBody>
      </p:sp>
      <p:sp>
        <p:nvSpPr>
          <p:cNvPr id="55" name="TextBox 54"/>
          <p:cNvSpPr txBox="1"/>
          <p:nvPr/>
        </p:nvSpPr>
        <p:spPr>
          <a:xfrm>
            <a:off x="1776268" y="5225802"/>
            <a:ext cx="5794664" cy="1323439"/>
          </a:xfrm>
          <a:prstGeom prst="rect">
            <a:avLst/>
          </a:prstGeom>
          <a:noFill/>
        </p:spPr>
        <p:txBody>
          <a:bodyPr wrap="square" rtlCol="0">
            <a:spAutoFit/>
          </a:bodyPr>
          <a:lstStyle/>
          <a:p>
            <a:r>
              <a:rPr lang="en-US" sz="2000" dirty="0">
                <a:solidFill>
                  <a:schemeClr val="bg1"/>
                </a:solidFill>
              </a:rPr>
              <a:t>The Ugly:</a:t>
            </a:r>
          </a:p>
          <a:p>
            <a:r>
              <a:rPr lang="en-US" sz="2000" dirty="0">
                <a:solidFill>
                  <a:schemeClr val="bg1"/>
                </a:solidFill>
              </a:rPr>
              <a:t>	A new Christianity altogether. Trying to keep the gospel message pure and free from false philosophies. “The Great Apostasy”.</a:t>
            </a:r>
          </a:p>
        </p:txBody>
      </p:sp>
      <p:pic>
        <p:nvPicPr>
          <p:cNvPr id="6146" name="Picture 2" descr="http://payload.cargocollective.com/1/2/87878/1092734/4-jordan_hires-1_905.jpg"/>
          <p:cNvPicPr>
            <a:picLocks noChangeAspect="1" noChangeArrowheads="1"/>
          </p:cNvPicPr>
          <p:nvPr/>
        </p:nvPicPr>
        <p:blipFill>
          <a:blip r:embed="rId3" cstate="print"/>
          <a:srcRect/>
          <a:stretch>
            <a:fillRect/>
          </a:stretch>
        </p:blipFill>
        <p:spPr bwMode="auto">
          <a:xfrm>
            <a:off x="7658100" y="4828640"/>
            <a:ext cx="1905000" cy="1905000"/>
          </a:xfrm>
          <a:prstGeom prst="rect">
            <a:avLst/>
          </a:prstGeom>
          <a:noFill/>
        </p:spPr>
      </p:pic>
      <p:pic>
        <p:nvPicPr>
          <p:cNvPr id="8" name="Picture 20" descr="http://pgwebdesign.net/wp-content/uploads/2010/10/Ares-greek-god-war-character-design.jpg"/>
          <p:cNvPicPr>
            <a:picLocks noChangeAspect="1" noChangeArrowheads="1"/>
          </p:cNvPicPr>
          <p:nvPr/>
        </p:nvPicPr>
        <p:blipFill>
          <a:blip r:embed="rId4" cstate="print"/>
          <a:srcRect/>
          <a:stretch>
            <a:fillRect/>
          </a:stretch>
        </p:blipFill>
        <p:spPr bwMode="auto">
          <a:xfrm>
            <a:off x="3324886" y="2977605"/>
            <a:ext cx="1960828" cy="2291478"/>
          </a:xfrm>
          <a:prstGeom prst="rect">
            <a:avLst/>
          </a:prstGeom>
          <a:noFill/>
        </p:spPr>
      </p:pic>
      <p:sp>
        <p:nvSpPr>
          <p:cNvPr id="2" name="AutoShape 2" descr="data:image/jpeg;base64,/9j/4AAQSkZJRgABAQAAAQABAAD/2wCEAAkGBhISEBUUEhQVFRUWFxkaGBgXGBkYFxgZHBQcFhgeFx4YHCYeFxwjGRgXIS8hIygpLCwsGx4xNTAqNSYrLCoBCQoKDgwOGg8PGiwkHyUsLDUsLywsLC4sLCksLCksLCosLCwsLCwsLCwsLCwsLCksLCwsLCwpLCwsLCwsLCwsLP/AABEIAJsBRAMBIgACEQEDEQH/xAAcAAACAgMBAQAAAAAAAAAAAAAABgQFAgMHAQj/xABBEAACAQMDAgUCAwYEBAQHAAABAhEAAyEEEjEFQQYTIlFhB3EygZEUI0JSoeGSscHwM2KC0RYkY/EVNERyc4PC/8QAGQEBAAMBAQAAAAAAAAAAAAAAAAEDBAIF/8QALBEAAgIBAwMCBQQDAAAAAAAAAAECEQMSITEEE0EiURRhcbHwI1KB8TKh4f/aAAwDAQACEQMRAD8A7jRRRQBRRRQBRRRQBRXhMVit5TkEGOYIoDOtd2+qxuYLMxJAmBJ59gCfypV6t9RrOm1g0921eCsBtvKu9CSQMbZMcz3EcUmeN/EyavWHT3rBt2rMzdYlXQ92VrcyrJjb3we1dxg2cOaR12xqEddyMrKeCpBHMcj5rZXBendVvdPtNb0tyxbL3A6k3PMF9ZICqdsLBG3IEkn71a9b8Q6p7RN3WXbC+btR1tPbhoJZHkCVUssNgkA4kV12tyO5sdkmva+atJ0jW+Yl3ziAXMXFvCSZ4X1RuaSAPvPze9Q8YdXWytm1b1NsAHc7BrrsGz+Pb6YH6ZzXbw70mjlZdraZ3iia+WdX4u1ty35dzUXWWZgsZnHJ57CvbfjHWrZNkai75ZgRu7AQADyBB4/7VZ8JL3RV8VH2PqWaK+U+neJNVYYtav3FLCDDHIz7/c1P03j/AKihO3VXTuBX1Hdg+0zB+Rmj6SXuguqj7H07RSn9NTeOiU3muM7epvNbc8nt8CAIHb7zTZWRqnRqW4UUVWeIr19LDPpwDcXO0idw7gexjP5USt0G6RZzRXLbVjXau6mocFDuAZAbiej3MMCCc4Edie9P2r0t91hbpTCxsC7pH4txeQZGMDHNdzgours5jJvwWlFa9OpCgNkgZPc/f5qDqNHeJJW4ZzGBiTiBjtjMz8VWdllRSv1Q7GLecUAMkbpA7kSxxkT+uKtOg3N6F5aDxuOY3EjHbnj2iunGlZypW6LSiitN7VooksK55OjdRSrrOo3pOy9icEKBj2gz+vzxUm11+5uE7YxODPGY9XvPvV3YnV0U96F1Yw0VC0PWLd0sFJlOZGOJ54/2KmTVTTWzLU73R7RWD3QIkgTxP2n/ACBqOepL5gSGkzmMCPcn3jH3HvUEkuitNrVozFVYEryAZI+/tW6gCiiigCiiigCuedJ+sGn3smsHk/vGS3dAY2boVyhIJEoQRBB+/FdDpR1v030r6i7fFtS10HcryyFp3SFMhZIWY/lH5yq8kMv+l9d0+pQvp7tu6o5KMDHPPtwea5H1n646kXWWxatKivgk7yyjEEgxn3FOPTvBd3SWLlvSFbPmodzqXOy7iCqvPpIBGIIwc1w7rXSNRa1BS+IusxnIMsWyTHEkz+daunhCTeoz55TilpOg2fr3fzu01s4xDMMz3ntE1Y6D692yQL2mYCMlGDZ7QDGPzpH0n001d1vSu1DMF8NjGVHEmYzxWvqH0219rPlb+PwkGMd5jvirdPTvYq1Z1uOnVfrmr2wtuw43CLhLgEDM+WROeDJHwQaUuleItPYW8qjUquptlC7Q23MnYq7FbOJBBHxxSnessjFXUqwwQwIIPyDkUC5wGJKg8T+sexNXfDwS2Ku/JvcvbLXLeLGuSCTALOmDiWDDauOc/rV2nWkKAX9YA6MTusm5Nwkkv5i7drEzyIJ7mlK5pxec/s9pgFQsV3byAiy7dsQJj71Gu6V1MFTOB75KhgMYnaQYqHiUuX9rJ7jjwvvQw6PxZbB9dsjbGxre2LfIlEuAqh2wMRxPOatem6I6gfvr9x9KCq/v1Nr1OcNbMmdszjmY4JrZ9POkaVLk60+U+6F8wEATbV+eASrqcx+IAHJFdY6n4X0es0htqEuKRuQqw5HBVl/D7SOxNZck4xlUV+fI044ycbkcH8T9M0lh2t2L9y46MQVZcAgwc4ggj2pv+kvU0a6Ld25cONoVzNok4UA9iBwPc85UUqanxXdN5g62Qm8hkNtWXmCW7ucTMyYpr8HdQ6X+3sFm2pIZHuYQuPVwxOwqT6Yjvzircilopr+SuDjrtMsvq14Y01tHvtvDEAIQrNLsTCli20IAvECJwcxXHq+s+pdMt37LWrqhkYQQa5Fd+jD29am1t+nndn8UhpCnBDCOT/SuMGdQi1I6zYXKSaOc9P6DqL7bbdtiSJBIKrH3IiumfTbwFct3C2qRAO2AWX3JY8CAMD3rpa9LtaeyX2A+Whb77Vn/AEqs1/jq3Z2g2zLsiLkAF3tLcUE8KPVBY4EE1Xk6iU1RZDBGDsu9Nq7CEW1IUkwB7mJx74qYFO45kHt7f95pR1r6Wz1G1aKBXuqW37lWPVtAOMy21eQSWEA5hp12q8tC0bo7DmqKt0i3hbkiqHxL4qt6VYMFpiOYxORMmRIEYnmrPQ3Q6FlMbsxMwSMx/sVxvrfQriXbge6LjoTJPpEBS7Es7BRC5OcSPcTo6bFCc6yOvz/RVlnJRuKLO99TdTkW1tpLEiFkxzB949680P1N1ak7tlzdwCIg/Edviq3pVi1+y3CzeVdJhHADlhJkehjjB47QROaqbtpR+EuYE5ULE/hPJx+levihgyXHRtf47MU5ZI09R2DpPiwuQtxGkD1OEZV3D2DGYPatmr64XUqBEzkGDHaD2rn/AE3xiRCX1OBlxMkxjcse3cfpTFpep2rkbLisT2BzjnBzWb4JQdyR0+pk9kYjpoLl7jG4f4dwX0j8sfnE1YvqSVCj0ge3v7/etVFSsME7oreWVVZk2odsu2TkgHhuDxzwK1qIHJNelhXj8YzGY94M1KgoLZEObk92AcSR3HIMg/oc0M4HJpdfT6gcWoO0gbCgQE+b2YYE3FfvLA8CBWGttai4GBsudzOcuoHqsG0ff+IhgDO2ME1X3Z/tLO1H9wzI3cd/bvWYunGTjj4qr6aLpuMzqUXaqhSwYkiZYx7ggflVlVsakraKpXF0mb9RrXddrkMsRBAIP3Hc/NajcMz3/wAvtWDMAJOAKrx1UsSLNproH8SsoUn4M5rlrHBb0jpOc+LLnTa9kYsMk8z37SfepWm8R3I9SfGcHHfBjNLx1OoMBdOwJ7sw2j/Dk0XdXdRRuVS7MFAUmPfJIxgGqWsEi5PNEaf/ABHj8Ge+cV70fxAL117ZiVAOOBMyD84mlu1oNbcOERB+bn/QUxeGegHTqS5l2JLGAJJ5OOKy5e0lUOTRj7t+svKKKKzGgK03hckbSoHcFSScjg7hGN3vyPaDuooCv1GkuvIa5CmY8sbG/ESJYknA28R394FXpfAelS6bi21VmySJk5nJYk80yUVNsijXZ06oIUAVkyA8gGsqKgkR/Hn00saxGuIPLvquGAMGMgMB+L29/b2rgWv0D2XKuM/YifyYAj7EA19a186fVu1s6pdEbVhSuIB3DcxHvLFvzmtvS5JXp8GPqYKtXkXdBqr2mHnIrL5iuiXCCBuG3cVPDFZGPnNWN/xvdO4rbRCd0bHcIgZLijYv8LA3TDTMKq/Jwt+MGWylpLSjy1ItursHVms3bbvwRJa8W9IU+lQSYBGdzxrcY3C1sEuV/jBMLeuXApLWz6Yu7QBBBRTPYWzTk94HEWoqlI06rruovKbW0/vUURvZtxCWE3QYH/0uJmNzZrHpfVNToWNxCy7le3uBO31LPpPBg7W/Ks28Vsyw6MSXDMVvFPM/fNd23YSWABhYI2nPwNWt8T3bl57gAUMEAViLkFLapvkqPWSCd0T6jSEX/jp2E5LnVuVLuSSSZJMk+5qd0jR2rrqj3TbZmCqdhYSeJIMjMDir7wZ4Eua8l2JVJ7CCx7x2ArrnRvplp7Dq8DcAAPhRkAfnmeT3NTl6hR9K5IxYHL1Mo/pz4ouW9QdDda5dUbyLro4JfdJALfwgTk8njGK6hUVem2wQYyKlV50nbs3pUqKrxD1ddPbVnXchLhx32rp7t4wDgk+XEH3pVPUNGs2v2R1QMyXfOJiDpLhdVdnKkqtpUjdtA4MCnu9p1cQ6hhnDAEZBU8/BI+xNaX6XZLMxtWyzRuJRSWhSo3GM+liM9iR3qLAl6nxBob7JeuaW6zWx6WJURctM5Rf+IJYMLkORA3HIk1a6VbmpQanKGLg8udwUqzW4hfxH09jzxV8vSbAXaLVvbBG3YsQQQRERBBI/M1znx/4gv6XULZtN+z2Qo2bYRWn8UdjBxH+zfgxvLLTF19SvJJQVsi67xnesM6WWadwnegXaQcgLAOYzP2pdTrl0O7lixuBgZYrJZSJkAwQDjBr3S6a3d/eam/5KuTtcx6oEkyQcdhjt9qt//g+ndA2jurcueYVAUyrLAJ3FvZTJiZk49vU7uCCeOr934v6mNQyP1XXshd/bry2tqAW5V0D+Y5YKf2kCPSMr+1P6pyUXArdqev3Stz0Dc2ZLsUUEX95cESyg3/Qn4V2jJjNp1rww9u7bAVlW7kQC207oZRHMYMnsc8E1N6ZZXR7xcQO7RO4EADgCO/8Ac1VNdO4+hW/r4/4dJ5E/U9hW1Ooe7de68+oxHIESSJ2r3Y4jGAZ5pj8K6C2pW7cZZaRbUnMg7S364H/tUnqJs3smyqvP4lLDsAZAOTgc1l0uBcVYhWG2QduwQSCp7Gf860d5ww6Uqr7FGlSyc8lnr+rbTtSCRyTx9qip1u4DkKR7cVAdIJHtj/cVjUFZndulmLHJNStN1Z15O4fPP61EZIRnxClRH8R3GPSP4oJE+01r3+rb3hiR/wDbG74JEjAmuHOK2bOlCT3oYR1q3/zfpWVvq9onmPuIFLqtIkcGva7ORqF9f5l/UVmrA8Z+1KLH4n7c1lae4D6UuCOTER3zBk8j9a5clHlkqLfA13AIO6IjM8R81A6Dqbq6u29oTZdXUghgIDkgrgieOYkDvXnSOj39XbDXrgFrkgDaMEyGP8QBHsAY4rNwuo1JsaW46iwFHmWyvqLTvUkyfaOwg+4NY8mRTuuF5NmLG4c+Rx65fItEIu5/5RExnJn8IxzVD0Xw3ddlu3m4JIX+ETjA74xJ9zTRpNNCjdk9ySSeSeTkiSak1i1tLSjXpTds1XrZIEEiCDjvHb7V5YVxIYg+xiD8zW6iuDoKKKKAKKKKAKKKg6zXPaJZkm0BMrLOMGZWM5gALJzQE6isbdwMARwRIrKgCl/xV4YTUKXCg3UU7cAzGYg4zTBRUxk4u0Q0mqZ8/wDiPw+t5SUXbdTgAbd3/KQYznnscUo6voV+0m90KqDBMgx8mCYHzX0Z1vwdbvMXT0OQZjgnsT8j+s1z+9bgsvcEg/cYyO32r1sOZZDzMuLtnL7XSL7BSLTw7BVO0gEkwMnAqz6d4PvPqbdi8Gs7yYJH4oEkIeCf954ruPQrmmt6JXeCVXIOWkY+5zWrqukGst2rtm1ahP3ihw2/eD6R6SAqkd5MyMVml1E/ajRHBD3stPB/hpdFYFtew/P3M/JNX9Jia972j1GlYNYuiyVU3CwWCCkebJ3CR+KZhhjFatR0rXEINGlvSWil3027oIBdLm0gBNgO82mG0ED1Z7Njad7mpP2HiikPX+FtcTdFthFy1eQk3AAQX1bJvG3LHzrJ3DghyZ7yV6Z1OSfMO3y3CqbgkE3XgOwElxba3DDusSMloomxzopY8N9N16XFbVXd48sqyhpG4W7AUgbRneuok/I/Jgv61EZFdgpc7Vnu0ExPEwDUEmjW9RW3cUMzCVMKELFzz6YElgFJgdjntXE/ql48e/qTZtbVSy/pdWJLEd5BiJ+MRTf9a/ET2LFu1bw12ZbaZCCMI3AMgSJniuG1u6bCn62Y+oy16UbtVrbl1t1x2c+5M1Y9C8V6nR/8B9oLBipAIJGMzVRRW5xTVNbGJSad2dP1v1wuMlkLp03Lm7uyrYj0RlZ5qHq/qhZuhS+lJcMx3Fw20TKhDEhQYx7TmueVlbYAgkSAeJIn8xkVT8Pj9i7vz9zrG6c+/wDvvWLvHY/kJj7/ABVd4d14vWCd25rZCvAMZHoaCMT+E9pWe8m0Bq2MnJfMrlFRfyMVcHgg/bNe0Ls3qpSS5gbPS3OSCIgDuTj9av8Aq3gxrVkXLJd+NyzuaJGRu/Oc1VLOoPTIsWFyVxF3UeYylFuFVIYFdoKtuXad05OIj25rUFv7i3mruIifLGAVCnkySQoySZ7zUkivNNae8+y0NxBgtyq+4+T8fP5VOSGNeqREJZH6YmFm3tUKOwA/QVnSd4o65qrWoezBsm2YIEEn2MxwQQQB/Wp3hzxFcvBkZd9xQWEAjcoGfwg5mOB3+Kt1JK/BXpbdeRjpr8E6a3e0923x6ipZTk8E5znMH7VR6Dwjq7wUtFsECQslhIyNx4zjA7YNOXhnpg0ysiQ5BWQIG0Ex+gAJ+SDWDqM0ZqomzBicHcih0/hI3vMtO3oR2VdjNgQP+Y7WDFjJkmcxxVunhwaPS3fIRi+xggt/j3MIBliMyQZnEfFMen0+2cyTySACc/AArdWaWSUtvBqUEhD1/VOqI7qtt4LKtr023LMLV4nMiEZksklsgM2ZwJTarqpu3YQqgclJFolgGjbgj0kCZ5zzPDlRXFk0FFFFQSFFFFAFU9rxZpS7qbnl7CwJuA20O24bTbWeFaHBXBq4pf13gjT3LNy2C9vzXd7j29iu+9nYq52Heo8xoBBiF7iakErX+KdLaVma6hCkq21g0OGVdpg4aXUQfepek6pZu4R1ZtoYqGBYK3BKzIBqrTwbaCqpe4yoSUB2ekF1fbhAWG5BlpOTmpPRfDqaUt5buVIHpbYQDtVSQQoaSEXExjAFNiC1VQBAr2iioJK7xB1j9l01y/sa5sAOxYDNLBQBOJk1U6L6gaW4xEkA3RbtmN3mnahlQuQNzhfvTFqtKlxdrqGWQYPEhgw/qAaRmvaazvb9nQWrV1rVu3Za4NQXVkt/hUgFDIJE4AQmSREohjDpfGWnuFdhZg4UoVt3CWDFhO3bIUbDLHH2qk8QajQXdLd1u0sLe0Ew1tvVtKmSN20q6sCAZBwCcVHbqGjRkS1o7gC3FEyEhR5s7R5kwpVpQgA7uDFbbXVNGVGlTTsoutYcqz5Xe9kL6kuMyOivagAiAFiBFdLbdEPcjjwabllLunf8Qkq7F4PdSwYwVMgx3FS/DOtKXG0upVQrKAFYCCQDIzhhtj9DTZ0zQWdOi2LKqiqCVQHgFiTAJkCSfio/XNFaZCzj1AEKRyCfntViyOS0Pf7nDgovUtiJ1S7p2Xy2trcHyARIGOQRWnQJYttaNmEglSI2jYQcYEH1RHtnjM19eVs+EjVWZPiZXwOoNe0oWdc6fhJxGMxgkx9smmbp+uW7bVh3AJHcT7+1YsuF4+TXjyrJwSahdY6cb9ooHKTyQFMjgghgQQQT/Q1NoqktOUfW/pmoaxp2Vd1q3u3kA7kMcsQY2wPbBHOa4zX1xqdMtxCjgMrCCCJBFcp6z9EEN7dYdktH+AZIPwWPHwQa24OoUI6ZGTNgcnqRx2rjw74cbV+bt3Dy7ZYbV3bnP/DUwfSGIPq7RXQtV9FFSzh7huFgAwgwO+4SAFABzzx9q5v1jp93R32sm4ZturSjEDcs7GwfS6yY7iTFaVmWRNQ5M7xPG7nwTn8IsSPLuI+5LZXJBllsM5IK4Rf2lRPJjjmK650dhYa+ro9tXCSu/wBU8Mu5ACvb3HcCoo1l0EEXbsjg+Y8iNsRn/wBO3/gX2Fe3tfdcEPdusC24hnYqW9yCYJ+aRWVctBvF4TJnh/rraW7vUBlI2uh4dCZInsZAIPYinbWdctKoYXECt+Eky5HaEXM5AyRma5uqyQBycD78CuofTH6f3Dd87UJtiNoMGO5JHY8RnFRmkob3T+5OFOezWw8+D/CgUebdBLmOSCYAwDGFzOBj5M04uMQACODPt+mftRZshVAHAr11kEZyO2D+XtXlt27Z6KVKkcs8S9Mazfa2IXzG/d/Zj2j+UT+lPvh3oluxaUKomP0qTrukpfQLdEmCNwkETzBmR+tTLNvaoHtVmTI5pX4OIY1C68nJfqd4VsuratoS42oW2zKxK7d5tgmRAYKBu9iKS18L6vR9Rsra9TSty2w/CUnlvYcg+/aZrp/1h1D2tJKAFLrBL4n1FBldvcQx5HxMioX0s1a3NIfV5i6dmyy+s29hZUGfRDH5ETHMi6OSUcd+CqUIynXk6GurC2gxB4EKBLE+wA5qg0+6xqye1wgvhtuVjBPz84Fct8bfUd+oXbNrTo1pUugo0/vC87VIgwsT705XPEOlvmLO65dtRcvlQ0AJElozdY7YVVB9QHAmq3jcVv5O1NS4LzWt1Hz77W3ItLdREUqGkEWMqotglQWuktvOJECJGlOua4srNbdVhSy7CFH/AMuWyyyoG69yezZxIs9J410x1C6VmKXvKW4Q+AJXcVLcbgMntTCII9waqe3JbyIWn8bay4tsLaBa5bZxttXgWG0QyBgfLCliJcEPs9P4hUq54k6goH/lwQWAE272B5l5Dv2gyW8u0QQAB5gJBEU5BB7DiPyrKosUVPh7qV28t3zk2FLzoIR1VlEFSu/LYMEwBIIAxJtqKKgkKKKKAKKKKAwcHEGM5xMj25x2zWdYWw0eqJk8CMTjk8xE1nQBWr9pXfsn1bd0fExP6175437YaYmYO3mInifisyKAxu3QqlmMAAkn2AEn+lc66f4lN0Mb2hsvdut696eUTYZrHlb99tjcg3tucHyWI7V0iipRAi2fFCXGVP2K1JGnMM9v8V1rRmNm7apumH25ZGGDWg+MbNuy99tNY8xEt4JC3XPlq6yBaOxYACMTBKxjFdBiiKWKIxtC5sfIIyMkcjhgDDc95qN16wzWpXJX1RnIgzEd6sqKJtO0Gk1TEkGqnq+uCMoZwnqBnBJBZARxuTG471kAbtw/CavOraVrNwyALTHDjASf5uwAznj7Utt4it75LKQ0MgDQUG0BgfMXflg3IH59/SnmjKKpmCGKUZO0eWfEYJWSmWCld3f0zBjKiX9fB21t6J19muKqE5X1kEmCLVoyMCAXa4O+UNaLniO2Ao9O4r2KD1G7bSBksIDsxkCQsgxRpevBW2F7YUKTvNy2JODCrEgBiykMZMSDVakrtts7cXWySHDReISlxLbndvJ5/EBGT9pgZ96Z6RfBNr9pb9pdSAVXaD2ET/Uk/wBKeqy5nFzek04k1FagoooqosAiuP8A1w8LKNmtSASQlwTE49BAPJ5Bj49ia7BXNvrl1C6mit21B2XXh2jA2iVB7ZMn/pq7A2sioqzJODs4XRRRXsHkjj9LejW9RrQHyUXcogFeQsme4kR/avofT2VQBVgYr58+mXQ79zVLcAYWiGUsGKkyI9MZwTM/FN/h3xvd1fWhCstu3aa2VJmYcepsckj+leZnWqbafB6WF6YJPydXYHEH745x/TMVq1mvt2V33biW1mNzsFWTwJYgVvqn8U9JbUWNqMqMrbg7F1KelllWQgggMeZBG5SIaRkNJaWbhMyOD+RHII/L+s15b1KMSFZSRyAQSMlcxxlWH3U+xpNfwdqVW4f2pRuLEs28AhkvAuwDwrAXUAAhQLS/li3gBgXKX1tFzcCFS8w/7W0ZbJnUIY/9Ikc4nYgbOr9Jt6i0bdwAggwSASpKlZEiJgmuXXfBF/QXn1GkAvIdytaTaIMbWK7pVSAWxBjcQJBpov8AgbUNxfAHkeWFl+d6uJb+JVKkAFYgxtiZYPD3Rm06XFcq2+69yVBAO8AmQxMeqcAxEV0pOPBy4pnKOlaDpNzUoCl3R3WnYlwOoljtUqTIn2nGavPDHhe3obb3mvqUGwuU3MpKMHnDbsoVkceok4NdGudNtcxEdxik3xl4zt2SLdlVe4uQ5hth4O3uCRIq6CnmlpicS041bK3qPg1epW2uk3lugHy2baGKQTt9JAuJJ7hTmJIgmh8N67qeiAthbpFqdyOJSNxaBnMj+UmtV7xTebUre3MoDA7UYgRIJAPsY71ba/xuDrbd+0CF2qtxGGDn1EAHJjj7fJrfHps2P00mmvPj5fUzPLjk74GPQ6m9qdQNXprqkbIe0N2edouSfSR8DnuQZpp0XWkuHawa28D0uIyV3EA8NABmDiK96TprIXzLIAW56sYB3ZnHc1Ku2kg7gI4M8ZxB+9eVKVs2pUbFYESMivarukXAqta72Tt/6YlPz2x+nAkVv0WvFyYV1g8OpUn5ANc0dEqiiioAVg9oEgkSVMg+xIjH5E1nRQBRRRQEXV6LeyncRtIIHpiQZkyCZ7YI5NSqKKAKKKKA0arVrbC7t3qYKIBOSe8cD3JxW+vGWRBr2gCiiigKjxSw/ZmnuQI9/j/2/tS2lhYHpHA5GeO80weJWUhFPMk8kdo/PmqRmA5xXpdJF6bMHUy9VGtrCD1FV4yYHHNRul+Gn1aB2YBGztAVQQeAYEsIjk1rQXNU5tWoFsGGcGd3EgYwOQTn2p/6foxatqg7Cq+ozb6YnfT4ttUjzp+gWzbCIIAqTRRWE2BRRRQBS19ROgjV9PvJALKpdDgQyieTxIkfnTLRUp07RDVqmfIbIRyCJAOfY5BrLT2C7qi/iYgDtkmBXTvFf0nvvrbjWinlXGLLyCk5I2hYgNIgHvNWvgr6Ttp7wu3m3EcYhR8jvPzXpy6mOm1yeeunlq34L/oXQL69HayhC6jyiqvJw3aDyMYqD9M/AjaXdcvAG6Tk5PsYBPOe/euiIgAAHArKvO1umvc36VaZgts4JMkTxIGT3EwTgZ+/vWRE17RXB0VXibpL6nTmypVQ7Jv3AsDbDhnWARu3AbYkYJpf0XhXXJtm+h2W1US90gslh7SkKAPLB3IzAEmZIYd3Wipsiis8N6C7Z0y27z73DOZ3M/pNxmQbmAJhSBn2qzooqCTnX1S6vdRksqxVGXcYDAkzH4uCPgcd+aQtPrbVq05uJ5jFrYRAAWYRc3wSRsGElhJEjFdZ+oPh+5qtOotbdyNMNIkEEHIB/wAqSdL9NNS/LBR8L+sya9jB1GKPT6G6fy55MOTFN5NSVi9fbTIiRdtvc9AuDzUhTuYMwlZuTC+gAEbpMdvL+r0zAbWSVX8PmW7Yc7lklynpgMx25nYAKcdf9LnVN1tzOJBzA/iIgSTHA+KStZpWtOUcEERzI5EjnIwRzVmH9d+nI7Xv/ZxkTx8xQ+fSzxQSBprn8u5D7fzA/EkR966Nesq6lWAKkQQeCK5f9MuhF7hvnEYX7Tk/mf6Cup15nVOPdej8fk2Yb0LURtFoxbXbLGMAsxYxM5LEk1ICAdqidW6iLFo3SJVfxQQCBxInBMxiR/odui1qXra3LZ3IwkH4rPTqyy1wb6KKKgkKKKKAKKKKAKKKKAKKKKAKKKKAKKKKAWetXgbpg8YjP9cc8++Iql0vTX1d4qcW7ZAiQZYQZb2wRj/vV14itsjl9pKHJKiYgAcDJ4/y9q0eCtTaCeUhJeMsAds8nJAkyTj9a1uf6KS/kyqH6rbGHp3S7dlYQRUyo2hS4FIuNuIJzESPsKk1kNQUVir5IgiO+IP2rKgCiiigCiiigCiiigCiiigCiio+s0K3ANwBKkMp9iKAkUVq07kr6hB7iZ/rAmttAFFFFAFFFFAFKXjjoHmIt63Zt3LiGPVO6DgbYxgmc4im2ipi6dkNWqKvw5oVtadFAAwBgQMCMDsKl9S1nlWmuQW2jgEAkzAGSByak14yyINPJJzy2+r6jcV3m1aExaXlgcHzZH4SsgjmD2p66ZoRZtqg4Aj4GIAFb7VlV/CAKzrqU3I5jGgooorg6CiiigCiiigCiiigCte8mYAwff8AtWyoWvsb7F5NpbcrrtUhWMqRAJwpPvQEhbpORtP2b+1e7m9h+v8AakrTdI1iurohTZuCkC1bLhr2mJNxEbYCVW9+GAdswCQKkNY6mQQjOpbarFzbO123+Zctj+RYtbV+WxU0RY2lm9h+v9qN7ew/xf2qg12h1N/RJauKC95x5ysw2pbLm46Er+IbQLWJmZ+ai9G6TqhftPeQyq21ZtymSlm9aLCDMMSh4n1cYMKAzuSRBCn8/wC1abOiVTuVFn33f2pR1nhrUtevQh8u5qUvn1qM2rloIYngpLf/AKB7iZD6bXLgeaB5YnaLe1SHDEKA437hIMbWWSQTgBQG7c3sP1/tWI3yT7xicD7emc/NKotdQ3TtdZKkANbMP5OmH70iN6AjUA4n2H4KxTT9RUISbrGLLMu63l/3nmqWB9Cj91wGHwZJCgNpuNMQP19o+Pmq3qfijT6ePOu2lJYKBvlix4AVQTOD27VZn8Y+x/zWlbxr4L0+ptm6bY82zuuKV9BchCPLuMnrKtxjP+RIFroPFWnvWfOS4gtyy7nJt5Uw2HUHBrfoOu2b/wDwbtm7ifRdVsTE47T3pG8T+BL3U72ka+nl2WsnzbYILad9siGmHJZoPp/hq78B+E7PT/MspacMD/x3APmg5lSPwgAKCMZA5wamkNxqFxjOBj5+J9vmvFuk8bT/ANXtz2oZZDiJntMT6R37fekrQ9B1K2wLaXLflrc8sk2luFvIVUFzYxW5DKF343AZ92gDvub2H6/2o3N7D9f7UrX7PUSX8suDuYeopsIa4yIbeZAS0yuQYlkAgkmpT6bWPoXRxN+6dhBKwqFhbYyDx5YL4zLQKUC+8w+y/wCL+1HmmY9MxMbsx+lKWg6HqVewGT02XRZDLHlo1/ZEmSAj2xnNSeoaC9v1Bt2C15i72L0oAn/lfLQSxkEPI2RHq3e8KAy7m9h+v9qNzew/X+1LOot6+5LIblsReKibUyWtC1umeF84gT2z2Fa10evNxlL3dpuqCRsH7oXDBRtxMm1G6FUzMZpQsaizew/X+1eeYfZf8X9qXOkaDU+TqBfDm7cs28MVKl/2YI4XaYB8wNPbjtVZo/DurtkHZJt2hYtSyH90L9m4J3EidpdT/wDiH/LSgO+5vYfr/agO3sP8X9qU7NvX71DC8yh2B3G2A6kL6mAY7dvr9PqVsxs9Ne2NNr5Vf3ijbbDEG2ECzZH7sDhxF6ce8fwUoWNe5vYfr/avbbzMiIP+gP8ArVB0q1q1vp5nmMmxlO4rCw7bDKk+YzLtmQCOZORV9b5b7/8A8ihJsoooqAFFFFAFFFFAFFFFAFFFFAFFFFAFFFFAFYGyPas6KA1+QvtR5C+1bKKA1+QvtR5C+1bKKArep69LJUFJ3H+YKBAnljk/FaOo9YS0xGzdCBz6oIltoDA8T6o+RGJE27IDEgGDIn3rKgKWx1pGuKmyCzMsFsgKskx8HaCO25eZrBuvJu2hJM3ARvEyl028A88bjkQuavaKkgor/Wwtm3cFln3lhCn8O1WYkkgYlIn5nIo/8RWf5HmQO3cMR/FPKEcc/rV7RQFPpetWrjhAjyTEkCBgHPqkc8RIODFRP/FFsBps3Ny7/SIM7Ru5JAypUj7n2MMdFCSiTxDZlhsuAggHAjMxBDQwOxgImSsCTAO/p3Vrd24ybGUgKRugSGQMIzk5MgTHeJiraigKO31tWubBab/iFASSJEqoYe4JLf4fmi94gtK+0o8kwOIJ8x7f83uh+YPGDV5WL2wYkAwZE9j8UBSabxDbZkU23Uv5fJXBc3BBhpwbREj+ZfmMtV161bJDJcwHP8PCsVJEuO4P+sSJu6KEFGPEVn1fu7kLukwOAVExunlxiJwcUWvEFprgt7GUlmBL7VChVJJ/F7iPjvGJvKKA1+QvtR5C+1bKKgk1+QvtR5C+1bKKA1+QvtWSoBxWVFAFFFFAFFFFAFFFFAFFFFAf/9k="/>
          <p:cNvSpPr>
            <a:spLocks noChangeAspect="1" noChangeArrowheads="1"/>
          </p:cNvSpPr>
          <p:nvPr/>
        </p:nvSpPr>
        <p:spPr bwMode="auto">
          <a:xfrm>
            <a:off x="1587500" y="-722313"/>
            <a:ext cx="3086100" cy="1476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ISEBUUEhQVFRUWFxkaGBgXGBkYFxgZHBQcFhgeFx4YHCYeFxwjGRgXIS8hIygpLCwsGx4xNTAqNSYrLCoBCQoKDgwOGg8PGiwkHyUsLDUsLywsLC4sLCksLCksLCosLCwsLCwsLCwsLCwsLCksLCwsLCwpLCwsLCwsLCwsLP/AABEIAJsBRAMBIgACEQEDEQH/xAAcAAACAgMBAQAAAAAAAAAAAAAABgQFAgMHAQj/xABBEAACAQMDAgUCAwYEBAQHAAABAhEAAyEEEjEFQQYTIlFhB3EygZEUI0JSoeGSscHwM2KC0RYkY/EVNERyc4PC/8QAGQEBAAMBAQAAAAAAAAAAAAAAAAEDBAIF/8QALBEAAgIBAwMCBQQDAAAAAAAAAAECEQMSITEEE0EiURRhcbHwI1KB8TKh4f/aAAwDAQACEQMRAD8A7jRRRQBRRRQBRRRQBRXhMVit5TkEGOYIoDOtd2+qxuYLMxJAmBJ59gCfypV6t9RrOm1g0921eCsBtvKu9CSQMbZMcz3EcUmeN/EyavWHT3rBt2rMzdYlXQ92VrcyrJjb3we1dxg2cOaR12xqEddyMrKeCpBHMcj5rZXBendVvdPtNb0tyxbL3A6k3PMF9ZICqdsLBG3IEkn71a9b8Q6p7RN3WXbC+btR1tPbhoJZHkCVUssNgkA4kV12tyO5sdkmva+atJ0jW+Yl3ziAXMXFvCSZ4X1RuaSAPvPze9Q8YdXWytm1b1NsAHc7BrrsGz+Pb6YH6ZzXbw70mjlZdraZ3iia+WdX4u1ty35dzUXWWZgsZnHJ57CvbfjHWrZNkai75ZgRu7AQADyBB4/7VZ8JL3RV8VH2PqWaK+U+neJNVYYtav3FLCDDHIz7/c1P03j/AKihO3VXTuBX1Hdg+0zB+Rmj6SXuguqj7H07RSn9NTeOiU3muM7epvNbc8nt8CAIHb7zTZWRqnRqW4UUVWeIr19LDPpwDcXO0idw7gexjP5USt0G6RZzRXLbVjXau6mocFDuAZAbiej3MMCCc4Edie9P2r0t91hbpTCxsC7pH4txeQZGMDHNdzgours5jJvwWlFa9OpCgNkgZPc/f5qDqNHeJJW4ZzGBiTiBjtjMz8VWdllRSv1Q7GLecUAMkbpA7kSxxkT+uKtOg3N6F5aDxuOY3EjHbnj2iunGlZypW6LSiitN7VooksK55OjdRSrrOo3pOy9icEKBj2gz+vzxUm11+5uE7YxODPGY9XvPvV3YnV0U96F1Yw0VC0PWLd0sFJlOZGOJ54/2KmTVTTWzLU73R7RWD3QIkgTxP2n/ACBqOepL5gSGkzmMCPcn3jH3HvUEkuitNrVozFVYEryAZI+/tW6gCiiigCiiigCuedJ+sGn3smsHk/vGS3dAY2boVyhIJEoQRBB+/FdDpR1v030r6i7fFtS10HcryyFp3SFMhZIWY/lH5yq8kMv+l9d0+pQvp7tu6o5KMDHPPtwea5H1n646kXWWxatKivgk7yyjEEgxn3FOPTvBd3SWLlvSFbPmodzqXOy7iCqvPpIBGIIwc1w7rXSNRa1BS+IusxnIMsWyTHEkz+daunhCTeoz55TilpOg2fr3fzu01s4xDMMz3ntE1Y6D692yQL2mYCMlGDZ7QDGPzpH0n001d1vSu1DMF8NjGVHEmYzxWvqH0219rPlb+PwkGMd5jvirdPTvYq1Z1uOnVfrmr2wtuw43CLhLgEDM+WROeDJHwQaUuleItPYW8qjUquptlC7Q23MnYq7FbOJBBHxxSnessjFXUqwwQwIIPyDkUC5wGJKg8T+sexNXfDwS2Ku/JvcvbLXLeLGuSCTALOmDiWDDauOc/rV2nWkKAX9YA6MTusm5Nwkkv5i7drEzyIJ7mlK5pxec/s9pgFQsV3byAiy7dsQJj71Gu6V1MFTOB75KhgMYnaQYqHiUuX9rJ7jjwvvQw6PxZbB9dsjbGxre2LfIlEuAqh2wMRxPOatem6I6gfvr9x9KCq/v1Nr1OcNbMmdszjmY4JrZ9POkaVLk60+U+6F8wEATbV+eASrqcx+IAHJFdY6n4X0es0htqEuKRuQqw5HBVl/D7SOxNZck4xlUV+fI044ycbkcH8T9M0lh2t2L9y46MQVZcAgwc4ggj2pv+kvU0a6Ld25cONoVzNok4UA9iBwPc85UUqanxXdN5g62Qm8hkNtWXmCW7ucTMyYpr8HdQ6X+3sFm2pIZHuYQuPVwxOwqT6Yjvzircilopr+SuDjrtMsvq14Y01tHvtvDEAIQrNLsTCli20IAvECJwcxXHq+s+pdMt37LWrqhkYQQa5Fd+jD29am1t+nndn8UhpCnBDCOT/SuMGdQi1I6zYXKSaOc9P6DqL7bbdtiSJBIKrH3IiumfTbwFct3C2qRAO2AWX3JY8CAMD3rpa9LtaeyX2A+Whb77Vn/AEqs1/jq3Z2g2zLsiLkAF3tLcUE8KPVBY4EE1Xk6iU1RZDBGDsu9Nq7CEW1IUkwB7mJx74qYFO45kHt7f95pR1r6Wz1G1aKBXuqW37lWPVtAOMy21eQSWEA5hp12q8tC0bo7DmqKt0i3hbkiqHxL4qt6VYMFpiOYxORMmRIEYnmrPQ3Q6FlMbsxMwSMx/sVxvrfQriXbge6LjoTJPpEBS7Es7BRC5OcSPcTo6bFCc6yOvz/RVlnJRuKLO99TdTkW1tpLEiFkxzB949680P1N1ak7tlzdwCIg/Edviq3pVi1+y3CzeVdJhHADlhJkehjjB47QROaqbtpR+EuYE5ULE/hPJx+levihgyXHRtf47MU5ZI09R2DpPiwuQtxGkD1OEZV3D2DGYPatmr64XUqBEzkGDHaD2rn/AE3xiRCX1OBlxMkxjcse3cfpTFpep2rkbLisT2BzjnBzWb4JQdyR0+pk9kYjpoLl7jG4f4dwX0j8sfnE1YvqSVCj0ge3v7/etVFSsME7oreWVVZk2odsu2TkgHhuDxzwK1qIHJNelhXj8YzGY94M1KgoLZEObk92AcSR3HIMg/oc0M4HJpdfT6gcWoO0gbCgQE+b2YYE3FfvLA8CBWGttai4GBsudzOcuoHqsG0ff+IhgDO2ME1X3Z/tLO1H9wzI3cd/bvWYunGTjj4qr6aLpuMzqUXaqhSwYkiZYx7ggflVlVsakraKpXF0mb9RrXddrkMsRBAIP3Hc/NajcMz3/wAvtWDMAJOAKrx1UsSLNproH8SsoUn4M5rlrHBb0jpOc+LLnTa9kYsMk8z37SfepWm8R3I9SfGcHHfBjNLx1OoMBdOwJ7sw2j/Dk0XdXdRRuVS7MFAUmPfJIxgGqWsEi5PNEaf/ABHj8Ge+cV70fxAL117ZiVAOOBMyD84mlu1oNbcOERB+bn/QUxeGegHTqS5l2JLGAJJ5OOKy5e0lUOTRj7t+svKKKKzGgK03hckbSoHcFSScjg7hGN3vyPaDuooCv1GkuvIa5CmY8sbG/ESJYknA28R394FXpfAelS6bi21VmySJk5nJYk80yUVNsijXZ06oIUAVkyA8gGsqKgkR/Hn00saxGuIPLvquGAMGMgMB+L29/b2rgWv0D2XKuM/YifyYAj7EA19a186fVu1s6pdEbVhSuIB3DcxHvLFvzmtvS5JXp8GPqYKtXkXdBqr2mHnIrL5iuiXCCBuG3cVPDFZGPnNWN/xvdO4rbRCd0bHcIgZLijYv8LA3TDTMKq/Jwt+MGWylpLSjy1ItursHVms3bbvwRJa8W9IU+lQSYBGdzxrcY3C1sEuV/jBMLeuXApLWz6Yu7QBBBRTPYWzTk94HEWoqlI06rruovKbW0/vUURvZtxCWE3QYH/0uJmNzZrHpfVNToWNxCy7le3uBO31LPpPBg7W/Ks28Vsyw6MSXDMVvFPM/fNd23YSWABhYI2nPwNWt8T3bl57gAUMEAViLkFLapvkqPWSCd0T6jSEX/jp2E5LnVuVLuSSSZJMk+5qd0jR2rrqj3TbZmCqdhYSeJIMjMDir7wZ4Eua8l2JVJ7CCx7x2ArrnRvplp7Dq8DcAAPhRkAfnmeT3NTl6hR9K5IxYHL1Mo/pz4ouW9QdDda5dUbyLro4JfdJALfwgTk8njGK6hUVem2wQYyKlV50nbs3pUqKrxD1ddPbVnXchLhx32rp7t4wDgk+XEH3pVPUNGs2v2R1QMyXfOJiDpLhdVdnKkqtpUjdtA4MCnu9p1cQ6hhnDAEZBU8/BI+xNaX6XZLMxtWyzRuJRSWhSo3GM+liM9iR3qLAl6nxBob7JeuaW6zWx6WJURctM5Rf+IJYMLkORA3HIk1a6VbmpQanKGLg8udwUqzW4hfxH09jzxV8vSbAXaLVvbBG3YsQQQRERBBI/M1znx/4gv6XULZtN+z2Qo2bYRWn8UdjBxH+zfgxvLLTF19SvJJQVsi67xnesM6WWadwnegXaQcgLAOYzP2pdTrl0O7lixuBgZYrJZSJkAwQDjBr3S6a3d/eam/5KuTtcx6oEkyQcdhjt9qt//g+ndA2jurcueYVAUyrLAJ3FvZTJiZk49vU7uCCeOr934v6mNQyP1XXshd/bry2tqAW5V0D+Y5YKf2kCPSMr+1P6pyUXArdqev3Stz0Dc2ZLsUUEX95cESyg3/Qn4V2jJjNp1rww9u7bAVlW7kQC207oZRHMYMnsc8E1N6ZZXR7xcQO7RO4EADgCO/8Ac1VNdO4+hW/r4/4dJ5E/U9hW1Ooe7de68+oxHIESSJ2r3Y4jGAZ5pj8K6C2pW7cZZaRbUnMg7S364H/tUnqJs3smyqvP4lLDsAZAOTgc1l0uBcVYhWG2QduwQSCp7Gf860d5ww6Uqr7FGlSyc8lnr+rbTtSCRyTx9qip1u4DkKR7cVAdIJHtj/cVjUFZndulmLHJNStN1Z15O4fPP61EZIRnxClRH8R3GPSP4oJE+01r3+rb3hiR/wDbG74JEjAmuHOK2bOlCT3oYR1q3/zfpWVvq9onmPuIFLqtIkcGva7ORqF9f5l/UVmrA8Z+1KLH4n7c1lae4D6UuCOTER3zBk8j9a5clHlkqLfA13AIO6IjM8R81A6Dqbq6u29oTZdXUghgIDkgrgieOYkDvXnSOj39XbDXrgFrkgDaMEyGP8QBHsAY4rNwuo1JsaW46iwFHmWyvqLTvUkyfaOwg+4NY8mRTuuF5NmLG4c+Rx65fItEIu5/5RExnJn8IxzVD0Xw3ddlu3m4JIX+ETjA74xJ9zTRpNNCjdk9ySSeSeTkiSak1i1tLSjXpTds1XrZIEEiCDjvHb7V5YVxIYg+xiD8zW6iuDoKKKKAKKKKAKKKg6zXPaJZkm0BMrLOMGZWM5gALJzQE6isbdwMARwRIrKgCl/xV4YTUKXCg3UU7cAzGYg4zTBRUxk4u0Q0mqZ8/wDiPw+t5SUXbdTgAbd3/KQYznnscUo6voV+0m90KqDBMgx8mCYHzX0Z1vwdbvMXT0OQZjgnsT8j+s1z+9bgsvcEg/cYyO32r1sOZZDzMuLtnL7XSL7BSLTw7BVO0gEkwMnAqz6d4PvPqbdi8Gs7yYJH4oEkIeCf954ruPQrmmt6JXeCVXIOWkY+5zWrqukGst2rtm1ahP3ihw2/eD6R6SAqkd5MyMVml1E/ajRHBD3stPB/hpdFYFtew/P3M/JNX9Jia972j1GlYNYuiyVU3CwWCCkebJ3CR+KZhhjFatR0rXEINGlvSWil3027oIBdLm0gBNgO82mG0ED1Z7Njad7mpP2HiikPX+FtcTdFthFy1eQk3AAQX1bJvG3LHzrJ3DghyZ7yV6Z1OSfMO3y3CqbgkE3XgOwElxba3DDusSMloomxzopY8N9N16XFbVXd48sqyhpG4W7AUgbRneuok/I/Jgv61EZFdgpc7Vnu0ExPEwDUEmjW9RW3cUMzCVMKELFzz6YElgFJgdjntXE/ql48e/qTZtbVSy/pdWJLEd5BiJ+MRTf9a/ET2LFu1bw12ZbaZCCMI3AMgSJniuG1u6bCn62Y+oy16UbtVrbl1t1x2c+5M1Y9C8V6nR/8B9oLBipAIJGMzVRRW5xTVNbGJSad2dP1v1wuMlkLp03Lm7uyrYj0RlZ5qHq/qhZuhS+lJcMx3Fw20TKhDEhQYx7TmueVlbYAgkSAeJIn8xkVT8Pj9i7vz9zrG6c+/wDvvWLvHY/kJj7/ABVd4d14vWCd25rZCvAMZHoaCMT+E9pWe8m0Bq2MnJfMrlFRfyMVcHgg/bNe0Ls3qpSS5gbPS3OSCIgDuTj9av8Aq3gxrVkXLJd+NyzuaJGRu/Oc1VLOoPTIsWFyVxF3UeYylFuFVIYFdoKtuXad05OIj25rUFv7i3mruIifLGAVCnkySQoySZ7zUkivNNae8+y0NxBgtyq+4+T8fP5VOSGNeqREJZH6YmFm3tUKOwA/QVnSd4o65qrWoezBsm2YIEEn2MxwQQQB/Wp3hzxFcvBkZd9xQWEAjcoGfwg5mOB3+Kt1JK/BXpbdeRjpr8E6a3e0923x6ipZTk8E5znMH7VR6Dwjq7wUtFsECQslhIyNx4zjA7YNOXhnpg0ysiQ5BWQIG0Ex+gAJ+SDWDqM0ZqomzBicHcih0/hI3vMtO3oR2VdjNgQP+Y7WDFjJkmcxxVunhwaPS3fIRi+xggt/j3MIBliMyQZnEfFMen0+2cyTySACc/AArdWaWSUtvBqUEhD1/VOqI7qtt4LKtr023LMLV4nMiEZksklsgM2ZwJTarqpu3YQqgclJFolgGjbgj0kCZ5zzPDlRXFk0FFFFQSFFFFAFU9rxZpS7qbnl7CwJuA20O24bTbWeFaHBXBq4pf13gjT3LNy2C9vzXd7j29iu+9nYq52Heo8xoBBiF7iakErX+KdLaVma6hCkq21g0OGVdpg4aXUQfepek6pZu4R1ZtoYqGBYK3BKzIBqrTwbaCqpe4yoSUB2ekF1fbhAWG5BlpOTmpPRfDqaUt5buVIHpbYQDtVSQQoaSEXExjAFNiC1VQBAr2iioJK7xB1j9l01y/sa5sAOxYDNLBQBOJk1U6L6gaW4xEkA3RbtmN3mnahlQuQNzhfvTFqtKlxdrqGWQYPEhgw/qAaRmvaazvb9nQWrV1rVu3Za4NQXVkt/hUgFDIJE4AQmSREohjDpfGWnuFdhZg4UoVt3CWDFhO3bIUbDLHH2qk8QajQXdLd1u0sLe0Ew1tvVtKmSN20q6sCAZBwCcVHbqGjRkS1o7gC3FEyEhR5s7R5kwpVpQgA7uDFbbXVNGVGlTTsoutYcqz5Xe9kL6kuMyOivagAiAFiBFdLbdEPcjjwabllLunf8Qkq7F4PdSwYwVMgx3FS/DOtKXG0upVQrKAFYCCQDIzhhtj9DTZ0zQWdOi2LKqiqCVQHgFiTAJkCSfio/XNFaZCzj1AEKRyCfntViyOS0Pf7nDgovUtiJ1S7p2Xy2trcHyARIGOQRWnQJYttaNmEglSI2jYQcYEH1RHtnjM19eVs+EjVWZPiZXwOoNe0oWdc6fhJxGMxgkx9smmbp+uW7bVh3AJHcT7+1YsuF4+TXjyrJwSahdY6cb9ooHKTyQFMjgghgQQQT/Q1NoqktOUfW/pmoaxp2Vd1q3u3kA7kMcsQY2wPbBHOa4zX1xqdMtxCjgMrCCCJBFcp6z9EEN7dYdktH+AZIPwWPHwQa24OoUI6ZGTNgcnqRx2rjw74cbV+bt3Dy7ZYbV3bnP/DUwfSGIPq7RXQtV9FFSzh7huFgAwgwO+4SAFABzzx9q5v1jp93R32sm4ZturSjEDcs7GwfS6yY7iTFaVmWRNQ5M7xPG7nwTn8IsSPLuI+5LZXJBllsM5IK4Rf2lRPJjjmK650dhYa+ro9tXCSu/wBU8Mu5ACvb3HcCoo1l0EEXbsjg+Y8iNsRn/wBO3/gX2Fe3tfdcEPdusC24hnYqW9yCYJ+aRWVctBvF4TJnh/rraW7vUBlI2uh4dCZInsZAIPYinbWdctKoYXECt+Eky5HaEXM5AyRma5uqyQBycD78CuofTH6f3Dd87UJtiNoMGO5JHY8RnFRmkob3T+5OFOezWw8+D/CgUebdBLmOSCYAwDGFzOBj5M04uMQACODPt+mftRZshVAHAr11kEZyO2D+XtXlt27Z6KVKkcs8S9Mazfa2IXzG/d/Zj2j+UT+lPvh3oluxaUKomP0qTrukpfQLdEmCNwkETzBmR+tTLNvaoHtVmTI5pX4OIY1C68nJfqd4VsuratoS42oW2zKxK7d5tgmRAYKBu9iKS18L6vR9Rsra9TSty2w/CUnlvYcg+/aZrp/1h1D2tJKAFLrBL4n1FBldvcQx5HxMioX0s1a3NIfV5i6dmyy+s29hZUGfRDH5ETHMi6OSUcd+CqUIynXk6GurC2gxB4EKBLE+wA5qg0+6xqye1wgvhtuVjBPz84Fct8bfUd+oXbNrTo1pUugo0/vC87VIgwsT705XPEOlvmLO65dtRcvlQ0AJElozdY7YVVB9QHAmq3jcVv5O1NS4LzWt1Hz77W3ItLdREUqGkEWMqotglQWuktvOJECJGlOua4srNbdVhSy7CFH/AMuWyyyoG69yezZxIs9J410x1C6VmKXvKW4Q+AJXcVLcbgMntTCII9waqe3JbyIWn8bay4tsLaBa5bZxttXgWG0QyBgfLCliJcEPs9P4hUq54k6goH/lwQWAE272B5l5Dv2gyW8u0QQAB5gJBEU5BB7DiPyrKosUVPh7qV28t3zk2FLzoIR1VlEFSu/LYMEwBIIAxJtqKKgkKKKKAKKKKAwcHEGM5xMj25x2zWdYWw0eqJk8CMTjk8xE1nQBWr9pXfsn1bd0fExP6175437YaYmYO3mInifisyKAxu3QqlmMAAkn2AEn+lc66f4lN0Mb2hsvdut696eUTYZrHlb99tjcg3tucHyWI7V0iipRAi2fFCXGVP2K1JGnMM9v8V1rRmNm7apumH25ZGGDWg+MbNuy99tNY8xEt4JC3XPlq6yBaOxYACMTBKxjFdBiiKWKIxtC5sfIIyMkcjhgDDc95qN16wzWpXJX1RnIgzEd6sqKJtO0Gk1TEkGqnq+uCMoZwnqBnBJBZARxuTG471kAbtw/CavOraVrNwyALTHDjASf5uwAznj7Utt4it75LKQ0MgDQUG0BgfMXflg3IH59/SnmjKKpmCGKUZO0eWfEYJWSmWCld3f0zBjKiX9fB21t6J19muKqE5X1kEmCLVoyMCAXa4O+UNaLniO2Ao9O4r2KD1G7bSBksIDsxkCQsgxRpevBW2F7YUKTvNy2JODCrEgBiykMZMSDVakrtts7cXWySHDReISlxLbndvJ5/EBGT9pgZ96Z6RfBNr9pb9pdSAVXaD2ET/Uk/wBKeqy5nFzek04k1FagoooqosAiuP8A1w8LKNmtSASQlwTE49BAPJ5Bj49ia7BXNvrl1C6mit21B2XXh2jA2iVB7ZMn/pq7A2sioqzJODs4XRRRXsHkjj9LejW9RrQHyUXcogFeQsme4kR/avofT2VQBVgYr58+mXQ79zVLcAYWiGUsGKkyI9MZwTM/FN/h3xvd1fWhCstu3aa2VJmYcepsckj+leZnWqbafB6WF6YJPydXYHEH745x/TMVq1mvt2V33biW1mNzsFWTwJYgVvqn8U9JbUWNqMqMrbg7F1KelllWQgggMeZBG5SIaRkNJaWbhMyOD+RHII/L+s15b1KMSFZSRyAQSMlcxxlWH3U+xpNfwdqVW4f2pRuLEs28AhkvAuwDwrAXUAAhQLS/li3gBgXKX1tFzcCFS8w/7W0ZbJnUIY/9Ikc4nYgbOr9Jt6i0bdwAggwSASpKlZEiJgmuXXfBF/QXn1GkAvIdytaTaIMbWK7pVSAWxBjcQJBpov8AgbUNxfAHkeWFl+d6uJb+JVKkAFYgxtiZYPD3Rm06XFcq2+69yVBAO8AmQxMeqcAxEV0pOPBy4pnKOlaDpNzUoCl3R3WnYlwOoljtUqTIn2nGavPDHhe3obb3mvqUGwuU3MpKMHnDbsoVkceok4NdGudNtcxEdxik3xl4zt2SLdlVe4uQ5hth4O3uCRIq6CnmlpicS041bK3qPg1epW2uk3lugHy2baGKQTt9JAuJJ7hTmJIgmh8N67qeiAthbpFqdyOJSNxaBnMj+UmtV7xTebUre3MoDA7UYgRIJAPsY71ba/xuDrbd+0CF2qtxGGDn1EAHJjj7fJrfHps2P00mmvPj5fUzPLjk74GPQ6m9qdQNXprqkbIe0N2edouSfSR8DnuQZpp0XWkuHawa28D0uIyV3EA8NABmDiK96TprIXzLIAW56sYB3ZnHc1Ku2kg7gI4M8ZxB+9eVKVs2pUbFYESMivarukXAqta72Tt/6YlPz2x+nAkVv0WvFyYV1g8OpUn5ANc0dEqiiioAVg9oEgkSVMg+xIjH5E1nRQBRRRQEXV6LeyncRtIIHpiQZkyCZ7YI5NSqKKAKKKKA0arVrbC7t3qYKIBOSe8cD3JxW+vGWRBr2gCiiigKjxSw/ZmnuQI9/j/2/tS2lhYHpHA5GeO80weJWUhFPMk8kdo/PmqRmA5xXpdJF6bMHUy9VGtrCD1FV4yYHHNRul+Gn1aB2YBGztAVQQeAYEsIjk1rQXNU5tWoFsGGcGd3EgYwOQTn2p/6foxatqg7Cq+ozb6YnfT4ttUjzp+gWzbCIIAqTRRWE2BRRRQBS19ROgjV9PvJALKpdDgQyieTxIkfnTLRUp07RDVqmfIbIRyCJAOfY5BrLT2C7qi/iYgDtkmBXTvFf0nvvrbjWinlXGLLyCk5I2hYgNIgHvNWvgr6Ttp7wu3m3EcYhR8jvPzXpy6mOm1yeeunlq34L/oXQL69HayhC6jyiqvJw3aDyMYqD9M/AjaXdcvAG6Tk5PsYBPOe/euiIgAAHArKvO1umvc36VaZgts4JMkTxIGT3EwTgZ+/vWRE17RXB0VXibpL6nTmypVQ7Jv3AsDbDhnWARu3AbYkYJpf0XhXXJtm+h2W1US90gslh7SkKAPLB3IzAEmZIYd3Wipsiis8N6C7Z0y27z73DOZ3M/pNxmQbmAJhSBn2qzooqCTnX1S6vdRksqxVGXcYDAkzH4uCPgcd+aQtPrbVq05uJ5jFrYRAAWYRc3wSRsGElhJEjFdZ+oPh+5qtOotbdyNMNIkEEHIB/wAqSdL9NNS/LBR8L+sya9jB1GKPT6G6fy55MOTFN5NSVi9fbTIiRdtvc9AuDzUhTuYMwlZuTC+gAEbpMdvL+r0zAbWSVX8PmW7Yc7lklynpgMx25nYAKcdf9LnVN1tzOJBzA/iIgSTHA+KStZpWtOUcEERzI5EjnIwRzVmH9d+nI7Xv/ZxkTx8xQ+fSzxQSBprn8u5D7fzA/EkR966Nesq6lWAKkQQeCK5f9MuhF7hvnEYX7Tk/mf6Cup15nVOPdej8fk2Yb0LURtFoxbXbLGMAsxYxM5LEk1ICAdqidW6iLFo3SJVfxQQCBxInBMxiR/odui1qXra3LZ3IwkH4rPTqyy1wb6KKKgkKKKKAKKKKAKKKKAKKKKAKKKKAKKKKAWetXgbpg8YjP9cc8++Iql0vTX1d4qcW7ZAiQZYQZb2wRj/vV14itsjl9pKHJKiYgAcDJ4/y9q0eCtTaCeUhJeMsAds8nJAkyTj9a1uf6KS/kyqH6rbGHp3S7dlYQRUyo2hS4FIuNuIJzESPsKk1kNQUVir5IgiO+IP2rKgCiiigCiiigCiiigCiiigCiio+s0K3ANwBKkMp9iKAkUVq07kr6hB7iZ/rAmttAFFFFAFFFFAFKXjjoHmIt63Zt3LiGPVO6DgbYxgmc4im2ipi6dkNWqKvw5oVtadFAAwBgQMCMDsKl9S1nlWmuQW2jgEAkzAGSByak14yyINPJJzy2+r6jcV3m1aExaXlgcHzZH4SsgjmD2p66ZoRZtqg4Aj4GIAFb7VlV/CAKzrqU3I5jGgooorg6CiiigCiiigCiiigCte8mYAwff8AtWyoWvsb7F5NpbcrrtUhWMqRAJwpPvQEhbpORtP2b+1e7m9h+v8AakrTdI1iurohTZuCkC1bLhr2mJNxEbYCVW9+GAdswCQKkNY6mQQjOpbarFzbO123+Zctj+RYtbV+WxU0RY2lm9h+v9qN7ew/xf2qg12h1N/RJauKC95x5ysw2pbLm46Er+IbQLWJmZ+ai9G6TqhftPeQyq21ZtymSlm9aLCDMMSh4n1cYMKAzuSRBCn8/wC1abOiVTuVFn33f2pR1nhrUtevQh8u5qUvn1qM2rloIYngpLf/AKB7iZD6bXLgeaB5YnaLe1SHDEKA437hIMbWWSQTgBQG7c3sP1/tWI3yT7xicD7emc/NKotdQ3TtdZKkANbMP5OmH70iN6AjUA4n2H4KxTT9RUISbrGLLMu63l/3nmqWB9Cj91wGHwZJCgNpuNMQP19o+Pmq3qfijT6ePOu2lJYKBvlix4AVQTOD27VZn8Y+x/zWlbxr4L0+ptm6bY82zuuKV9BchCPLuMnrKtxjP+RIFroPFWnvWfOS4gtyy7nJt5Uw2HUHBrfoOu2b/wDwbtm7ifRdVsTE47T3pG8T+BL3U72ka+nl2WsnzbYILad9siGmHJZoPp/hq78B+E7PT/MspacMD/x3APmg5lSPwgAKCMZA5wamkNxqFxjOBj5+J9vmvFuk8bT/ANXtz2oZZDiJntMT6R37fekrQ9B1K2wLaXLflrc8sk2luFvIVUFzYxW5DKF343AZ92gDvub2H6/2o3N7D9f7UrX7PUSX8suDuYeopsIa4yIbeZAS0yuQYlkAgkmpT6bWPoXRxN+6dhBKwqFhbYyDx5YL4zLQKUC+8w+y/wCL+1HmmY9MxMbsx+lKWg6HqVewGT02XRZDLHlo1/ZEmSAj2xnNSeoaC9v1Bt2C15i72L0oAn/lfLQSxkEPI2RHq3e8KAy7m9h+v9qNzew/X+1LOot6+5LIblsReKibUyWtC1umeF84gT2z2Fa10evNxlL3dpuqCRsH7oXDBRtxMm1G6FUzMZpQsaizew/X+1eeYfZf8X9qXOkaDU+TqBfDm7cs28MVKl/2YI4XaYB8wNPbjtVZo/DurtkHZJt2hYtSyH90L9m4J3EidpdT/wDiH/LSgO+5vYfr/agO3sP8X9qU7NvX71DC8yh2B3G2A6kL6mAY7dvr9PqVsxs9Ne2NNr5Vf3ijbbDEG2ECzZH7sDhxF6ce8fwUoWNe5vYfr/avbbzMiIP+gP8ArVB0q1q1vp5nmMmxlO4rCw7bDKk+YzLtmQCOZORV9b5b7/8A8ihJsoooqAFFFFAFFFFAFFFFAFFFFAFFFFAFFFFAFYGyPas6KA1+QvtR5C+1bKKA1+QvtR5C+1bKKArep69LJUFJ3H+YKBAnljk/FaOo9YS0xGzdCBz6oIltoDA8T6o+RGJE27IDEgGDIn3rKgKWx1pGuKmyCzMsFsgKskx8HaCO25eZrBuvJu2hJM3ARvEyl028A88bjkQuavaKkgor/Wwtm3cFln3lhCn8O1WYkkgYlIn5nIo/8RWf5HmQO3cMR/FPKEcc/rV7RQFPpetWrjhAjyTEkCBgHPqkc8RIODFRP/FFsBps3Ny7/SIM7Ru5JAypUj7n2MMdFCSiTxDZlhsuAggHAjMxBDQwOxgImSsCTAO/p3Vrd24ybGUgKRugSGQMIzk5MgTHeJiraigKO31tWubBab/iFASSJEqoYe4JLf4fmi94gtK+0o8kwOIJ8x7f83uh+YPGDV5WL2wYkAwZE9j8UBSabxDbZkU23Uv5fJXBc3BBhpwbREj+ZfmMtV161bJDJcwHP8PCsVJEuO4P+sSJu6KEFGPEVn1fu7kLukwOAVExunlxiJwcUWvEFprgt7GUlmBL7VChVJJ/F7iPjvGJvKKA1+QvtR5C+1bKKgk1+QvtR5C+1bKKA1+QvtWSoBxWVFAFFFFAFFFFAFFFFAFFFFAf/9k="/>
          <p:cNvSpPr>
            <a:spLocks noChangeAspect="1" noChangeArrowheads="1"/>
          </p:cNvSpPr>
          <p:nvPr/>
        </p:nvSpPr>
        <p:spPr bwMode="auto">
          <a:xfrm>
            <a:off x="1587500" y="-722313"/>
            <a:ext cx="3086100" cy="1476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0" name="Picture 6" descr="World Map"/>
          <p:cNvPicPr>
            <a:picLocks noChangeAspect="1" noChangeArrowheads="1"/>
          </p:cNvPicPr>
          <p:nvPr/>
        </p:nvPicPr>
        <p:blipFill>
          <a:blip r:embed="rId5" cstate="print"/>
          <a:srcRect/>
          <a:stretch>
            <a:fillRect/>
          </a:stretch>
        </p:blipFill>
        <p:spPr bwMode="auto">
          <a:xfrm>
            <a:off x="6972300" y="1571277"/>
            <a:ext cx="3276600" cy="1572768"/>
          </a:xfrm>
          <a:prstGeom prst="rect">
            <a:avLst/>
          </a:prstGeom>
          <a:noFill/>
        </p:spPr>
      </p:pic>
    </p:spTree>
    <p:extLst>
      <p:ext uri="{BB962C8B-B14F-4D97-AF65-F5344CB8AC3E}">
        <p14:creationId xmlns:p14="http://schemas.microsoft.com/office/powerpoint/2010/main" val="363799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box(in)">
                                      <p:cBhvr>
                                        <p:cTn id="10" dur="500"/>
                                        <p:tgtEl>
                                          <p:spTgt spid="615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box(in)">
                                      <p:cBhvr>
                                        <p:cTn id="15" dur="500"/>
                                        <p:tgtEl>
                                          <p:spTgt spid="54"/>
                                        </p:tgtEl>
                                      </p:cBhvr>
                                    </p:animEffect>
                                  </p:childTnLst>
                                </p:cTn>
                              </p:par>
                              <p:par>
                                <p:cTn id="16" presetID="4"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box(in)">
                                      <p:cBhvr>
                                        <p:cTn id="23" dur="500"/>
                                        <p:tgtEl>
                                          <p:spTgt spid="55"/>
                                        </p:tgtEl>
                                      </p:cBhvr>
                                    </p:animEffect>
                                  </p:childTnLst>
                                </p:cTn>
                              </p:par>
                              <p:par>
                                <p:cTn id="24" presetID="4" presetClass="entr" presetSubtype="16" fill="hold" nodeType="withEffect">
                                  <p:stCondLst>
                                    <p:cond delay="0"/>
                                  </p:stCondLst>
                                  <p:childTnLst>
                                    <p:set>
                                      <p:cBhvr>
                                        <p:cTn id="25" dur="1" fill="hold">
                                          <p:stCondLst>
                                            <p:cond delay="0"/>
                                          </p:stCondLst>
                                        </p:cTn>
                                        <p:tgtEl>
                                          <p:spTgt spid="6146"/>
                                        </p:tgtEl>
                                        <p:attrNameLst>
                                          <p:attrName>style.visibility</p:attrName>
                                        </p:attrNameLst>
                                      </p:cBhvr>
                                      <p:to>
                                        <p:strVal val="visible"/>
                                      </p:to>
                                    </p:set>
                                    <p:animEffect transition="in" filter="box(in)">
                                      <p:cBhvr>
                                        <p:cTn id="2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4"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6645" y="152401"/>
            <a:ext cx="11824855" cy="646331"/>
          </a:xfrm>
          <a:prstGeom prst="rect">
            <a:avLst/>
          </a:prstGeom>
          <a:noFill/>
        </p:spPr>
        <p:txBody>
          <a:bodyPr wrap="square" rtlCol="0">
            <a:spAutoFit/>
          </a:bodyPr>
          <a:lstStyle/>
          <a:p>
            <a:pPr algn="ctr"/>
            <a:r>
              <a:rPr lang="en-US" sz="3600" dirty="0">
                <a:solidFill>
                  <a:schemeClr val="bg1"/>
                </a:solidFill>
                <a:latin typeface="Castellar" pitchFamily="18" charset="0"/>
              </a:rPr>
              <a:t>Christian Truth and pagan philosophy:</a:t>
            </a:r>
          </a:p>
        </p:txBody>
      </p:sp>
      <p:sp>
        <p:nvSpPr>
          <p:cNvPr id="7" name="TextBox 6"/>
          <p:cNvSpPr txBox="1"/>
          <p:nvPr/>
        </p:nvSpPr>
        <p:spPr>
          <a:xfrm>
            <a:off x="1437409" y="1443336"/>
            <a:ext cx="4800600" cy="1200329"/>
          </a:xfrm>
          <a:prstGeom prst="rect">
            <a:avLst/>
          </a:prstGeom>
          <a:noFill/>
        </p:spPr>
        <p:txBody>
          <a:bodyPr wrap="square" rtlCol="0">
            <a:spAutoFit/>
          </a:bodyPr>
          <a:lstStyle/>
          <a:p>
            <a:r>
              <a:rPr lang="en-US" sz="2400" dirty="0">
                <a:solidFill>
                  <a:schemeClr val="bg1"/>
                </a:solidFill>
              </a:rPr>
              <a:t>“For I know this that after my departing shall grievous wolves enter in among you, not sparing the flock.” </a:t>
            </a:r>
          </a:p>
        </p:txBody>
      </p:sp>
      <p:sp>
        <p:nvSpPr>
          <p:cNvPr id="54" name="TextBox 53"/>
          <p:cNvSpPr txBox="1"/>
          <p:nvPr/>
        </p:nvSpPr>
        <p:spPr>
          <a:xfrm>
            <a:off x="4942609" y="4643736"/>
            <a:ext cx="4800600" cy="1569660"/>
          </a:xfrm>
          <a:prstGeom prst="rect">
            <a:avLst/>
          </a:prstGeom>
          <a:noFill/>
        </p:spPr>
        <p:txBody>
          <a:bodyPr wrap="square" rtlCol="0">
            <a:spAutoFit/>
          </a:bodyPr>
          <a:lstStyle/>
          <a:p>
            <a:r>
              <a:rPr lang="en-US" sz="2400" dirty="0">
                <a:solidFill>
                  <a:schemeClr val="bg1"/>
                </a:solidFill>
              </a:rPr>
              <a:t>“Also of your own selves shall men arise, speaking perverse things, to draw away disciples after them.” (Acts 20:29, 30)</a:t>
            </a:r>
          </a:p>
        </p:txBody>
      </p:sp>
      <p:pic>
        <p:nvPicPr>
          <p:cNvPr id="8" name="Picture 7" descr="wolf and sheep.jpg"/>
          <p:cNvPicPr>
            <a:picLocks noChangeAspect="1"/>
          </p:cNvPicPr>
          <p:nvPr/>
        </p:nvPicPr>
        <p:blipFill>
          <a:blip r:embed="rId3" cstate="print"/>
          <a:stretch>
            <a:fillRect/>
          </a:stretch>
        </p:blipFill>
        <p:spPr>
          <a:xfrm>
            <a:off x="6858001" y="1102331"/>
            <a:ext cx="2784763" cy="3082668"/>
          </a:xfrm>
          <a:prstGeom prst="rect">
            <a:avLst/>
          </a:prstGeom>
        </p:spPr>
      </p:pic>
    </p:spTree>
    <p:extLst>
      <p:ext uri="{BB962C8B-B14F-4D97-AF65-F5344CB8AC3E}">
        <p14:creationId xmlns:p14="http://schemas.microsoft.com/office/powerpoint/2010/main" val="250097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5082" y="39469"/>
            <a:ext cx="12056918" cy="646331"/>
          </a:xfrm>
          <a:prstGeom prst="rect">
            <a:avLst/>
          </a:prstGeom>
          <a:noFill/>
        </p:spPr>
        <p:txBody>
          <a:bodyPr wrap="square" rtlCol="0">
            <a:spAutoFit/>
          </a:bodyPr>
          <a:lstStyle/>
          <a:p>
            <a:pPr algn="ctr"/>
            <a:r>
              <a:rPr lang="en-US" sz="3600" dirty="0">
                <a:solidFill>
                  <a:schemeClr val="bg1"/>
                </a:solidFill>
                <a:latin typeface="Castellar" pitchFamily="18" charset="0"/>
              </a:rPr>
              <a:t>What good comes from these Societies?</a:t>
            </a:r>
          </a:p>
        </p:txBody>
      </p:sp>
      <p:sp>
        <p:nvSpPr>
          <p:cNvPr id="7" name="TextBox 6"/>
          <p:cNvSpPr txBox="1"/>
          <p:nvPr/>
        </p:nvSpPr>
        <p:spPr>
          <a:xfrm>
            <a:off x="600941" y="1225689"/>
            <a:ext cx="7027718" cy="5632311"/>
          </a:xfrm>
          <a:prstGeom prst="rect">
            <a:avLst/>
          </a:prstGeom>
          <a:noFill/>
        </p:spPr>
        <p:txBody>
          <a:bodyPr wrap="square" rtlCol="0">
            <a:spAutoFit/>
          </a:bodyPr>
          <a:lstStyle/>
          <a:p>
            <a:r>
              <a:rPr lang="en-US" sz="2400" dirty="0">
                <a:solidFill>
                  <a:schemeClr val="bg1"/>
                </a:solidFill>
              </a:rPr>
              <a:t>Roman road literally opened avenues for Christian missionary work in the empire.</a:t>
            </a:r>
          </a:p>
          <a:p>
            <a:endParaRPr lang="en-US" sz="2400" dirty="0">
              <a:solidFill>
                <a:schemeClr val="bg1"/>
              </a:solidFill>
            </a:endParaRPr>
          </a:p>
          <a:p>
            <a:r>
              <a:rPr lang="en-US" sz="2400" dirty="0">
                <a:solidFill>
                  <a:schemeClr val="bg1"/>
                </a:solidFill>
              </a:rPr>
              <a:t>Roman toleration made it possible the practice and spread of Christianity.</a:t>
            </a:r>
          </a:p>
          <a:p>
            <a:endParaRPr lang="en-US" sz="2400" dirty="0">
              <a:solidFill>
                <a:schemeClr val="bg1"/>
              </a:solidFill>
            </a:endParaRPr>
          </a:p>
          <a:p>
            <a:r>
              <a:rPr lang="en-US" sz="2400" dirty="0">
                <a:solidFill>
                  <a:schemeClr val="bg1"/>
                </a:solidFill>
              </a:rPr>
              <a:t>The spirit of Greek rationalism and language provided opportunities where men gathered. </a:t>
            </a:r>
          </a:p>
          <a:p>
            <a:endParaRPr lang="en-US" sz="2400" dirty="0">
              <a:solidFill>
                <a:schemeClr val="bg1"/>
              </a:solidFill>
            </a:endParaRPr>
          </a:p>
          <a:p>
            <a:r>
              <a:rPr lang="en-US" sz="2400" dirty="0">
                <a:solidFill>
                  <a:schemeClr val="bg1"/>
                </a:solidFill>
              </a:rPr>
              <a:t>The Jewish dispersion made possible for Jewish-Christians to enter synagogues everywhere and preach the “good news” of Jesus Christ to all who opened their hearts and listen. </a:t>
            </a:r>
          </a:p>
          <a:p>
            <a:endParaRPr lang="en-US" sz="2400" dirty="0">
              <a:solidFill>
                <a:schemeClr val="bg1"/>
              </a:solidFill>
            </a:endParaRPr>
          </a:p>
          <a:p>
            <a:endParaRPr lang="en-US" sz="2400" dirty="0">
              <a:solidFill>
                <a:schemeClr val="bg1"/>
              </a:solidFill>
            </a:endParaRPr>
          </a:p>
        </p:txBody>
      </p:sp>
      <p:pic>
        <p:nvPicPr>
          <p:cNvPr id="3" name="Picture 2">
            <a:extLst>
              <a:ext uri="{FF2B5EF4-FFF2-40B4-BE49-F238E27FC236}">
                <a16:creationId xmlns:a16="http://schemas.microsoft.com/office/drawing/2014/main" id="{D761E0A2-2310-4EF7-8E23-E4C65AFD0B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336416" y="1793195"/>
            <a:ext cx="4540051" cy="3405039"/>
          </a:xfrm>
          <a:prstGeom prst="rect">
            <a:avLst/>
          </a:prstGeom>
        </p:spPr>
      </p:pic>
    </p:spTree>
    <p:extLst>
      <p:ext uri="{BB962C8B-B14F-4D97-AF65-F5344CB8AC3E}">
        <p14:creationId xmlns:p14="http://schemas.microsoft.com/office/powerpoint/2010/main" val="232888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31571" y="366623"/>
            <a:ext cx="8930937" cy="6124754"/>
          </a:xfrm>
          <a:prstGeom prst="rect">
            <a:avLst/>
          </a:prstGeom>
          <a:noFill/>
        </p:spPr>
        <p:txBody>
          <a:bodyPr wrap="square" rtlCol="0">
            <a:spAutoFit/>
          </a:bodyPr>
          <a:lstStyle/>
          <a:p>
            <a:r>
              <a:rPr lang="en-US" sz="2800" dirty="0">
                <a:solidFill>
                  <a:schemeClr val="bg1"/>
                </a:solidFill>
              </a:rPr>
              <a:t>Luke was the author of Acts as a sequel to his Gospel.</a:t>
            </a:r>
          </a:p>
          <a:p>
            <a:endParaRPr lang="en-US" sz="2800" dirty="0">
              <a:solidFill>
                <a:schemeClr val="bg1"/>
              </a:solidFill>
            </a:endParaRPr>
          </a:p>
          <a:p>
            <a:r>
              <a:rPr lang="en-US" sz="2800" dirty="0">
                <a:solidFill>
                  <a:schemeClr val="bg1"/>
                </a:solidFill>
              </a:rPr>
              <a:t>Acts was written after the Book of Luke, around 60 AD and 85 AD.</a:t>
            </a:r>
          </a:p>
          <a:p>
            <a:endParaRPr lang="en-US" sz="2800" dirty="0">
              <a:solidFill>
                <a:schemeClr val="bg1"/>
              </a:solidFill>
            </a:endParaRPr>
          </a:p>
          <a:p>
            <a:r>
              <a:rPr lang="en-US" sz="2800" dirty="0">
                <a:solidFill>
                  <a:schemeClr val="bg1"/>
                </a:solidFill>
              </a:rPr>
              <a:t>The Book of Acts adds the account of the Lord’s Apostles declaring this gospel message throughout all the world.</a:t>
            </a:r>
          </a:p>
          <a:p>
            <a:endParaRPr lang="en-US" sz="2800" dirty="0">
              <a:solidFill>
                <a:schemeClr val="bg1"/>
              </a:solidFill>
            </a:endParaRPr>
          </a:p>
          <a:p>
            <a:r>
              <a:rPr lang="en-US" sz="2800" dirty="0">
                <a:solidFill>
                  <a:schemeClr val="bg1"/>
                </a:solidFill>
              </a:rPr>
              <a:t>Luke directed this book to a man named </a:t>
            </a:r>
            <a:r>
              <a:rPr lang="en-US" sz="2800" dirty="0" err="1">
                <a:solidFill>
                  <a:schemeClr val="bg1"/>
                </a:solidFill>
              </a:rPr>
              <a:t>Theophilus</a:t>
            </a:r>
            <a:r>
              <a:rPr lang="en-US" sz="2800" dirty="0">
                <a:solidFill>
                  <a:schemeClr val="bg1"/>
                </a:solidFill>
              </a:rPr>
              <a:t>, who may have been a Roman official.</a:t>
            </a:r>
          </a:p>
          <a:p>
            <a:endParaRPr lang="en-US" sz="2800" dirty="0">
              <a:solidFill>
                <a:schemeClr val="bg1"/>
              </a:solidFill>
            </a:endParaRPr>
          </a:p>
          <a:p>
            <a:r>
              <a:rPr lang="en-US" sz="2800" dirty="0">
                <a:solidFill>
                  <a:schemeClr val="bg1"/>
                </a:solidFill>
              </a:rPr>
              <a:t>The account starts in Jerusalem and ends up in Rome.</a:t>
            </a:r>
          </a:p>
          <a:p>
            <a:endParaRPr lang="en-US" sz="2800" dirty="0">
              <a:solidFill>
                <a:schemeClr val="bg1"/>
              </a:solidFill>
            </a:endParaRPr>
          </a:p>
          <a:p>
            <a:r>
              <a:rPr lang="en-US" sz="2800" dirty="0">
                <a:solidFill>
                  <a:schemeClr val="bg1"/>
                </a:solidFill>
              </a:rPr>
              <a:t>Luke served with Paul as a companion.</a:t>
            </a:r>
            <a:endParaRPr lang="en-US" dirty="0">
              <a:solidFill>
                <a:schemeClr val="bg1"/>
              </a:solidFill>
            </a:endParaRPr>
          </a:p>
        </p:txBody>
      </p:sp>
      <p:grpSp>
        <p:nvGrpSpPr>
          <p:cNvPr id="11" name="Group 219"/>
          <p:cNvGrpSpPr/>
          <p:nvPr/>
        </p:nvGrpSpPr>
        <p:grpSpPr>
          <a:xfrm rot="718912">
            <a:off x="2062926" y="2809984"/>
            <a:ext cx="610358" cy="2051586"/>
            <a:chOff x="5187482" y="1600200"/>
            <a:chExt cx="2101851" cy="5027905"/>
          </a:xfrm>
        </p:grpSpPr>
        <p:sp>
          <p:nvSpPr>
            <p:cNvPr id="222" name="Block Arc 221"/>
            <p:cNvSpPr/>
            <p:nvPr/>
          </p:nvSpPr>
          <p:spPr>
            <a:xfrm rot="10800000">
              <a:off x="5334000" y="1600200"/>
              <a:ext cx="1752600" cy="4114800"/>
            </a:xfrm>
            <a:prstGeom prst="blockArc">
              <a:avLst>
                <a:gd name="adj1" fmla="val 10527483"/>
                <a:gd name="adj2" fmla="val 21191137"/>
                <a:gd name="adj3" fmla="val 67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209"/>
            <p:cNvGrpSpPr/>
            <p:nvPr/>
          </p:nvGrpSpPr>
          <p:grpSpPr>
            <a:xfrm rot="12048576">
              <a:off x="6462847" y="3330867"/>
              <a:ext cx="826486" cy="501067"/>
              <a:chOff x="7467600" y="2971800"/>
              <a:chExt cx="914400" cy="685800"/>
            </a:xfrm>
          </p:grpSpPr>
          <p:sp>
            <p:nvSpPr>
              <p:cNvPr id="230" name="Oval 229"/>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0"/>
            <p:cNvGrpSpPr/>
            <p:nvPr/>
          </p:nvGrpSpPr>
          <p:grpSpPr>
            <a:xfrm rot="20265966">
              <a:off x="5187482" y="3324981"/>
              <a:ext cx="773604" cy="585862"/>
              <a:chOff x="7467600" y="2971800"/>
              <a:chExt cx="914400" cy="685800"/>
            </a:xfrm>
          </p:grpSpPr>
          <p:sp>
            <p:nvSpPr>
              <p:cNvPr id="228" name="Oval 227"/>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Trapezoid 224"/>
            <p:cNvSpPr/>
            <p:nvPr/>
          </p:nvSpPr>
          <p:spPr>
            <a:xfrm>
              <a:off x="5791200" y="5562600"/>
              <a:ext cx="838200" cy="9144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0800000">
              <a:off x="5791200" y="6324600"/>
              <a:ext cx="865692" cy="3035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10800000">
              <a:off x="5867400" y="5562600"/>
              <a:ext cx="658318" cy="15239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57"/>
          <p:cNvGrpSpPr/>
          <p:nvPr/>
        </p:nvGrpSpPr>
        <p:grpSpPr>
          <a:xfrm>
            <a:off x="503062" y="1623373"/>
            <a:ext cx="1885384" cy="3857053"/>
            <a:chOff x="6172200" y="838200"/>
            <a:chExt cx="2362200" cy="4812748"/>
          </a:xfrm>
        </p:grpSpPr>
        <p:sp>
          <p:nvSpPr>
            <p:cNvPr id="63" name="Cloud 62"/>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162"/>
            <p:cNvGrpSpPr/>
            <p:nvPr/>
          </p:nvGrpSpPr>
          <p:grpSpPr>
            <a:xfrm>
              <a:off x="6629400" y="1143000"/>
              <a:ext cx="1524000" cy="228600"/>
              <a:chOff x="6571728" y="1086622"/>
              <a:chExt cx="1528420" cy="286099"/>
            </a:xfrm>
          </p:grpSpPr>
          <p:sp>
            <p:nvSpPr>
              <p:cNvPr id="102" name="Rounded Rectangle 101"/>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Cloud 77"/>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5400000">
              <a:off x="7203008" y="2096810"/>
              <a:ext cx="197592" cy="3408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163"/>
            <p:cNvGrpSpPr/>
            <p:nvPr/>
          </p:nvGrpSpPr>
          <p:grpSpPr>
            <a:xfrm>
              <a:off x="6629400" y="3352800"/>
              <a:ext cx="1353880" cy="1371600"/>
              <a:chOff x="7543801" y="3581401"/>
              <a:chExt cx="1114959" cy="1066800"/>
            </a:xfrm>
          </p:grpSpPr>
          <p:sp>
            <p:nvSpPr>
              <p:cNvPr id="97" name="Rounded Rectangle 96"/>
              <p:cNvSpPr/>
              <p:nvPr/>
            </p:nvSpPr>
            <p:spPr>
              <a:xfrm>
                <a:off x="7696199" y="3657600"/>
                <a:ext cx="962561" cy="179188"/>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162"/>
              <p:cNvGrpSpPr/>
              <p:nvPr/>
            </p:nvGrpSpPr>
            <p:grpSpPr>
              <a:xfrm>
                <a:off x="7543801" y="3581401"/>
                <a:ext cx="457200" cy="1066800"/>
                <a:chOff x="6827799" y="4800600"/>
                <a:chExt cx="868401" cy="2043177"/>
              </a:xfrm>
              <a:solidFill>
                <a:srgbClr val="D98A33"/>
              </a:solidFill>
            </p:grpSpPr>
            <p:sp>
              <p:nvSpPr>
                <p:cNvPr id="99" name="Double Wave 9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uble Wave 9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 name="Group 169"/>
            <p:cNvGrpSpPr/>
            <p:nvPr/>
          </p:nvGrpSpPr>
          <p:grpSpPr>
            <a:xfrm>
              <a:off x="6477000" y="4495800"/>
              <a:ext cx="1800069" cy="609600"/>
              <a:chOff x="0" y="4648200"/>
              <a:chExt cx="3986134" cy="1541489"/>
            </a:xfrm>
          </p:grpSpPr>
          <p:grpSp>
            <p:nvGrpSpPr>
              <p:cNvPr id="82" name="Group 138"/>
              <p:cNvGrpSpPr/>
              <p:nvPr/>
            </p:nvGrpSpPr>
            <p:grpSpPr>
              <a:xfrm>
                <a:off x="0" y="4648200"/>
                <a:ext cx="1600200" cy="1524000"/>
                <a:chOff x="533400" y="4648200"/>
                <a:chExt cx="1905000" cy="1828800"/>
              </a:xfrm>
            </p:grpSpPr>
            <p:sp>
              <p:nvSpPr>
                <p:cNvPr id="93" name="Plus 92"/>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139"/>
              <p:cNvGrpSpPr/>
              <p:nvPr/>
            </p:nvGrpSpPr>
            <p:grpSpPr>
              <a:xfrm>
                <a:off x="1182973" y="4665689"/>
                <a:ext cx="1600200" cy="1524000"/>
                <a:chOff x="533400" y="4648200"/>
                <a:chExt cx="1905000" cy="1828800"/>
              </a:xfrm>
            </p:grpSpPr>
            <p:sp>
              <p:nvSpPr>
                <p:cNvPr id="89" name="Plus 88"/>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44"/>
              <p:cNvGrpSpPr/>
              <p:nvPr/>
            </p:nvGrpSpPr>
            <p:grpSpPr>
              <a:xfrm>
                <a:off x="2385934" y="4665689"/>
                <a:ext cx="1600200" cy="1524000"/>
                <a:chOff x="533400" y="4648200"/>
                <a:chExt cx="1905000" cy="1828800"/>
              </a:xfrm>
            </p:grpSpPr>
            <p:sp>
              <p:nvSpPr>
                <p:cNvPr id="85" name="Plus 84"/>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80886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81300" y="0"/>
            <a:ext cx="6629400" cy="769441"/>
          </a:xfrm>
          <a:prstGeom prst="rect">
            <a:avLst/>
          </a:prstGeom>
          <a:noFill/>
        </p:spPr>
        <p:txBody>
          <a:bodyPr wrap="square" rtlCol="0">
            <a:spAutoFit/>
          </a:bodyPr>
          <a:lstStyle/>
          <a:p>
            <a:pPr algn="ctr"/>
            <a:r>
              <a:rPr lang="en-US" sz="4400" dirty="0">
                <a:solidFill>
                  <a:schemeClr val="bg1"/>
                </a:solidFill>
                <a:latin typeface="Castellar" pitchFamily="18" charset="0"/>
              </a:rPr>
              <a:t>However:</a:t>
            </a:r>
          </a:p>
        </p:txBody>
      </p:sp>
      <p:sp>
        <p:nvSpPr>
          <p:cNvPr id="7" name="TextBox 6"/>
          <p:cNvSpPr txBox="1"/>
          <p:nvPr/>
        </p:nvSpPr>
        <p:spPr>
          <a:xfrm>
            <a:off x="1676400" y="838200"/>
            <a:ext cx="5715000" cy="6247864"/>
          </a:xfrm>
          <a:prstGeom prst="rect">
            <a:avLst/>
          </a:prstGeom>
          <a:noFill/>
        </p:spPr>
        <p:txBody>
          <a:bodyPr wrap="square" rtlCol="0">
            <a:spAutoFit/>
          </a:bodyPr>
          <a:lstStyle/>
          <a:p>
            <a:r>
              <a:rPr lang="en-US" sz="2000" dirty="0">
                <a:solidFill>
                  <a:schemeClr val="bg1"/>
                </a:solidFill>
              </a:rPr>
              <a:t>Negative Attitudes:</a:t>
            </a:r>
          </a:p>
          <a:p>
            <a:r>
              <a:rPr lang="en-US" sz="2000" dirty="0">
                <a:solidFill>
                  <a:schemeClr val="bg1"/>
                </a:solidFill>
              </a:rPr>
              <a:t>	World government-sponsored religions.</a:t>
            </a:r>
          </a:p>
          <a:p>
            <a:endParaRPr lang="en-US" sz="2000" dirty="0">
              <a:solidFill>
                <a:schemeClr val="bg1"/>
              </a:solidFill>
            </a:endParaRPr>
          </a:p>
          <a:p>
            <a:r>
              <a:rPr lang="en-US" sz="2000" dirty="0">
                <a:solidFill>
                  <a:schemeClr val="bg1"/>
                </a:solidFill>
              </a:rPr>
              <a:t>	Not in total harmony.</a:t>
            </a:r>
          </a:p>
          <a:p>
            <a:endParaRPr lang="en-US" sz="2000" dirty="0">
              <a:solidFill>
                <a:schemeClr val="bg1"/>
              </a:solidFill>
            </a:endParaRPr>
          </a:p>
          <a:p>
            <a:r>
              <a:rPr lang="en-US" sz="2000" dirty="0">
                <a:solidFill>
                  <a:schemeClr val="bg1"/>
                </a:solidFill>
              </a:rPr>
              <a:t>	Greeks considered doctrines of 	atonement and resurrection 	“foolishness”. (1 Corinthians 1:23)</a:t>
            </a:r>
          </a:p>
          <a:p>
            <a:endParaRPr lang="en-US" sz="2000" dirty="0">
              <a:solidFill>
                <a:schemeClr val="bg1"/>
              </a:solidFill>
            </a:endParaRPr>
          </a:p>
          <a:p>
            <a:r>
              <a:rPr lang="en-US" sz="2000" dirty="0">
                <a:solidFill>
                  <a:schemeClr val="bg1"/>
                </a:solidFill>
              </a:rPr>
              <a:t>	Mocking Paul’s attempts to win their 	hearts to Christ. (Acts 17:32)</a:t>
            </a:r>
          </a:p>
          <a:p>
            <a:endParaRPr lang="en-US" sz="2000" dirty="0">
              <a:solidFill>
                <a:schemeClr val="bg1"/>
              </a:solidFill>
            </a:endParaRPr>
          </a:p>
          <a:p>
            <a:r>
              <a:rPr lang="en-US" sz="2000" dirty="0">
                <a:solidFill>
                  <a:schemeClr val="bg1"/>
                </a:solidFill>
              </a:rPr>
              <a:t>	Jews hold it to be a threat to their 	</a:t>
            </a:r>
          </a:p>
          <a:p>
            <a:r>
              <a:rPr lang="en-US" sz="2000" dirty="0">
                <a:solidFill>
                  <a:schemeClr val="bg1"/>
                </a:solidFill>
              </a:rPr>
              <a:t>	Mosaic  institutions. (John 11:48)</a:t>
            </a:r>
          </a:p>
          <a:p>
            <a:endParaRPr lang="en-US" sz="2000" dirty="0">
              <a:solidFill>
                <a:schemeClr val="bg1"/>
              </a:solidFill>
            </a:endParaRPr>
          </a:p>
          <a:p>
            <a:r>
              <a:rPr lang="en-US" sz="2000" dirty="0">
                <a:solidFill>
                  <a:schemeClr val="bg1"/>
                </a:solidFill>
              </a:rPr>
              <a:t>	Romans, in time, regard Christianity as 	an illicit cult, deserving neither sanction 	nor favor from the state.</a:t>
            </a:r>
          </a:p>
          <a:p>
            <a:endParaRPr lang="en-US" sz="2000" dirty="0">
              <a:solidFill>
                <a:schemeClr val="bg1"/>
              </a:solidFill>
            </a:endParaRPr>
          </a:p>
          <a:p>
            <a:endParaRPr lang="en-US" sz="2000" dirty="0">
              <a:solidFill>
                <a:schemeClr val="bg1"/>
              </a:solidFill>
            </a:endParaRPr>
          </a:p>
        </p:txBody>
      </p:sp>
      <p:pic>
        <p:nvPicPr>
          <p:cNvPr id="3074" name="Picture 2" descr="http://t0.gstatic.com/images?q=tbn:ANd9GcQIYllPwGXbwrRf6ZqdBd3mTyZDgm7sCEC4P-XV5780ha5ypZ1M"/>
          <p:cNvPicPr>
            <a:picLocks noChangeAspect="1" noChangeArrowheads="1"/>
          </p:cNvPicPr>
          <p:nvPr/>
        </p:nvPicPr>
        <p:blipFill rotWithShape="1">
          <a:blip r:embed="rId3" cstate="print"/>
          <a:srcRect r="2752" b="8228"/>
          <a:stretch/>
        </p:blipFill>
        <p:spPr bwMode="auto">
          <a:xfrm>
            <a:off x="7045716" y="1735281"/>
            <a:ext cx="4729968" cy="3574474"/>
          </a:xfrm>
          <a:prstGeom prst="rect">
            <a:avLst/>
          </a:prstGeom>
          <a:noFill/>
        </p:spPr>
      </p:pic>
    </p:spTree>
    <p:extLst>
      <p:ext uri="{BB962C8B-B14F-4D97-AF65-F5344CB8AC3E}">
        <p14:creationId xmlns:p14="http://schemas.microsoft.com/office/powerpoint/2010/main" val="194733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3200" y="152401"/>
            <a:ext cx="6629400" cy="646331"/>
          </a:xfrm>
          <a:prstGeom prst="rect">
            <a:avLst/>
          </a:prstGeom>
          <a:noFill/>
        </p:spPr>
        <p:txBody>
          <a:bodyPr wrap="square" rtlCol="0">
            <a:spAutoFit/>
          </a:bodyPr>
          <a:lstStyle/>
          <a:p>
            <a:pPr algn="ctr"/>
            <a:r>
              <a:rPr lang="en-US" sz="3600" dirty="0">
                <a:solidFill>
                  <a:schemeClr val="bg1"/>
                </a:solidFill>
                <a:latin typeface="Castellar" pitchFamily="18" charset="0"/>
              </a:rPr>
              <a:t>Meridian of Time</a:t>
            </a:r>
          </a:p>
        </p:txBody>
      </p:sp>
      <p:sp>
        <p:nvSpPr>
          <p:cNvPr id="7" name="TextBox 6"/>
          <p:cNvSpPr txBox="1"/>
          <p:nvPr/>
        </p:nvSpPr>
        <p:spPr>
          <a:xfrm>
            <a:off x="651163" y="1627763"/>
            <a:ext cx="6172200" cy="4401205"/>
          </a:xfrm>
          <a:prstGeom prst="rect">
            <a:avLst/>
          </a:prstGeom>
          <a:noFill/>
        </p:spPr>
        <p:txBody>
          <a:bodyPr wrap="square" rtlCol="0">
            <a:spAutoFit/>
          </a:bodyPr>
          <a:lstStyle/>
          <a:p>
            <a:r>
              <a:rPr lang="en-US" sz="2800" dirty="0">
                <a:solidFill>
                  <a:schemeClr val="bg1"/>
                </a:solidFill>
                <a:latin typeface="+mj-lt"/>
              </a:rPr>
              <a:t>“The Savior taught His doctrine in the meridian of time, and his Apostles struggled mightily to preserve it against a barrage of false tradition and philosophy. New Testament Epistles cite numerous incidents demonstrating that serious and widespread apostasy was already under way during the Apostles ministry.”</a:t>
            </a:r>
          </a:p>
          <a:p>
            <a:endParaRPr lang="en-US" sz="2800" dirty="0">
              <a:solidFill>
                <a:schemeClr val="bg1"/>
              </a:solidFill>
              <a:latin typeface="+mj-lt"/>
            </a:endParaRPr>
          </a:p>
          <a:p>
            <a:endParaRPr lang="en-US" sz="2800" dirty="0">
              <a:solidFill>
                <a:schemeClr val="bg1"/>
              </a:solidFill>
              <a:latin typeface="+mj-lt"/>
            </a:endParaRPr>
          </a:p>
        </p:txBody>
      </p:sp>
      <p:sp>
        <p:nvSpPr>
          <p:cNvPr id="5" name="TextBox 4"/>
          <p:cNvSpPr txBox="1"/>
          <p:nvPr/>
        </p:nvSpPr>
        <p:spPr>
          <a:xfrm>
            <a:off x="7218218" y="6338456"/>
            <a:ext cx="4800600" cy="369332"/>
          </a:xfrm>
          <a:prstGeom prst="rect">
            <a:avLst/>
          </a:prstGeom>
          <a:noFill/>
        </p:spPr>
        <p:txBody>
          <a:bodyPr wrap="square" rtlCol="0">
            <a:spAutoFit/>
          </a:bodyPr>
          <a:lstStyle/>
          <a:p>
            <a:pPr algn="r"/>
            <a:r>
              <a:rPr lang="en-US" dirty="0">
                <a:solidFill>
                  <a:schemeClr val="bg1"/>
                </a:solidFill>
                <a:latin typeface="+mj-lt"/>
              </a:rPr>
              <a:t>(3)</a:t>
            </a:r>
          </a:p>
        </p:txBody>
      </p:sp>
      <p:pic>
        <p:nvPicPr>
          <p:cNvPr id="2050" name="Picture 2" descr="http://jaredjohnsonfam.files.wordpress.com/2008/05/christoffersont_large.jpg"/>
          <p:cNvPicPr>
            <a:picLocks noChangeAspect="1" noChangeArrowheads="1"/>
          </p:cNvPicPr>
          <p:nvPr/>
        </p:nvPicPr>
        <p:blipFill>
          <a:blip r:embed="rId3" cstate="print"/>
          <a:srcRect/>
          <a:stretch>
            <a:fillRect/>
          </a:stretch>
        </p:blipFill>
        <p:spPr bwMode="auto">
          <a:xfrm>
            <a:off x="7773005" y="2171700"/>
            <a:ext cx="2008304" cy="2514600"/>
          </a:xfrm>
          <a:prstGeom prst="rect">
            <a:avLst/>
          </a:prstGeom>
          <a:noFill/>
        </p:spPr>
      </p:pic>
    </p:spTree>
    <p:extLst>
      <p:ext uri="{BB962C8B-B14F-4D97-AF65-F5344CB8AC3E}">
        <p14:creationId xmlns:p14="http://schemas.microsoft.com/office/powerpoint/2010/main" val="3886913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7881" y="152401"/>
            <a:ext cx="11397803" cy="646331"/>
          </a:xfrm>
          <a:prstGeom prst="rect">
            <a:avLst/>
          </a:prstGeom>
          <a:noFill/>
        </p:spPr>
        <p:txBody>
          <a:bodyPr wrap="square" rtlCol="0">
            <a:spAutoFit/>
          </a:bodyPr>
          <a:lstStyle/>
          <a:p>
            <a:pPr algn="ctr"/>
            <a:r>
              <a:rPr lang="en-US" sz="3600" dirty="0">
                <a:solidFill>
                  <a:schemeClr val="bg1"/>
                </a:solidFill>
                <a:latin typeface="Castellar" pitchFamily="18" charset="0"/>
              </a:rPr>
              <a:t>Direction Through the Holy Ghost</a:t>
            </a:r>
          </a:p>
        </p:txBody>
      </p:sp>
      <p:sp>
        <p:nvSpPr>
          <p:cNvPr id="5" name="TextBox 4"/>
          <p:cNvSpPr txBox="1"/>
          <p:nvPr/>
        </p:nvSpPr>
        <p:spPr>
          <a:xfrm>
            <a:off x="7218218" y="6338456"/>
            <a:ext cx="4800600" cy="369332"/>
          </a:xfrm>
          <a:prstGeom prst="rect">
            <a:avLst/>
          </a:prstGeom>
          <a:noFill/>
        </p:spPr>
        <p:txBody>
          <a:bodyPr wrap="square" rtlCol="0">
            <a:spAutoFit/>
          </a:bodyPr>
          <a:lstStyle/>
          <a:p>
            <a:pPr algn="r"/>
            <a:r>
              <a:rPr lang="en-US" dirty="0">
                <a:solidFill>
                  <a:schemeClr val="bg1"/>
                </a:solidFill>
                <a:latin typeface="+mj-lt"/>
              </a:rPr>
              <a:t>(7)</a:t>
            </a:r>
          </a:p>
        </p:txBody>
      </p:sp>
      <p:grpSp>
        <p:nvGrpSpPr>
          <p:cNvPr id="9" name="Group 8"/>
          <p:cNvGrpSpPr/>
          <p:nvPr/>
        </p:nvGrpSpPr>
        <p:grpSpPr>
          <a:xfrm>
            <a:off x="706178" y="798732"/>
            <a:ext cx="3289208" cy="2390250"/>
            <a:chOff x="384206" y="4158361"/>
            <a:chExt cx="3289208" cy="2390250"/>
          </a:xfrm>
        </p:grpSpPr>
        <p:grpSp>
          <p:nvGrpSpPr>
            <p:cNvPr id="10" name="Group 9"/>
            <p:cNvGrpSpPr/>
            <p:nvPr/>
          </p:nvGrpSpPr>
          <p:grpSpPr>
            <a:xfrm>
              <a:off x="384206" y="4158361"/>
              <a:ext cx="3289208" cy="2390250"/>
              <a:chOff x="609599" y="833642"/>
              <a:chExt cx="7941747" cy="5771225"/>
            </a:xfrm>
          </p:grpSpPr>
          <p:grpSp>
            <p:nvGrpSpPr>
              <p:cNvPr id="12" name="Group 14"/>
              <p:cNvGrpSpPr/>
              <p:nvPr/>
            </p:nvGrpSpPr>
            <p:grpSpPr>
              <a:xfrm rot="10800000">
                <a:off x="7696200" y="5257800"/>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p:cNvGrpSpPr/>
              <p:nvPr/>
            </p:nvGrpSpPr>
            <p:grpSpPr>
              <a:xfrm rot="10800000">
                <a:off x="939238" y="4923502"/>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99460" y="833642"/>
                <a:ext cx="621450" cy="986197"/>
                <a:chOff x="7031201" y="834275"/>
                <a:chExt cx="762000" cy="1488861"/>
              </a:xfrm>
            </p:grpSpPr>
            <p:sp>
              <p:nvSpPr>
                <p:cNvPr id="21" name="Rounded Rectangle 2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646520" y="1148254"/>
                <a:ext cx="621450" cy="1017899"/>
                <a:chOff x="7087348" y="824753"/>
                <a:chExt cx="762000" cy="1536722"/>
              </a:xfrm>
            </p:grpSpPr>
            <p:sp>
              <p:nvSpPr>
                <p:cNvPr id="19" name="Rounded Rectangle 1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747225" y="4834063"/>
              <a:ext cx="2437759" cy="1077218"/>
            </a:xfrm>
            <a:prstGeom prst="rect">
              <a:avLst/>
            </a:prstGeom>
          </p:spPr>
          <p:txBody>
            <a:bodyPr wrap="square">
              <a:spAutoFit/>
            </a:bodyPr>
            <a:lstStyle/>
            <a:p>
              <a:pPr algn="ctr"/>
              <a:r>
                <a:rPr lang="en-US" sz="1600" dirty="0">
                  <a:solidFill>
                    <a:srgbClr val="333333"/>
                  </a:solidFill>
                  <a:latin typeface="Open Sans"/>
                </a:rPr>
                <a:t> </a:t>
              </a:r>
              <a:r>
                <a:rPr lang="en-US" sz="1600" b="1" dirty="0"/>
                <a:t>Jesus Christ directs His Church by revealing His will to His Apostles through the Holy Ghost</a:t>
              </a:r>
              <a:endParaRPr lang="en-US" sz="1600" dirty="0"/>
            </a:p>
          </p:txBody>
        </p:sp>
      </p:grpSp>
      <p:sp>
        <p:nvSpPr>
          <p:cNvPr id="27" name="TextBox 26"/>
          <p:cNvSpPr txBox="1"/>
          <p:nvPr/>
        </p:nvSpPr>
        <p:spPr>
          <a:xfrm>
            <a:off x="0" y="6422719"/>
            <a:ext cx="4800600" cy="369332"/>
          </a:xfrm>
          <a:prstGeom prst="rect">
            <a:avLst/>
          </a:prstGeom>
          <a:noFill/>
        </p:spPr>
        <p:txBody>
          <a:bodyPr wrap="square" rtlCol="0">
            <a:spAutoFit/>
          </a:bodyPr>
          <a:lstStyle/>
          <a:p>
            <a:r>
              <a:rPr lang="en-US" dirty="0">
                <a:solidFill>
                  <a:schemeClr val="bg1"/>
                </a:solidFill>
                <a:latin typeface="+mj-lt"/>
              </a:rPr>
              <a:t>Acts 1:1-8</a:t>
            </a:r>
          </a:p>
        </p:txBody>
      </p:sp>
      <p:sp>
        <p:nvSpPr>
          <p:cNvPr id="2" name="Rectangle 1"/>
          <p:cNvSpPr/>
          <p:nvPr/>
        </p:nvSpPr>
        <p:spPr>
          <a:xfrm>
            <a:off x="4675930" y="1926368"/>
            <a:ext cx="6096000" cy="3693319"/>
          </a:xfrm>
          <a:prstGeom prst="rect">
            <a:avLst/>
          </a:prstGeom>
        </p:spPr>
        <p:txBody>
          <a:bodyPr>
            <a:spAutoFit/>
          </a:bodyPr>
          <a:lstStyle/>
          <a:p>
            <a:pPr fontAlgn="base"/>
            <a:r>
              <a:rPr lang="en-US" dirty="0">
                <a:solidFill>
                  <a:schemeClr val="bg1"/>
                </a:solidFill>
                <a:latin typeface="Open Sans"/>
              </a:rPr>
              <a:t>“From the first verse [of the book of Acts], the declaration is that the Church will continue to be </a:t>
            </a:r>
            <a:r>
              <a:rPr lang="en-US" i="1" dirty="0">
                <a:solidFill>
                  <a:schemeClr val="bg1"/>
                </a:solidFill>
                <a:latin typeface="Open Sans"/>
              </a:rPr>
              <a:t>divinely </a:t>
            </a:r>
            <a:r>
              <a:rPr lang="en-US" dirty="0">
                <a:solidFill>
                  <a:schemeClr val="bg1"/>
                </a:solidFill>
                <a:latin typeface="Open Sans"/>
              </a:rPr>
              <a:t>led, not mortally led. … </a:t>
            </a:r>
          </a:p>
          <a:p>
            <a:pPr fontAlgn="base"/>
            <a:endParaRPr lang="en-US" dirty="0">
              <a:solidFill>
                <a:schemeClr val="bg1"/>
              </a:solidFill>
              <a:latin typeface="Open Sans"/>
            </a:endParaRPr>
          </a:p>
          <a:p>
            <a:pPr fontAlgn="base"/>
            <a:r>
              <a:rPr lang="en-US" dirty="0">
                <a:solidFill>
                  <a:schemeClr val="bg1"/>
                </a:solidFill>
                <a:latin typeface="Open Sans"/>
              </a:rPr>
              <a:t>Indeed, a more complete title for the book of Acts could appropriately be something like ‘The Acts of the Resurrected Christ Working through the Holy Spirit in the Lives and Ministries of His Ordained Apostles.’ …</a:t>
            </a:r>
          </a:p>
          <a:p>
            <a:pPr fontAlgn="base"/>
            <a:endParaRPr lang="en-US" dirty="0">
              <a:solidFill>
                <a:schemeClr val="bg1"/>
              </a:solidFill>
              <a:latin typeface="Open Sans"/>
            </a:endParaRPr>
          </a:p>
          <a:p>
            <a:pPr fontAlgn="base"/>
            <a:endParaRPr lang="en-US" dirty="0">
              <a:solidFill>
                <a:schemeClr val="bg1"/>
              </a:solidFill>
              <a:latin typeface="Open Sans"/>
            </a:endParaRPr>
          </a:p>
          <a:p>
            <a:pPr fontAlgn="base"/>
            <a:r>
              <a:rPr lang="en-US" dirty="0">
                <a:solidFill>
                  <a:schemeClr val="bg1"/>
                </a:solidFill>
                <a:latin typeface="Open Sans"/>
              </a:rPr>
              <a:t>“The direction of the Church is the same. The location of the Savior has been altered, but the direction and leadership of the Church is exactly the same.”</a:t>
            </a:r>
            <a:endParaRPr lang="en-US" b="0" i="0" dirty="0">
              <a:solidFill>
                <a:schemeClr val="bg1"/>
              </a:solidFill>
              <a:effectLst/>
              <a:latin typeface="Open Sans"/>
            </a:endParaRPr>
          </a:p>
        </p:txBody>
      </p:sp>
      <p:pic>
        <p:nvPicPr>
          <p:cNvPr id="28674" name="Picture 2" descr="Elder Jeffrey R. Hol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133" y="3279297"/>
            <a:ext cx="1987731" cy="2644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7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8674"/>
                                        </p:tgtEl>
                                        <p:attrNameLst>
                                          <p:attrName>style.visibility</p:attrName>
                                        </p:attrNameLst>
                                      </p:cBhvr>
                                      <p:to>
                                        <p:strVal val="visible"/>
                                      </p:to>
                                    </p:set>
                                    <p:animEffect transition="in" filter="fade">
                                      <p:cBhvr>
                                        <p:cTn id="14" dur="500"/>
                                        <p:tgtEl>
                                          <p:spTgt spid="2867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41" name="Group 72"/>
          <p:cNvGrpSpPr/>
          <p:nvPr/>
        </p:nvGrpSpPr>
        <p:grpSpPr>
          <a:xfrm>
            <a:off x="5124891" y="3069568"/>
            <a:ext cx="1676399" cy="3124200"/>
            <a:chOff x="5029200" y="533400"/>
            <a:chExt cx="2819400" cy="5840386"/>
          </a:xfrm>
        </p:grpSpPr>
        <p:sp>
          <p:nvSpPr>
            <p:cNvPr id="120" name="Rounded Rectangle 119"/>
            <p:cNvSpPr/>
            <p:nvPr/>
          </p:nvSpPr>
          <p:spPr>
            <a:xfrm>
              <a:off x="5867400" y="533400"/>
              <a:ext cx="1143000" cy="685800"/>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8"/>
            <p:cNvGrpSpPr/>
            <p:nvPr/>
          </p:nvGrpSpPr>
          <p:grpSpPr>
            <a:xfrm>
              <a:off x="5029200" y="838200"/>
              <a:ext cx="2819400" cy="5535586"/>
              <a:chOff x="685800" y="712814"/>
              <a:chExt cx="2819400" cy="5535586"/>
            </a:xfrm>
          </p:grpSpPr>
          <p:sp>
            <p:nvSpPr>
              <p:cNvPr id="126" name="Cloud 125"/>
              <p:cNvSpPr/>
              <p:nvPr/>
            </p:nvSpPr>
            <p:spPr>
              <a:xfrm rot="7971735" flipH="1">
                <a:off x="861195" y="756077"/>
                <a:ext cx="2392410" cy="2353905"/>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911642" y="3759024"/>
                <a:ext cx="593558" cy="8890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85800" y="3759024"/>
                <a:ext cx="519363" cy="8890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501943" y="5448243"/>
                <a:ext cx="631658" cy="7509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5448243"/>
                <a:ext cx="553452" cy="80015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1996156">
                <a:off x="810389" y="2560744"/>
                <a:ext cx="983285" cy="168403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2041752">
                <a:off x="958040" y="2355932"/>
                <a:ext cx="977481" cy="152430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19870960">
                <a:off x="2431469" y="2565424"/>
                <a:ext cx="923600" cy="168403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20036208">
                <a:off x="2251055" y="2381548"/>
                <a:ext cx="977481" cy="152430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a:off x="1427747" y="2425429"/>
                <a:ext cx="1409700" cy="3378439"/>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818183" y="2158710"/>
                <a:ext cx="583825" cy="7112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21335299">
                <a:off x="2186941" y="2246821"/>
                <a:ext cx="680701" cy="338230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353417">
                <a:off x="1411130" y="2370479"/>
                <a:ext cx="680701" cy="323309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437640" y="712814"/>
                <a:ext cx="1409700" cy="18015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139"/>
              <p:cNvSpPr/>
              <p:nvPr/>
            </p:nvSpPr>
            <p:spPr>
              <a:xfrm rot="7971735" flipH="1">
                <a:off x="1682227" y="1860917"/>
                <a:ext cx="874341" cy="850166"/>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922803" y="2005433"/>
                <a:ext cx="429569" cy="3202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1371600" y="4114800"/>
                <a:ext cx="1524000" cy="3048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ouble Wave 142"/>
              <p:cNvSpPr/>
              <p:nvPr/>
            </p:nvSpPr>
            <p:spPr>
              <a:xfrm rot="5400000">
                <a:off x="1562100" y="4610100"/>
                <a:ext cx="1447800" cy="304800"/>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ouble Wave 143"/>
              <p:cNvSpPr/>
              <p:nvPr/>
            </p:nvSpPr>
            <p:spPr>
              <a:xfrm rot="4302222">
                <a:off x="1857850" y="4697547"/>
                <a:ext cx="1447800" cy="304800"/>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2209800" y="4047344"/>
                <a:ext cx="484682" cy="372256"/>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Rounded Rectangle 121"/>
            <p:cNvSpPr/>
            <p:nvPr/>
          </p:nvSpPr>
          <p:spPr>
            <a:xfrm>
              <a:off x="5715000" y="838200"/>
              <a:ext cx="1447800" cy="533400"/>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rot="1530523">
              <a:off x="5982019" y="798387"/>
              <a:ext cx="199231" cy="577403"/>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rot="1530523">
              <a:off x="6518427" y="785090"/>
              <a:ext cx="181721" cy="583307"/>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rot="1530523">
              <a:off x="6958477" y="920759"/>
              <a:ext cx="136326" cy="497490"/>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190"/>
          <p:cNvGrpSpPr/>
          <p:nvPr/>
        </p:nvGrpSpPr>
        <p:grpSpPr>
          <a:xfrm>
            <a:off x="7637383" y="3187396"/>
            <a:ext cx="1371600" cy="2971800"/>
            <a:chOff x="927372" y="1503735"/>
            <a:chExt cx="1625545" cy="3932945"/>
          </a:xfrm>
        </p:grpSpPr>
        <p:sp>
          <p:nvSpPr>
            <p:cNvPr id="192" name="Oval 191"/>
            <p:cNvSpPr/>
            <p:nvPr/>
          </p:nvSpPr>
          <p:spPr>
            <a:xfrm rot="6922285">
              <a:off x="1245180" y="4995994"/>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3646842">
              <a:off x="1787752" y="4999448"/>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a:off x="1143000" y="3810000"/>
              <a:ext cx="1295400" cy="1295400"/>
            </a:xfrm>
            <a:prstGeom prst="trapezoid">
              <a:avLst>
                <a:gd name="adj" fmla="val 2125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4724043">
              <a:off x="2115686" y="3600107"/>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6922285">
              <a:off x="864180" y="3700595"/>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19684206">
              <a:off x="1962804" y="2891305"/>
              <a:ext cx="543829" cy="950480"/>
            </a:xfrm>
            <a:prstGeom prst="trapezoid">
              <a:avLst/>
            </a:prstGeom>
            <a:solidFill>
              <a:srgbClr val="BAD5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1711066">
              <a:off x="1032103" y="2967759"/>
              <a:ext cx="543829" cy="950480"/>
            </a:xfrm>
            <a:prstGeom prst="trapezoid">
              <a:avLst/>
            </a:prstGeom>
            <a:solidFill>
              <a:srgbClr val="BAD5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loud 198"/>
            <p:cNvSpPr/>
            <p:nvPr/>
          </p:nvSpPr>
          <p:spPr>
            <a:xfrm rot="21304292">
              <a:off x="1859369" y="1747214"/>
              <a:ext cx="645572" cy="1109362"/>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Cloud 199"/>
            <p:cNvSpPr/>
            <p:nvPr/>
          </p:nvSpPr>
          <p:spPr>
            <a:xfrm>
              <a:off x="999320" y="1729227"/>
              <a:ext cx="635729" cy="1109362"/>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Hexagon 200"/>
            <p:cNvSpPr/>
            <p:nvPr/>
          </p:nvSpPr>
          <p:spPr>
            <a:xfrm>
              <a:off x="1613225" y="1844420"/>
              <a:ext cx="317770" cy="252030"/>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p:cNvSpPr/>
            <p:nvPr/>
          </p:nvSpPr>
          <p:spPr>
            <a:xfrm>
              <a:off x="1219200" y="2971800"/>
              <a:ext cx="1143000" cy="1524000"/>
            </a:xfrm>
            <a:prstGeom prst="trapezoid">
              <a:avLst/>
            </a:prstGeom>
            <a:solidFill>
              <a:srgbClr val="BAD5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Isosceles Triangle 202"/>
            <p:cNvSpPr/>
            <p:nvPr/>
          </p:nvSpPr>
          <p:spPr>
            <a:xfrm rot="10800000">
              <a:off x="1563624" y="2657856"/>
              <a:ext cx="381000" cy="7620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4" name="Group 74"/>
            <p:cNvGrpSpPr/>
            <p:nvPr/>
          </p:nvGrpSpPr>
          <p:grpSpPr>
            <a:xfrm rot="5400000">
              <a:off x="1219200" y="3276600"/>
              <a:ext cx="762000" cy="152400"/>
              <a:chOff x="4038600" y="287312"/>
              <a:chExt cx="5102902" cy="474688"/>
            </a:xfrm>
          </p:grpSpPr>
          <p:sp>
            <p:nvSpPr>
              <p:cNvPr id="227" name="Quad Arrow Callout 226"/>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Quad Arrow Callout 227"/>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Quad Arrow Callout 228"/>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Quad Arrow Callout 229"/>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79"/>
            <p:cNvGrpSpPr/>
            <p:nvPr/>
          </p:nvGrpSpPr>
          <p:grpSpPr>
            <a:xfrm rot="5400000">
              <a:off x="1524000" y="3276600"/>
              <a:ext cx="762000" cy="152400"/>
              <a:chOff x="4038600" y="287312"/>
              <a:chExt cx="5102902" cy="474688"/>
            </a:xfrm>
          </p:grpSpPr>
          <p:sp>
            <p:nvSpPr>
              <p:cNvPr id="223" name="Quad Arrow Callout 222"/>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Quad Arrow Callout 223"/>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Quad Arrow Callout 224"/>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Quad Arrow Callout 225"/>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84"/>
            <p:cNvGrpSpPr/>
            <p:nvPr/>
          </p:nvGrpSpPr>
          <p:grpSpPr>
            <a:xfrm rot="5400000">
              <a:off x="1557851" y="3471349"/>
              <a:ext cx="386690" cy="149593"/>
              <a:chOff x="5257800" y="296056"/>
              <a:chExt cx="2589551" cy="465944"/>
            </a:xfrm>
          </p:grpSpPr>
          <p:sp>
            <p:nvSpPr>
              <p:cNvPr id="221" name="Quad Arrow Callout 220"/>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Quad Arrow Callout 221"/>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Oval 206"/>
            <p:cNvSpPr/>
            <p:nvPr/>
          </p:nvSpPr>
          <p:spPr>
            <a:xfrm>
              <a:off x="1143000" y="1524000"/>
              <a:ext cx="1165157" cy="159619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68"/>
            <p:cNvGrpSpPr/>
            <p:nvPr/>
          </p:nvGrpSpPr>
          <p:grpSpPr>
            <a:xfrm>
              <a:off x="1295400" y="3886200"/>
              <a:ext cx="990600" cy="838200"/>
              <a:chOff x="5715000" y="5771234"/>
              <a:chExt cx="1154507" cy="1086766"/>
            </a:xfrm>
          </p:grpSpPr>
          <p:sp>
            <p:nvSpPr>
              <p:cNvPr id="216" name="Wave 215"/>
              <p:cNvSpPr/>
              <p:nvPr/>
            </p:nvSpPr>
            <p:spPr>
              <a:xfrm rot="16200000">
                <a:off x="6093773" y="6319799"/>
                <a:ext cx="845228" cy="231174"/>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67"/>
              <p:cNvGrpSpPr/>
              <p:nvPr/>
            </p:nvGrpSpPr>
            <p:grpSpPr>
              <a:xfrm>
                <a:off x="5715000" y="5771234"/>
                <a:ext cx="1154507" cy="1086766"/>
                <a:chOff x="1205362" y="4212084"/>
                <a:chExt cx="1154507" cy="1086766"/>
              </a:xfrm>
            </p:grpSpPr>
            <p:sp>
              <p:nvSpPr>
                <p:cNvPr id="218" name="Rounded Rectangle 16"/>
                <p:cNvSpPr/>
                <p:nvPr/>
              </p:nvSpPr>
              <p:spPr>
                <a:xfrm>
                  <a:off x="1205362" y="4264912"/>
                  <a:ext cx="1154507" cy="211307"/>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Wave 218"/>
                <p:cNvSpPr/>
                <p:nvPr/>
              </p:nvSpPr>
              <p:spPr>
                <a:xfrm rot="15242885">
                  <a:off x="1667743" y="4683044"/>
                  <a:ext cx="917103" cy="31451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a:off x="1866223" y="4212084"/>
                  <a:ext cx="314099" cy="26413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9" name="Cloud 208"/>
            <p:cNvSpPr/>
            <p:nvPr/>
          </p:nvSpPr>
          <p:spPr>
            <a:xfrm rot="214273">
              <a:off x="1087616" y="1503735"/>
              <a:ext cx="1325469" cy="541635"/>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a:off x="1066800" y="1828800"/>
              <a:ext cx="1377003" cy="25203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91"/>
            <p:cNvGrpSpPr/>
            <p:nvPr/>
          </p:nvGrpSpPr>
          <p:grpSpPr>
            <a:xfrm>
              <a:off x="1350264" y="1880616"/>
              <a:ext cx="762000" cy="152400"/>
              <a:chOff x="4038600" y="287312"/>
              <a:chExt cx="5102902" cy="474688"/>
            </a:xfrm>
          </p:grpSpPr>
          <p:sp>
            <p:nvSpPr>
              <p:cNvPr id="212" name="Quad Arrow Callout 211"/>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Quad Arrow Callout 212"/>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Callout 213"/>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Quad Arrow Callout 214"/>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2" name="Group 94"/>
          <p:cNvGrpSpPr/>
          <p:nvPr/>
        </p:nvGrpSpPr>
        <p:grpSpPr>
          <a:xfrm>
            <a:off x="9785652" y="2855519"/>
            <a:ext cx="1520234" cy="3311938"/>
            <a:chOff x="4405860" y="139189"/>
            <a:chExt cx="2861871" cy="6475262"/>
          </a:xfrm>
        </p:grpSpPr>
        <p:grpSp>
          <p:nvGrpSpPr>
            <p:cNvPr id="256" name="Group 86"/>
            <p:cNvGrpSpPr/>
            <p:nvPr/>
          </p:nvGrpSpPr>
          <p:grpSpPr>
            <a:xfrm rot="2107423">
              <a:off x="4802579" y="139189"/>
              <a:ext cx="743864" cy="1806453"/>
              <a:chOff x="7696200" y="914400"/>
              <a:chExt cx="685800" cy="2438400"/>
            </a:xfrm>
          </p:grpSpPr>
          <p:sp>
            <p:nvSpPr>
              <p:cNvPr id="296" name="Moon 295"/>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87"/>
            <p:cNvGrpSpPr/>
            <p:nvPr/>
          </p:nvGrpSpPr>
          <p:grpSpPr>
            <a:xfrm rot="19262140" flipH="1">
              <a:off x="6126313" y="231425"/>
              <a:ext cx="743864" cy="1645187"/>
              <a:chOff x="7696200" y="914400"/>
              <a:chExt cx="685800" cy="2438400"/>
            </a:xfrm>
          </p:grpSpPr>
          <p:sp>
            <p:nvSpPr>
              <p:cNvPr id="292" name="Moon 29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47"/>
            <p:cNvGrpSpPr/>
            <p:nvPr/>
          </p:nvGrpSpPr>
          <p:grpSpPr>
            <a:xfrm rot="562843">
              <a:off x="5697438" y="5840305"/>
              <a:ext cx="666047" cy="774146"/>
              <a:chOff x="6106804" y="4039302"/>
              <a:chExt cx="666047" cy="774146"/>
            </a:xfrm>
          </p:grpSpPr>
          <p:sp>
            <p:nvSpPr>
              <p:cNvPr id="289" name="Oval 288"/>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47"/>
            <p:cNvGrpSpPr/>
            <p:nvPr/>
          </p:nvGrpSpPr>
          <p:grpSpPr>
            <a:xfrm rot="2613352">
              <a:off x="5128037" y="5761712"/>
              <a:ext cx="666047" cy="774146"/>
              <a:chOff x="6106804" y="4039302"/>
              <a:chExt cx="666047" cy="774146"/>
            </a:xfrm>
          </p:grpSpPr>
          <p:sp>
            <p:nvSpPr>
              <p:cNvPr id="286" name="Oval 28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Oval 259"/>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57"/>
            <p:cNvGrpSpPr/>
            <p:nvPr/>
          </p:nvGrpSpPr>
          <p:grpSpPr>
            <a:xfrm>
              <a:off x="4953000" y="5334000"/>
              <a:ext cx="1828800" cy="609600"/>
              <a:chOff x="1371600" y="3962400"/>
              <a:chExt cx="6705600" cy="2057400"/>
            </a:xfrm>
          </p:grpSpPr>
          <p:grpSp>
            <p:nvGrpSpPr>
              <p:cNvPr id="274" name="Group 195"/>
              <p:cNvGrpSpPr/>
              <p:nvPr/>
            </p:nvGrpSpPr>
            <p:grpSpPr>
              <a:xfrm>
                <a:off x="1371600" y="3962400"/>
                <a:ext cx="1676400" cy="2057400"/>
                <a:chOff x="1371600" y="3962400"/>
                <a:chExt cx="1676400" cy="2057400"/>
              </a:xfrm>
            </p:grpSpPr>
            <p:sp>
              <p:nvSpPr>
                <p:cNvPr id="284" name="Right Arrow Callout 28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28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196"/>
              <p:cNvGrpSpPr/>
              <p:nvPr/>
            </p:nvGrpSpPr>
            <p:grpSpPr>
              <a:xfrm>
                <a:off x="3048000" y="3962400"/>
                <a:ext cx="1676400" cy="2057400"/>
                <a:chOff x="1371600" y="3962400"/>
                <a:chExt cx="1676400" cy="2057400"/>
              </a:xfrm>
            </p:grpSpPr>
            <p:sp>
              <p:nvSpPr>
                <p:cNvPr id="282" name="Right Arrow Callout 28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Quad Arrow 28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99"/>
              <p:cNvGrpSpPr/>
              <p:nvPr/>
            </p:nvGrpSpPr>
            <p:grpSpPr>
              <a:xfrm>
                <a:off x="4724400" y="3962400"/>
                <a:ext cx="1676400" cy="2057400"/>
                <a:chOff x="1371600" y="3962400"/>
                <a:chExt cx="1676400" cy="2057400"/>
              </a:xfrm>
            </p:grpSpPr>
            <p:sp>
              <p:nvSpPr>
                <p:cNvPr id="280" name="Right Arrow Callout 27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Quad Arrow 28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202"/>
              <p:cNvGrpSpPr/>
              <p:nvPr/>
            </p:nvGrpSpPr>
            <p:grpSpPr>
              <a:xfrm>
                <a:off x="6400800" y="3962400"/>
                <a:ext cx="1676400" cy="2057400"/>
                <a:chOff x="1371600" y="3962400"/>
                <a:chExt cx="1676400" cy="2057400"/>
              </a:xfrm>
            </p:grpSpPr>
            <p:sp>
              <p:nvSpPr>
                <p:cNvPr id="278" name="Right Arrow Callout 27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Quad Arrow 27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1" name="Cloud 270"/>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lowchart: Delay 271"/>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a:off x="2975484" y="3100666"/>
            <a:ext cx="1403484" cy="3091254"/>
            <a:chOff x="6934200" y="1265656"/>
            <a:chExt cx="1985484" cy="4373144"/>
          </a:xfrm>
        </p:grpSpPr>
        <p:sp>
          <p:nvSpPr>
            <p:cNvPr id="302" name="Oval 301"/>
            <p:cNvSpPr/>
            <p:nvPr/>
          </p:nvSpPr>
          <p:spPr>
            <a:xfrm rot="649721" flipH="1">
              <a:off x="7888635"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rot="649721" flipH="1">
              <a:off x="7341974" y="5272466"/>
              <a:ext cx="597376" cy="36633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03"/>
            <p:cNvSpPr/>
            <p:nvPr/>
          </p:nvSpPr>
          <p:spPr>
            <a:xfrm flipH="1">
              <a:off x="7244801" y="2741009"/>
              <a:ext cx="1393852" cy="267735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6724914" flipH="1">
              <a:off x="6809060" y="3667864"/>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3549535" flipH="1">
              <a:off x="8409583" y="3649135"/>
              <a:ext cx="601800" cy="3515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06"/>
            <p:cNvSpPr/>
            <p:nvPr/>
          </p:nvSpPr>
          <p:spPr>
            <a:xfrm rot="1217087" flipH="1">
              <a:off x="7110119" y="2659657"/>
              <a:ext cx="535069" cy="117587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rot="20382913">
              <a:off x="8213629" y="2665899"/>
              <a:ext cx="582454" cy="121849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Cloud 308"/>
            <p:cNvSpPr/>
            <p:nvPr/>
          </p:nvSpPr>
          <p:spPr>
            <a:xfrm rot="671737">
              <a:off x="6993977" y="1670566"/>
              <a:ext cx="609128" cy="132029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Cloud 309"/>
            <p:cNvSpPr/>
            <p:nvPr/>
          </p:nvSpPr>
          <p:spPr>
            <a:xfrm rot="20706537">
              <a:off x="8223399" y="1730671"/>
              <a:ext cx="696285" cy="120690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310"/>
            <p:cNvSpPr/>
            <p:nvPr/>
          </p:nvSpPr>
          <p:spPr>
            <a:xfrm flipH="1">
              <a:off x="7275873" y="2610683"/>
              <a:ext cx="1294448" cy="233315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Isosceles Triangle 311"/>
            <p:cNvSpPr/>
            <p:nvPr/>
          </p:nvSpPr>
          <p:spPr>
            <a:xfrm rot="10800000" flipH="1">
              <a:off x="7707357" y="2809408"/>
              <a:ext cx="431483" cy="59617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3" name="Group 24"/>
            <p:cNvGrpSpPr/>
            <p:nvPr/>
          </p:nvGrpSpPr>
          <p:grpSpPr>
            <a:xfrm>
              <a:off x="7108136" y="2388756"/>
              <a:ext cx="1544360" cy="2210894"/>
              <a:chOff x="4553133" y="901823"/>
              <a:chExt cx="2186627" cy="3449921"/>
            </a:xfrm>
          </p:grpSpPr>
          <p:sp>
            <p:nvSpPr>
              <p:cNvPr id="380"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1" name="Group 16"/>
              <p:cNvGrpSpPr/>
              <p:nvPr/>
            </p:nvGrpSpPr>
            <p:grpSpPr>
              <a:xfrm>
                <a:off x="4694566" y="901823"/>
                <a:ext cx="2045194" cy="1982724"/>
                <a:chOff x="2594848" y="2213440"/>
                <a:chExt cx="2045194" cy="1982724"/>
              </a:xfrm>
              <a:solidFill>
                <a:srgbClr val="E0C13C"/>
              </a:solidFill>
            </p:grpSpPr>
            <p:sp>
              <p:nvSpPr>
                <p:cNvPr id="382"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3" name="Group 5"/>
                <p:cNvGrpSpPr/>
                <p:nvPr/>
              </p:nvGrpSpPr>
              <p:grpSpPr>
                <a:xfrm>
                  <a:off x="2840416" y="2333435"/>
                  <a:ext cx="1586009" cy="1634505"/>
                  <a:chOff x="2838154" y="2333435"/>
                  <a:chExt cx="1586009" cy="1634505"/>
                </a:xfrm>
                <a:grpFill/>
              </p:grpSpPr>
              <p:sp>
                <p:nvSpPr>
                  <p:cNvPr id="384"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4" name="Oval 313"/>
            <p:cNvSpPr/>
            <p:nvPr/>
          </p:nvSpPr>
          <p:spPr>
            <a:xfrm flipH="1">
              <a:off x="7377452" y="1418345"/>
              <a:ext cx="1192870" cy="14904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58"/>
            <p:cNvGrpSpPr/>
            <p:nvPr/>
          </p:nvGrpSpPr>
          <p:grpSpPr>
            <a:xfrm rot="175281">
              <a:off x="7281771" y="4966315"/>
              <a:ext cx="1319546" cy="446802"/>
              <a:chOff x="3810000" y="1677648"/>
              <a:chExt cx="4705061" cy="1827552"/>
            </a:xfrm>
          </p:grpSpPr>
          <p:grpSp>
            <p:nvGrpSpPr>
              <p:cNvPr id="350" name="Group 37"/>
              <p:cNvGrpSpPr/>
              <p:nvPr/>
            </p:nvGrpSpPr>
            <p:grpSpPr>
              <a:xfrm>
                <a:off x="3810000" y="1828800"/>
                <a:ext cx="1776984" cy="1676400"/>
                <a:chOff x="3810000" y="1828800"/>
                <a:chExt cx="4038600" cy="3810000"/>
              </a:xfrm>
            </p:grpSpPr>
            <p:sp>
              <p:nvSpPr>
                <p:cNvPr id="371" name="Half Frame 37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2" name="Half Frame 37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3" name="Half Frame 37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4" name="Half Frame 37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5" name="Donut 37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6" name="Diamond 37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Diamond 37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Diamond 37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Diamond 37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38"/>
              <p:cNvGrpSpPr/>
              <p:nvPr/>
            </p:nvGrpSpPr>
            <p:grpSpPr>
              <a:xfrm>
                <a:off x="5314014" y="1757596"/>
                <a:ext cx="1776984" cy="1676400"/>
                <a:chOff x="3810000" y="1828800"/>
                <a:chExt cx="4038600" cy="3810000"/>
              </a:xfrm>
            </p:grpSpPr>
            <p:sp>
              <p:nvSpPr>
                <p:cNvPr id="362" name="Half Frame 36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3" name="Half Frame 36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4" name="Half Frame 36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5" name="Half Frame 36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6" name="Donut 36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7" name="Diamond 36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36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Diamond 36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Diamond 36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48"/>
              <p:cNvGrpSpPr/>
              <p:nvPr/>
            </p:nvGrpSpPr>
            <p:grpSpPr>
              <a:xfrm>
                <a:off x="6738077" y="1677648"/>
                <a:ext cx="1776984" cy="1676400"/>
                <a:chOff x="3810000" y="1828800"/>
                <a:chExt cx="4038600" cy="3810000"/>
              </a:xfrm>
            </p:grpSpPr>
            <p:sp>
              <p:nvSpPr>
                <p:cNvPr id="353" name="Half Frame 35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4"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6"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Donut 35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Diamond 35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iamond 35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35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6" name="Cloud 315"/>
            <p:cNvSpPr/>
            <p:nvPr/>
          </p:nvSpPr>
          <p:spPr>
            <a:xfrm rot="11257361">
              <a:off x="7226737" y="1265656"/>
              <a:ext cx="1385232" cy="696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316"/>
            <p:cNvGrpSpPr/>
            <p:nvPr/>
          </p:nvGrpSpPr>
          <p:grpSpPr>
            <a:xfrm>
              <a:off x="7162023" y="1568903"/>
              <a:ext cx="1544762" cy="259293"/>
              <a:chOff x="7105896" y="1557210"/>
              <a:chExt cx="1544762" cy="488119"/>
            </a:xfrm>
          </p:grpSpPr>
          <p:sp>
            <p:nvSpPr>
              <p:cNvPr id="318"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59"/>
              <p:cNvGrpSpPr/>
              <p:nvPr/>
            </p:nvGrpSpPr>
            <p:grpSpPr>
              <a:xfrm rot="160736">
                <a:off x="7230848" y="1557210"/>
                <a:ext cx="1269517" cy="488119"/>
                <a:chOff x="3810000" y="1677648"/>
                <a:chExt cx="4705061" cy="1827552"/>
              </a:xfrm>
            </p:grpSpPr>
            <p:grpSp>
              <p:nvGrpSpPr>
                <p:cNvPr id="320" name="Group 37"/>
                <p:cNvGrpSpPr/>
                <p:nvPr/>
              </p:nvGrpSpPr>
              <p:grpSpPr>
                <a:xfrm>
                  <a:off x="3810000" y="1828800"/>
                  <a:ext cx="1776984" cy="1676400"/>
                  <a:chOff x="3810000" y="1828800"/>
                  <a:chExt cx="4038600" cy="3810000"/>
                </a:xfrm>
              </p:grpSpPr>
              <p:sp>
                <p:nvSpPr>
                  <p:cNvPr id="341" name="Half Frame 34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2" name="Half Frame 34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3" name="Half Frame 34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4" name="Half Frame 34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5" name="Donut 34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6" name="Diamond 34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34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8"/>
                <p:cNvGrpSpPr/>
                <p:nvPr/>
              </p:nvGrpSpPr>
              <p:grpSpPr>
                <a:xfrm>
                  <a:off x="5314014" y="1757596"/>
                  <a:ext cx="1776984" cy="1676400"/>
                  <a:chOff x="3810000" y="1828800"/>
                  <a:chExt cx="4038600" cy="3810000"/>
                </a:xfrm>
              </p:grpSpPr>
              <p:sp>
                <p:nvSpPr>
                  <p:cNvPr id="332" name="Half Frame 33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Half Frame 33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Half Frame 33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Half Frame 33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Donut 33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Diamond 33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33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33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48"/>
                <p:cNvGrpSpPr/>
                <p:nvPr/>
              </p:nvGrpSpPr>
              <p:grpSpPr>
                <a:xfrm>
                  <a:off x="6738077" y="1677648"/>
                  <a:ext cx="1776984" cy="1676400"/>
                  <a:chOff x="3810000" y="1828800"/>
                  <a:chExt cx="4038600" cy="3810000"/>
                </a:xfrm>
              </p:grpSpPr>
              <p:sp>
                <p:nvSpPr>
                  <p:cNvPr id="323" name="Half Frame 32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4" name="Half Frame 32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5" name="Half Frame 32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 name="Half Frame 32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 name="Donut 32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8" name="Diamond 32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iamond 32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32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98" name="Group 97"/>
          <p:cNvGrpSpPr/>
          <p:nvPr/>
        </p:nvGrpSpPr>
        <p:grpSpPr>
          <a:xfrm>
            <a:off x="415114" y="6167985"/>
            <a:ext cx="1918266" cy="468885"/>
            <a:chOff x="407117" y="6097199"/>
            <a:chExt cx="1918266" cy="468885"/>
          </a:xfrm>
        </p:grpSpPr>
        <p:grpSp>
          <p:nvGrpSpPr>
            <p:cNvPr id="92" name="Group 91"/>
            <p:cNvGrpSpPr/>
            <p:nvPr/>
          </p:nvGrpSpPr>
          <p:grpSpPr>
            <a:xfrm>
              <a:off x="407117" y="6097199"/>
              <a:ext cx="1918266" cy="433445"/>
              <a:chOff x="316920" y="6139374"/>
              <a:chExt cx="1918266" cy="433445"/>
            </a:xfrm>
          </p:grpSpPr>
          <p:sp>
            <p:nvSpPr>
              <p:cNvPr id="89" name="Rectangle 88"/>
              <p:cNvSpPr/>
              <p:nvPr/>
            </p:nvSpPr>
            <p:spPr>
              <a:xfrm>
                <a:off x="316920" y="6305434"/>
                <a:ext cx="1918266" cy="26738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p:cNvSpPr/>
              <p:nvPr/>
            </p:nvSpPr>
            <p:spPr>
              <a:xfrm>
                <a:off x="513998" y="6139374"/>
                <a:ext cx="1458929" cy="16700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p:cNvSpPr txBox="1"/>
            <p:nvPr/>
          </p:nvSpPr>
          <p:spPr>
            <a:xfrm>
              <a:off x="937472" y="6196752"/>
              <a:ext cx="810180" cy="369332"/>
            </a:xfrm>
            <a:prstGeom prst="rect">
              <a:avLst/>
            </a:prstGeom>
            <a:noFill/>
          </p:spPr>
          <p:txBody>
            <a:bodyPr wrap="square" rtlCol="0">
              <a:spAutoFit/>
            </a:bodyPr>
            <a:lstStyle/>
            <a:p>
              <a:r>
                <a:rPr lang="en-US" dirty="0"/>
                <a:t>Peter</a:t>
              </a:r>
            </a:p>
          </p:txBody>
        </p:sp>
      </p:grpSp>
      <p:grpSp>
        <p:nvGrpSpPr>
          <p:cNvPr id="387" name="Group 386"/>
          <p:cNvGrpSpPr/>
          <p:nvPr/>
        </p:nvGrpSpPr>
        <p:grpSpPr>
          <a:xfrm>
            <a:off x="2713892" y="6159196"/>
            <a:ext cx="1918266" cy="468885"/>
            <a:chOff x="407117" y="6097199"/>
            <a:chExt cx="1918266" cy="468885"/>
          </a:xfrm>
        </p:grpSpPr>
        <p:grpSp>
          <p:nvGrpSpPr>
            <p:cNvPr id="388" name="Group 387"/>
            <p:cNvGrpSpPr/>
            <p:nvPr/>
          </p:nvGrpSpPr>
          <p:grpSpPr>
            <a:xfrm>
              <a:off x="407117" y="6097199"/>
              <a:ext cx="1918266" cy="433445"/>
              <a:chOff x="316920" y="6139374"/>
              <a:chExt cx="1918266" cy="433445"/>
            </a:xfrm>
          </p:grpSpPr>
          <p:sp>
            <p:nvSpPr>
              <p:cNvPr id="390" name="Rectangle 389"/>
              <p:cNvSpPr/>
              <p:nvPr/>
            </p:nvSpPr>
            <p:spPr>
              <a:xfrm>
                <a:off x="316920" y="6305434"/>
                <a:ext cx="1918266" cy="26738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p:cNvSpPr/>
              <p:nvPr/>
            </p:nvSpPr>
            <p:spPr>
              <a:xfrm>
                <a:off x="513998" y="6139374"/>
                <a:ext cx="1458929" cy="16700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9" name="TextBox 388"/>
            <p:cNvSpPr txBox="1"/>
            <p:nvPr/>
          </p:nvSpPr>
          <p:spPr>
            <a:xfrm>
              <a:off x="937472" y="6196752"/>
              <a:ext cx="810180" cy="369332"/>
            </a:xfrm>
            <a:prstGeom prst="rect">
              <a:avLst/>
            </a:prstGeom>
            <a:noFill/>
          </p:spPr>
          <p:txBody>
            <a:bodyPr wrap="square" rtlCol="0">
              <a:spAutoFit/>
            </a:bodyPr>
            <a:lstStyle/>
            <a:p>
              <a:r>
                <a:rPr lang="en-US" dirty="0"/>
                <a:t>John</a:t>
              </a:r>
            </a:p>
          </p:txBody>
        </p:sp>
      </p:grpSp>
      <p:grpSp>
        <p:nvGrpSpPr>
          <p:cNvPr id="392" name="Group 391"/>
          <p:cNvGrpSpPr/>
          <p:nvPr/>
        </p:nvGrpSpPr>
        <p:grpSpPr>
          <a:xfrm>
            <a:off x="5092175" y="6149448"/>
            <a:ext cx="1918266" cy="468885"/>
            <a:chOff x="407117" y="6097199"/>
            <a:chExt cx="1918266" cy="468885"/>
          </a:xfrm>
        </p:grpSpPr>
        <p:grpSp>
          <p:nvGrpSpPr>
            <p:cNvPr id="393" name="Group 392"/>
            <p:cNvGrpSpPr/>
            <p:nvPr/>
          </p:nvGrpSpPr>
          <p:grpSpPr>
            <a:xfrm>
              <a:off x="407117" y="6097199"/>
              <a:ext cx="1918266" cy="433445"/>
              <a:chOff x="316920" y="6139374"/>
              <a:chExt cx="1918266" cy="433445"/>
            </a:xfrm>
          </p:grpSpPr>
          <p:sp>
            <p:nvSpPr>
              <p:cNvPr id="395" name="Rectangle 394"/>
              <p:cNvSpPr/>
              <p:nvPr/>
            </p:nvSpPr>
            <p:spPr>
              <a:xfrm>
                <a:off x="316920" y="6305434"/>
                <a:ext cx="1918266" cy="26738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p:cNvSpPr/>
              <p:nvPr/>
            </p:nvSpPr>
            <p:spPr>
              <a:xfrm>
                <a:off x="513998" y="6139374"/>
                <a:ext cx="1458929" cy="16700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4" name="TextBox 393"/>
            <p:cNvSpPr txBox="1"/>
            <p:nvPr/>
          </p:nvSpPr>
          <p:spPr>
            <a:xfrm>
              <a:off x="937471" y="6196752"/>
              <a:ext cx="1318219" cy="369332"/>
            </a:xfrm>
            <a:prstGeom prst="rect">
              <a:avLst/>
            </a:prstGeom>
            <a:noFill/>
          </p:spPr>
          <p:txBody>
            <a:bodyPr wrap="square" rtlCol="0">
              <a:spAutoFit/>
            </a:bodyPr>
            <a:lstStyle/>
            <a:p>
              <a:r>
                <a:rPr lang="en-US" dirty="0"/>
                <a:t>Stephen</a:t>
              </a:r>
            </a:p>
          </p:txBody>
        </p:sp>
      </p:grpSp>
      <p:grpSp>
        <p:nvGrpSpPr>
          <p:cNvPr id="397" name="Group 396"/>
          <p:cNvGrpSpPr/>
          <p:nvPr/>
        </p:nvGrpSpPr>
        <p:grpSpPr>
          <a:xfrm>
            <a:off x="7372488" y="6122089"/>
            <a:ext cx="1918266" cy="468885"/>
            <a:chOff x="407117" y="6097199"/>
            <a:chExt cx="1918266" cy="468885"/>
          </a:xfrm>
        </p:grpSpPr>
        <p:grpSp>
          <p:nvGrpSpPr>
            <p:cNvPr id="398" name="Group 397"/>
            <p:cNvGrpSpPr/>
            <p:nvPr/>
          </p:nvGrpSpPr>
          <p:grpSpPr>
            <a:xfrm>
              <a:off x="407117" y="6097199"/>
              <a:ext cx="1918266" cy="433445"/>
              <a:chOff x="316920" y="6139374"/>
              <a:chExt cx="1918266" cy="433445"/>
            </a:xfrm>
          </p:grpSpPr>
          <p:sp>
            <p:nvSpPr>
              <p:cNvPr id="400" name="Rectangle 399"/>
              <p:cNvSpPr/>
              <p:nvPr/>
            </p:nvSpPr>
            <p:spPr>
              <a:xfrm>
                <a:off x="316920" y="6305434"/>
                <a:ext cx="1918266" cy="26738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p:cNvSpPr/>
              <p:nvPr/>
            </p:nvSpPr>
            <p:spPr>
              <a:xfrm>
                <a:off x="513998" y="6139374"/>
                <a:ext cx="1458929" cy="16700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 name="TextBox 398"/>
            <p:cNvSpPr txBox="1"/>
            <p:nvPr/>
          </p:nvSpPr>
          <p:spPr>
            <a:xfrm>
              <a:off x="937472" y="6196752"/>
              <a:ext cx="810180" cy="369332"/>
            </a:xfrm>
            <a:prstGeom prst="rect">
              <a:avLst/>
            </a:prstGeom>
            <a:noFill/>
          </p:spPr>
          <p:txBody>
            <a:bodyPr wrap="square" rtlCol="0">
              <a:spAutoFit/>
            </a:bodyPr>
            <a:lstStyle/>
            <a:p>
              <a:r>
                <a:rPr lang="en-US" dirty="0"/>
                <a:t>Phillip</a:t>
              </a:r>
            </a:p>
          </p:txBody>
        </p:sp>
      </p:grpSp>
      <p:grpSp>
        <p:nvGrpSpPr>
          <p:cNvPr id="402" name="Group 401"/>
          <p:cNvGrpSpPr/>
          <p:nvPr/>
        </p:nvGrpSpPr>
        <p:grpSpPr>
          <a:xfrm>
            <a:off x="9627460" y="6122089"/>
            <a:ext cx="1918266" cy="468885"/>
            <a:chOff x="407117" y="6097199"/>
            <a:chExt cx="1918266" cy="468885"/>
          </a:xfrm>
        </p:grpSpPr>
        <p:grpSp>
          <p:nvGrpSpPr>
            <p:cNvPr id="403" name="Group 402"/>
            <p:cNvGrpSpPr/>
            <p:nvPr/>
          </p:nvGrpSpPr>
          <p:grpSpPr>
            <a:xfrm>
              <a:off x="407117" y="6097199"/>
              <a:ext cx="1918266" cy="433445"/>
              <a:chOff x="316920" y="6139374"/>
              <a:chExt cx="1918266" cy="433445"/>
            </a:xfrm>
          </p:grpSpPr>
          <p:sp>
            <p:nvSpPr>
              <p:cNvPr id="405" name="Rectangle 404"/>
              <p:cNvSpPr/>
              <p:nvPr/>
            </p:nvSpPr>
            <p:spPr>
              <a:xfrm>
                <a:off x="316920" y="6305434"/>
                <a:ext cx="1918266" cy="26738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p:nvSpPr>
            <p:spPr>
              <a:xfrm>
                <a:off x="513998" y="6139374"/>
                <a:ext cx="1458929" cy="16700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4" name="TextBox 403"/>
            <p:cNvSpPr txBox="1"/>
            <p:nvPr/>
          </p:nvSpPr>
          <p:spPr>
            <a:xfrm>
              <a:off x="937472" y="6196752"/>
              <a:ext cx="810180" cy="369332"/>
            </a:xfrm>
            <a:prstGeom prst="rect">
              <a:avLst/>
            </a:prstGeom>
            <a:noFill/>
          </p:spPr>
          <p:txBody>
            <a:bodyPr wrap="square" rtlCol="0">
              <a:spAutoFit/>
            </a:bodyPr>
            <a:lstStyle/>
            <a:p>
              <a:r>
                <a:rPr lang="en-US" dirty="0"/>
                <a:t>Paul</a:t>
              </a:r>
            </a:p>
          </p:txBody>
        </p:sp>
      </p:grpSp>
      <p:pic>
        <p:nvPicPr>
          <p:cNvPr id="146" name="Picture 1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771" y="47819"/>
            <a:ext cx="7712108" cy="2773920"/>
          </a:xfrm>
          <a:prstGeom prst="rect">
            <a:avLst/>
          </a:prstGeom>
        </p:spPr>
      </p:pic>
      <p:grpSp>
        <p:nvGrpSpPr>
          <p:cNvPr id="492" name="Group 491">
            <a:extLst>
              <a:ext uri="{FF2B5EF4-FFF2-40B4-BE49-F238E27FC236}">
                <a16:creationId xmlns:a16="http://schemas.microsoft.com/office/drawing/2014/main" id="{107631C5-2A69-42A6-8A03-9C6B8CC58793}"/>
              </a:ext>
            </a:extLst>
          </p:cNvPr>
          <p:cNvGrpSpPr/>
          <p:nvPr/>
        </p:nvGrpSpPr>
        <p:grpSpPr>
          <a:xfrm>
            <a:off x="795232" y="3056080"/>
            <a:ext cx="1209503" cy="3066009"/>
            <a:chOff x="5199743" y="533154"/>
            <a:chExt cx="1886857" cy="4783054"/>
          </a:xfrm>
        </p:grpSpPr>
        <p:grpSp>
          <p:nvGrpSpPr>
            <p:cNvPr id="493" name="Group 492">
              <a:extLst>
                <a:ext uri="{FF2B5EF4-FFF2-40B4-BE49-F238E27FC236}">
                  <a16:creationId xmlns:a16="http://schemas.microsoft.com/office/drawing/2014/main" id="{05005F79-EBD1-46DC-975F-65157E39C1E6}"/>
                </a:ext>
              </a:extLst>
            </p:cNvPr>
            <p:cNvGrpSpPr/>
            <p:nvPr/>
          </p:nvGrpSpPr>
          <p:grpSpPr>
            <a:xfrm>
              <a:off x="5199743" y="793067"/>
              <a:ext cx="1886857" cy="4523141"/>
              <a:chOff x="5199743" y="793067"/>
              <a:chExt cx="1886857" cy="4523141"/>
            </a:xfrm>
          </p:grpSpPr>
          <p:sp>
            <p:nvSpPr>
              <p:cNvPr id="496" name="Round Diagonal Corner Rectangle 790">
                <a:extLst>
                  <a:ext uri="{FF2B5EF4-FFF2-40B4-BE49-F238E27FC236}">
                    <a16:creationId xmlns:a16="http://schemas.microsoft.com/office/drawing/2014/main" id="{F9C25735-4E63-48C3-ABA5-BC8F328C6D19}"/>
                  </a:ext>
                </a:extLst>
              </p:cNvPr>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 Diagonal Corner Rectangle 791">
                <a:extLst>
                  <a:ext uri="{FF2B5EF4-FFF2-40B4-BE49-F238E27FC236}">
                    <a16:creationId xmlns:a16="http://schemas.microsoft.com/office/drawing/2014/main" id="{3A399AB9-5A90-4A21-9B6E-490CFCF10B2C}"/>
                  </a:ext>
                </a:extLst>
              </p:cNvPr>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a:extLst>
                  <a:ext uri="{FF2B5EF4-FFF2-40B4-BE49-F238E27FC236}">
                    <a16:creationId xmlns:a16="http://schemas.microsoft.com/office/drawing/2014/main" id="{9D5DC3CE-C671-47A3-94CC-66FC8EBDBDC2}"/>
                  </a:ext>
                </a:extLst>
              </p:cNvPr>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9" name="Group 33">
                <a:extLst>
                  <a:ext uri="{FF2B5EF4-FFF2-40B4-BE49-F238E27FC236}">
                    <a16:creationId xmlns:a16="http://schemas.microsoft.com/office/drawing/2014/main" id="{9F1A8733-DD03-469B-8C5A-50108C14104B}"/>
                  </a:ext>
                </a:extLst>
              </p:cNvPr>
              <p:cNvGrpSpPr/>
              <p:nvPr/>
            </p:nvGrpSpPr>
            <p:grpSpPr>
              <a:xfrm rot="2754858">
                <a:off x="5674192" y="4718893"/>
                <a:ext cx="448734" cy="745895"/>
                <a:chOff x="1676400" y="2133600"/>
                <a:chExt cx="1447800" cy="2088845"/>
              </a:xfrm>
            </p:grpSpPr>
            <p:sp>
              <p:nvSpPr>
                <p:cNvPr id="516" name="Oval 515">
                  <a:extLst>
                    <a:ext uri="{FF2B5EF4-FFF2-40B4-BE49-F238E27FC236}">
                      <a16:creationId xmlns:a16="http://schemas.microsoft.com/office/drawing/2014/main" id="{28D176C6-1339-4C14-9D6C-E3E679BE9B35}"/>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516">
                  <a:extLst>
                    <a:ext uri="{FF2B5EF4-FFF2-40B4-BE49-F238E27FC236}">
                      <a16:creationId xmlns:a16="http://schemas.microsoft.com/office/drawing/2014/main" id="{29FDA190-187C-4E64-98EF-E8CDC7E6749D}"/>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517">
                  <a:extLst>
                    <a:ext uri="{FF2B5EF4-FFF2-40B4-BE49-F238E27FC236}">
                      <a16:creationId xmlns:a16="http://schemas.microsoft.com/office/drawing/2014/main" id="{908B0F31-6F26-4F50-AF40-E52B28916672}"/>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45">
                <a:extLst>
                  <a:ext uri="{FF2B5EF4-FFF2-40B4-BE49-F238E27FC236}">
                    <a16:creationId xmlns:a16="http://schemas.microsoft.com/office/drawing/2014/main" id="{E36B6C80-25BC-4EEF-8D9F-2FAF9E11246A}"/>
                  </a:ext>
                </a:extLst>
              </p:cNvPr>
              <p:cNvGrpSpPr/>
              <p:nvPr/>
            </p:nvGrpSpPr>
            <p:grpSpPr>
              <a:xfrm rot="18845142" flipH="1">
                <a:off x="6055984" y="4618707"/>
                <a:ext cx="488027" cy="752549"/>
                <a:chOff x="1676400" y="2133600"/>
                <a:chExt cx="1447800" cy="2088845"/>
              </a:xfrm>
            </p:grpSpPr>
            <p:sp>
              <p:nvSpPr>
                <p:cNvPr id="513" name="Oval 512">
                  <a:extLst>
                    <a:ext uri="{FF2B5EF4-FFF2-40B4-BE49-F238E27FC236}">
                      <a16:creationId xmlns:a16="http://schemas.microsoft.com/office/drawing/2014/main" id="{C99AF0A4-08AB-42F3-B345-014A20DE31A0}"/>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Moon 513">
                  <a:extLst>
                    <a:ext uri="{FF2B5EF4-FFF2-40B4-BE49-F238E27FC236}">
                      <a16:creationId xmlns:a16="http://schemas.microsoft.com/office/drawing/2014/main" id="{A2D9460C-52B3-4B94-87BD-B81DE01E9C70}"/>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Moon 514">
                  <a:extLst>
                    <a:ext uri="{FF2B5EF4-FFF2-40B4-BE49-F238E27FC236}">
                      <a16:creationId xmlns:a16="http://schemas.microsoft.com/office/drawing/2014/main" id="{726F9E0E-CDCB-4AE4-B5F6-E23725A7F2F5}"/>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1" name="Group 49">
                <a:extLst>
                  <a:ext uri="{FF2B5EF4-FFF2-40B4-BE49-F238E27FC236}">
                    <a16:creationId xmlns:a16="http://schemas.microsoft.com/office/drawing/2014/main" id="{B99E4EF4-6FA5-4738-8FB3-E58AF73BE05E}"/>
                  </a:ext>
                </a:extLst>
              </p:cNvPr>
              <p:cNvGrpSpPr/>
              <p:nvPr/>
            </p:nvGrpSpPr>
            <p:grpSpPr>
              <a:xfrm>
                <a:off x="5199743" y="2466218"/>
                <a:ext cx="1886857" cy="2489323"/>
                <a:chOff x="4419600" y="2060454"/>
                <a:chExt cx="3045502" cy="4187946"/>
              </a:xfrm>
            </p:grpSpPr>
            <p:sp>
              <p:nvSpPr>
                <p:cNvPr id="504" name="Oval 503">
                  <a:extLst>
                    <a:ext uri="{FF2B5EF4-FFF2-40B4-BE49-F238E27FC236}">
                      <a16:creationId xmlns:a16="http://schemas.microsoft.com/office/drawing/2014/main" id="{C863A929-B6C0-4C82-8569-1212B20AC02B}"/>
                    </a:ext>
                  </a:extLst>
                </p:cNvPr>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a:extLst>
                    <a:ext uri="{FF2B5EF4-FFF2-40B4-BE49-F238E27FC236}">
                      <a16:creationId xmlns:a16="http://schemas.microsoft.com/office/drawing/2014/main" id="{9307CC53-7C84-4DB5-9533-481BC2524C3F}"/>
                    </a:ext>
                  </a:extLst>
                </p:cNvPr>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rapezoid 505">
                  <a:extLst>
                    <a:ext uri="{FF2B5EF4-FFF2-40B4-BE49-F238E27FC236}">
                      <a16:creationId xmlns:a16="http://schemas.microsoft.com/office/drawing/2014/main" id="{3145F22A-C549-476B-9EF2-B10171D391A9}"/>
                    </a:ext>
                  </a:extLst>
                </p:cNvPr>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Trapezoid 506">
                  <a:extLst>
                    <a:ext uri="{FF2B5EF4-FFF2-40B4-BE49-F238E27FC236}">
                      <a16:creationId xmlns:a16="http://schemas.microsoft.com/office/drawing/2014/main" id="{1D6D06E3-290F-417B-92E5-3A6C664673A6}"/>
                    </a:ext>
                  </a:extLst>
                </p:cNvPr>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Trapezoid 507">
                  <a:extLst>
                    <a:ext uri="{FF2B5EF4-FFF2-40B4-BE49-F238E27FC236}">
                      <a16:creationId xmlns:a16="http://schemas.microsoft.com/office/drawing/2014/main" id="{0E28DBF5-0DAC-4F71-A70F-B635F0CAA077}"/>
                    </a:ext>
                  </a:extLst>
                </p:cNvPr>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Isosceles Triangle 508">
                  <a:extLst>
                    <a:ext uri="{FF2B5EF4-FFF2-40B4-BE49-F238E27FC236}">
                      <a16:creationId xmlns:a16="http://schemas.microsoft.com/office/drawing/2014/main" id="{4C959628-0CFF-4051-82AA-1DD33EC0B9BE}"/>
                    </a:ext>
                  </a:extLst>
                </p:cNvPr>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509">
                  <a:extLst>
                    <a:ext uri="{FF2B5EF4-FFF2-40B4-BE49-F238E27FC236}">
                      <a16:creationId xmlns:a16="http://schemas.microsoft.com/office/drawing/2014/main" id="{04596100-4A66-4ADD-BECD-7C1772C0B466}"/>
                    </a:ext>
                  </a:extLst>
                </p:cNvPr>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Trapezoid 510">
                  <a:extLst>
                    <a:ext uri="{FF2B5EF4-FFF2-40B4-BE49-F238E27FC236}">
                      <a16:creationId xmlns:a16="http://schemas.microsoft.com/office/drawing/2014/main" id="{16539E76-43C4-4851-A832-C195A12A3323}"/>
                    </a:ext>
                  </a:extLst>
                </p:cNvPr>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Trapezoid 511">
                  <a:extLst>
                    <a:ext uri="{FF2B5EF4-FFF2-40B4-BE49-F238E27FC236}">
                      <a16:creationId xmlns:a16="http://schemas.microsoft.com/office/drawing/2014/main" id="{C23847D2-711A-4278-A1B2-1AB38F2FBAFB}"/>
                    </a:ext>
                  </a:extLst>
                </p:cNvPr>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2" name="Round Diagonal Corner Rectangle 796">
                <a:extLst>
                  <a:ext uri="{FF2B5EF4-FFF2-40B4-BE49-F238E27FC236}">
                    <a16:creationId xmlns:a16="http://schemas.microsoft.com/office/drawing/2014/main" id="{F9A11E42-E86B-45D0-89A2-D3185B349642}"/>
                  </a:ext>
                </a:extLst>
              </p:cNvPr>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a:extLst>
                  <a:ext uri="{FF2B5EF4-FFF2-40B4-BE49-F238E27FC236}">
                    <a16:creationId xmlns:a16="http://schemas.microsoft.com/office/drawing/2014/main" id="{1D75C888-E573-4D80-9156-5AD3C62EC1D9}"/>
                  </a:ext>
                </a:extLst>
              </p:cNvPr>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4" name="Freeform 788">
              <a:extLst>
                <a:ext uri="{FF2B5EF4-FFF2-40B4-BE49-F238E27FC236}">
                  <a16:creationId xmlns:a16="http://schemas.microsoft.com/office/drawing/2014/main" id="{54F2B705-3E48-4A48-9D59-9E2F3BCF03E9}"/>
                </a:ext>
              </a:extLst>
            </p:cNvPr>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5" name="Rectangle 494">
              <a:extLst>
                <a:ext uri="{FF2B5EF4-FFF2-40B4-BE49-F238E27FC236}">
                  <a16:creationId xmlns:a16="http://schemas.microsoft.com/office/drawing/2014/main" id="{885CB336-8612-446E-8C20-50C43A964964}"/>
                </a:ext>
              </a:extLst>
            </p:cNvPr>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063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92"/>
                                        </p:tgtEl>
                                        <p:attrNameLst>
                                          <p:attrName>style.visibility</p:attrName>
                                        </p:attrNameLst>
                                      </p:cBhvr>
                                      <p:to>
                                        <p:strVal val="visible"/>
                                      </p:to>
                                    </p:set>
                                    <p:animEffect transition="in" filter="wipe(down)">
                                      <p:cBhvr>
                                        <p:cTn id="9" dur="580">
                                          <p:stCondLst>
                                            <p:cond delay="0"/>
                                          </p:stCondLst>
                                        </p:cTn>
                                        <p:tgtEl>
                                          <p:spTgt spid="492"/>
                                        </p:tgtEl>
                                      </p:cBhvr>
                                    </p:animEffect>
                                    <p:anim calcmode="lin" valueType="num">
                                      <p:cBhvr>
                                        <p:cTn id="10" dur="1822" tmFilter="0,0; 0.14,0.36; 0.43,0.73; 0.71,0.91; 1.0,1.0">
                                          <p:stCondLst>
                                            <p:cond delay="0"/>
                                          </p:stCondLst>
                                        </p:cTn>
                                        <p:tgtEl>
                                          <p:spTgt spid="49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9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9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9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92"/>
                                        </p:tgtEl>
                                        <p:attrNameLst>
                                          <p:attrName>ppt_y</p:attrName>
                                        </p:attrNameLst>
                                      </p:cBhvr>
                                      <p:tavLst>
                                        <p:tav tm="0" fmla="#ppt_y-sin(pi*$)/81">
                                          <p:val>
                                            <p:fltVal val="0"/>
                                          </p:val>
                                        </p:tav>
                                        <p:tav tm="100000">
                                          <p:val>
                                            <p:fltVal val="1"/>
                                          </p:val>
                                        </p:tav>
                                      </p:tavLst>
                                    </p:anim>
                                    <p:animScale>
                                      <p:cBhvr>
                                        <p:cTn id="15" dur="26">
                                          <p:stCondLst>
                                            <p:cond delay="650"/>
                                          </p:stCondLst>
                                        </p:cTn>
                                        <p:tgtEl>
                                          <p:spTgt spid="492"/>
                                        </p:tgtEl>
                                      </p:cBhvr>
                                      <p:to x="100000" y="60000"/>
                                    </p:animScale>
                                    <p:animScale>
                                      <p:cBhvr>
                                        <p:cTn id="16" dur="166" decel="50000">
                                          <p:stCondLst>
                                            <p:cond delay="676"/>
                                          </p:stCondLst>
                                        </p:cTn>
                                        <p:tgtEl>
                                          <p:spTgt spid="492"/>
                                        </p:tgtEl>
                                      </p:cBhvr>
                                      <p:to x="100000" y="100000"/>
                                    </p:animScale>
                                    <p:animScale>
                                      <p:cBhvr>
                                        <p:cTn id="17" dur="26">
                                          <p:stCondLst>
                                            <p:cond delay="1312"/>
                                          </p:stCondLst>
                                        </p:cTn>
                                        <p:tgtEl>
                                          <p:spTgt spid="492"/>
                                        </p:tgtEl>
                                      </p:cBhvr>
                                      <p:to x="100000" y="80000"/>
                                    </p:animScale>
                                    <p:animScale>
                                      <p:cBhvr>
                                        <p:cTn id="18" dur="166" decel="50000">
                                          <p:stCondLst>
                                            <p:cond delay="1338"/>
                                          </p:stCondLst>
                                        </p:cTn>
                                        <p:tgtEl>
                                          <p:spTgt spid="492"/>
                                        </p:tgtEl>
                                      </p:cBhvr>
                                      <p:to x="100000" y="100000"/>
                                    </p:animScale>
                                    <p:animScale>
                                      <p:cBhvr>
                                        <p:cTn id="19" dur="26">
                                          <p:stCondLst>
                                            <p:cond delay="1642"/>
                                          </p:stCondLst>
                                        </p:cTn>
                                        <p:tgtEl>
                                          <p:spTgt spid="492"/>
                                        </p:tgtEl>
                                      </p:cBhvr>
                                      <p:to x="100000" y="90000"/>
                                    </p:animScale>
                                    <p:animScale>
                                      <p:cBhvr>
                                        <p:cTn id="20" dur="166" decel="50000">
                                          <p:stCondLst>
                                            <p:cond delay="1668"/>
                                          </p:stCondLst>
                                        </p:cTn>
                                        <p:tgtEl>
                                          <p:spTgt spid="492"/>
                                        </p:tgtEl>
                                      </p:cBhvr>
                                      <p:to x="100000" y="100000"/>
                                    </p:animScale>
                                    <p:animScale>
                                      <p:cBhvr>
                                        <p:cTn id="21" dur="26">
                                          <p:stCondLst>
                                            <p:cond delay="1808"/>
                                          </p:stCondLst>
                                        </p:cTn>
                                        <p:tgtEl>
                                          <p:spTgt spid="492"/>
                                        </p:tgtEl>
                                      </p:cBhvr>
                                      <p:to x="100000" y="95000"/>
                                    </p:animScale>
                                    <p:animScale>
                                      <p:cBhvr>
                                        <p:cTn id="22" dur="166" decel="50000">
                                          <p:stCondLst>
                                            <p:cond delay="1834"/>
                                          </p:stCondLst>
                                        </p:cTn>
                                        <p:tgtEl>
                                          <p:spTgt spid="49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7"/>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301"/>
                                        </p:tgtEl>
                                        <p:attrNameLst>
                                          <p:attrName>style.visibility</p:attrName>
                                        </p:attrNameLst>
                                      </p:cBhvr>
                                      <p:to>
                                        <p:strVal val="visible"/>
                                      </p:to>
                                    </p:set>
                                    <p:animEffect transition="in" filter="wipe(down)">
                                      <p:cBhvr>
                                        <p:cTn id="29" dur="580">
                                          <p:stCondLst>
                                            <p:cond delay="0"/>
                                          </p:stCondLst>
                                        </p:cTn>
                                        <p:tgtEl>
                                          <p:spTgt spid="301"/>
                                        </p:tgtEl>
                                      </p:cBhvr>
                                    </p:animEffect>
                                    <p:anim calcmode="lin" valueType="num">
                                      <p:cBhvr>
                                        <p:cTn id="30" dur="1822" tmFilter="0,0; 0.14,0.36; 0.43,0.73; 0.71,0.91; 1.0,1.0">
                                          <p:stCondLst>
                                            <p:cond delay="0"/>
                                          </p:stCondLst>
                                        </p:cTn>
                                        <p:tgtEl>
                                          <p:spTgt spid="30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0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0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0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01"/>
                                        </p:tgtEl>
                                        <p:attrNameLst>
                                          <p:attrName>ppt_y</p:attrName>
                                        </p:attrNameLst>
                                      </p:cBhvr>
                                      <p:tavLst>
                                        <p:tav tm="0" fmla="#ppt_y-sin(pi*$)/81">
                                          <p:val>
                                            <p:fltVal val="0"/>
                                          </p:val>
                                        </p:tav>
                                        <p:tav tm="100000">
                                          <p:val>
                                            <p:fltVal val="1"/>
                                          </p:val>
                                        </p:tav>
                                      </p:tavLst>
                                    </p:anim>
                                    <p:animScale>
                                      <p:cBhvr>
                                        <p:cTn id="35" dur="26">
                                          <p:stCondLst>
                                            <p:cond delay="650"/>
                                          </p:stCondLst>
                                        </p:cTn>
                                        <p:tgtEl>
                                          <p:spTgt spid="301"/>
                                        </p:tgtEl>
                                      </p:cBhvr>
                                      <p:to x="100000" y="60000"/>
                                    </p:animScale>
                                    <p:animScale>
                                      <p:cBhvr>
                                        <p:cTn id="36" dur="166" decel="50000">
                                          <p:stCondLst>
                                            <p:cond delay="676"/>
                                          </p:stCondLst>
                                        </p:cTn>
                                        <p:tgtEl>
                                          <p:spTgt spid="301"/>
                                        </p:tgtEl>
                                      </p:cBhvr>
                                      <p:to x="100000" y="100000"/>
                                    </p:animScale>
                                    <p:animScale>
                                      <p:cBhvr>
                                        <p:cTn id="37" dur="26">
                                          <p:stCondLst>
                                            <p:cond delay="1312"/>
                                          </p:stCondLst>
                                        </p:cTn>
                                        <p:tgtEl>
                                          <p:spTgt spid="301"/>
                                        </p:tgtEl>
                                      </p:cBhvr>
                                      <p:to x="100000" y="80000"/>
                                    </p:animScale>
                                    <p:animScale>
                                      <p:cBhvr>
                                        <p:cTn id="38" dur="166" decel="50000">
                                          <p:stCondLst>
                                            <p:cond delay="1338"/>
                                          </p:stCondLst>
                                        </p:cTn>
                                        <p:tgtEl>
                                          <p:spTgt spid="301"/>
                                        </p:tgtEl>
                                      </p:cBhvr>
                                      <p:to x="100000" y="100000"/>
                                    </p:animScale>
                                    <p:animScale>
                                      <p:cBhvr>
                                        <p:cTn id="39" dur="26">
                                          <p:stCondLst>
                                            <p:cond delay="1642"/>
                                          </p:stCondLst>
                                        </p:cTn>
                                        <p:tgtEl>
                                          <p:spTgt spid="301"/>
                                        </p:tgtEl>
                                      </p:cBhvr>
                                      <p:to x="100000" y="90000"/>
                                    </p:animScale>
                                    <p:animScale>
                                      <p:cBhvr>
                                        <p:cTn id="40" dur="166" decel="50000">
                                          <p:stCondLst>
                                            <p:cond delay="1668"/>
                                          </p:stCondLst>
                                        </p:cTn>
                                        <p:tgtEl>
                                          <p:spTgt spid="301"/>
                                        </p:tgtEl>
                                      </p:cBhvr>
                                      <p:to x="100000" y="100000"/>
                                    </p:animScale>
                                    <p:animScale>
                                      <p:cBhvr>
                                        <p:cTn id="41" dur="26">
                                          <p:stCondLst>
                                            <p:cond delay="1808"/>
                                          </p:stCondLst>
                                        </p:cTn>
                                        <p:tgtEl>
                                          <p:spTgt spid="301"/>
                                        </p:tgtEl>
                                      </p:cBhvr>
                                      <p:to x="100000" y="95000"/>
                                    </p:animScale>
                                    <p:animScale>
                                      <p:cBhvr>
                                        <p:cTn id="42" dur="166" decel="50000">
                                          <p:stCondLst>
                                            <p:cond delay="1834"/>
                                          </p:stCondLst>
                                        </p:cTn>
                                        <p:tgtEl>
                                          <p:spTgt spid="301"/>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2"/>
                                        </p:tgtEl>
                                        <p:attrNameLst>
                                          <p:attrName>style.visibility</p:attrName>
                                        </p:attrNameLst>
                                      </p:cBhvr>
                                      <p:to>
                                        <p:strVal val="visible"/>
                                      </p:to>
                                    </p:set>
                                  </p:childTnLst>
                                </p:cTn>
                              </p:par>
                              <p:par>
                                <p:cTn id="47" presetID="26" presetClass="entr" presetSubtype="0" fill="hold" nodeType="withEffect">
                                  <p:stCondLst>
                                    <p:cond delay="0"/>
                                  </p:stCondLst>
                                  <p:childTnLst>
                                    <p:set>
                                      <p:cBhvr>
                                        <p:cTn id="48" dur="1" fill="hold">
                                          <p:stCondLst>
                                            <p:cond delay="0"/>
                                          </p:stCondLst>
                                        </p:cTn>
                                        <p:tgtEl>
                                          <p:spTgt spid="241"/>
                                        </p:tgtEl>
                                        <p:attrNameLst>
                                          <p:attrName>style.visibility</p:attrName>
                                        </p:attrNameLst>
                                      </p:cBhvr>
                                      <p:to>
                                        <p:strVal val="visible"/>
                                      </p:to>
                                    </p:set>
                                    <p:animEffect transition="in" filter="wipe(down)">
                                      <p:cBhvr>
                                        <p:cTn id="49" dur="580">
                                          <p:stCondLst>
                                            <p:cond delay="0"/>
                                          </p:stCondLst>
                                        </p:cTn>
                                        <p:tgtEl>
                                          <p:spTgt spid="241"/>
                                        </p:tgtEl>
                                      </p:cBhvr>
                                    </p:animEffect>
                                    <p:anim calcmode="lin" valueType="num">
                                      <p:cBhvr>
                                        <p:cTn id="50" dur="1822" tmFilter="0,0; 0.14,0.36; 0.43,0.73; 0.71,0.91; 1.0,1.0">
                                          <p:stCondLst>
                                            <p:cond delay="0"/>
                                          </p:stCondLst>
                                        </p:cTn>
                                        <p:tgtEl>
                                          <p:spTgt spid="241"/>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41"/>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41"/>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41"/>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41"/>
                                        </p:tgtEl>
                                        <p:attrNameLst>
                                          <p:attrName>ppt_y</p:attrName>
                                        </p:attrNameLst>
                                      </p:cBhvr>
                                      <p:tavLst>
                                        <p:tav tm="0" fmla="#ppt_y-sin(pi*$)/81">
                                          <p:val>
                                            <p:fltVal val="0"/>
                                          </p:val>
                                        </p:tav>
                                        <p:tav tm="100000">
                                          <p:val>
                                            <p:fltVal val="1"/>
                                          </p:val>
                                        </p:tav>
                                      </p:tavLst>
                                    </p:anim>
                                    <p:animScale>
                                      <p:cBhvr>
                                        <p:cTn id="55" dur="26">
                                          <p:stCondLst>
                                            <p:cond delay="650"/>
                                          </p:stCondLst>
                                        </p:cTn>
                                        <p:tgtEl>
                                          <p:spTgt spid="241"/>
                                        </p:tgtEl>
                                      </p:cBhvr>
                                      <p:to x="100000" y="60000"/>
                                    </p:animScale>
                                    <p:animScale>
                                      <p:cBhvr>
                                        <p:cTn id="56" dur="166" decel="50000">
                                          <p:stCondLst>
                                            <p:cond delay="676"/>
                                          </p:stCondLst>
                                        </p:cTn>
                                        <p:tgtEl>
                                          <p:spTgt spid="241"/>
                                        </p:tgtEl>
                                      </p:cBhvr>
                                      <p:to x="100000" y="100000"/>
                                    </p:animScale>
                                    <p:animScale>
                                      <p:cBhvr>
                                        <p:cTn id="57" dur="26">
                                          <p:stCondLst>
                                            <p:cond delay="1312"/>
                                          </p:stCondLst>
                                        </p:cTn>
                                        <p:tgtEl>
                                          <p:spTgt spid="241"/>
                                        </p:tgtEl>
                                      </p:cBhvr>
                                      <p:to x="100000" y="80000"/>
                                    </p:animScale>
                                    <p:animScale>
                                      <p:cBhvr>
                                        <p:cTn id="58" dur="166" decel="50000">
                                          <p:stCondLst>
                                            <p:cond delay="1338"/>
                                          </p:stCondLst>
                                        </p:cTn>
                                        <p:tgtEl>
                                          <p:spTgt spid="241"/>
                                        </p:tgtEl>
                                      </p:cBhvr>
                                      <p:to x="100000" y="100000"/>
                                    </p:animScale>
                                    <p:animScale>
                                      <p:cBhvr>
                                        <p:cTn id="59" dur="26">
                                          <p:stCondLst>
                                            <p:cond delay="1642"/>
                                          </p:stCondLst>
                                        </p:cTn>
                                        <p:tgtEl>
                                          <p:spTgt spid="241"/>
                                        </p:tgtEl>
                                      </p:cBhvr>
                                      <p:to x="100000" y="90000"/>
                                    </p:animScale>
                                    <p:animScale>
                                      <p:cBhvr>
                                        <p:cTn id="60" dur="166" decel="50000">
                                          <p:stCondLst>
                                            <p:cond delay="1668"/>
                                          </p:stCondLst>
                                        </p:cTn>
                                        <p:tgtEl>
                                          <p:spTgt spid="241"/>
                                        </p:tgtEl>
                                      </p:cBhvr>
                                      <p:to x="100000" y="100000"/>
                                    </p:animScale>
                                    <p:animScale>
                                      <p:cBhvr>
                                        <p:cTn id="61" dur="26">
                                          <p:stCondLst>
                                            <p:cond delay="1808"/>
                                          </p:stCondLst>
                                        </p:cTn>
                                        <p:tgtEl>
                                          <p:spTgt spid="241"/>
                                        </p:tgtEl>
                                      </p:cBhvr>
                                      <p:to x="100000" y="95000"/>
                                    </p:animScale>
                                    <p:animScale>
                                      <p:cBhvr>
                                        <p:cTn id="62" dur="166" decel="50000">
                                          <p:stCondLst>
                                            <p:cond delay="1834"/>
                                          </p:stCondLst>
                                        </p:cTn>
                                        <p:tgtEl>
                                          <p:spTgt spid="241"/>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97"/>
                                        </p:tgtEl>
                                        <p:attrNameLst>
                                          <p:attrName>style.visibility</p:attrName>
                                        </p:attrNameLst>
                                      </p:cBhvr>
                                      <p:to>
                                        <p:strVal val="visible"/>
                                      </p:to>
                                    </p:set>
                                  </p:childTnLst>
                                </p:cTn>
                              </p:par>
                              <p:par>
                                <p:cTn id="67" presetID="26" presetClass="entr" presetSubtype="0" fill="hold" nodeType="withEffect">
                                  <p:stCondLst>
                                    <p:cond delay="0"/>
                                  </p:stCondLst>
                                  <p:childTnLst>
                                    <p:set>
                                      <p:cBhvr>
                                        <p:cTn id="68" dur="1" fill="hold">
                                          <p:stCondLst>
                                            <p:cond delay="0"/>
                                          </p:stCondLst>
                                        </p:cTn>
                                        <p:tgtEl>
                                          <p:spTgt spid="253"/>
                                        </p:tgtEl>
                                        <p:attrNameLst>
                                          <p:attrName>style.visibility</p:attrName>
                                        </p:attrNameLst>
                                      </p:cBhvr>
                                      <p:to>
                                        <p:strVal val="visible"/>
                                      </p:to>
                                    </p:set>
                                    <p:animEffect transition="in" filter="wipe(down)">
                                      <p:cBhvr>
                                        <p:cTn id="69" dur="580">
                                          <p:stCondLst>
                                            <p:cond delay="0"/>
                                          </p:stCondLst>
                                        </p:cTn>
                                        <p:tgtEl>
                                          <p:spTgt spid="253"/>
                                        </p:tgtEl>
                                      </p:cBhvr>
                                    </p:animEffect>
                                    <p:anim calcmode="lin" valueType="num">
                                      <p:cBhvr>
                                        <p:cTn id="70" dur="1822" tmFilter="0,0; 0.14,0.36; 0.43,0.73; 0.71,0.91; 1.0,1.0">
                                          <p:stCondLst>
                                            <p:cond delay="0"/>
                                          </p:stCondLst>
                                        </p:cTn>
                                        <p:tgtEl>
                                          <p:spTgt spid="253"/>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53"/>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53"/>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53"/>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53"/>
                                        </p:tgtEl>
                                        <p:attrNameLst>
                                          <p:attrName>ppt_y</p:attrName>
                                        </p:attrNameLst>
                                      </p:cBhvr>
                                      <p:tavLst>
                                        <p:tav tm="0" fmla="#ppt_y-sin(pi*$)/81">
                                          <p:val>
                                            <p:fltVal val="0"/>
                                          </p:val>
                                        </p:tav>
                                        <p:tav tm="100000">
                                          <p:val>
                                            <p:fltVal val="1"/>
                                          </p:val>
                                        </p:tav>
                                      </p:tavLst>
                                    </p:anim>
                                    <p:animScale>
                                      <p:cBhvr>
                                        <p:cTn id="75" dur="26">
                                          <p:stCondLst>
                                            <p:cond delay="650"/>
                                          </p:stCondLst>
                                        </p:cTn>
                                        <p:tgtEl>
                                          <p:spTgt spid="253"/>
                                        </p:tgtEl>
                                      </p:cBhvr>
                                      <p:to x="100000" y="60000"/>
                                    </p:animScale>
                                    <p:animScale>
                                      <p:cBhvr>
                                        <p:cTn id="76" dur="166" decel="50000">
                                          <p:stCondLst>
                                            <p:cond delay="676"/>
                                          </p:stCondLst>
                                        </p:cTn>
                                        <p:tgtEl>
                                          <p:spTgt spid="253"/>
                                        </p:tgtEl>
                                      </p:cBhvr>
                                      <p:to x="100000" y="100000"/>
                                    </p:animScale>
                                    <p:animScale>
                                      <p:cBhvr>
                                        <p:cTn id="77" dur="26">
                                          <p:stCondLst>
                                            <p:cond delay="1312"/>
                                          </p:stCondLst>
                                        </p:cTn>
                                        <p:tgtEl>
                                          <p:spTgt spid="253"/>
                                        </p:tgtEl>
                                      </p:cBhvr>
                                      <p:to x="100000" y="80000"/>
                                    </p:animScale>
                                    <p:animScale>
                                      <p:cBhvr>
                                        <p:cTn id="78" dur="166" decel="50000">
                                          <p:stCondLst>
                                            <p:cond delay="1338"/>
                                          </p:stCondLst>
                                        </p:cTn>
                                        <p:tgtEl>
                                          <p:spTgt spid="253"/>
                                        </p:tgtEl>
                                      </p:cBhvr>
                                      <p:to x="100000" y="100000"/>
                                    </p:animScale>
                                    <p:animScale>
                                      <p:cBhvr>
                                        <p:cTn id="79" dur="26">
                                          <p:stCondLst>
                                            <p:cond delay="1642"/>
                                          </p:stCondLst>
                                        </p:cTn>
                                        <p:tgtEl>
                                          <p:spTgt spid="253"/>
                                        </p:tgtEl>
                                      </p:cBhvr>
                                      <p:to x="100000" y="90000"/>
                                    </p:animScale>
                                    <p:animScale>
                                      <p:cBhvr>
                                        <p:cTn id="80" dur="166" decel="50000">
                                          <p:stCondLst>
                                            <p:cond delay="1668"/>
                                          </p:stCondLst>
                                        </p:cTn>
                                        <p:tgtEl>
                                          <p:spTgt spid="253"/>
                                        </p:tgtEl>
                                      </p:cBhvr>
                                      <p:to x="100000" y="100000"/>
                                    </p:animScale>
                                    <p:animScale>
                                      <p:cBhvr>
                                        <p:cTn id="81" dur="26">
                                          <p:stCondLst>
                                            <p:cond delay="1808"/>
                                          </p:stCondLst>
                                        </p:cTn>
                                        <p:tgtEl>
                                          <p:spTgt spid="253"/>
                                        </p:tgtEl>
                                      </p:cBhvr>
                                      <p:to x="100000" y="95000"/>
                                    </p:animScale>
                                    <p:animScale>
                                      <p:cBhvr>
                                        <p:cTn id="82" dur="166" decel="50000">
                                          <p:stCondLst>
                                            <p:cond delay="1834"/>
                                          </p:stCondLst>
                                        </p:cTn>
                                        <p:tgtEl>
                                          <p:spTgt spid="253"/>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02"/>
                                        </p:tgtEl>
                                        <p:attrNameLst>
                                          <p:attrName>style.visibility</p:attrName>
                                        </p:attrNameLst>
                                      </p:cBhvr>
                                      <p:to>
                                        <p:strVal val="visible"/>
                                      </p:to>
                                    </p:set>
                                  </p:childTnLst>
                                </p:cTn>
                              </p:par>
                              <p:par>
                                <p:cTn id="87" presetID="26" presetClass="entr" presetSubtype="0" fill="hold" nodeType="withEffect">
                                  <p:stCondLst>
                                    <p:cond delay="0"/>
                                  </p:stCondLst>
                                  <p:childTnLst>
                                    <p:set>
                                      <p:cBhvr>
                                        <p:cTn id="88" dur="1" fill="hold">
                                          <p:stCondLst>
                                            <p:cond delay="0"/>
                                          </p:stCondLst>
                                        </p:cTn>
                                        <p:tgtEl>
                                          <p:spTgt spid="232"/>
                                        </p:tgtEl>
                                        <p:attrNameLst>
                                          <p:attrName>style.visibility</p:attrName>
                                        </p:attrNameLst>
                                      </p:cBhvr>
                                      <p:to>
                                        <p:strVal val="visible"/>
                                      </p:to>
                                    </p:set>
                                    <p:animEffect transition="in" filter="wipe(down)">
                                      <p:cBhvr>
                                        <p:cTn id="89" dur="580">
                                          <p:stCondLst>
                                            <p:cond delay="0"/>
                                          </p:stCondLst>
                                        </p:cTn>
                                        <p:tgtEl>
                                          <p:spTgt spid="232"/>
                                        </p:tgtEl>
                                      </p:cBhvr>
                                    </p:animEffect>
                                    <p:anim calcmode="lin" valueType="num">
                                      <p:cBhvr>
                                        <p:cTn id="90" dur="1822" tmFilter="0,0; 0.14,0.36; 0.43,0.73; 0.71,0.91; 1.0,1.0">
                                          <p:stCondLst>
                                            <p:cond delay="0"/>
                                          </p:stCondLst>
                                        </p:cTn>
                                        <p:tgtEl>
                                          <p:spTgt spid="232"/>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32"/>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32"/>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32"/>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32"/>
                                        </p:tgtEl>
                                        <p:attrNameLst>
                                          <p:attrName>ppt_y</p:attrName>
                                        </p:attrNameLst>
                                      </p:cBhvr>
                                      <p:tavLst>
                                        <p:tav tm="0" fmla="#ppt_y-sin(pi*$)/81">
                                          <p:val>
                                            <p:fltVal val="0"/>
                                          </p:val>
                                        </p:tav>
                                        <p:tav tm="100000">
                                          <p:val>
                                            <p:fltVal val="1"/>
                                          </p:val>
                                        </p:tav>
                                      </p:tavLst>
                                    </p:anim>
                                    <p:animScale>
                                      <p:cBhvr>
                                        <p:cTn id="95" dur="26">
                                          <p:stCondLst>
                                            <p:cond delay="650"/>
                                          </p:stCondLst>
                                        </p:cTn>
                                        <p:tgtEl>
                                          <p:spTgt spid="232"/>
                                        </p:tgtEl>
                                      </p:cBhvr>
                                      <p:to x="100000" y="60000"/>
                                    </p:animScale>
                                    <p:animScale>
                                      <p:cBhvr>
                                        <p:cTn id="96" dur="166" decel="50000">
                                          <p:stCondLst>
                                            <p:cond delay="676"/>
                                          </p:stCondLst>
                                        </p:cTn>
                                        <p:tgtEl>
                                          <p:spTgt spid="232"/>
                                        </p:tgtEl>
                                      </p:cBhvr>
                                      <p:to x="100000" y="100000"/>
                                    </p:animScale>
                                    <p:animScale>
                                      <p:cBhvr>
                                        <p:cTn id="97" dur="26">
                                          <p:stCondLst>
                                            <p:cond delay="1312"/>
                                          </p:stCondLst>
                                        </p:cTn>
                                        <p:tgtEl>
                                          <p:spTgt spid="232"/>
                                        </p:tgtEl>
                                      </p:cBhvr>
                                      <p:to x="100000" y="80000"/>
                                    </p:animScale>
                                    <p:animScale>
                                      <p:cBhvr>
                                        <p:cTn id="98" dur="166" decel="50000">
                                          <p:stCondLst>
                                            <p:cond delay="1338"/>
                                          </p:stCondLst>
                                        </p:cTn>
                                        <p:tgtEl>
                                          <p:spTgt spid="232"/>
                                        </p:tgtEl>
                                      </p:cBhvr>
                                      <p:to x="100000" y="100000"/>
                                    </p:animScale>
                                    <p:animScale>
                                      <p:cBhvr>
                                        <p:cTn id="99" dur="26">
                                          <p:stCondLst>
                                            <p:cond delay="1642"/>
                                          </p:stCondLst>
                                        </p:cTn>
                                        <p:tgtEl>
                                          <p:spTgt spid="232"/>
                                        </p:tgtEl>
                                      </p:cBhvr>
                                      <p:to x="100000" y="90000"/>
                                    </p:animScale>
                                    <p:animScale>
                                      <p:cBhvr>
                                        <p:cTn id="100" dur="166" decel="50000">
                                          <p:stCondLst>
                                            <p:cond delay="1668"/>
                                          </p:stCondLst>
                                        </p:cTn>
                                        <p:tgtEl>
                                          <p:spTgt spid="232"/>
                                        </p:tgtEl>
                                      </p:cBhvr>
                                      <p:to x="100000" y="100000"/>
                                    </p:animScale>
                                    <p:animScale>
                                      <p:cBhvr>
                                        <p:cTn id="101" dur="26">
                                          <p:stCondLst>
                                            <p:cond delay="1808"/>
                                          </p:stCondLst>
                                        </p:cTn>
                                        <p:tgtEl>
                                          <p:spTgt spid="232"/>
                                        </p:tgtEl>
                                      </p:cBhvr>
                                      <p:to x="100000" y="95000"/>
                                    </p:animScale>
                                    <p:animScale>
                                      <p:cBhvr>
                                        <p:cTn id="102" dur="166" decel="50000">
                                          <p:stCondLst>
                                            <p:cond delay="1834"/>
                                          </p:stCondLst>
                                        </p:cTn>
                                        <p:tgtEl>
                                          <p:spTgt spid="2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544" y="353570"/>
            <a:ext cx="6172200" cy="4401205"/>
          </a:xfrm>
          <a:prstGeom prst="rect">
            <a:avLst/>
          </a:prstGeom>
          <a:noFill/>
        </p:spPr>
        <p:txBody>
          <a:bodyPr wrap="square" rtlCol="0">
            <a:spAutoFit/>
          </a:bodyPr>
          <a:lstStyle/>
          <a:p>
            <a:r>
              <a:rPr lang="en-US" sz="2800" dirty="0">
                <a:solidFill>
                  <a:schemeClr val="bg1"/>
                </a:solidFill>
              </a:rPr>
              <a:t>“In our day the Lord has called 15 special witnesses to testify of His divinity before all the world. Theirs is a unique calling; they are Apostles of the Lord Jesus Christ, chosen and commissioned by Him. They have been commanded to bear witness of His living reality by the power and authority of the holy apostleship in them vested.” </a:t>
            </a:r>
            <a:endParaRPr lang="en-US" sz="2800" dirty="0">
              <a:solidFill>
                <a:schemeClr val="bg1"/>
              </a:solidFill>
              <a:latin typeface="+mj-lt"/>
            </a:endParaRPr>
          </a:p>
          <a:p>
            <a:endParaRPr lang="en-US" sz="2800" dirty="0">
              <a:solidFill>
                <a:schemeClr val="bg1"/>
              </a:solidFill>
              <a:latin typeface="+mj-lt"/>
            </a:endParaRPr>
          </a:p>
        </p:txBody>
      </p:sp>
      <p:sp>
        <p:nvSpPr>
          <p:cNvPr id="9" name="TextBox 8"/>
          <p:cNvSpPr txBox="1"/>
          <p:nvPr/>
        </p:nvSpPr>
        <p:spPr>
          <a:xfrm>
            <a:off x="117764" y="6457399"/>
            <a:ext cx="4800600" cy="369332"/>
          </a:xfrm>
          <a:prstGeom prst="rect">
            <a:avLst/>
          </a:prstGeom>
          <a:noFill/>
        </p:spPr>
        <p:txBody>
          <a:bodyPr wrap="square" rtlCol="0">
            <a:spAutoFit/>
          </a:bodyPr>
          <a:lstStyle/>
          <a:p>
            <a:r>
              <a:rPr lang="en-US" dirty="0">
                <a:solidFill>
                  <a:schemeClr val="bg1"/>
                </a:solidFill>
                <a:latin typeface="+mj-lt"/>
              </a:rPr>
              <a:t>Acts 1:4; 2:33; Luke 24:49</a:t>
            </a:r>
          </a:p>
        </p:txBody>
      </p:sp>
      <p:sp>
        <p:nvSpPr>
          <p:cNvPr id="3" name="Rectangle 2"/>
          <p:cNvSpPr/>
          <p:nvPr/>
        </p:nvSpPr>
        <p:spPr>
          <a:xfrm>
            <a:off x="11605723" y="6457399"/>
            <a:ext cx="442750" cy="369332"/>
          </a:xfrm>
          <a:prstGeom prst="rect">
            <a:avLst/>
          </a:prstGeom>
        </p:spPr>
        <p:txBody>
          <a:bodyPr wrap="none">
            <a:spAutoFit/>
          </a:bodyPr>
          <a:lstStyle/>
          <a:p>
            <a:r>
              <a:rPr lang="en-US" dirty="0">
                <a:solidFill>
                  <a:schemeClr val="bg1"/>
                </a:solidFill>
              </a:rPr>
              <a:t>(8)</a:t>
            </a:r>
            <a:endParaRPr lang="en-US" dirty="0"/>
          </a:p>
        </p:txBody>
      </p:sp>
      <p:grpSp>
        <p:nvGrpSpPr>
          <p:cNvPr id="10" name="Group 9"/>
          <p:cNvGrpSpPr/>
          <p:nvPr/>
        </p:nvGrpSpPr>
        <p:grpSpPr>
          <a:xfrm>
            <a:off x="3776983" y="4240902"/>
            <a:ext cx="7828740" cy="2215889"/>
            <a:chOff x="534738" y="3258336"/>
            <a:chExt cx="7828740" cy="2215889"/>
          </a:xfrm>
          <a:solidFill>
            <a:schemeClr val="tx1"/>
          </a:solidFill>
        </p:grpSpPr>
        <p:grpSp>
          <p:nvGrpSpPr>
            <p:cNvPr id="11" name="Group 10"/>
            <p:cNvGrpSpPr/>
            <p:nvPr/>
          </p:nvGrpSpPr>
          <p:grpSpPr>
            <a:xfrm>
              <a:off x="534738" y="3258336"/>
              <a:ext cx="1076099" cy="1455070"/>
              <a:chOff x="6696052" y="1382055"/>
              <a:chExt cx="1076099" cy="1455070"/>
            </a:xfrm>
            <a:grpFill/>
          </p:grpSpPr>
          <p:sp>
            <p:nvSpPr>
              <p:cNvPr id="45" name="Oval 4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754147" y="3258336"/>
              <a:ext cx="1076099" cy="1455070"/>
              <a:chOff x="6696052" y="1382055"/>
              <a:chExt cx="1076099" cy="1455070"/>
            </a:xfrm>
            <a:grpFill/>
          </p:grpSpPr>
          <p:sp>
            <p:nvSpPr>
              <p:cNvPr id="43" name="Oval 4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947096" y="3258336"/>
              <a:ext cx="1076099" cy="1455070"/>
              <a:chOff x="6696052" y="1382055"/>
              <a:chExt cx="1076099" cy="1455070"/>
            </a:xfrm>
            <a:grpFill/>
          </p:grpSpPr>
          <p:sp>
            <p:nvSpPr>
              <p:cNvPr id="41" name="Oval 4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140045" y="3258336"/>
              <a:ext cx="1076099" cy="1455070"/>
              <a:chOff x="6696052" y="1382055"/>
              <a:chExt cx="1076099" cy="1455070"/>
            </a:xfrm>
            <a:grpFill/>
          </p:grpSpPr>
          <p:sp>
            <p:nvSpPr>
              <p:cNvPr id="39" name="Oval 3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5332994" y="3258336"/>
              <a:ext cx="1076099" cy="1455070"/>
              <a:chOff x="6696052" y="1382055"/>
              <a:chExt cx="1076099" cy="1455070"/>
            </a:xfrm>
            <a:grpFill/>
          </p:grpSpPr>
          <p:sp>
            <p:nvSpPr>
              <p:cNvPr id="37" name="Oval 3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525943" y="3258336"/>
              <a:ext cx="1076099" cy="1455070"/>
              <a:chOff x="6696052" y="1382055"/>
              <a:chExt cx="1076099" cy="1455070"/>
            </a:xfrm>
            <a:grpFill/>
          </p:grpSpPr>
          <p:sp>
            <p:nvSpPr>
              <p:cNvPr id="35" name="Oval 3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041927" y="4019155"/>
              <a:ext cx="1076099" cy="1455070"/>
              <a:chOff x="6696052" y="1382055"/>
              <a:chExt cx="1076099" cy="1455070"/>
            </a:xfrm>
            <a:grpFill/>
          </p:grpSpPr>
          <p:sp>
            <p:nvSpPr>
              <p:cNvPr id="33" name="Oval 3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lay 3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858456" y="4019155"/>
              <a:ext cx="1076099" cy="1455070"/>
              <a:chOff x="6696052" y="1382055"/>
              <a:chExt cx="1076099" cy="1455070"/>
            </a:xfrm>
            <a:grpFill/>
          </p:grpSpPr>
          <p:sp>
            <p:nvSpPr>
              <p:cNvPr id="31" name="Oval 3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661660" y="3985871"/>
              <a:ext cx="1076099" cy="1455070"/>
              <a:chOff x="6696052" y="1382055"/>
              <a:chExt cx="1076099" cy="1455070"/>
            </a:xfrm>
            <a:grpFill/>
          </p:grpSpPr>
          <p:sp>
            <p:nvSpPr>
              <p:cNvPr id="29" name="Oval 2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404654" y="3985871"/>
              <a:ext cx="1076099" cy="1455070"/>
              <a:chOff x="6696052" y="1382055"/>
              <a:chExt cx="1076099" cy="1455070"/>
            </a:xfrm>
            <a:grpFill/>
          </p:grpSpPr>
          <p:sp>
            <p:nvSpPr>
              <p:cNvPr id="27" name="Oval 2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287379" y="3985871"/>
              <a:ext cx="1076099" cy="1455070"/>
              <a:chOff x="6696052" y="1382055"/>
              <a:chExt cx="1076099" cy="1455070"/>
            </a:xfrm>
            <a:grpFill/>
          </p:grpSpPr>
          <p:sp>
            <p:nvSpPr>
              <p:cNvPr id="25" name="Oval 2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2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168101" y="3985871"/>
              <a:ext cx="1076099" cy="1455070"/>
              <a:chOff x="6696052" y="1382055"/>
              <a:chExt cx="1076099" cy="1455070"/>
            </a:xfrm>
            <a:grpFill/>
          </p:grpSpPr>
          <p:sp>
            <p:nvSpPr>
              <p:cNvPr id="23" name="Oval 2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lay 2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6177057" y="2045992"/>
            <a:ext cx="3100584" cy="1730438"/>
            <a:chOff x="6696052" y="1106687"/>
            <a:chExt cx="3100584" cy="1730438"/>
          </a:xfrm>
          <a:solidFill>
            <a:schemeClr val="tx1"/>
          </a:solidFill>
        </p:grpSpPr>
        <p:grpSp>
          <p:nvGrpSpPr>
            <p:cNvPr id="48" name="Group 47"/>
            <p:cNvGrpSpPr/>
            <p:nvPr/>
          </p:nvGrpSpPr>
          <p:grpSpPr>
            <a:xfrm>
              <a:off x="6696052" y="1382055"/>
              <a:ext cx="1076099" cy="1455070"/>
              <a:chOff x="6696052" y="1382055"/>
              <a:chExt cx="1076099" cy="1455070"/>
            </a:xfrm>
            <a:grpFill/>
          </p:grpSpPr>
          <p:sp>
            <p:nvSpPr>
              <p:cNvPr id="55" name="Oval 5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elay 5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7576458" y="1106687"/>
              <a:ext cx="1271794" cy="1719683"/>
              <a:chOff x="6696052" y="1382055"/>
              <a:chExt cx="1076099" cy="1455070"/>
            </a:xfrm>
            <a:grpFill/>
          </p:grpSpPr>
          <p:sp>
            <p:nvSpPr>
              <p:cNvPr id="53" name="Oval 5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lay 5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8720537" y="1382055"/>
              <a:ext cx="1076099" cy="1455070"/>
              <a:chOff x="6696052" y="1382055"/>
              <a:chExt cx="1076099" cy="1455070"/>
            </a:xfrm>
            <a:grpFill/>
          </p:grpSpPr>
          <p:sp>
            <p:nvSpPr>
              <p:cNvPr id="51" name="Oval 5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624" y="156859"/>
            <a:ext cx="1458592" cy="1818738"/>
          </a:xfrm>
          <a:prstGeom prst="rect">
            <a:avLst/>
          </a:prstGeom>
        </p:spPr>
      </p:pic>
    </p:spTree>
    <p:extLst>
      <p:ext uri="{BB962C8B-B14F-4D97-AF65-F5344CB8AC3E}">
        <p14:creationId xmlns:p14="http://schemas.microsoft.com/office/powerpoint/2010/main" val="3413251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0555" y="152401"/>
            <a:ext cx="11738263" cy="646331"/>
          </a:xfrm>
          <a:prstGeom prst="rect">
            <a:avLst/>
          </a:prstGeom>
          <a:noFill/>
        </p:spPr>
        <p:txBody>
          <a:bodyPr wrap="square" rtlCol="0">
            <a:spAutoFit/>
          </a:bodyPr>
          <a:lstStyle/>
          <a:p>
            <a:pPr algn="ctr"/>
            <a:r>
              <a:rPr lang="en-US" sz="3600" dirty="0">
                <a:solidFill>
                  <a:schemeClr val="bg1"/>
                </a:solidFill>
                <a:latin typeface="Castellar" pitchFamily="18" charset="0"/>
              </a:rPr>
              <a:t>The Promise of the Father</a:t>
            </a:r>
          </a:p>
        </p:txBody>
      </p:sp>
      <p:sp>
        <p:nvSpPr>
          <p:cNvPr id="7" name="TextBox 6"/>
          <p:cNvSpPr txBox="1"/>
          <p:nvPr/>
        </p:nvSpPr>
        <p:spPr>
          <a:xfrm>
            <a:off x="483738" y="1366644"/>
            <a:ext cx="5012127" cy="3108543"/>
          </a:xfrm>
          <a:prstGeom prst="rect">
            <a:avLst/>
          </a:prstGeom>
          <a:noFill/>
        </p:spPr>
        <p:txBody>
          <a:bodyPr wrap="square" rtlCol="0">
            <a:spAutoFit/>
          </a:bodyPr>
          <a:lstStyle/>
          <a:p>
            <a:r>
              <a:rPr lang="en-US" sz="2800" dirty="0">
                <a:solidFill>
                  <a:schemeClr val="bg1"/>
                </a:solidFill>
              </a:rPr>
              <a:t>Near the end of the Savior’s 40-day ministry with His disciples, He “commanded them that they should not depart from Jerusalem, but wait for the promise of the Father” </a:t>
            </a:r>
            <a:endParaRPr lang="en-US" sz="2800" dirty="0">
              <a:solidFill>
                <a:schemeClr val="bg1"/>
              </a:solidFill>
              <a:latin typeface="+mj-lt"/>
            </a:endParaRPr>
          </a:p>
          <a:p>
            <a:endParaRPr lang="en-US" sz="2800" dirty="0">
              <a:solidFill>
                <a:schemeClr val="bg1"/>
              </a:solidFill>
              <a:latin typeface="+mj-lt"/>
            </a:endParaRPr>
          </a:p>
        </p:txBody>
      </p:sp>
      <p:sp>
        <p:nvSpPr>
          <p:cNvPr id="9" name="TextBox 8"/>
          <p:cNvSpPr txBox="1"/>
          <p:nvPr/>
        </p:nvSpPr>
        <p:spPr>
          <a:xfrm>
            <a:off x="117764" y="6457399"/>
            <a:ext cx="4800600" cy="369332"/>
          </a:xfrm>
          <a:prstGeom prst="rect">
            <a:avLst/>
          </a:prstGeom>
          <a:noFill/>
        </p:spPr>
        <p:txBody>
          <a:bodyPr wrap="square" rtlCol="0">
            <a:spAutoFit/>
          </a:bodyPr>
          <a:lstStyle/>
          <a:p>
            <a:r>
              <a:rPr lang="en-US" dirty="0">
                <a:solidFill>
                  <a:schemeClr val="bg1"/>
                </a:solidFill>
                <a:latin typeface="+mj-lt"/>
              </a:rPr>
              <a:t>Acts 1:4; 2:33; Luke 24:49</a:t>
            </a:r>
          </a:p>
        </p:txBody>
      </p:sp>
      <p:sp>
        <p:nvSpPr>
          <p:cNvPr id="2" name="Rectangle 1"/>
          <p:cNvSpPr/>
          <p:nvPr/>
        </p:nvSpPr>
        <p:spPr>
          <a:xfrm>
            <a:off x="5404249" y="5006288"/>
            <a:ext cx="6096000" cy="1631216"/>
          </a:xfrm>
          <a:prstGeom prst="rect">
            <a:avLst/>
          </a:prstGeom>
        </p:spPr>
        <p:txBody>
          <a:bodyPr>
            <a:spAutoFit/>
          </a:bodyPr>
          <a:lstStyle/>
          <a:p>
            <a:r>
              <a:rPr lang="en-US" sz="2800" dirty="0">
                <a:solidFill>
                  <a:schemeClr val="bg1"/>
                </a:solidFill>
                <a:latin typeface="Open Sans"/>
              </a:rPr>
              <a:t>This referred to the gift of the Holy Ghost, which was given to the Apostles on the day of Pentecost:</a:t>
            </a:r>
          </a:p>
          <a:p>
            <a:r>
              <a:rPr lang="en-US" sz="1600" dirty="0">
                <a:solidFill>
                  <a:schemeClr val="bg1"/>
                </a:solidFill>
                <a:latin typeface="Open Sans"/>
              </a:rPr>
              <a:t>(4)</a:t>
            </a:r>
            <a:endParaRPr lang="en-US" sz="1600" dirty="0">
              <a:solidFill>
                <a:schemeClr val="bg1"/>
              </a:solidFill>
            </a:endParaRPr>
          </a:p>
        </p:txBody>
      </p:sp>
      <p:pic>
        <p:nvPicPr>
          <p:cNvPr id="31746" name="Picture 2" descr="Image result for jesus and apost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9341" y="1142802"/>
            <a:ext cx="5485815" cy="34884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709341" y="4601126"/>
            <a:ext cx="4800600" cy="230832"/>
          </a:xfrm>
          <a:prstGeom prst="rect">
            <a:avLst/>
          </a:prstGeom>
          <a:noFill/>
        </p:spPr>
        <p:txBody>
          <a:bodyPr wrap="square" rtlCol="0">
            <a:spAutoFit/>
          </a:bodyPr>
          <a:lstStyle/>
          <a:p>
            <a:r>
              <a:rPr lang="en-US" sz="900" dirty="0">
                <a:solidFill>
                  <a:schemeClr val="bg1"/>
                </a:solidFill>
                <a:latin typeface="+mj-lt"/>
              </a:rPr>
              <a:t>Harry Anderson</a:t>
            </a:r>
          </a:p>
        </p:txBody>
      </p:sp>
    </p:spTree>
    <p:extLst>
      <p:ext uri="{BB962C8B-B14F-4D97-AF65-F5344CB8AC3E}">
        <p14:creationId xmlns:p14="http://schemas.microsoft.com/office/powerpoint/2010/main" val="227636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6868" y="0"/>
            <a:ext cx="11738263" cy="646331"/>
          </a:xfrm>
          <a:prstGeom prst="rect">
            <a:avLst/>
          </a:prstGeom>
          <a:noFill/>
        </p:spPr>
        <p:txBody>
          <a:bodyPr wrap="square" rtlCol="0">
            <a:spAutoFit/>
          </a:bodyPr>
          <a:lstStyle/>
          <a:p>
            <a:pPr algn="ctr"/>
            <a:r>
              <a:rPr lang="en-US" sz="3600" dirty="0">
                <a:solidFill>
                  <a:schemeClr val="bg1"/>
                </a:solidFill>
                <a:latin typeface="Castellar" pitchFamily="18" charset="0"/>
              </a:rPr>
              <a:t>The Power</a:t>
            </a:r>
          </a:p>
        </p:txBody>
      </p:sp>
      <p:sp>
        <p:nvSpPr>
          <p:cNvPr id="7" name="TextBox 6"/>
          <p:cNvSpPr txBox="1"/>
          <p:nvPr/>
        </p:nvSpPr>
        <p:spPr>
          <a:xfrm>
            <a:off x="930387" y="1394218"/>
            <a:ext cx="10737273" cy="523220"/>
          </a:xfrm>
          <a:prstGeom prst="rect">
            <a:avLst/>
          </a:prstGeom>
          <a:noFill/>
        </p:spPr>
        <p:txBody>
          <a:bodyPr wrap="square" rtlCol="0">
            <a:spAutoFit/>
          </a:bodyPr>
          <a:lstStyle/>
          <a:p>
            <a:pPr algn="ctr"/>
            <a:r>
              <a:rPr lang="en-US" sz="2800" dirty="0">
                <a:solidFill>
                  <a:schemeClr val="bg1"/>
                </a:solidFill>
              </a:rPr>
              <a:t>This power would have included:</a:t>
            </a:r>
            <a:endParaRPr lang="en-US" sz="2800" dirty="0">
              <a:solidFill>
                <a:schemeClr val="bg1"/>
              </a:solidFill>
              <a:latin typeface="+mj-lt"/>
            </a:endParaRPr>
          </a:p>
        </p:txBody>
      </p:sp>
      <p:sp>
        <p:nvSpPr>
          <p:cNvPr id="4" name="Rectangle 3"/>
          <p:cNvSpPr/>
          <p:nvPr/>
        </p:nvSpPr>
        <p:spPr>
          <a:xfrm>
            <a:off x="994062" y="3015142"/>
            <a:ext cx="3308387" cy="369332"/>
          </a:xfrm>
          <a:prstGeom prst="rect">
            <a:avLst/>
          </a:prstGeom>
          <a:solidFill>
            <a:schemeClr val="accent6">
              <a:lumMod val="75000"/>
            </a:schemeClr>
          </a:solidFill>
          <a:ln>
            <a:solidFill>
              <a:schemeClr val="tx1"/>
            </a:solidFill>
          </a:ln>
        </p:spPr>
        <p:txBody>
          <a:bodyPr wrap="square">
            <a:spAutoFit/>
          </a:bodyPr>
          <a:lstStyle/>
          <a:p>
            <a:r>
              <a:rPr lang="en-US" dirty="0">
                <a:solidFill>
                  <a:schemeClr val="bg1"/>
                </a:solidFill>
                <a:latin typeface="Palatino"/>
              </a:rPr>
              <a:t>The Spirit the word of wisdom</a:t>
            </a:r>
            <a:endParaRPr lang="en-US" dirty="0">
              <a:solidFill>
                <a:schemeClr val="bg1"/>
              </a:solidFill>
            </a:endParaRPr>
          </a:p>
        </p:txBody>
      </p:sp>
      <p:grpSp>
        <p:nvGrpSpPr>
          <p:cNvPr id="95" name="Group 94"/>
          <p:cNvGrpSpPr/>
          <p:nvPr/>
        </p:nvGrpSpPr>
        <p:grpSpPr>
          <a:xfrm>
            <a:off x="226868" y="335419"/>
            <a:ext cx="3797878" cy="1015861"/>
            <a:chOff x="1130877" y="4608593"/>
            <a:chExt cx="3797878" cy="1015861"/>
          </a:xfrm>
        </p:grpSpPr>
        <p:sp>
          <p:nvSpPr>
            <p:cNvPr id="3" name="Rectangle 2"/>
            <p:cNvSpPr/>
            <p:nvPr/>
          </p:nvSpPr>
          <p:spPr>
            <a:xfrm>
              <a:off x="1130877" y="4978123"/>
              <a:ext cx="3797878" cy="646331"/>
            </a:xfrm>
            <a:prstGeom prst="rect">
              <a:avLst/>
            </a:prstGeom>
            <a:solidFill>
              <a:schemeClr val="accent6">
                <a:lumMod val="40000"/>
                <a:lumOff val="60000"/>
              </a:schemeClr>
            </a:solidFill>
            <a:ln>
              <a:solidFill>
                <a:schemeClr val="tx1"/>
              </a:solidFill>
            </a:ln>
          </p:spPr>
          <p:txBody>
            <a:bodyPr wrap="square">
              <a:spAutoFit/>
            </a:bodyPr>
            <a:lstStyle/>
            <a:p>
              <a:pPr algn="ctr"/>
              <a:r>
                <a:rPr lang="en-US" i="1" dirty="0">
                  <a:solidFill>
                    <a:srgbClr val="333333"/>
                  </a:solidFill>
                  <a:latin typeface="Palatino"/>
                </a:rPr>
                <a:t>But the manifestation of the Spirit is given to every man to profit withal.</a:t>
              </a:r>
              <a:endParaRPr lang="en-US" i="1" dirty="0"/>
            </a:p>
          </p:txBody>
        </p:sp>
        <p:sp>
          <p:nvSpPr>
            <p:cNvPr id="10" name="Rectangle 9"/>
            <p:cNvSpPr/>
            <p:nvPr/>
          </p:nvSpPr>
          <p:spPr>
            <a:xfrm>
              <a:off x="1852821" y="4608593"/>
              <a:ext cx="2390398" cy="369332"/>
            </a:xfrm>
            <a:prstGeom prst="rect">
              <a:avLst/>
            </a:prstGeom>
            <a:solidFill>
              <a:schemeClr val="accent6">
                <a:lumMod val="60000"/>
                <a:lumOff val="40000"/>
              </a:schemeClr>
            </a:solidFill>
            <a:ln>
              <a:solidFill>
                <a:schemeClr val="tx1"/>
              </a:solidFill>
            </a:ln>
          </p:spPr>
          <p:txBody>
            <a:bodyPr wrap="none">
              <a:spAutoFit/>
            </a:bodyPr>
            <a:lstStyle/>
            <a:p>
              <a:r>
                <a:rPr lang="en-US" dirty="0">
                  <a:solidFill>
                    <a:srgbClr val="333333"/>
                  </a:solidFill>
                  <a:latin typeface="Palatino"/>
                </a:rPr>
                <a:t>1 Corinthians 12:1-10</a:t>
              </a:r>
              <a:endParaRPr lang="en-US" dirty="0"/>
            </a:p>
          </p:txBody>
        </p:sp>
      </p:grpSp>
      <p:grpSp>
        <p:nvGrpSpPr>
          <p:cNvPr id="17" name="Group 16"/>
          <p:cNvGrpSpPr/>
          <p:nvPr/>
        </p:nvGrpSpPr>
        <p:grpSpPr>
          <a:xfrm>
            <a:off x="2648255" y="1723154"/>
            <a:ext cx="334600" cy="1283625"/>
            <a:chOff x="3729193" y="976912"/>
            <a:chExt cx="1003199" cy="3848561"/>
          </a:xfrm>
        </p:grpSpPr>
        <p:sp>
          <p:nvSpPr>
            <p:cNvPr id="18" name="Rounded Rectangle 17"/>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3617361" y="2260855"/>
            <a:ext cx="1415772" cy="1491310"/>
            <a:chOff x="3617361" y="2260855"/>
            <a:chExt cx="1415772" cy="1491310"/>
          </a:xfrm>
        </p:grpSpPr>
        <p:sp>
          <p:nvSpPr>
            <p:cNvPr id="5" name="Rectangle 4"/>
            <p:cNvSpPr/>
            <p:nvPr/>
          </p:nvSpPr>
          <p:spPr>
            <a:xfrm>
              <a:off x="3617361" y="3382833"/>
              <a:ext cx="1415772" cy="369332"/>
            </a:xfrm>
            <a:prstGeom prst="rect">
              <a:avLst/>
            </a:prstGeom>
            <a:solidFill>
              <a:schemeClr val="accent6">
                <a:lumMod val="75000"/>
              </a:schemeClr>
            </a:solidFill>
            <a:ln>
              <a:solidFill>
                <a:schemeClr val="tx1"/>
              </a:solidFill>
            </a:ln>
          </p:spPr>
          <p:txBody>
            <a:bodyPr wrap="none">
              <a:spAutoFit/>
            </a:bodyPr>
            <a:lstStyle/>
            <a:p>
              <a:r>
                <a:rPr lang="en-US" dirty="0">
                  <a:solidFill>
                    <a:schemeClr val="bg1"/>
                  </a:solidFill>
                  <a:latin typeface="Palatino"/>
                </a:rPr>
                <a:t> knowledge </a:t>
              </a:r>
              <a:endParaRPr lang="en-US" dirty="0">
                <a:solidFill>
                  <a:schemeClr val="bg1"/>
                </a:solidFill>
              </a:endParaRPr>
            </a:p>
          </p:txBody>
        </p:sp>
        <p:grpSp>
          <p:nvGrpSpPr>
            <p:cNvPr id="24" name="Group 23"/>
            <p:cNvGrpSpPr/>
            <p:nvPr/>
          </p:nvGrpSpPr>
          <p:grpSpPr>
            <a:xfrm>
              <a:off x="4426446" y="2260855"/>
              <a:ext cx="352305" cy="1125895"/>
              <a:chOff x="7205858" y="1350098"/>
              <a:chExt cx="1204256" cy="3848561"/>
            </a:xfrm>
          </p:grpSpPr>
          <p:grpSp>
            <p:nvGrpSpPr>
              <p:cNvPr id="25" name="Group 24"/>
              <p:cNvGrpSpPr/>
              <p:nvPr/>
            </p:nvGrpSpPr>
            <p:grpSpPr>
              <a:xfrm>
                <a:off x="7322943" y="1350098"/>
                <a:ext cx="1003199" cy="3848561"/>
                <a:chOff x="3729193" y="976912"/>
                <a:chExt cx="1003199" cy="3848561"/>
              </a:xfrm>
            </p:grpSpPr>
            <p:sp>
              <p:nvSpPr>
                <p:cNvPr id="27" name="Rounded Rectangle 26"/>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Isosceles Triangle 25"/>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p:cNvGrpSpPr/>
          <p:nvPr/>
        </p:nvGrpSpPr>
        <p:grpSpPr>
          <a:xfrm>
            <a:off x="4778751" y="2794385"/>
            <a:ext cx="727364" cy="1323439"/>
            <a:chOff x="4778751" y="2794385"/>
            <a:chExt cx="727364" cy="1323439"/>
          </a:xfrm>
        </p:grpSpPr>
        <p:sp>
          <p:nvSpPr>
            <p:cNvPr id="11" name="Rectangle 10"/>
            <p:cNvSpPr/>
            <p:nvPr/>
          </p:nvSpPr>
          <p:spPr>
            <a:xfrm>
              <a:off x="4778751" y="3748492"/>
              <a:ext cx="727364" cy="369332"/>
            </a:xfrm>
            <a:prstGeom prst="rect">
              <a:avLst/>
            </a:prstGeom>
            <a:solidFill>
              <a:schemeClr val="accent6">
                <a:lumMod val="75000"/>
              </a:schemeClr>
            </a:solidFill>
            <a:ln>
              <a:solidFill>
                <a:schemeClr val="tx1"/>
              </a:solidFill>
            </a:ln>
          </p:spPr>
          <p:txBody>
            <a:bodyPr wrap="square">
              <a:spAutoFit/>
            </a:bodyPr>
            <a:lstStyle/>
            <a:p>
              <a:r>
                <a:rPr lang="en-US" dirty="0">
                  <a:solidFill>
                    <a:schemeClr val="bg1"/>
                  </a:solidFill>
                  <a:latin typeface="Palatino"/>
                </a:rPr>
                <a:t> faith</a:t>
              </a:r>
              <a:endParaRPr lang="en-US" dirty="0">
                <a:solidFill>
                  <a:schemeClr val="bg1"/>
                </a:solidFill>
              </a:endParaRPr>
            </a:p>
          </p:txBody>
        </p:sp>
        <p:grpSp>
          <p:nvGrpSpPr>
            <p:cNvPr id="33" name="Group 32"/>
            <p:cNvGrpSpPr/>
            <p:nvPr/>
          </p:nvGrpSpPr>
          <p:grpSpPr>
            <a:xfrm>
              <a:off x="5213339" y="2794385"/>
              <a:ext cx="248100" cy="951787"/>
              <a:chOff x="3729193" y="976912"/>
              <a:chExt cx="1003199" cy="3848561"/>
            </a:xfrm>
          </p:grpSpPr>
          <p:sp>
            <p:nvSpPr>
              <p:cNvPr id="34" name="Rounded Rectangle 33"/>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p:cNvGrpSpPr/>
          <p:nvPr/>
        </p:nvGrpSpPr>
        <p:grpSpPr>
          <a:xfrm>
            <a:off x="5163732" y="3133168"/>
            <a:ext cx="1736373" cy="1356308"/>
            <a:chOff x="5163732" y="3133168"/>
            <a:chExt cx="1736373" cy="1356308"/>
          </a:xfrm>
        </p:grpSpPr>
        <p:sp>
          <p:nvSpPr>
            <p:cNvPr id="12" name="Rectangle 11"/>
            <p:cNvSpPr/>
            <p:nvPr/>
          </p:nvSpPr>
          <p:spPr>
            <a:xfrm>
              <a:off x="5163732" y="4120144"/>
              <a:ext cx="1736373" cy="369332"/>
            </a:xfrm>
            <a:prstGeom prst="rect">
              <a:avLst/>
            </a:prstGeom>
            <a:solidFill>
              <a:schemeClr val="accent6">
                <a:lumMod val="75000"/>
              </a:schemeClr>
            </a:solidFill>
            <a:ln>
              <a:solidFill>
                <a:schemeClr val="tx1"/>
              </a:solidFill>
            </a:ln>
          </p:spPr>
          <p:txBody>
            <a:bodyPr wrap="none">
              <a:spAutoFit/>
            </a:bodyPr>
            <a:lstStyle/>
            <a:p>
              <a:r>
                <a:rPr lang="en-US" dirty="0">
                  <a:solidFill>
                    <a:schemeClr val="bg1"/>
                  </a:solidFill>
                  <a:latin typeface="Palatino"/>
                </a:rPr>
                <a:t>gifts of healing </a:t>
              </a:r>
              <a:endParaRPr lang="en-US" dirty="0">
                <a:solidFill>
                  <a:schemeClr val="bg1"/>
                </a:solidFill>
              </a:endParaRPr>
            </a:p>
          </p:txBody>
        </p:sp>
        <p:grpSp>
          <p:nvGrpSpPr>
            <p:cNvPr id="49" name="Group 48"/>
            <p:cNvGrpSpPr/>
            <p:nvPr/>
          </p:nvGrpSpPr>
          <p:grpSpPr>
            <a:xfrm>
              <a:off x="6114598" y="3133168"/>
              <a:ext cx="248100" cy="951787"/>
              <a:chOff x="3729193" y="976912"/>
              <a:chExt cx="1003199" cy="3848561"/>
            </a:xfrm>
          </p:grpSpPr>
          <p:sp>
            <p:nvSpPr>
              <p:cNvPr id="50" name="Rounded Rectangle 49"/>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98"/>
          <p:cNvGrpSpPr/>
          <p:nvPr/>
        </p:nvGrpSpPr>
        <p:grpSpPr>
          <a:xfrm>
            <a:off x="6031919" y="3521382"/>
            <a:ext cx="2206694" cy="1339746"/>
            <a:chOff x="6031919" y="3521382"/>
            <a:chExt cx="2206694" cy="1339746"/>
          </a:xfrm>
        </p:grpSpPr>
        <p:sp>
          <p:nvSpPr>
            <p:cNvPr id="13" name="Rectangle 12"/>
            <p:cNvSpPr/>
            <p:nvPr/>
          </p:nvSpPr>
          <p:spPr>
            <a:xfrm>
              <a:off x="6031919" y="4491796"/>
              <a:ext cx="2206694" cy="369332"/>
            </a:xfrm>
            <a:prstGeom prst="rect">
              <a:avLst/>
            </a:prstGeom>
            <a:solidFill>
              <a:schemeClr val="accent6">
                <a:lumMod val="75000"/>
              </a:schemeClr>
            </a:solidFill>
            <a:ln>
              <a:solidFill>
                <a:schemeClr val="tx1"/>
              </a:solidFill>
            </a:ln>
          </p:spPr>
          <p:txBody>
            <a:bodyPr wrap="none">
              <a:spAutoFit/>
            </a:bodyPr>
            <a:lstStyle/>
            <a:p>
              <a:r>
                <a:rPr lang="en-US" dirty="0">
                  <a:solidFill>
                    <a:schemeClr val="bg1"/>
                  </a:solidFill>
                  <a:latin typeface="Palatino"/>
                </a:rPr>
                <a:t>Working of miracles</a:t>
              </a:r>
              <a:endParaRPr lang="en-US" dirty="0">
                <a:solidFill>
                  <a:schemeClr val="bg1"/>
                </a:solidFill>
              </a:endParaRPr>
            </a:p>
          </p:txBody>
        </p:sp>
        <p:grpSp>
          <p:nvGrpSpPr>
            <p:cNvPr id="56" name="Group 55"/>
            <p:cNvGrpSpPr/>
            <p:nvPr/>
          </p:nvGrpSpPr>
          <p:grpSpPr>
            <a:xfrm>
              <a:off x="7362649" y="3521382"/>
              <a:ext cx="248100" cy="951787"/>
              <a:chOff x="3729193" y="976912"/>
              <a:chExt cx="1003199" cy="3848561"/>
            </a:xfrm>
          </p:grpSpPr>
          <p:sp>
            <p:nvSpPr>
              <p:cNvPr id="57" name="Rounded Rectangle 56"/>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 name="Group 99"/>
          <p:cNvGrpSpPr/>
          <p:nvPr/>
        </p:nvGrpSpPr>
        <p:grpSpPr>
          <a:xfrm>
            <a:off x="7569199" y="3886981"/>
            <a:ext cx="1338828" cy="1343479"/>
            <a:chOff x="7569199" y="3886981"/>
            <a:chExt cx="1338828" cy="1343479"/>
          </a:xfrm>
        </p:grpSpPr>
        <p:sp>
          <p:nvSpPr>
            <p:cNvPr id="14" name="Rectangle 13"/>
            <p:cNvSpPr/>
            <p:nvPr/>
          </p:nvSpPr>
          <p:spPr>
            <a:xfrm>
              <a:off x="7569199" y="4861128"/>
              <a:ext cx="1338828" cy="369332"/>
            </a:xfrm>
            <a:prstGeom prst="rect">
              <a:avLst/>
            </a:prstGeom>
            <a:solidFill>
              <a:schemeClr val="accent6">
                <a:lumMod val="75000"/>
              </a:schemeClr>
            </a:solidFill>
            <a:ln>
              <a:solidFill>
                <a:schemeClr val="tx1"/>
              </a:solidFill>
            </a:ln>
          </p:spPr>
          <p:txBody>
            <a:bodyPr wrap="none">
              <a:spAutoFit/>
            </a:bodyPr>
            <a:lstStyle/>
            <a:p>
              <a:r>
                <a:rPr lang="en-US" dirty="0">
                  <a:solidFill>
                    <a:schemeClr val="bg1"/>
                  </a:solidFill>
                  <a:latin typeface="Palatino"/>
                </a:rPr>
                <a:t>Prophecies</a:t>
              </a:r>
              <a:endParaRPr lang="en-US" dirty="0">
                <a:solidFill>
                  <a:schemeClr val="bg1"/>
                </a:solidFill>
              </a:endParaRPr>
            </a:p>
          </p:txBody>
        </p:sp>
        <p:grpSp>
          <p:nvGrpSpPr>
            <p:cNvPr id="63" name="Group 62"/>
            <p:cNvGrpSpPr/>
            <p:nvPr/>
          </p:nvGrpSpPr>
          <p:grpSpPr>
            <a:xfrm>
              <a:off x="8402451" y="3886981"/>
              <a:ext cx="248100" cy="951787"/>
              <a:chOff x="3729193" y="976912"/>
              <a:chExt cx="1003199" cy="3848561"/>
            </a:xfrm>
          </p:grpSpPr>
          <p:sp>
            <p:nvSpPr>
              <p:cNvPr id="64" name="Rounded Rectangle 63"/>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 name="Group 101"/>
          <p:cNvGrpSpPr/>
          <p:nvPr/>
        </p:nvGrpSpPr>
        <p:grpSpPr>
          <a:xfrm>
            <a:off x="9551976" y="4582391"/>
            <a:ext cx="2179359" cy="1940731"/>
            <a:chOff x="9551976" y="4582391"/>
            <a:chExt cx="2179359" cy="1940731"/>
          </a:xfrm>
        </p:grpSpPr>
        <p:sp>
          <p:nvSpPr>
            <p:cNvPr id="16" name="Rectangle 15"/>
            <p:cNvSpPr/>
            <p:nvPr/>
          </p:nvSpPr>
          <p:spPr>
            <a:xfrm>
              <a:off x="9551976" y="5599792"/>
              <a:ext cx="2179359" cy="923330"/>
            </a:xfrm>
            <a:prstGeom prst="rect">
              <a:avLst/>
            </a:prstGeom>
            <a:solidFill>
              <a:schemeClr val="accent6">
                <a:lumMod val="75000"/>
              </a:schemeClr>
            </a:solidFill>
            <a:ln>
              <a:solidFill>
                <a:schemeClr val="tx1"/>
              </a:solidFill>
            </a:ln>
          </p:spPr>
          <p:txBody>
            <a:bodyPr wrap="square">
              <a:spAutoFit/>
            </a:bodyPr>
            <a:lstStyle/>
            <a:p>
              <a:pPr algn="ctr"/>
              <a:r>
                <a:rPr lang="en-US" dirty="0">
                  <a:solidFill>
                    <a:schemeClr val="bg1"/>
                  </a:solidFill>
                  <a:latin typeface="Palatino"/>
                </a:rPr>
                <a:t>Gift of tongues and interpretation of tongues</a:t>
              </a:r>
              <a:endParaRPr lang="en-US" dirty="0">
                <a:solidFill>
                  <a:schemeClr val="bg1"/>
                </a:solidFill>
              </a:endParaRPr>
            </a:p>
          </p:txBody>
        </p:sp>
        <p:grpSp>
          <p:nvGrpSpPr>
            <p:cNvPr id="40" name="Group 39"/>
            <p:cNvGrpSpPr/>
            <p:nvPr/>
          </p:nvGrpSpPr>
          <p:grpSpPr>
            <a:xfrm>
              <a:off x="11091364" y="4582391"/>
              <a:ext cx="328245" cy="1032587"/>
              <a:chOff x="7205858" y="1350098"/>
              <a:chExt cx="1204256" cy="3848561"/>
            </a:xfrm>
          </p:grpSpPr>
          <p:grpSp>
            <p:nvGrpSpPr>
              <p:cNvPr id="41" name="Group 40"/>
              <p:cNvGrpSpPr/>
              <p:nvPr/>
            </p:nvGrpSpPr>
            <p:grpSpPr>
              <a:xfrm>
                <a:off x="7322943" y="1350098"/>
                <a:ext cx="1003199" cy="3848561"/>
                <a:chOff x="3729193" y="976912"/>
                <a:chExt cx="1003199" cy="3848561"/>
              </a:xfrm>
            </p:grpSpPr>
            <p:sp>
              <p:nvSpPr>
                <p:cNvPr id="43" name="Rounded Rectangle 42"/>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Isosceles Triangle 41"/>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10608789" y="4648005"/>
              <a:ext cx="248100" cy="951787"/>
              <a:chOff x="3729193" y="976912"/>
              <a:chExt cx="1003199" cy="3848561"/>
            </a:xfrm>
          </p:grpSpPr>
          <p:sp>
            <p:nvSpPr>
              <p:cNvPr id="71" name="Rounded Rectangle 70"/>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8238613" y="4238817"/>
            <a:ext cx="2146742" cy="1360975"/>
            <a:chOff x="8238613" y="4238817"/>
            <a:chExt cx="2146742" cy="1360975"/>
          </a:xfrm>
        </p:grpSpPr>
        <p:sp>
          <p:nvSpPr>
            <p:cNvPr id="15" name="Rectangle 14"/>
            <p:cNvSpPr/>
            <p:nvPr/>
          </p:nvSpPr>
          <p:spPr>
            <a:xfrm>
              <a:off x="8238613" y="5230460"/>
              <a:ext cx="2146742" cy="369332"/>
            </a:xfrm>
            <a:prstGeom prst="rect">
              <a:avLst/>
            </a:prstGeom>
            <a:solidFill>
              <a:schemeClr val="accent6">
                <a:lumMod val="75000"/>
              </a:schemeClr>
            </a:solidFill>
            <a:ln>
              <a:solidFill>
                <a:schemeClr val="tx1"/>
              </a:solidFill>
            </a:ln>
          </p:spPr>
          <p:txBody>
            <a:bodyPr wrap="none">
              <a:spAutoFit/>
            </a:bodyPr>
            <a:lstStyle/>
            <a:p>
              <a:r>
                <a:rPr lang="en-US" dirty="0">
                  <a:solidFill>
                    <a:schemeClr val="bg1"/>
                  </a:solidFill>
                  <a:latin typeface="Palatino"/>
                </a:rPr>
                <a:t>Discerning of spirts</a:t>
              </a:r>
              <a:endParaRPr lang="en-US" dirty="0">
                <a:solidFill>
                  <a:schemeClr val="bg1"/>
                </a:solidFill>
              </a:endParaRPr>
            </a:p>
          </p:txBody>
        </p:sp>
        <p:grpSp>
          <p:nvGrpSpPr>
            <p:cNvPr id="77" name="Group 76"/>
            <p:cNvGrpSpPr/>
            <p:nvPr/>
          </p:nvGrpSpPr>
          <p:grpSpPr>
            <a:xfrm>
              <a:off x="9479818" y="4238817"/>
              <a:ext cx="312164" cy="997613"/>
              <a:chOff x="7205858" y="1350098"/>
              <a:chExt cx="1204256" cy="3848561"/>
            </a:xfrm>
          </p:grpSpPr>
          <p:grpSp>
            <p:nvGrpSpPr>
              <p:cNvPr id="78" name="Group 77"/>
              <p:cNvGrpSpPr/>
              <p:nvPr/>
            </p:nvGrpSpPr>
            <p:grpSpPr>
              <a:xfrm>
                <a:off x="7322943" y="1350098"/>
                <a:ext cx="1003199" cy="3848561"/>
                <a:chOff x="3729193" y="976912"/>
                <a:chExt cx="1003199" cy="3848561"/>
              </a:xfrm>
            </p:grpSpPr>
            <p:sp>
              <p:nvSpPr>
                <p:cNvPr id="80" name="Rounded Rectangle 79"/>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Isosceles Triangle 78"/>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 name="Group 85"/>
          <p:cNvGrpSpPr/>
          <p:nvPr/>
        </p:nvGrpSpPr>
        <p:grpSpPr>
          <a:xfrm>
            <a:off x="3279827" y="1893392"/>
            <a:ext cx="352305" cy="1125895"/>
            <a:chOff x="7205858" y="1350098"/>
            <a:chExt cx="1204256" cy="3848561"/>
          </a:xfrm>
        </p:grpSpPr>
        <p:grpSp>
          <p:nvGrpSpPr>
            <p:cNvPr id="87" name="Group 86"/>
            <p:cNvGrpSpPr/>
            <p:nvPr/>
          </p:nvGrpSpPr>
          <p:grpSpPr>
            <a:xfrm>
              <a:off x="7322943" y="1350098"/>
              <a:ext cx="1003199" cy="3848561"/>
              <a:chOff x="3729193" y="976912"/>
              <a:chExt cx="1003199" cy="3848561"/>
            </a:xfrm>
          </p:grpSpPr>
          <p:sp>
            <p:nvSpPr>
              <p:cNvPr id="89" name="Rounded Rectangle 88"/>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Isosceles Triangle 87"/>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TextBox 102"/>
          <p:cNvSpPr txBox="1"/>
          <p:nvPr/>
        </p:nvSpPr>
        <p:spPr>
          <a:xfrm>
            <a:off x="122637" y="6481080"/>
            <a:ext cx="5222618" cy="369332"/>
          </a:xfrm>
          <a:prstGeom prst="rect">
            <a:avLst/>
          </a:prstGeom>
          <a:noFill/>
        </p:spPr>
        <p:txBody>
          <a:bodyPr wrap="square" rtlCol="0">
            <a:spAutoFit/>
          </a:bodyPr>
          <a:lstStyle/>
          <a:p>
            <a:r>
              <a:rPr lang="en-US" dirty="0">
                <a:solidFill>
                  <a:schemeClr val="bg1"/>
                </a:solidFill>
              </a:rPr>
              <a:t>Acts 1:6-8 See also Moroni 10:9-17; D&amp;C 46:13-26</a:t>
            </a:r>
          </a:p>
        </p:txBody>
      </p:sp>
    </p:spTree>
    <p:extLst>
      <p:ext uri="{BB962C8B-B14F-4D97-AF65-F5344CB8AC3E}">
        <p14:creationId xmlns:p14="http://schemas.microsoft.com/office/powerpoint/2010/main" val="71608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0555" y="152401"/>
            <a:ext cx="11738263" cy="523220"/>
          </a:xfrm>
          <a:prstGeom prst="rect">
            <a:avLst/>
          </a:prstGeom>
          <a:noFill/>
        </p:spPr>
        <p:txBody>
          <a:bodyPr wrap="square" rtlCol="0">
            <a:spAutoFit/>
          </a:bodyPr>
          <a:lstStyle/>
          <a:p>
            <a:pPr algn="ctr"/>
            <a:r>
              <a:rPr lang="en-US" sz="2800" dirty="0">
                <a:solidFill>
                  <a:schemeClr val="bg1"/>
                </a:solidFill>
                <a:latin typeface="Castellar" pitchFamily="18" charset="0"/>
              </a:rPr>
              <a:t>To Be A Witness—Here, There, and Everywhere</a:t>
            </a:r>
          </a:p>
        </p:txBody>
      </p:sp>
      <p:sp>
        <p:nvSpPr>
          <p:cNvPr id="7" name="TextBox 6"/>
          <p:cNvSpPr txBox="1"/>
          <p:nvPr/>
        </p:nvSpPr>
        <p:spPr>
          <a:xfrm>
            <a:off x="406464" y="951133"/>
            <a:ext cx="6172200" cy="1384995"/>
          </a:xfrm>
          <a:prstGeom prst="rect">
            <a:avLst/>
          </a:prstGeom>
          <a:noFill/>
        </p:spPr>
        <p:txBody>
          <a:bodyPr wrap="square" rtlCol="0">
            <a:spAutoFit/>
          </a:bodyPr>
          <a:lstStyle/>
          <a:p>
            <a:r>
              <a:rPr lang="en-US" sz="2800" dirty="0">
                <a:solidFill>
                  <a:schemeClr val="bg1"/>
                </a:solidFill>
              </a:rPr>
              <a:t>"Our work is to preach the gospel to the world. It is not self-imposed. We are under divine commandment. </a:t>
            </a:r>
            <a:endParaRPr lang="en-US" sz="2800" dirty="0">
              <a:solidFill>
                <a:schemeClr val="bg1"/>
              </a:solidFill>
              <a:latin typeface="+mj-lt"/>
            </a:endParaRPr>
          </a:p>
        </p:txBody>
      </p:sp>
      <p:sp>
        <p:nvSpPr>
          <p:cNvPr id="9" name="TextBox 8"/>
          <p:cNvSpPr txBox="1"/>
          <p:nvPr/>
        </p:nvSpPr>
        <p:spPr>
          <a:xfrm>
            <a:off x="117764" y="6457399"/>
            <a:ext cx="4800600" cy="369332"/>
          </a:xfrm>
          <a:prstGeom prst="rect">
            <a:avLst/>
          </a:prstGeom>
          <a:noFill/>
        </p:spPr>
        <p:txBody>
          <a:bodyPr wrap="square" rtlCol="0">
            <a:spAutoFit/>
          </a:bodyPr>
          <a:lstStyle/>
          <a:p>
            <a:r>
              <a:rPr lang="en-US" dirty="0">
                <a:solidFill>
                  <a:schemeClr val="bg1"/>
                </a:solidFill>
                <a:latin typeface="+mj-lt"/>
              </a:rPr>
              <a:t>Acts 1:8</a:t>
            </a:r>
          </a:p>
        </p:txBody>
      </p:sp>
      <p:sp>
        <p:nvSpPr>
          <p:cNvPr id="2" name="Rectangle 1"/>
          <p:cNvSpPr/>
          <p:nvPr/>
        </p:nvSpPr>
        <p:spPr>
          <a:xfrm>
            <a:off x="3492564" y="3581175"/>
            <a:ext cx="7971437" cy="2677656"/>
          </a:xfrm>
          <a:prstGeom prst="rect">
            <a:avLst/>
          </a:prstGeom>
        </p:spPr>
        <p:txBody>
          <a:bodyPr wrap="square">
            <a:spAutoFit/>
          </a:bodyPr>
          <a:lstStyle/>
          <a:p>
            <a:r>
              <a:rPr lang="en-US" sz="2800" dirty="0">
                <a:solidFill>
                  <a:schemeClr val="bg1"/>
                </a:solidFill>
              </a:rPr>
              <a:t>The</a:t>
            </a:r>
            <a:r>
              <a:rPr lang="en-US" sz="2800" b="1" dirty="0">
                <a:solidFill>
                  <a:schemeClr val="bg1"/>
                </a:solidFill>
              </a:rPr>
              <a:t> Prophet Joseph Smith </a:t>
            </a:r>
            <a:r>
              <a:rPr lang="en-US" sz="2800" dirty="0">
                <a:solidFill>
                  <a:schemeClr val="bg1"/>
                </a:solidFill>
              </a:rPr>
              <a:t>preached, 'After all has been said, the greatest and most important duty is to preach the gospel.' All the other programs are extremely important but, of course, we cannot influence people much by those programs until we get them in the Church.</a:t>
            </a:r>
          </a:p>
        </p:txBody>
      </p:sp>
      <p:sp>
        <p:nvSpPr>
          <p:cNvPr id="10" name="TextBox 9"/>
          <p:cNvSpPr txBox="1"/>
          <p:nvPr/>
        </p:nvSpPr>
        <p:spPr>
          <a:xfrm>
            <a:off x="7218218" y="6347681"/>
            <a:ext cx="4800600" cy="369332"/>
          </a:xfrm>
          <a:prstGeom prst="rect">
            <a:avLst/>
          </a:prstGeom>
          <a:noFill/>
        </p:spPr>
        <p:txBody>
          <a:bodyPr wrap="square" rtlCol="0">
            <a:spAutoFit/>
          </a:bodyPr>
          <a:lstStyle/>
          <a:p>
            <a:pPr algn="r"/>
            <a:r>
              <a:rPr lang="en-US" dirty="0">
                <a:solidFill>
                  <a:schemeClr val="bg1"/>
                </a:solidFill>
                <a:latin typeface="+mj-lt"/>
              </a:rPr>
              <a:t>(6)</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5223" y="703924"/>
            <a:ext cx="1084156" cy="1424474"/>
          </a:xfrm>
          <a:prstGeom prst="rect">
            <a:avLst/>
          </a:prstGeom>
        </p:spPr>
      </p:pic>
      <p:pic>
        <p:nvPicPr>
          <p:cNvPr id="27650" name="Picture 2" descr="Image result for joseph smi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491" y="2968013"/>
            <a:ext cx="19907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Image result for wor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0851" y="1357327"/>
            <a:ext cx="4136559" cy="213499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524307" y="1643630"/>
            <a:ext cx="125966" cy="483242"/>
            <a:chOff x="3729193" y="976912"/>
            <a:chExt cx="1003199" cy="3848561"/>
          </a:xfrm>
        </p:grpSpPr>
        <p:sp>
          <p:nvSpPr>
            <p:cNvPr id="12" name="Rounded Rectangle 11"/>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948158" y="2200810"/>
            <a:ext cx="132631" cy="423862"/>
            <a:chOff x="7205858" y="1350098"/>
            <a:chExt cx="1204256" cy="3848561"/>
          </a:xfrm>
        </p:grpSpPr>
        <p:grpSp>
          <p:nvGrpSpPr>
            <p:cNvPr id="28" name="Group 27"/>
            <p:cNvGrpSpPr/>
            <p:nvPr/>
          </p:nvGrpSpPr>
          <p:grpSpPr>
            <a:xfrm>
              <a:off x="7322943" y="1350098"/>
              <a:ext cx="1003199" cy="3848561"/>
              <a:chOff x="3729193" y="976912"/>
              <a:chExt cx="1003199" cy="3848561"/>
            </a:xfrm>
          </p:grpSpPr>
          <p:sp>
            <p:nvSpPr>
              <p:cNvPr id="30" name="Rounded Rectangle 29"/>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Isosceles Triangle 28"/>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9149259" y="2461647"/>
            <a:ext cx="132631" cy="423862"/>
            <a:chOff x="7205858" y="1350098"/>
            <a:chExt cx="1204256" cy="3848561"/>
          </a:xfrm>
        </p:grpSpPr>
        <p:grpSp>
          <p:nvGrpSpPr>
            <p:cNvPr id="37" name="Group 36"/>
            <p:cNvGrpSpPr/>
            <p:nvPr/>
          </p:nvGrpSpPr>
          <p:grpSpPr>
            <a:xfrm>
              <a:off x="7322943" y="1350098"/>
              <a:ext cx="1003199" cy="3848561"/>
              <a:chOff x="3729193" y="976912"/>
              <a:chExt cx="1003199" cy="3848561"/>
            </a:xfrm>
          </p:grpSpPr>
          <p:sp>
            <p:nvSpPr>
              <p:cNvPr id="39" name="Rounded Rectangle 38"/>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Isosceles Triangle 37"/>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757845" y="1828389"/>
            <a:ext cx="132631" cy="423862"/>
            <a:chOff x="7205858" y="1350098"/>
            <a:chExt cx="1204256" cy="3848561"/>
          </a:xfrm>
        </p:grpSpPr>
        <p:grpSp>
          <p:nvGrpSpPr>
            <p:cNvPr id="46" name="Group 45"/>
            <p:cNvGrpSpPr/>
            <p:nvPr/>
          </p:nvGrpSpPr>
          <p:grpSpPr>
            <a:xfrm>
              <a:off x="7322943" y="1350098"/>
              <a:ext cx="1003199" cy="3848561"/>
              <a:chOff x="3729193" y="976912"/>
              <a:chExt cx="1003199" cy="3848561"/>
            </a:xfrm>
          </p:grpSpPr>
          <p:sp>
            <p:nvSpPr>
              <p:cNvPr id="48" name="Rounded Rectangle 47"/>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Isosceles Triangle 46"/>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8383138" y="1496827"/>
            <a:ext cx="275891" cy="372321"/>
            <a:chOff x="8298816" y="1496827"/>
            <a:chExt cx="360214" cy="486117"/>
          </a:xfrm>
        </p:grpSpPr>
        <p:grpSp>
          <p:nvGrpSpPr>
            <p:cNvPr id="54" name="Group 53"/>
            <p:cNvGrpSpPr/>
            <p:nvPr/>
          </p:nvGrpSpPr>
          <p:grpSpPr>
            <a:xfrm>
              <a:off x="8533064" y="1496827"/>
              <a:ext cx="125966" cy="483242"/>
              <a:chOff x="3729193" y="976912"/>
              <a:chExt cx="1003199" cy="3848561"/>
            </a:xfrm>
          </p:grpSpPr>
          <p:sp>
            <p:nvSpPr>
              <p:cNvPr id="55" name="Rounded Rectangle 54"/>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8298816" y="1499702"/>
              <a:ext cx="125966" cy="483242"/>
              <a:chOff x="3729193" y="976912"/>
              <a:chExt cx="1003199" cy="3848561"/>
            </a:xfrm>
          </p:grpSpPr>
          <p:sp>
            <p:nvSpPr>
              <p:cNvPr id="62" name="Rounded Rectangle 61"/>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p:cNvGrpSpPr/>
          <p:nvPr/>
        </p:nvGrpSpPr>
        <p:grpSpPr>
          <a:xfrm>
            <a:off x="6793960" y="1562912"/>
            <a:ext cx="125966" cy="483242"/>
            <a:chOff x="3729193" y="976912"/>
            <a:chExt cx="1003199" cy="3848561"/>
          </a:xfrm>
        </p:grpSpPr>
        <p:sp>
          <p:nvSpPr>
            <p:cNvPr id="69" name="Rounded Rectangle 68"/>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8101097" y="2210757"/>
            <a:ext cx="132631" cy="423862"/>
            <a:chOff x="7205858" y="1350098"/>
            <a:chExt cx="1204256" cy="3848561"/>
          </a:xfrm>
        </p:grpSpPr>
        <p:grpSp>
          <p:nvGrpSpPr>
            <p:cNvPr id="83" name="Group 82"/>
            <p:cNvGrpSpPr/>
            <p:nvPr/>
          </p:nvGrpSpPr>
          <p:grpSpPr>
            <a:xfrm>
              <a:off x="7322943" y="1350098"/>
              <a:ext cx="1003199" cy="3848561"/>
              <a:chOff x="3729193" y="976912"/>
              <a:chExt cx="1003199" cy="3848561"/>
            </a:xfrm>
          </p:grpSpPr>
          <p:sp>
            <p:nvSpPr>
              <p:cNvPr id="85" name="Rounded Rectangle 84"/>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Isosceles Triangle 83"/>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7708683" y="1786985"/>
            <a:ext cx="245009" cy="415540"/>
            <a:chOff x="7708683" y="1786985"/>
            <a:chExt cx="245009" cy="415540"/>
          </a:xfrm>
        </p:grpSpPr>
        <p:grpSp>
          <p:nvGrpSpPr>
            <p:cNvPr id="75" name="Group 74"/>
            <p:cNvGrpSpPr/>
            <p:nvPr/>
          </p:nvGrpSpPr>
          <p:grpSpPr>
            <a:xfrm>
              <a:off x="7708683" y="1801718"/>
              <a:ext cx="104478" cy="400807"/>
              <a:chOff x="3729193" y="976912"/>
              <a:chExt cx="1003199" cy="3848561"/>
            </a:xfrm>
          </p:grpSpPr>
          <p:sp>
            <p:nvSpPr>
              <p:cNvPr id="76" name="Rounded Rectangle 75"/>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7849214" y="1786985"/>
              <a:ext cx="104478" cy="400807"/>
              <a:chOff x="3729193" y="976912"/>
              <a:chExt cx="1003199" cy="3848561"/>
            </a:xfrm>
          </p:grpSpPr>
          <p:sp>
            <p:nvSpPr>
              <p:cNvPr id="92" name="Rounded Rectangle 91"/>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p:cNvGrpSpPr/>
          <p:nvPr/>
        </p:nvGrpSpPr>
        <p:grpSpPr>
          <a:xfrm>
            <a:off x="8936007" y="1827040"/>
            <a:ext cx="132631" cy="423862"/>
            <a:chOff x="7205858" y="1350098"/>
            <a:chExt cx="1204256" cy="3848561"/>
          </a:xfrm>
        </p:grpSpPr>
        <p:grpSp>
          <p:nvGrpSpPr>
            <p:cNvPr id="99" name="Group 98"/>
            <p:cNvGrpSpPr/>
            <p:nvPr/>
          </p:nvGrpSpPr>
          <p:grpSpPr>
            <a:xfrm>
              <a:off x="7322943" y="1350098"/>
              <a:ext cx="1003199" cy="3848561"/>
              <a:chOff x="3729193" y="976912"/>
              <a:chExt cx="1003199" cy="3848561"/>
            </a:xfrm>
          </p:grpSpPr>
          <p:sp>
            <p:nvSpPr>
              <p:cNvPr id="101" name="Rounded Rectangle 100"/>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Isosceles Triangle 99"/>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9325051" y="2480255"/>
            <a:ext cx="132631" cy="423862"/>
            <a:chOff x="7205858" y="1350098"/>
            <a:chExt cx="1204256" cy="3848561"/>
          </a:xfrm>
        </p:grpSpPr>
        <p:grpSp>
          <p:nvGrpSpPr>
            <p:cNvPr id="108" name="Group 107"/>
            <p:cNvGrpSpPr/>
            <p:nvPr/>
          </p:nvGrpSpPr>
          <p:grpSpPr>
            <a:xfrm>
              <a:off x="7322943" y="1350098"/>
              <a:ext cx="1003199" cy="3848561"/>
              <a:chOff x="3729193" y="976912"/>
              <a:chExt cx="1003199" cy="3848561"/>
            </a:xfrm>
          </p:grpSpPr>
          <p:sp>
            <p:nvSpPr>
              <p:cNvPr id="110" name="Rounded Rectangle 109"/>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Isosceles Triangle 108"/>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6831232" y="2237515"/>
            <a:ext cx="245009" cy="415540"/>
            <a:chOff x="7708683" y="1786985"/>
            <a:chExt cx="245009" cy="415540"/>
          </a:xfrm>
        </p:grpSpPr>
        <p:grpSp>
          <p:nvGrpSpPr>
            <p:cNvPr id="118" name="Group 117"/>
            <p:cNvGrpSpPr/>
            <p:nvPr/>
          </p:nvGrpSpPr>
          <p:grpSpPr>
            <a:xfrm>
              <a:off x="7708683" y="1801718"/>
              <a:ext cx="104478" cy="400807"/>
              <a:chOff x="3729193" y="976912"/>
              <a:chExt cx="1003199" cy="3848561"/>
            </a:xfrm>
          </p:grpSpPr>
          <p:sp>
            <p:nvSpPr>
              <p:cNvPr id="126" name="Rounded Rectangle 125"/>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7849214" y="1786985"/>
              <a:ext cx="104478" cy="400807"/>
              <a:chOff x="3729193" y="976912"/>
              <a:chExt cx="1003199" cy="3848561"/>
            </a:xfrm>
          </p:grpSpPr>
          <p:sp>
            <p:nvSpPr>
              <p:cNvPr id="120" name="Rounded Rectangle 119"/>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rot="9815699">
                <a:off x="4320769" y="3397833"/>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3792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47623" y="1455396"/>
            <a:ext cx="10602450" cy="584775"/>
          </a:xfrm>
          <a:prstGeom prst="rect">
            <a:avLst/>
          </a:prstGeom>
        </p:spPr>
        <p:txBody>
          <a:bodyPr wrap="square">
            <a:spAutoFit/>
          </a:bodyPr>
          <a:lstStyle/>
          <a:p>
            <a:pPr fontAlgn="base"/>
            <a:r>
              <a:rPr lang="en-US" sz="3200" dirty="0">
                <a:solidFill>
                  <a:srgbClr val="FFFF00"/>
                </a:solidFill>
                <a:latin typeface="Open Sans"/>
              </a:rPr>
              <a:t>Jesus Christ will return to the earth in the latter days.</a:t>
            </a:r>
            <a:endParaRPr lang="en-US" sz="3200" b="0" i="0" dirty="0">
              <a:solidFill>
                <a:srgbClr val="FFFF00"/>
              </a:solidFill>
              <a:effectLst/>
              <a:latin typeface="Open Sans"/>
            </a:endParaRPr>
          </a:p>
        </p:txBody>
      </p:sp>
      <p:sp>
        <p:nvSpPr>
          <p:cNvPr id="19" name="Rectangle 18"/>
          <p:cNvSpPr/>
          <p:nvPr/>
        </p:nvSpPr>
        <p:spPr>
          <a:xfrm>
            <a:off x="8842428" y="2133740"/>
            <a:ext cx="2260426" cy="1446550"/>
          </a:xfrm>
          <a:prstGeom prst="rect">
            <a:avLst/>
          </a:prstGeom>
          <a:noFill/>
        </p:spPr>
        <p:txBody>
          <a:bodyPr wrap="none" lIns="91440" tIns="45720" rIns="91440" bIns="45720">
            <a:spAutoFit/>
          </a:bodyPr>
          <a:lstStyle/>
          <a:p>
            <a:pPr algn="ctr"/>
            <a:r>
              <a:rPr lang="en-US" sz="8800" b="1" cap="none" spc="0" dirty="0">
                <a:ln w="22225">
                  <a:solidFill>
                    <a:schemeClr val="accent2"/>
                  </a:solidFill>
                  <a:prstDash val="solid"/>
                </a:ln>
                <a:solidFill>
                  <a:schemeClr val="accent2">
                    <a:lumMod val="40000"/>
                    <a:lumOff val="60000"/>
                  </a:schemeClr>
                </a:solidFill>
                <a:effectLst/>
              </a:rPr>
              <a:t>True</a:t>
            </a:r>
            <a:endParaRPr lang="en-US" sz="8800" b="1" dirty="0">
              <a:ln w="22225">
                <a:solidFill>
                  <a:schemeClr val="accent2"/>
                </a:solidFill>
                <a:prstDash val="solid"/>
              </a:ln>
              <a:solidFill>
                <a:schemeClr val="accent2">
                  <a:lumMod val="40000"/>
                  <a:lumOff val="60000"/>
                </a:schemeClr>
              </a:solidFill>
            </a:endParaRPr>
          </a:p>
        </p:txBody>
      </p:sp>
      <p:sp>
        <p:nvSpPr>
          <p:cNvPr id="20" name="Rectangle 19"/>
          <p:cNvSpPr/>
          <p:nvPr/>
        </p:nvSpPr>
        <p:spPr>
          <a:xfrm>
            <a:off x="3134590" y="4149075"/>
            <a:ext cx="7451843" cy="1938992"/>
          </a:xfrm>
          <a:prstGeom prst="rect">
            <a:avLst/>
          </a:prstGeom>
        </p:spPr>
        <p:txBody>
          <a:bodyPr wrap="square">
            <a:spAutoFit/>
          </a:bodyPr>
          <a:lstStyle/>
          <a:p>
            <a:r>
              <a:rPr lang="en-US" sz="2400" i="1" dirty="0">
                <a:solidFill>
                  <a:schemeClr val="bg1"/>
                </a:solidFill>
                <a:latin typeface="Palatino"/>
              </a:rPr>
              <a:t>And the Lord said unto Enoch: As I live, even so will I come in the last days, in the days of wickedness and vengeance, to fulfil the oath which I have made unto you concerning the children of Noah;</a:t>
            </a:r>
          </a:p>
          <a:p>
            <a:r>
              <a:rPr lang="en-US" sz="2400" i="1" dirty="0">
                <a:solidFill>
                  <a:schemeClr val="bg1"/>
                </a:solidFill>
                <a:latin typeface="Palatino"/>
              </a:rPr>
              <a:t>Moses 7:60</a:t>
            </a:r>
            <a:endParaRPr lang="en-US" sz="2400" i="1" dirty="0">
              <a:solidFill>
                <a:schemeClr val="bg1"/>
              </a:solidFill>
            </a:endParaRPr>
          </a:p>
        </p:txBody>
      </p:sp>
      <p:sp>
        <p:nvSpPr>
          <p:cNvPr id="11" name="Rectangle 10"/>
          <p:cNvSpPr/>
          <p:nvPr/>
        </p:nvSpPr>
        <p:spPr>
          <a:xfrm>
            <a:off x="2776277" y="-121040"/>
            <a:ext cx="6639446" cy="1446550"/>
          </a:xfrm>
          <a:prstGeom prst="rect">
            <a:avLst/>
          </a:prstGeom>
          <a:noFill/>
        </p:spPr>
        <p:txBody>
          <a:bodyPr wrap="none" lIns="91440" tIns="45720" rIns="91440" bIns="45720">
            <a:spAutoFit/>
          </a:bodyPr>
          <a:lstStyle/>
          <a:p>
            <a:pPr algn="ctr"/>
            <a:r>
              <a:rPr lang="en-US" sz="8800" b="1" cap="none" spc="0" dirty="0">
                <a:ln w="22225">
                  <a:solidFill>
                    <a:schemeClr val="accent2"/>
                  </a:solidFill>
                  <a:prstDash val="solid"/>
                </a:ln>
                <a:solidFill>
                  <a:schemeClr val="accent2">
                    <a:lumMod val="40000"/>
                    <a:lumOff val="60000"/>
                  </a:schemeClr>
                </a:solidFill>
                <a:effectLst/>
              </a:rPr>
              <a:t>True or False?</a:t>
            </a:r>
            <a:endParaRPr lang="en-US" sz="8800" b="1" dirty="0">
              <a:ln w="22225">
                <a:solidFill>
                  <a:schemeClr val="accent2"/>
                </a:solidFill>
                <a:prstDash val="solid"/>
              </a:ln>
              <a:solidFill>
                <a:schemeClr val="accent2">
                  <a:lumMod val="40000"/>
                  <a:lumOff val="60000"/>
                </a:schemeClr>
              </a:solidFill>
            </a:endParaRPr>
          </a:p>
        </p:txBody>
      </p:sp>
      <p:pic>
        <p:nvPicPr>
          <p:cNvPr id="33794" name="Picture 2" descr="Image result for jesus second coming 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30" y="2500947"/>
            <a:ext cx="2333625"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7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ppt_w</p:attrName>
                                        </p:attrNameLst>
                                      </p:cBhvr>
                                      <p:tavLst>
                                        <p:tav tm="0" fmla="#ppt_w*sin(2.5*pi*$)">
                                          <p:val>
                                            <p:fltVal val="0"/>
                                          </p:val>
                                        </p:tav>
                                        <p:tav tm="100000">
                                          <p:val>
                                            <p:fltVal val="1"/>
                                          </p:val>
                                        </p:tav>
                                      </p:tavLst>
                                    </p:anim>
                                    <p:anim calcmode="lin" valueType="num">
                                      <p:cBhvr>
                                        <p:cTn id="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94953" y="1041554"/>
            <a:ext cx="8040710" cy="1077218"/>
          </a:xfrm>
          <a:prstGeom prst="rect">
            <a:avLst/>
          </a:prstGeom>
        </p:spPr>
        <p:txBody>
          <a:bodyPr wrap="square">
            <a:spAutoFit/>
          </a:bodyPr>
          <a:lstStyle/>
          <a:p>
            <a:pPr fontAlgn="base"/>
            <a:r>
              <a:rPr lang="en-US" sz="3200" dirty="0">
                <a:solidFill>
                  <a:srgbClr val="FFFF00"/>
                </a:solidFill>
                <a:latin typeface="Open Sans"/>
              </a:rPr>
              <a:t>At His Second Coming, Jesus Christ will appear only to righteous people.</a:t>
            </a:r>
          </a:p>
        </p:txBody>
      </p:sp>
      <p:sp>
        <p:nvSpPr>
          <p:cNvPr id="21" name="Rectangle 20"/>
          <p:cNvSpPr/>
          <p:nvPr/>
        </p:nvSpPr>
        <p:spPr>
          <a:xfrm>
            <a:off x="497983" y="3429000"/>
            <a:ext cx="3262648" cy="2031325"/>
          </a:xfrm>
          <a:prstGeom prst="rect">
            <a:avLst/>
          </a:prstGeom>
        </p:spPr>
        <p:txBody>
          <a:bodyPr wrap="square">
            <a:spAutoFit/>
          </a:bodyPr>
          <a:lstStyle/>
          <a:p>
            <a:r>
              <a:rPr lang="en-US" dirty="0">
                <a:solidFill>
                  <a:schemeClr val="bg1"/>
                </a:solidFill>
                <a:latin typeface="Palatino"/>
              </a:rPr>
              <a:t>For as the light of the morning cometh out of the east, and </a:t>
            </a:r>
            <a:r>
              <a:rPr lang="en-US" dirty="0" err="1">
                <a:solidFill>
                  <a:schemeClr val="bg1"/>
                </a:solidFill>
                <a:latin typeface="Palatino"/>
              </a:rPr>
              <a:t>shineth</a:t>
            </a:r>
            <a:r>
              <a:rPr lang="en-US" dirty="0">
                <a:solidFill>
                  <a:schemeClr val="bg1"/>
                </a:solidFill>
                <a:latin typeface="Palatino"/>
              </a:rPr>
              <a:t> even unto the west, and </a:t>
            </a:r>
            <a:r>
              <a:rPr lang="en-US" dirty="0" err="1">
                <a:solidFill>
                  <a:schemeClr val="bg1"/>
                </a:solidFill>
                <a:latin typeface="Palatino"/>
              </a:rPr>
              <a:t>covereth</a:t>
            </a:r>
            <a:r>
              <a:rPr lang="en-US" dirty="0">
                <a:solidFill>
                  <a:schemeClr val="bg1"/>
                </a:solidFill>
                <a:latin typeface="Palatino"/>
              </a:rPr>
              <a:t> the whole earth, so shall also the coming of the Son of Man be.</a:t>
            </a:r>
          </a:p>
          <a:p>
            <a:r>
              <a:rPr lang="en-US" dirty="0">
                <a:solidFill>
                  <a:schemeClr val="bg1"/>
                </a:solidFill>
                <a:latin typeface="Palatino"/>
              </a:rPr>
              <a:t>JST Matthew 1:26</a:t>
            </a:r>
            <a:endParaRPr lang="en-US" dirty="0">
              <a:solidFill>
                <a:schemeClr val="bg1"/>
              </a:solidFill>
            </a:endParaRPr>
          </a:p>
        </p:txBody>
      </p:sp>
      <p:sp>
        <p:nvSpPr>
          <p:cNvPr id="132" name="Rectangle 131"/>
          <p:cNvSpPr/>
          <p:nvPr/>
        </p:nvSpPr>
        <p:spPr>
          <a:xfrm>
            <a:off x="8710309" y="2133740"/>
            <a:ext cx="2524665" cy="1446550"/>
          </a:xfrm>
          <a:prstGeom prst="rect">
            <a:avLst/>
          </a:prstGeom>
          <a:noFill/>
        </p:spPr>
        <p:txBody>
          <a:bodyPr wrap="none" lIns="91440" tIns="45720" rIns="91440" bIns="45720">
            <a:spAutoFit/>
          </a:bodyPr>
          <a:lstStyle/>
          <a:p>
            <a:pPr algn="ctr"/>
            <a:r>
              <a:rPr lang="en-US" sz="8800" b="1" cap="none" spc="0" dirty="0">
                <a:ln w="22225">
                  <a:solidFill>
                    <a:schemeClr val="accent2"/>
                  </a:solidFill>
                  <a:prstDash val="solid"/>
                </a:ln>
                <a:solidFill>
                  <a:schemeClr val="accent2">
                    <a:lumMod val="40000"/>
                    <a:lumOff val="60000"/>
                  </a:schemeClr>
                </a:solidFill>
                <a:effectLst/>
              </a:rPr>
              <a:t>False</a:t>
            </a:r>
            <a:endParaRPr lang="en-US" sz="8800" b="1" dirty="0">
              <a:ln w="22225">
                <a:solidFill>
                  <a:schemeClr val="accent2"/>
                </a:solidFill>
                <a:prstDash val="solid"/>
              </a:ln>
              <a:solidFill>
                <a:schemeClr val="accent2">
                  <a:lumMod val="40000"/>
                  <a:lumOff val="60000"/>
                </a:schemeClr>
              </a:solidFill>
            </a:endParaRPr>
          </a:p>
        </p:txBody>
      </p:sp>
      <p:sp>
        <p:nvSpPr>
          <p:cNvPr id="133" name="Rectangle 132"/>
          <p:cNvSpPr/>
          <p:nvPr/>
        </p:nvSpPr>
        <p:spPr>
          <a:xfrm>
            <a:off x="2776277" y="-121040"/>
            <a:ext cx="6639446" cy="1446550"/>
          </a:xfrm>
          <a:prstGeom prst="rect">
            <a:avLst/>
          </a:prstGeom>
          <a:noFill/>
        </p:spPr>
        <p:txBody>
          <a:bodyPr wrap="none" lIns="91440" tIns="45720" rIns="91440" bIns="45720">
            <a:spAutoFit/>
          </a:bodyPr>
          <a:lstStyle/>
          <a:p>
            <a:pPr algn="ctr"/>
            <a:r>
              <a:rPr lang="en-US" sz="8800" b="1" cap="none" spc="0" dirty="0">
                <a:ln w="22225">
                  <a:solidFill>
                    <a:schemeClr val="accent2"/>
                  </a:solidFill>
                  <a:prstDash val="solid"/>
                </a:ln>
                <a:solidFill>
                  <a:schemeClr val="accent2">
                    <a:lumMod val="40000"/>
                    <a:lumOff val="60000"/>
                  </a:schemeClr>
                </a:solidFill>
                <a:effectLst/>
              </a:rPr>
              <a:t>True or False?</a:t>
            </a:r>
            <a:endParaRPr lang="en-US" sz="8800" b="1" dirty="0">
              <a:ln w="22225">
                <a:solidFill>
                  <a:schemeClr val="accent2"/>
                </a:solidFill>
                <a:prstDash val="solid"/>
              </a:ln>
              <a:solidFill>
                <a:schemeClr val="accent2">
                  <a:lumMod val="40000"/>
                  <a:lumOff val="60000"/>
                </a:schemeClr>
              </a:solidFill>
            </a:endParaRPr>
          </a:p>
        </p:txBody>
      </p:sp>
      <p:sp>
        <p:nvSpPr>
          <p:cNvPr id="22" name="Rectangle 21"/>
          <p:cNvSpPr/>
          <p:nvPr/>
        </p:nvSpPr>
        <p:spPr>
          <a:xfrm>
            <a:off x="4415308" y="5257070"/>
            <a:ext cx="6970056" cy="1200329"/>
          </a:xfrm>
          <a:prstGeom prst="rect">
            <a:avLst/>
          </a:prstGeom>
        </p:spPr>
        <p:txBody>
          <a:bodyPr wrap="square">
            <a:spAutoFit/>
          </a:bodyPr>
          <a:lstStyle/>
          <a:p>
            <a:r>
              <a:rPr lang="en-US" dirty="0">
                <a:solidFill>
                  <a:schemeClr val="bg1"/>
                </a:solidFill>
                <a:latin typeface="Palatino"/>
              </a:rPr>
              <a:t>And prepare for the revelation which is to come, when the veil of the covering of my temple, in my tabernacle, which </a:t>
            </a:r>
            <a:r>
              <a:rPr lang="en-US" dirty="0" err="1">
                <a:solidFill>
                  <a:schemeClr val="bg1"/>
                </a:solidFill>
                <a:latin typeface="Palatino"/>
              </a:rPr>
              <a:t>hideth</a:t>
            </a:r>
            <a:r>
              <a:rPr lang="en-US" dirty="0">
                <a:solidFill>
                  <a:schemeClr val="bg1"/>
                </a:solidFill>
                <a:latin typeface="Palatino"/>
              </a:rPr>
              <a:t> the earth, shall be taken off, and all flesh shall see me together.</a:t>
            </a:r>
          </a:p>
          <a:p>
            <a:r>
              <a:rPr lang="en-US" dirty="0">
                <a:solidFill>
                  <a:schemeClr val="bg1"/>
                </a:solidFill>
                <a:latin typeface="Palatino"/>
              </a:rPr>
              <a:t>D&amp;C 101:23</a:t>
            </a:r>
            <a:endParaRPr lang="en-US" dirty="0">
              <a:solidFill>
                <a:schemeClr val="bg1"/>
              </a:solidFill>
            </a:endParaRPr>
          </a:p>
        </p:txBody>
      </p:sp>
      <p:pic>
        <p:nvPicPr>
          <p:cNvPr id="34820" name="Picture 4" descr="Image result for jesus second coming tem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2072" y="2222766"/>
            <a:ext cx="3814243" cy="286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92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2000"/>
                                        <p:tgtEl>
                                          <p:spTgt spid="132"/>
                                        </p:tgtEl>
                                      </p:cBhvr>
                                    </p:animEffect>
                                    <p:anim calcmode="lin" valueType="num">
                                      <p:cBhvr>
                                        <p:cTn id="8" dur="2000" fill="hold"/>
                                        <p:tgtEl>
                                          <p:spTgt spid="132"/>
                                        </p:tgtEl>
                                        <p:attrNameLst>
                                          <p:attrName>ppt_w</p:attrName>
                                        </p:attrNameLst>
                                      </p:cBhvr>
                                      <p:tavLst>
                                        <p:tav tm="0" fmla="#ppt_w*sin(2.5*pi*$)">
                                          <p:val>
                                            <p:fltVal val="0"/>
                                          </p:val>
                                        </p:tav>
                                        <p:tav tm="100000">
                                          <p:val>
                                            <p:fltVal val="1"/>
                                          </p:val>
                                        </p:tav>
                                      </p:tavLst>
                                    </p:anim>
                                    <p:anim calcmode="lin" valueType="num">
                                      <p:cBhvr>
                                        <p:cTn id="9" dur="2000" fill="hold"/>
                                        <p:tgtEl>
                                          <p:spTgt spid="13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482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10" presetClass="exit" presetSubtype="0" fill="hold" grpId="1" nodeType="withEffect">
                                  <p:stCondLst>
                                    <p:cond delay="0"/>
                                  </p:stCondLst>
                                  <p:childTnLst>
                                    <p:animEffect transition="out" filter="fade">
                                      <p:cBhvr>
                                        <p:cTn id="21" dur="500"/>
                                        <p:tgtEl>
                                          <p:spTgt spid="132"/>
                                        </p:tgtEl>
                                      </p:cBhvr>
                                    </p:animEffect>
                                    <p:set>
                                      <p:cBhvr>
                                        <p:cTn id="22" dur="1" fill="hold">
                                          <p:stCondLst>
                                            <p:cond delay="499"/>
                                          </p:stCondLst>
                                        </p:cTn>
                                        <p:tgtEl>
                                          <p:spTgt spid="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2" grpId="0"/>
      <p:bldP spid="132"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2683217" y="480773"/>
            <a:ext cx="6629596" cy="3170099"/>
          </a:xfrm>
          <a:prstGeom prst="rect">
            <a:avLst/>
          </a:prstGeom>
          <a:noFill/>
        </p:spPr>
        <p:txBody>
          <a:bodyPr wrap="square" rtlCol="0">
            <a:spAutoFit/>
          </a:bodyPr>
          <a:lstStyle/>
          <a:p>
            <a:r>
              <a:rPr lang="en-US" dirty="0">
                <a:solidFill>
                  <a:schemeClr val="bg1"/>
                </a:solidFill>
              </a:rPr>
              <a:t>*</a:t>
            </a:r>
            <a:r>
              <a:rPr lang="en-US" sz="3200" b="1" dirty="0">
                <a:solidFill>
                  <a:schemeClr val="bg1"/>
                </a:solidFill>
              </a:rPr>
              <a:t>Background</a:t>
            </a:r>
            <a:r>
              <a:rPr lang="en-US" sz="3200" dirty="0">
                <a:solidFill>
                  <a:schemeClr val="bg1"/>
                </a:solidFill>
              </a:rPr>
              <a:t>:</a:t>
            </a:r>
            <a:endParaRPr lang="en-US" sz="2800" dirty="0">
              <a:solidFill>
                <a:schemeClr val="bg1"/>
              </a:solidFill>
            </a:endParaRPr>
          </a:p>
          <a:p>
            <a:endParaRPr lang="en-US" sz="2800" dirty="0">
              <a:solidFill>
                <a:schemeClr val="bg1"/>
              </a:solidFill>
            </a:endParaRPr>
          </a:p>
          <a:p>
            <a:r>
              <a:rPr lang="en-US" sz="2800" dirty="0">
                <a:solidFill>
                  <a:schemeClr val="bg1"/>
                </a:solidFill>
              </a:rPr>
              <a:t>The events occurred over a period of about 30 years, under the rule by Rome. </a:t>
            </a:r>
          </a:p>
          <a:p>
            <a:endParaRPr lang="en-US" sz="2800" dirty="0">
              <a:solidFill>
                <a:schemeClr val="bg1"/>
              </a:solidFill>
            </a:endParaRPr>
          </a:p>
          <a:p>
            <a:r>
              <a:rPr lang="en-US" sz="2800" dirty="0">
                <a:solidFill>
                  <a:schemeClr val="bg1"/>
                </a:solidFill>
              </a:rPr>
              <a:t>The Book focuses on ministries of Peter and Paul. </a:t>
            </a:r>
          </a:p>
        </p:txBody>
      </p:sp>
      <p:grpSp>
        <p:nvGrpSpPr>
          <p:cNvPr id="2" name="Group 72"/>
          <p:cNvGrpSpPr/>
          <p:nvPr/>
        </p:nvGrpSpPr>
        <p:grpSpPr>
          <a:xfrm>
            <a:off x="7467600" y="4114800"/>
            <a:ext cx="2449806" cy="2160814"/>
            <a:chOff x="260737" y="762000"/>
            <a:chExt cx="3247574" cy="2749062"/>
          </a:xfrm>
        </p:grpSpPr>
        <p:sp>
          <p:nvSpPr>
            <p:cNvPr id="74" name="Rounded Rectangle 73"/>
            <p:cNvSpPr/>
            <p:nvPr/>
          </p:nvSpPr>
          <p:spPr>
            <a:xfrm>
              <a:off x="2872638" y="1657591"/>
              <a:ext cx="515290" cy="1748307"/>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p:nvCxnSpPr>
          <p:spPr>
            <a:xfrm>
              <a:off x="2872638" y="1838451"/>
              <a:ext cx="515290" cy="452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872638" y="2260456"/>
              <a:ext cx="515290" cy="452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872638" y="2742747"/>
              <a:ext cx="515290" cy="452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1"/>
            <p:cNvGrpSpPr/>
            <p:nvPr/>
          </p:nvGrpSpPr>
          <p:grpSpPr>
            <a:xfrm>
              <a:off x="2725394" y="1451037"/>
              <a:ext cx="782917" cy="387528"/>
              <a:chOff x="838200" y="4800600"/>
              <a:chExt cx="3276600" cy="1386254"/>
            </a:xfrm>
          </p:grpSpPr>
          <p:grpSp>
            <p:nvGrpSpPr>
              <p:cNvPr id="4" name="Group 11"/>
              <p:cNvGrpSpPr/>
              <p:nvPr/>
            </p:nvGrpSpPr>
            <p:grpSpPr>
              <a:xfrm>
                <a:off x="838200" y="4800600"/>
                <a:ext cx="3276600" cy="1386254"/>
                <a:chOff x="685800" y="3581400"/>
                <a:chExt cx="3962400" cy="1676400"/>
              </a:xfrm>
            </p:grpSpPr>
            <p:sp>
              <p:nvSpPr>
                <p:cNvPr id="145" name="Rounded Rectangle 6"/>
                <p:cNvSpPr/>
                <p:nvPr/>
              </p:nvSpPr>
              <p:spPr>
                <a:xfrm rot="5400000">
                  <a:off x="2171700" y="3009900"/>
                  <a:ext cx="990600" cy="22860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21"/>
                <p:cNvSpPr/>
                <p:nvPr/>
              </p:nvSpPr>
              <p:spPr>
                <a:xfrm>
                  <a:off x="685800" y="3581400"/>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22"/>
                <p:cNvSpPr/>
                <p:nvPr/>
              </p:nvSpPr>
              <p:spPr>
                <a:xfrm>
                  <a:off x="3048000" y="3657600"/>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23"/>
                <p:cNvSpPr/>
                <p:nvPr/>
              </p:nvSpPr>
              <p:spPr>
                <a:xfrm>
                  <a:off x="3276600" y="3886200"/>
                  <a:ext cx="1206708" cy="115174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8"/>
                <p:cNvSpPr/>
                <p:nvPr/>
              </p:nvSpPr>
              <p:spPr>
                <a:xfrm>
                  <a:off x="850692" y="3843728"/>
                  <a:ext cx="1206708" cy="115174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9"/>
                <p:cNvSpPr/>
                <p:nvPr/>
              </p:nvSpPr>
              <p:spPr>
                <a:xfrm>
                  <a:off x="1003092" y="3996128"/>
                  <a:ext cx="870678" cy="815715"/>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0"/>
                <p:cNvSpPr/>
                <p:nvPr/>
              </p:nvSpPr>
              <p:spPr>
                <a:xfrm>
                  <a:off x="3448987" y="4073577"/>
                  <a:ext cx="870678" cy="815715"/>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0"/>
              <p:cNvGrpSpPr/>
              <p:nvPr/>
            </p:nvGrpSpPr>
            <p:grpSpPr>
              <a:xfrm>
                <a:off x="1747603" y="5064176"/>
                <a:ext cx="1401581" cy="445958"/>
                <a:chOff x="1131757" y="3871209"/>
                <a:chExt cx="5044191" cy="1465290"/>
              </a:xfrm>
            </p:grpSpPr>
            <p:sp>
              <p:nvSpPr>
                <p:cNvPr id="142" name="Flowchart: Or 17"/>
                <p:cNvSpPr/>
                <p:nvPr/>
              </p:nvSpPr>
              <p:spPr>
                <a:xfrm>
                  <a:off x="1131757" y="3871209"/>
                  <a:ext cx="1676400" cy="1447800"/>
                </a:xfrm>
                <a:prstGeom prst="flowChar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Or 18"/>
                <p:cNvSpPr/>
                <p:nvPr/>
              </p:nvSpPr>
              <p:spPr>
                <a:xfrm>
                  <a:off x="2819400" y="3886200"/>
                  <a:ext cx="1676400" cy="1447800"/>
                </a:xfrm>
                <a:prstGeom prst="flowChar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Or 19"/>
                <p:cNvSpPr/>
                <p:nvPr/>
              </p:nvSpPr>
              <p:spPr>
                <a:xfrm>
                  <a:off x="4499548" y="3888699"/>
                  <a:ext cx="1676400" cy="1447800"/>
                </a:xfrm>
                <a:prstGeom prst="flowChar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Trapezoid 14"/>
            <p:cNvSpPr/>
            <p:nvPr/>
          </p:nvSpPr>
          <p:spPr>
            <a:xfrm>
              <a:off x="2794744" y="3242531"/>
              <a:ext cx="658494" cy="230431"/>
            </a:xfrm>
            <a:prstGeom prst="trapezoid">
              <a:avLst>
                <a:gd name="adj" fmla="val 4106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304800" y="1209874"/>
              <a:ext cx="3180668" cy="24116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7"/>
            <p:cNvSpPr/>
            <p:nvPr/>
          </p:nvSpPr>
          <p:spPr>
            <a:xfrm>
              <a:off x="340538" y="762000"/>
              <a:ext cx="3037717" cy="447874"/>
            </a:xfrm>
            <a:prstGeom prst="triangle">
              <a:avLst>
                <a:gd name="adj" fmla="val 5000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hord 8"/>
            <p:cNvSpPr/>
            <p:nvPr/>
          </p:nvSpPr>
          <p:spPr>
            <a:xfrm rot="8225448">
              <a:off x="1525765" y="908631"/>
              <a:ext cx="730619" cy="660439"/>
            </a:xfrm>
            <a:prstGeom prst="chord">
              <a:avLst>
                <a:gd name="adj1" fmla="val 2700000"/>
                <a:gd name="adj2" fmla="val 13142446"/>
              </a:avLst>
            </a:prstGeom>
            <a:solidFill>
              <a:srgbClr val="FFD0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64"/>
            <p:cNvGrpSpPr/>
            <p:nvPr/>
          </p:nvGrpSpPr>
          <p:grpSpPr>
            <a:xfrm>
              <a:off x="260737" y="1396303"/>
              <a:ext cx="782917" cy="2060331"/>
              <a:chOff x="342380" y="1412631"/>
              <a:chExt cx="782917" cy="2060331"/>
            </a:xfrm>
          </p:grpSpPr>
          <p:sp>
            <p:nvSpPr>
              <p:cNvPr id="122" name="Rounded Rectangle 3"/>
              <p:cNvSpPr/>
              <p:nvPr/>
            </p:nvSpPr>
            <p:spPr>
              <a:xfrm>
                <a:off x="478203" y="1657591"/>
                <a:ext cx="515290" cy="1748307"/>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3"/>
              <p:cNvCxnSpPr/>
              <p:nvPr/>
            </p:nvCxnSpPr>
            <p:spPr>
              <a:xfrm>
                <a:off x="478203" y="1838451"/>
                <a:ext cx="515290" cy="452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4"/>
              <p:cNvCxnSpPr/>
              <p:nvPr/>
            </p:nvCxnSpPr>
            <p:spPr>
              <a:xfrm>
                <a:off x="478203" y="2260456"/>
                <a:ext cx="515290" cy="452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78203" y="2742747"/>
                <a:ext cx="515290" cy="452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rapezoid 125"/>
              <p:cNvSpPr/>
              <p:nvPr/>
            </p:nvSpPr>
            <p:spPr>
              <a:xfrm>
                <a:off x="400309" y="3242531"/>
                <a:ext cx="658494" cy="230431"/>
              </a:xfrm>
              <a:prstGeom prst="trapezoid">
                <a:avLst>
                  <a:gd name="adj" fmla="val 4106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1"/>
              <p:cNvGrpSpPr/>
              <p:nvPr/>
            </p:nvGrpSpPr>
            <p:grpSpPr>
              <a:xfrm>
                <a:off x="342380" y="1412631"/>
                <a:ext cx="782917" cy="387528"/>
                <a:chOff x="838200" y="4800600"/>
                <a:chExt cx="3276600" cy="1386254"/>
              </a:xfrm>
            </p:grpSpPr>
            <p:grpSp>
              <p:nvGrpSpPr>
                <p:cNvPr id="8" name="Group 11"/>
                <p:cNvGrpSpPr/>
                <p:nvPr/>
              </p:nvGrpSpPr>
              <p:grpSpPr>
                <a:xfrm>
                  <a:off x="838200" y="4800600"/>
                  <a:ext cx="3276600" cy="1386254"/>
                  <a:chOff x="685800" y="3581400"/>
                  <a:chExt cx="3962400" cy="1676400"/>
                </a:xfrm>
              </p:grpSpPr>
              <p:sp>
                <p:nvSpPr>
                  <p:cNvPr id="133" name="Rounded Rectangle 6"/>
                  <p:cNvSpPr/>
                  <p:nvPr/>
                </p:nvSpPr>
                <p:spPr>
                  <a:xfrm rot="5400000">
                    <a:off x="2171700" y="3009900"/>
                    <a:ext cx="990600" cy="22860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685800" y="3581400"/>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048000" y="3657600"/>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3276600" y="3886200"/>
                    <a:ext cx="1206708" cy="115174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8"/>
                  <p:cNvSpPr/>
                  <p:nvPr/>
                </p:nvSpPr>
                <p:spPr>
                  <a:xfrm>
                    <a:off x="850692" y="3843728"/>
                    <a:ext cx="1206708" cy="115174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9"/>
                  <p:cNvSpPr/>
                  <p:nvPr/>
                </p:nvSpPr>
                <p:spPr>
                  <a:xfrm>
                    <a:off x="1003092" y="3996128"/>
                    <a:ext cx="870678" cy="815715"/>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0"/>
                  <p:cNvSpPr/>
                  <p:nvPr/>
                </p:nvSpPr>
                <p:spPr>
                  <a:xfrm>
                    <a:off x="3448987" y="4073577"/>
                    <a:ext cx="870678" cy="815715"/>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0"/>
                <p:cNvGrpSpPr/>
                <p:nvPr/>
              </p:nvGrpSpPr>
              <p:grpSpPr>
                <a:xfrm>
                  <a:off x="1747603" y="5064176"/>
                  <a:ext cx="1401581" cy="445958"/>
                  <a:chOff x="1131757" y="3871209"/>
                  <a:chExt cx="5044191" cy="1465290"/>
                </a:xfrm>
              </p:grpSpPr>
              <p:sp>
                <p:nvSpPr>
                  <p:cNvPr id="130" name="Flowchart: Or 129"/>
                  <p:cNvSpPr/>
                  <p:nvPr/>
                </p:nvSpPr>
                <p:spPr>
                  <a:xfrm>
                    <a:off x="1131757" y="3871209"/>
                    <a:ext cx="1676400" cy="1447800"/>
                  </a:xfrm>
                  <a:prstGeom prst="flowChar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Or 130"/>
                  <p:cNvSpPr/>
                  <p:nvPr/>
                </p:nvSpPr>
                <p:spPr>
                  <a:xfrm>
                    <a:off x="2819400" y="3886200"/>
                    <a:ext cx="1676400" cy="1447800"/>
                  </a:xfrm>
                  <a:prstGeom prst="flowChar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Or 131"/>
                  <p:cNvSpPr/>
                  <p:nvPr/>
                </p:nvSpPr>
                <p:spPr>
                  <a:xfrm>
                    <a:off x="4499548" y="3888699"/>
                    <a:ext cx="1676400" cy="1447800"/>
                  </a:xfrm>
                  <a:prstGeom prst="flowChar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 name="Group 165"/>
            <p:cNvGrpSpPr/>
            <p:nvPr/>
          </p:nvGrpSpPr>
          <p:grpSpPr>
            <a:xfrm>
              <a:off x="1071723" y="1428960"/>
              <a:ext cx="782917" cy="2060331"/>
              <a:chOff x="342380" y="1412631"/>
              <a:chExt cx="782917" cy="2060331"/>
            </a:xfrm>
          </p:grpSpPr>
          <p:sp>
            <p:nvSpPr>
              <p:cNvPr id="104" name="Rounded Rectangle 3"/>
              <p:cNvSpPr/>
              <p:nvPr/>
            </p:nvSpPr>
            <p:spPr>
              <a:xfrm>
                <a:off x="478203" y="1657591"/>
                <a:ext cx="515290" cy="1748307"/>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3"/>
              <p:cNvCxnSpPr/>
              <p:nvPr/>
            </p:nvCxnSpPr>
            <p:spPr>
              <a:xfrm>
                <a:off x="478203" y="1838451"/>
                <a:ext cx="515290" cy="452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4"/>
              <p:cNvCxnSpPr/>
              <p:nvPr/>
            </p:nvCxnSpPr>
            <p:spPr>
              <a:xfrm>
                <a:off x="478203" y="2260456"/>
                <a:ext cx="515290" cy="452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78203" y="2742747"/>
                <a:ext cx="515290" cy="452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rapezoid 107"/>
              <p:cNvSpPr/>
              <p:nvPr/>
            </p:nvSpPr>
            <p:spPr>
              <a:xfrm>
                <a:off x="400309" y="3242531"/>
                <a:ext cx="658494" cy="230431"/>
              </a:xfrm>
              <a:prstGeom prst="trapezoid">
                <a:avLst>
                  <a:gd name="adj" fmla="val 4106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1"/>
              <p:cNvGrpSpPr/>
              <p:nvPr/>
            </p:nvGrpSpPr>
            <p:grpSpPr>
              <a:xfrm>
                <a:off x="342380" y="1412631"/>
                <a:ext cx="782917" cy="387528"/>
                <a:chOff x="838200" y="4800600"/>
                <a:chExt cx="3276600" cy="1386254"/>
              </a:xfrm>
            </p:grpSpPr>
            <p:grpSp>
              <p:nvGrpSpPr>
                <p:cNvPr id="12" name="Group 11"/>
                <p:cNvGrpSpPr/>
                <p:nvPr/>
              </p:nvGrpSpPr>
              <p:grpSpPr>
                <a:xfrm>
                  <a:off x="838200" y="4800600"/>
                  <a:ext cx="3276600" cy="1386254"/>
                  <a:chOff x="685800" y="3581400"/>
                  <a:chExt cx="3962400" cy="1676400"/>
                </a:xfrm>
              </p:grpSpPr>
              <p:sp>
                <p:nvSpPr>
                  <p:cNvPr id="115" name="Rounded Rectangle 6"/>
                  <p:cNvSpPr/>
                  <p:nvPr/>
                </p:nvSpPr>
                <p:spPr>
                  <a:xfrm rot="5400000">
                    <a:off x="2171700" y="3009900"/>
                    <a:ext cx="990600" cy="22860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85800" y="3581400"/>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048000" y="3657600"/>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76600" y="3886200"/>
                    <a:ext cx="1206708" cy="115174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8"/>
                  <p:cNvSpPr/>
                  <p:nvPr/>
                </p:nvSpPr>
                <p:spPr>
                  <a:xfrm>
                    <a:off x="850692" y="3843728"/>
                    <a:ext cx="1206708" cy="115174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9"/>
                  <p:cNvSpPr/>
                  <p:nvPr/>
                </p:nvSpPr>
                <p:spPr>
                  <a:xfrm>
                    <a:off x="1003092" y="3996128"/>
                    <a:ext cx="870678" cy="815715"/>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0"/>
                  <p:cNvSpPr/>
                  <p:nvPr/>
                </p:nvSpPr>
                <p:spPr>
                  <a:xfrm>
                    <a:off x="3448987" y="4073577"/>
                    <a:ext cx="870678" cy="815715"/>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0"/>
                <p:cNvGrpSpPr/>
                <p:nvPr/>
              </p:nvGrpSpPr>
              <p:grpSpPr>
                <a:xfrm>
                  <a:off x="1747603" y="5064176"/>
                  <a:ext cx="1401581" cy="445958"/>
                  <a:chOff x="1131757" y="3871209"/>
                  <a:chExt cx="5044191" cy="1465290"/>
                </a:xfrm>
              </p:grpSpPr>
              <p:sp>
                <p:nvSpPr>
                  <p:cNvPr id="112" name="Flowchart: Or 111"/>
                  <p:cNvSpPr/>
                  <p:nvPr/>
                </p:nvSpPr>
                <p:spPr>
                  <a:xfrm>
                    <a:off x="1131757" y="3871209"/>
                    <a:ext cx="1676400" cy="1447800"/>
                  </a:xfrm>
                  <a:prstGeom prst="flowChar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Or 112"/>
                  <p:cNvSpPr/>
                  <p:nvPr/>
                </p:nvSpPr>
                <p:spPr>
                  <a:xfrm>
                    <a:off x="2819400" y="3886200"/>
                    <a:ext cx="1676400" cy="1447800"/>
                  </a:xfrm>
                  <a:prstGeom prst="flowChar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Or 113"/>
                  <p:cNvSpPr/>
                  <p:nvPr/>
                </p:nvSpPr>
                <p:spPr>
                  <a:xfrm>
                    <a:off x="4499548" y="3888699"/>
                    <a:ext cx="1676400" cy="1447800"/>
                  </a:xfrm>
                  <a:prstGeom prst="flowChar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 name="Group 184"/>
            <p:cNvGrpSpPr/>
            <p:nvPr/>
          </p:nvGrpSpPr>
          <p:grpSpPr>
            <a:xfrm>
              <a:off x="1882708" y="1450731"/>
              <a:ext cx="782917" cy="2060331"/>
              <a:chOff x="342380" y="1412631"/>
              <a:chExt cx="782917" cy="2060331"/>
            </a:xfrm>
          </p:grpSpPr>
          <p:sp>
            <p:nvSpPr>
              <p:cNvPr id="86" name="Rounded Rectangle 3"/>
              <p:cNvSpPr/>
              <p:nvPr/>
            </p:nvSpPr>
            <p:spPr>
              <a:xfrm>
                <a:off x="478203" y="1657591"/>
                <a:ext cx="515290" cy="1748307"/>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13"/>
              <p:cNvCxnSpPr/>
              <p:nvPr/>
            </p:nvCxnSpPr>
            <p:spPr>
              <a:xfrm>
                <a:off x="478203" y="1838451"/>
                <a:ext cx="515290" cy="452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14"/>
              <p:cNvCxnSpPr/>
              <p:nvPr/>
            </p:nvCxnSpPr>
            <p:spPr>
              <a:xfrm>
                <a:off x="478203" y="2260456"/>
                <a:ext cx="515290" cy="452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78203" y="2742747"/>
                <a:ext cx="515290" cy="452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rapezoid 89"/>
              <p:cNvSpPr/>
              <p:nvPr/>
            </p:nvSpPr>
            <p:spPr>
              <a:xfrm>
                <a:off x="400309" y="3242531"/>
                <a:ext cx="658494" cy="230431"/>
              </a:xfrm>
              <a:prstGeom prst="trapezoid">
                <a:avLst>
                  <a:gd name="adj" fmla="val 4106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1"/>
              <p:cNvGrpSpPr/>
              <p:nvPr/>
            </p:nvGrpSpPr>
            <p:grpSpPr>
              <a:xfrm>
                <a:off x="342380" y="1412631"/>
                <a:ext cx="782917" cy="387528"/>
                <a:chOff x="838200" y="4800600"/>
                <a:chExt cx="3276600" cy="1386254"/>
              </a:xfrm>
            </p:grpSpPr>
            <p:grpSp>
              <p:nvGrpSpPr>
                <p:cNvPr id="16" name="Group 11"/>
                <p:cNvGrpSpPr/>
                <p:nvPr/>
              </p:nvGrpSpPr>
              <p:grpSpPr>
                <a:xfrm>
                  <a:off x="838200" y="4800600"/>
                  <a:ext cx="3276600" cy="1386254"/>
                  <a:chOff x="685800" y="3581400"/>
                  <a:chExt cx="3962400" cy="1676400"/>
                </a:xfrm>
              </p:grpSpPr>
              <p:sp>
                <p:nvSpPr>
                  <p:cNvPr id="97" name="Rounded Rectangle 6"/>
                  <p:cNvSpPr/>
                  <p:nvPr/>
                </p:nvSpPr>
                <p:spPr>
                  <a:xfrm rot="5400000">
                    <a:off x="2171700" y="3009900"/>
                    <a:ext cx="990600" cy="22860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85800" y="3581400"/>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048000" y="3657600"/>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276600" y="3886200"/>
                    <a:ext cx="1206708" cy="115174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8"/>
                  <p:cNvSpPr/>
                  <p:nvPr/>
                </p:nvSpPr>
                <p:spPr>
                  <a:xfrm>
                    <a:off x="850692" y="3843728"/>
                    <a:ext cx="1206708" cy="115174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9"/>
                  <p:cNvSpPr/>
                  <p:nvPr/>
                </p:nvSpPr>
                <p:spPr>
                  <a:xfrm>
                    <a:off x="1003092" y="3996128"/>
                    <a:ext cx="870678" cy="815715"/>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
                  <p:cNvSpPr/>
                  <p:nvPr/>
                </p:nvSpPr>
                <p:spPr>
                  <a:xfrm>
                    <a:off x="3448987" y="4073577"/>
                    <a:ext cx="870678" cy="815715"/>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0"/>
                <p:cNvGrpSpPr/>
                <p:nvPr/>
              </p:nvGrpSpPr>
              <p:grpSpPr>
                <a:xfrm>
                  <a:off x="1747603" y="5064176"/>
                  <a:ext cx="1401581" cy="445958"/>
                  <a:chOff x="1131757" y="3871209"/>
                  <a:chExt cx="5044191" cy="1465290"/>
                </a:xfrm>
              </p:grpSpPr>
              <p:sp>
                <p:nvSpPr>
                  <p:cNvPr id="94" name="Flowchart: Or 93"/>
                  <p:cNvSpPr/>
                  <p:nvPr/>
                </p:nvSpPr>
                <p:spPr>
                  <a:xfrm>
                    <a:off x="1131757" y="3871209"/>
                    <a:ext cx="1676400" cy="1447800"/>
                  </a:xfrm>
                  <a:prstGeom prst="flowChar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Or 94"/>
                  <p:cNvSpPr/>
                  <p:nvPr/>
                </p:nvSpPr>
                <p:spPr>
                  <a:xfrm>
                    <a:off x="2819400" y="3886200"/>
                    <a:ext cx="1676400" cy="1447800"/>
                  </a:xfrm>
                  <a:prstGeom prst="flowChar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Or 95"/>
                  <p:cNvSpPr/>
                  <p:nvPr/>
                </p:nvSpPr>
                <p:spPr>
                  <a:xfrm>
                    <a:off x="4499548" y="3888699"/>
                    <a:ext cx="1676400" cy="1447800"/>
                  </a:xfrm>
                  <a:prstGeom prst="flowChartO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52" name="TextBox 151"/>
          <p:cNvSpPr txBox="1"/>
          <p:nvPr/>
        </p:nvSpPr>
        <p:spPr>
          <a:xfrm>
            <a:off x="2161008" y="4768779"/>
            <a:ext cx="5154700" cy="1384995"/>
          </a:xfrm>
          <a:prstGeom prst="rect">
            <a:avLst/>
          </a:prstGeom>
          <a:noFill/>
        </p:spPr>
        <p:txBody>
          <a:bodyPr wrap="square" rtlCol="0">
            <a:spAutoFit/>
          </a:bodyPr>
          <a:lstStyle/>
          <a:p>
            <a:r>
              <a:rPr lang="en-US" sz="2800" dirty="0">
                <a:solidFill>
                  <a:schemeClr val="bg1"/>
                </a:solidFill>
              </a:rPr>
              <a:t>Acts concludes about A.D. 62 with an account of Paul’s preaching at Rome while under house arrest. </a:t>
            </a:r>
          </a:p>
        </p:txBody>
      </p:sp>
      <p:grpSp>
        <p:nvGrpSpPr>
          <p:cNvPr id="128" name="Group 94"/>
          <p:cNvGrpSpPr/>
          <p:nvPr/>
        </p:nvGrpSpPr>
        <p:grpSpPr>
          <a:xfrm>
            <a:off x="632784" y="594092"/>
            <a:ext cx="1713156" cy="3732233"/>
            <a:chOff x="4405860" y="139189"/>
            <a:chExt cx="2861871" cy="6475262"/>
          </a:xfrm>
        </p:grpSpPr>
        <p:grpSp>
          <p:nvGrpSpPr>
            <p:cNvPr id="129" name="Group 86"/>
            <p:cNvGrpSpPr/>
            <p:nvPr/>
          </p:nvGrpSpPr>
          <p:grpSpPr>
            <a:xfrm rot="2107423">
              <a:off x="4802579" y="139189"/>
              <a:ext cx="743864" cy="1806453"/>
              <a:chOff x="7696200" y="914400"/>
              <a:chExt cx="685800" cy="2438400"/>
            </a:xfrm>
          </p:grpSpPr>
          <p:sp>
            <p:nvSpPr>
              <p:cNvPr id="196" name="Moon 195"/>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87"/>
            <p:cNvGrpSpPr/>
            <p:nvPr/>
          </p:nvGrpSpPr>
          <p:grpSpPr>
            <a:xfrm rot="19262140" flipH="1">
              <a:off x="6126313" y="231425"/>
              <a:ext cx="743864" cy="1645187"/>
              <a:chOff x="7696200" y="914400"/>
              <a:chExt cx="685800" cy="2438400"/>
            </a:xfrm>
          </p:grpSpPr>
          <p:sp>
            <p:nvSpPr>
              <p:cNvPr id="192" name="Moon 19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47"/>
            <p:cNvGrpSpPr/>
            <p:nvPr/>
          </p:nvGrpSpPr>
          <p:grpSpPr>
            <a:xfrm rot="562843">
              <a:off x="5697438" y="5840305"/>
              <a:ext cx="666047" cy="774146"/>
              <a:chOff x="6106804" y="4039302"/>
              <a:chExt cx="666047" cy="774146"/>
            </a:xfrm>
          </p:grpSpPr>
          <p:sp>
            <p:nvSpPr>
              <p:cNvPr id="189" name="Oval 188"/>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47"/>
            <p:cNvGrpSpPr/>
            <p:nvPr/>
          </p:nvGrpSpPr>
          <p:grpSpPr>
            <a:xfrm rot="2613352">
              <a:off x="5128037" y="5761712"/>
              <a:ext cx="666047" cy="774146"/>
              <a:chOff x="6106804" y="4039302"/>
              <a:chExt cx="666047" cy="774146"/>
            </a:xfrm>
          </p:grpSpPr>
          <p:sp>
            <p:nvSpPr>
              <p:cNvPr id="186" name="Oval 18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Oval 153"/>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57"/>
            <p:cNvGrpSpPr/>
            <p:nvPr/>
          </p:nvGrpSpPr>
          <p:grpSpPr>
            <a:xfrm>
              <a:off x="4953000" y="5334000"/>
              <a:ext cx="1828800" cy="609600"/>
              <a:chOff x="1371600" y="3962400"/>
              <a:chExt cx="6705600" cy="2057400"/>
            </a:xfrm>
          </p:grpSpPr>
          <p:grpSp>
            <p:nvGrpSpPr>
              <p:cNvPr id="173" name="Group 195"/>
              <p:cNvGrpSpPr/>
              <p:nvPr/>
            </p:nvGrpSpPr>
            <p:grpSpPr>
              <a:xfrm>
                <a:off x="1371600" y="3962400"/>
                <a:ext cx="1676400" cy="2057400"/>
                <a:chOff x="1371600" y="3962400"/>
                <a:chExt cx="1676400" cy="2057400"/>
              </a:xfrm>
            </p:grpSpPr>
            <p:sp>
              <p:nvSpPr>
                <p:cNvPr id="184" name="Right Arrow Callout 18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Quad Arrow 18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96"/>
              <p:cNvGrpSpPr/>
              <p:nvPr/>
            </p:nvGrpSpPr>
            <p:grpSpPr>
              <a:xfrm>
                <a:off x="3048000" y="3962400"/>
                <a:ext cx="1676400" cy="2057400"/>
                <a:chOff x="1371600" y="3962400"/>
                <a:chExt cx="1676400" cy="2057400"/>
              </a:xfrm>
            </p:grpSpPr>
            <p:sp>
              <p:nvSpPr>
                <p:cNvPr id="181" name="Right Arrow Callout 18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18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99"/>
              <p:cNvGrpSpPr/>
              <p:nvPr/>
            </p:nvGrpSpPr>
            <p:grpSpPr>
              <a:xfrm>
                <a:off x="4724400" y="3962400"/>
                <a:ext cx="1676400" cy="2057400"/>
                <a:chOff x="1371600" y="3962400"/>
                <a:chExt cx="1676400" cy="2057400"/>
              </a:xfrm>
            </p:grpSpPr>
            <p:sp>
              <p:nvSpPr>
                <p:cNvPr id="179" name="Right Arrow Callout 17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Quad Arrow 179"/>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202"/>
              <p:cNvGrpSpPr/>
              <p:nvPr/>
            </p:nvGrpSpPr>
            <p:grpSpPr>
              <a:xfrm>
                <a:off x="6400800" y="3962400"/>
                <a:ext cx="1676400" cy="2057400"/>
                <a:chOff x="1371600" y="3962400"/>
                <a:chExt cx="1676400" cy="2057400"/>
              </a:xfrm>
            </p:grpSpPr>
            <p:sp>
              <p:nvSpPr>
                <p:cNvPr id="177" name="Right Arrow Callout 17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17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0" name="Cloud 169"/>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Delay 170"/>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9312813" y="442107"/>
            <a:ext cx="1431468" cy="3628673"/>
            <a:chOff x="5199743" y="533154"/>
            <a:chExt cx="1886857" cy="4783054"/>
          </a:xfrm>
        </p:grpSpPr>
        <p:grpSp>
          <p:nvGrpSpPr>
            <p:cNvPr id="159" name="Group 158"/>
            <p:cNvGrpSpPr/>
            <p:nvPr/>
          </p:nvGrpSpPr>
          <p:grpSpPr>
            <a:xfrm>
              <a:off x="5199743" y="793067"/>
              <a:ext cx="1886857" cy="4523141"/>
              <a:chOff x="5199743" y="793067"/>
              <a:chExt cx="1886857" cy="4523141"/>
            </a:xfrm>
          </p:grpSpPr>
          <p:sp>
            <p:nvSpPr>
              <p:cNvPr id="162" name="Round Diagonal Corner Rectangle 161"/>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 Diagonal Corner Rectangle 182"/>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33"/>
              <p:cNvGrpSpPr/>
              <p:nvPr/>
            </p:nvGrpSpPr>
            <p:grpSpPr>
              <a:xfrm rot="2754858">
                <a:off x="5674192" y="4718893"/>
                <a:ext cx="448734" cy="745895"/>
                <a:chOff x="1676400" y="2133600"/>
                <a:chExt cx="1447800" cy="2088845"/>
              </a:xfrm>
            </p:grpSpPr>
            <p:sp>
              <p:nvSpPr>
                <p:cNvPr id="219" name="Oval 218"/>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45"/>
              <p:cNvGrpSpPr/>
              <p:nvPr/>
            </p:nvGrpSpPr>
            <p:grpSpPr>
              <a:xfrm rot="18845142" flipH="1">
                <a:off x="6055984" y="4618707"/>
                <a:ext cx="488027" cy="752549"/>
                <a:chOff x="1676400" y="2133600"/>
                <a:chExt cx="1447800" cy="2088845"/>
              </a:xfrm>
            </p:grpSpPr>
            <p:sp>
              <p:nvSpPr>
                <p:cNvPr id="216" name="Oval 215"/>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49"/>
              <p:cNvGrpSpPr/>
              <p:nvPr/>
            </p:nvGrpSpPr>
            <p:grpSpPr>
              <a:xfrm>
                <a:off x="5199743" y="2466218"/>
                <a:ext cx="1886857" cy="2489323"/>
                <a:chOff x="4419600" y="2060454"/>
                <a:chExt cx="3045502" cy="4187946"/>
              </a:xfrm>
            </p:grpSpPr>
            <p:sp>
              <p:nvSpPr>
                <p:cNvPr id="207" name="Oval 206"/>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Isosceles Triangle 211"/>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5" name="Round Diagonal Corner Rectangle 204"/>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Freeform 159"/>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1" name="Rectangle 160"/>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281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4" end="4"/>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wipe(down)">
                                      <p:cBhvr>
                                        <p:cTn id="13" dur="580">
                                          <p:stCondLst>
                                            <p:cond delay="0"/>
                                          </p:stCondLst>
                                        </p:cTn>
                                        <p:tgtEl>
                                          <p:spTgt spid="128"/>
                                        </p:tgtEl>
                                      </p:cBhvr>
                                    </p:animEffect>
                                    <p:anim calcmode="lin" valueType="num">
                                      <p:cBhvr>
                                        <p:cTn id="14" dur="1822" tmFilter="0,0; 0.14,0.36; 0.43,0.73; 0.71,0.91; 1.0,1.0">
                                          <p:stCondLst>
                                            <p:cond delay="0"/>
                                          </p:stCondLst>
                                        </p:cTn>
                                        <p:tgtEl>
                                          <p:spTgt spid="12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8"/>
                                        </p:tgtEl>
                                        <p:attrNameLst>
                                          <p:attrName>ppt_y</p:attrName>
                                        </p:attrNameLst>
                                      </p:cBhvr>
                                      <p:tavLst>
                                        <p:tav tm="0" fmla="#ppt_y-sin(pi*$)/81">
                                          <p:val>
                                            <p:fltVal val="0"/>
                                          </p:val>
                                        </p:tav>
                                        <p:tav tm="100000">
                                          <p:val>
                                            <p:fltVal val="1"/>
                                          </p:val>
                                        </p:tav>
                                      </p:tavLst>
                                    </p:anim>
                                    <p:animScale>
                                      <p:cBhvr>
                                        <p:cTn id="19" dur="26">
                                          <p:stCondLst>
                                            <p:cond delay="650"/>
                                          </p:stCondLst>
                                        </p:cTn>
                                        <p:tgtEl>
                                          <p:spTgt spid="128"/>
                                        </p:tgtEl>
                                      </p:cBhvr>
                                      <p:to x="100000" y="60000"/>
                                    </p:animScale>
                                    <p:animScale>
                                      <p:cBhvr>
                                        <p:cTn id="20" dur="166" decel="50000">
                                          <p:stCondLst>
                                            <p:cond delay="676"/>
                                          </p:stCondLst>
                                        </p:cTn>
                                        <p:tgtEl>
                                          <p:spTgt spid="128"/>
                                        </p:tgtEl>
                                      </p:cBhvr>
                                      <p:to x="100000" y="100000"/>
                                    </p:animScale>
                                    <p:animScale>
                                      <p:cBhvr>
                                        <p:cTn id="21" dur="26">
                                          <p:stCondLst>
                                            <p:cond delay="1312"/>
                                          </p:stCondLst>
                                        </p:cTn>
                                        <p:tgtEl>
                                          <p:spTgt spid="128"/>
                                        </p:tgtEl>
                                      </p:cBhvr>
                                      <p:to x="100000" y="80000"/>
                                    </p:animScale>
                                    <p:animScale>
                                      <p:cBhvr>
                                        <p:cTn id="22" dur="166" decel="50000">
                                          <p:stCondLst>
                                            <p:cond delay="1338"/>
                                          </p:stCondLst>
                                        </p:cTn>
                                        <p:tgtEl>
                                          <p:spTgt spid="128"/>
                                        </p:tgtEl>
                                      </p:cBhvr>
                                      <p:to x="100000" y="100000"/>
                                    </p:animScale>
                                    <p:animScale>
                                      <p:cBhvr>
                                        <p:cTn id="23" dur="26">
                                          <p:stCondLst>
                                            <p:cond delay="1642"/>
                                          </p:stCondLst>
                                        </p:cTn>
                                        <p:tgtEl>
                                          <p:spTgt spid="128"/>
                                        </p:tgtEl>
                                      </p:cBhvr>
                                      <p:to x="100000" y="90000"/>
                                    </p:animScale>
                                    <p:animScale>
                                      <p:cBhvr>
                                        <p:cTn id="24" dur="166" decel="50000">
                                          <p:stCondLst>
                                            <p:cond delay="1668"/>
                                          </p:stCondLst>
                                        </p:cTn>
                                        <p:tgtEl>
                                          <p:spTgt spid="128"/>
                                        </p:tgtEl>
                                      </p:cBhvr>
                                      <p:to x="100000" y="100000"/>
                                    </p:animScale>
                                    <p:animScale>
                                      <p:cBhvr>
                                        <p:cTn id="25" dur="26">
                                          <p:stCondLst>
                                            <p:cond delay="1808"/>
                                          </p:stCondLst>
                                        </p:cTn>
                                        <p:tgtEl>
                                          <p:spTgt spid="128"/>
                                        </p:tgtEl>
                                      </p:cBhvr>
                                      <p:to x="100000" y="95000"/>
                                    </p:animScale>
                                    <p:animScale>
                                      <p:cBhvr>
                                        <p:cTn id="26" dur="166" decel="50000">
                                          <p:stCondLst>
                                            <p:cond delay="1834"/>
                                          </p:stCondLst>
                                        </p:cTn>
                                        <p:tgtEl>
                                          <p:spTgt spid="128"/>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158"/>
                                        </p:tgtEl>
                                        <p:attrNameLst>
                                          <p:attrName>style.visibility</p:attrName>
                                        </p:attrNameLst>
                                      </p:cBhvr>
                                      <p:to>
                                        <p:strVal val="visible"/>
                                      </p:to>
                                    </p:set>
                                    <p:animEffect transition="in" filter="wipe(down)">
                                      <p:cBhvr>
                                        <p:cTn id="29" dur="580">
                                          <p:stCondLst>
                                            <p:cond delay="0"/>
                                          </p:stCondLst>
                                        </p:cTn>
                                        <p:tgtEl>
                                          <p:spTgt spid="158"/>
                                        </p:tgtEl>
                                      </p:cBhvr>
                                    </p:animEffect>
                                    <p:anim calcmode="lin" valueType="num">
                                      <p:cBhvr>
                                        <p:cTn id="30" dur="1822" tmFilter="0,0; 0.14,0.36; 0.43,0.73; 0.71,0.91; 1.0,1.0">
                                          <p:stCondLst>
                                            <p:cond delay="0"/>
                                          </p:stCondLst>
                                        </p:cTn>
                                        <p:tgtEl>
                                          <p:spTgt spid="15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5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5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5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58"/>
                                        </p:tgtEl>
                                        <p:attrNameLst>
                                          <p:attrName>ppt_y</p:attrName>
                                        </p:attrNameLst>
                                      </p:cBhvr>
                                      <p:tavLst>
                                        <p:tav tm="0" fmla="#ppt_y-sin(pi*$)/81">
                                          <p:val>
                                            <p:fltVal val="0"/>
                                          </p:val>
                                        </p:tav>
                                        <p:tav tm="100000">
                                          <p:val>
                                            <p:fltVal val="1"/>
                                          </p:val>
                                        </p:tav>
                                      </p:tavLst>
                                    </p:anim>
                                    <p:animScale>
                                      <p:cBhvr>
                                        <p:cTn id="35" dur="26">
                                          <p:stCondLst>
                                            <p:cond delay="650"/>
                                          </p:stCondLst>
                                        </p:cTn>
                                        <p:tgtEl>
                                          <p:spTgt spid="158"/>
                                        </p:tgtEl>
                                      </p:cBhvr>
                                      <p:to x="100000" y="60000"/>
                                    </p:animScale>
                                    <p:animScale>
                                      <p:cBhvr>
                                        <p:cTn id="36" dur="166" decel="50000">
                                          <p:stCondLst>
                                            <p:cond delay="676"/>
                                          </p:stCondLst>
                                        </p:cTn>
                                        <p:tgtEl>
                                          <p:spTgt spid="158"/>
                                        </p:tgtEl>
                                      </p:cBhvr>
                                      <p:to x="100000" y="100000"/>
                                    </p:animScale>
                                    <p:animScale>
                                      <p:cBhvr>
                                        <p:cTn id="37" dur="26">
                                          <p:stCondLst>
                                            <p:cond delay="1312"/>
                                          </p:stCondLst>
                                        </p:cTn>
                                        <p:tgtEl>
                                          <p:spTgt spid="158"/>
                                        </p:tgtEl>
                                      </p:cBhvr>
                                      <p:to x="100000" y="80000"/>
                                    </p:animScale>
                                    <p:animScale>
                                      <p:cBhvr>
                                        <p:cTn id="38" dur="166" decel="50000">
                                          <p:stCondLst>
                                            <p:cond delay="1338"/>
                                          </p:stCondLst>
                                        </p:cTn>
                                        <p:tgtEl>
                                          <p:spTgt spid="158"/>
                                        </p:tgtEl>
                                      </p:cBhvr>
                                      <p:to x="100000" y="100000"/>
                                    </p:animScale>
                                    <p:animScale>
                                      <p:cBhvr>
                                        <p:cTn id="39" dur="26">
                                          <p:stCondLst>
                                            <p:cond delay="1642"/>
                                          </p:stCondLst>
                                        </p:cTn>
                                        <p:tgtEl>
                                          <p:spTgt spid="158"/>
                                        </p:tgtEl>
                                      </p:cBhvr>
                                      <p:to x="100000" y="90000"/>
                                    </p:animScale>
                                    <p:animScale>
                                      <p:cBhvr>
                                        <p:cTn id="40" dur="166" decel="50000">
                                          <p:stCondLst>
                                            <p:cond delay="1668"/>
                                          </p:stCondLst>
                                        </p:cTn>
                                        <p:tgtEl>
                                          <p:spTgt spid="158"/>
                                        </p:tgtEl>
                                      </p:cBhvr>
                                      <p:to x="100000" y="100000"/>
                                    </p:animScale>
                                    <p:animScale>
                                      <p:cBhvr>
                                        <p:cTn id="41" dur="26">
                                          <p:stCondLst>
                                            <p:cond delay="1808"/>
                                          </p:stCondLst>
                                        </p:cTn>
                                        <p:tgtEl>
                                          <p:spTgt spid="158"/>
                                        </p:tgtEl>
                                      </p:cBhvr>
                                      <p:to x="100000" y="95000"/>
                                    </p:animScale>
                                    <p:animScale>
                                      <p:cBhvr>
                                        <p:cTn id="42" dur="166" decel="50000">
                                          <p:stCondLst>
                                            <p:cond delay="1834"/>
                                          </p:stCondLst>
                                        </p:cTn>
                                        <p:tgtEl>
                                          <p:spTgt spid="158"/>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94953" y="1041554"/>
            <a:ext cx="10062692" cy="1569660"/>
          </a:xfrm>
          <a:prstGeom prst="rect">
            <a:avLst/>
          </a:prstGeom>
        </p:spPr>
        <p:txBody>
          <a:bodyPr wrap="square">
            <a:spAutoFit/>
          </a:bodyPr>
          <a:lstStyle/>
          <a:p>
            <a:pPr fontAlgn="base"/>
            <a:r>
              <a:rPr lang="en-US" sz="3200" dirty="0">
                <a:solidFill>
                  <a:srgbClr val="FFFF00"/>
                </a:solidFill>
                <a:latin typeface="Open Sans"/>
              </a:rPr>
              <a:t>Because Jesus Christ will be in disguise when He comes again, most people will not realize that the Second Coming has occurred.</a:t>
            </a:r>
            <a:endParaRPr lang="en-US" sz="3200" b="0" i="0" dirty="0">
              <a:solidFill>
                <a:srgbClr val="FFFF00"/>
              </a:solidFill>
              <a:effectLst/>
              <a:latin typeface="Open Sans"/>
            </a:endParaRPr>
          </a:p>
        </p:txBody>
      </p:sp>
      <p:sp>
        <p:nvSpPr>
          <p:cNvPr id="11" name="Rectangle 10"/>
          <p:cNvSpPr/>
          <p:nvPr/>
        </p:nvSpPr>
        <p:spPr>
          <a:xfrm>
            <a:off x="8710309" y="2133740"/>
            <a:ext cx="2524665" cy="1446550"/>
          </a:xfrm>
          <a:prstGeom prst="rect">
            <a:avLst/>
          </a:prstGeom>
          <a:noFill/>
        </p:spPr>
        <p:txBody>
          <a:bodyPr wrap="none" lIns="91440" tIns="45720" rIns="91440" bIns="45720">
            <a:spAutoFit/>
          </a:bodyPr>
          <a:lstStyle/>
          <a:p>
            <a:pPr algn="ctr"/>
            <a:r>
              <a:rPr lang="en-US" sz="8800" b="1" cap="none" spc="0" dirty="0">
                <a:ln w="22225">
                  <a:solidFill>
                    <a:schemeClr val="accent2"/>
                  </a:solidFill>
                  <a:prstDash val="solid"/>
                </a:ln>
                <a:solidFill>
                  <a:schemeClr val="accent2">
                    <a:lumMod val="40000"/>
                    <a:lumOff val="60000"/>
                  </a:schemeClr>
                </a:solidFill>
                <a:effectLst/>
              </a:rPr>
              <a:t>False</a:t>
            </a:r>
            <a:endParaRPr lang="en-US" sz="8800" b="1" dirty="0">
              <a:ln w="22225">
                <a:solidFill>
                  <a:schemeClr val="accent2"/>
                </a:solidFill>
                <a:prstDash val="solid"/>
              </a:ln>
              <a:solidFill>
                <a:schemeClr val="accent2">
                  <a:lumMod val="40000"/>
                  <a:lumOff val="60000"/>
                </a:schemeClr>
              </a:solidFill>
            </a:endParaRPr>
          </a:p>
        </p:txBody>
      </p:sp>
      <p:sp>
        <p:nvSpPr>
          <p:cNvPr id="12" name="Rectangle 11"/>
          <p:cNvSpPr/>
          <p:nvPr/>
        </p:nvSpPr>
        <p:spPr>
          <a:xfrm>
            <a:off x="2776277" y="-121040"/>
            <a:ext cx="6639446" cy="1446550"/>
          </a:xfrm>
          <a:prstGeom prst="rect">
            <a:avLst/>
          </a:prstGeom>
          <a:noFill/>
        </p:spPr>
        <p:txBody>
          <a:bodyPr wrap="none" lIns="91440" tIns="45720" rIns="91440" bIns="45720">
            <a:spAutoFit/>
          </a:bodyPr>
          <a:lstStyle/>
          <a:p>
            <a:pPr algn="ctr"/>
            <a:r>
              <a:rPr lang="en-US" sz="8800" b="1" cap="none" spc="0" dirty="0">
                <a:ln w="22225">
                  <a:solidFill>
                    <a:schemeClr val="accent2"/>
                  </a:solidFill>
                  <a:prstDash val="solid"/>
                </a:ln>
                <a:solidFill>
                  <a:schemeClr val="accent2">
                    <a:lumMod val="40000"/>
                    <a:lumOff val="60000"/>
                  </a:schemeClr>
                </a:solidFill>
                <a:effectLst/>
              </a:rPr>
              <a:t>True or False?</a:t>
            </a:r>
            <a:endParaRPr lang="en-US" sz="8800" b="1" dirty="0">
              <a:ln w="22225">
                <a:solidFill>
                  <a:schemeClr val="accent2"/>
                </a:solidFill>
                <a:prstDash val="solid"/>
              </a:ln>
              <a:solidFill>
                <a:schemeClr val="accent2">
                  <a:lumMod val="40000"/>
                  <a:lumOff val="60000"/>
                </a:schemeClr>
              </a:solidFill>
            </a:endParaRPr>
          </a:p>
        </p:txBody>
      </p:sp>
      <p:sp>
        <p:nvSpPr>
          <p:cNvPr id="2" name="Rectangle 1"/>
          <p:cNvSpPr/>
          <p:nvPr/>
        </p:nvSpPr>
        <p:spPr>
          <a:xfrm>
            <a:off x="7481038" y="3580180"/>
            <a:ext cx="4476090" cy="2862322"/>
          </a:xfrm>
          <a:prstGeom prst="rect">
            <a:avLst/>
          </a:prstGeom>
        </p:spPr>
        <p:txBody>
          <a:bodyPr wrap="square">
            <a:spAutoFit/>
          </a:bodyPr>
          <a:lstStyle/>
          <a:p>
            <a:pPr fontAlgn="base"/>
            <a:r>
              <a:rPr lang="en-US" dirty="0">
                <a:solidFill>
                  <a:schemeClr val="bg1"/>
                </a:solidFill>
                <a:latin typeface="Palatino"/>
              </a:rPr>
              <a:t>Wherefore, be not deceived, but continue in steadfastness, looking forth for the heavens to be shaken, and the earth to tremble and to reel to and fro as a drunken man, and for the valleys to be exalted, and for the mountains to be made low, and for the rough places to become smooth—and all this when the angel shall sound his trumpet.</a:t>
            </a:r>
          </a:p>
          <a:p>
            <a:pPr fontAlgn="base"/>
            <a:r>
              <a:rPr lang="en-US" b="0" i="0" dirty="0">
                <a:solidFill>
                  <a:schemeClr val="bg1"/>
                </a:solidFill>
                <a:effectLst/>
                <a:latin typeface="Palatino"/>
              </a:rPr>
              <a:t>D&amp;C 49:22-23</a:t>
            </a:r>
          </a:p>
        </p:txBody>
      </p:sp>
      <p:sp>
        <p:nvSpPr>
          <p:cNvPr id="3" name="Rectangle 2"/>
          <p:cNvSpPr/>
          <p:nvPr/>
        </p:nvSpPr>
        <p:spPr>
          <a:xfrm>
            <a:off x="354439" y="3045250"/>
            <a:ext cx="3120980" cy="1477328"/>
          </a:xfrm>
          <a:prstGeom prst="rect">
            <a:avLst/>
          </a:prstGeom>
        </p:spPr>
        <p:txBody>
          <a:bodyPr wrap="square">
            <a:spAutoFit/>
          </a:bodyPr>
          <a:lstStyle/>
          <a:p>
            <a:pPr fontAlgn="base"/>
            <a:r>
              <a:rPr lang="en-US" dirty="0">
                <a:solidFill>
                  <a:schemeClr val="bg1"/>
                </a:solidFill>
                <a:latin typeface="Palatino"/>
              </a:rPr>
              <a:t>And again, verily I say unto you, that the Son of Man cometh not in the form of a woman, neither of a man traveling on the earth.</a:t>
            </a:r>
          </a:p>
        </p:txBody>
      </p:sp>
      <p:grpSp>
        <p:nvGrpSpPr>
          <p:cNvPr id="5" name="Group 4"/>
          <p:cNvGrpSpPr/>
          <p:nvPr/>
        </p:nvGrpSpPr>
        <p:grpSpPr>
          <a:xfrm>
            <a:off x="3213139" y="2857015"/>
            <a:ext cx="4267899" cy="3028776"/>
            <a:chOff x="3066575" y="2659031"/>
            <a:chExt cx="4267899" cy="3028776"/>
          </a:xfrm>
        </p:grpSpPr>
        <p:pic>
          <p:nvPicPr>
            <p:cNvPr id="32770" name="Picture 2" descr="Image result for jesus comes again trump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474" y="2659031"/>
              <a:ext cx="4191000" cy="27622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66575" y="5441586"/>
              <a:ext cx="1107996" cy="246221"/>
            </a:xfrm>
            <a:prstGeom prst="rect">
              <a:avLst/>
            </a:prstGeom>
          </p:spPr>
          <p:txBody>
            <a:bodyPr wrap="none">
              <a:spAutoFit/>
            </a:bodyPr>
            <a:lstStyle/>
            <a:p>
              <a:r>
                <a:rPr lang="en-US" sz="1000" dirty="0">
                  <a:solidFill>
                    <a:schemeClr val="bg1"/>
                  </a:solidFill>
                  <a:latin typeface="arial" panose="020B0604020202020204" pitchFamily="34" charset="0"/>
                </a:rPr>
                <a:t>Rose </a:t>
              </a:r>
              <a:r>
                <a:rPr lang="en-US" sz="1000" dirty="0" err="1">
                  <a:solidFill>
                    <a:schemeClr val="bg1"/>
                  </a:solidFill>
                  <a:latin typeface="arial" panose="020B0604020202020204" pitchFamily="34" charset="0"/>
                </a:rPr>
                <a:t>Detac</a:t>
              </a:r>
              <a:r>
                <a:rPr lang="en-US" sz="1000" dirty="0">
                  <a:solidFill>
                    <a:schemeClr val="bg1"/>
                  </a:solidFill>
                  <a:latin typeface="arial" panose="020B0604020202020204" pitchFamily="34" charset="0"/>
                </a:rPr>
                <a:t> Dall</a:t>
              </a:r>
              <a:endParaRPr lang="en-US" sz="1000" dirty="0">
                <a:solidFill>
                  <a:schemeClr val="bg1"/>
                </a:solidFill>
              </a:endParaRPr>
            </a:p>
          </p:txBody>
        </p:sp>
      </p:grpSp>
      <p:grpSp>
        <p:nvGrpSpPr>
          <p:cNvPr id="16" name="Group 15"/>
          <p:cNvGrpSpPr/>
          <p:nvPr/>
        </p:nvGrpSpPr>
        <p:grpSpPr>
          <a:xfrm>
            <a:off x="322212" y="4484446"/>
            <a:ext cx="2621951" cy="1905358"/>
            <a:chOff x="384206" y="4158361"/>
            <a:chExt cx="3289208" cy="2390250"/>
          </a:xfrm>
        </p:grpSpPr>
        <p:grpSp>
          <p:nvGrpSpPr>
            <p:cNvPr id="17" name="Group 16"/>
            <p:cNvGrpSpPr/>
            <p:nvPr/>
          </p:nvGrpSpPr>
          <p:grpSpPr>
            <a:xfrm>
              <a:off x="384206" y="4158361"/>
              <a:ext cx="3289208" cy="2390250"/>
              <a:chOff x="609599" y="833642"/>
              <a:chExt cx="7941747" cy="5771225"/>
            </a:xfrm>
          </p:grpSpPr>
          <p:grpSp>
            <p:nvGrpSpPr>
              <p:cNvPr id="22" name="Group 14"/>
              <p:cNvGrpSpPr/>
              <p:nvPr/>
            </p:nvGrpSpPr>
            <p:grpSpPr>
              <a:xfrm rot="10800000">
                <a:off x="7696200" y="5257800"/>
                <a:ext cx="621450" cy="1347067"/>
                <a:chOff x="7010400" y="381000"/>
                <a:chExt cx="762000" cy="2033666"/>
              </a:xfrm>
            </p:grpSpPr>
            <p:sp>
              <p:nvSpPr>
                <p:cNvPr id="35" name="Rounded Rectangle 3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1"/>
              <p:cNvGrpSpPr/>
              <p:nvPr/>
            </p:nvGrpSpPr>
            <p:grpSpPr>
              <a:xfrm rot="10800000">
                <a:off x="939238" y="4923502"/>
                <a:ext cx="621450" cy="1347067"/>
                <a:chOff x="7010400" y="381000"/>
                <a:chExt cx="762000" cy="2033666"/>
              </a:xfrm>
            </p:grpSpPr>
            <p:sp>
              <p:nvSpPr>
                <p:cNvPr id="33" name="Rounded Rectangle 3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899460" y="833642"/>
                <a:ext cx="621450" cy="986197"/>
                <a:chOff x="7031201" y="834275"/>
                <a:chExt cx="762000" cy="1488861"/>
              </a:xfrm>
            </p:grpSpPr>
            <p:sp>
              <p:nvSpPr>
                <p:cNvPr id="31" name="Rounded Rectangle 3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7646520" y="1148254"/>
                <a:ext cx="621450" cy="1017899"/>
                <a:chOff x="7087348" y="824753"/>
                <a:chExt cx="762000" cy="1536722"/>
              </a:xfrm>
            </p:grpSpPr>
            <p:sp>
              <p:nvSpPr>
                <p:cNvPr id="29" name="Rounded Rectangle 2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tangle 20"/>
            <p:cNvSpPr/>
            <p:nvPr/>
          </p:nvSpPr>
          <p:spPr>
            <a:xfrm>
              <a:off x="746054" y="4705812"/>
              <a:ext cx="2437759" cy="830997"/>
            </a:xfrm>
            <a:prstGeom prst="rect">
              <a:avLst/>
            </a:prstGeom>
          </p:spPr>
          <p:txBody>
            <a:bodyPr wrap="square">
              <a:spAutoFit/>
            </a:bodyPr>
            <a:lstStyle/>
            <a:p>
              <a:pPr algn="ctr"/>
              <a:r>
                <a:rPr lang="en-US" sz="1600" dirty="0"/>
                <a:t> </a:t>
              </a:r>
              <a:r>
                <a:rPr lang="en-US" sz="1600" b="1" dirty="0"/>
                <a:t>At His Second Coming, the Savior will descend from heaven in glory</a:t>
              </a:r>
              <a:endParaRPr lang="en-US" sz="1600" dirty="0"/>
            </a:p>
          </p:txBody>
        </p:sp>
      </p:grpSp>
    </p:spTree>
    <p:extLst>
      <p:ext uri="{BB962C8B-B14F-4D97-AF65-F5344CB8AC3E}">
        <p14:creationId xmlns:p14="http://schemas.microsoft.com/office/powerpoint/2010/main" val="256852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outVertical)">
                                      <p:cBhvr>
                                        <p:cTn id="24" dur="500"/>
                                        <p:tgtEl>
                                          <p:spTgt spid="16"/>
                                        </p:tgtEl>
                                      </p:cBhvr>
                                    </p:animEffect>
                                  </p:childTnLst>
                                </p:cTn>
                              </p:par>
                              <p:par>
                                <p:cTn id="25" presetID="10" presetClass="exit" presetSubtype="0" fill="hold" grpId="1"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2" grpId="1"/>
      <p:bldP spid="3" grpId="0"/>
      <p:bldP spid="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0555" y="152401"/>
            <a:ext cx="11738263" cy="523220"/>
          </a:xfrm>
          <a:prstGeom prst="rect">
            <a:avLst/>
          </a:prstGeom>
          <a:noFill/>
        </p:spPr>
        <p:txBody>
          <a:bodyPr wrap="square" rtlCol="0">
            <a:spAutoFit/>
          </a:bodyPr>
          <a:lstStyle/>
          <a:p>
            <a:pPr algn="ctr"/>
            <a:r>
              <a:rPr lang="en-US" sz="2800" dirty="0">
                <a:solidFill>
                  <a:schemeClr val="bg1"/>
                </a:solidFill>
                <a:latin typeface="Castellar" pitchFamily="18" charset="0"/>
              </a:rPr>
              <a:t>Again On Mt. Olive</a:t>
            </a:r>
          </a:p>
        </p:txBody>
      </p:sp>
      <p:sp>
        <p:nvSpPr>
          <p:cNvPr id="9" name="TextBox 8"/>
          <p:cNvSpPr txBox="1"/>
          <p:nvPr/>
        </p:nvSpPr>
        <p:spPr>
          <a:xfrm>
            <a:off x="117764" y="6457399"/>
            <a:ext cx="4800600" cy="369332"/>
          </a:xfrm>
          <a:prstGeom prst="rect">
            <a:avLst/>
          </a:prstGeom>
          <a:noFill/>
        </p:spPr>
        <p:txBody>
          <a:bodyPr wrap="square" rtlCol="0">
            <a:spAutoFit/>
          </a:bodyPr>
          <a:lstStyle/>
          <a:p>
            <a:r>
              <a:rPr lang="en-US" dirty="0">
                <a:solidFill>
                  <a:schemeClr val="bg1"/>
                </a:solidFill>
                <a:latin typeface="+mj-lt"/>
              </a:rPr>
              <a:t>Acts 1:12</a:t>
            </a:r>
          </a:p>
        </p:txBody>
      </p:sp>
      <p:sp>
        <p:nvSpPr>
          <p:cNvPr id="10" name="TextBox 9"/>
          <p:cNvSpPr txBox="1"/>
          <p:nvPr/>
        </p:nvSpPr>
        <p:spPr>
          <a:xfrm>
            <a:off x="7218218" y="6347681"/>
            <a:ext cx="4800600" cy="369332"/>
          </a:xfrm>
          <a:prstGeom prst="rect">
            <a:avLst/>
          </a:prstGeom>
          <a:noFill/>
        </p:spPr>
        <p:txBody>
          <a:bodyPr wrap="square" rtlCol="0">
            <a:spAutoFit/>
          </a:bodyPr>
          <a:lstStyle/>
          <a:p>
            <a:pPr algn="r"/>
            <a:r>
              <a:rPr lang="en-US" dirty="0">
                <a:solidFill>
                  <a:schemeClr val="bg1"/>
                </a:solidFill>
                <a:latin typeface="+mj-lt"/>
              </a:rPr>
              <a:t>(6)</a:t>
            </a:r>
          </a:p>
        </p:txBody>
      </p:sp>
      <p:sp>
        <p:nvSpPr>
          <p:cNvPr id="18" name="Rectangle 17"/>
          <p:cNvSpPr/>
          <p:nvPr/>
        </p:nvSpPr>
        <p:spPr>
          <a:xfrm>
            <a:off x="755559" y="652769"/>
            <a:ext cx="8130863" cy="1200329"/>
          </a:xfrm>
          <a:prstGeom prst="rect">
            <a:avLst/>
          </a:prstGeom>
        </p:spPr>
        <p:txBody>
          <a:bodyPr wrap="square">
            <a:spAutoFit/>
          </a:bodyPr>
          <a:lstStyle/>
          <a:p>
            <a:r>
              <a:rPr lang="en-US" dirty="0">
                <a:solidFill>
                  <a:schemeClr val="bg1"/>
                </a:solidFill>
                <a:latin typeface="Open Sans"/>
              </a:rPr>
              <a:t>The Savior’s Ascension took place on the Mount of Olives.</a:t>
            </a:r>
          </a:p>
          <a:p>
            <a:endParaRPr lang="en-US" dirty="0">
              <a:solidFill>
                <a:schemeClr val="bg1"/>
              </a:solidFill>
              <a:latin typeface="Open Sans"/>
            </a:endParaRPr>
          </a:p>
          <a:p>
            <a:r>
              <a:rPr lang="en-US" dirty="0">
                <a:solidFill>
                  <a:schemeClr val="bg1"/>
                </a:solidFill>
                <a:latin typeface="Open Sans"/>
              </a:rPr>
              <a:t>When the Savior comes again, one of His appearances will be when He will descend and actually stand on the Mount of Olives.</a:t>
            </a:r>
            <a:endParaRPr lang="en-US" dirty="0">
              <a:solidFill>
                <a:schemeClr val="bg1"/>
              </a:solidFill>
            </a:endParaRPr>
          </a:p>
        </p:txBody>
      </p:sp>
      <p:sp>
        <p:nvSpPr>
          <p:cNvPr id="19" name="Rectangle 18"/>
          <p:cNvSpPr/>
          <p:nvPr/>
        </p:nvSpPr>
        <p:spPr>
          <a:xfrm>
            <a:off x="5366197" y="2638342"/>
            <a:ext cx="6096000" cy="2031325"/>
          </a:xfrm>
          <a:prstGeom prst="rect">
            <a:avLst/>
          </a:prstGeom>
        </p:spPr>
        <p:txBody>
          <a:bodyPr>
            <a:spAutoFit/>
          </a:bodyPr>
          <a:lstStyle/>
          <a:p>
            <a:r>
              <a:rPr lang="en-US" i="1" dirty="0">
                <a:solidFill>
                  <a:srgbClr val="FFFF00"/>
                </a:solidFill>
                <a:latin typeface="Palatino"/>
              </a:rPr>
              <a:t>And his feet shall stand in that day upon the mount of Olives, which is before Jerusalem on the east, and the mount of Olives shall cleave in the midst thereof toward the east and toward the west, and there shall be a very great valley; and half of the mountain shall remove toward the north, and half of it toward the south.</a:t>
            </a:r>
          </a:p>
          <a:p>
            <a:r>
              <a:rPr lang="en-US" i="1" dirty="0">
                <a:solidFill>
                  <a:srgbClr val="FFFF00"/>
                </a:solidFill>
                <a:latin typeface="Palatino"/>
              </a:rPr>
              <a:t>Zechariah 14:4</a:t>
            </a:r>
            <a:endParaRPr lang="en-US" i="1" dirty="0">
              <a:solidFill>
                <a:srgbClr val="FFFF00"/>
              </a:solidFill>
            </a:endParaRPr>
          </a:p>
        </p:txBody>
      </p:sp>
      <p:sp>
        <p:nvSpPr>
          <p:cNvPr id="20" name="Rectangle 19"/>
          <p:cNvSpPr/>
          <p:nvPr/>
        </p:nvSpPr>
        <p:spPr>
          <a:xfrm>
            <a:off x="549497" y="5139342"/>
            <a:ext cx="7229341" cy="369332"/>
          </a:xfrm>
          <a:prstGeom prst="rect">
            <a:avLst/>
          </a:prstGeom>
        </p:spPr>
        <p:txBody>
          <a:bodyPr wrap="square">
            <a:spAutoFit/>
          </a:bodyPr>
          <a:lstStyle/>
          <a:p>
            <a:r>
              <a:rPr lang="en-US" dirty="0">
                <a:solidFill>
                  <a:schemeClr val="bg1"/>
                </a:solidFill>
                <a:latin typeface="Open Sans"/>
              </a:rPr>
              <a:t>This will be before His great and grand appearance to the world</a:t>
            </a:r>
            <a:endParaRPr lang="en-US" dirty="0">
              <a:solidFill>
                <a:schemeClr val="bg1"/>
              </a:solidFill>
            </a:endParaRPr>
          </a:p>
        </p:txBody>
      </p:sp>
      <p:sp>
        <p:nvSpPr>
          <p:cNvPr id="21" name="Rectangle 20"/>
          <p:cNvSpPr/>
          <p:nvPr/>
        </p:nvSpPr>
        <p:spPr>
          <a:xfrm>
            <a:off x="3489784" y="5707843"/>
            <a:ext cx="7456868" cy="923330"/>
          </a:xfrm>
          <a:prstGeom prst="rect">
            <a:avLst/>
          </a:prstGeom>
        </p:spPr>
        <p:txBody>
          <a:bodyPr wrap="square">
            <a:spAutoFit/>
          </a:bodyPr>
          <a:lstStyle/>
          <a:p>
            <a:r>
              <a:rPr lang="en-US" i="1" dirty="0">
                <a:solidFill>
                  <a:srgbClr val="FFFF00"/>
                </a:solidFill>
                <a:latin typeface="Palatino"/>
              </a:rPr>
              <a:t>And the glory of the </a:t>
            </a:r>
            <a:r>
              <a:rPr lang="en-US" i="1" cap="small" dirty="0">
                <a:solidFill>
                  <a:srgbClr val="FFFF00"/>
                </a:solidFill>
                <a:latin typeface="Palatino"/>
              </a:rPr>
              <a:t>Lord</a:t>
            </a:r>
            <a:r>
              <a:rPr lang="en-US" i="1" dirty="0">
                <a:solidFill>
                  <a:srgbClr val="FFFF00"/>
                </a:solidFill>
                <a:latin typeface="Palatino"/>
              </a:rPr>
              <a:t> shall be revealed, and all flesh shall see it together: for the mouth of the </a:t>
            </a:r>
            <a:r>
              <a:rPr lang="en-US" i="1" cap="small" dirty="0">
                <a:solidFill>
                  <a:srgbClr val="FFFF00"/>
                </a:solidFill>
                <a:latin typeface="Palatino"/>
              </a:rPr>
              <a:t>Lord</a:t>
            </a:r>
            <a:r>
              <a:rPr lang="en-US" i="1" dirty="0">
                <a:solidFill>
                  <a:srgbClr val="FFFF00"/>
                </a:solidFill>
                <a:latin typeface="Palatino"/>
              </a:rPr>
              <a:t> hath spoken it.</a:t>
            </a:r>
          </a:p>
          <a:p>
            <a:r>
              <a:rPr lang="en-US" i="1" dirty="0">
                <a:solidFill>
                  <a:srgbClr val="FFFF00"/>
                </a:solidFill>
                <a:latin typeface="Palatino"/>
              </a:rPr>
              <a:t>Isaiah 40:5</a:t>
            </a:r>
            <a:endParaRPr lang="en-US" i="1" dirty="0">
              <a:solidFill>
                <a:srgbClr val="FFFF00"/>
              </a:solidFill>
            </a:endParaRPr>
          </a:p>
        </p:txBody>
      </p:sp>
      <p:pic>
        <p:nvPicPr>
          <p:cNvPr id="35842" name="Picture 2" descr="Image result for jesus on mt ol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1613" y="2053482"/>
            <a:ext cx="3924176" cy="294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39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5842"/>
                                        </p:tgtEl>
                                        <p:attrNameLst>
                                          <p:attrName>style.visibility</p:attrName>
                                        </p:attrNameLst>
                                      </p:cBhvr>
                                      <p:to>
                                        <p:strVal val="visible"/>
                                      </p:to>
                                    </p:set>
                                    <p:animEffect transition="in" filter="fade">
                                      <p:cBhvr>
                                        <p:cTn id="11" dur="500"/>
                                        <p:tgtEl>
                                          <p:spTgt spid="3584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0555" y="152401"/>
            <a:ext cx="11738263" cy="646331"/>
          </a:xfrm>
          <a:prstGeom prst="rect">
            <a:avLst/>
          </a:prstGeom>
          <a:noFill/>
        </p:spPr>
        <p:txBody>
          <a:bodyPr wrap="square" rtlCol="0">
            <a:spAutoFit/>
          </a:bodyPr>
          <a:lstStyle/>
          <a:p>
            <a:pPr algn="ctr"/>
            <a:r>
              <a:rPr lang="en-US" sz="3600" dirty="0">
                <a:solidFill>
                  <a:schemeClr val="bg1"/>
                </a:solidFill>
                <a:latin typeface="Castellar" pitchFamily="18" charset="0"/>
              </a:rPr>
              <a:t>Two Holy Men</a:t>
            </a:r>
          </a:p>
        </p:txBody>
      </p:sp>
      <p:sp>
        <p:nvSpPr>
          <p:cNvPr id="7" name="TextBox 6"/>
          <p:cNvSpPr txBox="1"/>
          <p:nvPr/>
        </p:nvSpPr>
        <p:spPr>
          <a:xfrm>
            <a:off x="635894" y="1194811"/>
            <a:ext cx="6172200" cy="1384995"/>
          </a:xfrm>
          <a:prstGeom prst="rect">
            <a:avLst/>
          </a:prstGeom>
          <a:noFill/>
        </p:spPr>
        <p:txBody>
          <a:bodyPr wrap="square" rtlCol="0">
            <a:spAutoFit/>
          </a:bodyPr>
          <a:lstStyle/>
          <a:p>
            <a:r>
              <a:rPr lang="en-US" sz="2800" dirty="0">
                <a:solidFill>
                  <a:schemeClr val="bg1"/>
                </a:solidFill>
              </a:rPr>
              <a:t>Two angels told them that Jesus Christ would return to the earth in “like manner” as He had ascended.</a:t>
            </a:r>
            <a:endParaRPr lang="en-US" sz="2800" dirty="0">
              <a:solidFill>
                <a:schemeClr val="bg1"/>
              </a:solidFill>
              <a:latin typeface="+mj-lt"/>
            </a:endParaRPr>
          </a:p>
        </p:txBody>
      </p:sp>
      <p:sp>
        <p:nvSpPr>
          <p:cNvPr id="9" name="TextBox 8"/>
          <p:cNvSpPr txBox="1"/>
          <p:nvPr/>
        </p:nvSpPr>
        <p:spPr>
          <a:xfrm>
            <a:off x="117764" y="6457399"/>
            <a:ext cx="4800600" cy="369332"/>
          </a:xfrm>
          <a:prstGeom prst="rect">
            <a:avLst/>
          </a:prstGeom>
          <a:noFill/>
        </p:spPr>
        <p:txBody>
          <a:bodyPr wrap="square" rtlCol="0">
            <a:spAutoFit/>
          </a:bodyPr>
          <a:lstStyle/>
          <a:p>
            <a:r>
              <a:rPr lang="en-US" dirty="0">
                <a:solidFill>
                  <a:schemeClr val="bg1"/>
                </a:solidFill>
                <a:latin typeface="+mj-lt"/>
              </a:rPr>
              <a:t>Acts 1:9-10</a:t>
            </a:r>
          </a:p>
        </p:txBody>
      </p:sp>
      <p:sp>
        <p:nvSpPr>
          <p:cNvPr id="2" name="Rectangle 1"/>
          <p:cNvSpPr/>
          <p:nvPr/>
        </p:nvSpPr>
        <p:spPr>
          <a:xfrm>
            <a:off x="5373660" y="4223807"/>
            <a:ext cx="6096000" cy="2246769"/>
          </a:xfrm>
          <a:prstGeom prst="rect">
            <a:avLst/>
          </a:prstGeom>
        </p:spPr>
        <p:txBody>
          <a:bodyPr>
            <a:spAutoFit/>
          </a:bodyPr>
          <a:lstStyle/>
          <a:p>
            <a:r>
              <a:rPr lang="en-US" sz="2800" dirty="0">
                <a:solidFill>
                  <a:schemeClr val="bg1"/>
                </a:solidFill>
              </a:rPr>
              <a:t>This announcement makes clear to all mankind what they are to watch for in connection with the Savior’s Second Coming and protects them against deception. </a:t>
            </a:r>
            <a:endParaRPr lang="en-US" sz="1600" dirty="0">
              <a:solidFill>
                <a:schemeClr val="bg1"/>
              </a:solidFill>
            </a:endParaRPr>
          </a:p>
        </p:txBody>
      </p:sp>
      <p:sp>
        <p:nvSpPr>
          <p:cNvPr id="3" name="AutoShape 4" descr="Image result for light in clou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3"/>
          <a:srcRect l="25728" t="47288" r="58920" b="31952"/>
          <a:stretch/>
        </p:blipFill>
        <p:spPr>
          <a:xfrm>
            <a:off x="1304766" y="3443455"/>
            <a:ext cx="3433488" cy="2611656"/>
          </a:xfrm>
          <a:prstGeom prst="rect">
            <a:avLst/>
          </a:prstGeom>
        </p:spPr>
      </p:pic>
      <p:grpSp>
        <p:nvGrpSpPr>
          <p:cNvPr id="10" name="Group 9"/>
          <p:cNvGrpSpPr/>
          <p:nvPr/>
        </p:nvGrpSpPr>
        <p:grpSpPr>
          <a:xfrm>
            <a:off x="7611719" y="886089"/>
            <a:ext cx="2427752" cy="3158175"/>
            <a:chOff x="7611719" y="886089"/>
            <a:chExt cx="2229668" cy="2861663"/>
          </a:xfrm>
        </p:grpSpPr>
        <p:pic>
          <p:nvPicPr>
            <p:cNvPr id="2054" name="Picture 6" descr="Image result for savior comes agai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612"/>
            <a:stretch/>
          </p:blipFill>
          <p:spPr bwMode="auto">
            <a:xfrm>
              <a:off x="7611719" y="886089"/>
              <a:ext cx="2229668" cy="28616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11719" y="3532308"/>
              <a:ext cx="407484" cy="215444"/>
            </a:xfrm>
            <a:prstGeom prst="rect">
              <a:avLst/>
            </a:prstGeom>
          </p:spPr>
          <p:txBody>
            <a:bodyPr wrap="none">
              <a:spAutoFit/>
            </a:bodyPr>
            <a:lstStyle/>
            <a:p>
              <a:r>
                <a:rPr lang="en-US" sz="800" dirty="0" err="1">
                  <a:latin typeface="arial" panose="020B0604020202020204" pitchFamily="34" charset="0"/>
                </a:rPr>
                <a:t>ayeri</a:t>
              </a:r>
              <a:endParaRPr lang="en-US" sz="800" dirty="0"/>
            </a:p>
          </p:txBody>
        </p:sp>
      </p:grpSp>
      <p:sp>
        <p:nvSpPr>
          <p:cNvPr id="13" name="TextBox 12"/>
          <p:cNvSpPr txBox="1"/>
          <p:nvPr/>
        </p:nvSpPr>
        <p:spPr>
          <a:xfrm>
            <a:off x="7218218" y="6347681"/>
            <a:ext cx="4800600" cy="369332"/>
          </a:xfrm>
          <a:prstGeom prst="rect">
            <a:avLst/>
          </a:prstGeom>
          <a:noFill/>
        </p:spPr>
        <p:txBody>
          <a:bodyPr wrap="square" rtlCol="0">
            <a:spAutoFit/>
          </a:bodyPr>
          <a:lstStyle/>
          <a:p>
            <a:pPr algn="r"/>
            <a:r>
              <a:rPr lang="en-US" dirty="0">
                <a:solidFill>
                  <a:schemeClr val="bg1"/>
                </a:solidFill>
                <a:latin typeface="+mj-lt"/>
              </a:rPr>
              <a:t>(5)</a:t>
            </a:r>
          </a:p>
        </p:txBody>
      </p:sp>
    </p:spTree>
    <p:extLst>
      <p:ext uri="{BB962C8B-B14F-4D97-AF65-F5344CB8AC3E}">
        <p14:creationId xmlns:p14="http://schemas.microsoft.com/office/powerpoint/2010/main" val="219975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0555" y="152401"/>
            <a:ext cx="11738263" cy="646331"/>
          </a:xfrm>
          <a:prstGeom prst="rect">
            <a:avLst/>
          </a:prstGeom>
          <a:noFill/>
        </p:spPr>
        <p:txBody>
          <a:bodyPr wrap="square" rtlCol="0">
            <a:spAutoFit/>
          </a:bodyPr>
          <a:lstStyle/>
          <a:p>
            <a:pPr algn="ctr"/>
            <a:r>
              <a:rPr lang="en-US" sz="3600" dirty="0">
                <a:solidFill>
                  <a:schemeClr val="bg1"/>
                </a:solidFill>
                <a:latin typeface="Castellar" pitchFamily="18" charset="0"/>
              </a:rPr>
              <a:t>A Sabbath’s Days Journey</a:t>
            </a:r>
          </a:p>
        </p:txBody>
      </p:sp>
      <p:sp>
        <p:nvSpPr>
          <p:cNvPr id="7" name="TextBox 6"/>
          <p:cNvSpPr txBox="1"/>
          <p:nvPr/>
        </p:nvSpPr>
        <p:spPr>
          <a:xfrm>
            <a:off x="389785" y="855574"/>
            <a:ext cx="7078551" cy="1384995"/>
          </a:xfrm>
          <a:prstGeom prst="rect">
            <a:avLst/>
          </a:prstGeom>
          <a:noFill/>
        </p:spPr>
        <p:txBody>
          <a:bodyPr wrap="square" rtlCol="0">
            <a:spAutoFit/>
          </a:bodyPr>
          <a:lstStyle/>
          <a:p>
            <a:r>
              <a:rPr lang="en-US" sz="2800" dirty="0">
                <a:solidFill>
                  <a:schemeClr val="bg1"/>
                </a:solidFill>
              </a:rPr>
              <a:t>According to Jewish oral traditions, a Sabbath day’s journey was the distance a Jew was permitted to walk on the Sabbath.</a:t>
            </a:r>
            <a:endParaRPr lang="en-US" sz="2800" dirty="0">
              <a:solidFill>
                <a:schemeClr val="bg1"/>
              </a:solidFill>
              <a:latin typeface="+mj-lt"/>
            </a:endParaRPr>
          </a:p>
        </p:txBody>
      </p:sp>
      <p:sp>
        <p:nvSpPr>
          <p:cNvPr id="9" name="TextBox 8"/>
          <p:cNvSpPr txBox="1"/>
          <p:nvPr/>
        </p:nvSpPr>
        <p:spPr>
          <a:xfrm>
            <a:off x="117764" y="6457399"/>
            <a:ext cx="4800600" cy="369332"/>
          </a:xfrm>
          <a:prstGeom prst="rect">
            <a:avLst/>
          </a:prstGeom>
          <a:noFill/>
        </p:spPr>
        <p:txBody>
          <a:bodyPr wrap="square" rtlCol="0">
            <a:spAutoFit/>
          </a:bodyPr>
          <a:lstStyle/>
          <a:p>
            <a:r>
              <a:rPr lang="en-US" dirty="0">
                <a:solidFill>
                  <a:schemeClr val="bg1"/>
                </a:solidFill>
                <a:latin typeface="+mj-lt"/>
              </a:rPr>
              <a:t>Acts 1:12</a:t>
            </a:r>
          </a:p>
        </p:txBody>
      </p:sp>
      <p:sp>
        <p:nvSpPr>
          <p:cNvPr id="2" name="Rectangle 1"/>
          <p:cNvSpPr/>
          <p:nvPr/>
        </p:nvSpPr>
        <p:spPr>
          <a:xfrm>
            <a:off x="7022851" y="3089962"/>
            <a:ext cx="4521898" cy="1815882"/>
          </a:xfrm>
          <a:prstGeom prst="rect">
            <a:avLst/>
          </a:prstGeom>
        </p:spPr>
        <p:txBody>
          <a:bodyPr wrap="square">
            <a:spAutoFit/>
          </a:bodyPr>
          <a:lstStyle/>
          <a:p>
            <a:r>
              <a:rPr lang="en-US" sz="2800" dirty="0">
                <a:solidFill>
                  <a:schemeClr val="bg1"/>
                </a:solidFill>
              </a:rPr>
              <a:t>Later rabbinic sources give this as 2,000 cubits—a distance of about 3,600 feet (about 1,100 meters). </a:t>
            </a:r>
            <a:endParaRPr lang="en-US" sz="1600" dirty="0">
              <a:solidFill>
                <a:schemeClr val="bg1"/>
              </a:solidFill>
            </a:endParaRPr>
          </a:p>
        </p:txBody>
      </p:sp>
      <p:sp>
        <p:nvSpPr>
          <p:cNvPr id="3" name="AutoShape 4" descr="Image result for light in clou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7218218" y="6347681"/>
            <a:ext cx="4800600" cy="369332"/>
          </a:xfrm>
          <a:prstGeom prst="rect">
            <a:avLst/>
          </a:prstGeom>
          <a:noFill/>
        </p:spPr>
        <p:txBody>
          <a:bodyPr wrap="square" rtlCol="0">
            <a:spAutoFit/>
          </a:bodyPr>
          <a:lstStyle/>
          <a:p>
            <a:pPr algn="r"/>
            <a:r>
              <a:rPr lang="en-US" dirty="0">
                <a:solidFill>
                  <a:schemeClr val="bg1"/>
                </a:solidFill>
                <a:latin typeface="+mj-lt"/>
              </a:rPr>
              <a:t>(5)</a:t>
            </a:r>
          </a:p>
        </p:txBody>
      </p:sp>
      <p:sp>
        <p:nvSpPr>
          <p:cNvPr id="11" name="Rectangle 10"/>
          <p:cNvSpPr/>
          <p:nvPr/>
        </p:nvSpPr>
        <p:spPr>
          <a:xfrm>
            <a:off x="1372336" y="5818010"/>
            <a:ext cx="6096000" cy="646331"/>
          </a:xfrm>
          <a:prstGeom prst="rect">
            <a:avLst/>
          </a:prstGeom>
        </p:spPr>
        <p:txBody>
          <a:bodyPr>
            <a:spAutoFit/>
          </a:bodyPr>
          <a:lstStyle/>
          <a:p>
            <a:r>
              <a:rPr lang="en-US" dirty="0">
                <a:solidFill>
                  <a:schemeClr val="bg1"/>
                </a:solidFill>
                <a:latin typeface="Abadi" panose="020B0604020104020204" pitchFamily="34" charset="0"/>
              </a:rPr>
              <a:t>It was about that distance from the city wall of Jerusalem to the Mount of Olives. (9)</a:t>
            </a:r>
            <a:endParaRPr lang="en-US" dirty="0">
              <a:solidFill>
                <a:schemeClr val="bg1"/>
              </a:solidFill>
            </a:endParaRPr>
          </a:p>
        </p:txBody>
      </p:sp>
      <p:pic>
        <p:nvPicPr>
          <p:cNvPr id="30722" name="Picture 2" descr="View from mount of Olives towards the old 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319" y="2499476"/>
            <a:ext cx="4763373" cy="318881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V="1">
            <a:off x="3929060" y="3902299"/>
            <a:ext cx="0" cy="15084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19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0555" y="152401"/>
            <a:ext cx="11738263" cy="646331"/>
          </a:xfrm>
          <a:prstGeom prst="rect">
            <a:avLst/>
          </a:prstGeom>
          <a:noFill/>
        </p:spPr>
        <p:txBody>
          <a:bodyPr wrap="square" rtlCol="0">
            <a:spAutoFit/>
          </a:bodyPr>
          <a:lstStyle/>
          <a:p>
            <a:pPr algn="ctr"/>
            <a:r>
              <a:rPr lang="en-US" sz="3600" dirty="0">
                <a:solidFill>
                  <a:schemeClr val="bg1"/>
                </a:solidFill>
                <a:latin typeface="Castellar" pitchFamily="18" charset="0"/>
              </a:rPr>
              <a:t>A Field of Blood</a:t>
            </a:r>
          </a:p>
        </p:txBody>
      </p:sp>
      <p:sp>
        <p:nvSpPr>
          <p:cNvPr id="7" name="TextBox 6"/>
          <p:cNvSpPr txBox="1"/>
          <p:nvPr/>
        </p:nvSpPr>
        <p:spPr>
          <a:xfrm>
            <a:off x="117764" y="765102"/>
            <a:ext cx="11901053" cy="1384995"/>
          </a:xfrm>
          <a:prstGeom prst="rect">
            <a:avLst/>
          </a:prstGeom>
          <a:noFill/>
        </p:spPr>
        <p:txBody>
          <a:bodyPr wrap="square" rtlCol="0">
            <a:spAutoFit/>
          </a:bodyPr>
          <a:lstStyle/>
          <a:p>
            <a:r>
              <a:rPr lang="en-US" sz="2800" dirty="0">
                <a:solidFill>
                  <a:schemeClr val="bg1"/>
                </a:solidFill>
              </a:rPr>
              <a:t>Following the suicide of Judas Iscariot (“this man”), the chief priests took the 30 pieces of silver that Judas had cast down in the temple (“the reward of iniquity”) and purchased “the potter’s field,” wherein strangers were later buried.</a:t>
            </a:r>
            <a:endParaRPr lang="en-US" sz="2800" dirty="0">
              <a:solidFill>
                <a:schemeClr val="bg1"/>
              </a:solidFill>
              <a:latin typeface="+mj-lt"/>
            </a:endParaRPr>
          </a:p>
        </p:txBody>
      </p:sp>
      <p:sp>
        <p:nvSpPr>
          <p:cNvPr id="9" name="TextBox 8"/>
          <p:cNvSpPr txBox="1"/>
          <p:nvPr/>
        </p:nvSpPr>
        <p:spPr>
          <a:xfrm>
            <a:off x="117764" y="6457399"/>
            <a:ext cx="4800600" cy="369332"/>
          </a:xfrm>
          <a:prstGeom prst="rect">
            <a:avLst/>
          </a:prstGeom>
          <a:noFill/>
        </p:spPr>
        <p:txBody>
          <a:bodyPr wrap="square" rtlCol="0">
            <a:spAutoFit/>
          </a:bodyPr>
          <a:lstStyle/>
          <a:p>
            <a:r>
              <a:rPr lang="en-US" dirty="0">
                <a:solidFill>
                  <a:schemeClr val="bg1"/>
                </a:solidFill>
                <a:latin typeface="+mj-lt"/>
              </a:rPr>
              <a:t>Acts 1:13-14</a:t>
            </a:r>
          </a:p>
        </p:txBody>
      </p:sp>
      <p:sp>
        <p:nvSpPr>
          <p:cNvPr id="3" name="AutoShape 4" descr="Image result for light in clou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7218218" y="6347681"/>
            <a:ext cx="4800600" cy="369332"/>
          </a:xfrm>
          <a:prstGeom prst="rect">
            <a:avLst/>
          </a:prstGeom>
          <a:noFill/>
        </p:spPr>
        <p:txBody>
          <a:bodyPr wrap="square" rtlCol="0">
            <a:spAutoFit/>
          </a:bodyPr>
          <a:lstStyle/>
          <a:p>
            <a:pPr algn="r"/>
            <a:r>
              <a:rPr lang="en-US" dirty="0">
                <a:solidFill>
                  <a:schemeClr val="bg1"/>
                </a:solidFill>
                <a:latin typeface="+mj-lt"/>
              </a:rPr>
              <a:t>(5)</a:t>
            </a:r>
          </a:p>
        </p:txBody>
      </p:sp>
      <p:grpSp>
        <p:nvGrpSpPr>
          <p:cNvPr id="5" name="Group 4"/>
          <p:cNvGrpSpPr/>
          <p:nvPr/>
        </p:nvGrpSpPr>
        <p:grpSpPr>
          <a:xfrm>
            <a:off x="280555" y="2150097"/>
            <a:ext cx="4762500" cy="3448780"/>
            <a:chOff x="6037411" y="3299057"/>
            <a:chExt cx="4762500" cy="3448780"/>
          </a:xfrm>
        </p:grpSpPr>
        <p:pic>
          <p:nvPicPr>
            <p:cNvPr id="38914" name="Picture 2" descr="Image result for potters field in jerusa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411" y="3299057"/>
              <a:ext cx="4762500" cy="31718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34616" y="6440060"/>
              <a:ext cx="4411272" cy="307777"/>
            </a:xfrm>
            <a:prstGeom prst="rect">
              <a:avLst/>
            </a:prstGeom>
          </p:spPr>
          <p:txBody>
            <a:bodyPr wrap="none">
              <a:spAutoFit/>
            </a:bodyPr>
            <a:lstStyle/>
            <a:p>
              <a:r>
                <a:rPr lang="en-US" sz="1400" dirty="0">
                  <a:solidFill>
                    <a:schemeClr val="bg1"/>
                  </a:solidFill>
                  <a:latin typeface="arial" panose="020B0604020202020204" pitchFamily="34" charset="0"/>
                </a:rPr>
                <a:t>Field of Blood caves, tombs above the </a:t>
              </a:r>
              <a:r>
                <a:rPr lang="en-US" sz="1400" dirty="0" err="1">
                  <a:solidFill>
                    <a:schemeClr val="bg1"/>
                  </a:solidFill>
                  <a:latin typeface="arial" panose="020B0604020202020204" pitchFamily="34" charset="0"/>
                </a:rPr>
                <a:t>Hinnom</a:t>
              </a:r>
              <a:r>
                <a:rPr lang="en-US" sz="1400" dirty="0">
                  <a:solidFill>
                    <a:schemeClr val="bg1"/>
                  </a:solidFill>
                  <a:latin typeface="arial" panose="020B0604020202020204" pitchFamily="34" charset="0"/>
                </a:rPr>
                <a:t> Valley</a:t>
              </a:r>
              <a:endParaRPr lang="en-US" sz="1400" dirty="0">
                <a:solidFill>
                  <a:schemeClr val="bg1"/>
                </a:solidFill>
              </a:endParaRPr>
            </a:p>
          </p:txBody>
        </p:sp>
      </p:grpSp>
      <p:grpSp>
        <p:nvGrpSpPr>
          <p:cNvPr id="2" name="Group 1"/>
          <p:cNvGrpSpPr/>
          <p:nvPr/>
        </p:nvGrpSpPr>
        <p:grpSpPr>
          <a:xfrm>
            <a:off x="6097776" y="2754861"/>
            <a:ext cx="5457871" cy="3931374"/>
            <a:chOff x="6097776" y="2754861"/>
            <a:chExt cx="5457871" cy="3931374"/>
          </a:xfrm>
        </p:grpSpPr>
        <p:pic>
          <p:nvPicPr>
            <p:cNvPr id="38916" name="Picture 4" descr="Image result for potters field in jerusale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7776" y="2754861"/>
              <a:ext cx="5457871" cy="363630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340494" y="6378458"/>
              <a:ext cx="2257541" cy="307777"/>
            </a:xfrm>
            <a:prstGeom prst="rect">
              <a:avLst/>
            </a:prstGeom>
          </p:spPr>
          <p:txBody>
            <a:bodyPr wrap="none">
              <a:spAutoFit/>
            </a:bodyPr>
            <a:lstStyle/>
            <a:p>
              <a:r>
                <a:rPr lang="en-US" sz="1400" dirty="0">
                  <a:solidFill>
                    <a:schemeClr val="bg1"/>
                  </a:solidFill>
                  <a:latin typeface="arial" panose="020B0604020202020204" pitchFamily="34" charset="0"/>
                </a:rPr>
                <a:t>Modern Day Potter’s Field</a:t>
              </a:r>
              <a:endParaRPr lang="en-US" sz="1400" dirty="0">
                <a:solidFill>
                  <a:schemeClr val="bg1"/>
                </a:solidFill>
              </a:endParaRPr>
            </a:p>
          </p:txBody>
        </p:sp>
      </p:grpSp>
    </p:spTree>
    <p:extLst>
      <p:ext uri="{BB962C8B-B14F-4D97-AF65-F5344CB8AC3E}">
        <p14:creationId xmlns:p14="http://schemas.microsoft.com/office/powerpoint/2010/main" val="346139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0555" y="152401"/>
            <a:ext cx="11738263" cy="646331"/>
          </a:xfrm>
          <a:prstGeom prst="rect">
            <a:avLst/>
          </a:prstGeom>
          <a:noFill/>
        </p:spPr>
        <p:txBody>
          <a:bodyPr wrap="square" rtlCol="0">
            <a:spAutoFit/>
          </a:bodyPr>
          <a:lstStyle/>
          <a:p>
            <a:pPr algn="ctr"/>
            <a:r>
              <a:rPr lang="en-US" sz="3600" dirty="0">
                <a:solidFill>
                  <a:schemeClr val="bg1"/>
                </a:solidFill>
                <a:latin typeface="Castellar" pitchFamily="18" charset="0"/>
              </a:rPr>
              <a:t>Matthias</a:t>
            </a:r>
          </a:p>
        </p:txBody>
      </p:sp>
      <p:sp>
        <p:nvSpPr>
          <p:cNvPr id="7" name="TextBox 6"/>
          <p:cNvSpPr txBox="1"/>
          <p:nvPr/>
        </p:nvSpPr>
        <p:spPr>
          <a:xfrm>
            <a:off x="307975" y="951133"/>
            <a:ext cx="7078551" cy="1815882"/>
          </a:xfrm>
          <a:prstGeom prst="rect">
            <a:avLst/>
          </a:prstGeom>
          <a:noFill/>
        </p:spPr>
        <p:txBody>
          <a:bodyPr wrap="square" rtlCol="0">
            <a:spAutoFit/>
          </a:bodyPr>
          <a:lstStyle/>
          <a:p>
            <a:r>
              <a:rPr lang="en-US" sz="2800" dirty="0">
                <a:solidFill>
                  <a:schemeClr val="bg1"/>
                </a:solidFill>
              </a:rPr>
              <a:t> Peter stood before 120 disciples and recounted the death of Judas Iscariot. Because Judas had been one of the Twelve Apostles, the disciples gathered to choose a new Apostle.</a:t>
            </a:r>
            <a:endParaRPr lang="en-US" sz="2800" dirty="0">
              <a:solidFill>
                <a:schemeClr val="bg1"/>
              </a:solidFill>
              <a:latin typeface="+mj-lt"/>
            </a:endParaRPr>
          </a:p>
        </p:txBody>
      </p:sp>
      <p:sp>
        <p:nvSpPr>
          <p:cNvPr id="9" name="TextBox 8"/>
          <p:cNvSpPr txBox="1"/>
          <p:nvPr/>
        </p:nvSpPr>
        <p:spPr>
          <a:xfrm>
            <a:off x="117764" y="6457399"/>
            <a:ext cx="4800600" cy="369332"/>
          </a:xfrm>
          <a:prstGeom prst="rect">
            <a:avLst/>
          </a:prstGeom>
          <a:noFill/>
        </p:spPr>
        <p:txBody>
          <a:bodyPr wrap="square" rtlCol="0">
            <a:spAutoFit/>
          </a:bodyPr>
          <a:lstStyle/>
          <a:p>
            <a:r>
              <a:rPr lang="en-US" dirty="0">
                <a:solidFill>
                  <a:schemeClr val="bg1"/>
                </a:solidFill>
                <a:latin typeface="+mj-lt"/>
              </a:rPr>
              <a:t>Acts 1:26</a:t>
            </a:r>
          </a:p>
        </p:txBody>
      </p:sp>
      <p:sp>
        <p:nvSpPr>
          <p:cNvPr id="3" name="AutoShape 4" descr="Image result for light in clou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7218218" y="6347681"/>
            <a:ext cx="4800600" cy="369332"/>
          </a:xfrm>
          <a:prstGeom prst="rect">
            <a:avLst/>
          </a:prstGeom>
          <a:noFill/>
        </p:spPr>
        <p:txBody>
          <a:bodyPr wrap="square" rtlCol="0">
            <a:spAutoFit/>
          </a:bodyPr>
          <a:lstStyle/>
          <a:p>
            <a:pPr algn="r"/>
            <a:r>
              <a:rPr lang="en-US" dirty="0">
                <a:solidFill>
                  <a:schemeClr val="bg1"/>
                </a:solidFill>
                <a:latin typeface="+mj-lt"/>
              </a:rPr>
              <a:t>(5)</a:t>
            </a:r>
          </a:p>
        </p:txBody>
      </p:sp>
      <p:grpSp>
        <p:nvGrpSpPr>
          <p:cNvPr id="41" name="Group 40"/>
          <p:cNvGrpSpPr/>
          <p:nvPr/>
        </p:nvGrpSpPr>
        <p:grpSpPr>
          <a:xfrm>
            <a:off x="8803859" y="2123396"/>
            <a:ext cx="1970808" cy="3942552"/>
            <a:chOff x="1329663" y="506992"/>
            <a:chExt cx="2898367" cy="5798111"/>
          </a:xfrm>
        </p:grpSpPr>
        <p:sp>
          <p:nvSpPr>
            <p:cNvPr id="42" name="Oval 41"/>
            <p:cNvSpPr/>
            <p:nvPr/>
          </p:nvSpPr>
          <p:spPr>
            <a:xfrm rot="19358140">
              <a:off x="3634472" y="3715154"/>
              <a:ext cx="593558" cy="8890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073985">
              <a:off x="1329663" y="3658548"/>
              <a:ext cx="519363" cy="8890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187742" y="5504946"/>
              <a:ext cx="741947" cy="80015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707105" y="5504946"/>
              <a:ext cx="741947" cy="80015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996156">
              <a:off x="1496189" y="2617447"/>
              <a:ext cx="983285" cy="168403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041752">
              <a:off x="1643840" y="2412635"/>
              <a:ext cx="977481" cy="1524303"/>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9870960">
              <a:off x="3117269" y="2622127"/>
              <a:ext cx="923600" cy="168403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0036208">
              <a:off x="2936855" y="2438251"/>
              <a:ext cx="977481" cy="1524303"/>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2113547" y="2482132"/>
              <a:ext cx="1409700" cy="3378439"/>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503983" y="2215413"/>
              <a:ext cx="583825" cy="7112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1335299">
              <a:off x="2872741" y="2303524"/>
              <a:ext cx="680701" cy="338230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353417">
              <a:off x="2096930" y="2427182"/>
              <a:ext cx="680701" cy="3233093"/>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123440" y="769517"/>
              <a:ext cx="1409700" cy="18015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3069450" flipH="1">
              <a:off x="1910710" y="448719"/>
              <a:ext cx="1753825" cy="1870372"/>
            </a:xfrm>
            <a:custGeom>
              <a:avLst/>
              <a:gdLst>
                <a:gd name="connsiteX0" fmla="*/ 1512425 w 1753825"/>
                <a:gd name="connsiteY0" fmla="*/ 252831 h 1870372"/>
                <a:gd name="connsiteX1" fmla="*/ 1280044 w 1753825"/>
                <a:gd name="connsiteY1" fmla="*/ 196854 h 1870372"/>
                <a:gd name="connsiteX2" fmla="*/ 1233654 w 1753825"/>
                <a:gd name="connsiteY2" fmla="*/ 71593 h 1870372"/>
                <a:gd name="connsiteX3" fmla="*/ 1024019 w 1753825"/>
                <a:gd name="connsiteY3" fmla="*/ 67797 h 1870372"/>
                <a:gd name="connsiteX4" fmla="*/ 768964 w 1753825"/>
                <a:gd name="connsiteY4" fmla="*/ 1551 h 1870372"/>
                <a:gd name="connsiteX5" fmla="*/ 501820 w 1753825"/>
                <a:gd name="connsiteY5" fmla="*/ 69826 h 1870372"/>
                <a:gd name="connsiteX6" fmla="*/ 324081 w 1753825"/>
                <a:gd name="connsiteY6" fmla="*/ 96554 h 1870372"/>
                <a:gd name="connsiteX7" fmla="*/ 192052 w 1753825"/>
                <a:gd name="connsiteY7" fmla="*/ 166272 h 1870372"/>
                <a:gd name="connsiteX8" fmla="*/ 172570 w 1753825"/>
                <a:gd name="connsiteY8" fmla="*/ 193037 h 1870372"/>
                <a:gd name="connsiteX9" fmla="*/ 172320 w 1753825"/>
                <a:gd name="connsiteY9" fmla="*/ 193382 h 1870372"/>
                <a:gd name="connsiteX10" fmla="*/ 13018 w 1753825"/>
                <a:gd name="connsiteY10" fmla="*/ 275740 h 1870372"/>
                <a:gd name="connsiteX11" fmla="*/ 31 w 1753825"/>
                <a:gd name="connsiteY11" fmla="*/ 307362 h 1870372"/>
                <a:gd name="connsiteX12" fmla="*/ 92673 w 1753825"/>
                <a:gd name="connsiteY12" fmla="*/ 371861 h 1870372"/>
                <a:gd name="connsiteX13" fmla="*/ 90947 w 1753825"/>
                <a:gd name="connsiteY13" fmla="*/ 373175 h 1870372"/>
                <a:gd name="connsiteX14" fmla="*/ 33130 w 1753825"/>
                <a:gd name="connsiteY14" fmla="*/ 417189 h 1870372"/>
                <a:gd name="connsiteX15" fmla="*/ 27066 w 1753825"/>
                <a:gd name="connsiteY15" fmla="*/ 462357 h 1870372"/>
                <a:gd name="connsiteX16" fmla="*/ 69872 w 1753825"/>
                <a:gd name="connsiteY16" fmla="*/ 492874 h 1870372"/>
                <a:gd name="connsiteX17" fmla="*/ 147183 w 1753825"/>
                <a:gd name="connsiteY17" fmla="*/ 505616 h 1870372"/>
                <a:gd name="connsiteX18" fmla="*/ 148941 w 1753825"/>
                <a:gd name="connsiteY18" fmla="*/ 505906 h 1870372"/>
                <a:gd name="connsiteX19" fmla="*/ 143065 w 1753825"/>
                <a:gd name="connsiteY19" fmla="*/ 638841 h 1870372"/>
                <a:gd name="connsiteX20" fmla="*/ 236751 w 1753825"/>
                <a:gd name="connsiteY20" fmla="*/ 655500 h 1870372"/>
                <a:gd name="connsiteX21" fmla="*/ 236856 w 1753825"/>
                <a:gd name="connsiteY21" fmla="*/ 655518 h 1870372"/>
                <a:gd name="connsiteX22" fmla="*/ 322311 w 1753825"/>
                <a:gd name="connsiteY22" fmla="*/ 804202 h 1870372"/>
                <a:gd name="connsiteX23" fmla="*/ 585006 w 1753825"/>
                <a:gd name="connsiteY23" fmla="*/ 793503 h 1870372"/>
                <a:gd name="connsiteX24" fmla="*/ 589845 w 1753825"/>
                <a:gd name="connsiteY24" fmla="*/ 793408 h 1870372"/>
                <a:gd name="connsiteX25" fmla="*/ 781275 w 1753825"/>
                <a:gd name="connsiteY25" fmla="*/ 836435 h 1870372"/>
                <a:gd name="connsiteX26" fmla="*/ 941711 w 1753825"/>
                <a:gd name="connsiteY26" fmla="*/ 787493 h 1870372"/>
                <a:gd name="connsiteX27" fmla="*/ 974943 w 1753825"/>
                <a:gd name="connsiteY27" fmla="*/ 763248 h 1870372"/>
                <a:gd name="connsiteX28" fmla="*/ 971632 w 1753825"/>
                <a:gd name="connsiteY28" fmla="*/ 856555 h 1870372"/>
                <a:gd name="connsiteX29" fmla="*/ 970896 w 1753825"/>
                <a:gd name="connsiteY29" fmla="*/ 861346 h 1870372"/>
                <a:gd name="connsiteX30" fmla="*/ 893949 w 1753825"/>
                <a:gd name="connsiteY30" fmla="*/ 1043090 h 1870372"/>
                <a:gd name="connsiteX31" fmla="*/ 936083 w 1753825"/>
                <a:gd name="connsiteY31" fmla="*/ 1247564 h 1870372"/>
                <a:gd name="connsiteX32" fmla="*/ 916130 w 1753825"/>
                <a:gd name="connsiteY32" fmla="*/ 1446863 h 1870372"/>
                <a:gd name="connsiteX33" fmla="*/ 1009508 w 1753825"/>
                <a:gd name="connsiteY33" fmla="*/ 1594510 h 1870372"/>
                <a:gd name="connsiteX34" fmla="*/ 1221886 w 1753825"/>
                <a:gd name="connsiteY34" fmla="*/ 1727190 h 1870372"/>
                <a:gd name="connsiteX35" fmla="*/ 1364857 w 1753825"/>
                <a:gd name="connsiteY35" fmla="*/ 1861478 h 1870372"/>
                <a:gd name="connsiteX36" fmla="*/ 1462094 w 1753825"/>
                <a:gd name="connsiteY36" fmla="*/ 1641476 h 1870372"/>
                <a:gd name="connsiteX37" fmla="*/ 1598162 w 1753825"/>
                <a:gd name="connsiteY37" fmla="*/ 1616507 h 1870372"/>
                <a:gd name="connsiteX38" fmla="*/ 1638127 w 1753825"/>
                <a:gd name="connsiteY38" fmla="*/ 1410284 h 1870372"/>
                <a:gd name="connsiteX39" fmla="*/ 1749767 w 1753825"/>
                <a:gd name="connsiteY39" fmla="*/ 1169614 h 1870372"/>
                <a:gd name="connsiteX40" fmla="*/ 1725935 w 1753825"/>
                <a:gd name="connsiteY40" fmla="*/ 894673 h 1870372"/>
                <a:gd name="connsiteX41" fmla="*/ 1729197 w 1753825"/>
                <a:gd name="connsiteY41" fmla="*/ 714853 h 1870372"/>
                <a:gd name="connsiteX42" fmla="*/ 1680633 w 1753825"/>
                <a:gd name="connsiteY42" fmla="*/ 572995 h 1870372"/>
                <a:gd name="connsiteX43" fmla="*/ 1656618 w 1753825"/>
                <a:gd name="connsiteY43" fmla="*/ 549326 h 1870372"/>
                <a:gd name="connsiteX44" fmla="*/ 1656309 w 1753825"/>
                <a:gd name="connsiteY44" fmla="*/ 549021 h 1870372"/>
                <a:gd name="connsiteX45" fmla="*/ 1599515 w 1753825"/>
                <a:gd name="connsiteY45" fmla="*/ 378154 h 1870372"/>
                <a:gd name="connsiteX46" fmla="*/ 1569415 w 1753825"/>
                <a:gd name="connsiteY46" fmla="*/ 360086 h 1870372"/>
                <a:gd name="connsiteX47" fmla="*/ 1487517 w 1753825"/>
                <a:gd name="connsiteY47" fmla="*/ 440787 h 1870372"/>
                <a:gd name="connsiteX48" fmla="*/ 1486565 w 1753825"/>
                <a:gd name="connsiteY48" fmla="*/ 438505 h 1870372"/>
                <a:gd name="connsiteX49" fmla="*/ 1471158 w 1753825"/>
                <a:gd name="connsiteY49" fmla="*/ 401595 h 1870372"/>
                <a:gd name="connsiteX50" fmla="*/ 1454181 w 1753825"/>
                <a:gd name="connsiteY50" fmla="*/ 381712 h 1870372"/>
                <a:gd name="connsiteX51" fmla="*/ 1470178 w 1753825"/>
                <a:gd name="connsiteY51" fmla="*/ 372540 h 1870372"/>
                <a:gd name="connsiteX52" fmla="*/ 1512425 w 1753825"/>
                <a:gd name="connsiteY52" fmla="*/ 252831 h 187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53825" h="1870372">
                  <a:moveTo>
                    <a:pt x="1512425" y="252831"/>
                  </a:moveTo>
                  <a:cubicBezTo>
                    <a:pt x="1478703" y="213140"/>
                    <a:pt x="1390234" y="191826"/>
                    <a:pt x="1280044" y="196854"/>
                  </a:cubicBezTo>
                  <a:cubicBezTo>
                    <a:pt x="1336063" y="145616"/>
                    <a:pt x="1317275" y="94851"/>
                    <a:pt x="1233654" y="71593"/>
                  </a:cubicBezTo>
                  <a:cubicBezTo>
                    <a:pt x="1178624" y="56285"/>
                    <a:pt x="1102192" y="54891"/>
                    <a:pt x="1024019" y="67797"/>
                  </a:cubicBezTo>
                  <a:cubicBezTo>
                    <a:pt x="997078" y="19337"/>
                    <a:pt x="896272" y="-6844"/>
                    <a:pt x="768964" y="1551"/>
                  </a:cubicBezTo>
                  <a:cubicBezTo>
                    <a:pt x="673202" y="7865"/>
                    <a:pt x="574797" y="33009"/>
                    <a:pt x="501820" y="69826"/>
                  </a:cubicBezTo>
                  <a:cubicBezTo>
                    <a:pt x="444043" y="69571"/>
                    <a:pt x="380824" y="79085"/>
                    <a:pt x="324081" y="96554"/>
                  </a:cubicBezTo>
                  <a:cubicBezTo>
                    <a:pt x="265451" y="114594"/>
                    <a:pt x="218751" y="139556"/>
                    <a:pt x="192052" y="166272"/>
                  </a:cubicBezTo>
                  <a:lnTo>
                    <a:pt x="172570" y="193037"/>
                  </a:lnTo>
                  <a:lnTo>
                    <a:pt x="172320" y="193382"/>
                  </a:lnTo>
                  <a:cubicBezTo>
                    <a:pt x="98242" y="211454"/>
                    <a:pt x="38448" y="242375"/>
                    <a:pt x="13018" y="275740"/>
                  </a:cubicBezTo>
                  <a:cubicBezTo>
                    <a:pt x="4672" y="286688"/>
                    <a:pt x="433" y="297337"/>
                    <a:pt x="31" y="307362"/>
                  </a:cubicBezTo>
                  <a:cubicBezTo>
                    <a:pt x="-1177" y="337437"/>
                    <a:pt x="32144" y="361885"/>
                    <a:pt x="92673" y="371861"/>
                  </a:cubicBezTo>
                  <a:lnTo>
                    <a:pt x="90947" y="373175"/>
                  </a:lnTo>
                  <a:lnTo>
                    <a:pt x="33130" y="417189"/>
                  </a:lnTo>
                  <a:cubicBezTo>
                    <a:pt x="21794" y="432828"/>
                    <a:pt x="19371" y="448439"/>
                    <a:pt x="27066" y="462357"/>
                  </a:cubicBezTo>
                  <a:cubicBezTo>
                    <a:pt x="34050" y="475004"/>
                    <a:pt x="48939" y="485397"/>
                    <a:pt x="69872" y="492874"/>
                  </a:cubicBezTo>
                  <a:lnTo>
                    <a:pt x="147183" y="505616"/>
                  </a:lnTo>
                  <a:lnTo>
                    <a:pt x="148941" y="505906"/>
                  </a:lnTo>
                  <a:cubicBezTo>
                    <a:pt x="66870" y="556811"/>
                    <a:pt x="71136" y="611721"/>
                    <a:pt x="143065" y="638841"/>
                  </a:cubicBezTo>
                  <a:lnTo>
                    <a:pt x="236751" y="655500"/>
                  </a:lnTo>
                  <a:lnTo>
                    <a:pt x="236856" y="655518"/>
                  </a:lnTo>
                  <a:cubicBezTo>
                    <a:pt x="170280" y="720050"/>
                    <a:pt x="205827" y="781944"/>
                    <a:pt x="322311" y="804202"/>
                  </a:cubicBezTo>
                  <a:cubicBezTo>
                    <a:pt x="396060" y="818285"/>
                    <a:pt x="492367" y="814369"/>
                    <a:pt x="585006" y="793503"/>
                  </a:cubicBezTo>
                  <a:cubicBezTo>
                    <a:pt x="586629" y="793463"/>
                    <a:pt x="588222" y="793448"/>
                    <a:pt x="589845" y="793408"/>
                  </a:cubicBezTo>
                  <a:cubicBezTo>
                    <a:pt x="606060" y="829938"/>
                    <a:pt x="685548" y="847802"/>
                    <a:pt x="781275" y="836435"/>
                  </a:cubicBezTo>
                  <a:cubicBezTo>
                    <a:pt x="842592" y="829149"/>
                    <a:pt x="900962" y="810977"/>
                    <a:pt x="941711" y="787493"/>
                  </a:cubicBezTo>
                  <a:lnTo>
                    <a:pt x="974943" y="763248"/>
                  </a:lnTo>
                  <a:lnTo>
                    <a:pt x="971632" y="856555"/>
                  </a:lnTo>
                  <a:cubicBezTo>
                    <a:pt x="971393" y="858164"/>
                    <a:pt x="971134" y="859738"/>
                    <a:pt x="970896" y="861346"/>
                  </a:cubicBezTo>
                  <a:cubicBezTo>
                    <a:pt x="930752" y="871278"/>
                    <a:pt x="898803" y="946745"/>
                    <a:pt x="893949" y="1043090"/>
                  </a:cubicBezTo>
                  <a:cubicBezTo>
                    <a:pt x="889812" y="1125376"/>
                    <a:pt x="906363" y="1205704"/>
                    <a:pt x="936083" y="1247564"/>
                  </a:cubicBezTo>
                  <a:cubicBezTo>
                    <a:pt x="915136" y="1300930"/>
                    <a:pt x="907556" y="1376677"/>
                    <a:pt x="916130" y="1446863"/>
                  </a:cubicBezTo>
                  <a:cubicBezTo>
                    <a:pt x="927967" y="1543872"/>
                    <a:pt x="967454" y="1606295"/>
                    <a:pt x="1009508" y="1594510"/>
                  </a:cubicBezTo>
                  <a:cubicBezTo>
                    <a:pt x="1052318" y="1773806"/>
                    <a:pt x="1148123" y="1833641"/>
                    <a:pt x="1221886" y="1727190"/>
                  </a:cubicBezTo>
                  <a:cubicBezTo>
                    <a:pt x="1253138" y="1839341"/>
                    <a:pt x="1310191" y="1892917"/>
                    <a:pt x="1364857" y="1861478"/>
                  </a:cubicBezTo>
                  <a:cubicBezTo>
                    <a:pt x="1411247" y="1834795"/>
                    <a:pt x="1448268" y="1751040"/>
                    <a:pt x="1462094" y="1641476"/>
                  </a:cubicBezTo>
                  <a:cubicBezTo>
                    <a:pt x="1504844" y="1705263"/>
                    <a:pt x="1559987" y="1695156"/>
                    <a:pt x="1598162" y="1616507"/>
                  </a:cubicBezTo>
                  <a:cubicBezTo>
                    <a:pt x="1623287" y="1564750"/>
                    <a:pt x="1637869" y="1489563"/>
                    <a:pt x="1638127" y="1410284"/>
                  </a:cubicBezTo>
                  <a:cubicBezTo>
                    <a:pt x="1692316" y="1391749"/>
                    <a:pt x="1736438" y="1296629"/>
                    <a:pt x="1749767" y="1169614"/>
                  </a:cubicBezTo>
                  <a:cubicBezTo>
                    <a:pt x="1759793" y="1074074"/>
                    <a:pt x="1751020" y="972798"/>
                    <a:pt x="1725935" y="894673"/>
                  </a:cubicBezTo>
                  <a:cubicBezTo>
                    <a:pt x="1736140" y="837706"/>
                    <a:pt x="1737294" y="773744"/>
                    <a:pt x="1729197" y="714853"/>
                  </a:cubicBezTo>
                  <a:cubicBezTo>
                    <a:pt x="1720842" y="654004"/>
                    <a:pt x="1703356" y="603777"/>
                    <a:pt x="1680633" y="572995"/>
                  </a:cubicBezTo>
                  <a:lnTo>
                    <a:pt x="1656618" y="549326"/>
                  </a:lnTo>
                  <a:lnTo>
                    <a:pt x="1656309" y="549021"/>
                  </a:lnTo>
                  <a:cubicBezTo>
                    <a:pt x="1650580" y="472925"/>
                    <a:pt x="1629255" y="408788"/>
                    <a:pt x="1599515" y="378154"/>
                  </a:cubicBezTo>
                  <a:cubicBezTo>
                    <a:pt x="1589757" y="368100"/>
                    <a:pt x="1579597" y="362148"/>
                    <a:pt x="1569415" y="360086"/>
                  </a:cubicBezTo>
                  <a:cubicBezTo>
                    <a:pt x="1538871" y="353899"/>
                    <a:pt x="1508136" y="382718"/>
                    <a:pt x="1487517" y="440787"/>
                  </a:cubicBezTo>
                  <a:lnTo>
                    <a:pt x="1486565" y="438505"/>
                  </a:lnTo>
                  <a:lnTo>
                    <a:pt x="1471158" y="401595"/>
                  </a:lnTo>
                  <a:lnTo>
                    <a:pt x="1454181" y="381712"/>
                  </a:lnTo>
                  <a:lnTo>
                    <a:pt x="1470178" y="372540"/>
                  </a:lnTo>
                  <a:cubicBezTo>
                    <a:pt x="1525114" y="332200"/>
                    <a:pt x="1542226" y="287911"/>
                    <a:pt x="1512425" y="252831"/>
                  </a:cubicBezTo>
                  <a:close/>
                </a:path>
              </a:pathLst>
            </a:cu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Cloud 55"/>
            <p:cNvSpPr/>
            <p:nvPr/>
          </p:nvSpPr>
          <p:spPr>
            <a:xfrm rot="7971735" flipH="1">
              <a:off x="2368027" y="1917620"/>
              <a:ext cx="874341" cy="850166"/>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627897" y="2070755"/>
              <a:ext cx="3810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2057400" y="4171503"/>
              <a:ext cx="1524000" cy="3048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uble Wave 58"/>
            <p:cNvSpPr/>
            <p:nvPr/>
          </p:nvSpPr>
          <p:spPr>
            <a:xfrm rot="5400000">
              <a:off x="2247900" y="4666803"/>
              <a:ext cx="1447800" cy="304800"/>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uble Wave 59"/>
            <p:cNvSpPr/>
            <p:nvPr/>
          </p:nvSpPr>
          <p:spPr>
            <a:xfrm rot="4302222">
              <a:off x="2543650" y="4754250"/>
              <a:ext cx="1447800" cy="304800"/>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2895600" y="4104047"/>
              <a:ext cx="484682" cy="372256"/>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rot="15701333">
              <a:off x="2526567" y="3246553"/>
              <a:ext cx="1307646" cy="292774"/>
              <a:chOff x="4102554" y="1889408"/>
              <a:chExt cx="2710112" cy="606777"/>
            </a:xfrm>
          </p:grpSpPr>
          <p:sp>
            <p:nvSpPr>
              <p:cNvPr id="74" name="Freeform 73"/>
              <p:cNvSpPr/>
              <p:nvPr/>
            </p:nvSpPr>
            <p:spPr>
              <a:xfrm>
                <a:off x="4102554" y="1889408"/>
                <a:ext cx="696834" cy="539887"/>
              </a:xfrm>
              <a:custGeom>
                <a:avLst/>
                <a:gdLst>
                  <a:gd name="connsiteX0" fmla="*/ 457200 w 1828800"/>
                  <a:gd name="connsiteY0" fmla="*/ 0 h 1416902"/>
                  <a:gd name="connsiteX1" fmla="*/ 766342 w 1828800"/>
                  <a:gd name="connsiteY1" fmla="*/ 523349 h 1416902"/>
                  <a:gd name="connsiteX2" fmla="*/ 914400 w 1828800"/>
                  <a:gd name="connsiteY2" fmla="*/ 272699 h 1416902"/>
                  <a:gd name="connsiteX3" fmla="*/ 1072635 w 1828800"/>
                  <a:gd name="connsiteY3" fmla="*/ 540576 h 1416902"/>
                  <a:gd name="connsiteX4" fmla="*/ 1371600 w 1828800"/>
                  <a:gd name="connsiteY4" fmla="*/ 34454 h 1416902"/>
                  <a:gd name="connsiteX5" fmla="*/ 1828800 w 1828800"/>
                  <a:gd name="connsiteY5" fmla="*/ 808452 h 1416902"/>
                  <a:gd name="connsiteX6" fmla="*/ 1230869 w 1828800"/>
                  <a:gd name="connsiteY6" fmla="*/ 808452 h 1416902"/>
                  <a:gd name="connsiteX7" fmla="*/ 1371600 w 1828800"/>
                  <a:gd name="connsiteY7" fmla="*/ 1046697 h 1416902"/>
                  <a:gd name="connsiteX8" fmla="*/ 1152920 w 1828800"/>
                  <a:gd name="connsiteY8" fmla="*/ 1046697 h 1416902"/>
                  <a:gd name="connsiteX9" fmla="*/ 1371600 w 1828800"/>
                  <a:gd name="connsiteY9" fmla="*/ 1416902 h 1416902"/>
                  <a:gd name="connsiteX10" fmla="*/ 457200 w 1828800"/>
                  <a:gd name="connsiteY10" fmla="*/ 1416902 h 1416902"/>
                  <a:gd name="connsiteX11" fmla="*/ 675880 w 1828800"/>
                  <a:gd name="connsiteY11" fmla="*/ 1046697 h 1416902"/>
                  <a:gd name="connsiteX12" fmla="*/ 457200 w 1828800"/>
                  <a:gd name="connsiteY12" fmla="*/ 1046697 h 1416902"/>
                  <a:gd name="connsiteX13" fmla="*/ 618283 w 1828800"/>
                  <a:gd name="connsiteY13" fmla="*/ 773998 h 1416902"/>
                  <a:gd name="connsiteX14" fmla="*/ 0 w 1828800"/>
                  <a:gd name="connsiteY14" fmla="*/ 773998 h 14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416902">
                    <a:moveTo>
                      <a:pt x="457200" y="0"/>
                    </a:moveTo>
                    <a:lnTo>
                      <a:pt x="766342" y="523349"/>
                    </a:lnTo>
                    <a:lnTo>
                      <a:pt x="914400" y="272699"/>
                    </a:lnTo>
                    <a:lnTo>
                      <a:pt x="1072635" y="540576"/>
                    </a:lnTo>
                    <a:lnTo>
                      <a:pt x="1371600" y="34454"/>
                    </a:lnTo>
                    <a:lnTo>
                      <a:pt x="1828800" y="808452"/>
                    </a:lnTo>
                    <a:lnTo>
                      <a:pt x="1230869" y="808452"/>
                    </a:lnTo>
                    <a:lnTo>
                      <a:pt x="1371600" y="1046697"/>
                    </a:lnTo>
                    <a:lnTo>
                      <a:pt x="1152920" y="1046697"/>
                    </a:lnTo>
                    <a:lnTo>
                      <a:pt x="1371600" y="1416902"/>
                    </a:lnTo>
                    <a:lnTo>
                      <a:pt x="457200" y="1416902"/>
                    </a:lnTo>
                    <a:lnTo>
                      <a:pt x="675880" y="1046697"/>
                    </a:lnTo>
                    <a:lnTo>
                      <a:pt x="457200" y="1046697"/>
                    </a:lnTo>
                    <a:lnTo>
                      <a:pt x="618283" y="773998"/>
                    </a:lnTo>
                    <a:lnTo>
                      <a:pt x="0" y="773998"/>
                    </a:lnTo>
                    <a:close/>
                  </a:path>
                </a:pathLst>
              </a:cu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5467021" y="1889408"/>
                <a:ext cx="696834" cy="539887"/>
              </a:xfrm>
              <a:custGeom>
                <a:avLst/>
                <a:gdLst>
                  <a:gd name="connsiteX0" fmla="*/ 457200 w 1828800"/>
                  <a:gd name="connsiteY0" fmla="*/ 0 h 1416902"/>
                  <a:gd name="connsiteX1" fmla="*/ 766342 w 1828800"/>
                  <a:gd name="connsiteY1" fmla="*/ 523349 h 1416902"/>
                  <a:gd name="connsiteX2" fmla="*/ 914400 w 1828800"/>
                  <a:gd name="connsiteY2" fmla="*/ 272699 h 1416902"/>
                  <a:gd name="connsiteX3" fmla="*/ 1072635 w 1828800"/>
                  <a:gd name="connsiteY3" fmla="*/ 540576 h 1416902"/>
                  <a:gd name="connsiteX4" fmla="*/ 1371600 w 1828800"/>
                  <a:gd name="connsiteY4" fmla="*/ 34454 h 1416902"/>
                  <a:gd name="connsiteX5" fmla="*/ 1828800 w 1828800"/>
                  <a:gd name="connsiteY5" fmla="*/ 808452 h 1416902"/>
                  <a:gd name="connsiteX6" fmla="*/ 1230869 w 1828800"/>
                  <a:gd name="connsiteY6" fmla="*/ 808452 h 1416902"/>
                  <a:gd name="connsiteX7" fmla="*/ 1371600 w 1828800"/>
                  <a:gd name="connsiteY7" fmla="*/ 1046697 h 1416902"/>
                  <a:gd name="connsiteX8" fmla="*/ 1152920 w 1828800"/>
                  <a:gd name="connsiteY8" fmla="*/ 1046697 h 1416902"/>
                  <a:gd name="connsiteX9" fmla="*/ 1371600 w 1828800"/>
                  <a:gd name="connsiteY9" fmla="*/ 1416902 h 1416902"/>
                  <a:gd name="connsiteX10" fmla="*/ 457200 w 1828800"/>
                  <a:gd name="connsiteY10" fmla="*/ 1416902 h 1416902"/>
                  <a:gd name="connsiteX11" fmla="*/ 675880 w 1828800"/>
                  <a:gd name="connsiteY11" fmla="*/ 1046697 h 1416902"/>
                  <a:gd name="connsiteX12" fmla="*/ 457200 w 1828800"/>
                  <a:gd name="connsiteY12" fmla="*/ 1046697 h 1416902"/>
                  <a:gd name="connsiteX13" fmla="*/ 618283 w 1828800"/>
                  <a:gd name="connsiteY13" fmla="*/ 773998 h 1416902"/>
                  <a:gd name="connsiteX14" fmla="*/ 0 w 1828800"/>
                  <a:gd name="connsiteY14" fmla="*/ 773998 h 14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416902">
                    <a:moveTo>
                      <a:pt x="457200" y="0"/>
                    </a:moveTo>
                    <a:lnTo>
                      <a:pt x="766342" y="523349"/>
                    </a:lnTo>
                    <a:lnTo>
                      <a:pt x="914400" y="272699"/>
                    </a:lnTo>
                    <a:lnTo>
                      <a:pt x="1072635" y="540576"/>
                    </a:lnTo>
                    <a:lnTo>
                      <a:pt x="1371600" y="34454"/>
                    </a:lnTo>
                    <a:lnTo>
                      <a:pt x="1828800" y="808452"/>
                    </a:lnTo>
                    <a:lnTo>
                      <a:pt x="1230869" y="808452"/>
                    </a:lnTo>
                    <a:lnTo>
                      <a:pt x="1371600" y="1046697"/>
                    </a:lnTo>
                    <a:lnTo>
                      <a:pt x="1152920" y="1046697"/>
                    </a:lnTo>
                    <a:lnTo>
                      <a:pt x="1371600" y="1416902"/>
                    </a:lnTo>
                    <a:lnTo>
                      <a:pt x="457200" y="1416902"/>
                    </a:lnTo>
                    <a:lnTo>
                      <a:pt x="675880" y="1046697"/>
                    </a:lnTo>
                    <a:lnTo>
                      <a:pt x="457200" y="1046697"/>
                    </a:lnTo>
                    <a:lnTo>
                      <a:pt x="618283" y="773998"/>
                    </a:lnTo>
                    <a:lnTo>
                      <a:pt x="0" y="773998"/>
                    </a:lnTo>
                    <a:close/>
                  </a:path>
                </a:pathLst>
              </a:cu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rot="10800000">
                <a:off x="4774541" y="1945469"/>
                <a:ext cx="696834" cy="539887"/>
              </a:xfrm>
              <a:custGeom>
                <a:avLst/>
                <a:gdLst>
                  <a:gd name="connsiteX0" fmla="*/ 457200 w 1828800"/>
                  <a:gd name="connsiteY0" fmla="*/ 0 h 1416902"/>
                  <a:gd name="connsiteX1" fmla="*/ 766342 w 1828800"/>
                  <a:gd name="connsiteY1" fmla="*/ 523349 h 1416902"/>
                  <a:gd name="connsiteX2" fmla="*/ 914400 w 1828800"/>
                  <a:gd name="connsiteY2" fmla="*/ 272699 h 1416902"/>
                  <a:gd name="connsiteX3" fmla="*/ 1072635 w 1828800"/>
                  <a:gd name="connsiteY3" fmla="*/ 540576 h 1416902"/>
                  <a:gd name="connsiteX4" fmla="*/ 1371600 w 1828800"/>
                  <a:gd name="connsiteY4" fmla="*/ 34454 h 1416902"/>
                  <a:gd name="connsiteX5" fmla="*/ 1828800 w 1828800"/>
                  <a:gd name="connsiteY5" fmla="*/ 808452 h 1416902"/>
                  <a:gd name="connsiteX6" fmla="*/ 1230869 w 1828800"/>
                  <a:gd name="connsiteY6" fmla="*/ 808452 h 1416902"/>
                  <a:gd name="connsiteX7" fmla="*/ 1371600 w 1828800"/>
                  <a:gd name="connsiteY7" fmla="*/ 1046697 h 1416902"/>
                  <a:gd name="connsiteX8" fmla="*/ 1152920 w 1828800"/>
                  <a:gd name="connsiteY8" fmla="*/ 1046697 h 1416902"/>
                  <a:gd name="connsiteX9" fmla="*/ 1371600 w 1828800"/>
                  <a:gd name="connsiteY9" fmla="*/ 1416902 h 1416902"/>
                  <a:gd name="connsiteX10" fmla="*/ 457200 w 1828800"/>
                  <a:gd name="connsiteY10" fmla="*/ 1416902 h 1416902"/>
                  <a:gd name="connsiteX11" fmla="*/ 675880 w 1828800"/>
                  <a:gd name="connsiteY11" fmla="*/ 1046697 h 1416902"/>
                  <a:gd name="connsiteX12" fmla="*/ 457200 w 1828800"/>
                  <a:gd name="connsiteY12" fmla="*/ 1046697 h 1416902"/>
                  <a:gd name="connsiteX13" fmla="*/ 618283 w 1828800"/>
                  <a:gd name="connsiteY13" fmla="*/ 773998 h 1416902"/>
                  <a:gd name="connsiteX14" fmla="*/ 0 w 1828800"/>
                  <a:gd name="connsiteY14" fmla="*/ 773998 h 14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416902">
                    <a:moveTo>
                      <a:pt x="457200" y="0"/>
                    </a:moveTo>
                    <a:lnTo>
                      <a:pt x="766342" y="523349"/>
                    </a:lnTo>
                    <a:lnTo>
                      <a:pt x="914400" y="272699"/>
                    </a:lnTo>
                    <a:lnTo>
                      <a:pt x="1072635" y="540576"/>
                    </a:lnTo>
                    <a:lnTo>
                      <a:pt x="1371600" y="34454"/>
                    </a:lnTo>
                    <a:lnTo>
                      <a:pt x="1828800" y="808452"/>
                    </a:lnTo>
                    <a:lnTo>
                      <a:pt x="1230869" y="808452"/>
                    </a:lnTo>
                    <a:lnTo>
                      <a:pt x="1371600" y="1046697"/>
                    </a:lnTo>
                    <a:lnTo>
                      <a:pt x="1152920" y="1046697"/>
                    </a:lnTo>
                    <a:lnTo>
                      <a:pt x="1371600" y="1416902"/>
                    </a:lnTo>
                    <a:lnTo>
                      <a:pt x="457200" y="1416902"/>
                    </a:lnTo>
                    <a:lnTo>
                      <a:pt x="675880" y="1046697"/>
                    </a:lnTo>
                    <a:lnTo>
                      <a:pt x="457200" y="1046697"/>
                    </a:lnTo>
                    <a:lnTo>
                      <a:pt x="618283" y="773998"/>
                    </a:lnTo>
                    <a:lnTo>
                      <a:pt x="0" y="773998"/>
                    </a:lnTo>
                    <a:close/>
                  </a:path>
                </a:pathLst>
              </a:cu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rot="10800000">
                <a:off x="6115832" y="1956298"/>
                <a:ext cx="696834" cy="539887"/>
              </a:xfrm>
              <a:custGeom>
                <a:avLst/>
                <a:gdLst>
                  <a:gd name="connsiteX0" fmla="*/ 457200 w 1828800"/>
                  <a:gd name="connsiteY0" fmla="*/ 0 h 1416902"/>
                  <a:gd name="connsiteX1" fmla="*/ 766342 w 1828800"/>
                  <a:gd name="connsiteY1" fmla="*/ 523349 h 1416902"/>
                  <a:gd name="connsiteX2" fmla="*/ 914400 w 1828800"/>
                  <a:gd name="connsiteY2" fmla="*/ 272699 h 1416902"/>
                  <a:gd name="connsiteX3" fmla="*/ 1072635 w 1828800"/>
                  <a:gd name="connsiteY3" fmla="*/ 540576 h 1416902"/>
                  <a:gd name="connsiteX4" fmla="*/ 1371600 w 1828800"/>
                  <a:gd name="connsiteY4" fmla="*/ 34454 h 1416902"/>
                  <a:gd name="connsiteX5" fmla="*/ 1828800 w 1828800"/>
                  <a:gd name="connsiteY5" fmla="*/ 808452 h 1416902"/>
                  <a:gd name="connsiteX6" fmla="*/ 1230869 w 1828800"/>
                  <a:gd name="connsiteY6" fmla="*/ 808452 h 1416902"/>
                  <a:gd name="connsiteX7" fmla="*/ 1371600 w 1828800"/>
                  <a:gd name="connsiteY7" fmla="*/ 1046697 h 1416902"/>
                  <a:gd name="connsiteX8" fmla="*/ 1152920 w 1828800"/>
                  <a:gd name="connsiteY8" fmla="*/ 1046697 h 1416902"/>
                  <a:gd name="connsiteX9" fmla="*/ 1371600 w 1828800"/>
                  <a:gd name="connsiteY9" fmla="*/ 1416902 h 1416902"/>
                  <a:gd name="connsiteX10" fmla="*/ 457200 w 1828800"/>
                  <a:gd name="connsiteY10" fmla="*/ 1416902 h 1416902"/>
                  <a:gd name="connsiteX11" fmla="*/ 675880 w 1828800"/>
                  <a:gd name="connsiteY11" fmla="*/ 1046697 h 1416902"/>
                  <a:gd name="connsiteX12" fmla="*/ 457200 w 1828800"/>
                  <a:gd name="connsiteY12" fmla="*/ 1046697 h 1416902"/>
                  <a:gd name="connsiteX13" fmla="*/ 618283 w 1828800"/>
                  <a:gd name="connsiteY13" fmla="*/ 773998 h 1416902"/>
                  <a:gd name="connsiteX14" fmla="*/ 0 w 1828800"/>
                  <a:gd name="connsiteY14" fmla="*/ 773998 h 14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416902">
                    <a:moveTo>
                      <a:pt x="457200" y="0"/>
                    </a:moveTo>
                    <a:lnTo>
                      <a:pt x="766342" y="523349"/>
                    </a:lnTo>
                    <a:lnTo>
                      <a:pt x="914400" y="272699"/>
                    </a:lnTo>
                    <a:lnTo>
                      <a:pt x="1072635" y="540576"/>
                    </a:lnTo>
                    <a:lnTo>
                      <a:pt x="1371600" y="34454"/>
                    </a:lnTo>
                    <a:lnTo>
                      <a:pt x="1828800" y="808452"/>
                    </a:lnTo>
                    <a:lnTo>
                      <a:pt x="1230869" y="808452"/>
                    </a:lnTo>
                    <a:lnTo>
                      <a:pt x="1371600" y="1046697"/>
                    </a:lnTo>
                    <a:lnTo>
                      <a:pt x="1152920" y="1046697"/>
                    </a:lnTo>
                    <a:lnTo>
                      <a:pt x="1371600" y="1416902"/>
                    </a:lnTo>
                    <a:lnTo>
                      <a:pt x="457200" y="1416902"/>
                    </a:lnTo>
                    <a:lnTo>
                      <a:pt x="675880" y="1046697"/>
                    </a:lnTo>
                    <a:lnTo>
                      <a:pt x="457200" y="1046697"/>
                    </a:lnTo>
                    <a:lnTo>
                      <a:pt x="618283" y="773998"/>
                    </a:lnTo>
                    <a:lnTo>
                      <a:pt x="0" y="773998"/>
                    </a:lnTo>
                    <a:close/>
                  </a:path>
                </a:pathLst>
              </a:cu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rot="16459821">
              <a:off x="1827093" y="3259063"/>
              <a:ext cx="1307646" cy="292774"/>
              <a:chOff x="4102554" y="1889408"/>
              <a:chExt cx="2710112" cy="606777"/>
            </a:xfrm>
          </p:grpSpPr>
          <p:sp>
            <p:nvSpPr>
              <p:cNvPr id="70" name="Freeform 69"/>
              <p:cNvSpPr/>
              <p:nvPr/>
            </p:nvSpPr>
            <p:spPr>
              <a:xfrm>
                <a:off x="4102554" y="1889408"/>
                <a:ext cx="696834" cy="539887"/>
              </a:xfrm>
              <a:custGeom>
                <a:avLst/>
                <a:gdLst>
                  <a:gd name="connsiteX0" fmla="*/ 457200 w 1828800"/>
                  <a:gd name="connsiteY0" fmla="*/ 0 h 1416902"/>
                  <a:gd name="connsiteX1" fmla="*/ 766342 w 1828800"/>
                  <a:gd name="connsiteY1" fmla="*/ 523349 h 1416902"/>
                  <a:gd name="connsiteX2" fmla="*/ 914400 w 1828800"/>
                  <a:gd name="connsiteY2" fmla="*/ 272699 h 1416902"/>
                  <a:gd name="connsiteX3" fmla="*/ 1072635 w 1828800"/>
                  <a:gd name="connsiteY3" fmla="*/ 540576 h 1416902"/>
                  <a:gd name="connsiteX4" fmla="*/ 1371600 w 1828800"/>
                  <a:gd name="connsiteY4" fmla="*/ 34454 h 1416902"/>
                  <a:gd name="connsiteX5" fmla="*/ 1828800 w 1828800"/>
                  <a:gd name="connsiteY5" fmla="*/ 808452 h 1416902"/>
                  <a:gd name="connsiteX6" fmla="*/ 1230869 w 1828800"/>
                  <a:gd name="connsiteY6" fmla="*/ 808452 h 1416902"/>
                  <a:gd name="connsiteX7" fmla="*/ 1371600 w 1828800"/>
                  <a:gd name="connsiteY7" fmla="*/ 1046697 h 1416902"/>
                  <a:gd name="connsiteX8" fmla="*/ 1152920 w 1828800"/>
                  <a:gd name="connsiteY8" fmla="*/ 1046697 h 1416902"/>
                  <a:gd name="connsiteX9" fmla="*/ 1371600 w 1828800"/>
                  <a:gd name="connsiteY9" fmla="*/ 1416902 h 1416902"/>
                  <a:gd name="connsiteX10" fmla="*/ 457200 w 1828800"/>
                  <a:gd name="connsiteY10" fmla="*/ 1416902 h 1416902"/>
                  <a:gd name="connsiteX11" fmla="*/ 675880 w 1828800"/>
                  <a:gd name="connsiteY11" fmla="*/ 1046697 h 1416902"/>
                  <a:gd name="connsiteX12" fmla="*/ 457200 w 1828800"/>
                  <a:gd name="connsiteY12" fmla="*/ 1046697 h 1416902"/>
                  <a:gd name="connsiteX13" fmla="*/ 618283 w 1828800"/>
                  <a:gd name="connsiteY13" fmla="*/ 773998 h 1416902"/>
                  <a:gd name="connsiteX14" fmla="*/ 0 w 1828800"/>
                  <a:gd name="connsiteY14" fmla="*/ 773998 h 14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416902">
                    <a:moveTo>
                      <a:pt x="457200" y="0"/>
                    </a:moveTo>
                    <a:lnTo>
                      <a:pt x="766342" y="523349"/>
                    </a:lnTo>
                    <a:lnTo>
                      <a:pt x="914400" y="272699"/>
                    </a:lnTo>
                    <a:lnTo>
                      <a:pt x="1072635" y="540576"/>
                    </a:lnTo>
                    <a:lnTo>
                      <a:pt x="1371600" y="34454"/>
                    </a:lnTo>
                    <a:lnTo>
                      <a:pt x="1828800" y="808452"/>
                    </a:lnTo>
                    <a:lnTo>
                      <a:pt x="1230869" y="808452"/>
                    </a:lnTo>
                    <a:lnTo>
                      <a:pt x="1371600" y="1046697"/>
                    </a:lnTo>
                    <a:lnTo>
                      <a:pt x="1152920" y="1046697"/>
                    </a:lnTo>
                    <a:lnTo>
                      <a:pt x="1371600" y="1416902"/>
                    </a:lnTo>
                    <a:lnTo>
                      <a:pt x="457200" y="1416902"/>
                    </a:lnTo>
                    <a:lnTo>
                      <a:pt x="675880" y="1046697"/>
                    </a:lnTo>
                    <a:lnTo>
                      <a:pt x="457200" y="1046697"/>
                    </a:lnTo>
                    <a:lnTo>
                      <a:pt x="618283" y="773998"/>
                    </a:lnTo>
                    <a:lnTo>
                      <a:pt x="0" y="773998"/>
                    </a:lnTo>
                    <a:close/>
                  </a:path>
                </a:pathLst>
              </a:cu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5467021" y="1889408"/>
                <a:ext cx="696834" cy="539887"/>
              </a:xfrm>
              <a:custGeom>
                <a:avLst/>
                <a:gdLst>
                  <a:gd name="connsiteX0" fmla="*/ 457200 w 1828800"/>
                  <a:gd name="connsiteY0" fmla="*/ 0 h 1416902"/>
                  <a:gd name="connsiteX1" fmla="*/ 766342 w 1828800"/>
                  <a:gd name="connsiteY1" fmla="*/ 523349 h 1416902"/>
                  <a:gd name="connsiteX2" fmla="*/ 914400 w 1828800"/>
                  <a:gd name="connsiteY2" fmla="*/ 272699 h 1416902"/>
                  <a:gd name="connsiteX3" fmla="*/ 1072635 w 1828800"/>
                  <a:gd name="connsiteY3" fmla="*/ 540576 h 1416902"/>
                  <a:gd name="connsiteX4" fmla="*/ 1371600 w 1828800"/>
                  <a:gd name="connsiteY4" fmla="*/ 34454 h 1416902"/>
                  <a:gd name="connsiteX5" fmla="*/ 1828800 w 1828800"/>
                  <a:gd name="connsiteY5" fmla="*/ 808452 h 1416902"/>
                  <a:gd name="connsiteX6" fmla="*/ 1230869 w 1828800"/>
                  <a:gd name="connsiteY6" fmla="*/ 808452 h 1416902"/>
                  <a:gd name="connsiteX7" fmla="*/ 1371600 w 1828800"/>
                  <a:gd name="connsiteY7" fmla="*/ 1046697 h 1416902"/>
                  <a:gd name="connsiteX8" fmla="*/ 1152920 w 1828800"/>
                  <a:gd name="connsiteY8" fmla="*/ 1046697 h 1416902"/>
                  <a:gd name="connsiteX9" fmla="*/ 1371600 w 1828800"/>
                  <a:gd name="connsiteY9" fmla="*/ 1416902 h 1416902"/>
                  <a:gd name="connsiteX10" fmla="*/ 457200 w 1828800"/>
                  <a:gd name="connsiteY10" fmla="*/ 1416902 h 1416902"/>
                  <a:gd name="connsiteX11" fmla="*/ 675880 w 1828800"/>
                  <a:gd name="connsiteY11" fmla="*/ 1046697 h 1416902"/>
                  <a:gd name="connsiteX12" fmla="*/ 457200 w 1828800"/>
                  <a:gd name="connsiteY12" fmla="*/ 1046697 h 1416902"/>
                  <a:gd name="connsiteX13" fmla="*/ 618283 w 1828800"/>
                  <a:gd name="connsiteY13" fmla="*/ 773998 h 1416902"/>
                  <a:gd name="connsiteX14" fmla="*/ 0 w 1828800"/>
                  <a:gd name="connsiteY14" fmla="*/ 773998 h 14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416902">
                    <a:moveTo>
                      <a:pt x="457200" y="0"/>
                    </a:moveTo>
                    <a:lnTo>
                      <a:pt x="766342" y="523349"/>
                    </a:lnTo>
                    <a:lnTo>
                      <a:pt x="914400" y="272699"/>
                    </a:lnTo>
                    <a:lnTo>
                      <a:pt x="1072635" y="540576"/>
                    </a:lnTo>
                    <a:lnTo>
                      <a:pt x="1371600" y="34454"/>
                    </a:lnTo>
                    <a:lnTo>
                      <a:pt x="1828800" y="808452"/>
                    </a:lnTo>
                    <a:lnTo>
                      <a:pt x="1230869" y="808452"/>
                    </a:lnTo>
                    <a:lnTo>
                      <a:pt x="1371600" y="1046697"/>
                    </a:lnTo>
                    <a:lnTo>
                      <a:pt x="1152920" y="1046697"/>
                    </a:lnTo>
                    <a:lnTo>
                      <a:pt x="1371600" y="1416902"/>
                    </a:lnTo>
                    <a:lnTo>
                      <a:pt x="457200" y="1416902"/>
                    </a:lnTo>
                    <a:lnTo>
                      <a:pt x="675880" y="1046697"/>
                    </a:lnTo>
                    <a:lnTo>
                      <a:pt x="457200" y="1046697"/>
                    </a:lnTo>
                    <a:lnTo>
                      <a:pt x="618283" y="773998"/>
                    </a:lnTo>
                    <a:lnTo>
                      <a:pt x="0" y="773998"/>
                    </a:lnTo>
                    <a:close/>
                  </a:path>
                </a:pathLst>
              </a:cu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rot="10800000">
                <a:off x="4774541" y="1945469"/>
                <a:ext cx="696834" cy="539887"/>
              </a:xfrm>
              <a:custGeom>
                <a:avLst/>
                <a:gdLst>
                  <a:gd name="connsiteX0" fmla="*/ 457200 w 1828800"/>
                  <a:gd name="connsiteY0" fmla="*/ 0 h 1416902"/>
                  <a:gd name="connsiteX1" fmla="*/ 766342 w 1828800"/>
                  <a:gd name="connsiteY1" fmla="*/ 523349 h 1416902"/>
                  <a:gd name="connsiteX2" fmla="*/ 914400 w 1828800"/>
                  <a:gd name="connsiteY2" fmla="*/ 272699 h 1416902"/>
                  <a:gd name="connsiteX3" fmla="*/ 1072635 w 1828800"/>
                  <a:gd name="connsiteY3" fmla="*/ 540576 h 1416902"/>
                  <a:gd name="connsiteX4" fmla="*/ 1371600 w 1828800"/>
                  <a:gd name="connsiteY4" fmla="*/ 34454 h 1416902"/>
                  <a:gd name="connsiteX5" fmla="*/ 1828800 w 1828800"/>
                  <a:gd name="connsiteY5" fmla="*/ 808452 h 1416902"/>
                  <a:gd name="connsiteX6" fmla="*/ 1230869 w 1828800"/>
                  <a:gd name="connsiteY6" fmla="*/ 808452 h 1416902"/>
                  <a:gd name="connsiteX7" fmla="*/ 1371600 w 1828800"/>
                  <a:gd name="connsiteY7" fmla="*/ 1046697 h 1416902"/>
                  <a:gd name="connsiteX8" fmla="*/ 1152920 w 1828800"/>
                  <a:gd name="connsiteY8" fmla="*/ 1046697 h 1416902"/>
                  <a:gd name="connsiteX9" fmla="*/ 1371600 w 1828800"/>
                  <a:gd name="connsiteY9" fmla="*/ 1416902 h 1416902"/>
                  <a:gd name="connsiteX10" fmla="*/ 457200 w 1828800"/>
                  <a:gd name="connsiteY10" fmla="*/ 1416902 h 1416902"/>
                  <a:gd name="connsiteX11" fmla="*/ 675880 w 1828800"/>
                  <a:gd name="connsiteY11" fmla="*/ 1046697 h 1416902"/>
                  <a:gd name="connsiteX12" fmla="*/ 457200 w 1828800"/>
                  <a:gd name="connsiteY12" fmla="*/ 1046697 h 1416902"/>
                  <a:gd name="connsiteX13" fmla="*/ 618283 w 1828800"/>
                  <a:gd name="connsiteY13" fmla="*/ 773998 h 1416902"/>
                  <a:gd name="connsiteX14" fmla="*/ 0 w 1828800"/>
                  <a:gd name="connsiteY14" fmla="*/ 773998 h 14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416902">
                    <a:moveTo>
                      <a:pt x="457200" y="0"/>
                    </a:moveTo>
                    <a:lnTo>
                      <a:pt x="766342" y="523349"/>
                    </a:lnTo>
                    <a:lnTo>
                      <a:pt x="914400" y="272699"/>
                    </a:lnTo>
                    <a:lnTo>
                      <a:pt x="1072635" y="540576"/>
                    </a:lnTo>
                    <a:lnTo>
                      <a:pt x="1371600" y="34454"/>
                    </a:lnTo>
                    <a:lnTo>
                      <a:pt x="1828800" y="808452"/>
                    </a:lnTo>
                    <a:lnTo>
                      <a:pt x="1230869" y="808452"/>
                    </a:lnTo>
                    <a:lnTo>
                      <a:pt x="1371600" y="1046697"/>
                    </a:lnTo>
                    <a:lnTo>
                      <a:pt x="1152920" y="1046697"/>
                    </a:lnTo>
                    <a:lnTo>
                      <a:pt x="1371600" y="1416902"/>
                    </a:lnTo>
                    <a:lnTo>
                      <a:pt x="457200" y="1416902"/>
                    </a:lnTo>
                    <a:lnTo>
                      <a:pt x="675880" y="1046697"/>
                    </a:lnTo>
                    <a:lnTo>
                      <a:pt x="457200" y="1046697"/>
                    </a:lnTo>
                    <a:lnTo>
                      <a:pt x="618283" y="773998"/>
                    </a:lnTo>
                    <a:lnTo>
                      <a:pt x="0" y="773998"/>
                    </a:lnTo>
                    <a:close/>
                  </a:path>
                </a:pathLst>
              </a:cu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0800000">
                <a:off x="6115832" y="1956298"/>
                <a:ext cx="696834" cy="539887"/>
              </a:xfrm>
              <a:custGeom>
                <a:avLst/>
                <a:gdLst>
                  <a:gd name="connsiteX0" fmla="*/ 457200 w 1828800"/>
                  <a:gd name="connsiteY0" fmla="*/ 0 h 1416902"/>
                  <a:gd name="connsiteX1" fmla="*/ 766342 w 1828800"/>
                  <a:gd name="connsiteY1" fmla="*/ 523349 h 1416902"/>
                  <a:gd name="connsiteX2" fmla="*/ 914400 w 1828800"/>
                  <a:gd name="connsiteY2" fmla="*/ 272699 h 1416902"/>
                  <a:gd name="connsiteX3" fmla="*/ 1072635 w 1828800"/>
                  <a:gd name="connsiteY3" fmla="*/ 540576 h 1416902"/>
                  <a:gd name="connsiteX4" fmla="*/ 1371600 w 1828800"/>
                  <a:gd name="connsiteY4" fmla="*/ 34454 h 1416902"/>
                  <a:gd name="connsiteX5" fmla="*/ 1828800 w 1828800"/>
                  <a:gd name="connsiteY5" fmla="*/ 808452 h 1416902"/>
                  <a:gd name="connsiteX6" fmla="*/ 1230869 w 1828800"/>
                  <a:gd name="connsiteY6" fmla="*/ 808452 h 1416902"/>
                  <a:gd name="connsiteX7" fmla="*/ 1371600 w 1828800"/>
                  <a:gd name="connsiteY7" fmla="*/ 1046697 h 1416902"/>
                  <a:gd name="connsiteX8" fmla="*/ 1152920 w 1828800"/>
                  <a:gd name="connsiteY8" fmla="*/ 1046697 h 1416902"/>
                  <a:gd name="connsiteX9" fmla="*/ 1371600 w 1828800"/>
                  <a:gd name="connsiteY9" fmla="*/ 1416902 h 1416902"/>
                  <a:gd name="connsiteX10" fmla="*/ 457200 w 1828800"/>
                  <a:gd name="connsiteY10" fmla="*/ 1416902 h 1416902"/>
                  <a:gd name="connsiteX11" fmla="*/ 675880 w 1828800"/>
                  <a:gd name="connsiteY11" fmla="*/ 1046697 h 1416902"/>
                  <a:gd name="connsiteX12" fmla="*/ 457200 w 1828800"/>
                  <a:gd name="connsiteY12" fmla="*/ 1046697 h 1416902"/>
                  <a:gd name="connsiteX13" fmla="*/ 618283 w 1828800"/>
                  <a:gd name="connsiteY13" fmla="*/ 773998 h 1416902"/>
                  <a:gd name="connsiteX14" fmla="*/ 0 w 1828800"/>
                  <a:gd name="connsiteY14" fmla="*/ 773998 h 14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416902">
                    <a:moveTo>
                      <a:pt x="457200" y="0"/>
                    </a:moveTo>
                    <a:lnTo>
                      <a:pt x="766342" y="523349"/>
                    </a:lnTo>
                    <a:lnTo>
                      <a:pt x="914400" y="272699"/>
                    </a:lnTo>
                    <a:lnTo>
                      <a:pt x="1072635" y="540576"/>
                    </a:lnTo>
                    <a:lnTo>
                      <a:pt x="1371600" y="34454"/>
                    </a:lnTo>
                    <a:lnTo>
                      <a:pt x="1828800" y="808452"/>
                    </a:lnTo>
                    <a:lnTo>
                      <a:pt x="1230869" y="808452"/>
                    </a:lnTo>
                    <a:lnTo>
                      <a:pt x="1371600" y="1046697"/>
                    </a:lnTo>
                    <a:lnTo>
                      <a:pt x="1152920" y="1046697"/>
                    </a:lnTo>
                    <a:lnTo>
                      <a:pt x="1371600" y="1416902"/>
                    </a:lnTo>
                    <a:lnTo>
                      <a:pt x="457200" y="1416902"/>
                    </a:lnTo>
                    <a:lnTo>
                      <a:pt x="675880" y="1046697"/>
                    </a:lnTo>
                    <a:lnTo>
                      <a:pt x="457200" y="1046697"/>
                    </a:lnTo>
                    <a:lnTo>
                      <a:pt x="618283" y="773998"/>
                    </a:lnTo>
                    <a:lnTo>
                      <a:pt x="0" y="773998"/>
                    </a:lnTo>
                    <a:close/>
                  </a:path>
                </a:pathLst>
              </a:cu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ounded Rectangle 63"/>
            <p:cNvSpPr/>
            <p:nvPr/>
          </p:nvSpPr>
          <p:spPr>
            <a:xfrm>
              <a:off x="1793966" y="1092577"/>
              <a:ext cx="2016034" cy="29431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rot="10800000">
              <a:off x="2142072" y="1079371"/>
              <a:ext cx="1307646" cy="292774"/>
              <a:chOff x="4102554" y="1889408"/>
              <a:chExt cx="2710112" cy="606777"/>
            </a:xfrm>
          </p:grpSpPr>
          <p:sp>
            <p:nvSpPr>
              <p:cNvPr id="66" name="Freeform 65"/>
              <p:cNvSpPr/>
              <p:nvPr/>
            </p:nvSpPr>
            <p:spPr>
              <a:xfrm>
                <a:off x="4102554" y="1889408"/>
                <a:ext cx="696834" cy="539887"/>
              </a:xfrm>
              <a:custGeom>
                <a:avLst/>
                <a:gdLst>
                  <a:gd name="connsiteX0" fmla="*/ 457200 w 1828800"/>
                  <a:gd name="connsiteY0" fmla="*/ 0 h 1416902"/>
                  <a:gd name="connsiteX1" fmla="*/ 766342 w 1828800"/>
                  <a:gd name="connsiteY1" fmla="*/ 523349 h 1416902"/>
                  <a:gd name="connsiteX2" fmla="*/ 914400 w 1828800"/>
                  <a:gd name="connsiteY2" fmla="*/ 272699 h 1416902"/>
                  <a:gd name="connsiteX3" fmla="*/ 1072635 w 1828800"/>
                  <a:gd name="connsiteY3" fmla="*/ 540576 h 1416902"/>
                  <a:gd name="connsiteX4" fmla="*/ 1371600 w 1828800"/>
                  <a:gd name="connsiteY4" fmla="*/ 34454 h 1416902"/>
                  <a:gd name="connsiteX5" fmla="*/ 1828800 w 1828800"/>
                  <a:gd name="connsiteY5" fmla="*/ 808452 h 1416902"/>
                  <a:gd name="connsiteX6" fmla="*/ 1230869 w 1828800"/>
                  <a:gd name="connsiteY6" fmla="*/ 808452 h 1416902"/>
                  <a:gd name="connsiteX7" fmla="*/ 1371600 w 1828800"/>
                  <a:gd name="connsiteY7" fmla="*/ 1046697 h 1416902"/>
                  <a:gd name="connsiteX8" fmla="*/ 1152920 w 1828800"/>
                  <a:gd name="connsiteY8" fmla="*/ 1046697 h 1416902"/>
                  <a:gd name="connsiteX9" fmla="*/ 1371600 w 1828800"/>
                  <a:gd name="connsiteY9" fmla="*/ 1416902 h 1416902"/>
                  <a:gd name="connsiteX10" fmla="*/ 457200 w 1828800"/>
                  <a:gd name="connsiteY10" fmla="*/ 1416902 h 1416902"/>
                  <a:gd name="connsiteX11" fmla="*/ 675880 w 1828800"/>
                  <a:gd name="connsiteY11" fmla="*/ 1046697 h 1416902"/>
                  <a:gd name="connsiteX12" fmla="*/ 457200 w 1828800"/>
                  <a:gd name="connsiteY12" fmla="*/ 1046697 h 1416902"/>
                  <a:gd name="connsiteX13" fmla="*/ 618283 w 1828800"/>
                  <a:gd name="connsiteY13" fmla="*/ 773998 h 1416902"/>
                  <a:gd name="connsiteX14" fmla="*/ 0 w 1828800"/>
                  <a:gd name="connsiteY14" fmla="*/ 773998 h 14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416902">
                    <a:moveTo>
                      <a:pt x="457200" y="0"/>
                    </a:moveTo>
                    <a:lnTo>
                      <a:pt x="766342" y="523349"/>
                    </a:lnTo>
                    <a:lnTo>
                      <a:pt x="914400" y="272699"/>
                    </a:lnTo>
                    <a:lnTo>
                      <a:pt x="1072635" y="540576"/>
                    </a:lnTo>
                    <a:lnTo>
                      <a:pt x="1371600" y="34454"/>
                    </a:lnTo>
                    <a:lnTo>
                      <a:pt x="1828800" y="808452"/>
                    </a:lnTo>
                    <a:lnTo>
                      <a:pt x="1230869" y="808452"/>
                    </a:lnTo>
                    <a:lnTo>
                      <a:pt x="1371600" y="1046697"/>
                    </a:lnTo>
                    <a:lnTo>
                      <a:pt x="1152920" y="1046697"/>
                    </a:lnTo>
                    <a:lnTo>
                      <a:pt x="1371600" y="1416902"/>
                    </a:lnTo>
                    <a:lnTo>
                      <a:pt x="457200" y="1416902"/>
                    </a:lnTo>
                    <a:lnTo>
                      <a:pt x="675880" y="1046697"/>
                    </a:lnTo>
                    <a:lnTo>
                      <a:pt x="457200" y="1046697"/>
                    </a:lnTo>
                    <a:lnTo>
                      <a:pt x="618283" y="773998"/>
                    </a:lnTo>
                    <a:lnTo>
                      <a:pt x="0" y="773998"/>
                    </a:lnTo>
                    <a:close/>
                  </a:path>
                </a:pathLst>
              </a:cu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5467021" y="1889408"/>
                <a:ext cx="696834" cy="539887"/>
              </a:xfrm>
              <a:custGeom>
                <a:avLst/>
                <a:gdLst>
                  <a:gd name="connsiteX0" fmla="*/ 457200 w 1828800"/>
                  <a:gd name="connsiteY0" fmla="*/ 0 h 1416902"/>
                  <a:gd name="connsiteX1" fmla="*/ 766342 w 1828800"/>
                  <a:gd name="connsiteY1" fmla="*/ 523349 h 1416902"/>
                  <a:gd name="connsiteX2" fmla="*/ 914400 w 1828800"/>
                  <a:gd name="connsiteY2" fmla="*/ 272699 h 1416902"/>
                  <a:gd name="connsiteX3" fmla="*/ 1072635 w 1828800"/>
                  <a:gd name="connsiteY3" fmla="*/ 540576 h 1416902"/>
                  <a:gd name="connsiteX4" fmla="*/ 1371600 w 1828800"/>
                  <a:gd name="connsiteY4" fmla="*/ 34454 h 1416902"/>
                  <a:gd name="connsiteX5" fmla="*/ 1828800 w 1828800"/>
                  <a:gd name="connsiteY5" fmla="*/ 808452 h 1416902"/>
                  <a:gd name="connsiteX6" fmla="*/ 1230869 w 1828800"/>
                  <a:gd name="connsiteY6" fmla="*/ 808452 h 1416902"/>
                  <a:gd name="connsiteX7" fmla="*/ 1371600 w 1828800"/>
                  <a:gd name="connsiteY7" fmla="*/ 1046697 h 1416902"/>
                  <a:gd name="connsiteX8" fmla="*/ 1152920 w 1828800"/>
                  <a:gd name="connsiteY8" fmla="*/ 1046697 h 1416902"/>
                  <a:gd name="connsiteX9" fmla="*/ 1371600 w 1828800"/>
                  <a:gd name="connsiteY9" fmla="*/ 1416902 h 1416902"/>
                  <a:gd name="connsiteX10" fmla="*/ 457200 w 1828800"/>
                  <a:gd name="connsiteY10" fmla="*/ 1416902 h 1416902"/>
                  <a:gd name="connsiteX11" fmla="*/ 675880 w 1828800"/>
                  <a:gd name="connsiteY11" fmla="*/ 1046697 h 1416902"/>
                  <a:gd name="connsiteX12" fmla="*/ 457200 w 1828800"/>
                  <a:gd name="connsiteY12" fmla="*/ 1046697 h 1416902"/>
                  <a:gd name="connsiteX13" fmla="*/ 618283 w 1828800"/>
                  <a:gd name="connsiteY13" fmla="*/ 773998 h 1416902"/>
                  <a:gd name="connsiteX14" fmla="*/ 0 w 1828800"/>
                  <a:gd name="connsiteY14" fmla="*/ 773998 h 14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416902">
                    <a:moveTo>
                      <a:pt x="457200" y="0"/>
                    </a:moveTo>
                    <a:lnTo>
                      <a:pt x="766342" y="523349"/>
                    </a:lnTo>
                    <a:lnTo>
                      <a:pt x="914400" y="272699"/>
                    </a:lnTo>
                    <a:lnTo>
                      <a:pt x="1072635" y="540576"/>
                    </a:lnTo>
                    <a:lnTo>
                      <a:pt x="1371600" y="34454"/>
                    </a:lnTo>
                    <a:lnTo>
                      <a:pt x="1828800" y="808452"/>
                    </a:lnTo>
                    <a:lnTo>
                      <a:pt x="1230869" y="808452"/>
                    </a:lnTo>
                    <a:lnTo>
                      <a:pt x="1371600" y="1046697"/>
                    </a:lnTo>
                    <a:lnTo>
                      <a:pt x="1152920" y="1046697"/>
                    </a:lnTo>
                    <a:lnTo>
                      <a:pt x="1371600" y="1416902"/>
                    </a:lnTo>
                    <a:lnTo>
                      <a:pt x="457200" y="1416902"/>
                    </a:lnTo>
                    <a:lnTo>
                      <a:pt x="675880" y="1046697"/>
                    </a:lnTo>
                    <a:lnTo>
                      <a:pt x="457200" y="1046697"/>
                    </a:lnTo>
                    <a:lnTo>
                      <a:pt x="618283" y="773998"/>
                    </a:lnTo>
                    <a:lnTo>
                      <a:pt x="0" y="773998"/>
                    </a:lnTo>
                    <a:close/>
                  </a:path>
                </a:pathLst>
              </a:cu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0800000">
                <a:off x="4774541" y="1945469"/>
                <a:ext cx="696834" cy="539887"/>
              </a:xfrm>
              <a:custGeom>
                <a:avLst/>
                <a:gdLst>
                  <a:gd name="connsiteX0" fmla="*/ 457200 w 1828800"/>
                  <a:gd name="connsiteY0" fmla="*/ 0 h 1416902"/>
                  <a:gd name="connsiteX1" fmla="*/ 766342 w 1828800"/>
                  <a:gd name="connsiteY1" fmla="*/ 523349 h 1416902"/>
                  <a:gd name="connsiteX2" fmla="*/ 914400 w 1828800"/>
                  <a:gd name="connsiteY2" fmla="*/ 272699 h 1416902"/>
                  <a:gd name="connsiteX3" fmla="*/ 1072635 w 1828800"/>
                  <a:gd name="connsiteY3" fmla="*/ 540576 h 1416902"/>
                  <a:gd name="connsiteX4" fmla="*/ 1371600 w 1828800"/>
                  <a:gd name="connsiteY4" fmla="*/ 34454 h 1416902"/>
                  <a:gd name="connsiteX5" fmla="*/ 1828800 w 1828800"/>
                  <a:gd name="connsiteY5" fmla="*/ 808452 h 1416902"/>
                  <a:gd name="connsiteX6" fmla="*/ 1230869 w 1828800"/>
                  <a:gd name="connsiteY6" fmla="*/ 808452 h 1416902"/>
                  <a:gd name="connsiteX7" fmla="*/ 1371600 w 1828800"/>
                  <a:gd name="connsiteY7" fmla="*/ 1046697 h 1416902"/>
                  <a:gd name="connsiteX8" fmla="*/ 1152920 w 1828800"/>
                  <a:gd name="connsiteY8" fmla="*/ 1046697 h 1416902"/>
                  <a:gd name="connsiteX9" fmla="*/ 1371600 w 1828800"/>
                  <a:gd name="connsiteY9" fmla="*/ 1416902 h 1416902"/>
                  <a:gd name="connsiteX10" fmla="*/ 457200 w 1828800"/>
                  <a:gd name="connsiteY10" fmla="*/ 1416902 h 1416902"/>
                  <a:gd name="connsiteX11" fmla="*/ 675880 w 1828800"/>
                  <a:gd name="connsiteY11" fmla="*/ 1046697 h 1416902"/>
                  <a:gd name="connsiteX12" fmla="*/ 457200 w 1828800"/>
                  <a:gd name="connsiteY12" fmla="*/ 1046697 h 1416902"/>
                  <a:gd name="connsiteX13" fmla="*/ 618283 w 1828800"/>
                  <a:gd name="connsiteY13" fmla="*/ 773998 h 1416902"/>
                  <a:gd name="connsiteX14" fmla="*/ 0 w 1828800"/>
                  <a:gd name="connsiteY14" fmla="*/ 773998 h 14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416902">
                    <a:moveTo>
                      <a:pt x="457200" y="0"/>
                    </a:moveTo>
                    <a:lnTo>
                      <a:pt x="766342" y="523349"/>
                    </a:lnTo>
                    <a:lnTo>
                      <a:pt x="914400" y="272699"/>
                    </a:lnTo>
                    <a:lnTo>
                      <a:pt x="1072635" y="540576"/>
                    </a:lnTo>
                    <a:lnTo>
                      <a:pt x="1371600" y="34454"/>
                    </a:lnTo>
                    <a:lnTo>
                      <a:pt x="1828800" y="808452"/>
                    </a:lnTo>
                    <a:lnTo>
                      <a:pt x="1230869" y="808452"/>
                    </a:lnTo>
                    <a:lnTo>
                      <a:pt x="1371600" y="1046697"/>
                    </a:lnTo>
                    <a:lnTo>
                      <a:pt x="1152920" y="1046697"/>
                    </a:lnTo>
                    <a:lnTo>
                      <a:pt x="1371600" y="1416902"/>
                    </a:lnTo>
                    <a:lnTo>
                      <a:pt x="457200" y="1416902"/>
                    </a:lnTo>
                    <a:lnTo>
                      <a:pt x="675880" y="1046697"/>
                    </a:lnTo>
                    <a:lnTo>
                      <a:pt x="457200" y="1046697"/>
                    </a:lnTo>
                    <a:lnTo>
                      <a:pt x="618283" y="773998"/>
                    </a:lnTo>
                    <a:lnTo>
                      <a:pt x="0" y="773998"/>
                    </a:lnTo>
                    <a:close/>
                  </a:path>
                </a:pathLst>
              </a:cu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0800000">
                <a:off x="6115832" y="1956298"/>
                <a:ext cx="696834" cy="539887"/>
              </a:xfrm>
              <a:custGeom>
                <a:avLst/>
                <a:gdLst>
                  <a:gd name="connsiteX0" fmla="*/ 457200 w 1828800"/>
                  <a:gd name="connsiteY0" fmla="*/ 0 h 1416902"/>
                  <a:gd name="connsiteX1" fmla="*/ 766342 w 1828800"/>
                  <a:gd name="connsiteY1" fmla="*/ 523349 h 1416902"/>
                  <a:gd name="connsiteX2" fmla="*/ 914400 w 1828800"/>
                  <a:gd name="connsiteY2" fmla="*/ 272699 h 1416902"/>
                  <a:gd name="connsiteX3" fmla="*/ 1072635 w 1828800"/>
                  <a:gd name="connsiteY3" fmla="*/ 540576 h 1416902"/>
                  <a:gd name="connsiteX4" fmla="*/ 1371600 w 1828800"/>
                  <a:gd name="connsiteY4" fmla="*/ 34454 h 1416902"/>
                  <a:gd name="connsiteX5" fmla="*/ 1828800 w 1828800"/>
                  <a:gd name="connsiteY5" fmla="*/ 808452 h 1416902"/>
                  <a:gd name="connsiteX6" fmla="*/ 1230869 w 1828800"/>
                  <a:gd name="connsiteY6" fmla="*/ 808452 h 1416902"/>
                  <a:gd name="connsiteX7" fmla="*/ 1371600 w 1828800"/>
                  <a:gd name="connsiteY7" fmla="*/ 1046697 h 1416902"/>
                  <a:gd name="connsiteX8" fmla="*/ 1152920 w 1828800"/>
                  <a:gd name="connsiteY8" fmla="*/ 1046697 h 1416902"/>
                  <a:gd name="connsiteX9" fmla="*/ 1371600 w 1828800"/>
                  <a:gd name="connsiteY9" fmla="*/ 1416902 h 1416902"/>
                  <a:gd name="connsiteX10" fmla="*/ 457200 w 1828800"/>
                  <a:gd name="connsiteY10" fmla="*/ 1416902 h 1416902"/>
                  <a:gd name="connsiteX11" fmla="*/ 675880 w 1828800"/>
                  <a:gd name="connsiteY11" fmla="*/ 1046697 h 1416902"/>
                  <a:gd name="connsiteX12" fmla="*/ 457200 w 1828800"/>
                  <a:gd name="connsiteY12" fmla="*/ 1046697 h 1416902"/>
                  <a:gd name="connsiteX13" fmla="*/ 618283 w 1828800"/>
                  <a:gd name="connsiteY13" fmla="*/ 773998 h 1416902"/>
                  <a:gd name="connsiteX14" fmla="*/ 0 w 1828800"/>
                  <a:gd name="connsiteY14" fmla="*/ 773998 h 14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416902">
                    <a:moveTo>
                      <a:pt x="457200" y="0"/>
                    </a:moveTo>
                    <a:lnTo>
                      <a:pt x="766342" y="523349"/>
                    </a:lnTo>
                    <a:lnTo>
                      <a:pt x="914400" y="272699"/>
                    </a:lnTo>
                    <a:lnTo>
                      <a:pt x="1072635" y="540576"/>
                    </a:lnTo>
                    <a:lnTo>
                      <a:pt x="1371600" y="34454"/>
                    </a:lnTo>
                    <a:lnTo>
                      <a:pt x="1828800" y="808452"/>
                    </a:lnTo>
                    <a:lnTo>
                      <a:pt x="1230869" y="808452"/>
                    </a:lnTo>
                    <a:lnTo>
                      <a:pt x="1371600" y="1046697"/>
                    </a:lnTo>
                    <a:lnTo>
                      <a:pt x="1152920" y="1046697"/>
                    </a:lnTo>
                    <a:lnTo>
                      <a:pt x="1371600" y="1416902"/>
                    </a:lnTo>
                    <a:lnTo>
                      <a:pt x="457200" y="1416902"/>
                    </a:lnTo>
                    <a:lnTo>
                      <a:pt x="675880" y="1046697"/>
                    </a:lnTo>
                    <a:lnTo>
                      <a:pt x="457200" y="1046697"/>
                    </a:lnTo>
                    <a:lnTo>
                      <a:pt x="618283" y="773998"/>
                    </a:lnTo>
                    <a:lnTo>
                      <a:pt x="0" y="773998"/>
                    </a:lnTo>
                    <a:close/>
                  </a:path>
                </a:pathLst>
              </a:cu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p:cNvSpPr/>
          <p:nvPr/>
        </p:nvSpPr>
        <p:spPr>
          <a:xfrm>
            <a:off x="1607275" y="3475931"/>
            <a:ext cx="5416868" cy="646331"/>
          </a:xfrm>
          <a:prstGeom prst="rect">
            <a:avLst/>
          </a:prstGeom>
        </p:spPr>
        <p:txBody>
          <a:bodyPr wrap="none">
            <a:spAutoFit/>
          </a:bodyPr>
          <a:lstStyle/>
          <a:p>
            <a:pPr fontAlgn="base"/>
            <a:r>
              <a:rPr lang="en-US" sz="3600" dirty="0">
                <a:solidFill>
                  <a:schemeClr val="bg1"/>
                </a:solidFill>
                <a:latin typeface="Open Sans"/>
              </a:rPr>
              <a:t>“they gave forth their lots”</a:t>
            </a:r>
            <a:endParaRPr lang="en-US" sz="3600" b="0" i="0" dirty="0">
              <a:solidFill>
                <a:schemeClr val="bg1"/>
              </a:solidFill>
              <a:effectLst/>
              <a:latin typeface="Open Sans"/>
            </a:endParaRPr>
          </a:p>
        </p:txBody>
      </p:sp>
      <p:sp>
        <p:nvSpPr>
          <p:cNvPr id="5" name="Rectangle 4"/>
          <p:cNvSpPr/>
          <p:nvPr/>
        </p:nvSpPr>
        <p:spPr>
          <a:xfrm>
            <a:off x="1970099" y="4188273"/>
            <a:ext cx="6814286" cy="707886"/>
          </a:xfrm>
          <a:prstGeom prst="rect">
            <a:avLst/>
          </a:prstGeom>
        </p:spPr>
        <p:txBody>
          <a:bodyPr wrap="square">
            <a:spAutoFit/>
          </a:bodyPr>
          <a:lstStyle/>
          <a:p>
            <a:r>
              <a:rPr lang="en-US" sz="2000" dirty="0">
                <a:solidFill>
                  <a:schemeClr val="bg1"/>
                </a:solidFill>
                <a:latin typeface="Open Sans"/>
              </a:rPr>
              <a:t>casting lots was a faithful means of making a decision that showed trust in God directing the outcome </a:t>
            </a:r>
            <a:endParaRPr lang="en-US" sz="2000" dirty="0">
              <a:solidFill>
                <a:schemeClr val="bg1"/>
              </a:solidFill>
            </a:endParaRPr>
          </a:p>
        </p:txBody>
      </p:sp>
      <p:sp>
        <p:nvSpPr>
          <p:cNvPr id="10" name="Rectangle 9"/>
          <p:cNvSpPr/>
          <p:nvPr/>
        </p:nvSpPr>
        <p:spPr>
          <a:xfrm>
            <a:off x="2842765" y="5543520"/>
            <a:ext cx="6096000" cy="1015663"/>
          </a:xfrm>
          <a:prstGeom prst="rect">
            <a:avLst/>
          </a:prstGeom>
        </p:spPr>
        <p:txBody>
          <a:bodyPr>
            <a:spAutoFit/>
          </a:bodyPr>
          <a:lstStyle/>
          <a:p>
            <a:r>
              <a:rPr lang="en-US" sz="2000" i="1" dirty="0">
                <a:solidFill>
                  <a:srgbClr val="FFFF00"/>
                </a:solidFill>
                <a:latin typeface="Palatino"/>
              </a:rPr>
              <a:t> The lot is cast into the lap; but the whole disposing thereof is of the </a:t>
            </a:r>
            <a:r>
              <a:rPr lang="en-US" sz="2000" i="1" cap="small" dirty="0">
                <a:solidFill>
                  <a:srgbClr val="FFFF00"/>
                </a:solidFill>
                <a:latin typeface="Palatino"/>
              </a:rPr>
              <a:t>Lord</a:t>
            </a:r>
            <a:r>
              <a:rPr lang="en-US" sz="2000" i="1" dirty="0">
                <a:solidFill>
                  <a:srgbClr val="FFFF00"/>
                </a:solidFill>
                <a:latin typeface="Palatino"/>
              </a:rPr>
              <a:t>.</a:t>
            </a:r>
          </a:p>
          <a:p>
            <a:r>
              <a:rPr lang="en-US" sz="2000" i="1" dirty="0">
                <a:solidFill>
                  <a:srgbClr val="FFFF00"/>
                </a:solidFill>
                <a:latin typeface="Palatino"/>
              </a:rPr>
              <a:t>Proverbs 16:33</a:t>
            </a:r>
            <a:endParaRPr lang="en-US" sz="2000" i="1" dirty="0">
              <a:solidFill>
                <a:srgbClr val="FFFF00"/>
              </a:solidFill>
            </a:endParaRPr>
          </a:p>
        </p:txBody>
      </p:sp>
    </p:spTree>
    <p:extLst>
      <p:ext uri="{BB962C8B-B14F-4D97-AF65-F5344CB8AC3E}">
        <p14:creationId xmlns:p14="http://schemas.microsoft.com/office/powerpoint/2010/main" val="14473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wipe(down)">
                                      <p:cBhvr>
                                        <p:cTn id="9" dur="580">
                                          <p:stCondLst>
                                            <p:cond delay="0"/>
                                          </p:stCondLst>
                                        </p:cTn>
                                        <p:tgtEl>
                                          <p:spTgt spid="41"/>
                                        </p:tgtEl>
                                      </p:cBhvr>
                                    </p:animEffect>
                                    <p:anim calcmode="lin" valueType="num">
                                      <p:cBhvr>
                                        <p:cTn id="10"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5" dur="26">
                                          <p:stCondLst>
                                            <p:cond delay="650"/>
                                          </p:stCondLst>
                                        </p:cTn>
                                        <p:tgtEl>
                                          <p:spTgt spid="41"/>
                                        </p:tgtEl>
                                      </p:cBhvr>
                                      <p:to x="100000" y="60000"/>
                                    </p:animScale>
                                    <p:animScale>
                                      <p:cBhvr>
                                        <p:cTn id="16" dur="166" decel="50000">
                                          <p:stCondLst>
                                            <p:cond delay="676"/>
                                          </p:stCondLst>
                                        </p:cTn>
                                        <p:tgtEl>
                                          <p:spTgt spid="41"/>
                                        </p:tgtEl>
                                      </p:cBhvr>
                                      <p:to x="100000" y="100000"/>
                                    </p:animScale>
                                    <p:animScale>
                                      <p:cBhvr>
                                        <p:cTn id="17" dur="26">
                                          <p:stCondLst>
                                            <p:cond delay="1312"/>
                                          </p:stCondLst>
                                        </p:cTn>
                                        <p:tgtEl>
                                          <p:spTgt spid="41"/>
                                        </p:tgtEl>
                                      </p:cBhvr>
                                      <p:to x="100000" y="80000"/>
                                    </p:animScale>
                                    <p:animScale>
                                      <p:cBhvr>
                                        <p:cTn id="18" dur="166" decel="50000">
                                          <p:stCondLst>
                                            <p:cond delay="1338"/>
                                          </p:stCondLst>
                                        </p:cTn>
                                        <p:tgtEl>
                                          <p:spTgt spid="41"/>
                                        </p:tgtEl>
                                      </p:cBhvr>
                                      <p:to x="100000" y="100000"/>
                                    </p:animScale>
                                    <p:animScale>
                                      <p:cBhvr>
                                        <p:cTn id="19" dur="26">
                                          <p:stCondLst>
                                            <p:cond delay="1642"/>
                                          </p:stCondLst>
                                        </p:cTn>
                                        <p:tgtEl>
                                          <p:spTgt spid="41"/>
                                        </p:tgtEl>
                                      </p:cBhvr>
                                      <p:to x="100000" y="90000"/>
                                    </p:animScale>
                                    <p:animScale>
                                      <p:cBhvr>
                                        <p:cTn id="20" dur="166" decel="50000">
                                          <p:stCondLst>
                                            <p:cond delay="1668"/>
                                          </p:stCondLst>
                                        </p:cTn>
                                        <p:tgtEl>
                                          <p:spTgt spid="41"/>
                                        </p:tgtEl>
                                      </p:cBhvr>
                                      <p:to x="100000" y="100000"/>
                                    </p:animScale>
                                    <p:animScale>
                                      <p:cBhvr>
                                        <p:cTn id="21" dur="26">
                                          <p:stCondLst>
                                            <p:cond delay="1808"/>
                                          </p:stCondLst>
                                        </p:cTn>
                                        <p:tgtEl>
                                          <p:spTgt spid="41"/>
                                        </p:tgtEl>
                                      </p:cBhvr>
                                      <p:to x="100000" y="95000"/>
                                    </p:animScale>
                                    <p:animScale>
                                      <p:cBhvr>
                                        <p:cTn id="22" dur="166" decel="50000">
                                          <p:stCondLst>
                                            <p:cond delay="1834"/>
                                          </p:stCondLst>
                                        </p:cTn>
                                        <p:tgtEl>
                                          <p:spTgt spid="4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0555" y="152401"/>
            <a:ext cx="11738263" cy="646331"/>
          </a:xfrm>
          <a:prstGeom prst="rect">
            <a:avLst/>
          </a:prstGeom>
          <a:noFill/>
        </p:spPr>
        <p:txBody>
          <a:bodyPr wrap="square" rtlCol="0">
            <a:spAutoFit/>
          </a:bodyPr>
          <a:lstStyle/>
          <a:p>
            <a:pPr algn="ctr"/>
            <a:r>
              <a:rPr lang="en-US" sz="3600" dirty="0">
                <a:solidFill>
                  <a:schemeClr val="bg1"/>
                </a:solidFill>
                <a:latin typeface="Castellar" pitchFamily="18" charset="0"/>
              </a:rPr>
              <a:t>Called By Revelation</a:t>
            </a:r>
          </a:p>
        </p:txBody>
      </p:sp>
      <p:sp>
        <p:nvSpPr>
          <p:cNvPr id="9" name="TextBox 8"/>
          <p:cNvSpPr txBox="1"/>
          <p:nvPr/>
        </p:nvSpPr>
        <p:spPr>
          <a:xfrm>
            <a:off x="117764" y="6457399"/>
            <a:ext cx="4800600" cy="369332"/>
          </a:xfrm>
          <a:prstGeom prst="rect">
            <a:avLst/>
          </a:prstGeom>
          <a:noFill/>
        </p:spPr>
        <p:txBody>
          <a:bodyPr wrap="square" rtlCol="0">
            <a:spAutoFit/>
          </a:bodyPr>
          <a:lstStyle/>
          <a:p>
            <a:r>
              <a:rPr lang="en-US" dirty="0">
                <a:solidFill>
                  <a:schemeClr val="bg1"/>
                </a:solidFill>
                <a:latin typeface="+mj-lt"/>
              </a:rPr>
              <a:t>Acts 1:21-26</a:t>
            </a:r>
          </a:p>
        </p:txBody>
      </p:sp>
      <p:sp>
        <p:nvSpPr>
          <p:cNvPr id="3" name="AutoShape 4" descr="Image result for light in clou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7218218" y="6347681"/>
            <a:ext cx="4800600" cy="369332"/>
          </a:xfrm>
          <a:prstGeom prst="rect">
            <a:avLst/>
          </a:prstGeom>
          <a:noFill/>
        </p:spPr>
        <p:txBody>
          <a:bodyPr wrap="square" rtlCol="0">
            <a:spAutoFit/>
          </a:bodyPr>
          <a:lstStyle/>
          <a:p>
            <a:pPr algn="r"/>
            <a:r>
              <a:rPr lang="en-US" dirty="0">
                <a:solidFill>
                  <a:schemeClr val="bg1"/>
                </a:solidFill>
                <a:latin typeface="+mj-lt"/>
              </a:rPr>
              <a:t>(5)</a:t>
            </a:r>
          </a:p>
        </p:txBody>
      </p:sp>
      <p:grpSp>
        <p:nvGrpSpPr>
          <p:cNvPr id="78" name="Group 77"/>
          <p:cNvGrpSpPr/>
          <p:nvPr/>
        </p:nvGrpSpPr>
        <p:grpSpPr>
          <a:xfrm>
            <a:off x="734719" y="4141455"/>
            <a:ext cx="2621951" cy="1905358"/>
            <a:chOff x="384206" y="4158361"/>
            <a:chExt cx="3289208" cy="2390250"/>
          </a:xfrm>
        </p:grpSpPr>
        <p:grpSp>
          <p:nvGrpSpPr>
            <p:cNvPr id="79" name="Group 78"/>
            <p:cNvGrpSpPr/>
            <p:nvPr/>
          </p:nvGrpSpPr>
          <p:grpSpPr>
            <a:xfrm>
              <a:off x="384206" y="4158361"/>
              <a:ext cx="3289208" cy="2390250"/>
              <a:chOff x="609599" y="833642"/>
              <a:chExt cx="7941747" cy="5771225"/>
            </a:xfrm>
          </p:grpSpPr>
          <p:grpSp>
            <p:nvGrpSpPr>
              <p:cNvPr id="81" name="Group 14"/>
              <p:cNvGrpSpPr/>
              <p:nvPr/>
            </p:nvGrpSpPr>
            <p:grpSpPr>
              <a:xfrm rot="10800000">
                <a:off x="7696200" y="5257800"/>
                <a:ext cx="621450" cy="1347067"/>
                <a:chOff x="7010400" y="381000"/>
                <a:chExt cx="762000" cy="2033666"/>
              </a:xfrm>
            </p:grpSpPr>
            <p:sp>
              <p:nvSpPr>
                <p:cNvPr id="94" name="Rounded Rectangle 9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11"/>
              <p:cNvGrpSpPr/>
              <p:nvPr/>
            </p:nvGrpSpPr>
            <p:grpSpPr>
              <a:xfrm rot="10800000">
                <a:off x="939238" y="4923502"/>
                <a:ext cx="621450" cy="1347067"/>
                <a:chOff x="7010400" y="381000"/>
                <a:chExt cx="762000" cy="2033666"/>
              </a:xfrm>
            </p:grpSpPr>
            <p:sp>
              <p:nvSpPr>
                <p:cNvPr id="92" name="Rounded Rectangle 9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899460" y="833642"/>
                <a:ext cx="621450" cy="986197"/>
                <a:chOff x="7031201" y="834275"/>
                <a:chExt cx="762000" cy="1488861"/>
              </a:xfrm>
            </p:grpSpPr>
            <p:sp>
              <p:nvSpPr>
                <p:cNvPr id="90" name="Rounded Rectangle 8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7646520" y="1148254"/>
                <a:ext cx="621450" cy="1017899"/>
                <a:chOff x="7087348" y="824753"/>
                <a:chExt cx="762000" cy="1536722"/>
              </a:xfrm>
            </p:grpSpPr>
            <p:sp>
              <p:nvSpPr>
                <p:cNvPr id="88" name="Rounded Rectangle 8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Rectangle 79"/>
            <p:cNvSpPr/>
            <p:nvPr/>
          </p:nvSpPr>
          <p:spPr>
            <a:xfrm>
              <a:off x="746054" y="4705812"/>
              <a:ext cx="2437759" cy="1351358"/>
            </a:xfrm>
            <a:prstGeom prst="rect">
              <a:avLst/>
            </a:prstGeom>
          </p:spPr>
          <p:txBody>
            <a:bodyPr wrap="square">
              <a:spAutoFit/>
            </a:bodyPr>
            <a:lstStyle/>
            <a:p>
              <a:pPr algn="ctr"/>
              <a:r>
                <a:rPr lang="en-US" sz="1600" b="1" dirty="0"/>
                <a:t>Apostles of Jesus Christ are called by God through revelation</a:t>
              </a:r>
              <a:endParaRPr lang="en-US" sz="1600" dirty="0"/>
            </a:p>
          </p:txBody>
        </p:sp>
      </p:grpSp>
      <p:pic>
        <p:nvPicPr>
          <p:cNvPr id="1026" name="Picture 2" descr="Image result for lds church leaders">
            <a:extLst>
              <a:ext uri="{FF2B5EF4-FFF2-40B4-BE49-F238E27FC236}">
                <a16:creationId xmlns:a16="http://schemas.microsoft.com/office/drawing/2014/main" id="{DE57216D-FCFE-41AC-A4AD-0C371F5555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74" r="24148"/>
          <a:stretch/>
        </p:blipFill>
        <p:spPr bwMode="auto">
          <a:xfrm>
            <a:off x="1994776" y="1062795"/>
            <a:ext cx="2699676" cy="28555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ds church leaders">
            <a:extLst>
              <a:ext uri="{FF2B5EF4-FFF2-40B4-BE49-F238E27FC236}">
                <a16:creationId xmlns:a16="http://schemas.microsoft.com/office/drawing/2014/main" id="{DB382985-A75E-4820-9BF2-D8BEAC8E82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9462" y="2740047"/>
            <a:ext cx="5930766" cy="333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42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outVertical)">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1219200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a:t>
            </a:r>
          </a:p>
          <a:p>
            <a:endParaRPr lang="en-US" dirty="0">
              <a:solidFill>
                <a:schemeClr val="bg1"/>
              </a:solidFill>
            </a:endParaRPr>
          </a:p>
          <a:p>
            <a:r>
              <a:rPr lang="en-US" dirty="0">
                <a:solidFill>
                  <a:schemeClr val="bg1"/>
                </a:solidFill>
              </a:rPr>
              <a:t>Video:</a:t>
            </a:r>
          </a:p>
          <a:p>
            <a:r>
              <a:rPr lang="en-US" dirty="0">
                <a:solidFill>
                  <a:schemeClr val="bg1"/>
                </a:solidFill>
              </a:rPr>
              <a:t> God Is at the Helm (2:28)</a:t>
            </a:r>
          </a:p>
          <a:p>
            <a:r>
              <a:rPr lang="en-US" dirty="0">
                <a:solidFill>
                  <a:schemeClr val="bg1"/>
                </a:solidFill>
              </a:rPr>
              <a:t>How Apostles Are Called (1:24)</a:t>
            </a:r>
          </a:p>
          <a:p>
            <a:endParaRPr lang="en-US" dirty="0">
              <a:solidFill>
                <a:schemeClr val="bg1"/>
              </a:solidFill>
            </a:endParaRPr>
          </a:p>
          <a:p>
            <a:endParaRPr lang="en-US" dirty="0">
              <a:solidFill>
                <a:schemeClr val="bg1"/>
              </a:solidFill>
            </a:endParaRPr>
          </a:p>
          <a:p>
            <a:r>
              <a:rPr lang="en-US" i="1" dirty="0">
                <a:solidFill>
                  <a:schemeClr val="bg1"/>
                </a:solidFill>
              </a:rPr>
              <a:t>1. The Life and Teachings of Jesus Christ and the Apostles</a:t>
            </a:r>
            <a:r>
              <a:rPr lang="en-US" dirty="0">
                <a:solidFill>
                  <a:schemeClr val="bg1"/>
                </a:solidFill>
              </a:rPr>
              <a:t>. </a:t>
            </a:r>
          </a:p>
          <a:p>
            <a:r>
              <a:rPr lang="en-US" dirty="0">
                <a:solidFill>
                  <a:schemeClr val="bg1"/>
                </a:solidFill>
              </a:rPr>
              <a:t>2. Institute course manual  7.7</a:t>
            </a:r>
          </a:p>
          <a:p>
            <a:pPr marL="342900" indent="-342900">
              <a:buAutoNum type="arabicPeriod" startAt="3"/>
            </a:pPr>
            <a:r>
              <a:rPr lang="en-US" dirty="0">
                <a:solidFill>
                  <a:schemeClr val="bg1"/>
                </a:solidFill>
              </a:rPr>
              <a:t>Elder D. Todd </a:t>
            </a:r>
            <a:r>
              <a:rPr lang="en-US" dirty="0" err="1">
                <a:solidFill>
                  <a:schemeClr val="bg1"/>
                </a:solidFill>
              </a:rPr>
              <a:t>Christofferson</a:t>
            </a:r>
            <a:r>
              <a:rPr lang="en-US" dirty="0">
                <a:solidFill>
                  <a:schemeClr val="bg1"/>
                </a:solidFill>
              </a:rPr>
              <a:t> </a:t>
            </a:r>
            <a:r>
              <a:rPr lang="en-US" i="1" dirty="0">
                <a:solidFill>
                  <a:schemeClr val="bg1"/>
                </a:solidFill>
              </a:rPr>
              <a:t>The Doctrine of Christ</a:t>
            </a:r>
            <a:r>
              <a:rPr lang="en-US" dirty="0">
                <a:solidFill>
                  <a:schemeClr val="bg1"/>
                </a:solidFill>
              </a:rPr>
              <a:t> 2012 April General Conference</a:t>
            </a:r>
          </a:p>
          <a:p>
            <a:pPr marL="342900" indent="-342900">
              <a:buFontTx/>
              <a:buAutoNum type="arabicPeriod" startAt="3"/>
            </a:pPr>
            <a:r>
              <a:rPr lang="en-US" dirty="0">
                <a:solidFill>
                  <a:schemeClr val="bg1"/>
                </a:solidFill>
              </a:rPr>
              <a:t>President Boyd K. Packer (“The Cloven Tongues of Fire,”</a:t>
            </a:r>
            <a:r>
              <a:rPr lang="en-US" i="1" dirty="0">
                <a:solidFill>
                  <a:schemeClr val="bg1"/>
                </a:solidFill>
              </a:rPr>
              <a:t> Ensign,</a:t>
            </a:r>
            <a:r>
              <a:rPr lang="en-US" dirty="0">
                <a:solidFill>
                  <a:schemeClr val="bg1"/>
                </a:solidFill>
              </a:rPr>
              <a:t> May 2000, 7). </a:t>
            </a:r>
          </a:p>
          <a:p>
            <a:pPr marL="342900" indent="-342900">
              <a:buFontTx/>
              <a:buAutoNum type="arabicPeriod" startAt="3"/>
            </a:pPr>
            <a:r>
              <a:rPr lang="en-US" dirty="0">
                <a:solidFill>
                  <a:schemeClr val="bg1"/>
                </a:solidFill>
              </a:rPr>
              <a:t>New Testament Institute Manual Chapter 29</a:t>
            </a:r>
          </a:p>
          <a:p>
            <a:pPr marL="342900" indent="-342900">
              <a:buFontTx/>
              <a:buAutoNum type="arabicPeriod" startAt="3"/>
            </a:pPr>
            <a:r>
              <a:rPr lang="en-US" dirty="0">
                <a:solidFill>
                  <a:schemeClr val="bg1"/>
                </a:solidFill>
              </a:rPr>
              <a:t>President Spencer W. Kimball </a:t>
            </a:r>
            <a:r>
              <a:rPr lang="en-US" i="1" dirty="0">
                <a:solidFill>
                  <a:schemeClr val="bg1"/>
                </a:solidFill>
              </a:rPr>
              <a:t>President Kimball Speaks Out</a:t>
            </a:r>
            <a:r>
              <a:rPr lang="en-US" dirty="0">
                <a:solidFill>
                  <a:schemeClr val="bg1"/>
                </a:solidFill>
              </a:rPr>
              <a:t> [Salt Lake City: Deseret Book Co., 1981], 33-34.</a:t>
            </a:r>
          </a:p>
          <a:p>
            <a:pPr marL="342900" indent="-342900">
              <a:buFontTx/>
              <a:buAutoNum type="arabicPeriod" startAt="3"/>
            </a:pPr>
            <a:r>
              <a:rPr lang="en-US" dirty="0">
                <a:solidFill>
                  <a:schemeClr val="bg1"/>
                </a:solidFill>
              </a:rPr>
              <a:t>Elder Jeffrey R. Holland (“Therefore, What?”  [Church Educational System conference on the New Testament, Aug. 8, 2000], 6, si.lds.org).</a:t>
            </a:r>
          </a:p>
          <a:p>
            <a:pPr marL="342900" indent="-342900">
              <a:buFontTx/>
              <a:buAutoNum type="arabicPeriod" startAt="3"/>
            </a:pPr>
            <a:r>
              <a:rPr lang="en-US" dirty="0">
                <a:solidFill>
                  <a:schemeClr val="bg1"/>
                </a:solidFill>
              </a:rPr>
              <a:t>President Gordon B. Hinckley (“Special Witnesses of Christ,”</a:t>
            </a:r>
            <a:r>
              <a:rPr lang="en-US" i="1" dirty="0">
                <a:solidFill>
                  <a:schemeClr val="bg1"/>
                </a:solidFill>
              </a:rPr>
              <a:t> Ensign,</a:t>
            </a:r>
            <a:r>
              <a:rPr lang="en-US" dirty="0">
                <a:solidFill>
                  <a:schemeClr val="bg1"/>
                </a:solidFill>
              </a:rPr>
              <a:t> Apr. 2001, 4).</a:t>
            </a:r>
          </a:p>
          <a:p>
            <a:pPr marL="342900" indent="-342900">
              <a:buFontTx/>
              <a:buAutoNum type="arabicPeriod" startAt="3"/>
            </a:pPr>
            <a:r>
              <a:rPr lang="en-US" dirty="0">
                <a:solidFill>
                  <a:schemeClr val="bg1"/>
                </a:solidFill>
              </a:rPr>
              <a:t>D. Kelly Ogden, </a:t>
            </a:r>
            <a:r>
              <a:rPr lang="en-US" i="1" dirty="0">
                <a:solidFill>
                  <a:schemeClr val="bg1"/>
                </a:solidFill>
              </a:rPr>
              <a:t>Where Jesus Walked: The Land and Culture of New Testament Times</a:t>
            </a:r>
            <a:r>
              <a:rPr lang="en-US" dirty="0">
                <a:solidFill>
                  <a:schemeClr val="bg1"/>
                </a:solidFill>
              </a:rPr>
              <a:t> [Salt Lake City: Deseret Book Co., 1991], 4.</a:t>
            </a:r>
          </a:p>
        </p:txBody>
      </p:sp>
      <p:grpSp>
        <p:nvGrpSpPr>
          <p:cNvPr id="8" name="Group 7"/>
          <p:cNvGrpSpPr/>
          <p:nvPr/>
        </p:nvGrpSpPr>
        <p:grpSpPr>
          <a:xfrm>
            <a:off x="3155323" y="1319011"/>
            <a:ext cx="892935" cy="809079"/>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3D057B15-2264-439A-841F-1AC316FD27D7}"/>
              </a:ext>
            </a:extLst>
          </p:cNvPr>
          <p:cNvSpPr>
            <a:spLocks noGrp="1"/>
          </p:cNvSpPr>
          <p:nvPr/>
        </p:nvSpPr>
        <p:spPr>
          <a:xfrm>
            <a:off x="56645" y="648508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776900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01154119"/>
              </p:ext>
            </p:extLst>
          </p:nvPr>
        </p:nvGraphicFramePr>
        <p:xfrm>
          <a:off x="228955" y="51516"/>
          <a:ext cx="11774154" cy="6584705"/>
        </p:xfrm>
        <a:graphic>
          <a:graphicData uri="http://schemas.openxmlformats.org/drawingml/2006/table">
            <a:tbl>
              <a:tblPr firstRow="1" bandRow="1">
                <a:tableStyleId>{5940675A-B579-460E-94D1-54222C63F5DA}</a:tableStyleId>
              </a:tblPr>
              <a:tblGrid>
                <a:gridCol w="1496814">
                  <a:extLst>
                    <a:ext uri="{9D8B030D-6E8A-4147-A177-3AD203B41FA5}">
                      <a16:colId xmlns:a16="http://schemas.microsoft.com/office/drawing/2014/main" val="20000"/>
                    </a:ext>
                  </a:extLst>
                </a:gridCol>
                <a:gridCol w="8126569">
                  <a:extLst>
                    <a:ext uri="{9D8B030D-6E8A-4147-A177-3AD203B41FA5}">
                      <a16:colId xmlns:a16="http://schemas.microsoft.com/office/drawing/2014/main" val="20001"/>
                    </a:ext>
                  </a:extLst>
                </a:gridCol>
                <a:gridCol w="2150771">
                  <a:extLst>
                    <a:ext uri="{9D8B030D-6E8A-4147-A177-3AD203B41FA5}">
                      <a16:colId xmlns:a16="http://schemas.microsoft.com/office/drawing/2014/main" val="20002"/>
                    </a:ext>
                  </a:extLst>
                </a:gridCol>
              </a:tblGrid>
              <a:tr h="376945">
                <a:tc>
                  <a:txBody>
                    <a:bodyPr/>
                    <a:lstStyle/>
                    <a:p>
                      <a:pPr algn="ctr"/>
                      <a:r>
                        <a:rPr lang="en-US" sz="1400" b="1" dirty="0"/>
                        <a:t>Place</a:t>
                      </a:r>
                    </a:p>
                  </a:txBody>
                  <a:tcPr/>
                </a:tc>
                <a:tc>
                  <a:txBody>
                    <a:bodyPr/>
                    <a:lstStyle/>
                    <a:p>
                      <a:pPr algn="ctr"/>
                      <a:r>
                        <a:rPr lang="en-US" sz="1400" b="1" dirty="0"/>
                        <a:t>Church Activity and Missionary Work Accounts in Acts</a:t>
                      </a:r>
                    </a:p>
                  </a:txBody>
                  <a:tcPr/>
                </a:tc>
                <a:tc>
                  <a:txBody>
                    <a:bodyPr/>
                    <a:lstStyle/>
                    <a:p>
                      <a:pPr algn="ctr"/>
                      <a:r>
                        <a:rPr lang="en-US" sz="1400" b="1" dirty="0"/>
                        <a:t>Scripture</a:t>
                      </a:r>
                    </a:p>
                  </a:txBody>
                  <a:tcPr/>
                </a:tc>
                <a:extLst>
                  <a:ext uri="{0D108BD9-81ED-4DB2-BD59-A6C34878D82A}">
                    <a16:rowId xmlns:a16="http://schemas.microsoft.com/office/drawing/2014/main" val="10000"/>
                  </a:ext>
                </a:extLst>
              </a:tr>
              <a:tr h="370840">
                <a:tc>
                  <a:txBody>
                    <a:bodyPr/>
                    <a:lstStyle/>
                    <a:p>
                      <a:r>
                        <a:rPr lang="en-US" sz="1400" dirty="0"/>
                        <a:t>Jerusalem</a:t>
                      </a:r>
                    </a:p>
                  </a:txBody>
                  <a:tcPr/>
                </a:tc>
                <a:tc>
                  <a:txBody>
                    <a:bodyPr/>
                    <a:lstStyle/>
                    <a:p>
                      <a:r>
                        <a:rPr lang="en-US" sz="1400" dirty="0"/>
                        <a:t>After Ascension</a:t>
                      </a:r>
                    </a:p>
                  </a:txBody>
                  <a:tcPr/>
                </a:tc>
                <a:tc>
                  <a:txBody>
                    <a:bodyPr/>
                    <a:lstStyle/>
                    <a:p>
                      <a:r>
                        <a:rPr lang="en-US" sz="1400" dirty="0"/>
                        <a:t>Acts 1:10-14</a:t>
                      </a:r>
                    </a:p>
                  </a:txBody>
                  <a:tcPr/>
                </a:tc>
                <a:extLst>
                  <a:ext uri="{0D108BD9-81ED-4DB2-BD59-A6C34878D82A}">
                    <a16:rowId xmlns:a16="http://schemas.microsoft.com/office/drawing/2014/main" val="10001"/>
                  </a:ext>
                </a:extLst>
              </a:tr>
              <a:tr h="370840">
                <a:tc>
                  <a:txBody>
                    <a:bodyPr/>
                    <a:lstStyle/>
                    <a:p>
                      <a:endParaRPr lang="en-US" sz="1400" dirty="0"/>
                    </a:p>
                  </a:txBody>
                  <a:tcPr/>
                </a:tc>
                <a:tc>
                  <a:txBody>
                    <a:bodyPr/>
                    <a:lstStyle/>
                    <a:p>
                      <a:r>
                        <a:rPr lang="en-US" sz="1400" dirty="0"/>
                        <a:t>Calling of Matthias</a:t>
                      </a:r>
                    </a:p>
                  </a:txBody>
                  <a:tcPr/>
                </a:tc>
                <a:tc>
                  <a:txBody>
                    <a:bodyPr/>
                    <a:lstStyle/>
                    <a:p>
                      <a:r>
                        <a:rPr lang="en-US" sz="1400" dirty="0"/>
                        <a:t>Acts 1:15-26</a:t>
                      </a:r>
                    </a:p>
                  </a:txBody>
                  <a:tcPr/>
                </a:tc>
                <a:extLst>
                  <a:ext uri="{0D108BD9-81ED-4DB2-BD59-A6C34878D82A}">
                    <a16:rowId xmlns:a16="http://schemas.microsoft.com/office/drawing/2014/main" val="10002"/>
                  </a:ext>
                </a:extLst>
              </a:tr>
              <a:tr h="370840">
                <a:tc>
                  <a:txBody>
                    <a:bodyPr/>
                    <a:lstStyle/>
                    <a:p>
                      <a:endParaRPr lang="en-US" sz="1400" dirty="0"/>
                    </a:p>
                  </a:txBody>
                  <a:tcPr/>
                </a:tc>
                <a:tc>
                  <a:txBody>
                    <a:bodyPr/>
                    <a:lstStyle/>
                    <a:p>
                      <a:r>
                        <a:rPr lang="en-US" sz="1400" dirty="0"/>
                        <a:t>Missionary work and</a:t>
                      </a:r>
                      <a:r>
                        <a:rPr lang="en-US" sz="1400" baseline="0" dirty="0"/>
                        <a:t> Spirit on the day of Pentecost</a:t>
                      </a:r>
                      <a:endParaRPr lang="en-US" sz="1400" dirty="0"/>
                    </a:p>
                  </a:txBody>
                  <a:tcPr/>
                </a:tc>
                <a:tc>
                  <a:txBody>
                    <a:bodyPr/>
                    <a:lstStyle/>
                    <a:p>
                      <a:r>
                        <a:rPr lang="en-US" sz="1400" dirty="0"/>
                        <a:t>Acts 2:1-13</a:t>
                      </a:r>
                    </a:p>
                  </a:txBody>
                  <a:tcPr/>
                </a:tc>
                <a:extLst>
                  <a:ext uri="{0D108BD9-81ED-4DB2-BD59-A6C34878D82A}">
                    <a16:rowId xmlns:a16="http://schemas.microsoft.com/office/drawing/2014/main" val="10003"/>
                  </a:ext>
                </a:extLst>
              </a:tr>
              <a:tr h="370840">
                <a:tc>
                  <a:txBody>
                    <a:bodyPr/>
                    <a:lstStyle/>
                    <a:p>
                      <a:endParaRPr lang="en-US" sz="1400" dirty="0"/>
                    </a:p>
                  </a:txBody>
                  <a:tcPr/>
                </a:tc>
                <a:tc>
                  <a:txBody>
                    <a:bodyPr/>
                    <a:lstStyle/>
                    <a:p>
                      <a:r>
                        <a:rPr lang="en-US" sz="1400" dirty="0"/>
                        <a:t>Peter’s declaration of the Divinity of Jesus Christ</a:t>
                      </a:r>
                    </a:p>
                  </a:txBody>
                  <a:tcPr/>
                </a:tc>
                <a:tc>
                  <a:txBody>
                    <a:bodyPr/>
                    <a:lstStyle/>
                    <a:p>
                      <a:r>
                        <a:rPr lang="en-US" sz="1400" dirty="0"/>
                        <a:t>Acts 2:22-37</a:t>
                      </a:r>
                    </a:p>
                  </a:txBody>
                  <a:tcPr/>
                </a:tc>
                <a:extLst>
                  <a:ext uri="{0D108BD9-81ED-4DB2-BD59-A6C34878D82A}">
                    <a16:rowId xmlns:a16="http://schemas.microsoft.com/office/drawing/2014/main" val="10004"/>
                  </a:ext>
                </a:extLst>
              </a:tr>
              <a:tr h="370840">
                <a:tc>
                  <a:txBody>
                    <a:bodyPr/>
                    <a:lstStyle/>
                    <a:p>
                      <a:endParaRPr lang="en-US" sz="1400" dirty="0"/>
                    </a:p>
                  </a:txBody>
                  <a:tcPr/>
                </a:tc>
                <a:tc>
                  <a:txBody>
                    <a:bodyPr/>
                    <a:lstStyle/>
                    <a:p>
                      <a:r>
                        <a:rPr lang="en-US" sz="1400" dirty="0"/>
                        <a:t>3,000 People baptized</a:t>
                      </a:r>
                    </a:p>
                  </a:txBody>
                  <a:tcPr/>
                </a:tc>
                <a:tc>
                  <a:txBody>
                    <a:bodyPr/>
                    <a:lstStyle/>
                    <a:p>
                      <a:r>
                        <a:rPr lang="en-US" sz="1400" dirty="0"/>
                        <a:t>Acts 2:37-47</a:t>
                      </a:r>
                    </a:p>
                  </a:txBody>
                  <a:tcPr/>
                </a:tc>
                <a:extLst>
                  <a:ext uri="{0D108BD9-81ED-4DB2-BD59-A6C34878D82A}">
                    <a16:rowId xmlns:a16="http://schemas.microsoft.com/office/drawing/2014/main" val="10005"/>
                  </a:ext>
                </a:extLst>
              </a:tr>
              <a:tr h="370840">
                <a:tc>
                  <a:txBody>
                    <a:bodyPr/>
                    <a:lstStyle/>
                    <a:p>
                      <a:endParaRPr lang="en-US" sz="1400" dirty="0"/>
                    </a:p>
                  </a:txBody>
                  <a:tcPr/>
                </a:tc>
                <a:tc>
                  <a:txBody>
                    <a:bodyPr/>
                    <a:lstStyle/>
                    <a:p>
                      <a:r>
                        <a:rPr lang="en-US" sz="1400" dirty="0"/>
                        <a:t>2 Occasions</a:t>
                      </a:r>
                      <a:r>
                        <a:rPr lang="en-US" sz="1400" baseline="0" dirty="0"/>
                        <a:t> the Sanhedrin refused to accept the Apostle’s testimonies: </a:t>
                      </a:r>
                    </a:p>
                    <a:p>
                      <a:pPr marL="342900" indent="-342900">
                        <a:buAutoNum type="arabicPeriod"/>
                      </a:pPr>
                      <a:r>
                        <a:rPr lang="en-US" sz="1400" baseline="0" dirty="0"/>
                        <a:t>The arrest of Peter and John</a:t>
                      </a:r>
                    </a:p>
                    <a:p>
                      <a:pPr marL="342900" indent="-342900">
                        <a:buAutoNum type="arabicPeriod"/>
                      </a:pPr>
                      <a:r>
                        <a:rPr lang="en-US" sz="1400" baseline="0" dirty="0"/>
                        <a:t>A large number of converts coming into the Church and rejection of the apostolic doctrines</a:t>
                      </a:r>
                      <a:endParaRPr lang="en-US" sz="1400" dirty="0"/>
                    </a:p>
                  </a:txBody>
                  <a:tcPr/>
                </a:tc>
                <a:tc>
                  <a:txBody>
                    <a:bodyPr/>
                    <a:lstStyle/>
                    <a:p>
                      <a:r>
                        <a:rPr lang="en-US" sz="1400" dirty="0"/>
                        <a:t>Acts 3:1-4; Acts 4</a:t>
                      </a:r>
                    </a:p>
                    <a:p>
                      <a:endParaRPr lang="en-US" sz="1400" dirty="0"/>
                    </a:p>
                    <a:p>
                      <a:r>
                        <a:rPr lang="en-US" sz="1400" dirty="0"/>
                        <a:t>Acts 5</a:t>
                      </a:r>
                    </a:p>
                    <a:p>
                      <a:r>
                        <a:rPr lang="en-US" sz="1400" dirty="0"/>
                        <a:t>Acts 5:17-42</a:t>
                      </a:r>
                    </a:p>
                  </a:txBody>
                  <a:tcPr/>
                </a:tc>
                <a:extLst>
                  <a:ext uri="{0D108BD9-81ED-4DB2-BD59-A6C34878D82A}">
                    <a16:rowId xmlns:a16="http://schemas.microsoft.com/office/drawing/2014/main" val="10006"/>
                  </a:ext>
                </a:extLst>
              </a:tr>
              <a:tr h="370840">
                <a:tc>
                  <a:txBody>
                    <a:bodyPr/>
                    <a:lstStyle/>
                    <a:p>
                      <a:r>
                        <a:rPr lang="en-US" sz="1400" dirty="0"/>
                        <a:t>Judea and Samaria</a:t>
                      </a:r>
                    </a:p>
                  </a:txBody>
                  <a:tcPr/>
                </a:tc>
                <a:tc>
                  <a:txBody>
                    <a:bodyPr/>
                    <a:lstStyle/>
                    <a:p>
                      <a:r>
                        <a:rPr lang="en-US" sz="1400" dirty="0"/>
                        <a:t>Preaching of Stephen and martyrdom—dispersion of Church members</a:t>
                      </a:r>
                    </a:p>
                  </a:txBody>
                  <a:tcPr/>
                </a:tc>
                <a:tc>
                  <a:txBody>
                    <a:bodyPr/>
                    <a:lstStyle/>
                    <a:p>
                      <a:r>
                        <a:rPr lang="en-US" sz="1400" dirty="0"/>
                        <a:t>Acts 6:8-Acts 8:2</a:t>
                      </a:r>
                    </a:p>
                  </a:txBody>
                  <a:tcPr/>
                </a:tc>
                <a:extLst>
                  <a:ext uri="{0D108BD9-81ED-4DB2-BD59-A6C34878D82A}">
                    <a16:rowId xmlns:a16="http://schemas.microsoft.com/office/drawing/2014/main" val="10007"/>
                  </a:ext>
                </a:extLst>
              </a:tr>
              <a:tr h="370840">
                <a:tc>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Seven Chosen to help with Church in Antioch</a:t>
                      </a:r>
                    </a:p>
                    <a:p>
                      <a:endParaRPr lang="en-US" sz="1400" dirty="0"/>
                    </a:p>
                  </a:txBody>
                  <a:tcPr/>
                </a:tc>
                <a:tc>
                  <a:txBody>
                    <a:bodyPr/>
                    <a:lstStyle/>
                    <a:p>
                      <a:r>
                        <a:rPr lang="en-US" sz="1400" dirty="0"/>
                        <a:t>Acts 6</a:t>
                      </a:r>
                    </a:p>
                  </a:txBody>
                  <a:tcPr/>
                </a:tc>
                <a:extLst>
                  <a:ext uri="{0D108BD9-81ED-4DB2-BD59-A6C34878D82A}">
                    <a16:rowId xmlns:a16="http://schemas.microsoft.com/office/drawing/2014/main" val="10008"/>
                  </a:ext>
                </a:extLst>
              </a:tr>
              <a:tr h="370840">
                <a:tc>
                  <a:txBody>
                    <a:bodyPr/>
                    <a:lstStyle/>
                    <a:p>
                      <a:endParaRPr lang="en-US" sz="1400" dirty="0"/>
                    </a:p>
                  </a:txBody>
                  <a:tcPr/>
                </a:tc>
                <a:tc>
                  <a:txBody>
                    <a:bodyPr/>
                    <a:lstStyle/>
                    <a:p>
                      <a:r>
                        <a:rPr lang="en-US" sz="1400" dirty="0"/>
                        <a:t>Philip,</a:t>
                      </a:r>
                      <a:r>
                        <a:rPr lang="en-US" sz="1400" baseline="0" dirty="0"/>
                        <a:t> Peter, John, preaching</a:t>
                      </a:r>
                      <a:endParaRPr lang="en-US" sz="1400" dirty="0"/>
                    </a:p>
                  </a:txBody>
                  <a:tcPr/>
                </a:tc>
                <a:tc>
                  <a:txBody>
                    <a:bodyPr/>
                    <a:lstStyle/>
                    <a:p>
                      <a:r>
                        <a:rPr lang="en-US" sz="1400" dirty="0"/>
                        <a:t>Acts 8:4-40</a:t>
                      </a:r>
                    </a:p>
                  </a:txBody>
                  <a:tcPr/>
                </a:tc>
                <a:extLst>
                  <a:ext uri="{0D108BD9-81ED-4DB2-BD59-A6C34878D82A}">
                    <a16:rowId xmlns:a16="http://schemas.microsoft.com/office/drawing/2014/main" val="10009"/>
                  </a:ext>
                </a:extLst>
              </a:tr>
              <a:tr h="370840">
                <a:tc>
                  <a:txBody>
                    <a:bodyPr/>
                    <a:lstStyle/>
                    <a:p>
                      <a:endParaRPr lang="en-US" sz="1400" dirty="0"/>
                    </a:p>
                  </a:txBody>
                  <a:tcPr/>
                </a:tc>
                <a:tc>
                  <a:txBody>
                    <a:bodyPr/>
                    <a:lstStyle/>
                    <a:p>
                      <a:r>
                        <a:rPr lang="en-US" sz="1400" dirty="0"/>
                        <a:t>Baptism of Ethiopian eunuch</a:t>
                      </a:r>
                    </a:p>
                  </a:txBody>
                  <a:tcPr/>
                </a:tc>
                <a:tc>
                  <a:txBody>
                    <a:bodyPr/>
                    <a:lstStyle/>
                    <a:p>
                      <a:r>
                        <a:rPr lang="en-US" sz="1400" dirty="0"/>
                        <a:t>Acts 8:26-40</a:t>
                      </a:r>
                    </a:p>
                  </a:txBody>
                  <a:tcPr/>
                </a:tc>
                <a:extLst>
                  <a:ext uri="{0D108BD9-81ED-4DB2-BD59-A6C34878D82A}">
                    <a16:rowId xmlns:a16="http://schemas.microsoft.com/office/drawing/2014/main" val="10010"/>
                  </a:ext>
                </a:extLst>
              </a:tr>
              <a:tr h="370840">
                <a:tc>
                  <a:txBody>
                    <a:bodyPr/>
                    <a:lstStyle/>
                    <a:p>
                      <a:endParaRPr lang="en-US" sz="1400" dirty="0"/>
                    </a:p>
                  </a:txBody>
                  <a:tcPr/>
                </a:tc>
                <a:tc>
                  <a:txBody>
                    <a:bodyPr/>
                    <a:lstStyle/>
                    <a:p>
                      <a:r>
                        <a:rPr lang="en-US" sz="1400" dirty="0"/>
                        <a:t>Saul of Tarsus converted</a:t>
                      </a:r>
                    </a:p>
                  </a:txBody>
                  <a:tcPr/>
                </a:tc>
                <a:tc>
                  <a:txBody>
                    <a:bodyPr/>
                    <a:lstStyle/>
                    <a:p>
                      <a:r>
                        <a:rPr lang="en-US" sz="1400" dirty="0"/>
                        <a:t>Acts 9:1-31</a:t>
                      </a:r>
                    </a:p>
                  </a:txBody>
                  <a:tcPr/>
                </a:tc>
                <a:extLst>
                  <a:ext uri="{0D108BD9-81ED-4DB2-BD59-A6C34878D82A}">
                    <a16:rowId xmlns:a16="http://schemas.microsoft.com/office/drawing/2014/main" val="10011"/>
                  </a:ext>
                </a:extLst>
              </a:tr>
              <a:tr h="370840">
                <a:tc>
                  <a:txBody>
                    <a:bodyPr/>
                    <a:lstStyle/>
                    <a:p>
                      <a:r>
                        <a:rPr lang="en-US" sz="1400" dirty="0"/>
                        <a:t>The Uttermost Part of the Earth</a:t>
                      </a:r>
                    </a:p>
                  </a:txBody>
                  <a:tcPr/>
                </a:tc>
                <a:tc>
                  <a:txBody>
                    <a:bodyPr/>
                    <a:lstStyle/>
                    <a:p>
                      <a:r>
                        <a:rPr lang="en-US" sz="1400" dirty="0"/>
                        <a:t>The Baptism of Cornelius at Caesarea (non-Israelite People)</a:t>
                      </a:r>
                    </a:p>
                  </a:txBody>
                  <a:tcPr/>
                </a:tc>
                <a:tc>
                  <a:txBody>
                    <a:bodyPr/>
                    <a:lstStyle/>
                    <a:p>
                      <a:r>
                        <a:rPr lang="en-US" sz="1400" dirty="0"/>
                        <a:t>Acts 9:32- Acts 11:26</a:t>
                      </a:r>
                    </a:p>
                  </a:txBody>
                  <a:tcPr/>
                </a:tc>
                <a:extLst>
                  <a:ext uri="{0D108BD9-81ED-4DB2-BD59-A6C34878D82A}">
                    <a16:rowId xmlns:a16="http://schemas.microsoft.com/office/drawing/2014/main" val="10012"/>
                  </a:ext>
                </a:extLst>
              </a:tr>
              <a:tr h="370840">
                <a:tc>
                  <a:txBody>
                    <a:bodyPr/>
                    <a:lstStyle/>
                    <a:p>
                      <a:endParaRPr lang="en-US" sz="1400" dirty="0"/>
                    </a:p>
                  </a:txBody>
                  <a:tcPr/>
                </a:tc>
                <a:tc>
                  <a:txBody>
                    <a:bodyPr/>
                    <a:lstStyle/>
                    <a:p>
                      <a:r>
                        <a:rPr lang="en-US" sz="1400" dirty="0"/>
                        <a:t>The establishment of the church in Antioch (Gentile</a:t>
                      </a:r>
                      <a:r>
                        <a:rPr lang="en-US" sz="1400" baseline="0" dirty="0"/>
                        <a:t> Members) with Saul and Barnabas</a:t>
                      </a:r>
                      <a:endParaRPr lang="en-US" sz="1400" dirty="0"/>
                    </a:p>
                  </a:txBody>
                  <a:tcPr/>
                </a:tc>
                <a:tc>
                  <a:txBody>
                    <a:bodyPr/>
                    <a:lstStyle/>
                    <a:p>
                      <a:r>
                        <a:rPr lang="en-US" sz="1400" dirty="0"/>
                        <a:t>Acts 11:19-26</a:t>
                      </a:r>
                    </a:p>
                  </a:txBody>
                  <a:tcPr/>
                </a:tc>
                <a:extLst>
                  <a:ext uri="{0D108BD9-81ED-4DB2-BD59-A6C34878D82A}">
                    <a16:rowId xmlns:a16="http://schemas.microsoft.com/office/drawing/2014/main" val="10013"/>
                  </a:ext>
                </a:extLst>
              </a:tr>
              <a:tr h="370840">
                <a:tc>
                  <a:txBody>
                    <a:bodyPr/>
                    <a:lstStyle/>
                    <a:p>
                      <a:endParaRPr lang="en-US" sz="1400" dirty="0"/>
                    </a:p>
                  </a:txBody>
                  <a:tcPr/>
                </a:tc>
                <a:tc>
                  <a:txBody>
                    <a:bodyPr/>
                    <a:lstStyle/>
                    <a:p>
                      <a:r>
                        <a:rPr lang="en-US" sz="1400" dirty="0"/>
                        <a:t>Missionary</a:t>
                      </a:r>
                      <a:r>
                        <a:rPr lang="en-US" sz="1400" baseline="0" dirty="0"/>
                        <a:t> activity of Paul (Saul) travels through Asia Minor and Europe (Jew and Gentiles)</a:t>
                      </a:r>
                      <a:endParaRPr lang="en-US" sz="1400" dirty="0"/>
                    </a:p>
                  </a:txBody>
                  <a:tcPr/>
                </a:tc>
                <a:tc>
                  <a:txBody>
                    <a:bodyPr/>
                    <a:lstStyle/>
                    <a:p>
                      <a:r>
                        <a:rPr lang="en-US" sz="1400" dirty="0"/>
                        <a:t>Acts 15:36- Acts 28:31</a:t>
                      </a:r>
                    </a:p>
                  </a:txBody>
                  <a:tcPr/>
                </a:tc>
                <a:extLst>
                  <a:ext uri="{0D108BD9-81ED-4DB2-BD59-A6C34878D82A}">
                    <a16:rowId xmlns:a16="http://schemas.microsoft.com/office/drawing/2014/main" val="10014"/>
                  </a:ext>
                </a:extLst>
              </a:tr>
            </a:tbl>
          </a:graphicData>
        </a:graphic>
      </p:graphicFrame>
      <p:sp>
        <p:nvSpPr>
          <p:cNvPr id="6" name="TextBox 5"/>
          <p:cNvSpPr txBox="1"/>
          <p:nvPr/>
        </p:nvSpPr>
        <p:spPr>
          <a:xfrm>
            <a:off x="138802" y="6588307"/>
            <a:ext cx="3158189" cy="369332"/>
          </a:xfrm>
          <a:prstGeom prst="rect">
            <a:avLst/>
          </a:prstGeom>
          <a:noFill/>
        </p:spPr>
        <p:txBody>
          <a:bodyPr wrap="square" rtlCol="0">
            <a:spAutoFit/>
          </a:bodyPr>
          <a:lstStyle/>
          <a:p>
            <a:r>
              <a:rPr lang="en-US" dirty="0"/>
              <a:t>Bible Dictionary</a:t>
            </a:r>
          </a:p>
        </p:txBody>
      </p:sp>
    </p:spTree>
    <p:extLst>
      <p:ext uri="{BB962C8B-B14F-4D97-AF65-F5344CB8AC3E}">
        <p14:creationId xmlns:p14="http://schemas.microsoft.com/office/powerpoint/2010/main" val="1316340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785652"/>
          </a:xfrm>
          <a:prstGeom prst="rect">
            <a:avLst/>
          </a:prstGeom>
          <a:ln>
            <a:solidFill>
              <a:schemeClr val="tx1"/>
            </a:solidFill>
          </a:ln>
        </p:spPr>
        <p:txBody>
          <a:bodyPr>
            <a:spAutoFit/>
          </a:bodyPr>
          <a:lstStyle/>
          <a:p>
            <a:pPr fontAlgn="base"/>
            <a:r>
              <a:rPr lang="en-US" sz="1200" b="1" dirty="0"/>
              <a:t>Elder Jeffrey R. Holland on The Book of Acts:</a:t>
            </a:r>
          </a:p>
          <a:p>
            <a:pPr fontAlgn="base"/>
            <a:r>
              <a:rPr lang="en-US" sz="1200" dirty="0"/>
              <a:t>“The direction of the Church is the same. The location of the Savior has been altered, but the direction and leadership of the Church is exactly the same. Then, having made that point, as if to prove in this most remarkable string of spiritual experiences all the way through the book, we get manifestations of the Lord’s power through the Holy Ghost at every turn. … The first teaching in the book of Acts from the resurrected Christ to the Twelve is that they ‘shall be baptized with the Holy Ghost not many days hence’ (Acts 1:5), and that ‘ye shall receive power, </a:t>
            </a:r>
            <a:r>
              <a:rPr lang="en-US" sz="1200" i="1" dirty="0"/>
              <a:t>after that the Holy Ghost is come upon you</a:t>
            </a:r>
            <a:r>
              <a:rPr lang="en-US" sz="1200" dirty="0"/>
              <a:t>’ (v. 8; italics added).</a:t>
            </a:r>
          </a:p>
          <a:p>
            <a:pPr fontAlgn="base"/>
            <a:r>
              <a:rPr lang="en-US" sz="1200" dirty="0"/>
              <a:t>“After [Jesus] ascends to heaven before their very eyes, Peter gets the Church together—all one hundred and twenty of them. Can you see what an impact the troubles and the Crucifixion and the opposition had had on them? One hundred and twenty people gather and Peter says, ‘Men and brethren, this scripture must needs have been fulfilled, which the </a:t>
            </a:r>
            <a:r>
              <a:rPr lang="en-US" sz="1200" i="1" dirty="0"/>
              <a:t>Holy Ghost</a:t>
            </a:r>
            <a:r>
              <a:rPr lang="en-US" sz="1200" dirty="0"/>
              <a:t> by the mouth of David </a:t>
            </a:r>
            <a:r>
              <a:rPr lang="en-US" sz="1200" dirty="0" err="1"/>
              <a:t>spake</a:t>
            </a:r>
            <a:r>
              <a:rPr lang="en-US" sz="1200" dirty="0"/>
              <a:t> before concerning Judas’ (v. 16; italics added). In filling Judas’s vacancy in the Twelve, they prayed exactly the way the Quorum of the Twelve and First Presidency pray today: ‘</a:t>
            </a:r>
            <a:r>
              <a:rPr lang="en-US" sz="1200" i="1" dirty="0"/>
              <a:t>Thou, Lord,</a:t>
            </a:r>
            <a:r>
              <a:rPr lang="en-US" sz="1200" dirty="0"/>
              <a:t> which </a:t>
            </a:r>
            <a:r>
              <a:rPr lang="en-US" sz="1200" dirty="0" err="1"/>
              <a:t>knowest</a:t>
            </a:r>
            <a:r>
              <a:rPr lang="en-US" sz="1200" dirty="0"/>
              <a:t> the hearts of all men, shew whether of these … </a:t>
            </a:r>
            <a:r>
              <a:rPr lang="en-US" sz="1200" i="1" dirty="0"/>
              <a:t>thou</a:t>
            </a:r>
            <a:r>
              <a:rPr lang="en-US" sz="1200" dirty="0"/>
              <a:t> hast chosen’ (v. 24; italics added). … And Matthias was called.</a:t>
            </a:r>
          </a:p>
          <a:p>
            <a:pPr fontAlgn="base"/>
            <a:r>
              <a:rPr lang="en-US" sz="1200" dirty="0"/>
              <a:t>“But that first chapter of turning heavenward, so clearly marking the divine guidance that would continue to direct the Church, is only a warm-up to chapter 2” (“Therefore, What?” [Church Educational System conference on the New Testament, Aug. 8, 2000], 6; si.lds.org).</a:t>
            </a:r>
          </a:p>
          <a:p>
            <a:pPr fontAlgn="base"/>
            <a:endParaRPr lang="en-US" sz="1200" b="0" i="0" dirty="0">
              <a:effectLst/>
            </a:endParaRPr>
          </a:p>
        </p:txBody>
      </p:sp>
      <p:sp>
        <p:nvSpPr>
          <p:cNvPr id="3" name="Rectangle 2"/>
          <p:cNvSpPr/>
          <p:nvPr/>
        </p:nvSpPr>
        <p:spPr>
          <a:xfrm>
            <a:off x="6096000" y="0"/>
            <a:ext cx="6096000" cy="1569660"/>
          </a:xfrm>
          <a:prstGeom prst="rect">
            <a:avLst/>
          </a:prstGeom>
          <a:ln>
            <a:solidFill>
              <a:schemeClr val="tx1"/>
            </a:solidFill>
          </a:ln>
        </p:spPr>
        <p:txBody>
          <a:bodyPr>
            <a:spAutoFit/>
          </a:bodyPr>
          <a:lstStyle/>
          <a:p>
            <a:pPr fontAlgn="base"/>
            <a:r>
              <a:rPr lang="en-US" sz="1200" b="1" dirty="0"/>
              <a:t>The Day of Pentecost Acts 2:2-4:</a:t>
            </a:r>
          </a:p>
          <a:p>
            <a:pPr fontAlgn="base"/>
            <a:r>
              <a:rPr lang="en-US" sz="1200" dirty="0"/>
              <a:t>“That power was not long in coming. On the day of Pentecost, the Twelve were assembled in a house:</a:t>
            </a:r>
          </a:p>
          <a:p>
            <a:pPr fontAlgn="base"/>
            <a:r>
              <a:rPr lang="en-US" sz="1200" dirty="0"/>
              <a:t>“‘Suddenly there came a sound … of a rushing mighty wind, …</a:t>
            </a:r>
          </a:p>
          <a:p>
            <a:pPr fontAlgn="base"/>
            <a:r>
              <a:rPr lang="en-US" sz="1200" dirty="0"/>
              <a:t>“‘And there appeared unto them cloven tongues like as of fire, and it sat upon each of them.</a:t>
            </a:r>
          </a:p>
          <a:p>
            <a:pPr fontAlgn="base"/>
            <a:r>
              <a:rPr lang="en-US" sz="1200" dirty="0"/>
              <a:t>“‘And they were all filled with the Holy Ghost’ [Acts 2:2–4].</a:t>
            </a:r>
          </a:p>
          <a:p>
            <a:pPr fontAlgn="base"/>
            <a:r>
              <a:rPr lang="en-US" sz="1200" dirty="0"/>
              <a:t>“With that the Twelve were fully empowered” </a:t>
            </a:r>
          </a:p>
          <a:p>
            <a:pPr fontAlgn="base"/>
            <a:r>
              <a:rPr lang="en-US" sz="1200" dirty="0"/>
              <a:t>President Boyd K. Packer (“The Cloven Tongues of Fire,”</a:t>
            </a:r>
            <a:r>
              <a:rPr lang="en-US" sz="1200" i="1" dirty="0"/>
              <a:t> Ensign,</a:t>
            </a:r>
            <a:r>
              <a:rPr lang="en-US" sz="1200" dirty="0"/>
              <a:t> May 2000, 7). </a:t>
            </a:r>
            <a:endParaRPr lang="en-US" sz="1200" b="0" i="0" dirty="0">
              <a:effectLst/>
            </a:endParaRPr>
          </a:p>
        </p:txBody>
      </p:sp>
      <p:sp>
        <p:nvSpPr>
          <p:cNvPr id="4" name="Rectangle 3"/>
          <p:cNvSpPr/>
          <p:nvPr/>
        </p:nvSpPr>
        <p:spPr>
          <a:xfrm>
            <a:off x="6096000" y="1588715"/>
            <a:ext cx="6023264" cy="2492990"/>
          </a:xfrm>
          <a:prstGeom prst="rect">
            <a:avLst/>
          </a:prstGeom>
          <a:ln>
            <a:solidFill>
              <a:schemeClr val="tx1"/>
            </a:solidFill>
          </a:ln>
        </p:spPr>
        <p:txBody>
          <a:bodyPr wrap="square">
            <a:spAutoFit/>
          </a:bodyPr>
          <a:lstStyle/>
          <a:p>
            <a:r>
              <a:rPr lang="en-US" sz="1200" b="1" dirty="0">
                <a:solidFill>
                  <a:srgbClr val="444444"/>
                </a:solidFill>
              </a:rPr>
              <a:t>PENTECOST</a:t>
            </a:r>
            <a:r>
              <a:rPr lang="en-US" sz="1200" dirty="0">
                <a:solidFill>
                  <a:srgbClr val="444444"/>
                </a:solidFill>
              </a:rPr>
              <a:t> also called feast of Weeks or feast of Harvest One of Three feasts everyone present Exodus 23:14-17, Deuteronomy 16:16; 1. Passover Leviticus 23:5-6; 2. Pentecost Leviticus 23:15-17; 3. Tabernacles Leviticus 23:34</a:t>
            </a:r>
          </a:p>
          <a:p>
            <a:r>
              <a:rPr lang="en-US" sz="1200" dirty="0"/>
              <a:t>The name “Pentecost,” was from the Greek language and it means “Fiftieth.” It was the fiftieth day after the Passover. Leviticus 23:15-16;. The Jews had called it the “Feast of Weeks,” “Harvest Festival” and the “Festival of the First Fruits.” It began on the Sunday the 1st day after the Sabbath which is a Saturday or 7th day, 7 weeks or 49 days after the Passover </a:t>
            </a:r>
            <a:br>
              <a:rPr lang="en-US" sz="1200" dirty="0"/>
            </a:br>
            <a:endParaRPr lang="en-US" sz="1200" dirty="0"/>
          </a:p>
          <a:p>
            <a:r>
              <a:rPr lang="en-US" sz="1200" dirty="0"/>
              <a:t>18 Scripture n Leviticus 23:16 “Count off fifty days up to the day after the seventh Sabbath, and then present an offering of new grain to the LORD” n Numbers 28:26 “`On the day of </a:t>
            </a:r>
            <a:r>
              <a:rPr lang="en-US" sz="1200" dirty="0" err="1"/>
              <a:t>firstfruits</a:t>
            </a:r>
            <a:r>
              <a:rPr lang="en-US" sz="1200" dirty="0"/>
              <a:t>, when you present to the LORD an offering of new grain during the Feast of Weeks, hold a sacred assembly and do no regular work.” </a:t>
            </a:r>
          </a:p>
          <a:p>
            <a:r>
              <a:rPr lang="en-US" sz="1200" i="1" dirty="0"/>
              <a:t>The Day of Pentecost </a:t>
            </a:r>
            <a:r>
              <a:rPr lang="en-US" sz="1200" dirty="0"/>
              <a:t>Published by Jonathon </a:t>
            </a:r>
            <a:r>
              <a:rPr lang="en-US" sz="1200" dirty="0" err="1"/>
              <a:t>Catlow</a:t>
            </a:r>
            <a:endParaRPr lang="en-US" sz="1200" dirty="0"/>
          </a:p>
        </p:txBody>
      </p:sp>
      <p:sp>
        <p:nvSpPr>
          <p:cNvPr id="5" name="Rectangle 4"/>
          <p:cNvSpPr/>
          <p:nvPr/>
        </p:nvSpPr>
        <p:spPr>
          <a:xfrm>
            <a:off x="0" y="5355312"/>
            <a:ext cx="6096000" cy="1384995"/>
          </a:xfrm>
          <a:prstGeom prst="rect">
            <a:avLst/>
          </a:prstGeom>
          <a:ln>
            <a:solidFill>
              <a:schemeClr val="tx1"/>
            </a:solidFill>
          </a:ln>
        </p:spPr>
        <p:txBody>
          <a:bodyPr wrap="square">
            <a:spAutoFit/>
          </a:bodyPr>
          <a:lstStyle/>
          <a:p>
            <a:r>
              <a:rPr lang="en-US" sz="1200" b="1" dirty="0"/>
              <a:t>The Gift of the Holy Ghost Acts 1:9-10</a:t>
            </a:r>
          </a:p>
          <a:p>
            <a:r>
              <a:rPr lang="en-US" sz="1200" dirty="0"/>
              <a:t>“The gift of the Holy Ghost … quickens all the intellectual faculties, increases, enlarges, expands, and purifies all the natural passions and affections, and adapts them, by the gift of wisdom, to their lawful use. It inspires, develops, cultivates, and matures all the fine-toned sympathies, joys, tastes, kindred feelings, and affections of our nature. It inspires virtue, kindness, goodness, tenderness, gentleness, and charity” Parley P. Pratt  (</a:t>
            </a:r>
            <a:r>
              <a:rPr lang="en-US" sz="1200" i="1" dirty="0"/>
              <a:t>Key to the Science of Theology</a:t>
            </a:r>
            <a:r>
              <a:rPr lang="en-US" sz="1200" dirty="0"/>
              <a:t> [1978], 61).</a:t>
            </a:r>
          </a:p>
        </p:txBody>
      </p:sp>
      <p:sp>
        <p:nvSpPr>
          <p:cNvPr id="6" name="Rectangle 5"/>
          <p:cNvSpPr/>
          <p:nvPr/>
        </p:nvSpPr>
        <p:spPr>
          <a:xfrm>
            <a:off x="6096000" y="4100760"/>
            <a:ext cx="6023264" cy="2123658"/>
          </a:xfrm>
          <a:prstGeom prst="rect">
            <a:avLst/>
          </a:prstGeom>
          <a:ln>
            <a:solidFill>
              <a:schemeClr val="tx1"/>
            </a:solidFill>
          </a:ln>
        </p:spPr>
        <p:txBody>
          <a:bodyPr wrap="square">
            <a:spAutoFit/>
          </a:bodyPr>
          <a:lstStyle/>
          <a:p>
            <a:r>
              <a:rPr lang="en-US" sz="1200" b="1" dirty="0"/>
              <a:t>The Feast of Pentecost:</a:t>
            </a:r>
          </a:p>
          <a:p>
            <a:r>
              <a:rPr lang="en-US" sz="1200" dirty="0"/>
              <a:t>Fifty days (Lev. 23:16) after the Feast of the Passover, the Feast of Pentecost was kept. During those 50 days the harvest of wheat was being gathered in. It is called (Ex. 23:16) “the feast of harvest, the </a:t>
            </a:r>
            <a:r>
              <a:rPr lang="en-US" sz="1200" dirty="0" err="1"/>
              <a:t>firstfruits</a:t>
            </a:r>
            <a:r>
              <a:rPr lang="en-US" sz="1200" dirty="0"/>
              <a:t> of thy </a:t>
            </a:r>
            <a:r>
              <a:rPr lang="en-US" sz="1200" dirty="0" err="1"/>
              <a:t>labours</a:t>
            </a:r>
            <a:r>
              <a:rPr lang="en-US" sz="1200" dirty="0"/>
              <a:t>” and (Deut. 16:10) “the feast of weeks.” The feast lasted a single day, which was a day of holy convocation (Lev. 23:21); and the characteristic rite was the new meal offering; that is, two loaves of leavened bread made of fine flour of new wheat. Special animal sacrifices (Lev. 23:18) and freewill offerings (Deut. 16:10) were also made. The festival was prolonged in later times, and huge numbers of Jews attended it. Of this the narrative in Acts 2 is sufficient proof. It had the same evil reputation as the Feast of the Passover for tumults and massacres. We have no record of the celebration of this feast in the Old Testament. Bible Dictionary</a:t>
            </a:r>
          </a:p>
        </p:txBody>
      </p:sp>
      <p:sp>
        <p:nvSpPr>
          <p:cNvPr id="7" name="Rectangle 6"/>
          <p:cNvSpPr/>
          <p:nvPr/>
        </p:nvSpPr>
        <p:spPr>
          <a:xfrm>
            <a:off x="0" y="3785652"/>
            <a:ext cx="6096000" cy="1569660"/>
          </a:xfrm>
          <a:prstGeom prst="rect">
            <a:avLst/>
          </a:prstGeom>
          <a:ln>
            <a:solidFill>
              <a:schemeClr val="tx1"/>
            </a:solidFill>
          </a:ln>
        </p:spPr>
        <p:txBody>
          <a:bodyPr wrap="square">
            <a:spAutoFit/>
          </a:bodyPr>
          <a:lstStyle/>
          <a:p>
            <a:r>
              <a:rPr lang="en-US" sz="1200" b="1" dirty="0"/>
              <a:t>A Witness: Acts 1: 1-8 </a:t>
            </a:r>
          </a:p>
          <a:p>
            <a:r>
              <a:rPr lang="en-US" sz="1200" dirty="0"/>
              <a:t>“An eyewitness was not enough. Even the witness and testimony of the original Apostles had to be rooted in the testimony of the Holy Ghost. [President Joseph Fielding Smith] has told us that the witness of the Holy Ghost makes an impression on our soul that is more significant than ‘a visitation of an angel.’ (Joseph Fielding Smith, </a:t>
            </a:r>
            <a:r>
              <a:rPr lang="en-US" sz="1200" i="1" dirty="0"/>
              <a:t>Doctrines of Salvation,</a:t>
            </a:r>
            <a:r>
              <a:rPr lang="en-US" sz="1200" dirty="0"/>
              <a:t> comp. Bruce R. McConkie, Salt Lake City: </a:t>
            </a:r>
            <a:r>
              <a:rPr lang="en-US" sz="1200" dirty="0" err="1"/>
              <a:t>Bookcraft</a:t>
            </a:r>
            <a:r>
              <a:rPr lang="en-US" sz="1200" dirty="0"/>
              <a:t>, 1954, 1:44.) And the Bible shows that when we testify on the basis of this witness, the Holy Ghost testifies to those who hear our words.” Elder Dallin H. Oaks  (“Witnesses of Christ,” </a:t>
            </a:r>
            <a:r>
              <a:rPr lang="en-US" sz="1200" i="1" dirty="0"/>
              <a:t>Ensign,</a:t>
            </a:r>
            <a:r>
              <a:rPr lang="en-US" sz="1200" dirty="0"/>
              <a:t> Nov. 1990, 30).</a:t>
            </a:r>
          </a:p>
        </p:txBody>
      </p:sp>
    </p:spTree>
    <p:extLst>
      <p:ext uri="{BB962C8B-B14F-4D97-AF65-F5344CB8AC3E}">
        <p14:creationId xmlns:p14="http://schemas.microsoft.com/office/powerpoint/2010/main" val="261501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85261" y="1417659"/>
            <a:ext cx="6609030" cy="4616648"/>
          </a:xfrm>
          <a:prstGeom prst="rect">
            <a:avLst/>
          </a:prstGeom>
          <a:noFill/>
        </p:spPr>
        <p:txBody>
          <a:bodyPr wrap="square" rtlCol="0">
            <a:spAutoFit/>
          </a:bodyPr>
          <a:lstStyle/>
          <a:p>
            <a:pPr marL="342900" indent="-342900">
              <a:buAutoNum type="arabicPeriod"/>
            </a:pPr>
            <a:endParaRPr lang="en-US" dirty="0">
              <a:solidFill>
                <a:schemeClr val="bg1"/>
              </a:solidFill>
            </a:endParaRPr>
          </a:p>
          <a:p>
            <a:pPr marL="342900" indent="-342900"/>
            <a:r>
              <a:rPr lang="en-US" sz="2400" b="1" dirty="0">
                <a:solidFill>
                  <a:schemeClr val="bg1"/>
                </a:solidFill>
              </a:rPr>
              <a:t>In the Book of Acts</a:t>
            </a:r>
            <a:r>
              <a:rPr lang="en-US" sz="2400" dirty="0">
                <a:solidFill>
                  <a:schemeClr val="bg1"/>
                </a:solidFill>
              </a:rPr>
              <a:t>:</a:t>
            </a:r>
          </a:p>
          <a:p>
            <a:pPr marL="342900" indent="-342900"/>
            <a:endParaRPr lang="en-US" sz="2400" dirty="0">
              <a:solidFill>
                <a:schemeClr val="bg1"/>
              </a:solidFill>
            </a:endParaRPr>
          </a:p>
          <a:p>
            <a:pPr marL="342900" indent="-342900"/>
            <a:r>
              <a:rPr lang="en-US" sz="2400" dirty="0">
                <a:solidFill>
                  <a:schemeClr val="bg1"/>
                </a:solidFill>
              </a:rPr>
              <a:t>*Lives of the early Church leaders and their lives.</a:t>
            </a:r>
          </a:p>
          <a:p>
            <a:pPr marL="342900" indent="-342900"/>
            <a:endParaRPr lang="en-US" sz="2400" dirty="0">
              <a:solidFill>
                <a:schemeClr val="bg1"/>
              </a:solidFill>
            </a:endParaRPr>
          </a:p>
          <a:p>
            <a:pPr marL="342900" indent="-342900"/>
            <a:r>
              <a:rPr lang="en-US" sz="2400" dirty="0">
                <a:solidFill>
                  <a:schemeClr val="bg1"/>
                </a:solidFill>
              </a:rPr>
              <a:t>*Early ministry and the operation of the Holy Spirit</a:t>
            </a:r>
          </a:p>
          <a:p>
            <a:pPr marL="342900" indent="-342900"/>
            <a:endParaRPr lang="en-US" sz="2400" dirty="0">
              <a:solidFill>
                <a:schemeClr val="bg1"/>
              </a:solidFill>
            </a:endParaRPr>
          </a:p>
          <a:p>
            <a:pPr marL="342900" indent="-342900"/>
            <a:r>
              <a:rPr lang="en-US" sz="2400" dirty="0">
                <a:solidFill>
                  <a:schemeClr val="bg1"/>
                </a:solidFill>
              </a:rPr>
              <a:t>* Story of how the Apostles preached the gospel and organized the Church in Jerusalem while the Lord prepared messengers to preach to an ever-widening audience. </a:t>
            </a:r>
          </a:p>
          <a:p>
            <a:pPr marL="342900" indent="-342900"/>
            <a:endParaRPr lang="en-US" dirty="0">
              <a:solidFill>
                <a:schemeClr val="bg1"/>
              </a:solidFill>
            </a:endParaRPr>
          </a:p>
          <a:p>
            <a:pPr marL="342900" indent="-342900"/>
            <a:endParaRPr lang="en-US" dirty="0">
              <a:solidFill>
                <a:schemeClr val="bg1"/>
              </a:solidFill>
            </a:endParaRPr>
          </a:p>
        </p:txBody>
      </p:sp>
      <p:grpSp>
        <p:nvGrpSpPr>
          <p:cNvPr id="3" name="Group 7"/>
          <p:cNvGrpSpPr/>
          <p:nvPr/>
        </p:nvGrpSpPr>
        <p:grpSpPr>
          <a:xfrm>
            <a:off x="9155440" y="1304282"/>
            <a:ext cx="2133600" cy="2743200"/>
            <a:chOff x="6324600" y="304800"/>
            <a:chExt cx="2133600" cy="2743200"/>
          </a:xfrm>
        </p:grpSpPr>
        <p:grpSp>
          <p:nvGrpSpPr>
            <p:cNvPr id="4" name="Group 48"/>
            <p:cNvGrpSpPr/>
            <p:nvPr/>
          </p:nvGrpSpPr>
          <p:grpSpPr>
            <a:xfrm>
              <a:off x="6324600" y="304800"/>
              <a:ext cx="2133600" cy="2743200"/>
              <a:chOff x="1676400" y="685800"/>
              <a:chExt cx="2133600" cy="2743200"/>
            </a:xfrm>
          </p:grpSpPr>
          <p:sp>
            <p:nvSpPr>
              <p:cNvPr id="11" name="Rounded Rectangle 10"/>
              <p:cNvSpPr/>
              <p:nvPr/>
            </p:nvSpPr>
            <p:spPr>
              <a:xfrm>
                <a:off x="1981200" y="698269"/>
                <a:ext cx="1828800" cy="2730731"/>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676400" y="685800"/>
                <a:ext cx="1828800" cy="2722418"/>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324600" y="685800"/>
              <a:ext cx="1828800" cy="1569660"/>
            </a:xfrm>
            <a:prstGeom prst="rect">
              <a:avLst/>
            </a:prstGeom>
            <a:noFill/>
          </p:spPr>
          <p:txBody>
            <a:bodyPr wrap="square" rtlCol="0">
              <a:spAutoFit/>
            </a:bodyPr>
            <a:lstStyle/>
            <a:p>
              <a:pPr algn="ctr"/>
              <a:r>
                <a:rPr lang="en-US" sz="3200" dirty="0">
                  <a:latin typeface="Papyrus" pitchFamily="66" charset="0"/>
                </a:rPr>
                <a:t>Acts</a:t>
              </a:r>
            </a:p>
            <a:p>
              <a:pPr algn="ctr"/>
              <a:r>
                <a:rPr lang="en-US" sz="3200" dirty="0">
                  <a:latin typeface="Papyrus" pitchFamily="66" charset="0"/>
                </a:rPr>
                <a:t>(The</a:t>
              </a:r>
            </a:p>
            <a:p>
              <a:pPr algn="ctr"/>
              <a:r>
                <a:rPr lang="en-US" sz="3200" dirty="0">
                  <a:latin typeface="Papyrus" pitchFamily="66" charset="0"/>
                </a:rPr>
                <a:t>Sequel)</a:t>
              </a:r>
            </a:p>
          </p:txBody>
        </p:sp>
      </p:grpSp>
      <p:grpSp>
        <p:nvGrpSpPr>
          <p:cNvPr id="14" name="Group 13"/>
          <p:cNvGrpSpPr/>
          <p:nvPr/>
        </p:nvGrpSpPr>
        <p:grpSpPr>
          <a:xfrm>
            <a:off x="365516" y="327549"/>
            <a:ext cx="1143000" cy="1295400"/>
            <a:chOff x="365516" y="327549"/>
            <a:chExt cx="1143000" cy="1295400"/>
          </a:xfrm>
        </p:grpSpPr>
        <p:grpSp>
          <p:nvGrpSpPr>
            <p:cNvPr id="15" name="Group 14"/>
            <p:cNvGrpSpPr/>
            <p:nvPr/>
          </p:nvGrpSpPr>
          <p:grpSpPr>
            <a:xfrm>
              <a:off x="365516" y="327549"/>
              <a:ext cx="1143000" cy="1295400"/>
              <a:chOff x="3221141" y="4049352"/>
              <a:chExt cx="1143000" cy="1295400"/>
            </a:xfrm>
          </p:grpSpPr>
          <p:sp>
            <p:nvSpPr>
              <p:cNvPr id="26" name="Rectangle 25"/>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ame 26"/>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464094" y="512324"/>
              <a:ext cx="913208" cy="1048780"/>
              <a:chOff x="1296592" y="3535424"/>
              <a:chExt cx="999735" cy="1192376"/>
            </a:xfrm>
          </p:grpSpPr>
          <p:sp>
            <p:nvSpPr>
              <p:cNvPr id="17" name="Cloud 16"/>
              <p:cNvSpPr/>
              <p:nvPr/>
            </p:nvSpPr>
            <p:spPr>
              <a:xfrm rot="4581231">
                <a:off x="1768927" y="3770782"/>
                <a:ext cx="685693" cy="36910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1453429" y="4260461"/>
                <a:ext cx="751506" cy="467339"/>
              </a:xfrm>
              <a:prstGeom prst="trapezoid">
                <a:avLst>
                  <a:gd name="adj" fmla="val 33633"/>
                </a:avLst>
              </a:prstGeom>
              <a:solidFill>
                <a:srgbClr val="AE8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p:cNvSpPr/>
              <p:nvPr/>
            </p:nvSpPr>
            <p:spPr>
              <a:xfrm>
                <a:off x="1596888" y="4110956"/>
                <a:ext cx="467604" cy="5200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4"/>
              <p:cNvSpPr/>
              <p:nvPr/>
            </p:nvSpPr>
            <p:spPr>
              <a:xfrm>
                <a:off x="1461696" y="3596874"/>
                <a:ext cx="726853" cy="8940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1458516" y="3535424"/>
                <a:ext cx="727649" cy="27427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5799345">
                <a:off x="1138299" y="3816495"/>
                <a:ext cx="685693" cy="36910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5799345">
                <a:off x="1586468" y="4213259"/>
                <a:ext cx="506384" cy="467381"/>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726554" y="4250027"/>
                <a:ext cx="215503" cy="1160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442747" y="3651564"/>
                <a:ext cx="247849" cy="158138"/>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a:off x="1768038" y="327549"/>
            <a:ext cx="1143000" cy="1295400"/>
            <a:chOff x="1768038" y="327549"/>
            <a:chExt cx="1143000" cy="1295400"/>
          </a:xfrm>
        </p:grpSpPr>
        <p:grpSp>
          <p:nvGrpSpPr>
            <p:cNvPr id="29" name="Group 28"/>
            <p:cNvGrpSpPr/>
            <p:nvPr/>
          </p:nvGrpSpPr>
          <p:grpSpPr>
            <a:xfrm>
              <a:off x="1768038" y="327549"/>
              <a:ext cx="1143000" cy="1295400"/>
              <a:chOff x="3221141" y="4049352"/>
              <a:chExt cx="1143000" cy="1295400"/>
            </a:xfrm>
          </p:grpSpPr>
          <p:sp>
            <p:nvSpPr>
              <p:cNvPr id="75" name="Rectangle 74"/>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ame 75"/>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a:off x="1914013" y="422370"/>
              <a:ext cx="865946" cy="1132698"/>
              <a:chOff x="5618278" y="3535424"/>
              <a:chExt cx="1080560" cy="1413423"/>
            </a:xfrm>
          </p:grpSpPr>
          <p:sp>
            <p:nvSpPr>
              <p:cNvPr id="31" name="Cloud 30"/>
              <p:cNvSpPr/>
              <p:nvPr/>
            </p:nvSpPr>
            <p:spPr>
              <a:xfrm rot="671737">
                <a:off x="5618278" y="3772508"/>
                <a:ext cx="341796" cy="77306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20706537">
                <a:off x="6308136" y="3807701"/>
                <a:ext cx="390702" cy="70667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flipH="1">
                <a:off x="5776456" y="4322968"/>
                <a:ext cx="726345" cy="62587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0800000" flipH="1">
                <a:off x="6018573" y="4439326"/>
                <a:ext cx="242115" cy="3490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6"/>
              <p:cNvGrpSpPr/>
              <p:nvPr/>
            </p:nvGrpSpPr>
            <p:grpSpPr>
              <a:xfrm>
                <a:off x="5738387" y="4193025"/>
                <a:ext cx="810526" cy="743986"/>
                <a:chOff x="2594848" y="2213440"/>
                <a:chExt cx="2045194" cy="1982724"/>
              </a:xfrm>
              <a:solidFill>
                <a:srgbClr val="E0C13C"/>
              </a:solidFill>
            </p:grpSpPr>
            <p:sp>
              <p:nvSpPr>
                <p:cNvPr id="71"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2" name="Group 5"/>
                <p:cNvGrpSpPr/>
                <p:nvPr/>
              </p:nvGrpSpPr>
              <p:grpSpPr>
                <a:xfrm>
                  <a:off x="2840416" y="2333435"/>
                  <a:ext cx="1586009" cy="1634505"/>
                  <a:chOff x="2838154" y="2333435"/>
                  <a:chExt cx="1586009" cy="1634505"/>
                </a:xfrm>
                <a:grpFill/>
              </p:grpSpPr>
              <p:sp>
                <p:nvSpPr>
                  <p:cNvPr id="73"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Oval 35"/>
              <p:cNvSpPr/>
              <p:nvPr/>
            </p:nvSpPr>
            <p:spPr>
              <a:xfrm flipH="1">
                <a:off x="5833455" y="3624827"/>
                <a:ext cx="669348" cy="8726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rot="11257361">
                <a:off x="5748885" y="3535424"/>
                <a:ext cx="777286" cy="40809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5712573" y="3712982"/>
                <a:ext cx="866802" cy="151822"/>
                <a:chOff x="7105896" y="1557210"/>
                <a:chExt cx="1544762" cy="488119"/>
              </a:xfrm>
            </p:grpSpPr>
            <p:sp>
              <p:nvSpPr>
                <p:cNvPr id="39"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59"/>
                <p:cNvGrpSpPr/>
                <p:nvPr/>
              </p:nvGrpSpPr>
              <p:grpSpPr>
                <a:xfrm rot="160736">
                  <a:off x="7230848" y="1557210"/>
                  <a:ext cx="1269517" cy="488119"/>
                  <a:chOff x="3810000" y="1677648"/>
                  <a:chExt cx="4705061" cy="1827552"/>
                </a:xfrm>
              </p:grpSpPr>
              <p:grpSp>
                <p:nvGrpSpPr>
                  <p:cNvPr id="41" name="Group 37"/>
                  <p:cNvGrpSpPr/>
                  <p:nvPr/>
                </p:nvGrpSpPr>
                <p:grpSpPr>
                  <a:xfrm>
                    <a:off x="3810000" y="1828800"/>
                    <a:ext cx="1776984" cy="1676400"/>
                    <a:chOff x="3810000" y="1828800"/>
                    <a:chExt cx="4038600" cy="3810000"/>
                  </a:xfrm>
                </p:grpSpPr>
                <p:sp>
                  <p:nvSpPr>
                    <p:cNvPr id="62" name="Half Frame 6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Half Frame 6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Half Frame 6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Half Frame 6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6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iamond 6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38"/>
                  <p:cNvGrpSpPr/>
                  <p:nvPr/>
                </p:nvGrpSpPr>
                <p:grpSpPr>
                  <a:xfrm>
                    <a:off x="5314014" y="1757596"/>
                    <a:ext cx="1776984" cy="1676400"/>
                    <a:chOff x="3810000" y="1828800"/>
                    <a:chExt cx="4038600" cy="3810000"/>
                  </a:xfrm>
                </p:grpSpPr>
                <p:sp>
                  <p:nvSpPr>
                    <p:cNvPr id="53" name="Half Frame 5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Half Frame 5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Half Frame 5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Half Frame 5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5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iamond 5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8"/>
                  <p:cNvGrpSpPr/>
                  <p:nvPr/>
                </p:nvGrpSpPr>
                <p:grpSpPr>
                  <a:xfrm>
                    <a:off x="6738077" y="1677648"/>
                    <a:ext cx="1776984" cy="1676400"/>
                    <a:chOff x="3810000" y="1828800"/>
                    <a:chExt cx="4038600" cy="3810000"/>
                  </a:xfrm>
                </p:grpSpPr>
                <p:sp>
                  <p:nvSpPr>
                    <p:cNvPr id="44" name="Half Frame 4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Half Frame 4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Half Frame 4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Half Frame 4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iamond 4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77" name="Group 76"/>
          <p:cNvGrpSpPr/>
          <p:nvPr/>
        </p:nvGrpSpPr>
        <p:grpSpPr>
          <a:xfrm>
            <a:off x="7384166" y="319655"/>
            <a:ext cx="1143000" cy="1295400"/>
            <a:chOff x="7384166" y="319655"/>
            <a:chExt cx="1143000" cy="1295400"/>
          </a:xfrm>
        </p:grpSpPr>
        <p:grpSp>
          <p:nvGrpSpPr>
            <p:cNvPr id="78" name="Group 77"/>
            <p:cNvGrpSpPr/>
            <p:nvPr/>
          </p:nvGrpSpPr>
          <p:grpSpPr>
            <a:xfrm>
              <a:off x="7384166" y="319655"/>
              <a:ext cx="1143000" cy="1295400"/>
              <a:chOff x="3221141" y="4049352"/>
              <a:chExt cx="1143000" cy="1295400"/>
            </a:xfrm>
          </p:grpSpPr>
          <p:sp>
            <p:nvSpPr>
              <p:cNvPr id="87" name="Rectangle 86"/>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ame 87"/>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9" name="Group 78"/>
            <p:cNvGrpSpPr/>
            <p:nvPr/>
          </p:nvGrpSpPr>
          <p:grpSpPr>
            <a:xfrm>
              <a:off x="7529521" y="410377"/>
              <a:ext cx="828769" cy="1127302"/>
              <a:chOff x="696996" y="466773"/>
              <a:chExt cx="1748629" cy="2378505"/>
            </a:xfrm>
          </p:grpSpPr>
          <p:sp>
            <p:nvSpPr>
              <p:cNvPr id="80" name="Cloud 79"/>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992554" y="1946398"/>
                <a:ext cx="1187937" cy="898880"/>
              </a:xfrm>
              <a:prstGeom prst="trapezoid">
                <a:avLst>
                  <a:gd name="adj" fmla="val 3113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p:cNvGrpSpPr/>
          <p:nvPr/>
        </p:nvGrpSpPr>
        <p:grpSpPr>
          <a:xfrm>
            <a:off x="5894688" y="322598"/>
            <a:ext cx="1143000" cy="1295400"/>
            <a:chOff x="5894688" y="322598"/>
            <a:chExt cx="1143000" cy="1295400"/>
          </a:xfrm>
        </p:grpSpPr>
        <p:grpSp>
          <p:nvGrpSpPr>
            <p:cNvPr id="90" name="Group 89"/>
            <p:cNvGrpSpPr/>
            <p:nvPr/>
          </p:nvGrpSpPr>
          <p:grpSpPr>
            <a:xfrm>
              <a:off x="5894688" y="322598"/>
              <a:ext cx="1143000" cy="1295400"/>
              <a:chOff x="3221141" y="4049352"/>
              <a:chExt cx="1143000" cy="1295400"/>
            </a:xfrm>
          </p:grpSpPr>
          <p:sp>
            <p:nvSpPr>
              <p:cNvPr id="115" name="Rectangle 114"/>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ame 115"/>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6066295" y="409381"/>
              <a:ext cx="739375" cy="1153185"/>
              <a:chOff x="2041888" y="3900411"/>
              <a:chExt cx="739375" cy="1153185"/>
            </a:xfrm>
          </p:grpSpPr>
          <p:sp>
            <p:nvSpPr>
              <p:cNvPr id="92" name="Trapezoid 91"/>
              <p:cNvSpPr/>
              <p:nvPr/>
            </p:nvSpPr>
            <p:spPr>
              <a:xfrm>
                <a:off x="2160668" y="4544092"/>
                <a:ext cx="589750" cy="509504"/>
              </a:xfrm>
              <a:prstGeom prst="trapezoid">
                <a:avLst>
                  <a:gd name="adj" fmla="val 20902"/>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253091" y="4290029"/>
                <a:ext cx="384699" cy="5287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157955" y="4043681"/>
                <a:ext cx="591596" cy="6510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2270640" y="4504806"/>
                <a:ext cx="338055" cy="425047"/>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353307" y="4552386"/>
                <a:ext cx="151478" cy="10805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87"/>
              <p:cNvGrpSpPr/>
              <p:nvPr/>
            </p:nvGrpSpPr>
            <p:grpSpPr>
              <a:xfrm rot="19865083" flipH="1">
                <a:off x="2567368" y="4005211"/>
                <a:ext cx="213895" cy="585639"/>
                <a:chOff x="7848600" y="914400"/>
                <a:chExt cx="533400" cy="2438400"/>
              </a:xfrm>
              <a:solidFill>
                <a:schemeClr val="accent6">
                  <a:lumMod val="50000"/>
                </a:schemeClr>
              </a:solidFill>
            </p:grpSpPr>
            <p:sp>
              <p:nvSpPr>
                <p:cNvPr id="112" name="Moon 111"/>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869616" y="1066799"/>
                  <a:ext cx="381061" cy="1828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86"/>
              <p:cNvGrpSpPr/>
              <p:nvPr/>
            </p:nvGrpSpPr>
            <p:grpSpPr>
              <a:xfrm rot="2107423">
                <a:off x="2101948" y="3966393"/>
                <a:ext cx="244451" cy="643046"/>
                <a:chOff x="7772400" y="914400"/>
                <a:chExt cx="609600" cy="2438400"/>
              </a:xfrm>
              <a:solidFill>
                <a:schemeClr val="accent6">
                  <a:lumMod val="50000"/>
                </a:schemeClr>
              </a:solidFill>
            </p:grpSpPr>
            <p:sp>
              <p:nvSpPr>
                <p:cNvPr id="109" name="Moon 108"/>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772400" y="1066799"/>
                  <a:ext cx="512938" cy="1964257"/>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117"/>
              <p:cNvGrpSpPr/>
              <p:nvPr/>
            </p:nvGrpSpPr>
            <p:grpSpPr>
              <a:xfrm flipH="1">
                <a:off x="2041888" y="3900411"/>
                <a:ext cx="714890" cy="886463"/>
                <a:chOff x="7086307" y="108779"/>
                <a:chExt cx="1617730" cy="2051101"/>
              </a:xfrm>
              <a:solidFill>
                <a:srgbClr val="E0C13C"/>
              </a:solidFill>
            </p:grpSpPr>
            <p:sp>
              <p:nvSpPr>
                <p:cNvPr id="100" name="Rounded Rectangle 99"/>
                <p:cNvSpPr/>
                <p:nvPr/>
              </p:nvSpPr>
              <p:spPr>
                <a:xfrm rot="4035056">
                  <a:off x="7847283" y="1226925"/>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4845266">
                  <a:off x="7771081" y="1303126"/>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45"/>
                <p:cNvGrpSpPr/>
                <p:nvPr/>
              </p:nvGrpSpPr>
              <p:grpSpPr>
                <a:xfrm rot="21037220">
                  <a:off x="7086307" y="108779"/>
                  <a:ext cx="1447800" cy="1376021"/>
                  <a:chOff x="6723417" y="1711953"/>
                  <a:chExt cx="1882250" cy="1770839"/>
                </a:xfrm>
                <a:grpFill/>
              </p:grpSpPr>
              <p:sp>
                <p:nvSpPr>
                  <p:cNvPr id="103" name="Chord 102"/>
                  <p:cNvSpPr/>
                  <p:nvPr/>
                </p:nvSpPr>
                <p:spPr>
                  <a:xfrm rot="8556574">
                    <a:off x="6874226" y="1711953"/>
                    <a:ext cx="1709272" cy="1770839"/>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hord 103"/>
                  <p:cNvSpPr/>
                  <p:nvPr/>
                </p:nvSpPr>
                <p:spPr>
                  <a:xfrm rot="8556574">
                    <a:off x="7032233" y="1750901"/>
                    <a:ext cx="1504306" cy="1584832"/>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5400000">
                    <a:off x="7677150" y="1543050"/>
                    <a:ext cx="647700" cy="10668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551536">
                    <a:off x="6862932" y="2145504"/>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rot="551536">
                    <a:off x="6786732" y="2500103"/>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744974">
                    <a:off x="6723417" y="2252661"/>
                    <a:ext cx="1856281" cy="36765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17" name="Group 116"/>
          <p:cNvGrpSpPr/>
          <p:nvPr/>
        </p:nvGrpSpPr>
        <p:grpSpPr>
          <a:xfrm>
            <a:off x="4498188" y="329608"/>
            <a:ext cx="1143000" cy="1295400"/>
            <a:chOff x="4498188" y="329608"/>
            <a:chExt cx="1143000" cy="1295400"/>
          </a:xfrm>
        </p:grpSpPr>
        <p:grpSp>
          <p:nvGrpSpPr>
            <p:cNvPr id="118" name="Group 117"/>
            <p:cNvGrpSpPr/>
            <p:nvPr/>
          </p:nvGrpSpPr>
          <p:grpSpPr>
            <a:xfrm>
              <a:off x="4498188" y="329608"/>
              <a:ext cx="1143000" cy="1295400"/>
              <a:chOff x="3221141" y="4049352"/>
              <a:chExt cx="1143000" cy="1295400"/>
            </a:xfrm>
          </p:grpSpPr>
          <p:sp>
            <p:nvSpPr>
              <p:cNvPr id="143" name="Rectangle 142"/>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ame 143"/>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9" name="Group 118"/>
            <p:cNvGrpSpPr/>
            <p:nvPr/>
          </p:nvGrpSpPr>
          <p:grpSpPr>
            <a:xfrm>
              <a:off x="4695504" y="485375"/>
              <a:ext cx="719068" cy="1077191"/>
              <a:chOff x="1511080" y="3927564"/>
              <a:chExt cx="830687" cy="1244400"/>
            </a:xfrm>
          </p:grpSpPr>
          <p:sp>
            <p:nvSpPr>
              <p:cNvPr id="120" name="Cloud 119"/>
              <p:cNvSpPr/>
              <p:nvPr/>
            </p:nvSpPr>
            <p:spPr>
              <a:xfrm rot="21304292">
                <a:off x="1985589" y="3970319"/>
                <a:ext cx="356178" cy="66980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p:cNvSpPr/>
              <p:nvPr/>
            </p:nvSpPr>
            <p:spPr>
              <a:xfrm>
                <a:off x="1511080" y="3959459"/>
                <a:ext cx="350747" cy="66980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Manual Operation 121"/>
              <p:cNvSpPr/>
              <p:nvPr/>
            </p:nvSpPr>
            <p:spPr>
              <a:xfrm rot="10800000">
                <a:off x="1557582" y="4724949"/>
                <a:ext cx="759726" cy="44701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Hexagon 122"/>
              <p:cNvSpPr/>
              <p:nvPr/>
            </p:nvSpPr>
            <p:spPr>
              <a:xfrm>
                <a:off x="1849786" y="4029010"/>
                <a:ext cx="175322" cy="152169"/>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766168" y="4437890"/>
                <a:ext cx="322501" cy="58704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616024" y="3927564"/>
                <a:ext cx="642845" cy="9637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oud 125"/>
              <p:cNvSpPr/>
              <p:nvPr/>
            </p:nvSpPr>
            <p:spPr>
              <a:xfrm>
                <a:off x="1777799" y="4578287"/>
                <a:ext cx="318861" cy="574118"/>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1557583" y="4029010"/>
                <a:ext cx="759726" cy="152169"/>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48576" y="4654842"/>
                <a:ext cx="182892" cy="12844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64"/>
              <p:cNvGrpSpPr/>
              <p:nvPr/>
            </p:nvGrpSpPr>
            <p:grpSpPr>
              <a:xfrm>
                <a:off x="1536933" y="4029284"/>
                <a:ext cx="765266" cy="156029"/>
                <a:chOff x="4343400" y="5863281"/>
                <a:chExt cx="2286000" cy="844379"/>
              </a:xfrm>
            </p:grpSpPr>
            <p:grpSp>
              <p:nvGrpSpPr>
                <p:cNvPr id="130" name="Group 163"/>
                <p:cNvGrpSpPr/>
                <p:nvPr/>
              </p:nvGrpSpPr>
              <p:grpSpPr>
                <a:xfrm>
                  <a:off x="4343400" y="5863281"/>
                  <a:ext cx="2286000" cy="766119"/>
                  <a:chOff x="4343400" y="5863281"/>
                  <a:chExt cx="2286000" cy="766119"/>
                </a:xfrm>
              </p:grpSpPr>
              <p:sp>
                <p:nvSpPr>
                  <p:cNvPr id="135" name="Quad Arrow Callout 134"/>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135"/>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Callout 136"/>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Callout 137"/>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58"/>
                  <p:cNvGrpSpPr/>
                  <p:nvPr/>
                </p:nvGrpSpPr>
                <p:grpSpPr>
                  <a:xfrm>
                    <a:off x="4800600" y="5863281"/>
                    <a:ext cx="1396313" cy="313038"/>
                    <a:chOff x="4800600" y="5863281"/>
                    <a:chExt cx="1396313" cy="313038"/>
                  </a:xfrm>
                </p:grpSpPr>
                <p:sp>
                  <p:nvSpPr>
                    <p:cNvPr id="140" name="Isosceles Triangle 139"/>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41"/>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159"/>
                <p:cNvGrpSpPr/>
                <p:nvPr/>
              </p:nvGrpSpPr>
              <p:grpSpPr>
                <a:xfrm flipH="1" flipV="1">
                  <a:off x="4800600" y="6394622"/>
                  <a:ext cx="1396313" cy="313038"/>
                  <a:chOff x="4800600" y="5863281"/>
                  <a:chExt cx="1396313" cy="313038"/>
                </a:xfrm>
              </p:grpSpPr>
              <p:sp>
                <p:nvSpPr>
                  <p:cNvPr id="132" name="Isosceles Triangle 131"/>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Isosceles Triangle 132"/>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45" name="Group 144"/>
          <p:cNvGrpSpPr/>
          <p:nvPr/>
        </p:nvGrpSpPr>
        <p:grpSpPr>
          <a:xfrm>
            <a:off x="3137261" y="322935"/>
            <a:ext cx="1143000" cy="1295400"/>
            <a:chOff x="3137261" y="322935"/>
            <a:chExt cx="1143000" cy="1295400"/>
          </a:xfrm>
        </p:grpSpPr>
        <p:grpSp>
          <p:nvGrpSpPr>
            <p:cNvPr id="146" name="Group 145"/>
            <p:cNvGrpSpPr/>
            <p:nvPr/>
          </p:nvGrpSpPr>
          <p:grpSpPr>
            <a:xfrm>
              <a:off x="3137261" y="322935"/>
              <a:ext cx="1143000" cy="1295400"/>
              <a:chOff x="3221141" y="4049352"/>
              <a:chExt cx="1143000" cy="1295400"/>
            </a:xfrm>
          </p:grpSpPr>
          <p:sp>
            <p:nvSpPr>
              <p:cNvPr id="161" name="Rectangle 160"/>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ame 161"/>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7" name="Group 146"/>
            <p:cNvGrpSpPr/>
            <p:nvPr/>
          </p:nvGrpSpPr>
          <p:grpSpPr>
            <a:xfrm>
              <a:off x="3306313" y="479667"/>
              <a:ext cx="788236" cy="1083256"/>
              <a:chOff x="3276600" y="457200"/>
              <a:chExt cx="1002102" cy="1377168"/>
            </a:xfrm>
          </p:grpSpPr>
          <p:grpSp>
            <p:nvGrpSpPr>
              <p:cNvPr id="148" name="Group 120"/>
              <p:cNvGrpSpPr/>
              <p:nvPr/>
            </p:nvGrpSpPr>
            <p:grpSpPr>
              <a:xfrm>
                <a:off x="3276600" y="457200"/>
                <a:ext cx="1002102" cy="1377168"/>
                <a:chOff x="3962400" y="685800"/>
                <a:chExt cx="2394857" cy="2793128"/>
              </a:xfrm>
            </p:grpSpPr>
            <p:sp>
              <p:nvSpPr>
                <p:cNvPr id="150" name="Round Diagonal Corner Rectangle 149"/>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150"/>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49"/>
                <p:cNvGrpSpPr/>
                <p:nvPr/>
              </p:nvGrpSpPr>
              <p:grpSpPr>
                <a:xfrm>
                  <a:off x="4543774" y="2593107"/>
                  <a:ext cx="1357466" cy="885821"/>
                  <a:chOff x="5006649" y="2133600"/>
                  <a:chExt cx="1726268" cy="1383531"/>
                </a:xfrm>
              </p:grpSpPr>
              <p:sp>
                <p:nvSpPr>
                  <p:cNvPr id="159" name="Trapezoid 158"/>
                  <p:cNvSpPr/>
                  <p:nvPr/>
                </p:nvSpPr>
                <p:spPr>
                  <a:xfrm>
                    <a:off x="5006649" y="2165195"/>
                    <a:ext cx="1726268" cy="1351936"/>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Isosceles Triangle 159"/>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Round Diagonal Corner Rectangle 153"/>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154"/>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155"/>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5022380" y="2175279"/>
                  <a:ext cx="363150" cy="2637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Oval 148"/>
              <p:cNvSpPr/>
              <p:nvPr/>
            </p:nvSpPr>
            <p:spPr>
              <a:xfrm>
                <a:off x="3623154" y="505796"/>
                <a:ext cx="193865" cy="161688"/>
              </a:xfrm>
              <a:prstGeom prst="ellipse">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3" name="Group 162"/>
          <p:cNvGrpSpPr/>
          <p:nvPr/>
        </p:nvGrpSpPr>
        <p:grpSpPr>
          <a:xfrm>
            <a:off x="7711137" y="5178293"/>
            <a:ext cx="1143000" cy="1295400"/>
            <a:chOff x="7696200" y="228600"/>
            <a:chExt cx="1143000" cy="1295400"/>
          </a:xfrm>
        </p:grpSpPr>
        <p:sp>
          <p:nvSpPr>
            <p:cNvPr id="164" name="Rectangle 163"/>
            <p:cNvSpPr/>
            <p:nvPr/>
          </p:nvSpPr>
          <p:spPr>
            <a:xfrm>
              <a:off x="7772400" y="228600"/>
              <a:ext cx="990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a:off x="7924800" y="381000"/>
              <a:ext cx="731516" cy="1066800"/>
              <a:chOff x="7811845" y="1066800"/>
              <a:chExt cx="1606471" cy="2362200"/>
            </a:xfrm>
          </p:grpSpPr>
          <p:sp>
            <p:nvSpPr>
              <p:cNvPr id="167" name="Rounded Rectangle 166"/>
              <p:cNvSpPr/>
              <p:nvPr/>
            </p:nvSpPr>
            <p:spPr>
              <a:xfrm>
                <a:off x="7926592" y="1503802"/>
                <a:ext cx="1434349" cy="1123720"/>
              </a:xfrm>
              <a:prstGeom prst="roundRect">
                <a:avLst>
                  <a:gd name="adj" fmla="val 3196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54"/>
              <p:cNvGrpSpPr/>
              <p:nvPr/>
            </p:nvGrpSpPr>
            <p:grpSpPr>
              <a:xfrm>
                <a:off x="7811845" y="2500162"/>
                <a:ext cx="1606471" cy="928838"/>
                <a:chOff x="4876799" y="2133600"/>
                <a:chExt cx="2133599" cy="1133729"/>
              </a:xfrm>
            </p:grpSpPr>
            <p:sp>
              <p:nvSpPr>
                <p:cNvPr id="194" name="Trapezoid 59"/>
                <p:cNvSpPr/>
                <p:nvPr/>
              </p:nvSpPr>
              <p:spPr>
                <a:xfrm>
                  <a:off x="4876799" y="2133601"/>
                  <a:ext cx="2133599" cy="1133728"/>
                </a:xfrm>
                <a:prstGeom prst="trapezoid">
                  <a:avLst>
                    <a:gd name="adj" fmla="val 5111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Isosceles Triangle 60"/>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67"/>
              <p:cNvGrpSpPr/>
              <p:nvPr/>
            </p:nvGrpSpPr>
            <p:grpSpPr>
              <a:xfrm rot="3964948">
                <a:off x="8077037" y="2908156"/>
                <a:ext cx="846586" cy="157044"/>
                <a:chOff x="6764312" y="5017957"/>
                <a:chExt cx="3174167" cy="544643"/>
              </a:xfrm>
            </p:grpSpPr>
            <p:sp>
              <p:nvSpPr>
                <p:cNvPr id="185" name="Rounded Rectangle 68"/>
                <p:cNvSpPr/>
                <p:nvPr/>
              </p:nvSpPr>
              <p:spPr>
                <a:xfrm>
                  <a:off x="6934200" y="5029200"/>
                  <a:ext cx="2899348" cy="533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15"/>
                <p:cNvGrpSpPr/>
                <p:nvPr/>
              </p:nvGrpSpPr>
              <p:grpSpPr>
                <a:xfrm>
                  <a:off x="6764312" y="5017957"/>
                  <a:ext cx="3174167" cy="543394"/>
                  <a:chOff x="4419600" y="6019800"/>
                  <a:chExt cx="4553263" cy="718278"/>
                </a:xfrm>
              </p:grpSpPr>
              <p:sp>
                <p:nvSpPr>
                  <p:cNvPr id="187" name="Multiply 186"/>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ultiply 187"/>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ultiply 190"/>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ultiply 192"/>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0" name="Oval 169"/>
              <p:cNvSpPr/>
              <p:nvPr/>
            </p:nvSpPr>
            <p:spPr>
              <a:xfrm>
                <a:off x="8098714" y="1066800"/>
                <a:ext cx="1032731" cy="16231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 Diagonal Corner Rectangle 170"/>
              <p:cNvSpPr/>
              <p:nvPr/>
            </p:nvSpPr>
            <p:spPr>
              <a:xfrm rot="17471203">
                <a:off x="7479701" y="1710092"/>
                <a:ext cx="1239471" cy="401618"/>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 Diagonal Corner Rectangle 171"/>
              <p:cNvSpPr/>
              <p:nvPr/>
            </p:nvSpPr>
            <p:spPr>
              <a:xfrm rot="15759005" flipV="1">
                <a:off x="8563065" y="1700741"/>
                <a:ext cx="1239013" cy="401618"/>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rot="21077723">
                <a:off x="8297262" y="1245829"/>
                <a:ext cx="688488" cy="437002"/>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Delay 173"/>
              <p:cNvSpPr/>
              <p:nvPr/>
            </p:nvSpPr>
            <p:spPr>
              <a:xfrm rot="16200000">
                <a:off x="8485167" y="680347"/>
                <a:ext cx="374573" cy="1147479"/>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84"/>
              <p:cNvGrpSpPr/>
              <p:nvPr/>
            </p:nvGrpSpPr>
            <p:grpSpPr>
              <a:xfrm rot="17635052" flipH="1">
                <a:off x="8306533" y="2908157"/>
                <a:ext cx="846586" cy="157044"/>
                <a:chOff x="6764312" y="5017957"/>
                <a:chExt cx="3174167" cy="544643"/>
              </a:xfrm>
            </p:grpSpPr>
            <p:sp>
              <p:nvSpPr>
                <p:cNvPr id="176" name="Rounded Rectangle 175"/>
                <p:cNvSpPr/>
                <p:nvPr/>
              </p:nvSpPr>
              <p:spPr>
                <a:xfrm>
                  <a:off x="6934200" y="5029200"/>
                  <a:ext cx="2899348" cy="533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15"/>
                <p:cNvGrpSpPr/>
                <p:nvPr/>
              </p:nvGrpSpPr>
              <p:grpSpPr>
                <a:xfrm>
                  <a:off x="6764312" y="5017957"/>
                  <a:ext cx="3174167" cy="543394"/>
                  <a:chOff x="4419600" y="6019800"/>
                  <a:chExt cx="4553263" cy="718278"/>
                </a:xfrm>
              </p:grpSpPr>
              <p:sp>
                <p:nvSpPr>
                  <p:cNvPr id="178" name="Multiply 177"/>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ultiply 178"/>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ultiply 181"/>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ultiply 183"/>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6" name="Frame 165"/>
            <p:cNvSpPr/>
            <p:nvPr/>
          </p:nvSpPr>
          <p:spPr>
            <a:xfrm>
              <a:off x="7696200" y="228600"/>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6" name="Group 195"/>
          <p:cNvGrpSpPr/>
          <p:nvPr/>
        </p:nvGrpSpPr>
        <p:grpSpPr>
          <a:xfrm>
            <a:off x="6260122" y="5197152"/>
            <a:ext cx="1143000" cy="1295400"/>
            <a:chOff x="1788165" y="2001354"/>
            <a:chExt cx="1143000" cy="1295400"/>
          </a:xfrm>
        </p:grpSpPr>
        <p:grpSp>
          <p:nvGrpSpPr>
            <p:cNvPr id="197" name="Group 196"/>
            <p:cNvGrpSpPr/>
            <p:nvPr/>
          </p:nvGrpSpPr>
          <p:grpSpPr>
            <a:xfrm>
              <a:off x="1788165" y="2001354"/>
              <a:ext cx="1143000" cy="1295400"/>
              <a:chOff x="3221141" y="4049352"/>
              <a:chExt cx="1143000" cy="1295400"/>
            </a:xfrm>
          </p:grpSpPr>
          <p:sp>
            <p:nvSpPr>
              <p:cNvPr id="211" name="Rectangle 210"/>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ame 211"/>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8" name="Group 197"/>
            <p:cNvGrpSpPr/>
            <p:nvPr/>
          </p:nvGrpSpPr>
          <p:grpSpPr>
            <a:xfrm>
              <a:off x="1921905" y="2056028"/>
              <a:ext cx="907774" cy="1171109"/>
              <a:chOff x="2738853" y="3429000"/>
              <a:chExt cx="1198065" cy="1545610"/>
            </a:xfrm>
          </p:grpSpPr>
          <p:sp>
            <p:nvSpPr>
              <p:cNvPr id="199" name="Trapezoid 198"/>
              <p:cNvSpPr/>
              <p:nvPr/>
            </p:nvSpPr>
            <p:spPr>
              <a:xfrm>
                <a:off x="2963497" y="4366158"/>
                <a:ext cx="710085" cy="608452"/>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Isosceles Triangle 199"/>
              <p:cNvSpPr/>
              <p:nvPr/>
            </p:nvSpPr>
            <p:spPr>
              <a:xfrm rot="10800000">
                <a:off x="3139871" y="4509996"/>
                <a:ext cx="315128" cy="416321"/>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939362" y="3510791"/>
                <a:ext cx="764888" cy="1068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2939362" y="3885677"/>
                <a:ext cx="802035" cy="138738"/>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42"/>
              <p:cNvGrpSpPr/>
              <p:nvPr/>
            </p:nvGrpSpPr>
            <p:grpSpPr>
              <a:xfrm>
                <a:off x="2738853" y="3429000"/>
                <a:ext cx="1198065" cy="688945"/>
                <a:chOff x="5207746" y="501424"/>
                <a:chExt cx="1365913" cy="756791"/>
              </a:xfrm>
            </p:grpSpPr>
            <p:sp>
              <p:nvSpPr>
                <p:cNvPr id="204" name="Moon 203"/>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3582768">
                  <a:off x="5680564" y="467827"/>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3" name="Group 212"/>
          <p:cNvGrpSpPr/>
          <p:nvPr/>
        </p:nvGrpSpPr>
        <p:grpSpPr>
          <a:xfrm>
            <a:off x="10402949" y="5182235"/>
            <a:ext cx="1143000" cy="1295400"/>
            <a:chOff x="5930992" y="1986437"/>
            <a:chExt cx="1143000" cy="1295400"/>
          </a:xfrm>
        </p:grpSpPr>
        <p:grpSp>
          <p:nvGrpSpPr>
            <p:cNvPr id="214" name="Group 213"/>
            <p:cNvGrpSpPr/>
            <p:nvPr/>
          </p:nvGrpSpPr>
          <p:grpSpPr>
            <a:xfrm>
              <a:off x="5930992" y="1986437"/>
              <a:ext cx="1143000" cy="1295400"/>
              <a:chOff x="3221141" y="4049352"/>
              <a:chExt cx="1143000" cy="1295400"/>
            </a:xfrm>
          </p:grpSpPr>
          <p:sp>
            <p:nvSpPr>
              <p:cNvPr id="246" name="Rectangle 245"/>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ame 246"/>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5" name="Group 214"/>
            <p:cNvGrpSpPr/>
            <p:nvPr/>
          </p:nvGrpSpPr>
          <p:grpSpPr>
            <a:xfrm>
              <a:off x="6076921" y="2117771"/>
              <a:ext cx="835511" cy="1089764"/>
              <a:chOff x="2355329" y="3761213"/>
              <a:chExt cx="1063101" cy="1386611"/>
            </a:xfrm>
          </p:grpSpPr>
          <p:sp>
            <p:nvSpPr>
              <p:cNvPr id="216" name="Trapezoid 215"/>
              <p:cNvSpPr/>
              <p:nvPr/>
            </p:nvSpPr>
            <p:spPr>
              <a:xfrm>
                <a:off x="2496727" y="4607175"/>
                <a:ext cx="761888" cy="540649"/>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2722510" y="4573544"/>
                <a:ext cx="290245" cy="352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552611" y="3812416"/>
                <a:ext cx="608806" cy="99344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hord 218"/>
              <p:cNvSpPr/>
              <p:nvPr/>
            </p:nvSpPr>
            <p:spPr>
              <a:xfrm rot="7621963">
                <a:off x="2512302" y="3743117"/>
                <a:ext cx="706288" cy="742480"/>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loud 219"/>
              <p:cNvSpPr/>
              <p:nvPr/>
            </p:nvSpPr>
            <p:spPr>
              <a:xfrm rot="671737">
                <a:off x="2355329" y="3974692"/>
                <a:ext cx="351110" cy="107302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loud 220"/>
              <p:cNvSpPr/>
              <p:nvPr/>
            </p:nvSpPr>
            <p:spPr>
              <a:xfrm rot="20928263" flipH="1">
                <a:off x="3075988" y="4031354"/>
                <a:ext cx="342442" cy="951373"/>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2467488" y="4007698"/>
                <a:ext cx="819306" cy="16927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99"/>
              <p:cNvGrpSpPr/>
              <p:nvPr/>
            </p:nvGrpSpPr>
            <p:grpSpPr>
              <a:xfrm>
                <a:off x="2480639" y="3988925"/>
                <a:ext cx="801122" cy="179928"/>
                <a:chOff x="4953000" y="3276600"/>
                <a:chExt cx="6172200" cy="990600"/>
              </a:xfrm>
            </p:grpSpPr>
            <p:grpSp>
              <p:nvGrpSpPr>
                <p:cNvPr id="226" name="Group 284"/>
                <p:cNvGrpSpPr/>
                <p:nvPr/>
              </p:nvGrpSpPr>
              <p:grpSpPr>
                <a:xfrm>
                  <a:off x="4953000" y="3276600"/>
                  <a:ext cx="1600200" cy="990600"/>
                  <a:chOff x="4953000" y="3276600"/>
                  <a:chExt cx="1600200" cy="990600"/>
                </a:xfrm>
              </p:grpSpPr>
              <p:sp>
                <p:nvSpPr>
                  <p:cNvPr id="242" name="Octagon 241"/>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85"/>
                <p:cNvGrpSpPr/>
                <p:nvPr/>
              </p:nvGrpSpPr>
              <p:grpSpPr>
                <a:xfrm>
                  <a:off x="6477000" y="3276600"/>
                  <a:ext cx="1600200" cy="990600"/>
                  <a:chOff x="4953000" y="3276600"/>
                  <a:chExt cx="1600200" cy="990600"/>
                </a:xfrm>
              </p:grpSpPr>
              <p:sp>
                <p:nvSpPr>
                  <p:cNvPr id="238" name="Octagon 237"/>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90"/>
                <p:cNvGrpSpPr/>
                <p:nvPr/>
              </p:nvGrpSpPr>
              <p:grpSpPr>
                <a:xfrm>
                  <a:off x="8001000" y="3276600"/>
                  <a:ext cx="1600200" cy="990600"/>
                  <a:chOff x="4953000" y="3276600"/>
                  <a:chExt cx="1600200" cy="990600"/>
                </a:xfrm>
              </p:grpSpPr>
              <p:sp>
                <p:nvSpPr>
                  <p:cNvPr id="234" name="Octagon 23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95"/>
                <p:cNvGrpSpPr/>
                <p:nvPr/>
              </p:nvGrpSpPr>
              <p:grpSpPr>
                <a:xfrm>
                  <a:off x="9525000" y="3276600"/>
                  <a:ext cx="1600200" cy="990600"/>
                  <a:chOff x="4953000" y="3276600"/>
                  <a:chExt cx="1600200" cy="990600"/>
                </a:xfrm>
              </p:grpSpPr>
              <p:sp>
                <p:nvSpPr>
                  <p:cNvPr id="230" name="Octagon 229"/>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4" name="Cloud 223"/>
              <p:cNvSpPr/>
              <p:nvPr/>
            </p:nvSpPr>
            <p:spPr>
              <a:xfrm rot="20928263" flipH="1">
                <a:off x="2656966" y="4592755"/>
                <a:ext cx="449379" cy="395859"/>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2786759" y="4650842"/>
                <a:ext cx="166606" cy="10575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247"/>
          <p:cNvGrpSpPr/>
          <p:nvPr/>
        </p:nvGrpSpPr>
        <p:grpSpPr>
          <a:xfrm>
            <a:off x="9028308" y="5163878"/>
            <a:ext cx="1143000" cy="1295400"/>
            <a:chOff x="4556351" y="1968080"/>
            <a:chExt cx="1143000" cy="1295400"/>
          </a:xfrm>
        </p:grpSpPr>
        <p:grpSp>
          <p:nvGrpSpPr>
            <p:cNvPr id="249" name="Group 248"/>
            <p:cNvGrpSpPr/>
            <p:nvPr/>
          </p:nvGrpSpPr>
          <p:grpSpPr>
            <a:xfrm>
              <a:off x="4556351" y="1968080"/>
              <a:ext cx="1143000" cy="1295400"/>
              <a:chOff x="3221141" y="4049352"/>
              <a:chExt cx="1143000" cy="1295400"/>
            </a:xfrm>
          </p:grpSpPr>
          <p:sp>
            <p:nvSpPr>
              <p:cNvPr id="262" name="Rectangle 261"/>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ame 262"/>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0" name="Group 449"/>
            <p:cNvGrpSpPr/>
            <p:nvPr/>
          </p:nvGrpSpPr>
          <p:grpSpPr>
            <a:xfrm flipH="1">
              <a:off x="4716276" y="2041916"/>
              <a:ext cx="803216" cy="1163832"/>
              <a:chOff x="4661796" y="840465"/>
              <a:chExt cx="2716008" cy="3567475"/>
            </a:xfrm>
          </p:grpSpPr>
          <p:sp>
            <p:nvSpPr>
              <p:cNvPr id="251" name="Cloud 250"/>
              <p:cNvSpPr/>
              <p:nvPr/>
            </p:nvSpPr>
            <p:spPr>
              <a:xfrm>
                <a:off x="6324600" y="2057400"/>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Cloud 251"/>
              <p:cNvSpPr/>
              <p:nvPr/>
            </p:nvSpPr>
            <p:spPr>
              <a:xfrm>
                <a:off x="6324600" y="1371600"/>
                <a:ext cx="838200"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Cloud 252"/>
              <p:cNvSpPr/>
              <p:nvPr/>
            </p:nvSpPr>
            <p:spPr>
              <a:xfrm rot="19357175">
                <a:off x="6033395" y="84046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loud 253"/>
              <p:cNvSpPr/>
              <p:nvPr/>
            </p:nvSpPr>
            <p:spPr>
              <a:xfrm rot="1400185">
                <a:off x="4957048" y="104723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Cloud 254"/>
              <p:cNvSpPr/>
              <p:nvPr/>
            </p:nvSpPr>
            <p:spPr>
              <a:xfrm>
                <a:off x="4661796" y="1901316"/>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a:off x="5028527" y="2849200"/>
                <a:ext cx="2130646" cy="15587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56"/>
              <p:cNvSpPr/>
              <p:nvPr/>
            </p:nvSpPr>
            <p:spPr>
              <a:xfrm rot="15844898">
                <a:off x="5679676" y="2769105"/>
                <a:ext cx="885067" cy="1336949"/>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5286132" y="1321418"/>
                <a:ext cx="1557010" cy="20995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Cloud 258"/>
              <p:cNvSpPr/>
              <p:nvPr/>
            </p:nvSpPr>
            <p:spPr>
              <a:xfrm rot="17055069">
                <a:off x="5486752" y="70730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Cloud 259"/>
              <p:cNvSpPr/>
              <p:nvPr/>
            </p:nvSpPr>
            <p:spPr>
              <a:xfrm>
                <a:off x="5562600" y="2667000"/>
                <a:ext cx="1053204"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5791200" y="2819400"/>
                <a:ext cx="542926" cy="2960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4" name="Group 263"/>
          <p:cNvGrpSpPr/>
          <p:nvPr/>
        </p:nvGrpSpPr>
        <p:grpSpPr>
          <a:xfrm>
            <a:off x="4841362" y="5184855"/>
            <a:ext cx="1143000" cy="1295400"/>
            <a:chOff x="369405" y="1989057"/>
            <a:chExt cx="1143000" cy="1295400"/>
          </a:xfrm>
        </p:grpSpPr>
        <p:grpSp>
          <p:nvGrpSpPr>
            <p:cNvPr id="265" name="Group 264"/>
            <p:cNvGrpSpPr/>
            <p:nvPr/>
          </p:nvGrpSpPr>
          <p:grpSpPr>
            <a:xfrm>
              <a:off x="369405" y="1989057"/>
              <a:ext cx="1143000" cy="1295400"/>
              <a:chOff x="3221141" y="4049352"/>
              <a:chExt cx="1143000" cy="1295400"/>
            </a:xfrm>
          </p:grpSpPr>
          <p:sp>
            <p:nvSpPr>
              <p:cNvPr id="278" name="Rectangle 277"/>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ame 278"/>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6" name="Group 265"/>
            <p:cNvGrpSpPr/>
            <p:nvPr/>
          </p:nvGrpSpPr>
          <p:grpSpPr>
            <a:xfrm>
              <a:off x="523658" y="2116197"/>
              <a:ext cx="753016" cy="1085498"/>
              <a:chOff x="648874" y="3755600"/>
              <a:chExt cx="890167" cy="1400290"/>
            </a:xfrm>
          </p:grpSpPr>
          <p:sp>
            <p:nvSpPr>
              <p:cNvPr id="267" name="Cloud 266"/>
              <p:cNvSpPr/>
              <p:nvPr/>
            </p:nvSpPr>
            <p:spPr>
              <a:xfrm>
                <a:off x="1190864" y="3956651"/>
                <a:ext cx="332197" cy="51919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Cloud 267"/>
              <p:cNvSpPr/>
              <p:nvPr/>
            </p:nvSpPr>
            <p:spPr>
              <a:xfrm rot="19357175">
                <a:off x="1075454" y="3755600"/>
                <a:ext cx="378057" cy="51919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Cloud 268"/>
              <p:cNvSpPr/>
              <p:nvPr/>
            </p:nvSpPr>
            <p:spPr>
              <a:xfrm rot="1400185">
                <a:off x="648874" y="3833869"/>
                <a:ext cx="378057" cy="51919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a:off x="694620" y="4598759"/>
                <a:ext cx="844421" cy="557131"/>
              </a:xfrm>
              <a:prstGeom prst="trapezoid">
                <a:avLst>
                  <a:gd name="adj" fmla="val 43757"/>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15844898">
                <a:off x="835245" y="4508094"/>
                <a:ext cx="540898" cy="529862"/>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271"/>
              <p:cNvSpPr/>
              <p:nvPr/>
            </p:nvSpPr>
            <p:spPr>
              <a:xfrm rot="16400088">
                <a:off x="887545" y="4592601"/>
                <a:ext cx="398698" cy="525479"/>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16400088">
                <a:off x="973743" y="4626462"/>
                <a:ext cx="227271" cy="518928"/>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779297" y="3937655"/>
                <a:ext cx="617077" cy="7947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Cloud 274"/>
              <p:cNvSpPr/>
              <p:nvPr/>
            </p:nvSpPr>
            <p:spPr>
              <a:xfrm rot="17055069">
                <a:off x="867293" y="3692994"/>
                <a:ext cx="361086" cy="5435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Cloud 275"/>
              <p:cNvSpPr/>
              <p:nvPr/>
            </p:nvSpPr>
            <p:spPr>
              <a:xfrm>
                <a:off x="888867" y="4446999"/>
                <a:ext cx="417408" cy="34612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979467" y="4504687"/>
                <a:ext cx="215173" cy="1120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4223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6678751"/>
          </a:xfrm>
          <a:prstGeom prst="rect">
            <a:avLst/>
          </a:prstGeom>
          <a:ln>
            <a:solidFill>
              <a:schemeClr val="tx1"/>
            </a:solidFill>
          </a:ln>
        </p:spPr>
        <p:txBody>
          <a:bodyPr>
            <a:spAutoFit/>
          </a:bodyPr>
          <a:lstStyle/>
          <a:p>
            <a:pPr fontAlgn="base"/>
            <a:r>
              <a:rPr lang="en-US" sz="1600" b="1" dirty="0"/>
              <a:t>Something of Interest:</a:t>
            </a:r>
          </a:p>
          <a:p>
            <a:pPr fontAlgn="base"/>
            <a:r>
              <a:rPr lang="en-US" sz="1600" b="1" dirty="0"/>
              <a:t>Hugh Nibley:</a:t>
            </a:r>
          </a:p>
          <a:p>
            <a:pPr fontAlgn="base"/>
            <a:r>
              <a:rPr lang="en-US" sz="1200" dirty="0"/>
              <a:t>"Recently I collected all the references I could find-I have twice as many now-of the forty-day mission of Christ. Whenever you find a very early Christian text, it almost always has a title referring to 'the secret teachings of the Lord to the Apostles during the forty days.' The fifty texts available to me then had four things in common.</a:t>
            </a:r>
          </a:p>
          <a:p>
            <a:pPr fontAlgn="base"/>
            <a:endParaRPr lang="en-US" sz="1200" dirty="0"/>
          </a:p>
          <a:p>
            <a:pPr fontAlgn="base"/>
            <a:r>
              <a:rPr lang="en-US" sz="1200" dirty="0"/>
              <a:t>"The first was secrets, what the Lord taught the apostles after the forty days. When he came after the resurrection, he visited them and taught them. This was the really important thing, we're told. They didn't understand anything until then, yet in the Bible we are told hardly a word of what he taught them. Why not? It was secret.</a:t>
            </a:r>
          </a:p>
          <a:p>
            <a:pPr fontAlgn="base"/>
            <a:endParaRPr lang="en-US" sz="1200" dirty="0"/>
          </a:p>
          <a:p>
            <a:pPr fontAlgn="base"/>
            <a:r>
              <a:rPr lang="en-US" sz="1200" dirty="0"/>
              <a:t>"The second point is that they all asked the Lord, 'What's going to happen to us? What's going to happen to the Church?' And he tells them that it is going to be on earth for two generations; these things are not going to be handed down; they are to be buried; they are to be kept secret. They are not to be passed on to the world. That's why we didn't get them. We are just finding them now.</a:t>
            </a:r>
          </a:p>
          <a:p>
            <a:pPr fontAlgn="base"/>
            <a:endParaRPr lang="en-US" sz="1200" dirty="0"/>
          </a:p>
          <a:p>
            <a:pPr fontAlgn="base"/>
            <a:r>
              <a:rPr lang="en-US" sz="1200" dirty="0"/>
              <a:t>"Third, he taught the strange doctrines the Christian world did not like at all, the things we have been talking about: other worlds, things like that. That was out of bounds to the Christian doctors, because it wasn't Aristotle.</a:t>
            </a:r>
          </a:p>
          <a:p>
            <a:pPr fontAlgn="base"/>
            <a:endParaRPr lang="en-US" sz="1200" dirty="0"/>
          </a:p>
          <a:p>
            <a:pPr fontAlgn="base"/>
            <a:r>
              <a:rPr lang="en-US" sz="1200" dirty="0"/>
              <a:t>"The fourth was the main thing he came to do. He took them through the temple, he taught them temple ordinances. Only the apostles and the general authorities, the seventies, were instructed in these-things to be handed down, not divulged to the public. Though they were very carefully kept from the public, we have these ordinances now as they are described here, and this I have talked about in the temple on occasion.</a:t>
            </a:r>
          </a:p>
          <a:p>
            <a:pPr fontAlgn="base"/>
            <a:endParaRPr lang="en-US" sz="1200" dirty="0"/>
          </a:p>
          <a:p>
            <a:pPr fontAlgn="base"/>
            <a:r>
              <a:rPr lang="en-US" sz="1200" dirty="0"/>
              <a:t> I just mention here these generalities, the importance of these documents, what they meant to those people. The person who receives these becomes a son. He both gives and receives...the signs and the tokens of the God of Truth while demonstrating the same to the Church, all in the hopes that these ordinances may some day become realities." (Hugh Nibley, </a:t>
            </a:r>
            <a:r>
              <a:rPr lang="en-US" sz="1200" i="1" dirty="0"/>
              <a:t>Old Testament and Related Studies,</a:t>
            </a:r>
            <a:r>
              <a:rPr lang="en-US" sz="1200" dirty="0"/>
              <a:t> edited by John W. Welch, Gary P. Gillum, and Don E. Norton [Salt Lake City and Provo: Deseret Book Co., Foundation for Ancient Research and Mormon Studies, 1986], 159-160.)</a:t>
            </a:r>
            <a:endParaRPr lang="en-US" sz="1200" b="0" i="0" dirty="0">
              <a:effectLst/>
            </a:endParaRPr>
          </a:p>
        </p:txBody>
      </p:sp>
      <p:sp>
        <p:nvSpPr>
          <p:cNvPr id="6" name="Rectangle 5"/>
          <p:cNvSpPr/>
          <p:nvPr/>
        </p:nvSpPr>
        <p:spPr>
          <a:xfrm>
            <a:off x="6096000" y="0"/>
            <a:ext cx="6096000" cy="1015663"/>
          </a:xfrm>
          <a:prstGeom prst="rect">
            <a:avLst/>
          </a:prstGeom>
          <a:ln>
            <a:solidFill>
              <a:schemeClr val="tx1"/>
            </a:solidFill>
          </a:ln>
        </p:spPr>
        <p:txBody>
          <a:bodyPr>
            <a:spAutoFit/>
          </a:bodyPr>
          <a:lstStyle/>
          <a:p>
            <a:r>
              <a:rPr lang="en-US" sz="1200" b="1" dirty="0">
                <a:solidFill>
                  <a:srgbClr val="333333"/>
                </a:solidFill>
                <a:latin typeface="Open Sans"/>
              </a:rPr>
              <a:t>Casting Lots Acts 1:26:</a:t>
            </a:r>
          </a:p>
          <a:p>
            <a:r>
              <a:rPr lang="en-US" sz="1200" dirty="0">
                <a:solidFill>
                  <a:srgbClr val="333333"/>
                </a:solidFill>
                <a:latin typeface="Open Sans"/>
              </a:rPr>
              <a:t>“If they cast lots, it was an instance in which the Lord chose the result. More probably, however, ‘they gave forth their votes,’ presumably ‘sustaining votes’ to uphold him whom God had chosen to serve in the holy apostleship” (Bruce R. McConkie, </a:t>
            </a:r>
            <a:r>
              <a:rPr lang="en-US" sz="1200" i="1" dirty="0">
                <a:solidFill>
                  <a:srgbClr val="333333"/>
                </a:solidFill>
                <a:latin typeface="Open Sans"/>
              </a:rPr>
              <a:t>Doctrinal New Testament Commentary,</a:t>
            </a:r>
            <a:r>
              <a:rPr lang="en-US" sz="1200" dirty="0">
                <a:solidFill>
                  <a:srgbClr val="333333"/>
                </a:solidFill>
                <a:latin typeface="Open Sans"/>
              </a:rPr>
              <a:t> 3 vols. [1965–73], 2:32).</a:t>
            </a:r>
            <a:endParaRPr lang="en-US" sz="1200" dirty="0"/>
          </a:p>
        </p:txBody>
      </p:sp>
      <p:sp>
        <p:nvSpPr>
          <p:cNvPr id="7" name="Rectangle 3"/>
          <p:cNvSpPr>
            <a:spLocks noChangeArrowheads="1"/>
          </p:cNvSpPr>
          <p:nvPr/>
        </p:nvSpPr>
        <p:spPr bwMode="auto">
          <a:xfrm>
            <a:off x="6096000" y="1015663"/>
            <a:ext cx="6096000" cy="39703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rPr>
              <a:t>Modern Day Potter’s Field:</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2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The land was originally part of 80 acres owned by Jacob W. Conroe who built a sawmill at Manitowoc Rapids in 1856. In 1914 the farmland was purchased by Manitowoc County and the ground set aside as a free burial place for poor destitute and unknown persons. The cemetery contains 85 recorded burials interred between 1918 and 1973. Among those buried here are infants, old age pensioners, and a Lake Michigan sailor. The names of all, except ten, are known.</a:t>
            </a:r>
            <a:br>
              <a:rPr kumimoji="0" lang="en-US" altLang="en-US" sz="1200" b="0" i="0" u="none" strike="noStrike" cap="none" normalizeH="0" baseline="0" dirty="0">
                <a:ln>
                  <a:noFill/>
                </a:ln>
                <a:solidFill>
                  <a:schemeClr val="tx1"/>
                </a:solidFill>
                <a:effectLst/>
              </a:rPr>
            </a:b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chemeClr val="tx1"/>
                </a:solidFill>
                <a:effectLst/>
              </a:rPr>
              <a:t>The name "Potter's Field" is of Biblical origin. After Judas Iscariot returned the 30 pieces of silver he had received for betraying Jesus Christ, the high priests of Jerusalem would not deposit it in the temple treasury since it was blood money. Instead, they bought a potter's clay field as a cemetery for foreigners. The term was widely used in the United States during the 19th and early 20th centuries for public burial grounds of unknown persons, criminals and the poor.</a:t>
            </a:r>
            <a:br>
              <a:rPr kumimoji="0" lang="en-US" altLang="en-US" sz="1200" b="0" i="0" u="none" strike="noStrike" cap="none" normalizeH="0" baseline="0" dirty="0">
                <a:ln>
                  <a:noFill/>
                </a:ln>
                <a:solidFill>
                  <a:schemeClr val="tx1"/>
                </a:solidFill>
                <a:effectLst/>
              </a:rPr>
            </a:b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chemeClr val="tx1"/>
                </a:solidFill>
                <a:effectLst/>
              </a:rPr>
              <a:t>The Potter's Field grounds were improved and headstones restored by a Beautification Committee of local concerned citizens in 1995. The large granite Memorial Marker was dedicated on May 20, 1996.</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23232"/>
                </a:solidFill>
                <a:effectLst/>
                <a:latin typeface="Abadi" panose="020B0604020104020204" pitchFamily="34" charset="0"/>
              </a:rPr>
              <a:t>The marker is located on </a:t>
            </a:r>
            <a:r>
              <a:rPr kumimoji="0" lang="en-US" altLang="en-US" sz="1200" b="0" i="1" u="none" strike="noStrike" cap="none" normalizeH="0" baseline="0" dirty="0">
                <a:ln>
                  <a:noFill/>
                </a:ln>
                <a:solidFill>
                  <a:srgbClr val="323232"/>
                </a:solidFill>
                <a:effectLst/>
                <a:latin typeface="Abadi" panose="020B0604020104020204" pitchFamily="34" charset="0"/>
              </a:rPr>
              <a:t>eastbound</a:t>
            </a:r>
            <a:r>
              <a:rPr kumimoji="0" lang="en-US" altLang="en-US" sz="1200" b="0" i="0" u="none" strike="noStrike" cap="none" normalizeH="0" baseline="0" dirty="0">
                <a:ln>
                  <a:noFill/>
                </a:ln>
                <a:solidFill>
                  <a:srgbClr val="323232"/>
                </a:solidFill>
                <a:effectLst/>
                <a:latin typeface="Abadi" panose="020B0604020104020204" pitchFamily="34" charset="0"/>
              </a:rPr>
              <a:t> Meadow Lane, just west of its intersection with Broadway Street, near 3854 Meadow Lane, Manitowoc, Wisconsin 54220.</a:t>
            </a:r>
            <a:endParaRPr kumimoji="0" lang="en-US" altLang="en-US"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303601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6974429"/>
              </p:ext>
            </p:extLst>
          </p:nvPr>
        </p:nvGraphicFramePr>
        <p:xfrm>
          <a:off x="174173" y="108854"/>
          <a:ext cx="3799113" cy="6480996"/>
        </p:xfrm>
        <a:graphic>
          <a:graphicData uri="http://schemas.openxmlformats.org/drawingml/2006/table">
            <a:tbl>
              <a:tblPr firstRow="1" bandRow="1">
                <a:tableStyleId>{5940675A-B579-460E-94D1-54222C63F5DA}</a:tableStyleId>
              </a:tblPr>
              <a:tblGrid>
                <a:gridCol w="2590798">
                  <a:extLst>
                    <a:ext uri="{9D8B030D-6E8A-4147-A177-3AD203B41FA5}">
                      <a16:colId xmlns:a16="http://schemas.microsoft.com/office/drawing/2014/main" val="20000"/>
                    </a:ext>
                  </a:extLst>
                </a:gridCol>
                <a:gridCol w="1208315">
                  <a:extLst>
                    <a:ext uri="{9D8B030D-6E8A-4147-A177-3AD203B41FA5}">
                      <a16:colId xmlns:a16="http://schemas.microsoft.com/office/drawing/2014/main" val="20001"/>
                    </a:ext>
                  </a:extLst>
                </a:gridCol>
              </a:tblGrid>
              <a:tr h="373713">
                <a:tc>
                  <a:txBody>
                    <a:bodyPr/>
                    <a:lstStyle/>
                    <a:p>
                      <a:pPr algn="ctr"/>
                      <a:r>
                        <a:rPr lang="en-US" sz="1200" b="1" dirty="0"/>
                        <a:t>Event</a:t>
                      </a:r>
                    </a:p>
                  </a:txBody>
                  <a:tcPr/>
                </a:tc>
                <a:tc>
                  <a:txBody>
                    <a:bodyPr/>
                    <a:lstStyle/>
                    <a:p>
                      <a:pPr algn="ctr"/>
                      <a:r>
                        <a:rPr lang="en-US" sz="1200" b="1" dirty="0"/>
                        <a:t>Acts</a:t>
                      </a:r>
                    </a:p>
                  </a:txBody>
                  <a:tcPr/>
                </a:tc>
                <a:extLst>
                  <a:ext uri="{0D108BD9-81ED-4DB2-BD59-A6C34878D82A}">
                    <a16:rowId xmlns:a16="http://schemas.microsoft.com/office/drawing/2014/main" val="10000"/>
                  </a:ext>
                </a:extLst>
              </a:tr>
              <a:tr h="373713">
                <a:tc>
                  <a:txBody>
                    <a:bodyPr/>
                    <a:lstStyle/>
                    <a:p>
                      <a:pPr algn="l" fontAlgn="base"/>
                      <a:r>
                        <a:rPr lang="en-US" sz="1200" dirty="0">
                          <a:solidFill>
                            <a:srgbClr val="434444"/>
                          </a:solidFill>
                          <a:effectLst/>
                        </a:rPr>
                        <a:t>Kingdom to Be Restored to Israel</a:t>
                      </a:r>
                    </a:p>
                  </a:txBody>
                  <a:tcPr marL="95250" marR="95250" marT="66675" marB="66675" anchor="ctr">
                    <a:solidFill>
                      <a:schemeClr val="accent5">
                        <a:lumMod val="40000"/>
                        <a:lumOff val="60000"/>
                      </a:schemeClr>
                    </a:solidFill>
                  </a:tcPr>
                </a:tc>
                <a:tc>
                  <a:txBody>
                    <a:bodyPr/>
                    <a:lstStyle/>
                    <a:p>
                      <a:pPr algn="l" fontAlgn="base"/>
                      <a:r>
                        <a:rPr lang="en-US" sz="1200" dirty="0">
                          <a:solidFill>
                            <a:srgbClr val="434444"/>
                          </a:solidFill>
                          <a:effectLst/>
                        </a:rPr>
                        <a:t>1:1–8</a:t>
                      </a:r>
                    </a:p>
                  </a:txBody>
                  <a:tcPr marL="95250" marR="95250" marT="66675" marB="66675" anchor="ctr">
                    <a:solidFill>
                      <a:schemeClr val="accent5">
                        <a:lumMod val="40000"/>
                        <a:lumOff val="60000"/>
                      </a:schemeClr>
                    </a:solidFill>
                  </a:tcPr>
                </a:tc>
                <a:extLst>
                  <a:ext uri="{0D108BD9-81ED-4DB2-BD59-A6C34878D82A}">
                    <a16:rowId xmlns:a16="http://schemas.microsoft.com/office/drawing/2014/main" val="10001"/>
                  </a:ext>
                </a:extLst>
              </a:tr>
              <a:tr h="373713">
                <a:tc>
                  <a:txBody>
                    <a:bodyPr/>
                    <a:lstStyle/>
                    <a:p>
                      <a:pPr algn="l" fontAlgn="base"/>
                      <a:r>
                        <a:rPr lang="en-US" sz="1200" dirty="0">
                          <a:solidFill>
                            <a:srgbClr val="434444"/>
                          </a:solidFill>
                          <a:effectLst/>
                        </a:rPr>
                        <a:t>Mount of Olives:</a:t>
                      </a:r>
                    </a:p>
                    <a:p>
                      <a:pPr algn="l" fontAlgn="base"/>
                      <a:r>
                        <a:rPr lang="en-US" sz="1200" dirty="0">
                          <a:solidFill>
                            <a:srgbClr val="434444"/>
                          </a:solidFill>
                          <a:effectLst/>
                        </a:rPr>
                        <a:t>Christ Ascends to Heaven</a:t>
                      </a:r>
                    </a:p>
                  </a:txBody>
                  <a:tcPr marL="95250" marR="95250" marT="66675" marB="66675" anchor="ctr">
                    <a:solidFill>
                      <a:schemeClr val="accent5">
                        <a:lumMod val="40000"/>
                        <a:lumOff val="60000"/>
                      </a:schemeClr>
                    </a:solidFill>
                  </a:tcPr>
                </a:tc>
                <a:tc>
                  <a:txBody>
                    <a:bodyPr/>
                    <a:lstStyle/>
                    <a:p>
                      <a:pPr algn="l" fontAlgn="base"/>
                      <a:r>
                        <a:rPr lang="en-US" sz="1200" dirty="0">
                          <a:solidFill>
                            <a:srgbClr val="434444"/>
                          </a:solidFill>
                          <a:effectLst/>
                        </a:rPr>
                        <a:t>1:9–14</a:t>
                      </a:r>
                    </a:p>
                  </a:txBody>
                  <a:tcPr marL="95250" marR="95250" marT="66675" marB="66675" anchor="ctr">
                    <a:solidFill>
                      <a:schemeClr val="accent5">
                        <a:lumMod val="40000"/>
                        <a:lumOff val="60000"/>
                      </a:schemeClr>
                    </a:solidFill>
                  </a:tcPr>
                </a:tc>
                <a:extLst>
                  <a:ext uri="{0D108BD9-81ED-4DB2-BD59-A6C34878D82A}">
                    <a16:rowId xmlns:a16="http://schemas.microsoft.com/office/drawing/2014/main" val="10002"/>
                  </a:ext>
                </a:extLst>
              </a:tr>
              <a:tr h="373713">
                <a:tc>
                  <a:txBody>
                    <a:bodyPr/>
                    <a:lstStyle/>
                    <a:p>
                      <a:pPr algn="l" fontAlgn="base"/>
                      <a:r>
                        <a:rPr lang="en-US" sz="1200">
                          <a:solidFill>
                            <a:srgbClr val="434444"/>
                          </a:solidFill>
                          <a:effectLst/>
                        </a:rPr>
                        <a:t>Jerusalem:</a:t>
                      </a:r>
                    </a:p>
                    <a:p>
                      <a:pPr algn="l" fontAlgn="base"/>
                      <a:r>
                        <a:rPr lang="en-US" sz="1200">
                          <a:solidFill>
                            <a:srgbClr val="434444"/>
                          </a:solidFill>
                          <a:effectLst/>
                        </a:rPr>
                        <a:t>Apostles Choose Successor to Judas</a:t>
                      </a:r>
                    </a:p>
                  </a:txBody>
                  <a:tcPr marL="95250" marR="95250" marT="66675" marB="66675" anchor="ctr">
                    <a:solidFill>
                      <a:schemeClr val="accent5">
                        <a:lumMod val="40000"/>
                        <a:lumOff val="60000"/>
                      </a:schemeClr>
                    </a:solidFill>
                  </a:tcPr>
                </a:tc>
                <a:tc>
                  <a:txBody>
                    <a:bodyPr/>
                    <a:lstStyle/>
                    <a:p>
                      <a:pPr algn="l" fontAlgn="base"/>
                      <a:r>
                        <a:rPr lang="en-US" sz="1200" dirty="0">
                          <a:solidFill>
                            <a:srgbClr val="434444"/>
                          </a:solidFill>
                          <a:effectLst/>
                        </a:rPr>
                        <a:t>1:15–26</a:t>
                      </a:r>
                    </a:p>
                  </a:txBody>
                  <a:tcPr marL="95250" marR="95250" marT="66675" marB="66675" anchor="ctr">
                    <a:solidFill>
                      <a:schemeClr val="accent5">
                        <a:lumMod val="40000"/>
                        <a:lumOff val="60000"/>
                      </a:schemeClr>
                    </a:solidFill>
                  </a:tcPr>
                </a:tc>
                <a:extLst>
                  <a:ext uri="{0D108BD9-81ED-4DB2-BD59-A6C34878D82A}">
                    <a16:rowId xmlns:a16="http://schemas.microsoft.com/office/drawing/2014/main" val="10003"/>
                  </a:ext>
                </a:extLst>
              </a:tr>
              <a:tr h="373713">
                <a:tc>
                  <a:txBody>
                    <a:bodyPr/>
                    <a:lstStyle/>
                    <a:p>
                      <a:pPr algn="l" fontAlgn="base"/>
                      <a:r>
                        <a:rPr lang="en-US" sz="1200" dirty="0">
                          <a:solidFill>
                            <a:srgbClr val="434444"/>
                          </a:solidFill>
                          <a:effectLst/>
                        </a:rPr>
                        <a:t>The </a:t>
                      </a:r>
                      <a:r>
                        <a:rPr lang="en-US" sz="1200" u="none" strike="noStrike" dirty="0">
                          <a:solidFill>
                            <a:srgbClr val="2F393A"/>
                          </a:solidFill>
                          <a:effectLst/>
                        </a:rPr>
                        <a:t>Holy Ghost</a:t>
                      </a:r>
                      <a:r>
                        <a:rPr lang="en-US" sz="1200" dirty="0">
                          <a:solidFill>
                            <a:srgbClr val="434444"/>
                          </a:solidFill>
                          <a:effectLst/>
                        </a:rPr>
                        <a:t> and the Day of Pentecost</a:t>
                      </a:r>
                    </a:p>
                  </a:txBody>
                  <a:tcPr marL="95250" marR="95250" marT="66675" marB="66675" anchor="ctr"/>
                </a:tc>
                <a:tc>
                  <a:txBody>
                    <a:bodyPr/>
                    <a:lstStyle/>
                    <a:p>
                      <a:pPr algn="l" fontAlgn="base"/>
                      <a:r>
                        <a:rPr lang="en-US" sz="1200">
                          <a:solidFill>
                            <a:srgbClr val="434444"/>
                          </a:solidFill>
                          <a:effectLst/>
                        </a:rPr>
                        <a:t>2:1–21</a:t>
                      </a:r>
                    </a:p>
                  </a:txBody>
                  <a:tcPr marL="95250" marR="95250" marT="66675" marB="66675" anchor="ctr"/>
                </a:tc>
                <a:extLst>
                  <a:ext uri="{0D108BD9-81ED-4DB2-BD59-A6C34878D82A}">
                    <a16:rowId xmlns:a16="http://schemas.microsoft.com/office/drawing/2014/main" val="10004"/>
                  </a:ext>
                </a:extLst>
              </a:tr>
              <a:tr h="373713">
                <a:tc>
                  <a:txBody>
                    <a:bodyPr/>
                    <a:lstStyle/>
                    <a:p>
                      <a:pPr algn="l" fontAlgn="base"/>
                      <a:r>
                        <a:rPr lang="en-US" sz="1200" dirty="0">
                          <a:solidFill>
                            <a:srgbClr val="434444"/>
                          </a:solidFill>
                          <a:effectLst/>
                        </a:rPr>
                        <a:t>Peter Testifies of Jesus’ </a:t>
                      </a:r>
                      <a:r>
                        <a:rPr lang="en-US" sz="1200" u="none" strike="noStrike" dirty="0">
                          <a:solidFill>
                            <a:srgbClr val="2F393A"/>
                          </a:solidFill>
                          <a:effectLst/>
                        </a:rPr>
                        <a:t>Resurrection</a:t>
                      </a:r>
                      <a:endParaRPr lang="en-US" sz="1200" dirty="0">
                        <a:solidFill>
                          <a:srgbClr val="434444"/>
                        </a:solidFill>
                        <a:effectLst/>
                      </a:endParaRPr>
                    </a:p>
                  </a:txBody>
                  <a:tcPr marL="95250" marR="95250" marT="66675" marB="66675" anchor="ctr"/>
                </a:tc>
                <a:tc>
                  <a:txBody>
                    <a:bodyPr/>
                    <a:lstStyle/>
                    <a:p>
                      <a:pPr algn="l" fontAlgn="base"/>
                      <a:r>
                        <a:rPr lang="en-US" sz="1200" dirty="0">
                          <a:solidFill>
                            <a:srgbClr val="434444"/>
                          </a:solidFill>
                          <a:effectLst/>
                        </a:rPr>
                        <a:t>2:22–36</a:t>
                      </a:r>
                    </a:p>
                  </a:txBody>
                  <a:tcPr marL="95250" marR="95250" marT="66675" marB="66675" anchor="ctr"/>
                </a:tc>
                <a:extLst>
                  <a:ext uri="{0D108BD9-81ED-4DB2-BD59-A6C34878D82A}">
                    <a16:rowId xmlns:a16="http://schemas.microsoft.com/office/drawing/2014/main" val="10005"/>
                  </a:ext>
                </a:extLst>
              </a:tr>
              <a:tr h="373713">
                <a:tc>
                  <a:txBody>
                    <a:bodyPr/>
                    <a:lstStyle/>
                    <a:p>
                      <a:pPr algn="l" fontAlgn="base"/>
                      <a:r>
                        <a:rPr lang="en-US" sz="1200" dirty="0">
                          <a:solidFill>
                            <a:srgbClr val="434444"/>
                          </a:solidFill>
                          <a:effectLst/>
                        </a:rPr>
                        <a:t>How to Gain Salvation</a:t>
                      </a:r>
                    </a:p>
                  </a:txBody>
                  <a:tcPr marL="95250" marR="95250" marT="66675" marB="66675" anchor="ctr"/>
                </a:tc>
                <a:tc>
                  <a:txBody>
                    <a:bodyPr/>
                    <a:lstStyle/>
                    <a:p>
                      <a:pPr algn="l" fontAlgn="base"/>
                      <a:r>
                        <a:rPr lang="en-US" sz="1200">
                          <a:solidFill>
                            <a:srgbClr val="434444"/>
                          </a:solidFill>
                          <a:effectLst/>
                        </a:rPr>
                        <a:t>2:37–40</a:t>
                      </a:r>
                    </a:p>
                  </a:txBody>
                  <a:tcPr marL="95250" marR="95250" marT="66675" marB="66675" anchor="ctr"/>
                </a:tc>
                <a:extLst>
                  <a:ext uri="{0D108BD9-81ED-4DB2-BD59-A6C34878D82A}">
                    <a16:rowId xmlns:a16="http://schemas.microsoft.com/office/drawing/2014/main" val="10006"/>
                  </a:ext>
                </a:extLst>
              </a:tr>
              <a:tr h="373713">
                <a:tc>
                  <a:txBody>
                    <a:bodyPr/>
                    <a:lstStyle/>
                    <a:p>
                      <a:pPr algn="l" fontAlgn="base"/>
                      <a:r>
                        <a:rPr lang="en-US" sz="1200">
                          <a:solidFill>
                            <a:srgbClr val="434444"/>
                          </a:solidFill>
                          <a:effectLst/>
                        </a:rPr>
                        <a:t>All Things in Common</a:t>
                      </a:r>
                    </a:p>
                  </a:txBody>
                  <a:tcPr marL="95250" marR="95250" marT="66675" marB="66675" anchor="ctr"/>
                </a:tc>
                <a:tc>
                  <a:txBody>
                    <a:bodyPr/>
                    <a:lstStyle/>
                    <a:p>
                      <a:pPr algn="l" fontAlgn="base"/>
                      <a:r>
                        <a:rPr lang="en-US" sz="1200">
                          <a:solidFill>
                            <a:srgbClr val="434444"/>
                          </a:solidFill>
                          <a:effectLst/>
                        </a:rPr>
                        <a:t>2:41–47</a:t>
                      </a:r>
                    </a:p>
                  </a:txBody>
                  <a:tcPr marL="95250" marR="95250" marT="66675" marB="66675" anchor="ctr"/>
                </a:tc>
                <a:extLst>
                  <a:ext uri="{0D108BD9-81ED-4DB2-BD59-A6C34878D82A}">
                    <a16:rowId xmlns:a16="http://schemas.microsoft.com/office/drawing/2014/main" val="10007"/>
                  </a:ext>
                </a:extLst>
              </a:tr>
              <a:tr h="373713">
                <a:tc>
                  <a:txBody>
                    <a:bodyPr/>
                    <a:lstStyle/>
                    <a:p>
                      <a:pPr algn="l" fontAlgn="base"/>
                      <a:r>
                        <a:rPr lang="en-US" sz="1200">
                          <a:solidFill>
                            <a:srgbClr val="434444"/>
                          </a:solidFill>
                          <a:effectLst/>
                        </a:rPr>
                        <a:t>Peter Heals Man Lame from Birth</a:t>
                      </a:r>
                    </a:p>
                  </a:txBody>
                  <a:tcPr marL="95250" marR="95250" marT="66675" marB="66675" anchor="ctr"/>
                </a:tc>
                <a:tc>
                  <a:txBody>
                    <a:bodyPr/>
                    <a:lstStyle/>
                    <a:p>
                      <a:pPr algn="l" fontAlgn="base"/>
                      <a:r>
                        <a:rPr lang="en-US" sz="1200">
                          <a:solidFill>
                            <a:srgbClr val="434444"/>
                          </a:solidFill>
                          <a:effectLst/>
                        </a:rPr>
                        <a:t>3:1–16</a:t>
                      </a:r>
                    </a:p>
                  </a:txBody>
                  <a:tcPr marL="95250" marR="95250" marT="66675" marB="66675" anchor="ctr"/>
                </a:tc>
                <a:extLst>
                  <a:ext uri="{0D108BD9-81ED-4DB2-BD59-A6C34878D82A}">
                    <a16:rowId xmlns:a16="http://schemas.microsoft.com/office/drawing/2014/main" val="10008"/>
                  </a:ext>
                </a:extLst>
              </a:tr>
              <a:tr h="373713">
                <a:tc>
                  <a:txBody>
                    <a:bodyPr/>
                    <a:lstStyle/>
                    <a:p>
                      <a:pPr algn="l" fontAlgn="base"/>
                      <a:r>
                        <a:rPr lang="en-US" sz="1200">
                          <a:solidFill>
                            <a:srgbClr val="434444"/>
                          </a:solidFill>
                          <a:effectLst/>
                        </a:rPr>
                        <a:t>Age of Restoration Is Prior to Christ’s Second Coming</a:t>
                      </a:r>
                    </a:p>
                  </a:txBody>
                  <a:tcPr marL="95250" marR="95250" marT="66675" marB="66675" anchor="ctr"/>
                </a:tc>
                <a:tc>
                  <a:txBody>
                    <a:bodyPr/>
                    <a:lstStyle/>
                    <a:p>
                      <a:pPr algn="l" fontAlgn="base"/>
                      <a:r>
                        <a:rPr lang="en-US" sz="1200">
                          <a:solidFill>
                            <a:srgbClr val="434444"/>
                          </a:solidFill>
                          <a:effectLst/>
                        </a:rPr>
                        <a:t>3:17–24</a:t>
                      </a:r>
                    </a:p>
                  </a:txBody>
                  <a:tcPr marL="95250" marR="95250" marT="66675" marB="66675" anchor="ctr"/>
                </a:tc>
                <a:extLst>
                  <a:ext uri="{0D108BD9-81ED-4DB2-BD59-A6C34878D82A}">
                    <a16:rowId xmlns:a16="http://schemas.microsoft.com/office/drawing/2014/main" val="10009"/>
                  </a:ext>
                </a:extLst>
              </a:tr>
              <a:tr h="373713">
                <a:tc>
                  <a:txBody>
                    <a:bodyPr/>
                    <a:lstStyle/>
                    <a:p>
                      <a:pPr algn="l" fontAlgn="base"/>
                      <a:r>
                        <a:rPr lang="en-US" sz="1200">
                          <a:solidFill>
                            <a:srgbClr val="434444"/>
                          </a:solidFill>
                          <a:effectLst/>
                        </a:rPr>
                        <a:t>The Children of the Covenant</a:t>
                      </a:r>
                    </a:p>
                  </a:txBody>
                  <a:tcPr marL="95250" marR="95250" marT="66675" marB="66675" anchor="ctr"/>
                </a:tc>
                <a:tc>
                  <a:txBody>
                    <a:bodyPr/>
                    <a:lstStyle/>
                    <a:p>
                      <a:pPr algn="l" fontAlgn="base"/>
                      <a:r>
                        <a:rPr lang="en-US" sz="1200">
                          <a:solidFill>
                            <a:srgbClr val="434444"/>
                          </a:solidFill>
                          <a:effectLst/>
                        </a:rPr>
                        <a:t>3:25, 26</a:t>
                      </a:r>
                    </a:p>
                  </a:txBody>
                  <a:tcPr marL="95250" marR="95250" marT="66675" marB="66675" anchor="ctr"/>
                </a:tc>
                <a:extLst>
                  <a:ext uri="{0D108BD9-81ED-4DB2-BD59-A6C34878D82A}">
                    <a16:rowId xmlns:a16="http://schemas.microsoft.com/office/drawing/2014/main" val="10010"/>
                  </a:ext>
                </a:extLst>
              </a:tr>
              <a:tr h="373713">
                <a:tc>
                  <a:txBody>
                    <a:bodyPr/>
                    <a:lstStyle/>
                    <a:p>
                      <a:pPr algn="l" fontAlgn="base"/>
                      <a:r>
                        <a:rPr lang="en-US" sz="1200">
                          <a:solidFill>
                            <a:srgbClr val="434444"/>
                          </a:solidFill>
                          <a:effectLst/>
                        </a:rPr>
                        <a:t>Salvation Comes Only Through Christ</a:t>
                      </a:r>
                    </a:p>
                  </a:txBody>
                  <a:tcPr marL="95250" marR="95250" marT="66675" marB="66675" anchor="ctr"/>
                </a:tc>
                <a:tc>
                  <a:txBody>
                    <a:bodyPr/>
                    <a:lstStyle/>
                    <a:p>
                      <a:pPr algn="l" fontAlgn="base"/>
                      <a:r>
                        <a:rPr lang="en-US" sz="1200">
                          <a:solidFill>
                            <a:srgbClr val="434444"/>
                          </a:solidFill>
                          <a:effectLst/>
                        </a:rPr>
                        <a:t>4:1–12</a:t>
                      </a:r>
                    </a:p>
                  </a:txBody>
                  <a:tcPr marL="95250" marR="95250" marT="66675" marB="66675" anchor="ctr"/>
                </a:tc>
                <a:extLst>
                  <a:ext uri="{0D108BD9-81ED-4DB2-BD59-A6C34878D82A}">
                    <a16:rowId xmlns:a16="http://schemas.microsoft.com/office/drawing/2014/main" val="10011"/>
                  </a:ext>
                </a:extLst>
              </a:tr>
              <a:tr h="373713">
                <a:tc>
                  <a:txBody>
                    <a:bodyPr/>
                    <a:lstStyle/>
                    <a:p>
                      <a:pPr algn="l" fontAlgn="base"/>
                      <a:r>
                        <a:rPr lang="en-US" sz="1200">
                          <a:solidFill>
                            <a:srgbClr val="434444"/>
                          </a:solidFill>
                          <a:effectLst/>
                        </a:rPr>
                        <a:t>Sadducees Seek to Silence Apostles</a:t>
                      </a:r>
                    </a:p>
                  </a:txBody>
                  <a:tcPr marL="95250" marR="95250" marT="66675" marB="66675" anchor="ctr"/>
                </a:tc>
                <a:tc>
                  <a:txBody>
                    <a:bodyPr/>
                    <a:lstStyle/>
                    <a:p>
                      <a:pPr algn="l" fontAlgn="base"/>
                      <a:r>
                        <a:rPr lang="en-US" sz="1200">
                          <a:solidFill>
                            <a:srgbClr val="434444"/>
                          </a:solidFill>
                          <a:effectLst/>
                        </a:rPr>
                        <a:t>4:13–22</a:t>
                      </a:r>
                    </a:p>
                  </a:txBody>
                  <a:tcPr marL="95250" marR="95250" marT="66675" marB="66675" anchor="ctr"/>
                </a:tc>
                <a:extLst>
                  <a:ext uri="{0D108BD9-81ED-4DB2-BD59-A6C34878D82A}">
                    <a16:rowId xmlns:a16="http://schemas.microsoft.com/office/drawing/2014/main" val="10012"/>
                  </a:ext>
                </a:extLst>
              </a:tr>
              <a:tr h="373713">
                <a:tc>
                  <a:txBody>
                    <a:bodyPr/>
                    <a:lstStyle/>
                    <a:p>
                      <a:pPr algn="l" fontAlgn="base"/>
                      <a:r>
                        <a:rPr lang="en-US" sz="1200">
                          <a:solidFill>
                            <a:srgbClr val="434444"/>
                          </a:solidFill>
                          <a:effectLst/>
                        </a:rPr>
                        <a:t>Saints Glory in Testimony of Jesus</a:t>
                      </a:r>
                    </a:p>
                  </a:txBody>
                  <a:tcPr marL="95250" marR="95250" marT="66675" marB="66675" anchor="ctr"/>
                </a:tc>
                <a:tc>
                  <a:txBody>
                    <a:bodyPr/>
                    <a:lstStyle/>
                    <a:p>
                      <a:pPr algn="l" fontAlgn="base"/>
                      <a:r>
                        <a:rPr lang="en-US" sz="1200">
                          <a:solidFill>
                            <a:srgbClr val="434444"/>
                          </a:solidFill>
                          <a:effectLst/>
                        </a:rPr>
                        <a:t>4:23–31</a:t>
                      </a:r>
                    </a:p>
                  </a:txBody>
                  <a:tcPr marL="95250" marR="95250" marT="66675" marB="66675" anchor="ctr"/>
                </a:tc>
                <a:extLst>
                  <a:ext uri="{0D108BD9-81ED-4DB2-BD59-A6C34878D82A}">
                    <a16:rowId xmlns:a16="http://schemas.microsoft.com/office/drawing/2014/main" val="10013"/>
                  </a:ext>
                </a:extLst>
              </a:tr>
              <a:tr h="373713">
                <a:tc>
                  <a:txBody>
                    <a:bodyPr/>
                    <a:lstStyle/>
                    <a:p>
                      <a:pPr algn="l" fontAlgn="base"/>
                      <a:r>
                        <a:rPr lang="en-US" sz="1200">
                          <a:solidFill>
                            <a:srgbClr val="434444"/>
                          </a:solidFill>
                          <a:effectLst/>
                        </a:rPr>
                        <a:t>Saints Practice United Order</a:t>
                      </a:r>
                    </a:p>
                  </a:txBody>
                  <a:tcPr marL="95250" marR="95250" marT="66675" marB="66675" anchor="ctr"/>
                </a:tc>
                <a:tc>
                  <a:txBody>
                    <a:bodyPr/>
                    <a:lstStyle/>
                    <a:p>
                      <a:pPr algn="l" fontAlgn="base"/>
                      <a:r>
                        <a:rPr lang="en-US" sz="1200">
                          <a:solidFill>
                            <a:srgbClr val="434444"/>
                          </a:solidFill>
                          <a:effectLst/>
                        </a:rPr>
                        <a:t>4:32–37</a:t>
                      </a:r>
                    </a:p>
                  </a:txBody>
                  <a:tcPr marL="95250" marR="95250" marT="66675" marB="66675" anchor="ctr"/>
                </a:tc>
                <a:extLst>
                  <a:ext uri="{0D108BD9-81ED-4DB2-BD59-A6C34878D82A}">
                    <a16:rowId xmlns:a16="http://schemas.microsoft.com/office/drawing/2014/main" val="10014"/>
                  </a:ext>
                </a:extLst>
              </a:tr>
              <a:tr h="373713">
                <a:tc>
                  <a:txBody>
                    <a:bodyPr/>
                    <a:lstStyle/>
                    <a:p>
                      <a:pPr algn="l" fontAlgn="base"/>
                      <a:r>
                        <a:rPr lang="en-US" sz="1200">
                          <a:solidFill>
                            <a:srgbClr val="434444"/>
                          </a:solidFill>
                          <a:effectLst/>
                        </a:rPr>
                        <a:t>Fate of Deceivers</a:t>
                      </a:r>
                    </a:p>
                  </a:txBody>
                  <a:tcPr marL="95250" marR="95250" marT="66675" marB="66675" anchor="ctr"/>
                </a:tc>
                <a:tc>
                  <a:txBody>
                    <a:bodyPr/>
                    <a:lstStyle/>
                    <a:p>
                      <a:pPr algn="l" fontAlgn="base"/>
                      <a:r>
                        <a:rPr lang="en-US" sz="1200" dirty="0">
                          <a:solidFill>
                            <a:srgbClr val="434444"/>
                          </a:solidFill>
                          <a:effectLst/>
                        </a:rPr>
                        <a:t>5:1–11</a:t>
                      </a:r>
                    </a:p>
                  </a:txBody>
                  <a:tcPr marL="95250" marR="95250" marT="66675" marB="66675" anchor="ctr"/>
                </a:tc>
                <a:extLst>
                  <a:ext uri="{0D108BD9-81ED-4DB2-BD59-A6C34878D82A}">
                    <a16:rowId xmlns:a16="http://schemas.microsoft.com/office/drawing/2014/main" val="10015"/>
                  </a:ext>
                </a:extLst>
              </a:tr>
            </a:tbl>
          </a:graphicData>
        </a:graphic>
      </p:graphicFrame>
      <p:graphicFrame>
        <p:nvGraphicFramePr>
          <p:cNvPr id="3" name="Table 2"/>
          <p:cNvGraphicFramePr>
            <a:graphicFrameLocks noGrp="1"/>
          </p:cNvGraphicFramePr>
          <p:nvPr/>
        </p:nvGraphicFramePr>
        <p:xfrm>
          <a:off x="3973286" y="108854"/>
          <a:ext cx="3799113" cy="6480996"/>
        </p:xfrm>
        <a:graphic>
          <a:graphicData uri="http://schemas.openxmlformats.org/drawingml/2006/table">
            <a:tbl>
              <a:tblPr firstRow="1" bandRow="1">
                <a:tableStyleId>{5940675A-B579-460E-94D1-54222C63F5DA}</a:tableStyleId>
              </a:tblPr>
              <a:tblGrid>
                <a:gridCol w="2754085">
                  <a:extLst>
                    <a:ext uri="{9D8B030D-6E8A-4147-A177-3AD203B41FA5}">
                      <a16:colId xmlns:a16="http://schemas.microsoft.com/office/drawing/2014/main" val="20000"/>
                    </a:ext>
                  </a:extLst>
                </a:gridCol>
                <a:gridCol w="1045028">
                  <a:extLst>
                    <a:ext uri="{9D8B030D-6E8A-4147-A177-3AD203B41FA5}">
                      <a16:colId xmlns:a16="http://schemas.microsoft.com/office/drawing/2014/main" val="20001"/>
                    </a:ext>
                  </a:extLst>
                </a:gridCol>
              </a:tblGrid>
              <a:tr h="373713">
                <a:tc>
                  <a:txBody>
                    <a:bodyPr/>
                    <a:lstStyle/>
                    <a:p>
                      <a:pPr algn="ctr"/>
                      <a:r>
                        <a:rPr lang="en-US" sz="1200" b="1" dirty="0"/>
                        <a:t>Event</a:t>
                      </a:r>
                    </a:p>
                  </a:txBody>
                  <a:tcPr/>
                </a:tc>
                <a:tc>
                  <a:txBody>
                    <a:bodyPr/>
                    <a:lstStyle/>
                    <a:p>
                      <a:pPr algn="ctr"/>
                      <a:r>
                        <a:rPr lang="en-US" sz="1200" b="1" dirty="0"/>
                        <a:t>Acts</a:t>
                      </a:r>
                    </a:p>
                  </a:txBody>
                  <a:tcPr/>
                </a:tc>
                <a:extLst>
                  <a:ext uri="{0D108BD9-81ED-4DB2-BD59-A6C34878D82A}">
                    <a16:rowId xmlns:a16="http://schemas.microsoft.com/office/drawing/2014/main" val="10000"/>
                  </a:ext>
                </a:extLst>
              </a:tr>
              <a:tr h="373713">
                <a:tc>
                  <a:txBody>
                    <a:bodyPr/>
                    <a:lstStyle/>
                    <a:p>
                      <a:pPr algn="l" fontAlgn="base"/>
                      <a:r>
                        <a:rPr lang="en-US" sz="1200">
                          <a:solidFill>
                            <a:srgbClr val="434444"/>
                          </a:solidFill>
                          <a:effectLst/>
                        </a:rPr>
                        <a:t>Apostles Continue Miracles of Jesus</a:t>
                      </a:r>
                    </a:p>
                  </a:txBody>
                  <a:tcPr marL="95250" marR="95250" marT="66675" marB="66675" anchor="ctr"/>
                </a:tc>
                <a:tc>
                  <a:txBody>
                    <a:bodyPr/>
                    <a:lstStyle/>
                    <a:p>
                      <a:pPr algn="l" fontAlgn="base"/>
                      <a:r>
                        <a:rPr lang="en-US" sz="1200" dirty="0">
                          <a:solidFill>
                            <a:srgbClr val="434444"/>
                          </a:solidFill>
                          <a:effectLst/>
                        </a:rPr>
                        <a:t>5:12–16</a:t>
                      </a:r>
                    </a:p>
                  </a:txBody>
                  <a:tcPr marL="95250" marR="95250" marT="66675" marB="66675" anchor="ctr"/>
                </a:tc>
                <a:extLst>
                  <a:ext uri="{0D108BD9-81ED-4DB2-BD59-A6C34878D82A}">
                    <a16:rowId xmlns:a16="http://schemas.microsoft.com/office/drawing/2014/main" val="10001"/>
                  </a:ext>
                </a:extLst>
              </a:tr>
              <a:tr h="373713">
                <a:tc>
                  <a:txBody>
                    <a:bodyPr/>
                    <a:lstStyle/>
                    <a:p>
                      <a:pPr algn="l" fontAlgn="base"/>
                      <a:r>
                        <a:rPr lang="en-US" sz="1200">
                          <a:solidFill>
                            <a:srgbClr val="434444"/>
                          </a:solidFill>
                          <a:effectLst/>
                        </a:rPr>
                        <a:t>Angels Deliver Apostles from Prison</a:t>
                      </a:r>
                    </a:p>
                  </a:txBody>
                  <a:tcPr marL="95250" marR="95250" marT="66675" marB="66675" anchor="ctr"/>
                </a:tc>
                <a:tc>
                  <a:txBody>
                    <a:bodyPr/>
                    <a:lstStyle/>
                    <a:p>
                      <a:pPr algn="l" fontAlgn="base"/>
                      <a:r>
                        <a:rPr lang="en-US" sz="1200">
                          <a:solidFill>
                            <a:srgbClr val="434444"/>
                          </a:solidFill>
                          <a:effectLst/>
                        </a:rPr>
                        <a:t>5:17–26</a:t>
                      </a:r>
                    </a:p>
                  </a:txBody>
                  <a:tcPr marL="95250" marR="95250" marT="66675" marB="66675" anchor="ctr"/>
                </a:tc>
                <a:extLst>
                  <a:ext uri="{0D108BD9-81ED-4DB2-BD59-A6C34878D82A}">
                    <a16:rowId xmlns:a16="http://schemas.microsoft.com/office/drawing/2014/main" val="10002"/>
                  </a:ext>
                </a:extLst>
              </a:tr>
              <a:tr h="373713">
                <a:tc>
                  <a:txBody>
                    <a:bodyPr/>
                    <a:lstStyle/>
                    <a:p>
                      <a:pPr algn="l" fontAlgn="base"/>
                      <a:r>
                        <a:rPr lang="en-US" sz="1200">
                          <a:solidFill>
                            <a:srgbClr val="434444"/>
                          </a:solidFill>
                          <a:effectLst/>
                        </a:rPr>
                        <a:t>Apostles Testify of Christ</a:t>
                      </a:r>
                    </a:p>
                  </a:txBody>
                  <a:tcPr marL="95250" marR="95250" marT="66675" marB="66675" anchor="ctr"/>
                </a:tc>
                <a:tc>
                  <a:txBody>
                    <a:bodyPr/>
                    <a:lstStyle/>
                    <a:p>
                      <a:pPr algn="l" fontAlgn="base"/>
                      <a:r>
                        <a:rPr lang="en-US" sz="1200">
                          <a:solidFill>
                            <a:srgbClr val="434444"/>
                          </a:solidFill>
                          <a:effectLst/>
                        </a:rPr>
                        <a:t>5:27–32</a:t>
                      </a:r>
                    </a:p>
                  </a:txBody>
                  <a:tcPr marL="95250" marR="95250" marT="66675" marB="66675" anchor="ctr"/>
                </a:tc>
                <a:extLst>
                  <a:ext uri="{0D108BD9-81ED-4DB2-BD59-A6C34878D82A}">
                    <a16:rowId xmlns:a16="http://schemas.microsoft.com/office/drawing/2014/main" val="10003"/>
                  </a:ext>
                </a:extLst>
              </a:tr>
              <a:tr h="373713">
                <a:tc>
                  <a:txBody>
                    <a:bodyPr/>
                    <a:lstStyle/>
                    <a:p>
                      <a:pPr algn="l" fontAlgn="base"/>
                      <a:r>
                        <a:rPr lang="en-US" sz="1200">
                          <a:solidFill>
                            <a:srgbClr val="434444"/>
                          </a:solidFill>
                          <a:effectLst/>
                        </a:rPr>
                        <a:t>Persecution Is Not of God</a:t>
                      </a:r>
                    </a:p>
                  </a:txBody>
                  <a:tcPr marL="95250" marR="95250" marT="66675" marB="66675" anchor="ctr"/>
                </a:tc>
                <a:tc>
                  <a:txBody>
                    <a:bodyPr/>
                    <a:lstStyle/>
                    <a:p>
                      <a:pPr algn="l" fontAlgn="base"/>
                      <a:r>
                        <a:rPr lang="en-US" sz="1200">
                          <a:solidFill>
                            <a:srgbClr val="434444"/>
                          </a:solidFill>
                          <a:effectLst/>
                        </a:rPr>
                        <a:t>5:33–42</a:t>
                      </a:r>
                    </a:p>
                  </a:txBody>
                  <a:tcPr marL="95250" marR="95250" marT="66675" marB="66675" anchor="ctr"/>
                </a:tc>
                <a:extLst>
                  <a:ext uri="{0D108BD9-81ED-4DB2-BD59-A6C34878D82A}">
                    <a16:rowId xmlns:a16="http://schemas.microsoft.com/office/drawing/2014/main" val="10004"/>
                  </a:ext>
                </a:extLst>
              </a:tr>
              <a:tr h="373713">
                <a:tc>
                  <a:txBody>
                    <a:bodyPr/>
                    <a:lstStyle/>
                    <a:p>
                      <a:pPr algn="l" fontAlgn="base"/>
                      <a:r>
                        <a:rPr lang="en-US" sz="1200">
                          <a:solidFill>
                            <a:srgbClr val="434444"/>
                          </a:solidFill>
                          <a:effectLst/>
                        </a:rPr>
                        <a:t>Seven Chosen to Assist Apostles</a:t>
                      </a:r>
                    </a:p>
                  </a:txBody>
                  <a:tcPr marL="95250" marR="95250" marT="66675" marB="66675" anchor="ctr"/>
                </a:tc>
                <a:tc>
                  <a:txBody>
                    <a:bodyPr/>
                    <a:lstStyle/>
                    <a:p>
                      <a:pPr algn="l" fontAlgn="base"/>
                      <a:r>
                        <a:rPr lang="en-US" sz="1200">
                          <a:solidFill>
                            <a:srgbClr val="434444"/>
                          </a:solidFill>
                          <a:effectLst/>
                        </a:rPr>
                        <a:t>6:1–6</a:t>
                      </a:r>
                    </a:p>
                  </a:txBody>
                  <a:tcPr marL="95250" marR="95250" marT="66675" marB="66675" anchor="ctr"/>
                </a:tc>
                <a:extLst>
                  <a:ext uri="{0D108BD9-81ED-4DB2-BD59-A6C34878D82A}">
                    <a16:rowId xmlns:a16="http://schemas.microsoft.com/office/drawing/2014/main" val="10005"/>
                  </a:ext>
                </a:extLst>
              </a:tr>
              <a:tr h="373713">
                <a:tc>
                  <a:txBody>
                    <a:bodyPr/>
                    <a:lstStyle/>
                    <a:p>
                      <a:pPr algn="l" fontAlgn="base"/>
                      <a:r>
                        <a:rPr lang="en-US" sz="1200">
                          <a:solidFill>
                            <a:srgbClr val="434444"/>
                          </a:solidFill>
                          <a:effectLst/>
                        </a:rPr>
                        <a:t>Stephen Transfigured Before the Sanhedrin</a:t>
                      </a:r>
                    </a:p>
                  </a:txBody>
                  <a:tcPr marL="95250" marR="95250" marT="66675" marB="66675" anchor="ctr"/>
                </a:tc>
                <a:tc>
                  <a:txBody>
                    <a:bodyPr/>
                    <a:lstStyle/>
                    <a:p>
                      <a:pPr algn="l" fontAlgn="base"/>
                      <a:r>
                        <a:rPr lang="en-US" sz="1200">
                          <a:solidFill>
                            <a:srgbClr val="434444"/>
                          </a:solidFill>
                          <a:effectLst/>
                        </a:rPr>
                        <a:t>6:7–15</a:t>
                      </a:r>
                    </a:p>
                  </a:txBody>
                  <a:tcPr marL="95250" marR="95250" marT="66675" marB="66675" anchor="ctr"/>
                </a:tc>
                <a:extLst>
                  <a:ext uri="{0D108BD9-81ED-4DB2-BD59-A6C34878D82A}">
                    <a16:rowId xmlns:a16="http://schemas.microsoft.com/office/drawing/2014/main" val="10006"/>
                  </a:ext>
                </a:extLst>
              </a:tr>
              <a:tr h="373713">
                <a:tc>
                  <a:txBody>
                    <a:bodyPr/>
                    <a:lstStyle/>
                    <a:p>
                      <a:pPr algn="l" fontAlgn="base"/>
                      <a:r>
                        <a:rPr lang="en-US" sz="1200">
                          <a:solidFill>
                            <a:srgbClr val="434444"/>
                          </a:solidFill>
                          <a:effectLst/>
                        </a:rPr>
                        <a:t>Stephen Preaches about Israel</a:t>
                      </a:r>
                    </a:p>
                  </a:txBody>
                  <a:tcPr marL="95250" marR="95250" marT="66675" marB="66675" anchor="ctr"/>
                </a:tc>
                <a:tc>
                  <a:txBody>
                    <a:bodyPr/>
                    <a:lstStyle/>
                    <a:p>
                      <a:pPr algn="l" fontAlgn="base"/>
                      <a:r>
                        <a:rPr lang="en-US" sz="1200">
                          <a:solidFill>
                            <a:srgbClr val="434444"/>
                          </a:solidFill>
                          <a:effectLst/>
                        </a:rPr>
                        <a:t>7:1–36</a:t>
                      </a:r>
                    </a:p>
                  </a:txBody>
                  <a:tcPr marL="95250" marR="95250" marT="66675" marB="66675" anchor="ctr"/>
                </a:tc>
                <a:extLst>
                  <a:ext uri="{0D108BD9-81ED-4DB2-BD59-A6C34878D82A}">
                    <a16:rowId xmlns:a16="http://schemas.microsoft.com/office/drawing/2014/main" val="10007"/>
                  </a:ext>
                </a:extLst>
              </a:tr>
              <a:tr h="373713">
                <a:tc>
                  <a:txBody>
                    <a:bodyPr/>
                    <a:lstStyle/>
                    <a:p>
                      <a:pPr algn="l" fontAlgn="base"/>
                      <a:r>
                        <a:rPr lang="en-US" sz="1200" u="none" strike="noStrike" dirty="0">
                          <a:solidFill>
                            <a:srgbClr val="2F393A"/>
                          </a:solidFill>
                          <a:effectLst/>
                        </a:rPr>
                        <a:t>Moses</a:t>
                      </a:r>
                      <a:r>
                        <a:rPr lang="en-US" sz="1200" dirty="0">
                          <a:solidFill>
                            <a:srgbClr val="434444"/>
                          </a:solidFill>
                          <a:effectLst/>
                        </a:rPr>
                        <a:t>—A Prototype of Christ</a:t>
                      </a:r>
                    </a:p>
                  </a:txBody>
                  <a:tcPr marL="95250" marR="95250" marT="66675" marB="66675" anchor="ctr"/>
                </a:tc>
                <a:tc>
                  <a:txBody>
                    <a:bodyPr/>
                    <a:lstStyle/>
                    <a:p>
                      <a:pPr algn="l" fontAlgn="base"/>
                      <a:r>
                        <a:rPr lang="en-US" sz="1200">
                          <a:solidFill>
                            <a:srgbClr val="434444"/>
                          </a:solidFill>
                          <a:effectLst/>
                        </a:rPr>
                        <a:t>7:37–40</a:t>
                      </a:r>
                    </a:p>
                  </a:txBody>
                  <a:tcPr marL="95250" marR="95250" marT="66675" marB="66675" anchor="ctr"/>
                </a:tc>
                <a:extLst>
                  <a:ext uri="{0D108BD9-81ED-4DB2-BD59-A6C34878D82A}">
                    <a16:rowId xmlns:a16="http://schemas.microsoft.com/office/drawing/2014/main" val="10008"/>
                  </a:ext>
                </a:extLst>
              </a:tr>
              <a:tr h="373713">
                <a:tc>
                  <a:txBody>
                    <a:bodyPr/>
                    <a:lstStyle/>
                    <a:p>
                      <a:pPr algn="l" fontAlgn="base"/>
                      <a:r>
                        <a:rPr lang="en-US" sz="1200">
                          <a:solidFill>
                            <a:srgbClr val="434444"/>
                          </a:solidFill>
                          <a:effectLst/>
                        </a:rPr>
                        <a:t>Stephen Testifies of Apostasy in Israel</a:t>
                      </a:r>
                    </a:p>
                  </a:txBody>
                  <a:tcPr marL="95250" marR="95250" marT="66675" marB="66675" anchor="ctr"/>
                </a:tc>
                <a:tc>
                  <a:txBody>
                    <a:bodyPr/>
                    <a:lstStyle/>
                    <a:p>
                      <a:pPr algn="l" fontAlgn="base"/>
                      <a:r>
                        <a:rPr lang="en-US" sz="1200">
                          <a:solidFill>
                            <a:srgbClr val="434444"/>
                          </a:solidFill>
                          <a:effectLst/>
                        </a:rPr>
                        <a:t>7:41–53</a:t>
                      </a:r>
                    </a:p>
                  </a:txBody>
                  <a:tcPr marL="95250" marR="95250" marT="66675" marB="66675" anchor="ctr"/>
                </a:tc>
                <a:extLst>
                  <a:ext uri="{0D108BD9-81ED-4DB2-BD59-A6C34878D82A}">
                    <a16:rowId xmlns:a16="http://schemas.microsoft.com/office/drawing/2014/main" val="10009"/>
                  </a:ext>
                </a:extLst>
              </a:tr>
              <a:tr h="373713">
                <a:tc>
                  <a:txBody>
                    <a:bodyPr/>
                    <a:lstStyle/>
                    <a:p>
                      <a:pPr algn="l" fontAlgn="base"/>
                      <a:r>
                        <a:rPr lang="en-US" sz="1200">
                          <a:solidFill>
                            <a:srgbClr val="434444"/>
                          </a:solidFill>
                          <a:effectLst/>
                        </a:rPr>
                        <a:t>Stephen Sees the Father and the Son</a:t>
                      </a:r>
                    </a:p>
                  </a:txBody>
                  <a:tcPr marL="95250" marR="95250" marT="66675" marB="66675" anchor="ctr"/>
                </a:tc>
                <a:tc>
                  <a:txBody>
                    <a:bodyPr/>
                    <a:lstStyle/>
                    <a:p>
                      <a:pPr algn="l" fontAlgn="base"/>
                      <a:r>
                        <a:rPr lang="en-US" sz="1200">
                          <a:solidFill>
                            <a:srgbClr val="434444"/>
                          </a:solidFill>
                          <a:effectLst/>
                        </a:rPr>
                        <a:t>7:54–60; 8:1</a:t>
                      </a:r>
                    </a:p>
                  </a:txBody>
                  <a:tcPr marL="95250" marR="95250" marT="66675" marB="66675" anchor="ctr"/>
                </a:tc>
                <a:extLst>
                  <a:ext uri="{0D108BD9-81ED-4DB2-BD59-A6C34878D82A}">
                    <a16:rowId xmlns:a16="http://schemas.microsoft.com/office/drawing/2014/main" val="10010"/>
                  </a:ext>
                </a:extLst>
              </a:tr>
              <a:tr h="373713">
                <a:tc>
                  <a:txBody>
                    <a:bodyPr/>
                    <a:lstStyle/>
                    <a:p>
                      <a:pPr algn="l" fontAlgn="base"/>
                      <a:r>
                        <a:rPr lang="en-US" sz="1200" dirty="0">
                          <a:solidFill>
                            <a:srgbClr val="434444"/>
                          </a:solidFill>
                          <a:effectLst/>
                        </a:rPr>
                        <a:t>Saul Persecutes the Church</a:t>
                      </a:r>
                    </a:p>
                  </a:txBody>
                  <a:tcPr marL="95250" marR="95250" marT="66675" marB="66675" anchor="ctr"/>
                </a:tc>
                <a:tc>
                  <a:txBody>
                    <a:bodyPr/>
                    <a:lstStyle/>
                    <a:p>
                      <a:pPr algn="l" fontAlgn="base"/>
                      <a:r>
                        <a:rPr lang="en-US" sz="1200" dirty="0">
                          <a:solidFill>
                            <a:srgbClr val="434444"/>
                          </a:solidFill>
                          <a:effectLst/>
                        </a:rPr>
                        <a:t>8:1–4</a:t>
                      </a:r>
                    </a:p>
                  </a:txBody>
                  <a:tcPr marL="95250" marR="95250" marT="66675" marB="66675" anchor="ctr"/>
                </a:tc>
                <a:extLst>
                  <a:ext uri="{0D108BD9-81ED-4DB2-BD59-A6C34878D82A}">
                    <a16:rowId xmlns:a16="http://schemas.microsoft.com/office/drawing/2014/main" val="10011"/>
                  </a:ext>
                </a:extLst>
              </a:tr>
              <a:tr h="373713">
                <a:tc>
                  <a:txBody>
                    <a:bodyPr/>
                    <a:lstStyle/>
                    <a:p>
                      <a:pPr algn="l" fontAlgn="base"/>
                      <a:r>
                        <a:rPr lang="en-US" sz="1200" dirty="0">
                          <a:solidFill>
                            <a:srgbClr val="434444"/>
                          </a:solidFill>
                          <a:effectLst/>
                        </a:rPr>
                        <a:t>Samaria:</a:t>
                      </a:r>
                    </a:p>
                    <a:p>
                      <a:pPr algn="l" fontAlgn="base"/>
                      <a:r>
                        <a:rPr lang="en-US" sz="1200" dirty="0">
                          <a:solidFill>
                            <a:srgbClr val="434444"/>
                          </a:solidFill>
                          <a:effectLst/>
                        </a:rPr>
                        <a:t>Philip Works Miracles, Converts Simon</a:t>
                      </a:r>
                    </a:p>
                  </a:txBody>
                  <a:tcPr marL="95250" marR="95250" marT="66675" marB="66675" anchor="ctr"/>
                </a:tc>
                <a:tc>
                  <a:txBody>
                    <a:bodyPr/>
                    <a:lstStyle/>
                    <a:p>
                      <a:pPr algn="l" fontAlgn="base"/>
                      <a:r>
                        <a:rPr lang="en-US" sz="1200">
                          <a:solidFill>
                            <a:srgbClr val="434444"/>
                          </a:solidFill>
                          <a:effectLst/>
                        </a:rPr>
                        <a:t>8:5–13</a:t>
                      </a:r>
                    </a:p>
                  </a:txBody>
                  <a:tcPr marL="95250" marR="95250" marT="66675" marB="66675" anchor="ctr"/>
                </a:tc>
                <a:extLst>
                  <a:ext uri="{0D108BD9-81ED-4DB2-BD59-A6C34878D82A}">
                    <a16:rowId xmlns:a16="http://schemas.microsoft.com/office/drawing/2014/main" val="10012"/>
                  </a:ext>
                </a:extLst>
              </a:tr>
              <a:tr h="373713">
                <a:tc>
                  <a:txBody>
                    <a:bodyPr/>
                    <a:lstStyle/>
                    <a:p>
                      <a:pPr algn="l" fontAlgn="base"/>
                      <a:r>
                        <a:rPr lang="en-US" sz="1200">
                          <a:solidFill>
                            <a:srgbClr val="434444"/>
                          </a:solidFill>
                          <a:effectLst/>
                        </a:rPr>
                        <a:t>Apostles Confer Gift of the Holy Ghost</a:t>
                      </a:r>
                    </a:p>
                  </a:txBody>
                  <a:tcPr marL="95250" marR="95250" marT="66675" marB="66675" anchor="ctr"/>
                </a:tc>
                <a:tc>
                  <a:txBody>
                    <a:bodyPr/>
                    <a:lstStyle/>
                    <a:p>
                      <a:pPr algn="l" fontAlgn="base"/>
                      <a:r>
                        <a:rPr lang="en-US" sz="1200">
                          <a:solidFill>
                            <a:srgbClr val="434444"/>
                          </a:solidFill>
                          <a:effectLst/>
                        </a:rPr>
                        <a:t>8:14–17</a:t>
                      </a:r>
                    </a:p>
                  </a:txBody>
                  <a:tcPr marL="95250" marR="95250" marT="66675" marB="66675" anchor="ctr"/>
                </a:tc>
                <a:extLst>
                  <a:ext uri="{0D108BD9-81ED-4DB2-BD59-A6C34878D82A}">
                    <a16:rowId xmlns:a16="http://schemas.microsoft.com/office/drawing/2014/main" val="10013"/>
                  </a:ext>
                </a:extLst>
              </a:tr>
              <a:tr h="373713">
                <a:tc>
                  <a:txBody>
                    <a:bodyPr/>
                    <a:lstStyle/>
                    <a:p>
                      <a:pPr algn="l" fontAlgn="base"/>
                      <a:r>
                        <a:rPr lang="en-US" sz="1200">
                          <a:solidFill>
                            <a:srgbClr val="434444"/>
                          </a:solidFill>
                          <a:effectLst/>
                        </a:rPr>
                        <a:t>Simon Seeks to Buy Gift of the Holy Ghost</a:t>
                      </a:r>
                    </a:p>
                  </a:txBody>
                  <a:tcPr marL="95250" marR="95250" marT="66675" marB="66675" anchor="ctr"/>
                </a:tc>
                <a:tc>
                  <a:txBody>
                    <a:bodyPr/>
                    <a:lstStyle/>
                    <a:p>
                      <a:pPr algn="l" fontAlgn="base"/>
                      <a:r>
                        <a:rPr lang="en-US" sz="1200">
                          <a:solidFill>
                            <a:srgbClr val="434444"/>
                          </a:solidFill>
                          <a:effectLst/>
                        </a:rPr>
                        <a:t>8:18–25</a:t>
                      </a:r>
                    </a:p>
                  </a:txBody>
                  <a:tcPr marL="95250" marR="95250" marT="66675" marB="66675" anchor="ctr"/>
                </a:tc>
                <a:extLst>
                  <a:ext uri="{0D108BD9-81ED-4DB2-BD59-A6C34878D82A}">
                    <a16:rowId xmlns:a16="http://schemas.microsoft.com/office/drawing/2014/main" val="10014"/>
                  </a:ext>
                </a:extLst>
              </a:tr>
              <a:tr h="373713">
                <a:tc>
                  <a:txBody>
                    <a:bodyPr/>
                    <a:lstStyle/>
                    <a:p>
                      <a:pPr algn="l" fontAlgn="base"/>
                      <a:r>
                        <a:rPr lang="en-US" sz="1200">
                          <a:solidFill>
                            <a:srgbClr val="434444"/>
                          </a:solidFill>
                          <a:effectLst/>
                        </a:rPr>
                        <a:t>Toward Gaza:</a:t>
                      </a:r>
                    </a:p>
                    <a:p>
                      <a:pPr algn="l" fontAlgn="base"/>
                      <a:r>
                        <a:rPr lang="en-US" sz="1200">
                          <a:solidFill>
                            <a:srgbClr val="434444"/>
                          </a:solidFill>
                          <a:effectLst/>
                        </a:rPr>
                        <a:t>Philip Preaches Christ, Baptizes Eunuch</a:t>
                      </a:r>
                    </a:p>
                  </a:txBody>
                  <a:tcPr marL="95250" marR="95250" marT="66675" marB="66675" anchor="ctr"/>
                </a:tc>
                <a:tc>
                  <a:txBody>
                    <a:bodyPr/>
                    <a:lstStyle/>
                    <a:p>
                      <a:pPr algn="l" fontAlgn="base"/>
                      <a:r>
                        <a:rPr lang="en-US" sz="1200" dirty="0">
                          <a:solidFill>
                            <a:srgbClr val="434444"/>
                          </a:solidFill>
                          <a:effectLst/>
                        </a:rPr>
                        <a:t>8:26–40</a:t>
                      </a:r>
                    </a:p>
                  </a:txBody>
                  <a:tcPr marL="95250" marR="95250" marT="66675" marB="66675" anchor="ctr"/>
                </a:tc>
                <a:extLst>
                  <a:ext uri="{0D108BD9-81ED-4DB2-BD59-A6C34878D82A}">
                    <a16:rowId xmlns:a16="http://schemas.microsoft.com/office/drawing/2014/main" val="10015"/>
                  </a:ext>
                </a:extLst>
              </a:tr>
            </a:tbl>
          </a:graphicData>
        </a:graphic>
      </p:graphicFrame>
      <p:sp>
        <p:nvSpPr>
          <p:cNvPr id="7" name="TextBox 6"/>
          <p:cNvSpPr txBox="1"/>
          <p:nvPr/>
        </p:nvSpPr>
        <p:spPr>
          <a:xfrm>
            <a:off x="8232318" y="1240972"/>
            <a:ext cx="3695702" cy="4031873"/>
          </a:xfrm>
          <a:prstGeom prst="rect">
            <a:avLst/>
          </a:prstGeom>
          <a:noFill/>
        </p:spPr>
        <p:txBody>
          <a:bodyPr wrap="square" rtlCol="0">
            <a:spAutoFit/>
          </a:bodyPr>
          <a:lstStyle/>
          <a:p>
            <a:pPr algn="ctr"/>
            <a:r>
              <a:rPr lang="en-US" sz="3200" dirty="0"/>
              <a:t>The Acts of The Apostles, Written by Luke to </a:t>
            </a:r>
            <a:r>
              <a:rPr lang="en-US" sz="3200" dirty="0" err="1"/>
              <a:t>Theophilus</a:t>
            </a:r>
            <a:r>
              <a:rPr lang="en-US" sz="3200" dirty="0"/>
              <a:t>, 61-63 AD</a:t>
            </a:r>
          </a:p>
          <a:p>
            <a:pPr algn="ctr"/>
            <a:endParaRPr lang="en-US" sz="3200" dirty="0"/>
          </a:p>
          <a:p>
            <a:pPr algn="ctr"/>
            <a:r>
              <a:rPr lang="en-US" sz="3200" dirty="0"/>
              <a:t>The Events That Occurred 33-36 AD  (1-8)</a:t>
            </a:r>
          </a:p>
        </p:txBody>
      </p:sp>
      <p:sp>
        <p:nvSpPr>
          <p:cNvPr id="8" name="TextBox 7"/>
          <p:cNvSpPr txBox="1"/>
          <p:nvPr/>
        </p:nvSpPr>
        <p:spPr>
          <a:xfrm>
            <a:off x="8322127" y="6466739"/>
            <a:ext cx="3516085" cy="246221"/>
          </a:xfrm>
          <a:prstGeom prst="rect">
            <a:avLst/>
          </a:prstGeom>
          <a:noFill/>
        </p:spPr>
        <p:txBody>
          <a:bodyPr wrap="square" rtlCol="0">
            <a:spAutoFit/>
          </a:bodyPr>
          <a:lstStyle/>
          <a:p>
            <a:r>
              <a:rPr lang="en-US" sz="1000" dirty="0"/>
              <a:t>Life and Times of Jesus Christ Section 7 Chapter 29</a:t>
            </a:r>
          </a:p>
        </p:txBody>
      </p:sp>
    </p:spTree>
    <p:extLst>
      <p:ext uri="{BB962C8B-B14F-4D97-AF65-F5344CB8AC3E}">
        <p14:creationId xmlns:p14="http://schemas.microsoft.com/office/powerpoint/2010/main" val="361466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90035" y="502468"/>
            <a:ext cx="8153400" cy="4370427"/>
          </a:xfrm>
          <a:prstGeom prst="rect">
            <a:avLst/>
          </a:prstGeom>
          <a:noFill/>
        </p:spPr>
        <p:txBody>
          <a:bodyPr wrap="square" rtlCol="0">
            <a:spAutoFit/>
          </a:bodyPr>
          <a:lstStyle/>
          <a:p>
            <a:pPr marL="342900" indent="-342900"/>
            <a:endParaRPr lang="en-US" dirty="0">
              <a:solidFill>
                <a:schemeClr val="bg1"/>
              </a:solidFill>
            </a:endParaRPr>
          </a:p>
          <a:p>
            <a:pPr marL="342900" indent="-342900"/>
            <a:endParaRPr lang="en-US" dirty="0">
              <a:solidFill>
                <a:schemeClr val="bg1"/>
              </a:solidFill>
            </a:endParaRPr>
          </a:p>
          <a:p>
            <a:pPr marL="342900" indent="-342900" algn="ctr"/>
            <a:r>
              <a:rPr lang="en-US" sz="3200" b="1" dirty="0">
                <a:solidFill>
                  <a:schemeClr val="bg1"/>
                </a:solidFill>
              </a:rPr>
              <a:t>President Ezra Taft Benson</a:t>
            </a:r>
            <a:endParaRPr lang="en-US" sz="3200" dirty="0">
              <a:solidFill>
                <a:schemeClr val="bg1"/>
              </a:solidFill>
            </a:endParaRPr>
          </a:p>
          <a:p>
            <a:pPr marL="342900" indent="-342900" algn="ctr"/>
            <a:endParaRPr lang="en-US" sz="3200" dirty="0">
              <a:solidFill>
                <a:schemeClr val="bg1"/>
              </a:solidFill>
            </a:endParaRPr>
          </a:p>
          <a:p>
            <a:pPr marL="342900" indent="-342900" algn="ctr"/>
            <a:r>
              <a:rPr lang="en-US" sz="3200" dirty="0">
                <a:solidFill>
                  <a:schemeClr val="bg1"/>
                </a:solidFill>
              </a:rPr>
              <a:t>“…It is the spirit that matters most.”</a:t>
            </a:r>
          </a:p>
          <a:p>
            <a:pPr marL="342900" indent="-342900" algn="ctr"/>
            <a:endParaRPr lang="en-US" sz="3200" dirty="0">
              <a:solidFill>
                <a:schemeClr val="bg1"/>
              </a:solidFill>
            </a:endParaRPr>
          </a:p>
          <a:p>
            <a:pPr marL="342900" indent="-342900" algn="ctr"/>
            <a:r>
              <a:rPr lang="en-US" sz="3200" dirty="0">
                <a:solidFill>
                  <a:schemeClr val="bg1"/>
                </a:solidFill>
              </a:rPr>
              <a:t>The Apostles were to take up their ministry only after they had been </a:t>
            </a:r>
          </a:p>
          <a:p>
            <a:pPr marL="342900" indent="-342900" algn="ctr"/>
            <a:r>
              <a:rPr lang="en-US" sz="3200" i="1" dirty="0">
                <a:solidFill>
                  <a:schemeClr val="bg1"/>
                </a:solidFill>
              </a:rPr>
              <a:t>“endued with power from on high” Luke 24:49</a:t>
            </a:r>
          </a:p>
          <a:p>
            <a:pPr marL="342900" indent="-342900"/>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79" y="1680474"/>
            <a:ext cx="1895856" cy="2682240"/>
          </a:xfrm>
          <a:prstGeom prst="rect">
            <a:avLst/>
          </a:prstGeom>
        </p:spPr>
      </p:pic>
    </p:spTree>
    <p:extLst>
      <p:ext uri="{BB962C8B-B14F-4D97-AF65-F5344CB8AC3E}">
        <p14:creationId xmlns:p14="http://schemas.microsoft.com/office/powerpoint/2010/main" val="87532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8209" y="152401"/>
            <a:ext cx="11845636" cy="769441"/>
          </a:xfrm>
          <a:prstGeom prst="rect">
            <a:avLst/>
          </a:prstGeom>
          <a:noFill/>
        </p:spPr>
        <p:txBody>
          <a:bodyPr wrap="square" rtlCol="0">
            <a:spAutoFit/>
          </a:bodyPr>
          <a:lstStyle/>
          <a:p>
            <a:pPr algn="ctr"/>
            <a:r>
              <a:rPr lang="en-US" sz="4400" dirty="0">
                <a:solidFill>
                  <a:schemeClr val="bg1"/>
                </a:solidFill>
                <a:latin typeface="Castellar" pitchFamily="18" charset="0"/>
              </a:rPr>
              <a:t>Political State At That Time</a:t>
            </a:r>
          </a:p>
        </p:txBody>
      </p:sp>
      <p:sp>
        <p:nvSpPr>
          <p:cNvPr id="7" name="TextBox 6"/>
          <p:cNvSpPr txBox="1"/>
          <p:nvPr/>
        </p:nvSpPr>
        <p:spPr>
          <a:xfrm>
            <a:off x="1752600" y="1066801"/>
            <a:ext cx="4800600" cy="3046988"/>
          </a:xfrm>
          <a:prstGeom prst="rect">
            <a:avLst/>
          </a:prstGeom>
          <a:noFill/>
        </p:spPr>
        <p:txBody>
          <a:bodyPr wrap="square" rtlCol="0">
            <a:spAutoFit/>
          </a:bodyPr>
          <a:lstStyle/>
          <a:p>
            <a:r>
              <a:rPr lang="en-US" sz="2400" dirty="0">
                <a:solidFill>
                  <a:schemeClr val="bg1"/>
                </a:solidFill>
              </a:rPr>
              <a:t>Rome ruled most of known world</a:t>
            </a:r>
          </a:p>
          <a:p>
            <a:endParaRPr lang="en-US" sz="2400" dirty="0">
              <a:solidFill>
                <a:schemeClr val="bg1"/>
              </a:solidFill>
            </a:endParaRPr>
          </a:p>
          <a:p>
            <a:r>
              <a:rPr lang="en-US" sz="2400" dirty="0">
                <a:solidFill>
                  <a:schemeClr val="bg1"/>
                </a:solidFill>
              </a:rPr>
              <a:t>Rome was the center of empire</a:t>
            </a:r>
          </a:p>
          <a:p>
            <a:endParaRPr lang="en-US" sz="2400" dirty="0">
              <a:solidFill>
                <a:schemeClr val="bg1"/>
              </a:solidFill>
            </a:endParaRPr>
          </a:p>
          <a:p>
            <a:r>
              <a:rPr lang="en-US" sz="2400" dirty="0">
                <a:solidFill>
                  <a:schemeClr val="bg1"/>
                </a:solidFill>
              </a:rPr>
              <a:t>It was composed of independent cities, states, and territories. Each was subject to an emperor and a senate.</a:t>
            </a:r>
          </a:p>
        </p:txBody>
      </p:sp>
      <p:pic>
        <p:nvPicPr>
          <p:cNvPr id="17412" name="Picture 4" descr="http://www.bible-history.com/maps/Map-Roman-Empire-In-Time-of-Jesus.gif"/>
          <p:cNvPicPr>
            <a:picLocks noChangeAspect="1" noChangeArrowheads="1"/>
          </p:cNvPicPr>
          <p:nvPr/>
        </p:nvPicPr>
        <p:blipFill>
          <a:blip r:embed="rId3" cstate="print"/>
          <a:srcRect/>
          <a:stretch>
            <a:fillRect/>
          </a:stretch>
        </p:blipFill>
        <p:spPr bwMode="auto">
          <a:xfrm>
            <a:off x="4356538" y="3930671"/>
            <a:ext cx="4393324" cy="2514600"/>
          </a:xfrm>
          <a:prstGeom prst="rect">
            <a:avLst/>
          </a:prstGeom>
          <a:noFill/>
        </p:spPr>
      </p:pic>
      <p:pic>
        <p:nvPicPr>
          <p:cNvPr id="8" name="Picture 2" descr="https://encrypted-tbn2.gstatic.com/images?q=tbn:ANd9GcQL8LTgCdPjFjQCAZYZCiIDKfavmiLAnOMTGF_rX1B-7Jz7R_TG"/>
          <p:cNvPicPr>
            <a:picLocks noChangeAspect="1" noChangeArrowheads="1"/>
          </p:cNvPicPr>
          <p:nvPr/>
        </p:nvPicPr>
        <p:blipFill>
          <a:blip r:embed="rId4" cstate="print"/>
          <a:srcRect/>
          <a:stretch>
            <a:fillRect/>
          </a:stretch>
        </p:blipFill>
        <p:spPr bwMode="auto">
          <a:xfrm>
            <a:off x="7010401" y="1295400"/>
            <a:ext cx="3634563" cy="2133600"/>
          </a:xfrm>
          <a:prstGeom prst="rect">
            <a:avLst/>
          </a:prstGeom>
          <a:noFill/>
        </p:spPr>
      </p:pic>
    </p:spTree>
    <p:extLst>
      <p:ext uri="{BB962C8B-B14F-4D97-AF65-F5344CB8AC3E}">
        <p14:creationId xmlns:p14="http://schemas.microsoft.com/office/powerpoint/2010/main" val="363221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3200" y="152401"/>
            <a:ext cx="6629400" cy="646331"/>
          </a:xfrm>
          <a:prstGeom prst="rect">
            <a:avLst/>
          </a:prstGeom>
          <a:noFill/>
        </p:spPr>
        <p:txBody>
          <a:bodyPr wrap="square" rtlCol="0">
            <a:spAutoFit/>
          </a:bodyPr>
          <a:lstStyle/>
          <a:p>
            <a:pPr algn="ctr"/>
            <a:r>
              <a:rPr lang="en-US" sz="3600" dirty="0">
                <a:solidFill>
                  <a:schemeClr val="bg1"/>
                </a:solidFill>
                <a:latin typeface="Castellar" pitchFamily="18" charset="0"/>
              </a:rPr>
              <a:t>Roman Government</a:t>
            </a:r>
          </a:p>
        </p:txBody>
      </p:sp>
      <p:sp>
        <p:nvSpPr>
          <p:cNvPr id="7" name="TextBox 6"/>
          <p:cNvSpPr txBox="1"/>
          <p:nvPr/>
        </p:nvSpPr>
        <p:spPr>
          <a:xfrm>
            <a:off x="768928" y="798732"/>
            <a:ext cx="5701145" cy="5632311"/>
          </a:xfrm>
          <a:prstGeom prst="rect">
            <a:avLst/>
          </a:prstGeom>
          <a:noFill/>
        </p:spPr>
        <p:txBody>
          <a:bodyPr wrap="square" rtlCol="0">
            <a:spAutoFit/>
          </a:bodyPr>
          <a:lstStyle/>
          <a:p>
            <a:endParaRPr lang="en-US" sz="2400" dirty="0">
              <a:solidFill>
                <a:schemeClr val="bg1"/>
              </a:solidFill>
            </a:endParaRPr>
          </a:p>
          <a:p>
            <a:r>
              <a:rPr lang="en-US" sz="2400" dirty="0">
                <a:solidFill>
                  <a:schemeClr val="bg1"/>
                </a:solidFill>
              </a:rPr>
              <a:t>Provinces:   Macedonia, Asia, Bithynia, Cilicia</a:t>
            </a:r>
          </a:p>
          <a:p>
            <a:r>
              <a:rPr lang="en-US" sz="2400" dirty="0">
                <a:solidFill>
                  <a:schemeClr val="bg1"/>
                </a:solidFill>
              </a:rPr>
              <a:t>	</a:t>
            </a:r>
          </a:p>
          <a:p>
            <a:r>
              <a:rPr lang="en-US" sz="2400" dirty="0">
                <a:solidFill>
                  <a:schemeClr val="bg1"/>
                </a:solidFill>
              </a:rPr>
              <a:t>	Proconsuls: Peaceful Provinces…independent decision making but accountable to Rome. (Deputies)</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400" dirty="0">
                <a:solidFill>
                  <a:schemeClr val="bg1"/>
                </a:solidFill>
              </a:rPr>
              <a:t>	Proconsuls: more turbulent</a:t>
            </a:r>
          </a:p>
          <a:p>
            <a:r>
              <a:rPr lang="en-US" sz="2400" dirty="0">
                <a:solidFill>
                  <a:schemeClr val="bg1"/>
                </a:solidFill>
              </a:rPr>
              <a:t>Constant Military guard and checked by emperor himself. Palestine was more violent in the days of Jesus and the Apostles. (governors and procurator)</a:t>
            </a:r>
          </a:p>
        </p:txBody>
      </p:sp>
      <p:pic>
        <p:nvPicPr>
          <p:cNvPr id="16388" name="Picture 4" descr="http://azizonomics.files.wordpress.com/2011/10/13602_fall_of_the_roman_empire_screen_51.jpg"/>
          <p:cNvPicPr>
            <a:picLocks noChangeAspect="1" noChangeArrowheads="1"/>
          </p:cNvPicPr>
          <p:nvPr/>
        </p:nvPicPr>
        <p:blipFill>
          <a:blip r:embed="rId3" cstate="print"/>
          <a:srcRect/>
          <a:stretch>
            <a:fillRect/>
          </a:stretch>
        </p:blipFill>
        <p:spPr bwMode="auto">
          <a:xfrm>
            <a:off x="6781800" y="4191000"/>
            <a:ext cx="3503942" cy="2333626"/>
          </a:xfrm>
          <a:prstGeom prst="rect">
            <a:avLst/>
          </a:prstGeom>
          <a:noFill/>
        </p:spPr>
      </p:pic>
      <p:pic>
        <p:nvPicPr>
          <p:cNvPr id="8" name="Picture 2" descr="http://2.bp.blogspot.com/-cY7vLM20X30/T3b_y8fqhkI/AAAAAAAABSY/NQsuaIDNY5k/s1600/rome-italy.jpg"/>
          <p:cNvPicPr>
            <a:picLocks noChangeAspect="1" noChangeArrowheads="1"/>
          </p:cNvPicPr>
          <p:nvPr/>
        </p:nvPicPr>
        <p:blipFill>
          <a:blip r:embed="rId4" cstate="print"/>
          <a:srcRect/>
          <a:stretch>
            <a:fillRect/>
          </a:stretch>
        </p:blipFill>
        <p:spPr bwMode="auto">
          <a:xfrm>
            <a:off x="6324600" y="1066800"/>
            <a:ext cx="3251200" cy="2438400"/>
          </a:xfrm>
          <a:prstGeom prst="rect">
            <a:avLst/>
          </a:prstGeom>
          <a:noFill/>
        </p:spPr>
      </p:pic>
    </p:spTree>
    <p:extLst>
      <p:ext uri="{BB962C8B-B14F-4D97-AF65-F5344CB8AC3E}">
        <p14:creationId xmlns:p14="http://schemas.microsoft.com/office/powerpoint/2010/main" val="415846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52339" y="3346"/>
            <a:ext cx="6629400" cy="769441"/>
          </a:xfrm>
          <a:prstGeom prst="rect">
            <a:avLst/>
          </a:prstGeom>
          <a:noFill/>
        </p:spPr>
        <p:txBody>
          <a:bodyPr wrap="square" rtlCol="0">
            <a:spAutoFit/>
          </a:bodyPr>
          <a:lstStyle/>
          <a:p>
            <a:pPr algn="ctr"/>
            <a:r>
              <a:rPr lang="en-US" sz="4400" dirty="0">
                <a:solidFill>
                  <a:schemeClr val="bg1"/>
                </a:solidFill>
                <a:latin typeface="Castellar" pitchFamily="18" charset="0"/>
              </a:rPr>
              <a:t>King</a:t>
            </a:r>
          </a:p>
        </p:txBody>
      </p:sp>
      <p:sp>
        <p:nvSpPr>
          <p:cNvPr id="7" name="TextBox 6"/>
          <p:cNvSpPr txBox="1"/>
          <p:nvPr/>
        </p:nvSpPr>
        <p:spPr>
          <a:xfrm>
            <a:off x="619347" y="544277"/>
            <a:ext cx="8407442" cy="6740307"/>
          </a:xfrm>
          <a:prstGeom prst="rect">
            <a:avLst/>
          </a:prstGeom>
          <a:noFill/>
        </p:spPr>
        <p:txBody>
          <a:bodyPr wrap="square" rtlCol="0">
            <a:spAutoFit/>
          </a:bodyPr>
          <a:lstStyle/>
          <a:p>
            <a:r>
              <a:rPr lang="en-US" sz="2400" dirty="0">
                <a:solidFill>
                  <a:schemeClr val="bg1"/>
                </a:solidFill>
              </a:rPr>
              <a:t>Jewish descent under Roman rulers.</a:t>
            </a:r>
          </a:p>
          <a:p>
            <a:endParaRPr lang="en-US" sz="2400" dirty="0">
              <a:solidFill>
                <a:schemeClr val="bg1"/>
              </a:solidFill>
            </a:endParaRPr>
          </a:p>
          <a:p>
            <a:pPr lvl="1"/>
            <a:r>
              <a:rPr lang="en-US" sz="2400" dirty="0">
                <a:solidFill>
                  <a:schemeClr val="bg1"/>
                </a:solidFill>
              </a:rPr>
              <a:t>Herod the Great---monarch in Palestine at the birth of Jesus—titles: Procurator, tetrarch, and King.</a:t>
            </a:r>
          </a:p>
          <a:p>
            <a:endParaRPr lang="en-US" sz="2400" dirty="0">
              <a:solidFill>
                <a:schemeClr val="bg1"/>
              </a:solidFill>
            </a:endParaRPr>
          </a:p>
          <a:p>
            <a:r>
              <a:rPr lang="en-US" sz="2400" dirty="0">
                <a:solidFill>
                  <a:schemeClr val="bg1"/>
                </a:solidFill>
              </a:rPr>
              <a:t>Death of Herod the Great---3 sons:</a:t>
            </a:r>
          </a:p>
          <a:p>
            <a:r>
              <a:rPr lang="en-US" sz="2400" dirty="0">
                <a:solidFill>
                  <a:schemeClr val="bg1"/>
                </a:solidFill>
              </a:rPr>
              <a:t>	</a:t>
            </a:r>
            <a:r>
              <a:rPr lang="en-US" sz="2400" dirty="0" err="1">
                <a:solidFill>
                  <a:schemeClr val="bg1"/>
                </a:solidFill>
              </a:rPr>
              <a:t>Archelaeus</a:t>
            </a:r>
            <a:r>
              <a:rPr lang="en-US" sz="2400" dirty="0">
                <a:solidFill>
                  <a:schemeClr val="bg1"/>
                </a:solidFill>
              </a:rPr>
              <a:t>, Antipas, and Philip</a:t>
            </a:r>
          </a:p>
          <a:p>
            <a:endParaRPr lang="en-US" sz="2400" dirty="0">
              <a:solidFill>
                <a:schemeClr val="bg1"/>
              </a:solidFill>
            </a:endParaRPr>
          </a:p>
          <a:p>
            <a:r>
              <a:rPr lang="en-US" sz="2400" dirty="0">
                <a:solidFill>
                  <a:schemeClr val="bg1"/>
                </a:solidFill>
              </a:rPr>
              <a:t>Followed by Agrippa I</a:t>
            </a:r>
          </a:p>
          <a:p>
            <a:endParaRPr lang="en-US" sz="2400" dirty="0">
              <a:solidFill>
                <a:schemeClr val="bg1"/>
              </a:solidFill>
            </a:endParaRPr>
          </a:p>
          <a:p>
            <a:r>
              <a:rPr lang="en-US" sz="2400" dirty="0">
                <a:solidFill>
                  <a:schemeClr val="bg1"/>
                </a:solidFill>
              </a:rPr>
              <a:t>Succeeded by son, Agrippa II (ruling more than 50 years)</a:t>
            </a:r>
          </a:p>
          <a:p>
            <a:endParaRPr lang="en-US" sz="2400" dirty="0">
              <a:solidFill>
                <a:schemeClr val="bg1"/>
              </a:solidFill>
            </a:endParaRPr>
          </a:p>
          <a:p>
            <a:r>
              <a:rPr lang="en-US" sz="2400" dirty="0">
                <a:solidFill>
                  <a:schemeClr val="bg1"/>
                </a:solidFill>
              </a:rPr>
              <a:t>	Felix---Roman Governor (Paul tried, 	Acts 23:24)</a:t>
            </a:r>
          </a:p>
          <a:p>
            <a:endParaRPr lang="en-US" sz="2400" dirty="0">
              <a:solidFill>
                <a:schemeClr val="bg1"/>
              </a:solidFill>
            </a:endParaRPr>
          </a:p>
          <a:p>
            <a:r>
              <a:rPr lang="en-US" sz="2400" dirty="0">
                <a:solidFill>
                  <a:schemeClr val="bg1"/>
                </a:solidFill>
              </a:rPr>
              <a:t>	Fetus—Paul appealed to Caesar </a:t>
            </a:r>
          </a:p>
          <a:p>
            <a:r>
              <a:rPr lang="en-US" sz="2400" dirty="0">
                <a:solidFill>
                  <a:schemeClr val="bg1"/>
                </a:solidFill>
              </a:rPr>
              <a:t>	(Acts 25:8-13)</a:t>
            </a:r>
          </a:p>
          <a:p>
            <a:endParaRPr lang="en-US" sz="2400" dirty="0">
              <a:solidFill>
                <a:schemeClr val="bg1"/>
              </a:solidFill>
            </a:endParaRPr>
          </a:p>
          <a:p>
            <a:endParaRPr lang="en-US" sz="2400" dirty="0">
              <a:solidFill>
                <a:schemeClr val="bg1"/>
              </a:solidFill>
            </a:endParaRPr>
          </a:p>
        </p:txBody>
      </p:sp>
      <p:grpSp>
        <p:nvGrpSpPr>
          <p:cNvPr id="2" name="Group 60"/>
          <p:cNvGrpSpPr/>
          <p:nvPr/>
        </p:nvGrpSpPr>
        <p:grpSpPr>
          <a:xfrm>
            <a:off x="9365004" y="762000"/>
            <a:ext cx="1300576" cy="2133600"/>
            <a:chOff x="967740" y="838200"/>
            <a:chExt cx="2865120" cy="4700239"/>
          </a:xfrm>
        </p:grpSpPr>
        <p:sp>
          <p:nvSpPr>
            <p:cNvPr id="9" name="Oval 8"/>
            <p:cNvSpPr/>
            <p:nvPr/>
          </p:nvSpPr>
          <p:spPr>
            <a:xfrm rot="19336703">
              <a:off x="2316687" y="4995596"/>
              <a:ext cx="493986" cy="542843"/>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192056">
              <a:off x="1732370" y="4966140"/>
              <a:ext cx="493986" cy="540718"/>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1659321" y="2747298"/>
              <a:ext cx="1580756" cy="2453197"/>
            </a:xfrm>
            <a:prstGeom prst="trapezoid">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38874" y="3396674"/>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67740" y="3324521"/>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84891">
              <a:off x="2845615" y="2361103"/>
              <a:ext cx="691581" cy="1318065"/>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90544">
              <a:off x="1319024" y="2409071"/>
              <a:ext cx="691581" cy="1248823"/>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659321" y="2458687"/>
              <a:ext cx="1580756" cy="2453197"/>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a:off x="2153307" y="2530839"/>
              <a:ext cx="592783" cy="288611"/>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657615">
              <a:off x="1413759" y="2489013"/>
              <a:ext cx="790378" cy="2691381"/>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232594">
              <a:off x="2547765" y="2481693"/>
              <a:ext cx="790378" cy="2726517"/>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4"/>
            <p:cNvGrpSpPr/>
            <p:nvPr/>
          </p:nvGrpSpPr>
          <p:grpSpPr>
            <a:xfrm>
              <a:off x="2057400" y="2590800"/>
              <a:ext cx="685800" cy="990600"/>
              <a:chOff x="5867400" y="3048000"/>
              <a:chExt cx="723987" cy="1541930"/>
            </a:xfrm>
            <a:solidFill>
              <a:srgbClr val="F5DE7B"/>
            </a:solidFill>
          </p:grpSpPr>
          <p:sp>
            <p:nvSpPr>
              <p:cNvPr id="43" name="Hexagon 42"/>
              <p:cNvSpPr/>
              <p:nvPr/>
            </p:nvSpPr>
            <p:spPr>
              <a:xfrm>
                <a:off x="5957047" y="3980330"/>
                <a:ext cx="609600" cy="609600"/>
              </a:xfrm>
              <a:prstGeom prst="hexag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Hexagon 43"/>
              <p:cNvSpPr/>
              <p:nvPr/>
            </p:nvSpPr>
            <p:spPr>
              <a:xfrm>
                <a:off x="6096000" y="4114800"/>
                <a:ext cx="309282" cy="349624"/>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 name="Group 42"/>
              <p:cNvGrpSpPr/>
              <p:nvPr/>
            </p:nvGrpSpPr>
            <p:grpSpPr>
              <a:xfrm>
                <a:off x="5867400" y="3048000"/>
                <a:ext cx="723987" cy="1012242"/>
                <a:chOff x="6286413" y="968958"/>
                <a:chExt cx="2408834" cy="2185901"/>
              </a:xfrm>
              <a:grpFill/>
            </p:grpSpPr>
            <p:grpSp>
              <p:nvGrpSpPr>
                <p:cNvPr id="8" name="Group 37"/>
                <p:cNvGrpSpPr/>
                <p:nvPr/>
              </p:nvGrpSpPr>
              <p:grpSpPr>
                <a:xfrm>
                  <a:off x="6286413" y="968958"/>
                  <a:ext cx="1151447" cy="2164259"/>
                  <a:chOff x="6286413" y="968958"/>
                  <a:chExt cx="1151447" cy="2164259"/>
                </a:xfrm>
                <a:grpFill/>
              </p:grpSpPr>
              <p:sp>
                <p:nvSpPr>
                  <p:cNvPr id="51" name="Donut 50"/>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51"/>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38"/>
                <p:cNvGrpSpPr/>
                <p:nvPr/>
              </p:nvGrpSpPr>
              <p:grpSpPr>
                <a:xfrm flipH="1">
                  <a:off x="7543800" y="990600"/>
                  <a:ext cx="1151447" cy="2164259"/>
                  <a:chOff x="6286413" y="968958"/>
                  <a:chExt cx="1151447" cy="2164259"/>
                </a:xfrm>
                <a:grpFill/>
              </p:grpSpPr>
              <p:sp>
                <p:nvSpPr>
                  <p:cNvPr id="48" name="Donut 47"/>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48"/>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21" name="Group 58"/>
            <p:cNvGrpSpPr/>
            <p:nvPr/>
          </p:nvGrpSpPr>
          <p:grpSpPr>
            <a:xfrm>
              <a:off x="2133600" y="1219200"/>
              <a:ext cx="499126" cy="342307"/>
              <a:chOff x="5847812" y="3296093"/>
              <a:chExt cx="384964" cy="361507"/>
            </a:xfrm>
          </p:grpSpPr>
          <p:sp>
            <p:nvSpPr>
              <p:cNvPr id="41" name="Hexagon 40"/>
              <p:cNvSpPr/>
              <p:nvPr/>
            </p:nvSpPr>
            <p:spPr>
              <a:xfrm>
                <a:off x="5847812" y="3296093"/>
                <a:ext cx="384964" cy="361507"/>
              </a:xfrm>
              <a:prstGeom prst="hexagon">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Hexagon 41"/>
              <p:cNvSpPr/>
              <p:nvPr/>
            </p:nvSpPr>
            <p:spPr>
              <a:xfrm>
                <a:off x="5935562" y="3375837"/>
                <a:ext cx="195313" cy="207335"/>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2" name="Pentagon 21"/>
            <p:cNvSpPr/>
            <p:nvPr/>
          </p:nvSpPr>
          <p:spPr>
            <a:xfrm rot="5400000">
              <a:off x="1752600" y="1447800"/>
              <a:ext cx="1447800" cy="1295400"/>
            </a:xfrm>
            <a:prstGeom prst="homePlate">
              <a:avLst>
                <a:gd name="adj" fmla="val 3313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13"/>
            <p:cNvSpPr/>
            <p:nvPr/>
          </p:nvSpPr>
          <p:spPr>
            <a:xfrm rot="15902291">
              <a:off x="2393292" y="1430926"/>
              <a:ext cx="1346928"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14"/>
            <p:cNvSpPr/>
            <p:nvPr/>
          </p:nvSpPr>
          <p:spPr>
            <a:xfrm>
              <a:off x="1560523" y="1015630"/>
              <a:ext cx="1778350" cy="50507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7395536">
              <a:off x="1026082" y="1454796"/>
              <a:ext cx="1450724"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7"/>
            <p:cNvGrpSpPr/>
            <p:nvPr/>
          </p:nvGrpSpPr>
          <p:grpSpPr>
            <a:xfrm>
              <a:off x="1371600" y="838200"/>
              <a:ext cx="2074742" cy="793681"/>
              <a:chOff x="5486400" y="1371600"/>
              <a:chExt cx="1143000" cy="762000"/>
            </a:xfrm>
          </p:grpSpPr>
          <p:sp>
            <p:nvSpPr>
              <p:cNvPr id="37"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5"/>
            <p:cNvGrpSpPr/>
            <p:nvPr/>
          </p:nvGrpSpPr>
          <p:grpSpPr>
            <a:xfrm rot="15446483">
              <a:off x="1976166" y="3755736"/>
              <a:ext cx="2107255" cy="430080"/>
              <a:chOff x="5638800" y="4267200"/>
              <a:chExt cx="2590800" cy="838200"/>
            </a:xfrm>
            <a:solidFill>
              <a:srgbClr val="F5DE7B"/>
            </a:solidFill>
          </p:grpSpPr>
          <p:sp>
            <p:nvSpPr>
              <p:cNvPr id="33"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5"/>
            <p:cNvGrpSpPr/>
            <p:nvPr/>
          </p:nvGrpSpPr>
          <p:grpSpPr>
            <a:xfrm rot="6153517" flipH="1">
              <a:off x="604568" y="3908136"/>
              <a:ext cx="2107255" cy="430080"/>
              <a:chOff x="5638800" y="4267200"/>
              <a:chExt cx="2590800" cy="838200"/>
            </a:xfrm>
            <a:solidFill>
              <a:srgbClr val="F5DE7B"/>
            </a:solidFill>
          </p:grpSpPr>
          <p:sp>
            <p:nvSpPr>
              <p:cNvPr id="29"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98"/>
          <p:cNvGrpSpPr/>
          <p:nvPr/>
        </p:nvGrpSpPr>
        <p:grpSpPr>
          <a:xfrm flipH="1">
            <a:off x="8935197" y="3756522"/>
            <a:ext cx="1046692" cy="1752600"/>
            <a:chOff x="4953000" y="838200"/>
            <a:chExt cx="2286001" cy="4038600"/>
          </a:xfrm>
        </p:grpSpPr>
        <p:sp>
          <p:nvSpPr>
            <p:cNvPr id="100" name="Rounded Rectangle 99"/>
            <p:cNvSpPr/>
            <p:nvPr/>
          </p:nvSpPr>
          <p:spPr>
            <a:xfrm>
              <a:off x="5486400" y="1143000"/>
              <a:ext cx="1371600" cy="11430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4"/>
            <p:cNvSpPr/>
            <p:nvPr/>
          </p:nvSpPr>
          <p:spPr>
            <a:xfrm>
              <a:off x="6770078" y="3143915"/>
              <a:ext cx="468923" cy="5669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5"/>
            <p:cNvSpPr/>
            <p:nvPr/>
          </p:nvSpPr>
          <p:spPr>
            <a:xfrm>
              <a:off x="4953000" y="3030067"/>
              <a:ext cx="468923" cy="6288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6"/>
            <p:cNvSpPr/>
            <p:nvPr/>
          </p:nvSpPr>
          <p:spPr>
            <a:xfrm>
              <a:off x="5656384" y="4319802"/>
              <a:ext cx="586153" cy="556998"/>
            </a:xfrm>
            <a:prstGeom prst="ellipse">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7"/>
            <p:cNvSpPr/>
            <p:nvPr/>
          </p:nvSpPr>
          <p:spPr>
            <a:xfrm>
              <a:off x="6066692" y="4319802"/>
              <a:ext cx="586153" cy="556998"/>
            </a:xfrm>
            <a:prstGeom prst="ellipse">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8"/>
            <p:cNvSpPr/>
            <p:nvPr/>
          </p:nvSpPr>
          <p:spPr>
            <a:xfrm rot="1996156">
              <a:off x="5110043" y="2309779"/>
              <a:ext cx="776816" cy="1172276"/>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9"/>
            <p:cNvSpPr/>
            <p:nvPr/>
          </p:nvSpPr>
          <p:spPr>
            <a:xfrm rot="2041752">
              <a:off x="5226690" y="2167206"/>
              <a:ext cx="772230" cy="1061085"/>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
            <p:cNvSpPr/>
            <p:nvPr/>
          </p:nvSpPr>
          <p:spPr>
            <a:xfrm rot="19870960">
              <a:off x="6390729" y="2313036"/>
              <a:ext cx="729664" cy="1172276"/>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1"/>
            <p:cNvSpPr/>
            <p:nvPr/>
          </p:nvSpPr>
          <p:spPr>
            <a:xfrm rot="20036208">
              <a:off x="6248199" y="2185037"/>
              <a:ext cx="772230" cy="1061085"/>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2"/>
            <p:cNvSpPr/>
            <p:nvPr/>
          </p:nvSpPr>
          <p:spPr>
            <a:xfrm>
              <a:off x="5597769" y="2215585"/>
              <a:ext cx="1113692" cy="2351772"/>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3"/>
            <p:cNvSpPr/>
            <p:nvPr/>
          </p:nvSpPr>
          <p:spPr>
            <a:xfrm>
              <a:off x="5906220" y="2029919"/>
              <a:ext cx="461235" cy="4951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4"/>
            <p:cNvSpPr/>
            <p:nvPr/>
          </p:nvSpPr>
          <p:spPr>
            <a:xfrm rot="21335299">
              <a:off x="6205232" y="2172252"/>
              <a:ext cx="537769" cy="2215931"/>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5"/>
            <p:cNvSpPr/>
            <p:nvPr/>
          </p:nvSpPr>
          <p:spPr>
            <a:xfrm rot="353417">
              <a:off x="5584641" y="2152982"/>
              <a:ext cx="537769" cy="2250595"/>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6"/>
            <p:cNvSpPr/>
            <p:nvPr/>
          </p:nvSpPr>
          <p:spPr>
            <a:xfrm>
              <a:off x="5562600" y="838200"/>
              <a:ext cx="1148861" cy="15154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117"/>
            <p:cNvGrpSpPr/>
            <p:nvPr/>
          </p:nvGrpSpPr>
          <p:grpSpPr>
            <a:xfrm rot="5400000">
              <a:off x="6420179" y="3938539"/>
              <a:ext cx="234666" cy="533400"/>
              <a:chOff x="7107920" y="443752"/>
              <a:chExt cx="410342" cy="762808"/>
            </a:xfrm>
          </p:grpSpPr>
          <p:grpSp>
            <p:nvGrpSpPr>
              <p:cNvPr id="47" name="Group 63"/>
              <p:cNvGrpSpPr/>
              <p:nvPr/>
            </p:nvGrpSpPr>
            <p:grpSpPr>
              <a:xfrm rot="5201482">
                <a:off x="6832778" y="737323"/>
                <a:ext cx="744379" cy="194096"/>
                <a:chOff x="3886200" y="6096000"/>
                <a:chExt cx="3124200" cy="533400"/>
              </a:xfrm>
            </p:grpSpPr>
            <p:sp>
              <p:nvSpPr>
                <p:cNvPr id="146" name="Left-Right Arrow 14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Left-Right Arrow 14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Left-Right Arrow 14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71"/>
              <p:cNvGrpSpPr/>
              <p:nvPr/>
            </p:nvGrpSpPr>
            <p:grpSpPr>
              <a:xfrm rot="5241472">
                <a:off x="7049024" y="718894"/>
                <a:ext cx="744379" cy="194096"/>
                <a:chOff x="3886200" y="6096000"/>
                <a:chExt cx="3124200" cy="533400"/>
              </a:xfrm>
            </p:grpSpPr>
            <p:sp>
              <p:nvSpPr>
                <p:cNvPr id="143"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 Arrow 14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5" name="Teardrop 114"/>
            <p:cNvSpPr/>
            <p:nvPr/>
          </p:nvSpPr>
          <p:spPr>
            <a:xfrm>
              <a:off x="5486400" y="838200"/>
              <a:ext cx="990600" cy="381000"/>
            </a:xfrm>
            <a:prstGeom prst="teardrop">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ardrop 115"/>
            <p:cNvSpPr/>
            <p:nvPr/>
          </p:nvSpPr>
          <p:spPr>
            <a:xfrm rot="13866878">
              <a:off x="6230887" y="997857"/>
              <a:ext cx="707380" cy="408441"/>
            </a:xfrm>
            <a:prstGeom prst="teardrop">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096000" y="914400"/>
              <a:ext cx="381000" cy="2286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5" name="Group 118"/>
            <p:cNvGrpSpPr/>
            <p:nvPr/>
          </p:nvGrpSpPr>
          <p:grpSpPr>
            <a:xfrm rot="6034792">
              <a:off x="5635767" y="3965433"/>
              <a:ext cx="234666" cy="533400"/>
              <a:chOff x="7107920" y="443752"/>
              <a:chExt cx="410342" cy="762808"/>
            </a:xfrm>
          </p:grpSpPr>
          <p:grpSp>
            <p:nvGrpSpPr>
              <p:cNvPr id="56" name="Group 63"/>
              <p:cNvGrpSpPr/>
              <p:nvPr/>
            </p:nvGrpSpPr>
            <p:grpSpPr>
              <a:xfrm rot="5201482">
                <a:off x="6832778" y="737323"/>
                <a:ext cx="744379" cy="194096"/>
                <a:chOff x="3886200" y="6096000"/>
                <a:chExt cx="3124200" cy="533400"/>
              </a:xfrm>
            </p:grpSpPr>
            <p:sp>
              <p:nvSpPr>
                <p:cNvPr id="138" name="Left-Right Arrow 137"/>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 Arrow 13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 Arrow 13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71"/>
              <p:cNvGrpSpPr/>
              <p:nvPr/>
            </p:nvGrpSpPr>
            <p:grpSpPr>
              <a:xfrm rot="5241472">
                <a:off x="7049024" y="718894"/>
                <a:ext cx="744379" cy="194096"/>
                <a:chOff x="3886200" y="6096000"/>
                <a:chExt cx="3124200" cy="533400"/>
              </a:xfrm>
            </p:grpSpPr>
            <p:sp>
              <p:nvSpPr>
                <p:cNvPr id="135"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 Arrow 13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Moon 118"/>
            <p:cNvSpPr/>
            <p:nvPr/>
          </p:nvSpPr>
          <p:spPr>
            <a:xfrm rot="16200000">
              <a:off x="6057900" y="3390900"/>
              <a:ext cx="228600" cy="762000"/>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16200000">
              <a:off x="6057900" y="2781300"/>
              <a:ext cx="228600" cy="762000"/>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31"/>
            <p:cNvGrpSpPr/>
            <p:nvPr/>
          </p:nvGrpSpPr>
          <p:grpSpPr>
            <a:xfrm>
              <a:off x="6400800" y="2971800"/>
              <a:ext cx="228600" cy="228600"/>
              <a:chOff x="7391400" y="685800"/>
              <a:chExt cx="381000" cy="381000"/>
            </a:xfrm>
          </p:grpSpPr>
          <p:sp>
            <p:nvSpPr>
              <p:cNvPr id="131" name="Rectangle 130"/>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rot="18932855">
                <a:off x="7461155" y="764873"/>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32"/>
            <p:cNvGrpSpPr/>
            <p:nvPr/>
          </p:nvGrpSpPr>
          <p:grpSpPr>
            <a:xfrm>
              <a:off x="5715000" y="2971800"/>
              <a:ext cx="228600" cy="228600"/>
              <a:chOff x="7391400" y="685800"/>
              <a:chExt cx="381000" cy="381000"/>
            </a:xfrm>
          </p:grpSpPr>
          <p:sp>
            <p:nvSpPr>
              <p:cNvPr id="129" name="Rectangle 128"/>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rot="18932855">
                <a:off x="7461155" y="764873"/>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35"/>
            <p:cNvGrpSpPr/>
            <p:nvPr/>
          </p:nvGrpSpPr>
          <p:grpSpPr>
            <a:xfrm>
              <a:off x="6459071" y="3590365"/>
              <a:ext cx="228600" cy="228600"/>
              <a:chOff x="7391400" y="685800"/>
              <a:chExt cx="381000" cy="381000"/>
            </a:xfrm>
          </p:grpSpPr>
          <p:sp>
            <p:nvSpPr>
              <p:cNvPr id="127" name="Rectangle 126"/>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rot="18932855">
                <a:off x="7461155" y="764873"/>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38"/>
            <p:cNvGrpSpPr/>
            <p:nvPr/>
          </p:nvGrpSpPr>
          <p:grpSpPr>
            <a:xfrm>
              <a:off x="5674659" y="3599329"/>
              <a:ext cx="228600" cy="228600"/>
              <a:chOff x="7391400" y="685800"/>
              <a:chExt cx="381000" cy="381000"/>
            </a:xfrm>
          </p:grpSpPr>
          <p:sp>
            <p:nvSpPr>
              <p:cNvPr id="125" name="Rectangle 124"/>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rot="18932855">
                <a:off x="7461155" y="764873"/>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148"/>
          <p:cNvGrpSpPr/>
          <p:nvPr/>
        </p:nvGrpSpPr>
        <p:grpSpPr>
          <a:xfrm flipH="1">
            <a:off x="10230596" y="4366122"/>
            <a:ext cx="990600" cy="1905000"/>
            <a:chOff x="6477000" y="2971800"/>
            <a:chExt cx="1676399" cy="2819400"/>
          </a:xfrm>
        </p:grpSpPr>
        <p:sp>
          <p:nvSpPr>
            <p:cNvPr id="150" name="Cloud 149"/>
            <p:cNvSpPr/>
            <p:nvPr/>
          </p:nvSpPr>
          <p:spPr>
            <a:xfrm rot="2806997">
              <a:off x="6736053" y="2924340"/>
              <a:ext cx="1103513" cy="123729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4"/>
            <p:cNvSpPr/>
            <p:nvPr/>
          </p:nvSpPr>
          <p:spPr>
            <a:xfrm>
              <a:off x="7809522" y="4581450"/>
              <a:ext cx="343877" cy="3957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5"/>
            <p:cNvSpPr/>
            <p:nvPr/>
          </p:nvSpPr>
          <p:spPr>
            <a:xfrm>
              <a:off x="6477000" y="4501971"/>
              <a:ext cx="343877" cy="4389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6"/>
            <p:cNvSpPr/>
            <p:nvPr/>
          </p:nvSpPr>
          <p:spPr>
            <a:xfrm>
              <a:off x="6992814" y="5402352"/>
              <a:ext cx="429845" cy="38884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7"/>
            <p:cNvSpPr/>
            <p:nvPr/>
          </p:nvSpPr>
          <p:spPr>
            <a:xfrm>
              <a:off x="7293707" y="5402352"/>
              <a:ext cx="429845" cy="38884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8"/>
            <p:cNvSpPr/>
            <p:nvPr/>
          </p:nvSpPr>
          <p:spPr>
            <a:xfrm rot="1996156">
              <a:off x="6592165" y="3999129"/>
              <a:ext cx="569664" cy="818381"/>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9"/>
            <p:cNvSpPr/>
            <p:nvPr/>
          </p:nvSpPr>
          <p:spPr>
            <a:xfrm rot="2041752">
              <a:off x="6677706" y="3899597"/>
              <a:ext cx="566301" cy="740757"/>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0"/>
            <p:cNvSpPr/>
            <p:nvPr/>
          </p:nvSpPr>
          <p:spPr>
            <a:xfrm rot="19870960">
              <a:off x="7531334" y="4001402"/>
              <a:ext cx="535086" cy="818381"/>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1"/>
            <p:cNvSpPr/>
            <p:nvPr/>
          </p:nvSpPr>
          <p:spPr>
            <a:xfrm rot="20036208">
              <a:off x="7426812" y="3912045"/>
              <a:ext cx="566301" cy="740757"/>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2"/>
            <p:cNvSpPr/>
            <p:nvPr/>
          </p:nvSpPr>
          <p:spPr>
            <a:xfrm>
              <a:off x="6949830" y="3933371"/>
              <a:ext cx="816707" cy="1641803"/>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3"/>
            <p:cNvSpPr/>
            <p:nvPr/>
          </p:nvSpPr>
          <p:spPr>
            <a:xfrm>
              <a:off x="7176027" y="3803755"/>
              <a:ext cx="338239" cy="3456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4"/>
            <p:cNvSpPr/>
            <p:nvPr/>
          </p:nvSpPr>
          <p:spPr>
            <a:xfrm rot="21335299">
              <a:off x="7395303" y="3903119"/>
              <a:ext cx="394364" cy="1546971"/>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5"/>
            <p:cNvSpPr/>
            <p:nvPr/>
          </p:nvSpPr>
          <p:spPr>
            <a:xfrm rot="353417">
              <a:off x="6937580" y="3902288"/>
              <a:ext cx="394364" cy="1571170"/>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
            <p:cNvSpPr/>
            <p:nvPr/>
          </p:nvSpPr>
          <p:spPr>
            <a:xfrm>
              <a:off x="6924040" y="2971800"/>
              <a:ext cx="842497" cy="10579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loud 163"/>
            <p:cNvSpPr/>
            <p:nvPr/>
          </p:nvSpPr>
          <p:spPr>
            <a:xfrm rot="1047626">
              <a:off x="6999486" y="3632015"/>
              <a:ext cx="690443" cy="541191"/>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
            <p:cNvSpPr/>
            <p:nvPr/>
          </p:nvSpPr>
          <p:spPr>
            <a:xfrm>
              <a:off x="7162801" y="3733802"/>
              <a:ext cx="367396" cy="1563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205"/>
            <p:cNvGrpSpPr/>
            <p:nvPr/>
          </p:nvGrpSpPr>
          <p:grpSpPr>
            <a:xfrm>
              <a:off x="7010400" y="4191000"/>
              <a:ext cx="266749" cy="1262177"/>
              <a:chOff x="5753051" y="4833823"/>
              <a:chExt cx="495349" cy="1566978"/>
            </a:xfrm>
          </p:grpSpPr>
          <p:grpSp>
            <p:nvGrpSpPr>
              <p:cNvPr id="96" name="Group 118"/>
              <p:cNvGrpSpPr/>
              <p:nvPr/>
            </p:nvGrpSpPr>
            <p:grpSpPr>
              <a:xfrm rot="380276">
                <a:off x="5798245" y="4833823"/>
                <a:ext cx="450155" cy="796492"/>
                <a:chOff x="7107920" y="443752"/>
                <a:chExt cx="410356" cy="762808"/>
              </a:xfrm>
            </p:grpSpPr>
            <p:grpSp>
              <p:nvGrpSpPr>
                <p:cNvPr id="97" name="Group 63"/>
                <p:cNvGrpSpPr/>
                <p:nvPr/>
              </p:nvGrpSpPr>
              <p:grpSpPr>
                <a:xfrm rot="5201482">
                  <a:off x="6832778" y="737323"/>
                  <a:ext cx="744379" cy="194096"/>
                  <a:chOff x="3886200" y="6096000"/>
                  <a:chExt cx="3124200" cy="533400"/>
                </a:xfrm>
              </p:grpSpPr>
              <p:sp>
                <p:nvSpPr>
                  <p:cNvPr id="211" name="Left-Right Arrow 210"/>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 Arrow 211"/>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 Arrow 21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71"/>
                <p:cNvGrpSpPr/>
                <p:nvPr/>
              </p:nvGrpSpPr>
              <p:grpSpPr>
                <a:xfrm rot="5241472">
                  <a:off x="7049030" y="718885"/>
                  <a:ext cx="744379" cy="194113"/>
                  <a:chOff x="3886200" y="6095954"/>
                  <a:chExt cx="3124200" cy="533446"/>
                </a:xfrm>
              </p:grpSpPr>
              <p:sp>
                <p:nvSpPr>
                  <p:cNvPr id="208"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Left-Right Arrow 20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118"/>
              <p:cNvGrpSpPr/>
              <p:nvPr/>
            </p:nvGrpSpPr>
            <p:grpSpPr>
              <a:xfrm rot="466432">
                <a:off x="5753051" y="5604309"/>
                <a:ext cx="450155" cy="796492"/>
                <a:chOff x="7107920" y="443752"/>
                <a:chExt cx="410342" cy="762808"/>
              </a:xfrm>
            </p:grpSpPr>
            <p:grpSp>
              <p:nvGrpSpPr>
                <p:cNvPr id="114" name="Group 63"/>
                <p:cNvGrpSpPr/>
                <p:nvPr/>
              </p:nvGrpSpPr>
              <p:grpSpPr>
                <a:xfrm rot="5201482">
                  <a:off x="6832778" y="737323"/>
                  <a:ext cx="744379" cy="194096"/>
                  <a:chOff x="3886200" y="6096000"/>
                  <a:chExt cx="3124200" cy="533400"/>
                </a:xfrm>
              </p:grpSpPr>
              <p:sp>
                <p:nvSpPr>
                  <p:cNvPr id="203" name="Left-Right Arrow 20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Left-Right Arrow 20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 Arrow 20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71"/>
                <p:cNvGrpSpPr/>
                <p:nvPr/>
              </p:nvGrpSpPr>
              <p:grpSpPr>
                <a:xfrm rot="5241472">
                  <a:off x="7049024" y="718894"/>
                  <a:ext cx="744379" cy="194096"/>
                  <a:chOff x="3886200" y="6096000"/>
                  <a:chExt cx="3124200" cy="533400"/>
                </a:xfrm>
              </p:grpSpPr>
              <p:sp>
                <p:nvSpPr>
                  <p:cNvPr id="200"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 Arrow 20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1" name="Group 206"/>
            <p:cNvGrpSpPr/>
            <p:nvPr/>
          </p:nvGrpSpPr>
          <p:grpSpPr>
            <a:xfrm rot="21077279">
              <a:off x="7467600" y="4191000"/>
              <a:ext cx="266749" cy="1262177"/>
              <a:chOff x="5753051" y="4833823"/>
              <a:chExt cx="495349" cy="1566978"/>
            </a:xfrm>
          </p:grpSpPr>
          <p:grpSp>
            <p:nvGrpSpPr>
              <p:cNvPr id="122" name="Group 118"/>
              <p:cNvGrpSpPr/>
              <p:nvPr/>
            </p:nvGrpSpPr>
            <p:grpSpPr>
              <a:xfrm rot="380276">
                <a:off x="5798245" y="4833823"/>
                <a:ext cx="450155" cy="796492"/>
                <a:chOff x="7107920" y="443752"/>
                <a:chExt cx="410356" cy="762808"/>
              </a:xfrm>
            </p:grpSpPr>
            <p:grpSp>
              <p:nvGrpSpPr>
                <p:cNvPr id="123" name="Group 63"/>
                <p:cNvGrpSpPr/>
                <p:nvPr/>
              </p:nvGrpSpPr>
              <p:grpSpPr>
                <a:xfrm rot="5201482">
                  <a:off x="6832778" y="737323"/>
                  <a:ext cx="744379" cy="194096"/>
                  <a:chOff x="3886200" y="6096000"/>
                  <a:chExt cx="3124200" cy="533400"/>
                </a:xfrm>
              </p:grpSpPr>
              <p:sp>
                <p:nvSpPr>
                  <p:cNvPr id="193" name="Left-Right Arrow 19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Left-Right Arrow 19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Left-Right Arrow 19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71"/>
                <p:cNvGrpSpPr/>
                <p:nvPr/>
              </p:nvGrpSpPr>
              <p:grpSpPr>
                <a:xfrm rot="5241472">
                  <a:off x="7049030" y="718885"/>
                  <a:ext cx="744379" cy="194113"/>
                  <a:chOff x="3886200" y="6095954"/>
                  <a:chExt cx="3124200" cy="533446"/>
                </a:xfrm>
              </p:grpSpPr>
              <p:sp>
                <p:nvSpPr>
                  <p:cNvPr id="190"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Left-Right Arrow 19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118"/>
              <p:cNvGrpSpPr/>
              <p:nvPr/>
            </p:nvGrpSpPr>
            <p:grpSpPr>
              <a:xfrm rot="466432">
                <a:off x="5753051" y="5604309"/>
                <a:ext cx="450155" cy="796492"/>
                <a:chOff x="7107920" y="443752"/>
                <a:chExt cx="410342" cy="762808"/>
              </a:xfrm>
            </p:grpSpPr>
            <p:grpSp>
              <p:nvGrpSpPr>
                <p:cNvPr id="134" name="Group 63"/>
                <p:cNvGrpSpPr/>
                <p:nvPr/>
              </p:nvGrpSpPr>
              <p:grpSpPr>
                <a:xfrm rot="5201482">
                  <a:off x="6832778" y="737323"/>
                  <a:ext cx="744379" cy="194096"/>
                  <a:chOff x="3886200" y="6096000"/>
                  <a:chExt cx="3124200" cy="533400"/>
                </a:xfrm>
              </p:grpSpPr>
              <p:sp>
                <p:nvSpPr>
                  <p:cNvPr id="185" name="Left-Right Arrow 18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 Arrow 18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 Arrow 18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71"/>
                <p:cNvGrpSpPr/>
                <p:nvPr/>
              </p:nvGrpSpPr>
              <p:grpSpPr>
                <a:xfrm rot="5241472">
                  <a:off x="7049024" y="718894"/>
                  <a:ext cx="744379" cy="194096"/>
                  <a:chOff x="3886200" y="6096000"/>
                  <a:chExt cx="3124200" cy="533400"/>
                </a:xfrm>
              </p:grpSpPr>
              <p:sp>
                <p:nvSpPr>
                  <p:cNvPr id="182"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Left-Right Arrow 18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8" name="Moon 167"/>
            <p:cNvSpPr/>
            <p:nvPr/>
          </p:nvSpPr>
          <p:spPr>
            <a:xfrm rot="12864855">
              <a:off x="7256869" y="3918570"/>
              <a:ext cx="311937" cy="1508097"/>
            </a:xfrm>
            <a:prstGeom prst="moon">
              <a:avLst>
                <a:gd name="adj" fmla="val 831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35"/>
            <p:cNvGrpSpPr/>
            <p:nvPr/>
          </p:nvGrpSpPr>
          <p:grpSpPr>
            <a:xfrm>
              <a:off x="6853518" y="5060577"/>
              <a:ext cx="228600" cy="228600"/>
              <a:chOff x="7391400" y="685800"/>
              <a:chExt cx="381000" cy="381000"/>
            </a:xfrm>
          </p:grpSpPr>
          <p:sp>
            <p:nvSpPr>
              <p:cNvPr id="176" name="Rectangle 175"/>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249"/>
            <p:cNvGrpSpPr/>
            <p:nvPr/>
          </p:nvGrpSpPr>
          <p:grpSpPr>
            <a:xfrm rot="20783092">
              <a:off x="7673740" y="3978197"/>
              <a:ext cx="191440" cy="479433"/>
              <a:chOff x="7768720" y="990600"/>
              <a:chExt cx="548133" cy="1373642"/>
            </a:xfrm>
          </p:grpSpPr>
          <p:sp>
            <p:nvSpPr>
              <p:cNvPr id="171" name="Moon 170"/>
              <p:cNvSpPr/>
              <p:nvPr/>
            </p:nvSpPr>
            <p:spPr>
              <a:xfrm rot="20619226">
                <a:off x="7932253" y="1173046"/>
                <a:ext cx="384600" cy="1191196"/>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428287">
                <a:off x="7768720" y="1162279"/>
                <a:ext cx="384600" cy="1191196"/>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35"/>
              <p:cNvGrpSpPr/>
              <p:nvPr/>
            </p:nvGrpSpPr>
            <p:grpSpPr>
              <a:xfrm>
                <a:off x="7772400" y="990600"/>
                <a:ext cx="533400" cy="533400"/>
                <a:chOff x="7391400" y="685800"/>
                <a:chExt cx="381000" cy="381000"/>
              </a:xfrm>
            </p:grpSpPr>
            <p:sp>
              <p:nvSpPr>
                <p:cNvPr id="174" name="Rectangle 173"/>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60086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2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11" end="11"/>
                                            </p:txEl>
                                          </p:spTgt>
                                        </p:tgtEl>
                                        <p:attrNameLst>
                                          <p:attrName>style.visibility</p:attrName>
                                        </p:attrNameLst>
                                      </p:cBhvr>
                                      <p:to>
                                        <p:strVal val="visible"/>
                                      </p:to>
                                    </p:set>
                                  </p:childTnLst>
                                </p:cTn>
                              </p:par>
                              <p:par>
                                <p:cTn id="30" presetID="2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edge">
                                      <p:cBhvr>
                                        <p:cTn id="32" dur="20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14" end="14"/>
                                            </p:txEl>
                                          </p:spTgt>
                                        </p:tgtEl>
                                        <p:attrNameLst>
                                          <p:attrName>style.visibility</p:attrName>
                                        </p:attrNameLst>
                                      </p:cBhvr>
                                      <p:to>
                                        <p:strVal val="visible"/>
                                      </p:to>
                                    </p:set>
                                  </p:childTnLst>
                                </p:cTn>
                              </p:par>
                              <p:par>
                                <p:cTn id="39" presetID="20"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edge">
                                      <p:cBhvr>
                                        <p:cTn id="41"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81300" y="0"/>
            <a:ext cx="6629400" cy="769441"/>
          </a:xfrm>
          <a:prstGeom prst="rect">
            <a:avLst/>
          </a:prstGeom>
          <a:noFill/>
        </p:spPr>
        <p:txBody>
          <a:bodyPr wrap="square" rtlCol="0">
            <a:spAutoFit/>
          </a:bodyPr>
          <a:lstStyle/>
          <a:p>
            <a:pPr algn="ctr"/>
            <a:r>
              <a:rPr lang="en-US" sz="4400" dirty="0">
                <a:solidFill>
                  <a:schemeClr val="bg1"/>
                </a:solidFill>
                <a:latin typeface="Castellar" pitchFamily="18" charset="0"/>
              </a:rPr>
              <a:t>King Agrippa II</a:t>
            </a:r>
          </a:p>
        </p:txBody>
      </p:sp>
      <p:sp>
        <p:nvSpPr>
          <p:cNvPr id="7" name="TextBox 6"/>
          <p:cNvSpPr txBox="1"/>
          <p:nvPr/>
        </p:nvSpPr>
        <p:spPr>
          <a:xfrm>
            <a:off x="3601030" y="1472027"/>
            <a:ext cx="4800600" cy="3416320"/>
          </a:xfrm>
          <a:prstGeom prst="rect">
            <a:avLst/>
          </a:prstGeom>
          <a:noFill/>
        </p:spPr>
        <p:txBody>
          <a:bodyPr wrap="square" rtlCol="0">
            <a:spAutoFit/>
          </a:bodyPr>
          <a:lstStyle/>
          <a:p>
            <a:r>
              <a:rPr lang="en-US" sz="2400" dirty="0">
                <a:solidFill>
                  <a:schemeClr val="bg1"/>
                </a:solidFill>
              </a:rPr>
              <a:t>Festus invites King to hear Paul’s case</a:t>
            </a:r>
          </a:p>
          <a:p>
            <a:endParaRPr lang="en-US" sz="2400" dirty="0">
              <a:solidFill>
                <a:schemeClr val="bg1"/>
              </a:solidFill>
            </a:endParaRPr>
          </a:p>
          <a:p>
            <a:r>
              <a:rPr lang="en-US" sz="2400" dirty="0">
                <a:solidFill>
                  <a:schemeClr val="bg1"/>
                </a:solidFill>
              </a:rPr>
              <a:t>The King has adequate knowledge of Jewish law</a:t>
            </a:r>
          </a:p>
          <a:p>
            <a:endParaRPr lang="en-US" sz="2400" dirty="0">
              <a:solidFill>
                <a:schemeClr val="bg1"/>
              </a:solidFill>
            </a:endParaRPr>
          </a:p>
          <a:p>
            <a:r>
              <a:rPr lang="en-US" sz="2400" dirty="0">
                <a:solidFill>
                  <a:schemeClr val="bg1"/>
                </a:solidFill>
              </a:rPr>
              <a:t>The King was not committed to its religious doctrine, only ceremonial.  </a:t>
            </a:r>
          </a:p>
          <a:p>
            <a:endParaRPr lang="en-US" sz="2400" dirty="0">
              <a:solidFill>
                <a:schemeClr val="bg1"/>
              </a:solidFill>
            </a:endParaRPr>
          </a:p>
          <a:p>
            <a:endParaRPr lang="en-US" sz="2400" dirty="0">
              <a:solidFill>
                <a:schemeClr val="bg1"/>
              </a:solidFill>
            </a:endParaRPr>
          </a:p>
        </p:txBody>
      </p:sp>
      <p:sp>
        <p:nvSpPr>
          <p:cNvPr id="5" name="TextBox 4"/>
          <p:cNvSpPr txBox="1"/>
          <p:nvPr/>
        </p:nvSpPr>
        <p:spPr>
          <a:xfrm>
            <a:off x="1267691" y="5276664"/>
            <a:ext cx="10058400" cy="830997"/>
          </a:xfrm>
          <a:prstGeom prst="rect">
            <a:avLst/>
          </a:prstGeom>
          <a:noFill/>
        </p:spPr>
        <p:txBody>
          <a:bodyPr wrap="square" rtlCol="0">
            <a:spAutoFit/>
          </a:bodyPr>
          <a:lstStyle/>
          <a:p>
            <a:r>
              <a:rPr lang="en-US" sz="2400" dirty="0">
                <a:solidFill>
                  <a:schemeClr val="bg1"/>
                </a:solidFill>
              </a:rPr>
              <a:t>“this man might have been set at liberty, if he had not appealed unto Caesar.” </a:t>
            </a:r>
          </a:p>
          <a:p>
            <a:r>
              <a:rPr lang="en-US" sz="2400" dirty="0">
                <a:solidFill>
                  <a:schemeClr val="bg1"/>
                </a:solidFill>
              </a:rPr>
              <a:t>(Acts 26:32)</a:t>
            </a:r>
          </a:p>
        </p:txBody>
      </p:sp>
      <p:grpSp>
        <p:nvGrpSpPr>
          <p:cNvPr id="9" name="Group 186"/>
          <p:cNvGrpSpPr/>
          <p:nvPr/>
        </p:nvGrpSpPr>
        <p:grpSpPr>
          <a:xfrm>
            <a:off x="8709142" y="876358"/>
            <a:ext cx="1644993" cy="3688773"/>
            <a:chOff x="1295400" y="381000"/>
            <a:chExt cx="2514600" cy="5638800"/>
          </a:xfrm>
        </p:grpSpPr>
        <p:sp>
          <p:nvSpPr>
            <p:cNvPr id="10" name="Wave 67"/>
            <p:cNvSpPr/>
            <p:nvPr/>
          </p:nvSpPr>
          <p:spPr>
            <a:xfrm rot="5400000">
              <a:off x="1874451" y="1031767"/>
              <a:ext cx="947562" cy="1316426"/>
            </a:xfrm>
            <a:prstGeom prst="wav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Wave 68"/>
            <p:cNvSpPr/>
            <p:nvPr/>
          </p:nvSpPr>
          <p:spPr>
            <a:xfrm rot="4598943">
              <a:off x="2455467" y="1185822"/>
              <a:ext cx="1021589" cy="942975"/>
            </a:xfrm>
            <a:prstGeom prst="wav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Oval 11"/>
            <p:cNvSpPr/>
            <p:nvPr/>
          </p:nvSpPr>
          <p:spPr>
            <a:xfrm rot="19336703">
              <a:off x="2479316" y="5363671"/>
              <a:ext cx="433551" cy="656129"/>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Oval 12"/>
            <p:cNvSpPr/>
            <p:nvPr/>
          </p:nvSpPr>
          <p:spPr>
            <a:xfrm rot="2192056">
              <a:off x="1966485" y="5328068"/>
              <a:ext cx="433551" cy="653561"/>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Trapezoid 13"/>
            <p:cNvSpPr/>
            <p:nvPr/>
          </p:nvSpPr>
          <p:spPr>
            <a:xfrm>
              <a:off x="1902372" y="2646176"/>
              <a:ext cx="1387365" cy="2965155"/>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Oval 14"/>
            <p:cNvSpPr/>
            <p:nvPr/>
          </p:nvSpPr>
          <p:spPr>
            <a:xfrm>
              <a:off x="3376449" y="3431069"/>
              <a:ext cx="433551" cy="5232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Oval 15"/>
            <p:cNvSpPr/>
            <p:nvPr/>
          </p:nvSpPr>
          <p:spPr>
            <a:xfrm>
              <a:off x="1295400" y="3343860"/>
              <a:ext cx="433551" cy="5232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Trapezoid 16"/>
            <p:cNvSpPr/>
            <p:nvPr/>
          </p:nvSpPr>
          <p:spPr>
            <a:xfrm rot="19984891">
              <a:off x="2943534" y="2179386"/>
              <a:ext cx="606972" cy="1593132"/>
            </a:xfrm>
            <a:prstGeom prst="trapezoid">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Trapezoid 17"/>
            <p:cNvSpPr/>
            <p:nvPr/>
          </p:nvSpPr>
          <p:spPr>
            <a:xfrm rot="2090544">
              <a:off x="1603708" y="2237364"/>
              <a:ext cx="606972" cy="1509439"/>
            </a:xfrm>
            <a:prstGeom prst="trapezoid">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Trapezoid 18"/>
            <p:cNvSpPr/>
            <p:nvPr/>
          </p:nvSpPr>
          <p:spPr>
            <a:xfrm>
              <a:off x="1882140" y="2350104"/>
              <a:ext cx="1387365" cy="2965155"/>
            </a:xfrm>
            <a:prstGeom prst="trapezoid">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0" name="Isosceles Triangle 19"/>
            <p:cNvSpPr/>
            <p:nvPr/>
          </p:nvSpPr>
          <p:spPr>
            <a:xfrm rot="10800000">
              <a:off x="2335924" y="2384544"/>
              <a:ext cx="520263" cy="3488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Trapezoid 20"/>
            <p:cNvSpPr/>
            <p:nvPr/>
          </p:nvSpPr>
          <p:spPr>
            <a:xfrm rot="657615">
              <a:off x="1686853" y="2333990"/>
              <a:ext cx="693683" cy="3253046"/>
            </a:xfrm>
            <a:prstGeom prst="trapezoid">
              <a:avLst>
                <a:gd name="adj" fmla="val 3088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2" name="Trapezoid 21"/>
            <p:cNvSpPr/>
            <p:nvPr/>
          </p:nvSpPr>
          <p:spPr>
            <a:xfrm rot="21232594">
              <a:off x="2682123" y="2325141"/>
              <a:ext cx="693683" cy="3295515"/>
            </a:xfrm>
            <a:prstGeom prst="trapezoid">
              <a:avLst>
                <a:gd name="adj" fmla="val 3088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3" name="Oval 22"/>
            <p:cNvSpPr/>
            <p:nvPr/>
          </p:nvSpPr>
          <p:spPr>
            <a:xfrm>
              <a:off x="1989083" y="989177"/>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24" name="Group 7"/>
            <p:cNvGrpSpPr/>
            <p:nvPr/>
          </p:nvGrpSpPr>
          <p:grpSpPr>
            <a:xfrm>
              <a:off x="1858069" y="381000"/>
              <a:ext cx="1518381" cy="891562"/>
              <a:chOff x="5567451" y="1442695"/>
              <a:chExt cx="953097" cy="708183"/>
            </a:xfrm>
          </p:grpSpPr>
          <p:sp>
            <p:nvSpPr>
              <p:cNvPr id="103" name="Isosceles Triangle 102"/>
              <p:cNvSpPr/>
              <p:nvPr/>
            </p:nvSpPr>
            <p:spPr>
              <a:xfrm>
                <a:off x="5687786" y="1442695"/>
                <a:ext cx="685800" cy="63985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4" name="Isosceles Triangle 103"/>
              <p:cNvSpPr/>
              <p:nvPr/>
            </p:nvSpPr>
            <p:spPr>
              <a:xfrm>
                <a:off x="5579078" y="1523255"/>
                <a:ext cx="457200" cy="6096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5" name="Isosceles Triangle 102"/>
              <p:cNvSpPr/>
              <p:nvPr/>
            </p:nvSpPr>
            <p:spPr>
              <a:xfrm>
                <a:off x="6039128" y="1496883"/>
                <a:ext cx="457200" cy="6096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6" name="Rounded Rectangle 103"/>
              <p:cNvSpPr/>
              <p:nvPr/>
            </p:nvSpPr>
            <p:spPr>
              <a:xfrm>
                <a:off x="5567451" y="1903358"/>
                <a:ext cx="953097" cy="2475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25" name="Hexagon 24"/>
            <p:cNvSpPr/>
            <p:nvPr/>
          </p:nvSpPr>
          <p:spPr>
            <a:xfrm>
              <a:off x="2139586" y="714942"/>
              <a:ext cx="222252" cy="237293"/>
            </a:xfrm>
            <a:prstGeom prst="hex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6" name="Hexagon 25"/>
            <p:cNvSpPr/>
            <p:nvPr/>
          </p:nvSpPr>
          <p:spPr>
            <a:xfrm>
              <a:off x="2872370" y="732370"/>
              <a:ext cx="222252" cy="237293"/>
            </a:xfrm>
            <a:prstGeom prst="hex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7" name="Hexagon 26"/>
            <p:cNvSpPr/>
            <p:nvPr/>
          </p:nvSpPr>
          <p:spPr>
            <a:xfrm>
              <a:off x="2468880" y="739018"/>
              <a:ext cx="251460" cy="358019"/>
            </a:xfrm>
            <a:prstGeom prst="hexagon">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8" name="Hexagon 27"/>
            <p:cNvSpPr/>
            <p:nvPr/>
          </p:nvSpPr>
          <p:spPr>
            <a:xfrm>
              <a:off x="2438400" y="3124200"/>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9" name="Hexagon 28"/>
            <p:cNvSpPr/>
            <p:nvPr/>
          </p:nvSpPr>
          <p:spPr>
            <a:xfrm>
              <a:off x="2407472" y="3813557"/>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0" name="Hexagon 29"/>
            <p:cNvSpPr/>
            <p:nvPr/>
          </p:nvSpPr>
          <p:spPr>
            <a:xfrm>
              <a:off x="2398507" y="4529311"/>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nvGrpSpPr>
            <p:cNvPr id="31" name="Group 116"/>
            <p:cNvGrpSpPr/>
            <p:nvPr/>
          </p:nvGrpSpPr>
          <p:grpSpPr>
            <a:xfrm rot="5141963">
              <a:off x="1580199" y="3934818"/>
              <a:ext cx="2832508" cy="313433"/>
              <a:chOff x="3352800" y="1905000"/>
              <a:chExt cx="5553231" cy="838200"/>
            </a:xfrm>
          </p:grpSpPr>
          <p:grpSp>
            <p:nvGrpSpPr>
              <p:cNvPr id="69" name="Group 222"/>
              <p:cNvGrpSpPr/>
              <p:nvPr/>
            </p:nvGrpSpPr>
            <p:grpSpPr>
              <a:xfrm>
                <a:off x="3352800" y="1905000"/>
                <a:ext cx="2810031" cy="838200"/>
                <a:chOff x="4809969" y="2971800"/>
                <a:chExt cx="5781831" cy="1638300"/>
              </a:xfrm>
            </p:grpSpPr>
            <p:grpSp>
              <p:nvGrpSpPr>
                <p:cNvPr id="87" name="Group 213"/>
                <p:cNvGrpSpPr/>
                <p:nvPr/>
              </p:nvGrpSpPr>
              <p:grpSpPr>
                <a:xfrm rot="5400000">
                  <a:off x="5457669" y="2362200"/>
                  <a:ext cx="1600200" cy="2895600"/>
                  <a:chOff x="5457669" y="2362200"/>
                  <a:chExt cx="1600200" cy="2895600"/>
                </a:xfrm>
              </p:grpSpPr>
              <p:grpSp>
                <p:nvGrpSpPr>
                  <p:cNvPr id="96" name="Group 208"/>
                  <p:cNvGrpSpPr/>
                  <p:nvPr/>
                </p:nvGrpSpPr>
                <p:grpSpPr>
                  <a:xfrm>
                    <a:off x="5486400" y="2362200"/>
                    <a:ext cx="1524000" cy="1447800"/>
                    <a:chOff x="5486400" y="2362200"/>
                    <a:chExt cx="1524000" cy="1447800"/>
                  </a:xfrm>
                </p:grpSpPr>
                <p:sp>
                  <p:nvSpPr>
                    <p:cNvPr id="101" name="Up Arrow Callout 10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10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209"/>
                  <p:cNvGrpSpPr/>
                  <p:nvPr/>
                </p:nvGrpSpPr>
                <p:grpSpPr>
                  <a:xfrm rot="10800000">
                    <a:off x="5486400" y="3810000"/>
                    <a:ext cx="1524000" cy="1447800"/>
                    <a:chOff x="5486400" y="2362200"/>
                    <a:chExt cx="1524000" cy="1447800"/>
                  </a:xfrm>
                </p:grpSpPr>
                <p:sp>
                  <p:nvSpPr>
                    <p:cNvPr id="99" name="Up Arrow Callout 14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148"/>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Diamond 97"/>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214"/>
                <p:cNvGrpSpPr/>
                <p:nvPr/>
              </p:nvGrpSpPr>
              <p:grpSpPr>
                <a:xfrm rot="5400000">
                  <a:off x="8343900" y="2324100"/>
                  <a:ext cx="1600200" cy="2895600"/>
                  <a:chOff x="5457669" y="2362200"/>
                  <a:chExt cx="1600200" cy="2895600"/>
                </a:xfrm>
              </p:grpSpPr>
              <p:grpSp>
                <p:nvGrpSpPr>
                  <p:cNvPr id="89" name="Group 208"/>
                  <p:cNvGrpSpPr/>
                  <p:nvPr/>
                </p:nvGrpSpPr>
                <p:grpSpPr>
                  <a:xfrm>
                    <a:off x="5486400" y="2362200"/>
                    <a:ext cx="1524000" cy="1447800"/>
                    <a:chOff x="5486400" y="2362200"/>
                    <a:chExt cx="1524000" cy="1447800"/>
                  </a:xfrm>
                </p:grpSpPr>
                <p:sp>
                  <p:nvSpPr>
                    <p:cNvPr id="94" name="Up Arrow Callout 9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9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209"/>
                  <p:cNvGrpSpPr/>
                  <p:nvPr/>
                </p:nvGrpSpPr>
                <p:grpSpPr>
                  <a:xfrm rot="10800000">
                    <a:off x="5486400" y="3810000"/>
                    <a:ext cx="1524000" cy="1447800"/>
                    <a:chOff x="5486400" y="2362200"/>
                    <a:chExt cx="1524000" cy="1447800"/>
                  </a:xfrm>
                </p:grpSpPr>
                <p:sp>
                  <p:nvSpPr>
                    <p:cNvPr id="92" name="Up Arrow Callout 14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14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Diamond 13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 name="Group 223"/>
              <p:cNvGrpSpPr/>
              <p:nvPr/>
            </p:nvGrpSpPr>
            <p:grpSpPr>
              <a:xfrm>
                <a:off x="6096000" y="1905000"/>
                <a:ext cx="2810031" cy="838200"/>
                <a:chOff x="4809969" y="2971800"/>
                <a:chExt cx="5781831" cy="1638300"/>
              </a:xfrm>
            </p:grpSpPr>
            <p:grpSp>
              <p:nvGrpSpPr>
                <p:cNvPr id="71" name="Group 213"/>
                <p:cNvGrpSpPr/>
                <p:nvPr/>
              </p:nvGrpSpPr>
              <p:grpSpPr>
                <a:xfrm rot="5400000">
                  <a:off x="5457669" y="2362200"/>
                  <a:ext cx="1600200" cy="2895600"/>
                  <a:chOff x="5457669" y="2362200"/>
                  <a:chExt cx="1600200" cy="2895600"/>
                </a:xfrm>
              </p:grpSpPr>
              <p:grpSp>
                <p:nvGrpSpPr>
                  <p:cNvPr id="80" name="Group 208"/>
                  <p:cNvGrpSpPr/>
                  <p:nvPr/>
                </p:nvGrpSpPr>
                <p:grpSpPr>
                  <a:xfrm>
                    <a:off x="5486400" y="2362200"/>
                    <a:ext cx="1524000" cy="1447800"/>
                    <a:chOff x="5486400" y="2362200"/>
                    <a:chExt cx="1524000" cy="1447800"/>
                  </a:xfrm>
                </p:grpSpPr>
                <p:sp>
                  <p:nvSpPr>
                    <p:cNvPr id="85" name="Up Arrow Callout 8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209"/>
                  <p:cNvGrpSpPr/>
                  <p:nvPr/>
                </p:nvGrpSpPr>
                <p:grpSpPr>
                  <a:xfrm rot="10800000">
                    <a:off x="5486400" y="3810000"/>
                    <a:ext cx="1524000" cy="1447800"/>
                    <a:chOff x="5486400" y="2362200"/>
                    <a:chExt cx="1524000" cy="1447800"/>
                  </a:xfrm>
                </p:grpSpPr>
                <p:sp>
                  <p:nvSpPr>
                    <p:cNvPr id="83" name="Up Arrow Callout 8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8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Diamond 130"/>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14"/>
                <p:cNvGrpSpPr/>
                <p:nvPr/>
              </p:nvGrpSpPr>
              <p:grpSpPr>
                <a:xfrm rot="5400000">
                  <a:off x="8343900" y="2324100"/>
                  <a:ext cx="1600200" cy="2895600"/>
                  <a:chOff x="5457669" y="2362200"/>
                  <a:chExt cx="1600200" cy="2895600"/>
                </a:xfrm>
              </p:grpSpPr>
              <p:grpSp>
                <p:nvGrpSpPr>
                  <p:cNvPr id="73" name="Group 208"/>
                  <p:cNvGrpSpPr/>
                  <p:nvPr/>
                </p:nvGrpSpPr>
                <p:grpSpPr>
                  <a:xfrm>
                    <a:off x="5486400" y="2362200"/>
                    <a:ext cx="1524000" cy="1447800"/>
                    <a:chOff x="5486400" y="2362200"/>
                    <a:chExt cx="1524000" cy="1447800"/>
                  </a:xfrm>
                </p:grpSpPr>
                <p:sp>
                  <p:nvSpPr>
                    <p:cNvPr id="78" name="Up Arrow Callout 7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78"/>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209"/>
                  <p:cNvGrpSpPr/>
                  <p:nvPr/>
                </p:nvGrpSpPr>
                <p:grpSpPr>
                  <a:xfrm rot="10800000">
                    <a:off x="5486400" y="3810000"/>
                    <a:ext cx="1524000" cy="1447800"/>
                    <a:chOff x="5486400" y="2362200"/>
                    <a:chExt cx="1524000" cy="1447800"/>
                  </a:xfrm>
                </p:grpSpPr>
                <p:sp>
                  <p:nvSpPr>
                    <p:cNvPr id="76" name="Up Arrow Callout 12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7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Diamond 12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 name="Group 151"/>
            <p:cNvGrpSpPr/>
            <p:nvPr/>
          </p:nvGrpSpPr>
          <p:grpSpPr>
            <a:xfrm rot="16661428" flipH="1">
              <a:off x="630202" y="3965678"/>
              <a:ext cx="2832508" cy="313433"/>
              <a:chOff x="3352800" y="1905000"/>
              <a:chExt cx="5553231" cy="838200"/>
            </a:xfrm>
          </p:grpSpPr>
          <p:grpSp>
            <p:nvGrpSpPr>
              <p:cNvPr id="35" name="Group 222"/>
              <p:cNvGrpSpPr/>
              <p:nvPr/>
            </p:nvGrpSpPr>
            <p:grpSpPr>
              <a:xfrm>
                <a:off x="3352800" y="1905000"/>
                <a:ext cx="2810031" cy="838200"/>
                <a:chOff x="4809969" y="2971800"/>
                <a:chExt cx="5781831" cy="1638300"/>
              </a:xfrm>
            </p:grpSpPr>
            <p:grpSp>
              <p:nvGrpSpPr>
                <p:cNvPr id="53" name="Group 213"/>
                <p:cNvGrpSpPr/>
                <p:nvPr/>
              </p:nvGrpSpPr>
              <p:grpSpPr>
                <a:xfrm rot="5400000">
                  <a:off x="5457669" y="2362200"/>
                  <a:ext cx="1600200" cy="2895600"/>
                  <a:chOff x="5457669" y="2362200"/>
                  <a:chExt cx="1600200" cy="2895600"/>
                </a:xfrm>
              </p:grpSpPr>
              <p:grpSp>
                <p:nvGrpSpPr>
                  <p:cNvPr id="62" name="Group 208"/>
                  <p:cNvGrpSpPr/>
                  <p:nvPr/>
                </p:nvGrpSpPr>
                <p:grpSpPr>
                  <a:xfrm>
                    <a:off x="5486400" y="2362200"/>
                    <a:ext cx="1524000" cy="1447800"/>
                    <a:chOff x="5486400" y="2362200"/>
                    <a:chExt cx="1524000" cy="1447800"/>
                  </a:xfrm>
                </p:grpSpPr>
                <p:sp>
                  <p:nvSpPr>
                    <p:cNvPr id="67" name="Up Arrow Callout 6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209"/>
                  <p:cNvGrpSpPr/>
                  <p:nvPr/>
                </p:nvGrpSpPr>
                <p:grpSpPr>
                  <a:xfrm rot="10800000">
                    <a:off x="5486400" y="3810000"/>
                    <a:ext cx="1524000" cy="1447800"/>
                    <a:chOff x="5486400" y="2362200"/>
                    <a:chExt cx="1524000" cy="1447800"/>
                  </a:xfrm>
                </p:grpSpPr>
                <p:sp>
                  <p:nvSpPr>
                    <p:cNvPr id="65" name="Up Arrow Callout 6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Diamond 6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214"/>
                <p:cNvGrpSpPr/>
                <p:nvPr/>
              </p:nvGrpSpPr>
              <p:grpSpPr>
                <a:xfrm rot="5400000">
                  <a:off x="8343900" y="2324100"/>
                  <a:ext cx="1600200" cy="2895600"/>
                  <a:chOff x="5457669" y="2362200"/>
                  <a:chExt cx="1600200" cy="2895600"/>
                </a:xfrm>
              </p:grpSpPr>
              <p:grpSp>
                <p:nvGrpSpPr>
                  <p:cNvPr id="55" name="Group 208"/>
                  <p:cNvGrpSpPr/>
                  <p:nvPr/>
                </p:nvGrpSpPr>
                <p:grpSpPr>
                  <a:xfrm>
                    <a:off x="5486400" y="2362200"/>
                    <a:ext cx="1524000" cy="1447800"/>
                    <a:chOff x="5486400" y="2362200"/>
                    <a:chExt cx="1524000" cy="1447800"/>
                  </a:xfrm>
                </p:grpSpPr>
                <p:sp>
                  <p:nvSpPr>
                    <p:cNvPr id="60" name="Up Arrow Callout 5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6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209"/>
                  <p:cNvGrpSpPr/>
                  <p:nvPr/>
                </p:nvGrpSpPr>
                <p:grpSpPr>
                  <a:xfrm rot="10800000">
                    <a:off x="5486400" y="3810000"/>
                    <a:ext cx="1524000" cy="1447800"/>
                    <a:chOff x="5486400" y="2362200"/>
                    <a:chExt cx="1524000" cy="1447800"/>
                  </a:xfrm>
                </p:grpSpPr>
                <p:sp>
                  <p:nvSpPr>
                    <p:cNvPr id="58" name="Up Arrow Callout 5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Diamond 56"/>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223"/>
              <p:cNvGrpSpPr/>
              <p:nvPr/>
            </p:nvGrpSpPr>
            <p:grpSpPr>
              <a:xfrm>
                <a:off x="6096000" y="1905000"/>
                <a:ext cx="2810031" cy="838200"/>
                <a:chOff x="4809969" y="2971800"/>
                <a:chExt cx="5781831" cy="1638300"/>
              </a:xfrm>
            </p:grpSpPr>
            <p:grpSp>
              <p:nvGrpSpPr>
                <p:cNvPr id="37" name="Group 213"/>
                <p:cNvGrpSpPr/>
                <p:nvPr/>
              </p:nvGrpSpPr>
              <p:grpSpPr>
                <a:xfrm rot="5400000">
                  <a:off x="5457669" y="2362200"/>
                  <a:ext cx="1600200" cy="2895600"/>
                  <a:chOff x="5457669" y="2362200"/>
                  <a:chExt cx="1600200" cy="2895600"/>
                </a:xfrm>
              </p:grpSpPr>
              <p:grpSp>
                <p:nvGrpSpPr>
                  <p:cNvPr id="46" name="Group 208"/>
                  <p:cNvGrpSpPr/>
                  <p:nvPr/>
                </p:nvGrpSpPr>
                <p:grpSpPr>
                  <a:xfrm>
                    <a:off x="5486400" y="2362200"/>
                    <a:ext cx="1524000" cy="1447800"/>
                    <a:chOff x="5486400" y="2362200"/>
                    <a:chExt cx="1524000" cy="1447800"/>
                  </a:xfrm>
                </p:grpSpPr>
                <p:sp>
                  <p:nvSpPr>
                    <p:cNvPr id="51" name="Up Arrow Callout 5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209"/>
                  <p:cNvGrpSpPr/>
                  <p:nvPr/>
                </p:nvGrpSpPr>
                <p:grpSpPr>
                  <a:xfrm rot="10800000">
                    <a:off x="5486400" y="3810000"/>
                    <a:ext cx="1524000" cy="1447800"/>
                    <a:chOff x="5486400" y="2362200"/>
                    <a:chExt cx="1524000" cy="1447800"/>
                  </a:xfrm>
                </p:grpSpPr>
                <p:sp>
                  <p:nvSpPr>
                    <p:cNvPr id="49" name="Up Arrow Callout 4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Diamond 47"/>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14"/>
                <p:cNvGrpSpPr/>
                <p:nvPr/>
              </p:nvGrpSpPr>
              <p:grpSpPr>
                <a:xfrm rot="5400000">
                  <a:off x="8343900" y="2324100"/>
                  <a:ext cx="1600200" cy="2895600"/>
                  <a:chOff x="5457669" y="2362200"/>
                  <a:chExt cx="1600200" cy="2895600"/>
                </a:xfrm>
              </p:grpSpPr>
              <p:grpSp>
                <p:nvGrpSpPr>
                  <p:cNvPr id="39" name="Group 208"/>
                  <p:cNvGrpSpPr/>
                  <p:nvPr/>
                </p:nvGrpSpPr>
                <p:grpSpPr>
                  <a:xfrm>
                    <a:off x="5486400" y="2362200"/>
                    <a:ext cx="1524000" cy="1447800"/>
                    <a:chOff x="5486400" y="2362200"/>
                    <a:chExt cx="1524000" cy="1447800"/>
                  </a:xfrm>
                </p:grpSpPr>
                <p:sp>
                  <p:nvSpPr>
                    <p:cNvPr id="44" name="Up Arrow Callout 4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4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09"/>
                  <p:cNvGrpSpPr/>
                  <p:nvPr/>
                </p:nvGrpSpPr>
                <p:grpSpPr>
                  <a:xfrm rot="10800000">
                    <a:off x="5486400" y="3810000"/>
                    <a:ext cx="1524000" cy="1447800"/>
                    <a:chOff x="5486400" y="2362200"/>
                    <a:chExt cx="1524000" cy="1447800"/>
                  </a:xfrm>
                </p:grpSpPr>
                <p:sp>
                  <p:nvSpPr>
                    <p:cNvPr id="42" name="Up Arrow Callout 4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42"/>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Diamond 40"/>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3" name="Cloud 32"/>
            <p:cNvSpPr/>
            <p:nvPr/>
          </p:nvSpPr>
          <p:spPr>
            <a:xfrm>
              <a:off x="2057400" y="1828800"/>
              <a:ext cx="942975" cy="1091381"/>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4" name="Oval 33"/>
            <p:cNvSpPr/>
            <p:nvPr/>
          </p:nvSpPr>
          <p:spPr>
            <a:xfrm>
              <a:off x="2286000" y="2057401"/>
              <a:ext cx="419100" cy="152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07" name="Group 106"/>
          <p:cNvGrpSpPr/>
          <p:nvPr/>
        </p:nvGrpSpPr>
        <p:grpSpPr>
          <a:xfrm rot="1784059">
            <a:off x="9636020" y="1898969"/>
            <a:ext cx="685800" cy="2270330"/>
            <a:chOff x="1143000" y="2209800"/>
            <a:chExt cx="960933" cy="2270330"/>
          </a:xfrm>
        </p:grpSpPr>
        <p:grpSp>
          <p:nvGrpSpPr>
            <p:cNvPr id="108" name="Group 107"/>
            <p:cNvGrpSpPr/>
            <p:nvPr/>
          </p:nvGrpSpPr>
          <p:grpSpPr>
            <a:xfrm>
              <a:off x="1143000" y="2209800"/>
              <a:ext cx="511971" cy="2251795"/>
              <a:chOff x="609599" y="833642"/>
              <a:chExt cx="1236146" cy="5436927"/>
            </a:xfrm>
          </p:grpSpPr>
          <p:grpSp>
            <p:nvGrpSpPr>
              <p:cNvPr id="117" name="Group 11"/>
              <p:cNvGrpSpPr/>
              <p:nvPr/>
            </p:nvGrpSpPr>
            <p:grpSpPr>
              <a:xfrm rot="10800000">
                <a:off x="939238" y="4923502"/>
                <a:ext cx="621450" cy="1347067"/>
                <a:chOff x="7010400" y="381000"/>
                <a:chExt cx="762000" cy="2033666"/>
              </a:xfrm>
            </p:grpSpPr>
            <p:sp>
              <p:nvSpPr>
                <p:cNvPr id="122" name="Rounded Rectangle 12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899460" y="833642"/>
                <a:ext cx="621450" cy="986197"/>
                <a:chOff x="7031201" y="834275"/>
                <a:chExt cx="762000" cy="1488861"/>
              </a:xfrm>
            </p:grpSpPr>
            <p:sp>
              <p:nvSpPr>
                <p:cNvPr id="120" name="Rounded Rectangle 11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1591962" y="2228335"/>
              <a:ext cx="511971" cy="2251795"/>
              <a:chOff x="609599" y="833642"/>
              <a:chExt cx="1236146" cy="5436927"/>
            </a:xfrm>
          </p:grpSpPr>
          <p:grpSp>
            <p:nvGrpSpPr>
              <p:cNvPr id="110" name="Group 11"/>
              <p:cNvGrpSpPr/>
              <p:nvPr/>
            </p:nvGrpSpPr>
            <p:grpSpPr>
              <a:xfrm rot="10800000">
                <a:off x="939238" y="4923502"/>
                <a:ext cx="621450" cy="1347067"/>
                <a:chOff x="7010400" y="381000"/>
                <a:chExt cx="762000" cy="2033666"/>
              </a:xfrm>
            </p:grpSpPr>
            <p:sp>
              <p:nvSpPr>
                <p:cNvPr id="115" name="Rounded Rectangle 11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83"/>
              <p:cNvGrpSpPr/>
              <p:nvPr/>
            </p:nvGrpSpPr>
            <p:grpSpPr>
              <a:xfrm>
                <a:off x="899460" y="833642"/>
                <a:ext cx="621450" cy="986197"/>
                <a:chOff x="7031201" y="834275"/>
                <a:chExt cx="762000" cy="1488861"/>
              </a:xfrm>
            </p:grpSpPr>
            <p:sp>
              <p:nvSpPr>
                <p:cNvPr id="113" name="Rounded Rectangle 11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4" name="Group 94"/>
          <p:cNvGrpSpPr/>
          <p:nvPr/>
        </p:nvGrpSpPr>
        <p:grpSpPr>
          <a:xfrm>
            <a:off x="1726980" y="1157758"/>
            <a:ext cx="1520234" cy="3311938"/>
            <a:chOff x="4405860" y="139189"/>
            <a:chExt cx="2861871" cy="6475262"/>
          </a:xfrm>
        </p:grpSpPr>
        <p:grpSp>
          <p:nvGrpSpPr>
            <p:cNvPr id="125" name="Group 86"/>
            <p:cNvGrpSpPr/>
            <p:nvPr/>
          </p:nvGrpSpPr>
          <p:grpSpPr>
            <a:xfrm rot="2107423">
              <a:off x="4802579" y="139189"/>
              <a:ext cx="743864" cy="1806453"/>
              <a:chOff x="7696200" y="914400"/>
              <a:chExt cx="685800" cy="2438400"/>
            </a:xfrm>
          </p:grpSpPr>
          <p:sp>
            <p:nvSpPr>
              <p:cNvPr id="165" name="Moon 16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87"/>
            <p:cNvGrpSpPr/>
            <p:nvPr/>
          </p:nvGrpSpPr>
          <p:grpSpPr>
            <a:xfrm rot="19262140" flipH="1">
              <a:off x="6126313" y="231425"/>
              <a:ext cx="743864" cy="1645187"/>
              <a:chOff x="7696200" y="914400"/>
              <a:chExt cx="685800" cy="2438400"/>
            </a:xfrm>
          </p:grpSpPr>
          <p:sp>
            <p:nvSpPr>
              <p:cNvPr id="161" name="Moon 16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47"/>
            <p:cNvGrpSpPr/>
            <p:nvPr/>
          </p:nvGrpSpPr>
          <p:grpSpPr>
            <a:xfrm rot="562843">
              <a:off x="5697438" y="5840305"/>
              <a:ext cx="666047" cy="774146"/>
              <a:chOff x="6106804" y="4039302"/>
              <a:chExt cx="666047" cy="774146"/>
            </a:xfrm>
          </p:grpSpPr>
          <p:sp>
            <p:nvSpPr>
              <p:cNvPr id="158" name="Oval 157"/>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47"/>
            <p:cNvGrpSpPr/>
            <p:nvPr/>
          </p:nvGrpSpPr>
          <p:grpSpPr>
            <a:xfrm rot="2613352">
              <a:off x="5128037" y="5761712"/>
              <a:ext cx="666047" cy="774146"/>
              <a:chOff x="6106804" y="4039302"/>
              <a:chExt cx="666047" cy="774146"/>
            </a:xfrm>
          </p:grpSpPr>
          <p:sp>
            <p:nvSpPr>
              <p:cNvPr id="155" name="Oval 154"/>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Oval 128"/>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57"/>
            <p:cNvGrpSpPr/>
            <p:nvPr/>
          </p:nvGrpSpPr>
          <p:grpSpPr>
            <a:xfrm>
              <a:off x="4953000" y="5334000"/>
              <a:ext cx="1828800" cy="609600"/>
              <a:chOff x="1371600" y="3962400"/>
              <a:chExt cx="6705600" cy="2057400"/>
            </a:xfrm>
          </p:grpSpPr>
          <p:grpSp>
            <p:nvGrpSpPr>
              <p:cNvPr id="143" name="Group 195"/>
              <p:cNvGrpSpPr/>
              <p:nvPr/>
            </p:nvGrpSpPr>
            <p:grpSpPr>
              <a:xfrm>
                <a:off x="1371600" y="3962400"/>
                <a:ext cx="1676400" cy="2057400"/>
                <a:chOff x="1371600" y="3962400"/>
                <a:chExt cx="1676400" cy="2057400"/>
              </a:xfrm>
            </p:grpSpPr>
            <p:sp>
              <p:nvSpPr>
                <p:cNvPr id="153" name="Right Arrow Callout 152"/>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53"/>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96"/>
              <p:cNvGrpSpPr/>
              <p:nvPr/>
            </p:nvGrpSpPr>
            <p:grpSpPr>
              <a:xfrm>
                <a:off x="3048000" y="3962400"/>
                <a:ext cx="1676400" cy="2057400"/>
                <a:chOff x="1371600" y="3962400"/>
                <a:chExt cx="1676400" cy="2057400"/>
              </a:xfrm>
            </p:grpSpPr>
            <p:sp>
              <p:nvSpPr>
                <p:cNvPr id="151" name="Right Arrow Callout 15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15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99"/>
              <p:cNvGrpSpPr/>
              <p:nvPr/>
            </p:nvGrpSpPr>
            <p:grpSpPr>
              <a:xfrm>
                <a:off x="4724400" y="3962400"/>
                <a:ext cx="1676400" cy="2057400"/>
                <a:chOff x="1371600" y="3962400"/>
                <a:chExt cx="1676400" cy="2057400"/>
              </a:xfrm>
            </p:grpSpPr>
            <p:sp>
              <p:nvSpPr>
                <p:cNvPr id="149" name="Right Arrow Callout 14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49"/>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202"/>
              <p:cNvGrpSpPr/>
              <p:nvPr/>
            </p:nvGrpSpPr>
            <p:grpSpPr>
              <a:xfrm>
                <a:off x="6400800" y="3962400"/>
                <a:ext cx="1676400" cy="2057400"/>
                <a:chOff x="1371600" y="3962400"/>
                <a:chExt cx="1676400" cy="2057400"/>
              </a:xfrm>
            </p:grpSpPr>
            <p:sp>
              <p:nvSpPr>
                <p:cNvPr id="147" name="Right Arrow Callout 14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14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0" name="Cloud 139"/>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Delay 140"/>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48"/>
          <p:cNvGrpSpPr/>
          <p:nvPr/>
        </p:nvGrpSpPr>
        <p:grpSpPr>
          <a:xfrm flipH="1">
            <a:off x="10521942" y="272099"/>
            <a:ext cx="990600" cy="1905000"/>
            <a:chOff x="6477000" y="2971800"/>
            <a:chExt cx="1676399" cy="2819400"/>
          </a:xfrm>
        </p:grpSpPr>
        <p:sp>
          <p:nvSpPr>
            <p:cNvPr id="170" name="Cloud 169"/>
            <p:cNvSpPr/>
            <p:nvPr/>
          </p:nvSpPr>
          <p:spPr>
            <a:xfrm rot="2806997">
              <a:off x="6736053" y="2924340"/>
              <a:ext cx="1103513" cy="123729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4"/>
            <p:cNvSpPr/>
            <p:nvPr/>
          </p:nvSpPr>
          <p:spPr>
            <a:xfrm>
              <a:off x="7809522" y="4581450"/>
              <a:ext cx="343877" cy="3957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5"/>
            <p:cNvSpPr/>
            <p:nvPr/>
          </p:nvSpPr>
          <p:spPr>
            <a:xfrm>
              <a:off x="6477000" y="4501971"/>
              <a:ext cx="343877" cy="4389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6"/>
            <p:cNvSpPr/>
            <p:nvPr/>
          </p:nvSpPr>
          <p:spPr>
            <a:xfrm>
              <a:off x="6992814" y="5402352"/>
              <a:ext cx="429845" cy="38884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7"/>
            <p:cNvSpPr/>
            <p:nvPr/>
          </p:nvSpPr>
          <p:spPr>
            <a:xfrm>
              <a:off x="7293707" y="5402352"/>
              <a:ext cx="429845" cy="38884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8"/>
            <p:cNvSpPr/>
            <p:nvPr/>
          </p:nvSpPr>
          <p:spPr>
            <a:xfrm rot="1996156">
              <a:off x="6592165" y="3999129"/>
              <a:ext cx="569664" cy="818381"/>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9"/>
            <p:cNvSpPr/>
            <p:nvPr/>
          </p:nvSpPr>
          <p:spPr>
            <a:xfrm rot="2041752">
              <a:off x="6677706" y="3899597"/>
              <a:ext cx="566301" cy="740757"/>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0"/>
            <p:cNvSpPr/>
            <p:nvPr/>
          </p:nvSpPr>
          <p:spPr>
            <a:xfrm rot="19870960">
              <a:off x="7531334" y="4001402"/>
              <a:ext cx="535086" cy="818381"/>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1"/>
            <p:cNvSpPr/>
            <p:nvPr/>
          </p:nvSpPr>
          <p:spPr>
            <a:xfrm rot="20036208">
              <a:off x="7426812" y="3912045"/>
              <a:ext cx="566301" cy="740757"/>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2"/>
            <p:cNvSpPr/>
            <p:nvPr/>
          </p:nvSpPr>
          <p:spPr>
            <a:xfrm>
              <a:off x="6949830" y="3933371"/>
              <a:ext cx="816707" cy="1641803"/>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3"/>
            <p:cNvSpPr/>
            <p:nvPr/>
          </p:nvSpPr>
          <p:spPr>
            <a:xfrm>
              <a:off x="7176027" y="3803755"/>
              <a:ext cx="338239" cy="3456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4"/>
            <p:cNvSpPr/>
            <p:nvPr/>
          </p:nvSpPr>
          <p:spPr>
            <a:xfrm rot="21335299">
              <a:off x="7395303" y="3903119"/>
              <a:ext cx="394364" cy="1546971"/>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5"/>
            <p:cNvSpPr/>
            <p:nvPr/>
          </p:nvSpPr>
          <p:spPr>
            <a:xfrm rot="353417">
              <a:off x="6937580" y="3902288"/>
              <a:ext cx="394364" cy="1571170"/>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6"/>
            <p:cNvSpPr/>
            <p:nvPr/>
          </p:nvSpPr>
          <p:spPr>
            <a:xfrm>
              <a:off x="6924040" y="2971800"/>
              <a:ext cx="842497" cy="10579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Cloud 183"/>
            <p:cNvSpPr/>
            <p:nvPr/>
          </p:nvSpPr>
          <p:spPr>
            <a:xfrm rot="1047626">
              <a:off x="6999486" y="3632015"/>
              <a:ext cx="690443" cy="541191"/>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6"/>
            <p:cNvSpPr/>
            <p:nvPr/>
          </p:nvSpPr>
          <p:spPr>
            <a:xfrm>
              <a:off x="7162801" y="3733802"/>
              <a:ext cx="367396" cy="1563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205"/>
            <p:cNvGrpSpPr/>
            <p:nvPr/>
          </p:nvGrpSpPr>
          <p:grpSpPr>
            <a:xfrm>
              <a:off x="7010400" y="4191000"/>
              <a:ext cx="266749" cy="1262177"/>
              <a:chOff x="5753051" y="4833823"/>
              <a:chExt cx="495349" cy="1566978"/>
            </a:xfrm>
          </p:grpSpPr>
          <p:grpSp>
            <p:nvGrpSpPr>
              <p:cNvPr id="216" name="Group 118"/>
              <p:cNvGrpSpPr/>
              <p:nvPr/>
            </p:nvGrpSpPr>
            <p:grpSpPr>
              <a:xfrm rot="380276">
                <a:off x="5798245" y="4833823"/>
                <a:ext cx="450155" cy="796492"/>
                <a:chOff x="7107920" y="443752"/>
                <a:chExt cx="410356" cy="762808"/>
              </a:xfrm>
            </p:grpSpPr>
            <p:grpSp>
              <p:nvGrpSpPr>
                <p:cNvPr id="226" name="Group 63"/>
                <p:cNvGrpSpPr/>
                <p:nvPr/>
              </p:nvGrpSpPr>
              <p:grpSpPr>
                <a:xfrm rot="5201482">
                  <a:off x="6832778" y="737323"/>
                  <a:ext cx="744379" cy="194096"/>
                  <a:chOff x="3886200" y="6096000"/>
                  <a:chExt cx="3124200" cy="533400"/>
                </a:xfrm>
              </p:grpSpPr>
              <p:sp>
                <p:nvSpPr>
                  <p:cNvPr id="231" name="Left-Right Arrow 230"/>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Left-Right Arrow 231"/>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Left-Right Arrow 23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71"/>
                <p:cNvGrpSpPr/>
                <p:nvPr/>
              </p:nvGrpSpPr>
              <p:grpSpPr>
                <a:xfrm rot="5241472">
                  <a:off x="7049030" y="718885"/>
                  <a:ext cx="744379" cy="194113"/>
                  <a:chOff x="3886200" y="6095954"/>
                  <a:chExt cx="3124200" cy="533446"/>
                </a:xfrm>
              </p:grpSpPr>
              <p:sp>
                <p:nvSpPr>
                  <p:cNvPr id="228"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Left-Right Arrow 22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 name="Group 118"/>
              <p:cNvGrpSpPr/>
              <p:nvPr/>
            </p:nvGrpSpPr>
            <p:grpSpPr>
              <a:xfrm rot="466432">
                <a:off x="5753051" y="5604309"/>
                <a:ext cx="450155" cy="796492"/>
                <a:chOff x="7107920" y="443752"/>
                <a:chExt cx="410342" cy="762808"/>
              </a:xfrm>
            </p:grpSpPr>
            <p:grpSp>
              <p:nvGrpSpPr>
                <p:cNvPr id="218" name="Group 63"/>
                <p:cNvGrpSpPr/>
                <p:nvPr/>
              </p:nvGrpSpPr>
              <p:grpSpPr>
                <a:xfrm rot="5201482">
                  <a:off x="6832778" y="737323"/>
                  <a:ext cx="744379" cy="194096"/>
                  <a:chOff x="3886200" y="6096000"/>
                  <a:chExt cx="3124200" cy="533400"/>
                </a:xfrm>
              </p:grpSpPr>
              <p:sp>
                <p:nvSpPr>
                  <p:cNvPr id="223" name="Left-Right Arrow 22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 Arrow 22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 Arrow 22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71"/>
                <p:cNvGrpSpPr/>
                <p:nvPr/>
              </p:nvGrpSpPr>
              <p:grpSpPr>
                <a:xfrm rot="5241472">
                  <a:off x="7049024" y="718894"/>
                  <a:ext cx="744379" cy="194096"/>
                  <a:chOff x="3886200" y="6096000"/>
                  <a:chExt cx="3124200" cy="533400"/>
                </a:xfrm>
              </p:grpSpPr>
              <p:sp>
                <p:nvSpPr>
                  <p:cNvPr id="220"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Left-Right Arrow 22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7" name="Group 206"/>
            <p:cNvGrpSpPr/>
            <p:nvPr/>
          </p:nvGrpSpPr>
          <p:grpSpPr>
            <a:xfrm rot="21077279">
              <a:off x="7467600" y="4191000"/>
              <a:ext cx="266749" cy="1262177"/>
              <a:chOff x="5753051" y="4833823"/>
              <a:chExt cx="495349" cy="1566978"/>
            </a:xfrm>
          </p:grpSpPr>
          <p:grpSp>
            <p:nvGrpSpPr>
              <p:cNvPr id="198" name="Group 118"/>
              <p:cNvGrpSpPr/>
              <p:nvPr/>
            </p:nvGrpSpPr>
            <p:grpSpPr>
              <a:xfrm rot="380276">
                <a:off x="5798245" y="4833823"/>
                <a:ext cx="450155" cy="796492"/>
                <a:chOff x="7107920" y="443752"/>
                <a:chExt cx="410356" cy="762808"/>
              </a:xfrm>
            </p:grpSpPr>
            <p:grpSp>
              <p:nvGrpSpPr>
                <p:cNvPr id="208" name="Group 63"/>
                <p:cNvGrpSpPr/>
                <p:nvPr/>
              </p:nvGrpSpPr>
              <p:grpSpPr>
                <a:xfrm rot="5201482">
                  <a:off x="6832778" y="737323"/>
                  <a:ext cx="744379" cy="194096"/>
                  <a:chOff x="3886200" y="6096000"/>
                  <a:chExt cx="3124200" cy="533400"/>
                </a:xfrm>
              </p:grpSpPr>
              <p:sp>
                <p:nvSpPr>
                  <p:cNvPr id="213" name="Left-Right Arrow 21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 Arrow 21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Left-Right Arrow 21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71"/>
                <p:cNvGrpSpPr/>
                <p:nvPr/>
              </p:nvGrpSpPr>
              <p:grpSpPr>
                <a:xfrm rot="5241472">
                  <a:off x="7049030" y="718885"/>
                  <a:ext cx="744379" cy="194113"/>
                  <a:chOff x="3886200" y="6095954"/>
                  <a:chExt cx="3124200" cy="533446"/>
                </a:xfrm>
              </p:grpSpPr>
              <p:sp>
                <p:nvSpPr>
                  <p:cNvPr id="210"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 Arrow 21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9" name="Group 118"/>
              <p:cNvGrpSpPr/>
              <p:nvPr/>
            </p:nvGrpSpPr>
            <p:grpSpPr>
              <a:xfrm rot="466432">
                <a:off x="5753051" y="5604309"/>
                <a:ext cx="450155" cy="796492"/>
                <a:chOff x="7107920" y="443752"/>
                <a:chExt cx="410342" cy="762808"/>
              </a:xfrm>
            </p:grpSpPr>
            <p:grpSp>
              <p:nvGrpSpPr>
                <p:cNvPr id="200" name="Group 63"/>
                <p:cNvGrpSpPr/>
                <p:nvPr/>
              </p:nvGrpSpPr>
              <p:grpSpPr>
                <a:xfrm rot="5201482">
                  <a:off x="6832778" y="737323"/>
                  <a:ext cx="744379" cy="194096"/>
                  <a:chOff x="3886200" y="6096000"/>
                  <a:chExt cx="3124200" cy="533400"/>
                </a:xfrm>
              </p:grpSpPr>
              <p:sp>
                <p:nvSpPr>
                  <p:cNvPr id="205" name="Left-Right Arrow 20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 Arrow 20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 Arrow 20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71"/>
                <p:cNvGrpSpPr/>
                <p:nvPr/>
              </p:nvGrpSpPr>
              <p:grpSpPr>
                <a:xfrm rot="5241472">
                  <a:off x="7049024" y="718894"/>
                  <a:ext cx="744379" cy="194096"/>
                  <a:chOff x="3886200" y="6096000"/>
                  <a:chExt cx="3124200" cy="533400"/>
                </a:xfrm>
              </p:grpSpPr>
              <p:sp>
                <p:nvSpPr>
                  <p:cNvPr id="202"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Left-Right Arrow 20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8" name="Moon 187"/>
            <p:cNvSpPr/>
            <p:nvPr/>
          </p:nvSpPr>
          <p:spPr>
            <a:xfrm rot="12864855">
              <a:off x="7256869" y="3918570"/>
              <a:ext cx="311937" cy="1508097"/>
            </a:xfrm>
            <a:prstGeom prst="moon">
              <a:avLst>
                <a:gd name="adj" fmla="val 831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35"/>
            <p:cNvGrpSpPr/>
            <p:nvPr/>
          </p:nvGrpSpPr>
          <p:grpSpPr>
            <a:xfrm>
              <a:off x="6853518" y="5060577"/>
              <a:ext cx="228600" cy="228600"/>
              <a:chOff x="7391400" y="685800"/>
              <a:chExt cx="381000" cy="381000"/>
            </a:xfrm>
          </p:grpSpPr>
          <p:sp>
            <p:nvSpPr>
              <p:cNvPr id="196" name="Rectangle 195"/>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249"/>
            <p:cNvGrpSpPr/>
            <p:nvPr/>
          </p:nvGrpSpPr>
          <p:grpSpPr>
            <a:xfrm rot="20783092">
              <a:off x="7673740" y="3978197"/>
              <a:ext cx="191440" cy="479433"/>
              <a:chOff x="7768720" y="990600"/>
              <a:chExt cx="548133" cy="1373642"/>
            </a:xfrm>
          </p:grpSpPr>
          <p:sp>
            <p:nvSpPr>
              <p:cNvPr id="191" name="Moon 190"/>
              <p:cNvSpPr/>
              <p:nvPr/>
            </p:nvSpPr>
            <p:spPr>
              <a:xfrm rot="20619226">
                <a:off x="7932253" y="1173046"/>
                <a:ext cx="384600" cy="1191196"/>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428287">
                <a:off x="7768720" y="1162279"/>
                <a:ext cx="384600" cy="1191196"/>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35"/>
              <p:cNvGrpSpPr/>
              <p:nvPr/>
            </p:nvGrpSpPr>
            <p:grpSpPr>
              <a:xfrm>
                <a:off x="7772400" y="990600"/>
                <a:ext cx="533400" cy="533400"/>
                <a:chOff x="7391400" y="685800"/>
                <a:chExt cx="381000" cy="381000"/>
              </a:xfrm>
            </p:grpSpPr>
            <p:sp>
              <p:nvSpPr>
                <p:cNvPr id="194" name="Rectangle 193"/>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43356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24"/>
                                        </p:tgtEl>
                                        <p:attrNameLst>
                                          <p:attrName>style.visibility</p:attrName>
                                        </p:attrNameLst>
                                      </p:cBhvr>
                                      <p:to>
                                        <p:strVal val="visible"/>
                                      </p:to>
                                    </p:set>
                                    <p:animEffect transition="in" filter="wipe(down)">
                                      <p:cBhvr>
                                        <p:cTn id="9" dur="580">
                                          <p:stCondLst>
                                            <p:cond delay="0"/>
                                          </p:stCondLst>
                                        </p:cTn>
                                        <p:tgtEl>
                                          <p:spTgt spid="124"/>
                                        </p:tgtEl>
                                      </p:cBhvr>
                                    </p:animEffect>
                                    <p:anim calcmode="lin" valueType="num">
                                      <p:cBhvr>
                                        <p:cTn id="10" dur="1822" tmFilter="0,0; 0.14,0.36; 0.43,0.73; 0.71,0.91; 1.0,1.0">
                                          <p:stCondLst>
                                            <p:cond delay="0"/>
                                          </p:stCondLst>
                                        </p:cTn>
                                        <p:tgtEl>
                                          <p:spTgt spid="12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4"/>
                                        </p:tgtEl>
                                        <p:attrNameLst>
                                          <p:attrName>ppt_y</p:attrName>
                                        </p:attrNameLst>
                                      </p:cBhvr>
                                      <p:tavLst>
                                        <p:tav tm="0" fmla="#ppt_y-sin(pi*$)/81">
                                          <p:val>
                                            <p:fltVal val="0"/>
                                          </p:val>
                                        </p:tav>
                                        <p:tav tm="100000">
                                          <p:val>
                                            <p:fltVal val="1"/>
                                          </p:val>
                                        </p:tav>
                                      </p:tavLst>
                                    </p:anim>
                                    <p:animScale>
                                      <p:cBhvr>
                                        <p:cTn id="15" dur="26">
                                          <p:stCondLst>
                                            <p:cond delay="650"/>
                                          </p:stCondLst>
                                        </p:cTn>
                                        <p:tgtEl>
                                          <p:spTgt spid="124"/>
                                        </p:tgtEl>
                                      </p:cBhvr>
                                      <p:to x="100000" y="60000"/>
                                    </p:animScale>
                                    <p:animScale>
                                      <p:cBhvr>
                                        <p:cTn id="16" dur="166" decel="50000">
                                          <p:stCondLst>
                                            <p:cond delay="676"/>
                                          </p:stCondLst>
                                        </p:cTn>
                                        <p:tgtEl>
                                          <p:spTgt spid="124"/>
                                        </p:tgtEl>
                                      </p:cBhvr>
                                      <p:to x="100000" y="100000"/>
                                    </p:animScale>
                                    <p:animScale>
                                      <p:cBhvr>
                                        <p:cTn id="17" dur="26">
                                          <p:stCondLst>
                                            <p:cond delay="1312"/>
                                          </p:stCondLst>
                                        </p:cTn>
                                        <p:tgtEl>
                                          <p:spTgt spid="124"/>
                                        </p:tgtEl>
                                      </p:cBhvr>
                                      <p:to x="100000" y="80000"/>
                                    </p:animScale>
                                    <p:animScale>
                                      <p:cBhvr>
                                        <p:cTn id="18" dur="166" decel="50000">
                                          <p:stCondLst>
                                            <p:cond delay="1338"/>
                                          </p:stCondLst>
                                        </p:cTn>
                                        <p:tgtEl>
                                          <p:spTgt spid="124"/>
                                        </p:tgtEl>
                                      </p:cBhvr>
                                      <p:to x="100000" y="100000"/>
                                    </p:animScale>
                                    <p:animScale>
                                      <p:cBhvr>
                                        <p:cTn id="19" dur="26">
                                          <p:stCondLst>
                                            <p:cond delay="1642"/>
                                          </p:stCondLst>
                                        </p:cTn>
                                        <p:tgtEl>
                                          <p:spTgt spid="124"/>
                                        </p:tgtEl>
                                      </p:cBhvr>
                                      <p:to x="100000" y="90000"/>
                                    </p:animScale>
                                    <p:animScale>
                                      <p:cBhvr>
                                        <p:cTn id="20" dur="166" decel="50000">
                                          <p:stCondLst>
                                            <p:cond delay="1668"/>
                                          </p:stCondLst>
                                        </p:cTn>
                                        <p:tgtEl>
                                          <p:spTgt spid="124"/>
                                        </p:tgtEl>
                                      </p:cBhvr>
                                      <p:to x="100000" y="100000"/>
                                    </p:animScale>
                                    <p:animScale>
                                      <p:cBhvr>
                                        <p:cTn id="21" dur="26">
                                          <p:stCondLst>
                                            <p:cond delay="1808"/>
                                          </p:stCondLst>
                                        </p:cTn>
                                        <p:tgtEl>
                                          <p:spTgt spid="124"/>
                                        </p:tgtEl>
                                      </p:cBhvr>
                                      <p:to x="100000" y="95000"/>
                                    </p:animScale>
                                    <p:animScale>
                                      <p:cBhvr>
                                        <p:cTn id="22" dur="166" decel="50000">
                                          <p:stCondLst>
                                            <p:cond delay="1834"/>
                                          </p:stCondLst>
                                        </p:cTn>
                                        <p:tgtEl>
                                          <p:spTgt spid="12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5109</Words>
  <Application>Microsoft Office PowerPoint</Application>
  <PresentationFormat>Widescreen</PresentationFormat>
  <Paragraphs>467</Paragraphs>
  <Slides>41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Castellar</vt:lpstr>
      <vt:lpstr>Arial</vt:lpstr>
      <vt:lpstr>Calibri Light</vt:lpstr>
      <vt:lpstr>Calibri</vt:lpstr>
      <vt:lpstr>Open Sans</vt:lpstr>
      <vt:lpstr>Arial</vt:lpstr>
      <vt:lpstr>Abadi</vt:lpstr>
      <vt:lpstr>Papyrus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90</cp:revision>
  <dcterms:created xsi:type="dcterms:W3CDTF">2016-05-16T13:36:31Z</dcterms:created>
  <dcterms:modified xsi:type="dcterms:W3CDTF">2020-08-28T23:43:39Z</dcterms:modified>
</cp:coreProperties>
</file>