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82" r:id="rId2"/>
    <p:sldId id="300" r:id="rId3"/>
    <p:sldId id="287" r:id="rId4"/>
    <p:sldId id="288" r:id="rId5"/>
    <p:sldId id="289" r:id="rId6"/>
    <p:sldId id="290" r:id="rId7"/>
    <p:sldId id="291" r:id="rId8"/>
    <p:sldId id="292" r:id="rId9"/>
    <p:sldId id="293" r:id="rId10"/>
    <p:sldId id="303" r:id="rId11"/>
    <p:sldId id="294" r:id="rId12"/>
    <p:sldId id="295" r:id="rId13"/>
    <p:sldId id="296" r:id="rId14"/>
    <p:sldId id="297" r:id="rId15"/>
    <p:sldId id="298" r:id="rId16"/>
    <p:sldId id="304" r:id="rId17"/>
    <p:sldId id="299" r:id="rId18"/>
    <p:sldId id="301" r:id="rId19"/>
    <p:sldId id="306" r:id="rId20"/>
    <p:sldId id="305" r:id="rId21"/>
    <p:sldId id="307" r:id="rId22"/>
    <p:sldId id="308" r:id="rId23"/>
    <p:sldId id="284" r:id="rId24"/>
    <p:sldId id="285" r:id="rId25"/>
    <p:sldId id="302" r:id="rId26"/>
    <p:sldId id="286" r:id="rId27"/>
  </p:sldIdLst>
  <p:sldSz cx="12192000" cy="6858000"/>
  <p:notesSz cx="6858000" cy="9144000"/>
  <p:embeddedFontLst>
    <p:embeddedFont>
      <p:font typeface="Abadi" panose="020B0604020104020204" pitchFamily="34" charset="0"/>
      <p:regular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helvetica" panose="020B0604020202020204" pitchFamily="34" charset="0"/>
      <p:regular r:id="rId36"/>
      <p:bold r:id="rId37"/>
      <p:italic r:id="rId38"/>
      <p:boldItalic r:id="rId39"/>
    </p:embeddedFont>
    <p:embeddedFont>
      <p:font typeface="Open Sans" panose="020B0606030504020204" pitchFamily="34" charset="0"/>
      <p:regular r:id="rId40"/>
      <p:bold r:id="rId41"/>
      <p:italic r:id="rId42"/>
      <p:boldItalic r:id="rId43"/>
    </p:embeddedFont>
    <p:embeddedFont>
      <p:font typeface="Palatino" pitchFamily="2"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BE6EBF-B03E-423D-8BD4-B35BB85D3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89</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rPr>
              <a:t>Preach to the Gentiles</a:t>
            </a:r>
          </a:p>
          <a:p>
            <a:pPr algn="ctr"/>
            <a:r>
              <a:rPr lang="en-US" sz="6000" dirty="0">
                <a:solidFill>
                  <a:schemeClr val="bg1"/>
                </a:solidFill>
              </a:rPr>
              <a:t>Acts 10-11</a:t>
            </a:r>
            <a:endParaRPr lang="en-US" sz="4400" dirty="0">
              <a:solidFill>
                <a:schemeClr val="bg1"/>
              </a:solidFill>
            </a:endParaRPr>
          </a:p>
        </p:txBody>
      </p:sp>
      <p:grpSp>
        <p:nvGrpSpPr>
          <p:cNvPr id="25" name="Group 120"/>
          <p:cNvGrpSpPr/>
          <p:nvPr/>
        </p:nvGrpSpPr>
        <p:grpSpPr>
          <a:xfrm>
            <a:off x="8222954" y="3207491"/>
            <a:ext cx="795099" cy="1634370"/>
            <a:chOff x="3962400" y="685800"/>
            <a:chExt cx="2514600" cy="4930345"/>
          </a:xfrm>
        </p:grpSpPr>
        <p:sp>
          <p:nvSpPr>
            <p:cNvPr id="26" name="Round Diagonal Corner Rectangle 25"/>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4461002" y="744036"/>
              <a:ext cx="1648917" cy="1909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33"/>
            <p:cNvGrpSpPr/>
            <p:nvPr/>
          </p:nvGrpSpPr>
          <p:grpSpPr>
            <a:xfrm rot="2754858">
              <a:off x="4727425" y="4901111"/>
              <a:ext cx="483355" cy="946713"/>
              <a:chOff x="1676400" y="2133600"/>
              <a:chExt cx="1447800" cy="2088845"/>
            </a:xfrm>
          </p:grpSpPr>
          <p:sp>
            <p:nvSpPr>
              <p:cNvPr id="49" name="Oval 4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45"/>
            <p:cNvGrpSpPr/>
            <p:nvPr/>
          </p:nvGrpSpPr>
          <p:grpSpPr>
            <a:xfrm rot="18845142" flipH="1">
              <a:off x="5215780" y="4792556"/>
              <a:ext cx="525679" cy="955158"/>
              <a:chOff x="1676400" y="2133600"/>
              <a:chExt cx="1447800" cy="2088845"/>
            </a:xfrm>
          </p:grpSpPr>
          <p:sp>
            <p:nvSpPr>
              <p:cNvPr id="46" name="Oval 45"/>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49"/>
            <p:cNvGrpSpPr/>
            <p:nvPr/>
          </p:nvGrpSpPr>
          <p:grpSpPr>
            <a:xfrm>
              <a:off x="4082143" y="2546274"/>
              <a:ext cx="2394857" cy="2681378"/>
              <a:chOff x="4419600" y="2060454"/>
              <a:chExt cx="3045502" cy="4187946"/>
            </a:xfrm>
          </p:grpSpPr>
          <p:sp>
            <p:nvSpPr>
              <p:cNvPr id="37" name="Oval 36"/>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ound Diagonal Corner Rectangle 31"/>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Diagonal Corner Rectangle 32"/>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 Diagonal Corner Rectangle 33"/>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4924269" y="2175277"/>
              <a:ext cx="507513" cy="2428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962400" y="1151957"/>
              <a:ext cx="2394857" cy="21451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287"/>
          <p:cNvGrpSpPr/>
          <p:nvPr/>
        </p:nvGrpSpPr>
        <p:grpSpPr>
          <a:xfrm>
            <a:off x="7227145" y="4267935"/>
            <a:ext cx="2941433" cy="2031921"/>
            <a:chOff x="2667000" y="3352800"/>
            <a:chExt cx="5074170" cy="3505200"/>
          </a:xfrm>
        </p:grpSpPr>
        <p:grpSp>
          <p:nvGrpSpPr>
            <p:cNvPr id="53" name="Group 59"/>
            <p:cNvGrpSpPr/>
            <p:nvPr/>
          </p:nvGrpSpPr>
          <p:grpSpPr>
            <a:xfrm>
              <a:off x="2667000" y="3352800"/>
              <a:ext cx="5074170" cy="3505200"/>
              <a:chOff x="3231630" y="2133600"/>
              <a:chExt cx="1842541" cy="1737610"/>
            </a:xfrm>
          </p:grpSpPr>
          <p:sp>
            <p:nvSpPr>
              <p:cNvPr id="59" name="Rounded Rectangle 12"/>
              <p:cNvSpPr/>
              <p:nvPr/>
            </p:nvSpPr>
            <p:spPr>
              <a:xfrm>
                <a:off x="32766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5"/>
              <p:cNvSpPr/>
              <p:nvPr/>
            </p:nvSpPr>
            <p:spPr>
              <a:xfrm>
                <a:off x="37338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16"/>
              <p:cNvSpPr/>
              <p:nvPr/>
            </p:nvSpPr>
            <p:spPr>
              <a:xfrm>
                <a:off x="41910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17"/>
              <p:cNvSpPr/>
              <p:nvPr/>
            </p:nvSpPr>
            <p:spPr>
              <a:xfrm>
                <a:off x="46482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10"/>
              <p:cNvSpPr/>
              <p:nvPr/>
            </p:nvSpPr>
            <p:spPr>
              <a:xfrm>
                <a:off x="3231630" y="2635770"/>
                <a:ext cx="1828800" cy="1219200"/>
              </a:xfrm>
              <a:prstGeom prst="roundRect">
                <a:avLst>
                  <a:gd name="adj" fmla="val 8134"/>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18"/>
              <p:cNvSpPr/>
              <p:nvPr/>
            </p:nvSpPr>
            <p:spPr>
              <a:xfrm>
                <a:off x="3245371" y="2133600"/>
                <a:ext cx="1828800" cy="299804"/>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9"/>
              <p:cNvGrpSpPr/>
              <p:nvPr/>
            </p:nvGrpSpPr>
            <p:grpSpPr>
              <a:xfrm>
                <a:off x="3733800" y="2819400"/>
                <a:ext cx="898161" cy="1051810"/>
                <a:chOff x="1752600" y="1600200"/>
                <a:chExt cx="1905000" cy="2895600"/>
              </a:xfrm>
            </p:grpSpPr>
            <p:sp>
              <p:nvSpPr>
                <p:cNvPr id="66" name="Flowchart: Delay 7"/>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elay 8"/>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 name="Group 79"/>
            <p:cNvGrpSpPr/>
            <p:nvPr/>
          </p:nvGrpSpPr>
          <p:grpSpPr>
            <a:xfrm>
              <a:off x="2743200" y="3429000"/>
              <a:ext cx="4648200" cy="457200"/>
              <a:chOff x="4038600" y="287312"/>
              <a:chExt cx="5102902" cy="474688"/>
            </a:xfrm>
          </p:grpSpPr>
          <p:sp>
            <p:nvSpPr>
              <p:cNvPr id="55" name="Quad Arrow Callout 54"/>
              <p:cNvSpPr/>
              <p:nvPr/>
            </p:nvSpPr>
            <p:spPr>
              <a:xfrm>
                <a:off x="40386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Callout 55"/>
              <p:cNvSpPr/>
              <p:nvPr/>
            </p:nvSpPr>
            <p:spPr>
              <a:xfrm>
                <a:off x="52578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Callout 56"/>
              <p:cNvSpPr/>
              <p:nvPr/>
            </p:nvSpPr>
            <p:spPr>
              <a:xfrm>
                <a:off x="6551951" y="296056"/>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Callout 57"/>
              <p:cNvSpPr/>
              <p:nvPr/>
            </p:nvSpPr>
            <p:spPr>
              <a:xfrm>
                <a:off x="7846102" y="287312"/>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8" name="Group 84"/>
          <p:cNvGrpSpPr/>
          <p:nvPr/>
        </p:nvGrpSpPr>
        <p:grpSpPr>
          <a:xfrm>
            <a:off x="9708916" y="3877244"/>
            <a:ext cx="974277" cy="2385299"/>
            <a:chOff x="1747738" y="1143000"/>
            <a:chExt cx="2675816" cy="5410200"/>
          </a:xfrm>
        </p:grpSpPr>
        <p:sp>
          <p:nvSpPr>
            <p:cNvPr id="69" name="Wave 68"/>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Wave 69"/>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2"/>
            <p:cNvGrpSpPr/>
            <p:nvPr/>
          </p:nvGrpSpPr>
          <p:grpSpPr>
            <a:xfrm>
              <a:off x="2468899" y="3115235"/>
              <a:ext cx="1004332" cy="932329"/>
              <a:chOff x="3253121" y="1066802"/>
              <a:chExt cx="2384351" cy="1922552"/>
            </a:xfrm>
            <a:solidFill>
              <a:schemeClr val="bg2">
                <a:lumMod val="50000"/>
              </a:schemeClr>
            </a:solidFill>
          </p:grpSpPr>
          <p:sp>
            <p:nvSpPr>
              <p:cNvPr id="117" name="Teardrop 116"/>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11"/>
            <p:cNvGrpSpPr/>
            <p:nvPr/>
          </p:nvGrpSpPr>
          <p:grpSpPr>
            <a:xfrm rot="3249924">
              <a:off x="1735936" y="2283796"/>
              <a:ext cx="1118259" cy="1094656"/>
              <a:chOff x="3253123" y="1066800"/>
              <a:chExt cx="2384352" cy="1922552"/>
            </a:xfrm>
          </p:grpSpPr>
          <p:sp>
            <p:nvSpPr>
              <p:cNvPr id="109" name="Teardrop 10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oon 10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22"/>
            <p:cNvGrpSpPr/>
            <p:nvPr/>
          </p:nvGrpSpPr>
          <p:grpSpPr>
            <a:xfrm rot="5400000">
              <a:off x="2045598" y="1154802"/>
              <a:ext cx="1118259" cy="1094656"/>
              <a:chOff x="3253123" y="1066800"/>
              <a:chExt cx="2384352" cy="1922552"/>
            </a:xfrm>
          </p:grpSpPr>
          <p:sp>
            <p:nvSpPr>
              <p:cNvPr id="101" name="Teardrop 10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31"/>
            <p:cNvGrpSpPr/>
            <p:nvPr/>
          </p:nvGrpSpPr>
          <p:grpSpPr>
            <a:xfrm rot="18371763">
              <a:off x="3184558" y="1293913"/>
              <a:ext cx="1118259" cy="1094656"/>
              <a:chOff x="3253123" y="1066800"/>
              <a:chExt cx="2384352" cy="1922552"/>
            </a:xfrm>
          </p:grpSpPr>
          <p:sp>
            <p:nvSpPr>
              <p:cNvPr id="93" name="Teardrop 9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40"/>
            <p:cNvGrpSpPr/>
            <p:nvPr/>
          </p:nvGrpSpPr>
          <p:grpSpPr>
            <a:xfrm rot="19164313">
              <a:off x="3150199" y="2320851"/>
              <a:ext cx="1273355" cy="1253498"/>
              <a:chOff x="3253123" y="1066800"/>
              <a:chExt cx="2384352" cy="1922552"/>
            </a:xfrm>
          </p:grpSpPr>
          <p:sp>
            <p:nvSpPr>
              <p:cNvPr id="85" name="Teardrop 8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49"/>
            <p:cNvGrpSpPr/>
            <p:nvPr/>
          </p:nvGrpSpPr>
          <p:grpSpPr>
            <a:xfrm rot="1063382">
              <a:off x="2473119" y="2046587"/>
              <a:ext cx="1069843" cy="895533"/>
              <a:chOff x="3253123" y="1066800"/>
              <a:chExt cx="2384352" cy="1922552"/>
            </a:xfrm>
          </p:grpSpPr>
          <p:sp>
            <p:nvSpPr>
              <p:cNvPr id="77" name="Teardrop 7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5" name="Cloud 124"/>
          <p:cNvSpPr/>
          <p:nvPr/>
        </p:nvSpPr>
        <p:spPr>
          <a:xfrm rot="1942236">
            <a:off x="4377304" y="3195457"/>
            <a:ext cx="1060133" cy="1060133"/>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oud 125"/>
          <p:cNvSpPr/>
          <p:nvPr/>
        </p:nvSpPr>
        <p:spPr>
          <a:xfrm>
            <a:off x="4836161" y="2682081"/>
            <a:ext cx="2031921" cy="1015961"/>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289"/>
          <p:cNvGrpSpPr/>
          <p:nvPr/>
        </p:nvGrpSpPr>
        <p:grpSpPr>
          <a:xfrm>
            <a:off x="5019280" y="3040877"/>
            <a:ext cx="1463993" cy="1280994"/>
            <a:chOff x="2057400" y="1066800"/>
            <a:chExt cx="4876800" cy="4267200"/>
          </a:xfrm>
        </p:grpSpPr>
        <p:grpSp>
          <p:nvGrpSpPr>
            <p:cNvPr id="128" name="Group 15"/>
            <p:cNvGrpSpPr/>
            <p:nvPr/>
          </p:nvGrpSpPr>
          <p:grpSpPr>
            <a:xfrm rot="21323701">
              <a:off x="4650545" y="1986801"/>
              <a:ext cx="2119859" cy="2041874"/>
              <a:chOff x="5357511" y="1828800"/>
              <a:chExt cx="3034578" cy="2438400"/>
            </a:xfrm>
          </p:grpSpPr>
          <p:sp>
            <p:nvSpPr>
              <p:cNvPr id="166" name="Heart 165"/>
              <p:cNvSpPr/>
              <p:nvPr/>
            </p:nvSpPr>
            <p:spPr>
              <a:xfrm rot="16670086">
                <a:off x="5162322" y="2044385"/>
                <a:ext cx="1573496" cy="1183118"/>
              </a:xfrm>
              <a:prstGeom prst="hear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Heart 166"/>
              <p:cNvSpPr/>
              <p:nvPr/>
            </p:nvSpPr>
            <p:spPr>
              <a:xfrm rot="4718431">
                <a:off x="7013782" y="2097257"/>
                <a:ext cx="1573496" cy="1183118"/>
              </a:xfrm>
              <a:prstGeom prst="hear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934635" y="1828800"/>
                <a:ext cx="1828800" cy="24384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6450105" y="3110752"/>
                <a:ext cx="914400" cy="1066800"/>
              </a:xfrm>
              <a:prstGeom prst="ellipse">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Diamond 169"/>
              <p:cNvSpPr/>
              <p:nvPr/>
            </p:nvSpPr>
            <p:spPr>
              <a:xfrm>
                <a:off x="6732495" y="2514600"/>
                <a:ext cx="322729" cy="60511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1" name="Group 11"/>
              <p:cNvGrpSpPr/>
              <p:nvPr/>
            </p:nvGrpSpPr>
            <p:grpSpPr>
              <a:xfrm>
                <a:off x="6970061" y="2106707"/>
                <a:ext cx="398928" cy="430305"/>
                <a:chOff x="6970060" y="2106707"/>
                <a:chExt cx="461681" cy="573740"/>
              </a:xfrm>
            </p:grpSpPr>
            <p:sp>
              <p:nvSpPr>
                <p:cNvPr id="175" name="Oval 8"/>
                <p:cNvSpPr/>
                <p:nvPr/>
              </p:nvSpPr>
              <p:spPr>
                <a:xfrm>
                  <a:off x="6970060" y="2106707"/>
                  <a:ext cx="461681" cy="573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37"/>
                <p:cNvSpPr/>
                <p:nvPr/>
              </p:nvSpPr>
              <p:spPr>
                <a:xfrm>
                  <a:off x="7104530" y="2330824"/>
                  <a:ext cx="210669" cy="2868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2"/>
              <p:cNvGrpSpPr/>
              <p:nvPr/>
            </p:nvGrpSpPr>
            <p:grpSpPr>
              <a:xfrm>
                <a:off x="6400800" y="2106706"/>
                <a:ext cx="398928" cy="430305"/>
                <a:chOff x="6970060" y="2106707"/>
                <a:chExt cx="461681" cy="573740"/>
              </a:xfrm>
            </p:grpSpPr>
            <p:sp>
              <p:nvSpPr>
                <p:cNvPr id="173" name="Oval 172"/>
                <p:cNvSpPr/>
                <p:nvPr/>
              </p:nvSpPr>
              <p:spPr>
                <a:xfrm>
                  <a:off x="6970060" y="2106707"/>
                  <a:ext cx="461681" cy="573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104530" y="2330824"/>
                  <a:ext cx="210669" cy="2868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78"/>
            <p:cNvGrpSpPr/>
            <p:nvPr/>
          </p:nvGrpSpPr>
          <p:grpSpPr>
            <a:xfrm>
              <a:off x="2133600" y="1066800"/>
              <a:ext cx="3097139" cy="3374000"/>
              <a:chOff x="331861" y="3179200"/>
              <a:chExt cx="1963661" cy="2688888"/>
            </a:xfrm>
          </p:grpSpPr>
          <p:sp>
            <p:nvSpPr>
              <p:cNvPr id="143" name="Oval 3"/>
              <p:cNvSpPr/>
              <p:nvPr/>
            </p:nvSpPr>
            <p:spPr>
              <a:xfrm>
                <a:off x="531094" y="4266182"/>
                <a:ext cx="1590004" cy="160190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Delay 4"/>
              <p:cNvSpPr/>
              <p:nvPr/>
            </p:nvSpPr>
            <p:spPr>
              <a:xfrm rot="16200000">
                <a:off x="822266" y="5459658"/>
                <a:ext cx="308059" cy="508801"/>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5"/>
              <p:cNvSpPr/>
              <p:nvPr/>
            </p:nvSpPr>
            <p:spPr>
              <a:xfrm rot="7650048" flipH="1" flipV="1">
                <a:off x="625722" y="3248955"/>
                <a:ext cx="609600" cy="914516"/>
              </a:xfrm>
              <a:prstGeom prst="moon">
                <a:avLst>
                  <a:gd name="adj" fmla="val 59340"/>
                </a:avLst>
              </a:prstGeom>
              <a:solidFill>
                <a:srgbClr val="D2A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6"/>
              <p:cNvSpPr/>
              <p:nvPr/>
            </p:nvSpPr>
            <p:spPr>
              <a:xfrm rot="13350327" flipV="1">
                <a:off x="1490436" y="3179200"/>
                <a:ext cx="609600" cy="990600"/>
              </a:xfrm>
              <a:prstGeom prst="moon">
                <a:avLst>
                  <a:gd name="adj" fmla="val 59783"/>
                </a:avLst>
              </a:prstGeom>
              <a:solidFill>
                <a:srgbClr val="D2A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7"/>
              <p:cNvSpPr/>
              <p:nvPr/>
            </p:nvSpPr>
            <p:spPr>
              <a:xfrm>
                <a:off x="759695" y="3810689"/>
                <a:ext cx="1143000" cy="149303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Delay 8"/>
              <p:cNvSpPr/>
              <p:nvPr/>
            </p:nvSpPr>
            <p:spPr>
              <a:xfrm rot="16200000">
                <a:off x="1521867" y="5459658"/>
                <a:ext cx="308059" cy="508801"/>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lowchart: Merge 9"/>
              <p:cNvSpPr/>
              <p:nvPr/>
            </p:nvSpPr>
            <p:spPr>
              <a:xfrm rot="10800000" flipH="1">
                <a:off x="912695" y="5621641"/>
                <a:ext cx="152640" cy="246447"/>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Merge 10"/>
              <p:cNvSpPr/>
              <p:nvPr/>
            </p:nvSpPr>
            <p:spPr>
              <a:xfrm rot="10800000" flipH="1">
                <a:off x="1612297" y="5621641"/>
                <a:ext cx="152640" cy="246447"/>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Pie 11"/>
              <p:cNvSpPr/>
              <p:nvPr/>
            </p:nvSpPr>
            <p:spPr>
              <a:xfrm rot="6789281">
                <a:off x="740790" y="3621868"/>
                <a:ext cx="383803" cy="1201662"/>
              </a:xfrm>
              <a:prstGeom prst="pie">
                <a:avLst>
                  <a:gd name="adj1" fmla="val 0"/>
                  <a:gd name="adj2" fmla="val 940393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2" name="Oval 12"/>
              <p:cNvSpPr/>
              <p:nvPr/>
            </p:nvSpPr>
            <p:spPr>
              <a:xfrm>
                <a:off x="976295" y="4389406"/>
                <a:ext cx="381601" cy="3696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3"/>
              <p:cNvSpPr/>
              <p:nvPr/>
            </p:nvSpPr>
            <p:spPr>
              <a:xfrm>
                <a:off x="1357896" y="4389406"/>
                <a:ext cx="381601" cy="3696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4"/>
              <p:cNvSpPr/>
              <p:nvPr/>
            </p:nvSpPr>
            <p:spPr>
              <a:xfrm>
                <a:off x="1103495" y="4512629"/>
                <a:ext cx="190800" cy="184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
              <p:cNvSpPr/>
              <p:nvPr/>
            </p:nvSpPr>
            <p:spPr>
              <a:xfrm>
                <a:off x="1421496" y="4512629"/>
                <a:ext cx="190800" cy="184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6"/>
              <p:cNvSpPr/>
              <p:nvPr/>
            </p:nvSpPr>
            <p:spPr>
              <a:xfrm>
                <a:off x="911613" y="4801288"/>
                <a:ext cx="773002" cy="762000"/>
              </a:xfrm>
              <a:prstGeom prst="ellipse">
                <a:avLst/>
              </a:prstGeom>
              <a:solidFill>
                <a:srgbClr val="C59D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7"/>
              <p:cNvSpPr/>
              <p:nvPr/>
            </p:nvSpPr>
            <p:spPr>
              <a:xfrm rot="16200000">
                <a:off x="1216894" y="5106088"/>
                <a:ext cx="152400" cy="457200"/>
              </a:xfrm>
              <a:prstGeom prst="moon">
                <a:avLst>
                  <a:gd name="adj" fmla="val 2142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Pie 18"/>
              <p:cNvSpPr/>
              <p:nvPr/>
            </p:nvSpPr>
            <p:spPr>
              <a:xfrm rot="14810719" flipH="1">
                <a:off x="1502789" y="3621868"/>
                <a:ext cx="383803" cy="1201662"/>
              </a:xfrm>
              <a:prstGeom prst="pie">
                <a:avLst>
                  <a:gd name="adj1" fmla="val 0"/>
                  <a:gd name="adj2" fmla="val 940393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9"/>
              <p:cNvSpPr/>
              <p:nvPr/>
            </p:nvSpPr>
            <p:spPr>
              <a:xfrm>
                <a:off x="838200" y="3962400"/>
                <a:ext cx="990600" cy="3810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20"/>
              <p:cNvSpPr/>
              <p:nvPr/>
            </p:nvSpPr>
            <p:spPr>
              <a:xfrm>
                <a:off x="914400" y="3733800"/>
                <a:ext cx="762000" cy="228600"/>
              </a:xfrm>
              <a:prstGeom prst="roundRect">
                <a:avLst/>
              </a:prstGeom>
              <a:solidFill>
                <a:srgbClr val="D2A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21"/>
              <p:cNvSpPr/>
              <p:nvPr/>
            </p:nvSpPr>
            <p:spPr>
              <a:xfrm>
                <a:off x="1524000" y="3733800"/>
                <a:ext cx="304800" cy="228600"/>
              </a:xfrm>
              <a:prstGeom prst="ellipse">
                <a:avLst/>
              </a:prstGeom>
              <a:solidFill>
                <a:srgbClr val="D2A000"/>
              </a:solidFill>
              <a:ln>
                <a:solidFill>
                  <a:srgbClr val="D2A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22"/>
              <p:cNvSpPr/>
              <p:nvPr/>
            </p:nvSpPr>
            <p:spPr>
              <a:xfrm>
                <a:off x="838200" y="3733800"/>
                <a:ext cx="228600" cy="228600"/>
              </a:xfrm>
              <a:prstGeom prst="ellipse">
                <a:avLst/>
              </a:prstGeom>
              <a:solidFill>
                <a:srgbClr val="D2A000"/>
              </a:solidFill>
              <a:ln>
                <a:solidFill>
                  <a:srgbClr val="D2A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77"/>
              <p:cNvGrpSpPr/>
              <p:nvPr/>
            </p:nvGrpSpPr>
            <p:grpSpPr>
              <a:xfrm>
                <a:off x="1143000" y="4953000"/>
                <a:ext cx="349880" cy="293904"/>
                <a:chOff x="3002920" y="4811496"/>
                <a:chExt cx="389861" cy="381435"/>
              </a:xfrm>
            </p:grpSpPr>
            <p:pic>
              <p:nvPicPr>
                <p:cNvPr id="164" name="Picture 4" descr="C:\Users\lblau\AppData\Local\Microsoft\Windows\Temporary Internet Files\Content.IE5\C6JM9XWA\MC900052893[1].wmf"/>
                <p:cNvPicPr>
                  <a:picLocks noChangeAspect="1" noChangeArrowheads="1"/>
                </p:cNvPicPr>
                <p:nvPr/>
              </p:nvPicPr>
              <p:blipFill>
                <a:blip r:embed="rId3" cstate="print"/>
                <a:srcRect l="51230" t="-16404" r="-2459"/>
                <a:stretch>
                  <a:fillRect/>
                </a:stretch>
              </p:blipFill>
              <p:spPr bwMode="auto">
                <a:xfrm rot="584742" flipV="1">
                  <a:off x="3231521" y="4811496"/>
                  <a:ext cx="161260" cy="381434"/>
                </a:xfrm>
                <a:prstGeom prst="rect">
                  <a:avLst/>
                </a:prstGeom>
                <a:noFill/>
              </p:spPr>
            </p:pic>
            <p:pic>
              <p:nvPicPr>
                <p:cNvPr id="165" name="Picture 4" descr="C:\Users\lblau\AppData\Local\Microsoft\Windows\Temporary Internet Files\Content.IE5\C6JM9XWA\MC900052893[1].wmf"/>
                <p:cNvPicPr>
                  <a:picLocks noChangeAspect="1" noChangeArrowheads="1"/>
                </p:cNvPicPr>
                <p:nvPr/>
              </p:nvPicPr>
              <p:blipFill>
                <a:blip r:embed="rId3" cstate="print"/>
                <a:srcRect l="51230" t="-16404" r="-2459"/>
                <a:stretch>
                  <a:fillRect/>
                </a:stretch>
              </p:blipFill>
              <p:spPr bwMode="auto">
                <a:xfrm rot="21015258" flipH="1" flipV="1">
                  <a:off x="3002920" y="4811497"/>
                  <a:ext cx="161260" cy="381434"/>
                </a:xfrm>
                <a:prstGeom prst="rect">
                  <a:avLst/>
                </a:prstGeom>
                <a:noFill/>
              </p:spPr>
            </p:pic>
          </p:grpSp>
        </p:grpSp>
        <p:sp>
          <p:nvSpPr>
            <p:cNvPr id="130" name="Moon 129"/>
            <p:cNvSpPr/>
            <p:nvPr/>
          </p:nvSpPr>
          <p:spPr>
            <a:xfrm rot="16200000">
              <a:off x="3390900" y="1790700"/>
              <a:ext cx="2209800" cy="4876800"/>
            </a:xfrm>
            <a:prstGeom prst="moon">
              <a:avLst>
                <a:gd name="adj" fmla="val 7645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36"/>
            <p:cNvGrpSpPr/>
            <p:nvPr/>
          </p:nvGrpSpPr>
          <p:grpSpPr>
            <a:xfrm>
              <a:off x="4648200" y="2667000"/>
              <a:ext cx="1166705" cy="1524000"/>
              <a:chOff x="1676399" y="542274"/>
              <a:chExt cx="5328348" cy="5453816"/>
            </a:xfrm>
          </p:grpSpPr>
          <p:sp>
            <p:nvSpPr>
              <p:cNvPr id="132" name="Chord 131"/>
              <p:cNvSpPr/>
              <p:nvPr/>
            </p:nvSpPr>
            <p:spPr>
              <a:xfrm>
                <a:off x="2514600" y="2362200"/>
                <a:ext cx="2133600" cy="30480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hord 132"/>
              <p:cNvSpPr/>
              <p:nvPr/>
            </p:nvSpPr>
            <p:spPr>
              <a:xfrm rot="19233354" flipH="1">
                <a:off x="3493803" y="1919745"/>
                <a:ext cx="2133600" cy="30480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rot="20149031">
                <a:off x="3284985" y="1713378"/>
                <a:ext cx="1295400" cy="3581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Lightning Bolt 134"/>
              <p:cNvSpPr/>
              <p:nvPr/>
            </p:nvSpPr>
            <p:spPr>
              <a:xfrm rot="19736718">
                <a:off x="4871147" y="271072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Lightning Bolt 135"/>
              <p:cNvSpPr/>
              <p:nvPr/>
            </p:nvSpPr>
            <p:spPr>
              <a:xfrm rot="18076868">
                <a:off x="4871146" y="210112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ightning Bolt 136"/>
              <p:cNvSpPr/>
              <p:nvPr/>
            </p:nvSpPr>
            <p:spPr>
              <a:xfrm rot="17550233">
                <a:off x="3930350" y="1645615"/>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Lightning Bolt 137"/>
              <p:cNvSpPr/>
              <p:nvPr/>
            </p:nvSpPr>
            <p:spPr>
              <a:xfrm rot="5185817">
                <a:off x="1779223" y="405299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ightning Bolt 138"/>
              <p:cNvSpPr/>
              <p:nvPr/>
            </p:nvSpPr>
            <p:spPr>
              <a:xfrm rot="6005270">
                <a:off x="1670746" y="3167919"/>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ightning Bolt 139"/>
              <p:cNvSpPr/>
              <p:nvPr/>
            </p:nvSpPr>
            <p:spPr>
              <a:xfrm rot="6792321">
                <a:off x="1759155" y="2430681"/>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a:off x="1676399" y="1312410"/>
                <a:ext cx="1501515" cy="861164"/>
              </a:xfrm>
              <a:custGeom>
                <a:avLst/>
                <a:gdLst>
                  <a:gd name="connsiteX0" fmla="*/ 2090934 w 2090934"/>
                  <a:gd name="connsiteY0" fmla="*/ 1199213 h 1199213"/>
                  <a:gd name="connsiteX1" fmla="*/ 2075944 w 2090934"/>
                  <a:gd name="connsiteY1" fmla="*/ 1019331 h 1199213"/>
                  <a:gd name="connsiteX2" fmla="*/ 2045963 w 2090934"/>
                  <a:gd name="connsiteY2" fmla="*/ 869429 h 1199213"/>
                  <a:gd name="connsiteX3" fmla="*/ 2030973 w 2090934"/>
                  <a:gd name="connsiteY3" fmla="*/ 824459 h 1199213"/>
                  <a:gd name="connsiteX4" fmla="*/ 2000993 w 2090934"/>
                  <a:gd name="connsiteY4" fmla="*/ 794478 h 1199213"/>
                  <a:gd name="connsiteX5" fmla="*/ 1971012 w 2090934"/>
                  <a:gd name="connsiteY5" fmla="*/ 719528 h 1199213"/>
                  <a:gd name="connsiteX6" fmla="*/ 1956022 w 2090934"/>
                  <a:gd name="connsiteY6" fmla="*/ 674557 h 1199213"/>
                  <a:gd name="connsiteX7" fmla="*/ 1911052 w 2090934"/>
                  <a:gd name="connsiteY7" fmla="*/ 614596 h 1199213"/>
                  <a:gd name="connsiteX8" fmla="*/ 1821111 w 2090934"/>
                  <a:gd name="connsiteY8" fmla="*/ 479685 h 1199213"/>
                  <a:gd name="connsiteX9" fmla="*/ 1776140 w 2090934"/>
                  <a:gd name="connsiteY9" fmla="*/ 434714 h 1199213"/>
                  <a:gd name="connsiteX10" fmla="*/ 1656219 w 2090934"/>
                  <a:gd name="connsiteY10" fmla="*/ 299803 h 1199213"/>
                  <a:gd name="connsiteX11" fmla="*/ 1581268 w 2090934"/>
                  <a:gd name="connsiteY11" fmla="*/ 224852 h 1199213"/>
                  <a:gd name="connsiteX12" fmla="*/ 1476337 w 2090934"/>
                  <a:gd name="connsiteY12" fmla="*/ 164891 h 1199213"/>
                  <a:gd name="connsiteX13" fmla="*/ 1401386 w 2090934"/>
                  <a:gd name="connsiteY13" fmla="*/ 134911 h 1199213"/>
                  <a:gd name="connsiteX14" fmla="*/ 1326435 w 2090934"/>
                  <a:gd name="connsiteY14" fmla="*/ 89941 h 1199213"/>
                  <a:gd name="connsiteX15" fmla="*/ 1281465 w 2090934"/>
                  <a:gd name="connsiteY15" fmla="*/ 74950 h 1199213"/>
                  <a:gd name="connsiteX16" fmla="*/ 1161544 w 2090934"/>
                  <a:gd name="connsiteY16" fmla="*/ 44970 h 1199213"/>
                  <a:gd name="connsiteX17" fmla="*/ 981662 w 2090934"/>
                  <a:gd name="connsiteY17" fmla="*/ 14990 h 1199213"/>
                  <a:gd name="connsiteX18" fmla="*/ 771799 w 2090934"/>
                  <a:gd name="connsiteY18" fmla="*/ 0 h 1199213"/>
                  <a:gd name="connsiteX19" fmla="*/ 606908 w 2090934"/>
                  <a:gd name="connsiteY19" fmla="*/ 14990 h 1199213"/>
                  <a:gd name="connsiteX20" fmla="*/ 427026 w 2090934"/>
                  <a:gd name="connsiteY20" fmla="*/ 59960 h 1199213"/>
                  <a:gd name="connsiteX21" fmla="*/ 262134 w 2090934"/>
                  <a:gd name="connsiteY21" fmla="*/ 104931 h 1199213"/>
                  <a:gd name="connsiteX22" fmla="*/ 157203 w 2090934"/>
                  <a:gd name="connsiteY22" fmla="*/ 149901 h 1199213"/>
                  <a:gd name="connsiteX23" fmla="*/ 127222 w 2090934"/>
                  <a:gd name="connsiteY23" fmla="*/ 179882 h 1199213"/>
                  <a:gd name="connsiteX24" fmla="*/ 67262 w 2090934"/>
                  <a:gd name="connsiteY24" fmla="*/ 284813 h 1199213"/>
                  <a:gd name="connsiteX25" fmla="*/ 22291 w 2090934"/>
                  <a:gd name="connsiteY25" fmla="*/ 449705 h 1199213"/>
                  <a:gd name="connsiteX26" fmla="*/ 82252 w 2090934"/>
                  <a:gd name="connsiteY26" fmla="*/ 719528 h 1199213"/>
                  <a:gd name="connsiteX27" fmla="*/ 127222 w 2090934"/>
                  <a:gd name="connsiteY27" fmla="*/ 734518 h 1199213"/>
                  <a:gd name="connsiteX28" fmla="*/ 217163 w 2090934"/>
                  <a:gd name="connsiteY28" fmla="*/ 719528 h 1199213"/>
                  <a:gd name="connsiteX29" fmla="*/ 247144 w 2090934"/>
                  <a:gd name="connsiteY29" fmla="*/ 674557 h 1199213"/>
                  <a:gd name="connsiteX30" fmla="*/ 277124 w 2090934"/>
                  <a:gd name="connsiteY30" fmla="*/ 464695 h 11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0934" h="1199213">
                    <a:moveTo>
                      <a:pt x="2090934" y="1199213"/>
                    </a:moveTo>
                    <a:cubicBezTo>
                      <a:pt x="2085937" y="1139252"/>
                      <a:pt x="2084074" y="1078948"/>
                      <a:pt x="2075944" y="1019331"/>
                    </a:cubicBezTo>
                    <a:cubicBezTo>
                      <a:pt x="2069059" y="968841"/>
                      <a:pt x="2062077" y="917771"/>
                      <a:pt x="2045963" y="869429"/>
                    </a:cubicBezTo>
                    <a:cubicBezTo>
                      <a:pt x="2040966" y="854439"/>
                      <a:pt x="2039102" y="838008"/>
                      <a:pt x="2030973" y="824459"/>
                    </a:cubicBezTo>
                    <a:cubicBezTo>
                      <a:pt x="2023702" y="812340"/>
                      <a:pt x="2010986" y="804472"/>
                      <a:pt x="2000993" y="794478"/>
                    </a:cubicBezTo>
                    <a:cubicBezTo>
                      <a:pt x="1990999" y="769495"/>
                      <a:pt x="1980460" y="744723"/>
                      <a:pt x="1971012" y="719528"/>
                    </a:cubicBezTo>
                    <a:cubicBezTo>
                      <a:pt x="1965464" y="704733"/>
                      <a:pt x="1963861" y="688276"/>
                      <a:pt x="1956022" y="674557"/>
                    </a:cubicBezTo>
                    <a:cubicBezTo>
                      <a:pt x="1943627" y="652865"/>
                      <a:pt x="1925273" y="635137"/>
                      <a:pt x="1911052" y="614596"/>
                    </a:cubicBezTo>
                    <a:cubicBezTo>
                      <a:pt x="1880288" y="570158"/>
                      <a:pt x="1859328" y="517902"/>
                      <a:pt x="1821111" y="479685"/>
                    </a:cubicBezTo>
                    <a:cubicBezTo>
                      <a:pt x="1806121" y="464695"/>
                      <a:pt x="1789155" y="451448"/>
                      <a:pt x="1776140" y="434714"/>
                    </a:cubicBezTo>
                    <a:cubicBezTo>
                      <a:pt x="1617641" y="230929"/>
                      <a:pt x="1803721" y="430915"/>
                      <a:pt x="1656219" y="299803"/>
                    </a:cubicBezTo>
                    <a:cubicBezTo>
                      <a:pt x="1629811" y="276330"/>
                      <a:pt x="1610666" y="244451"/>
                      <a:pt x="1581268" y="224852"/>
                    </a:cubicBezTo>
                    <a:cubicBezTo>
                      <a:pt x="1533040" y="192700"/>
                      <a:pt x="1533390" y="190248"/>
                      <a:pt x="1476337" y="164891"/>
                    </a:cubicBezTo>
                    <a:cubicBezTo>
                      <a:pt x="1451748" y="153963"/>
                      <a:pt x="1425453" y="146945"/>
                      <a:pt x="1401386" y="134911"/>
                    </a:cubicBezTo>
                    <a:cubicBezTo>
                      <a:pt x="1375326" y="121881"/>
                      <a:pt x="1352495" y="102971"/>
                      <a:pt x="1326435" y="89941"/>
                    </a:cubicBezTo>
                    <a:cubicBezTo>
                      <a:pt x="1312302" y="82875"/>
                      <a:pt x="1296709" y="79108"/>
                      <a:pt x="1281465" y="74950"/>
                    </a:cubicBezTo>
                    <a:cubicBezTo>
                      <a:pt x="1241713" y="64108"/>
                      <a:pt x="1201693" y="54235"/>
                      <a:pt x="1161544" y="44970"/>
                    </a:cubicBezTo>
                    <a:cubicBezTo>
                      <a:pt x="1109805" y="33030"/>
                      <a:pt x="1031581" y="19744"/>
                      <a:pt x="981662" y="14990"/>
                    </a:cubicBezTo>
                    <a:cubicBezTo>
                      <a:pt x="911845" y="8341"/>
                      <a:pt x="841753" y="4997"/>
                      <a:pt x="771799" y="0"/>
                    </a:cubicBezTo>
                    <a:cubicBezTo>
                      <a:pt x="716835" y="4997"/>
                      <a:pt x="661488" y="6803"/>
                      <a:pt x="606908" y="14990"/>
                    </a:cubicBezTo>
                    <a:cubicBezTo>
                      <a:pt x="515793" y="28657"/>
                      <a:pt x="495387" y="37173"/>
                      <a:pt x="427026" y="59960"/>
                    </a:cubicBezTo>
                    <a:cubicBezTo>
                      <a:pt x="341315" y="117102"/>
                      <a:pt x="416080" y="76941"/>
                      <a:pt x="262134" y="104931"/>
                    </a:cubicBezTo>
                    <a:cubicBezTo>
                      <a:pt x="234651" y="109928"/>
                      <a:pt x="176585" y="136980"/>
                      <a:pt x="157203" y="149901"/>
                    </a:cubicBezTo>
                    <a:cubicBezTo>
                      <a:pt x="145444" y="157741"/>
                      <a:pt x="137216" y="169888"/>
                      <a:pt x="127222" y="179882"/>
                    </a:cubicBezTo>
                    <a:cubicBezTo>
                      <a:pt x="81374" y="317425"/>
                      <a:pt x="158011" y="103314"/>
                      <a:pt x="67262" y="284813"/>
                    </a:cubicBezTo>
                    <a:cubicBezTo>
                      <a:pt x="41902" y="335533"/>
                      <a:pt x="33257" y="394874"/>
                      <a:pt x="22291" y="449705"/>
                    </a:cubicBezTo>
                    <a:cubicBezTo>
                      <a:pt x="27230" y="489221"/>
                      <a:pt x="0" y="670176"/>
                      <a:pt x="82252" y="719528"/>
                    </a:cubicBezTo>
                    <a:cubicBezTo>
                      <a:pt x="95801" y="727658"/>
                      <a:pt x="112232" y="729521"/>
                      <a:pt x="127222" y="734518"/>
                    </a:cubicBezTo>
                    <a:cubicBezTo>
                      <a:pt x="157202" y="729521"/>
                      <a:pt x="189978" y="733121"/>
                      <a:pt x="217163" y="719528"/>
                    </a:cubicBezTo>
                    <a:cubicBezTo>
                      <a:pt x="233277" y="711471"/>
                      <a:pt x="238205" y="690199"/>
                      <a:pt x="247144" y="674557"/>
                    </a:cubicBezTo>
                    <a:cubicBezTo>
                      <a:pt x="299470" y="582987"/>
                      <a:pt x="277124" y="607688"/>
                      <a:pt x="277124" y="4646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Freeform 141"/>
              <p:cNvSpPr/>
              <p:nvPr/>
            </p:nvSpPr>
            <p:spPr>
              <a:xfrm rot="15631923" flipH="1">
                <a:off x="2364314" y="894285"/>
                <a:ext cx="1650814" cy="946791"/>
              </a:xfrm>
              <a:custGeom>
                <a:avLst/>
                <a:gdLst>
                  <a:gd name="connsiteX0" fmla="*/ 2090934 w 2090934"/>
                  <a:gd name="connsiteY0" fmla="*/ 1199213 h 1199213"/>
                  <a:gd name="connsiteX1" fmla="*/ 2075944 w 2090934"/>
                  <a:gd name="connsiteY1" fmla="*/ 1019331 h 1199213"/>
                  <a:gd name="connsiteX2" fmla="*/ 2045963 w 2090934"/>
                  <a:gd name="connsiteY2" fmla="*/ 869429 h 1199213"/>
                  <a:gd name="connsiteX3" fmla="*/ 2030973 w 2090934"/>
                  <a:gd name="connsiteY3" fmla="*/ 824459 h 1199213"/>
                  <a:gd name="connsiteX4" fmla="*/ 2000993 w 2090934"/>
                  <a:gd name="connsiteY4" fmla="*/ 794478 h 1199213"/>
                  <a:gd name="connsiteX5" fmla="*/ 1971012 w 2090934"/>
                  <a:gd name="connsiteY5" fmla="*/ 719528 h 1199213"/>
                  <a:gd name="connsiteX6" fmla="*/ 1956022 w 2090934"/>
                  <a:gd name="connsiteY6" fmla="*/ 674557 h 1199213"/>
                  <a:gd name="connsiteX7" fmla="*/ 1911052 w 2090934"/>
                  <a:gd name="connsiteY7" fmla="*/ 614596 h 1199213"/>
                  <a:gd name="connsiteX8" fmla="*/ 1821111 w 2090934"/>
                  <a:gd name="connsiteY8" fmla="*/ 479685 h 1199213"/>
                  <a:gd name="connsiteX9" fmla="*/ 1776140 w 2090934"/>
                  <a:gd name="connsiteY9" fmla="*/ 434714 h 1199213"/>
                  <a:gd name="connsiteX10" fmla="*/ 1656219 w 2090934"/>
                  <a:gd name="connsiteY10" fmla="*/ 299803 h 1199213"/>
                  <a:gd name="connsiteX11" fmla="*/ 1581268 w 2090934"/>
                  <a:gd name="connsiteY11" fmla="*/ 224852 h 1199213"/>
                  <a:gd name="connsiteX12" fmla="*/ 1476337 w 2090934"/>
                  <a:gd name="connsiteY12" fmla="*/ 164891 h 1199213"/>
                  <a:gd name="connsiteX13" fmla="*/ 1401386 w 2090934"/>
                  <a:gd name="connsiteY13" fmla="*/ 134911 h 1199213"/>
                  <a:gd name="connsiteX14" fmla="*/ 1326435 w 2090934"/>
                  <a:gd name="connsiteY14" fmla="*/ 89941 h 1199213"/>
                  <a:gd name="connsiteX15" fmla="*/ 1281465 w 2090934"/>
                  <a:gd name="connsiteY15" fmla="*/ 74950 h 1199213"/>
                  <a:gd name="connsiteX16" fmla="*/ 1161544 w 2090934"/>
                  <a:gd name="connsiteY16" fmla="*/ 44970 h 1199213"/>
                  <a:gd name="connsiteX17" fmla="*/ 981662 w 2090934"/>
                  <a:gd name="connsiteY17" fmla="*/ 14990 h 1199213"/>
                  <a:gd name="connsiteX18" fmla="*/ 771799 w 2090934"/>
                  <a:gd name="connsiteY18" fmla="*/ 0 h 1199213"/>
                  <a:gd name="connsiteX19" fmla="*/ 606908 w 2090934"/>
                  <a:gd name="connsiteY19" fmla="*/ 14990 h 1199213"/>
                  <a:gd name="connsiteX20" fmla="*/ 427026 w 2090934"/>
                  <a:gd name="connsiteY20" fmla="*/ 59960 h 1199213"/>
                  <a:gd name="connsiteX21" fmla="*/ 262134 w 2090934"/>
                  <a:gd name="connsiteY21" fmla="*/ 104931 h 1199213"/>
                  <a:gd name="connsiteX22" fmla="*/ 157203 w 2090934"/>
                  <a:gd name="connsiteY22" fmla="*/ 149901 h 1199213"/>
                  <a:gd name="connsiteX23" fmla="*/ 127222 w 2090934"/>
                  <a:gd name="connsiteY23" fmla="*/ 179882 h 1199213"/>
                  <a:gd name="connsiteX24" fmla="*/ 67262 w 2090934"/>
                  <a:gd name="connsiteY24" fmla="*/ 284813 h 1199213"/>
                  <a:gd name="connsiteX25" fmla="*/ 22291 w 2090934"/>
                  <a:gd name="connsiteY25" fmla="*/ 449705 h 1199213"/>
                  <a:gd name="connsiteX26" fmla="*/ 82252 w 2090934"/>
                  <a:gd name="connsiteY26" fmla="*/ 719528 h 1199213"/>
                  <a:gd name="connsiteX27" fmla="*/ 127222 w 2090934"/>
                  <a:gd name="connsiteY27" fmla="*/ 734518 h 1199213"/>
                  <a:gd name="connsiteX28" fmla="*/ 217163 w 2090934"/>
                  <a:gd name="connsiteY28" fmla="*/ 719528 h 1199213"/>
                  <a:gd name="connsiteX29" fmla="*/ 247144 w 2090934"/>
                  <a:gd name="connsiteY29" fmla="*/ 674557 h 1199213"/>
                  <a:gd name="connsiteX30" fmla="*/ 277124 w 2090934"/>
                  <a:gd name="connsiteY30" fmla="*/ 464695 h 11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0934" h="1199213">
                    <a:moveTo>
                      <a:pt x="2090934" y="1199213"/>
                    </a:moveTo>
                    <a:cubicBezTo>
                      <a:pt x="2085937" y="1139252"/>
                      <a:pt x="2084074" y="1078948"/>
                      <a:pt x="2075944" y="1019331"/>
                    </a:cubicBezTo>
                    <a:cubicBezTo>
                      <a:pt x="2069059" y="968841"/>
                      <a:pt x="2062077" y="917771"/>
                      <a:pt x="2045963" y="869429"/>
                    </a:cubicBezTo>
                    <a:cubicBezTo>
                      <a:pt x="2040966" y="854439"/>
                      <a:pt x="2039102" y="838008"/>
                      <a:pt x="2030973" y="824459"/>
                    </a:cubicBezTo>
                    <a:cubicBezTo>
                      <a:pt x="2023702" y="812340"/>
                      <a:pt x="2010986" y="804472"/>
                      <a:pt x="2000993" y="794478"/>
                    </a:cubicBezTo>
                    <a:cubicBezTo>
                      <a:pt x="1990999" y="769495"/>
                      <a:pt x="1980460" y="744723"/>
                      <a:pt x="1971012" y="719528"/>
                    </a:cubicBezTo>
                    <a:cubicBezTo>
                      <a:pt x="1965464" y="704733"/>
                      <a:pt x="1963861" y="688276"/>
                      <a:pt x="1956022" y="674557"/>
                    </a:cubicBezTo>
                    <a:cubicBezTo>
                      <a:pt x="1943627" y="652865"/>
                      <a:pt x="1925273" y="635137"/>
                      <a:pt x="1911052" y="614596"/>
                    </a:cubicBezTo>
                    <a:cubicBezTo>
                      <a:pt x="1880288" y="570158"/>
                      <a:pt x="1859328" y="517902"/>
                      <a:pt x="1821111" y="479685"/>
                    </a:cubicBezTo>
                    <a:cubicBezTo>
                      <a:pt x="1806121" y="464695"/>
                      <a:pt x="1789155" y="451448"/>
                      <a:pt x="1776140" y="434714"/>
                    </a:cubicBezTo>
                    <a:cubicBezTo>
                      <a:pt x="1617641" y="230929"/>
                      <a:pt x="1803721" y="430915"/>
                      <a:pt x="1656219" y="299803"/>
                    </a:cubicBezTo>
                    <a:cubicBezTo>
                      <a:pt x="1629811" y="276330"/>
                      <a:pt x="1610666" y="244451"/>
                      <a:pt x="1581268" y="224852"/>
                    </a:cubicBezTo>
                    <a:cubicBezTo>
                      <a:pt x="1533040" y="192700"/>
                      <a:pt x="1533390" y="190248"/>
                      <a:pt x="1476337" y="164891"/>
                    </a:cubicBezTo>
                    <a:cubicBezTo>
                      <a:pt x="1451748" y="153963"/>
                      <a:pt x="1425453" y="146945"/>
                      <a:pt x="1401386" y="134911"/>
                    </a:cubicBezTo>
                    <a:cubicBezTo>
                      <a:pt x="1375326" y="121881"/>
                      <a:pt x="1352495" y="102971"/>
                      <a:pt x="1326435" y="89941"/>
                    </a:cubicBezTo>
                    <a:cubicBezTo>
                      <a:pt x="1312302" y="82875"/>
                      <a:pt x="1296709" y="79108"/>
                      <a:pt x="1281465" y="74950"/>
                    </a:cubicBezTo>
                    <a:cubicBezTo>
                      <a:pt x="1241713" y="64108"/>
                      <a:pt x="1201693" y="54235"/>
                      <a:pt x="1161544" y="44970"/>
                    </a:cubicBezTo>
                    <a:cubicBezTo>
                      <a:pt x="1109805" y="33030"/>
                      <a:pt x="1031581" y="19744"/>
                      <a:pt x="981662" y="14990"/>
                    </a:cubicBezTo>
                    <a:cubicBezTo>
                      <a:pt x="911845" y="8341"/>
                      <a:pt x="841753" y="4997"/>
                      <a:pt x="771799" y="0"/>
                    </a:cubicBezTo>
                    <a:cubicBezTo>
                      <a:pt x="716835" y="4997"/>
                      <a:pt x="661488" y="6803"/>
                      <a:pt x="606908" y="14990"/>
                    </a:cubicBezTo>
                    <a:cubicBezTo>
                      <a:pt x="515793" y="28657"/>
                      <a:pt x="495387" y="37173"/>
                      <a:pt x="427026" y="59960"/>
                    </a:cubicBezTo>
                    <a:cubicBezTo>
                      <a:pt x="341315" y="117102"/>
                      <a:pt x="416080" y="76941"/>
                      <a:pt x="262134" y="104931"/>
                    </a:cubicBezTo>
                    <a:cubicBezTo>
                      <a:pt x="234651" y="109928"/>
                      <a:pt x="176585" y="136980"/>
                      <a:pt x="157203" y="149901"/>
                    </a:cubicBezTo>
                    <a:cubicBezTo>
                      <a:pt x="145444" y="157741"/>
                      <a:pt x="137216" y="169888"/>
                      <a:pt x="127222" y="179882"/>
                    </a:cubicBezTo>
                    <a:cubicBezTo>
                      <a:pt x="81374" y="317425"/>
                      <a:pt x="158011" y="103314"/>
                      <a:pt x="67262" y="284813"/>
                    </a:cubicBezTo>
                    <a:cubicBezTo>
                      <a:pt x="41902" y="335533"/>
                      <a:pt x="33257" y="394874"/>
                      <a:pt x="22291" y="449705"/>
                    </a:cubicBezTo>
                    <a:cubicBezTo>
                      <a:pt x="27230" y="489221"/>
                      <a:pt x="0" y="670176"/>
                      <a:pt x="82252" y="719528"/>
                    </a:cubicBezTo>
                    <a:cubicBezTo>
                      <a:pt x="95801" y="727658"/>
                      <a:pt x="112232" y="729521"/>
                      <a:pt x="127222" y="734518"/>
                    </a:cubicBezTo>
                    <a:cubicBezTo>
                      <a:pt x="157202" y="729521"/>
                      <a:pt x="189978" y="733121"/>
                      <a:pt x="217163" y="719528"/>
                    </a:cubicBezTo>
                    <a:cubicBezTo>
                      <a:pt x="233277" y="711471"/>
                      <a:pt x="238205" y="690199"/>
                      <a:pt x="247144" y="674557"/>
                    </a:cubicBezTo>
                    <a:cubicBezTo>
                      <a:pt x="299470" y="582987"/>
                      <a:pt x="277124" y="607688"/>
                      <a:pt x="277124" y="4646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77" name="Group 30"/>
          <p:cNvGrpSpPr/>
          <p:nvPr/>
        </p:nvGrpSpPr>
        <p:grpSpPr>
          <a:xfrm flipH="1">
            <a:off x="5605877" y="5423806"/>
            <a:ext cx="1634371" cy="871665"/>
            <a:chOff x="1524000" y="1905000"/>
            <a:chExt cx="3429000" cy="2057400"/>
          </a:xfrm>
        </p:grpSpPr>
        <p:sp>
          <p:nvSpPr>
            <p:cNvPr id="178" name="Rounded Rectangle 177"/>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523289" y="4711815"/>
            <a:ext cx="3684715" cy="1477328"/>
          </a:xfrm>
          <a:prstGeom prst="rect">
            <a:avLst/>
          </a:prstGeom>
        </p:spPr>
        <p:txBody>
          <a:bodyPr wrap="square">
            <a:spAutoFit/>
          </a:bodyPr>
          <a:lstStyle/>
          <a:p>
            <a:r>
              <a:rPr lang="en-US" i="1" dirty="0">
                <a:solidFill>
                  <a:schemeClr val="bg1"/>
                </a:solidFill>
                <a:latin typeface="Open Sans"/>
              </a:rPr>
              <a:t>“Of a truth I perceive that God is no respecter of persons: But in every nation he that </a:t>
            </a:r>
            <a:r>
              <a:rPr lang="en-US" i="1" dirty="0" err="1">
                <a:solidFill>
                  <a:schemeClr val="bg1"/>
                </a:solidFill>
                <a:latin typeface="Open Sans"/>
              </a:rPr>
              <a:t>feareth</a:t>
            </a:r>
            <a:r>
              <a:rPr lang="en-US" i="1" dirty="0">
                <a:solidFill>
                  <a:schemeClr val="bg1"/>
                </a:solidFill>
                <a:latin typeface="Open Sans"/>
              </a:rPr>
              <a:t> him, and </a:t>
            </a:r>
            <a:r>
              <a:rPr lang="en-US" i="1" dirty="0" err="1">
                <a:solidFill>
                  <a:schemeClr val="bg1"/>
                </a:solidFill>
                <a:latin typeface="Open Sans"/>
              </a:rPr>
              <a:t>worketh</a:t>
            </a:r>
            <a:r>
              <a:rPr lang="en-US" i="1" dirty="0">
                <a:solidFill>
                  <a:schemeClr val="bg1"/>
                </a:solidFill>
                <a:latin typeface="Open Sans"/>
              </a:rPr>
              <a:t> righteousness, is accepted with him.” Acts 10:34-35</a:t>
            </a:r>
            <a:endParaRPr lang="en-US" i="1" dirty="0">
              <a:solidFill>
                <a:schemeClr val="bg1"/>
              </a:solidFill>
            </a:endParaRP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98080"/>
            <a:ext cx="12192000" cy="1015663"/>
          </a:xfrm>
          <a:prstGeom prst="rect">
            <a:avLst/>
          </a:prstGeom>
          <a:noFill/>
        </p:spPr>
        <p:txBody>
          <a:bodyPr wrap="square" rtlCol="0">
            <a:spAutoFit/>
          </a:bodyPr>
          <a:lstStyle/>
          <a:p>
            <a:pPr algn="ctr"/>
            <a:r>
              <a:rPr lang="en-US" sz="6000" dirty="0">
                <a:solidFill>
                  <a:schemeClr val="bg1"/>
                </a:solidFill>
              </a:rPr>
              <a:t>Four Corners of the Earth</a:t>
            </a:r>
            <a:endParaRPr lang="en-US" sz="4400" dirty="0">
              <a:solidFill>
                <a:schemeClr val="bg1"/>
              </a:solidFill>
            </a:endParaRPr>
          </a:p>
        </p:txBody>
      </p:sp>
      <p:sp>
        <p:nvSpPr>
          <p:cNvPr id="7" name="Rectangle 6"/>
          <p:cNvSpPr/>
          <p:nvPr/>
        </p:nvSpPr>
        <p:spPr>
          <a:xfrm>
            <a:off x="7484630" y="1444677"/>
            <a:ext cx="4177145" cy="3416320"/>
          </a:xfrm>
          <a:prstGeom prst="rect">
            <a:avLst/>
          </a:prstGeom>
        </p:spPr>
        <p:txBody>
          <a:bodyPr wrap="square">
            <a:spAutoFit/>
          </a:bodyPr>
          <a:lstStyle/>
          <a:p>
            <a:pPr fontAlgn="base"/>
            <a:r>
              <a:rPr lang="en-US" i="1" dirty="0">
                <a:solidFill>
                  <a:srgbClr val="FFFF00"/>
                </a:solidFill>
                <a:latin typeface="Abadi" panose="020B0604020104020204" pitchFamily="34" charset="0"/>
              </a:rPr>
              <a:t>'I saw four angels standing on the four corners of the earth, holding the four winds of the earth, that the wind should not blow on the earth, nor on the sea nor on any tree...</a:t>
            </a:r>
          </a:p>
          <a:p>
            <a:pPr fontAlgn="base"/>
            <a:r>
              <a:rPr lang="en-US" i="1" dirty="0">
                <a:solidFill>
                  <a:srgbClr val="FFFF00"/>
                </a:solidFill>
                <a:latin typeface="Abadi" panose="020B0604020104020204" pitchFamily="34" charset="0"/>
              </a:rPr>
              <a:t>'After this I beheld, and, lo, a great multitude, which no man could number of all nations, and </a:t>
            </a:r>
            <a:r>
              <a:rPr lang="en-US" i="1" dirty="0" err="1">
                <a:solidFill>
                  <a:srgbClr val="FFFF00"/>
                </a:solidFill>
                <a:latin typeface="Abadi" panose="020B0604020104020204" pitchFamily="34" charset="0"/>
              </a:rPr>
              <a:t>kindreds</a:t>
            </a:r>
            <a:r>
              <a:rPr lang="en-US" i="1" dirty="0">
                <a:solidFill>
                  <a:srgbClr val="FFFF00"/>
                </a:solidFill>
                <a:latin typeface="Abadi" panose="020B0604020104020204" pitchFamily="34" charset="0"/>
              </a:rPr>
              <a:t>, and people, and tongues, stood before the throne, and before the Lamb, clothed with white robes, and palms in their hands.' (Rev 7:1,9)</a:t>
            </a:r>
            <a:endParaRPr lang="en-US" b="0" i="1" dirty="0">
              <a:solidFill>
                <a:srgbClr val="FFFF00"/>
              </a:solidFill>
              <a:effectLst/>
              <a:latin typeface="Abadi" panose="020B0604020104020204" pitchFamily="34" charset="0"/>
            </a:endParaRPr>
          </a:p>
        </p:txBody>
      </p:sp>
      <p:pic>
        <p:nvPicPr>
          <p:cNvPr id="2050" name="Picture 2" descr="Image result for four corners of the earth"/>
          <p:cNvPicPr>
            <a:picLocks noChangeAspect="1" noChangeArrowheads="1"/>
          </p:cNvPicPr>
          <p:nvPr/>
        </p:nvPicPr>
        <p:blipFill rotWithShape="1">
          <a:blip r:embed="rId2">
            <a:extLst>
              <a:ext uri="{28A0092B-C50C-407E-A947-70E740481C1C}">
                <a14:useLocalDpi xmlns:a14="http://schemas.microsoft.com/office/drawing/2010/main" val="0"/>
              </a:ext>
            </a:extLst>
          </a:blip>
          <a:srcRect r="1172" b="5294"/>
          <a:stretch/>
        </p:blipFill>
        <p:spPr bwMode="auto">
          <a:xfrm>
            <a:off x="301047" y="1113743"/>
            <a:ext cx="7201189" cy="55116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Image result for four corners of the ear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3201" y="4860997"/>
            <a:ext cx="1908753" cy="1793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84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172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20"/>
          <p:cNvGrpSpPr/>
          <p:nvPr/>
        </p:nvGrpSpPr>
        <p:grpSpPr>
          <a:xfrm>
            <a:off x="8153400" y="1676400"/>
            <a:ext cx="1143000" cy="2209800"/>
            <a:chOff x="3962400" y="685800"/>
            <a:chExt cx="2514600" cy="4930345"/>
          </a:xfrm>
        </p:grpSpPr>
        <p:sp>
          <p:nvSpPr>
            <p:cNvPr id="254" name="Round Diagonal Corner Rectangle 253"/>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 Diagonal Corner Rectangle 254"/>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461002" y="744036"/>
              <a:ext cx="1648917" cy="1909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3"/>
            <p:cNvGrpSpPr/>
            <p:nvPr/>
          </p:nvGrpSpPr>
          <p:grpSpPr>
            <a:xfrm rot="2754858">
              <a:off x="4727425" y="4901111"/>
              <a:ext cx="483355" cy="946713"/>
              <a:chOff x="1676400" y="2133600"/>
              <a:chExt cx="1447800" cy="2088845"/>
            </a:xfrm>
          </p:grpSpPr>
          <p:sp>
            <p:nvSpPr>
              <p:cNvPr id="277" name="Oval 27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5"/>
            <p:cNvGrpSpPr/>
            <p:nvPr/>
          </p:nvGrpSpPr>
          <p:grpSpPr>
            <a:xfrm rot="18845142" flipH="1">
              <a:off x="5215780" y="4792556"/>
              <a:ext cx="525679" cy="955158"/>
              <a:chOff x="1676400" y="2133600"/>
              <a:chExt cx="1447800" cy="2088845"/>
            </a:xfrm>
          </p:grpSpPr>
          <p:sp>
            <p:nvSpPr>
              <p:cNvPr id="274" name="Oval 27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9"/>
            <p:cNvGrpSpPr/>
            <p:nvPr/>
          </p:nvGrpSpPr>
          <p:grpSpPr>
            <a:xfrm>
              <a:off x="4082143" y="2546274"/>
              <a:ext cx="2394857" cy="2681378"/>
              <a:chOff x="4419600" y="2060454"/>
              <a:chExt cx="3045502" cy="4187946"/>
            </a:xfrm>
          </p:grpSpPr>
          <p:sp>
            <p:nvSpPr>
              <p:cNvPr id="265" name="Oval 264"/>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Isosceles Triangle 269"/>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0" name="Round Diagonal Corner Rectangle 259"/>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 Diagonal Corner Rectangle 260"/>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 Diagonal Corner Rectangle 261"/>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946794" y="2130174"/>
              <a:ext cx="444814" cy="3106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3962400" y="1151957"/>
              <a:ext cx="2394857" cy="21451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9" name="Rectangle 288"/>
          <p:cNvSpPr/>
          <p:nvPr/>
        </p:nvSpPr>
        <p:spPr>
          <a:xfrm>
            <a:off x="0" y="4953000"/>
            <a:ext cx="12192000" cy="1905000"/>
          </a:xfrm>
          <a:prstGeom prst="rect">
            <a:avLst/>
          </a:prstGeom>
          <a:solidFill>
            <a:srgbClr val="D5A2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TextBox 279"/>
          <p:cNvSpPr txBox="1"/>
          <p:nvPr/>
        </p:nvSpPr>
        <p:spPr>
          <a:xfrm>
            <a:off x="1752600" y="1295401"/>
            <a:ext cx="6167896" cy="707886"/>
          </a:xfrm>
          <a:prstGeom prst="rect">
            <a:avLst/>
          </a:prstGeom>
          <a:noFill/>
        </p:spPr>
        <p:txBody>
          <a:bodyPr wrap="square" rtlCol="0">
            <a:spAutoFit/>
          </a:bodyPr>
          <a:lstStyle/>
          <a:p>
            <a:r>
              <a:rPr lang="en-US" sz="4000" dirty="0">
                <a:solidFill>
                  <a:schemeClr val="bg1"/>
                </a:solidFill>
              </a:rPr>
              <a:t>Men come to Simon’s house</a:t>
            </a:r>
          </a:p>
        </p:txBody>
      </p:sp>
      <p:sp>
        <p:nvSpPr>
          <p:cNvPr id="281" name="TextBox 280"/>
          <p:cNvSpPr txBox="1"/>
          <p:nvPr/>
        </p:nvSpPr>
        <p:spPr>
          <a:xfrm>
            <a:off x="129434" y="6451505"/>
            <a:ext cx="5410200" cy="338554"/>
          </a:xfrm>
          <a:prstGeom prst="rect">
            <a:avLst/>
          </a:prstGeom>
          <a:noFill/>
        </p:spPr>
        <p:txBody>
          <a:bodyPr wrap="square" rtlCol="0">
            <a:spAutoFit/>
          </a:bodyPr>
          <a:lstStyle/>
          <a:p>
            <a:r>
              <a:rPr lang="en-US" sz="1600" dirty="0"/>
              <a:t>Acts 10:17-20</a:t>
            </a:r>
          </a:p>
        </p:txBody>
      </p:sp>
      <p:grpSp>
        <p:nvGrpSpPr>
          <p:cNvPr id="7" name="Group 107"/>
          <p:cNvGrpSpPr/>
          <p:nvPr/>
        </p:nvGrpSpPr>
        <p:grpSpPr>
          <a:xfrm>
            <a:off x="7772400" y="3352800"/>
            <a:ext cx="2514600" cy="1872922"/>
            <a:chOff x="3505200" y="3352800"/>
            <a:chExt cx="1905000" cy="1263322"/>
          </a:xfrm>
        </p:grpSpPr>
        <p:grpSp>
          <p:nvGrpSpPr>
            <p:cNvPr id="8" name="Group 287"/>
            <p:cNvGrpSpPr/>
            <p:nvPr/>
          </p:nvGrpSpPr>
          <p:grpSpPr>
            <a:xfrm>
              <a:off x="3581400" y="3352800"/>
              <a:ext cx="1828800" cy="1263322"/>
              <a:chOff x="2667000" y="3352800"/>
              <a:chExt cx="5074170" cy="3505200"/>
            </a:xfrm>
          </p:grpSpPr>
          <p:grpSp>
            <p:nvGrpSpPr>
              <p:cNvPr id="9" name="Group 59"/>
              <p:cNvGrpSpPr/>
              <p:nvPr/>
            </p:nvGrpSpPr>
            <p:grpSpPr>
              <a:xfrm>
                <a:off x="2667000" y="3352800"/>
                <a:ext cx="5074170" cy="3505200"/>
                <a:chOff x="3231630" y="2133600"/>
                <a:chExt cx="1842541" cy="1737610"/>
              </a:xfrm>
            </p:grpSpPr>
            <p:sp>
              <p:nvSpPr>
                <p:cNvPr id="132" name="Rounded Rectangle 12"/>
                <p:cNvSpPr/>
                <p:nvPr/>
              </p:nvSpPr>
              <p:spPr>
                <a:xfrm>
                  <a:off x="32766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5"/>
                <p:cNvSpPr/>
                <p:nvPr/>
              </p:nvSpPr>
              <p:spPr>
                <a:xfrm>
                  <a:off x="37338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6"/>
                <p:cNvSpPr/>
                <p:nvPr/>
              </p:nvSpPr>
              <p:spPr>
                <a:xfrm>
                  <a:off x="41910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7"/>
                <p:cNvSpPr/>
                <p:nvPr/>
              </p:nvSpPr>
              <p:spPr>
                <a:xfrm>
                  <a:off x="46482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0"/>
                <p:cNvSpPr/>
                <p:nvPr/>
              </p:nvSpPr>
              <p:spPr>
                <a:xfrm>
                  <a:off x="3231630" y="2635770"/>
                  <a:ext cx="1828800" cy="1219200"/>
                </a:xfrm>
                <a:prstGeom prst="roundRect">
                  <a:avLst>
                    <a:gd name="adj" fmla="val 8134"/>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8"/>
                <p:cNvSpPr/>
                <p:nvPr/>
              </p:nvSpPr>
              <p:spPr>
                <a:xfrm>
                  <a:off x="3245371" y="2133600"/>
                  <a:ext cx="1828800" cy="299804"/>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33800" y="2819400"/>
                  <a:ext cx="898161" cy="1051810"/>
                  <a:chOff x="1752600" y="1600200"/>
                  <a:chExt cx="1905000" cy="2895600"/>
                </a:xfrm>
              </p:grpSpPr>
              <p:sp>
                <p:nvSpPr>
                  <p:cNvPr id="139" name="Flowchart: Delay 7"/>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Delay 8"/>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79"/>
              <p:cNvGrpSpPr/>
              <p:nvPr/>
            </p:nvGrpSpPr>
            <p:grpSpPr>
              <a:xfrm>
                <a:off x="2743200" y="3429000"/>
                <a:ext cx="4648200" cy="457200"/>
                <a:chOff x="4038600" y="287312"/>
                <a:chExt cx="5102902" cy="474688"/>
              </a:xfrm>
            </p:grpSpPr>
            <p:sp>
              <p:nvSpPr>
                <p:cNvPr id="85" name="Quad Arrow Callout 84"/>
                <p:cNvSpPr/>
                <p:nvPr/>
              </p:nvSpPr>
              <p:spPr>
                <a:xfrm>
                  <a:off x="40386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52578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a:off x="6551951" y="296056"/>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7846102" y="287312"/>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9" name="Wave 158"/>
            <p:cNvSpPr/>
            <p:nvPr/>
          </p:nvSpPr>
          <p:spPr>
            <a:xfrm rot="16200000">
              <a:off x="3357033" y="3881967"/>
              <a:ext cx="829734" cy="533400"/>
            </a:xfrm>
            <a:prstGeom prst="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TextBox 159"/>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Peter Doubts</a:t>
            </a:r>
          </a:p>
        </p:txBody>
      </p:sp>
      <p:grpSp>
        <p:nvGrpSpPr>
          <p:cNvPr id="12" name="Group 84"/>
          <p:cNvGrpSpPr/>
          <p:nvPr/>
        </p:nvGrpSpPr>
        <p:grpSpPr>
          <a:xfrm>
            <a:off x="9677400" y="3657600"/>
            <a:ext cx="990600" cy="2438400"/>
            <a:chOff x="1747738" y="1143000"/>
            <a:chExt cx="2675816" cy="5410200"/>
          </a:xfrm>
        </p:grpSpPr>
        <p:sp>
          <p:nvSpPr>
            <p:cNvPr id="21" name="Wave 20"/>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Wave 21"/>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
            <p:cNvGrpSpPr/>
            <p:nvPr/>
          </p:nvGrpSpPr>
          <p:grpSpPr>
            <a:xfrm>
              <a:off x="2468899" y="3115235"/>
              <a:ext cx="1004332" cy="932329"/>
              <a:chOff x="3253121" y="1066802"/>
              <a:chExt cx="2384351" cy="1922552"/>
            </a:xfrm>
            <a:solidFill>
              <a:schemeClr val="bg2">
                <a:lumMod val="50000"/>
              </a:schemeClr>
            </a:solidFill>
          </p:grpSpPr>
          <p:sp>
            <p:nvSpPr>
              <p:cNvPr id="69" name="Teardrop 68"/>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3249924">
              <a:off x="1735936" y="2283796"/>
              <a:ext cx="1118259" cy="1094656"/>
              <a:chOff x="3253123" y="1066800"/>
              <a:chExt cx="2384352" cy="1922552"/>
            </a:xfrm>
          </p:grpSpPr>
          <p:sp>
            <p:nvSpPr>
              <p:cNvPr id="61" name="Teardrop 6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22"/>
            <p:cNvGrpSpPr/>
            <p:nvPr/>
          </p:nvGrpSpPr>
          <p:grpSpPr>
            <a:xfrm rot="5400000">
              <a:off x="2045598" y="1154802"/>
              <a:ext cx="1118259" cy="1094656"/>
              <a:chOff x="3253123" y="1066800"/>
              <a:chExt cx="2384352" cy="1922552"/>
            </a:xfrm>
          </p:grpSpPr>
          <p:sp>
            <p:nvSpPr>
              <p:cNvPr id="53" name="Teardrop 5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31"/>
            <p:cNvGrpSpPr/>
            <p:nvPr/>
          </p:nvGrpSpPr>
          <p:grpSpPr>
            <a:xfrm rot="18371763">
              <a:off x="3184558" y="1293913"/>
              <a:ext cx="1118259" cy="1094656"/>
              <a:chOff x="3253123" y="1066800"/>
              <a:chExt cx="2384352" cy="1922552"/>
            </a:xfrm>
          </p:grpSpPr>
          <p:sp>
            <p:nvSpPr>
              <p:cNvPr id="45" name="Teardrop 4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40"/>
            <p:cNvGrpSpPr/>
            <p:nvPr/>
          </p:nvGrpSpPr>
          <p:grpSpPr>
            <a:xfrm rot="19164313">
              <a:off x="3150199" y="2320851"/>
              <a:ext cx="1273355" cy="1253498"/>
              <a:chOff x="3253123" y="1066800"/>
              <a:chExt cx="2384352" cy="1922552"/>
            </a:xfrm>
          </p:grpSpPr>
          <p:sp>
            <p:nvSpPr>
              <p:cNvPr id="37" name="Teardrop 3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9"/>
            <p:cNvGrpSpPr/>
            <p:nvPr/>
          </p:nvGrpSpPr>
          <p:grpSpPr>
            <a:xfrm rot="1063382">
              <a:off x="2473119" y="2046587"/>
              <a:ext cx="1069843" cy="895533"/>
              <a:chOff x="3253123" y="1066800"/>
              <a:chExt cx="2384352" cy="1922552"/>
            </a:xfrm>
          </p:grpSpPr>
          <p:sp>
            <p:nvSpPr>
              <p:cNvPr id="29" name="Teardrop 2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91"/>
          <p:cNvGrpSpPr/>
          <p:nvPr/>
        </p:nvGrpSpPr>
        <p:grpSpPr>
          <a:xfrm>
            <a:off x="3200400" y="3429000"/>
            <a:ext cx="990600" cy="2209800"/>
            <a:chOff x="4038600" y="2362200"/>
            <a:chExt cx="1380536" cy="3344532"/>
          </a:xfrm>
        </p:grpSpPr>
        <p:sp>
          <p:nvSpPr>
            <p:cNvPr id="110" name="Round Diagonal Corner Rectangle 109"/>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 Diagonal Corner Rectangle 110"/>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20"/>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121"/>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Diagonal Corner Rectangle 123"/>
            <p:cNvSpPr/>
            <p:nvPr/>
          </p:nvSpPr>
          <p:spPr>
            <a:xfrm rot="9089323">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572000" y="3352801"/>
              <a:ext cx="220266" cy="1887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06"/>
          <p:cNvGrpSpPr/>
          <p:nvPr/>
        </p:nvGrpSpPr>
        <p:grpSpPr>
          <a:xfrm>
            <a:off x="1942302" y="3048000"/>
            <a:ext cx="1029498" cy="2514600"/>
            <a:chOff x="3581400" y="381000"/>
            <a:chExt cx="2286000" cy="4953000"/>
          </a:xfrm>
        </p:grpSpPr>
        <p:sp>
          <p:nvSpPr>
            <p:cNvPr id="127" name="Cloud 126"/>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4431223" y="1674287"/>
              <a:ext cx="445943" cy="307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47"/>
          <p:cNvGrpSpPr/>
          <p:nvPr/>
        </p:nvGrpSpPr>
        <p:grpSpPr>
          <a:xfrm>
            <a:off x="4267201" y="2971801"/>
            <a:ext cx="1080655" cy="2969585"/>
            <a:chOff x="6705600" y="78699"/>
            <a:chExt cx="2133600" cy="5700832"/>
          </a:xfrm>
        </p:grpSpPr>
        <p:sp>
          <p:nvSpPr>
            <p:cNvPr id="149" name="Oval 148"/>
            <p:cNvSpPr/>
            <p:nvPr/>
          </p:nvSpPr>
          <p:spPr>
            <a:xfrm rot="19671902">
              <a:off x="8238488" y="3126705"/>
              <a:ext cx="600712" cy="7841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2647766">
              <a:off x="6705600" y="3062896"/>
              <a:ext cx="600712" cy="7841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696200" y="4343400"/>
              <a:ext cx="473183" cy="1167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315200" y="4343400"/>
              <a:ext cx="385953" cy="118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20169292">
              <a:off x="7843424" y="2202114"/>
              <a:ext cx="828223" cy="1398756"/>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790291">
              <a:off x="6939438" y="2156284"/>
              <a:ext cx="828223" cy="1398756"/>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a:off x="7183087" y="2382114"/>
              <a:ext cx="1235580" cy="1427886"/>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7183087" y="1045490"/>
              <a:ext cx="1177661" cy="14655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 Diagonal Corner Rectangle 156"/>
            <p:cNvSpPr/>
            <p:nvPr/>
          </p:nvSpPr>
          <p:spPr>
            <a:xfrm rot="1236535">
              <a:off x="7123993" y="838200"/>
              <a:ext cx="674999" cy="676780"/>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 Diagonal Corner Rectangle 157"/>
            <p:cNvSpPr/>
            <p:nvPr/>
          </p:nvSpPr>
          <p:spPr>
            <a:xfrm rot="5076663">
              <a:off x="7779635" y="878037"/>
              <a:ext cx="587097" cy="778111"/>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7418620" y="943061"/>
              <a:ext cx="588830" cy="5047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gular Pentagon 161"/>
            <p:cNvSpPr/>
            <p:nvPr/>
          </p:nvSpPr>
          <p:spPr>
            <a:xfrm rot="13468478">
              <a:off x="6836700" y="2302306"/>
              <a:ext cx="762000" cy="6858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gular Pentagon 162"/>
            <p:cNvSpPr/>
            <p:nvPr/>
          </p:nvSpPr>
          <p:spPr>
            <a:xfrm rot="7924558">
              <a:off x="7977434" y="2227082"/>
              <a:ext cx="762000" cy="6858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01"/>
            <p:cNvGrpSpPr/>
            <p:nvPr/>
          </p:nvGrpSpPr>
          <p:grpSpPr>
            <a:xfrm>
              <a:off x="7035859" y="3810000"/>
              <a:ext cx="1346141" cy="1240002"/>
              <a:chOff x="3837117" y="4267200"/>
              <a:chExt cx="2944684" cy="1395002"/>
            </a:xfrm>
          </p:grpSpPr>
          <p:sp>
            <p:nvSpPr>
              <p:cNvPr id="189" name="Pentagon 97"/>
              <p:cNvSpPr/>
              <p:nvPr/>
            </p:nvSpPr>
            <p:spPr>
              <a:xfrm rot="5990650">
                <a:off x="3532318" y="4595401"/>
                <a:ext cx="1371600" cy="762001"/>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Pentagon 189"/>
              <p:cNvSpPr/>
              <p:nvPr/>
            </p:nvSpPr>
            <p:spPr>
              <a:xfrm rot="5663736">
                <a:off x="4244457" y="4585001"/>
                <a:ext cx="1371600" cy="762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Pentagon 190"/>
              <p:cNvSpPr/>
              <p:nvPr/>
            </p:nvSpPr>
            <p:spPr>
              <a:xfrm rot="5400000">
                <a:off x="5105400" y="4572000"/>
                <a:ext cx="1371600" cy="762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entagon 191"/>
              <p:cNvSpPr/>
              <p:nvPr/>
            </p:nvSpPr>
            <p:spPr>
              <a:xfrm rot="4986444">
                <a:off x="5715001" y="4572000"/>
                <a:ext cx="1371600" cy="762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09"/>
            <p:cNvGrpSpPr/>
            <p:nvPr/>
          </p:nvGrpSpPr>
          <p:grpSpPr>
            <a:xfrm>
              <a:off x="7090348" y="3581400"/>
              <a:ext cx="1367852" cy="256082"/>
              <a:chOff x="2971800" y="4953000"/>
              <a:chExt cx="2667000" cy="537398"/>
            </a:xfrm>
          </p:grpSpPr>
          <p:sp>
            <p:nvSpPr>
              <p:cNvPr id="182" name="Rectangle 181"/>
              <p:cNvSpPr/>
              <p:nvPr/>
            </p:nvSpPr>
            <p:spPr>
              <a:xfrm>
                <a:off x="2971800" y="4953000"/>
                <a:ext cx="2667000" cy="533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08"/>
              <p:cNvGrpSpPr/>
              <p:nvPr/>
            </p:nvGrpSpPr>
            <p:grpSpPr>
              <a:xfrm>
                <a:off x="2971800" y="5029200"/>
                <a:ext cx="2667000" cy="461198"/>
                <a:chOff x="1066800" y="5486400"/>
                <a:chExt cx="4023610" cy="695793"/>
              </a:xfrm>
            </p:grpSpPr>
            <p:sp>
              <p:nvSpPr>
                <p:cNvPr id="184" name="Left-Right-Up Arrow 183"/>
                <p:cNvSpPr/>
                <p:nvPr/>
              </p:nvSpPr>
              <p:spPr>
                <a:xfrm>
                  <a:off x="1066800" y="5486400"/>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Left-Right-Up Arrow 184"/>
                <p:cNvSpPr/>
                <p:nvPr/>
              </p:nvSpPr>
              <p:spPr>
                <a:xfrm rot="10800000">
                  <a:off x="1752600" y="5486400"/>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2438400" y="5486400"/>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rot="10800000">
                  <a:off x="3200400" y="5486400"/>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a:off x="3947410" y="5496393"/>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113"/>
            <p:cNvGrpSpPr/>
            <p:nvPr/>
          </p:nvGrpSpPr>
          <p:grpSpPr>
            <a:xfrm rot="3590630" flipH="1">
              <a:off x="7070866" y="5121846"/>
              <a:ext cx="480613" cy="768981"/>
              <a:chOff x="4953000" y="4724400"/>
              <a:chExt cx="1371600" cy="1371600"/>
            </a:xfrm>
          </p:grpSpPr>
          <p:sp>
            <p:nvSpPr>
              <p:cNvPr id="179" name="Oval 178"/>
              <p:cNvSpPr/>
              <p:nvPr/>
            </p:nvSpPr>
            <p:spPr>
              <a:xfrm>
                <a:off x="4976734" y="4724400"/>
                <a:ext cx="1347866" cy="118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16200000">
                <a:off x="5143500" y="4914900"/>
                <a:ext cx="990600" cy="1371600"/>
              </a:xfrm>
              <a:prstGeom prst="mo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5400000">
                <a:off x="5486400" y="4419600"/>
                <a:ext cx="304800" cy="1371600"/>
              </a:xfrm>
              <a:prstGeom prst="mo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14"/>
            <p:cNvGrpSpPr/>
            <p:nvPr/>
          </p:nvGrpSpPr>
          <p:grpSpPr>
            <a:xfrm rot="18665577" flipH="1">
              <a:off x="7827413" y="5154734"/>
              <a:ext cx="480613" cy="768981"/>
              <a:chOff x="4953000" y="4724400"/>
              <a:chExt cx="1371600" cy="1371600"/>
            </a:xfrm>
          </p:grpSpPr>
          <p:sp>
            <p:nvSpPr>
              <p:cNvPr id="176" name="Oval 175"/>
              <p:cNvSpPr/>
              <p:nvPr/>
            </p:nvSpPr>
            <p:spPr>
              <a:xfrm>
                <a:off x="4976734" y="4724400"/>
                <a:ext cx="1347866" cy="118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16200000">
                <a:off x="5143500" y="4914900"/>
                <a:ext cx="990600" cy="1371600"/>
              </a:xfrm>
              <a:prstGeom prst="mo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5400000">
                <a:off x="5486400" y="4419600"/>
                <a:ext cx="304800" cy="1371600"/>
              </a:xfrm>
              <a:prstGeom prst="mo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Flowchart: Delay 167"/>
            <p:cNvSpPr/>
            <p:nvPr/>
          </p:nvSpPr>
          <p:spPr>
            <a:xfrm rot="16200000">
              <a:off x="7391400" y="304800"/>
              <a:ext cx="762000" cy="1371600"/>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122"/>
            <p:cNvGrpSpPr/>
            <p:nvPr/>
          </p:nvGrpSpPr>
          <p:grpSpPr>
            <a:xfrm flipH="1">
              <a:off x="7472976" y="78699"/>
              <a:ext cx="581739" cy="1219200"/>
              <a:chOff x="4953000" y="2971800"/>
              <a:chExt cx="926612" cy="1941979"/>
            </a:xfrm>
          </p:grpSpPr>
          <p:sp>
            <p:nvSpPr>
              <p:cNvPr id="173" name="Diamond 172"/>
              <p:cNvSpPr/>
              <p:nvPr/>
            </p:nvSpPr>
            <p:spPr>
              <a:xfrm>
                <a:off x="5029200" y="2971800"/>
                <a:ext cx="838200" cy="1828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rot="21363889">
                <a:off x="4953000" y="3048000"/>
                <a:ext cx="838200" cy="1828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rot="340679">
                <a:off x="5041412" y="3084979"/>
                <a:ext cx="838200" cy="1828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25"/>
            <p:cNvGrpSpPr/>
            <p:nvPr/>
          </p:nvGrpSpPr>
          <p:grpSpPr>
            <a:xfrm>
              <a:off x="6858000" y="381000"/>
              <a:ext cx="312496" cy="5005983"/>
              <a:chOff x="5783504" y="404217"/>
              <a:chExt cx="513234" cy="5539383"/>
            </a:xfrm>
          </p:grpSpPr>
          <p:sp>
            <p:nvSpPr>
              <p:cNvPr id="171" name="Rounded Rectangle 170"/>
              <p:cNvSpPr/>
              <p:nvPr/>
            </p:nvSpPr>
            <p:spPr>
              <a:xfrm>
                <a:off x="5943600" y="1143000"/>
                <a:ext cx="228600" cy="48006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flipH="1">
                <a:off x="5783504" y="404217"/>
                <a:ext cx="513234" cy="1119784"/>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6" name="Group 30"/>
          <p:cNvGrpSpPr/>
          <p:nvPr/>
        </p:nvGrpSpPr>
        <p:grpSpPr>
          <a:xfrm flipH="1">
            <a:off x="6400800" y="4495800"/>
            <a:ext cx="1371600" cy="731520"/>
            <a:chOff x="1524000" y="1905000"/>
            <a:chExt cx="3429000" cy="2057400"/>
          </a:xfrm>
        </p:grpSpPr>
        <p:sp>
          <p:nvSpPr>
            <p:cNvPr id="194" name="Rounded Rectangle 193"/>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580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0-#ppt_w/2"/>
                                          </p:val>
                                        </p:tav>
                                        <p:tav tm="100000">
                                          <p:val>
                                            <p:strVal val="#ppt_x"/>
                                          </p:val>
                                        </p:tav>
                                      </p:tavLst>
                                    </p:anim>
                                    <p:anim calcmode="lin" valueType="num">
                                      <p:cBhvr additive="base">
                                        <p:cTn id="16" dur="1000" fill="hold"/>
                                        <p:tgtEl>
                                          <p:spTgt spid="20"/>
                                        </p:tgtEl>
                                        <p:attrNameLst>
                                          <p:attrName>ppt_y</p:attrName>
                                        </p:attrNameLst>
                                      </p:cBhvr>
                                      <p:tavLst>
                                        <p:tav tm="0">
                                          <p:val>
                                            <p:strVal val="#ppt_y"/>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172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0" y="4953000"/>
            <a:ext cx="12192000" cy="1905000"/>
          </a:xfrm>
          <a:prstGeom prst="rect">
            <a:avLst/>
          </a:prstGeom>
          <a:solidFill>
            <a:srgbClr val="D5A2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0"/>
          <p:cNvGrpSpPr/>
          <p:nvPr/>
        </p:nvGrpSpPr>
        <p:grpSpPr>
          <a:xfrm flipH="1">
            <a:off x="6400800" y="4495800"/>
            <a:ext cx="1371600" cy="731520"/>
            <a:chOff x="1524000" y="1905000"/>
            <a:chExt cx="3429000" cy="2057400"/>
          </a:xfrm>
        </p:grpSpPr>
        <p:sp>
          <p:nvSpPr>
            <p:cNvPr id="194" name="Rounded Rectangle 193"/>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ounded Rectangle 200"/>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20"/>
          <p:cNvGrpSpPr/>
          <p:nvPr/>
        </p:nvGrpSpPr>
        <p:grpSpPr>
          <a:xfrm>
            <a:off x="8153400" y="1676400"/>
            <a:ext cx="1143000" cy="2209800"/>
            <a:chOff x="3962400" y="685800"/>
            <a:chExt cx="2514600" cy="4930345"/>
          </a:xfrm>
        </p:grpSpPr>
        <p:sp>
          <p:nvSpPr>
            <p:cNvPr id="254" name="Round Diagonal Corner Rectangle 253"/>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 Diagonal Corner Rectangle 254"/>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461002" y="744036"/>
              <a:ext cx="1648917" cy="1909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33"/>
            <p:cNvGrpSpPr/>
            <p:nvPr/>
          </p:nvGrpSpPr>
          <p:grpSpPr>
            <a:xfrm rot="2754858">
              <a:off x="4727425" y="4901111"/>
              <a:ext cx="483355" cy="946713"/>
              <a:chOff x="1676400" y="2133600"/>
              <a:chExt cx="1447800" cy="2088845"/>
            </a:xfrm>
          </p:grpSpPr>
          <p:sp>
            <p:nvSpPr>
              <p:cNvPr id="277" name="Oval 27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5"/>
            <p:cNvGrpSpPr/>
            <p:nvPr/>
          </p:nvGrpSpPr>
          <p:grpSpPr>
            <a:xfrm rot="18845142" flipH="1">
              <a:off x="5215780" y="4792556"/>
              <a:ext cx="525679" cy="955158"/>
              <a:chOff x="1676400" y="2133600"/>
              <a:chExt cx="1447800" cy="2088845"/>
            </a:xfrm>
          </p:grpSpPr>
          <p:sp>
            <p:nvSpPr>
              <p:cNvPr id="274" name="Oval 27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49"/>
            <p:cNvGrpSpPr/>
            <p:nvPr/>
          </p:nvGrpSpPr>
          <p:grpSpPr>
            <a:xfrm>
              <a:off x="4082143" y="2546274"/>
              <a:ext cx="2394857" cy="2681378"/>
              <a:chOff x="4419600" y="2060454"/>
              <a:chExt cx="3045502" cy="4187946"/>
            </a:xfrm>
          </p:grpSpPr>
          <p:sp>
            <p:nvSpPr>
              <p:cNvPr id="265" name="Oval 264"/>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Isosceles Triangle 269"/>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0" name="Round Diagonal Corner Rectangle 259"/>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 Diagonal Corner Rectangle 260"/>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 Diagonal Corner Rectangle 261"/>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924270" y="2175277"/>
              <a:ext cx="561416" cy="3973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3962400" y="1151957"/>
              <a:ext cx="2394857" cy="21451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TextBox 279"/>
          <p:cNvSpPr txBox="1"/>
          <p:nvPr/>
        </p:nvSpPr>
        <p:spPr>
          <a:xfrm>
            <a:off x="1752600" y="1295401"/>
            <a:ext cx="3962400" cy="1323439"/>
          </a:xfrm>
          <a:prstGeom prst="rect">
            <a:avLst/>
          </a:prstGeom>
          <a:noFill/>
        </p:spPr>
        <p:txBody>
          <a:bodyPr wrap="square" rtlCol="0">
            <a:spAutoFit/>
          </a:bodyPr>
          <a:lstStyle/>
          <a:p>
            <a:r>
              <a:rPr lang="en-US" sz="4000" dirty="0">
                <a:solidFill>
                  <a:schemeClr val="bg1"/>
                </a:solidFill>
              </a:rPr>
              <a:t>They tell Peter about Cornelius </a:t>
            </a:r>
          </a:p>
        </p:txBody>
      </p:sp>
      <p:sp>
        <p:nvSpPr>
          <p:cNvPr id="281" name="TextBox 280"/>
          <p:cNvSpPr txBox="1"/>
          <p:nvPr/>
        </p:nvSpPr>
        <p:spPr>
          <a:xfrm>
            <a:off x="109107" y="6473038"/>
            <a:ext cx="5410200" cy="338554"/>
          </a:xfrm>
          <a:prstGeom prst="rect">
            <a:avLst/>
          </a:prstGeom>
          <a:noFill/>
        </p:spPr>
        <p:txBody>
          <a:bodyPr wrap="square" rtlCol="0">
            <a:spAutoFit/>
          </a:bodyPr>
          <a:lstStyle/>
          <a:p>
            <a:r>
              <a:rPr lang="en-US" sz="1600" dirty="0"/>
              <a:t>Acts 10:21-23</a:t>
            </a:r>
          </a:p>
        </p:txBody>
      </p:sp>
      <p:grpSp>
        <p:nvGrpSpPr>
          <p:cNvPr id="8" name="Group 107"/>
          <p:cNvGrpSpPr/>
          <p:nvPr/>
        </p:nvGrpSpPr>
        <p:grpSpPr>
          <a:xfrm>
            <a:off x="7772400" y="3352800"/>
            <a:ext cx="2514600" cy="1872922"/>
            <a:chOff x="3505200" y="3352800"/>
            <a:chExt cx="1905000" cy="1263322"/>
          </a:xfrm>
        </p:grpSpPr>
        <p:grpSp>
          <p:nvGrpSpPr>
            <p:cNvPr id="9" name="Group 287"/>
            <p:cNvGrpSpPr/>
            <p:nvPr/>
          </p:nvGrpSpPr>
          <p:grpSpPr>
            <a:xfrm>
              <a:off x="3581400" y="3352800"/>
              <a:ext cx="1828800" cy="1263322"/>
              <a:chOff x="2667000" y="3352800"/>
              <a:chExt cx="5074170" cy="3505200"/>
            </a:xfrm>
          </p:grpSpPr>
          <p:grpSp>
            <p:nvGrpSpPr>
              <p:cNvPr id="10" name="Group 59"/>
              <p:cNvGrpSpPr/>
              <p:nvPr/>
            </p:nvGrpSpPr>
            <p:grpSpPr>
              <a:xfrm>
                <a:off x="2667000" y="3352800"/>
                <a:ext cx="5074170" cy="3505200"/>
                <a:chOff x="3231630" y="2133600"/>
                <a:chExt cx="1842541" cy="1737610"/>
              </a:xfrm>
            </p:grpSpPr>
            <p:sp>
              <p:nvSpPr>
                <p:cNvPr id="132" name="Rounded Rectangle 12"/>
                <p:cNvSpPr/>
                <p:nvPr/>
              </p:nvSpPr>
              <p:spPr>
                <a:xfrm>
                  <a:off x="32766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5"/>
                <p:cNvSpPr/>
                <p:nvPr/>
              </p:nvSpPr>
              <p:spPr>
                <a:xfrm>
                  <a:off x="37338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6"/>
                <p:cNvSpPr/>
                <p:nvPr/>
              </p:nvSpPr>
              <p:spPr>
                <a:xfrm>
                  <a:off x="41910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7"/>
                <p:cNvSpPr/>
                <p:nvPr/>
              </p:nvSpPr>
              <p:spPr>
                <a:xfrm>
                  <a:off x="46482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0"/>
                <p:cNvSpPr/>
                <p:nvPr/>
              </p:nvSpPr>
              <p:spPr>
                <a:xfrm>
                  <a:off x="3231630" y="2635770"/>
                  <a:ext cx="1828800" cy="1219200"/>
                </a:xfrm>
                <a:prstGeom prst="roundRect">
                  <a:avLst>
                    <a:gd name="adj" fmla="val 8134"/>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8"/>
                <p:cNvSpPr/>
                <p:nvPr/>
              </p:nvSpPr>
              <p:spPr>
                <a:xfrm>
                  <a:off x="3245371" y="2133600"/>
                  <a:ext cx="1828800" cy="299804"/>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9"/>
                <p:cNvGrpSpPr/>
                <p:nvPr/>
              </p:nvGrpSpPr>
              <p:grpSpPr>
                <a:xfrm>
                  <a:off x="3733800" y="2819400"/>
                  <a:ext cx="898161" cy="1051810"/>
                  <a:chOff x="1752600" y="1600200"/>
                  <a:chExt cx="1905000" cy="2895600"/>
                </a:xfrm>
              </p:grpSpPr>
              <p:sp>
                <p:nvSpPr>
                  <p:cNvPr id="139" name="Flowchart: Delay 7"/>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Delay 8"/>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79"/>
              <p:cNvGrpSpPr/>
              <p:nvPr/>
            </p:nvGrpSpPr>
            <p:grpSpPr>
              <a:xfrm>
                <a:off x="2743200" y="3429000"/>
                <a:ext cx="4648200" cy="457200"/>
                <a:chOff x="4038600" y="287312"/>
                <a:chExt cx="5102902" cy="474688"/>
              </a:xfrm>
            </p:grpSpPr>
            <p:sp>
              <p:nvSpPr>
                <p:cNvPr id="85" name="Quad Arrow Callout 84"/>
                <p:cNvSpPr/>
                <p:nvPr/>
              </p:nvSpPr>
              <p:spPr>
                <a:xfrm>
                  <a:off x="40386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52578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a:off x="6551951" y="296056"/>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7846102" y="287312"/>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9" name="Wave 158"/>
            <p:cNvSpPr/>
            <p:nvPr/>
          </p:nvSpPr>
          <p:spPr>
            <a:xfrm rot="16200000">
              <a:off x="3357033" y="3881967"/>
              <a:ext cx="829734" cy="533400"/>
            </a:xfrm>
            <a:prstGeom prst="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0" name="TextBox 159"/>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A Warning From God</a:t>
            </a:r>
          </a:p>
        </p:txBody>
      </p:sp>
      <p:grpSp>
        <p:nvGrpSpPr>
          <p:cNvPr id="13" name="Group 84"/>
          <p:cNvGrpSpPr/>
          <p:nvPr/>
        </p:nvGrpSpPr>
        <p:grpSpPr>
          <a:xfrm>
            <a:off x="9677400" y="3657600"/>
            <a:ext cx="990600" cy="2438400"/>
            <a:chOff x="1747738" y="1143000"/>
            <a:chExt cx="2675816" cy="5410200"/>
          </a:xfrm>
        </p:grpSpPr>
        <p:sp>
          <p:nvSpPr>
            <p:cNvPr id="21" name="Wave 20"/>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Wave 21"/>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2"/>
            <p:cNvGrpSpPr/>
            <p:nvPr/>
          </p:nvGrpSpPr>
          <p:grpSpPr>
            <a:xfrm>
              <a:off x="2468899" y="3115235"/>
              <a:ext cx="1004332" cy="932329"/>
              <a:chOff x="3253121" y="1066802"/>
              <a:chExt cx="2384351" cy="1922552"/>
            </a:xfrm>
            <a:solidFill>
              <a:schemeClr val="bg2">
                <a:lumMod val="50000"/>
              </a:schemeClr>
            </a:solidFill>
          </p:grpSpPr>
          <p:sp>
            <p:nvSpPr>
              <p:cNvPr id="69" name="Teardrop 68"/>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3249924">
              <a:off x="1735936" y="2283796"/>
              <a:ext cx="1118259" cy="1094656"/>
              <a:chOff x="3253123" y="1066800"/>
              <a:chExt cx="2384352" cy="1922552"/>
            </a:xfrm>
          </p:grpSpPr>
          <p:sp>
            <p:nvSpPr>
              <p:cNvPr id="61" name="Teardrop 6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22"/>
            <p:cNvGrpSpPr/>
            <p:nvPr/>
          </p:nvGrpSpPr>
          <p:grpSpPr>
            <a:xfrm rot="5400000">
              <a:off x="2045598" y="1154802"/>
              <a:ext cx="1118259" cy="1094656"/>
              <a:chOff x="3253123" y="1066800"/>
              <a:chExt cx="2384352" cy="1922552"/>
            </a:xfrm>
          </p:grpSpPr>
          <p:sp>
            <p:nvSpPr>
              <p:cNvPr id="53" name="Teardrop 5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31"/>
            <p:cNvGrpSpPr/>
            <p:nvPr/>
          </p:nvGrpSpPr>
          <p:grpSpPr>
            <a:xfrm rot="18371763">
              <a:off x="3184558" y="1293913"/>
              <a:ext cx="1118259" cy="1094656"/>
              <a:chOff x="3253123" y="1066800"/>
              <a:chExt cx="2384352" cy="1922552"/>
            </a:xfrm>
          </p:grpSpPr>
          <p:sp>
            <p:nvSpPr>
              <p:cNvPr id="45" name="Teardrop 4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40"/>
            <p:cNvGrpSpPr/>
            <p:nvPr/>
          </p:nvGrpSpPr>
          <p:grpSpPr>
            <a:xfrm rot="19164313">
              <a:off x="3150199" y="2320851"/>
              <a:ext cx="1273355" cy="1253498"/>
              <a:chOff x="3253123" y="1066800"/>
              <a:chExt cx="2384352" cy="1922552"/>
            </a:xfrm>
          </p:grpSpPr>
          <p:sp>
            <p:nvSpPr>
              <p:cNvPr id="37" name="Teardrop 3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49"/>
            <p:cNvGrpSpPr/>
            <p:nvPr/>
          </p:nvGrpSpPr>
          <p:grpSpPr>
            <a:xfrm rot="1063382">
              <a:off x="2473119" y="2046587"/>
              <a:ext cx="1069843" cy="895533"/>
              <a:chOff x="3253123" y="1066800"/>
              <a:chExt cx="2384352" cy="1922552"/>
            </a:xfrm>
          </p:grpSpPr>
          <p:sp>
            <p:nvSpPr>
              <p:cNvPr id="29" name="Teardrop 2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91"/>
          <p:cNvGrpSpPr/>
          <p:nvPr/>
        </p:nvGrpSpPr>
        <p:grpSpPr>
          <a:xfrm>
            <a:off x="2195457" y="3374906"/>
            <a:ext cx="990600" cy="2209800"/>
            <a:chOff x="4038600" y="2362200"/>
            <a:chExt cx="1380536" cy="3344532"/>
          </a:xfrm>
        </p:grpSpPr>
        <p:sp>
          <p:nvSpPr>
            <p:cNvPr id="110" name="Round Diagonal Corner Rectangle 109"/>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 Diagonal Corner Rectangle 110"/>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20"/>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121"/>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Diagonal Corner Rectangle 123"/>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572000" y="3352801"/>
              <a:ext cx="250428" cy="1887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06"/>
          <p:cNvGrpSpPr/>
          <p:nvPr/>
        </p:nvGrpSpPr>
        <p:grpSpPr>
          <a:xfrm>
            <a:off x="757195" y="3163334"/>
            <a:ext cx="1029498" cy="2514600"/>
            <a:chOff x="3581400" y="381000"/>
            <a:chExt cx="2286000" cy="4953000"/>
          </a:xfrm>
        </p:grpSpPr>
        <p:sp>
          <p:nvSpPr>
            <p:cNvPr id="127" name="Cloud 126"/>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4419601" y="1676403"/>
              <a:ext cx="475298" cy="2672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47"/>
          <p:cNvGrpSpPr/>
          <p:nvPr/>
        </p:nvGrpSpPr>
        <p:grpSpPr>
          <a:xfrm>
            <a:off x="3533162" y="2753956"/>
            <a:ext cx="1080655" cy="2969585"/>
            <a:chOff x="6705600" y="78699"/>
            <a:chExt cx="2133600" cy="5700832"/>
          </a:xfrm>
        </p:grpSpPr>
        <p:sp>
          <p:nvSpPr>
            <p:cNvPr id="149" name="Oval 148"/>
            <p:cNvSpPr/>
            <p:nvPr/>
          </p:nvSpPr>
          <p:spPr>
            <a:xfrm rot="19671902">
              <a:off x="8238488" y="3126705"/>
              <a:ext cx="600712" cy="7841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2647766">
              <a:off x="6705600" y="3062896"/>
              <a:ext cx="600712" cy="7841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696200" y="4343400"/>
              <a:ext cx="473183" cy="1167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315200" y="4343400"/>
              <a:ext cx="385953" cy="118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20169292">
              <a:off x="7843424" y="2202114"/>
              <a:ext cx="828223" cy="1398756"/>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790291">
              <a:off x="6939438" y="2156284"/>
              <a:ext cx="828223" cy="1398756"/>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a:off x="7183087" y="2382114"/>
              <a:ext cx="1235580" cy="1427886"/>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7183087" y="1045490"/>
              <a:ext cx="1177661" cy="14655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 Diagonal Corner Rectangle 156"/>
            <p:cNvSpPr/>
            <p:nvPr/>
          </p:nvSpPr>
          <p:spPr>
            <a:xfrm rot="1236535">
              <a:off x="7123993" y="838200"/>
              <a:ext cx="674999" cy="676780"/>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 Diagonal Corner Rectangle 157"/>
            <p:cNvSpPr/>
            <p:nvPr/>
          </p:nvSpPr>
          <p:spPr>
            <a:xfrm rot="5076663">
              <a:off x="7779635" y="878037"/>
              <a:ext cx="587097" cy="778111"/>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7418620" y="943061"/>
              <a:ext cx="588830" cy="5047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gular Pentagon 161"/>
            <p:cNvSpPr/>
            <p:nvPr/>
          </p:nvSpPr>
          <p:spPr>
            <a:xfrm rot="13468478">
              <a:off x="6836700" y="2302306"/>
              <a:ext cx="762000" cy="6858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gular Pentagon 162"/>
            <p:cNvSpPr/>
            <p:nvPr/>
          </p:nvSpPr>
          <p:spPr>
            <a:xfrm rot="7924558">
              <a:off x="7977434" y="2227082"/>
              <a:ext cx="762000" cy="6858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01"/>
            <p:cNvGrpSpPr/>
            <p:nvPr/>
          </p:nvGrpSpPr>
          <p:grpSpPr>
            <a:xfrm>
              <a:off x="7035859" y="3810000"/>
              <a:ext cx="1346141" cy="1240002"/>
              <a:chOff x="3837117" y="4267200"/>
              <a:chExt cx="2944684" cy="1395002"/>
            </a:xfrm>
          </p:grpSpPr>
          <p:sp>
            <p:nvSpPr>
              <p:cNvPr id="189" name="Pentagon 97"/>
              <p:cNvSpPr/>
              <p:nvPr/>
            </p:nvSpPr>
            <p:spPr>
              <a:xfrm rot="5990650">
                <a:off x="3532318" y="4595401"/>
                <a:ext cx="1371600" cy="762001"/>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Pentagon 189"/>
              <p:cNvSpPr/>
              <p:nvPr/>
            </p:nvSpPr>
            <p:spPr>
              <a:xfrm rot="5663736">
                <a:off x="4244457" y="4585001"/>
                <a:ext cx="1371600" cy="762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Pentagon 190"/>
              <p:cNvSpPr/>
              <p:nvPr/>
            </p:nvSpPr>
            <p:spPr>
              <a:xfrm rot="5400000">
                <a:off x="5105400" y="4572000"/>
                <a:ext cx="1371600" cy="762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entagon 191"/>
              <p:cNvSpPr/>
              <p:nvPr/>
            </p:nvSpPr>
            <p:spPr>
              <a:xfrm rot="4986444">
                <a:off x="5715001" y="4572000"/>
                <a:ext cx="1371600" cy="762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09"/>
            <p:cNvGrpSpPr/>
            <p:nvPr/>
          </p:nvGrpSpPr>
          <p:grpSpPr>
            <a:xfrm>
              <a:off x="7090348" y="3581400"/>
              <a:ext cx="1367852" cy="256082"/>
              <a:chOff x="2971800" y="4953000"/>
              <a:chExt cx="2667000" cy="537398"/>
            </a:xfrm>
          </p:grpSpPr>
          <p:sp>
            <p:nvSpPr>
              <p:cNvPr id="182" name="Rectangle 181"/>
              <p:cNvSpPr/>
              <p:nvPr/>
            </p:nvSpPr>
            <p:spPr>
              <a:xfrm>
                <a:off x="2971800" y="4953000"/>
                <a:ext cx="2667000" cy="533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08"/>
              <p:cNvGrpSpPr/>
              <p:nvPr/>
            </p:nvGrpSpPr>
            <p:grpSpPr>
              <a:xfrm>
                <a:off x="2971800" y="5029200"/>
                <a:ext cx="2667000" cy="461198"/>
                <a:chOff x="1066800" y="5486400"/>
                <a:chExt cx="4023610" cy="695793"/>
              </a:xfrm>
            </p:grpSpPr>
            <p:sp>
              <p:nvSpPr>
                <p:cNvPr id="184" name="Left-Right-Up Arrow 183"/>
                <p:cNvSpPr/>
                <p:nvPr/>
              </p:nvSpPr>
              <p:spPr>
                <a:xfrm>
                  <a:off x="1066800" y="5486400"/>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Left-Right-Up Arrow 184"/>
                <p:cNvSpPr/>
                <p:nvPr/>
              </p:nvSpPr>
              <p:spPr>
                <a:xfrm rot="10800000">
                  <a:off x="1752600" y="5486400"/>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2438400" y="5486400"/>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rot="10800000">
                  <a:off x="3200400" y="5486400"/>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a:off x="3947410" y="5496393"/>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113"/>
            <p:cNvGrpSpPr/>
            <p:nvPr/>
          </p:nvGrpSpPr>
          <p:grpSpPr>
            <a:xfrm rot="3590630" flipH="1">
              <a:off x="7070866" y="5121846"/>
              <a:ext cx="480613" cy="768981"/>
              <a:chOff x="4953000" y="4724400"/>
              <a:chExt cx="1371600" cy="1371600"/>
            </a:xfrm>
          </p:grpSpPr>
          <p:sp>
            <p:nvSpPr>
              <p:cNvPr id="179" name="Oval 178"/>
              <p:cNvSpPr/>
              <p:nvPr/>
            </p:nvSpPr>
            <p:spPr>
              <a:xfrm>
                <a:off x="4976734" y="4724400"/>
                <a:ext cx="1347866" cy="118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16200000">
                <a:off x="5143500" y="4914900"/>
                <a:ext cx="990600" cy="1371600"/>
              </a:xfrm>
              <a:prstGeom prst="mo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5400000">
                <a:off x="5486400" y="4419600"/>
                <a:ext cx="304800" cy="1371600"/>
              </a:xfrm>
              <a:prstGeom prst="mo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114"/>
            <p:cNvGrpSpPr/>
            <p:nvPr/>
          </p:nvGrpSpPr>
          <p:grpSpPr>
            <a:xfrm rot="18665577" flipH="1">
              <a:off x="7827413" y="5154734"/>
              <a:ext cx="480613" cy="768981"/>
              <a:chOff x="4953000" y="4724400"/>
              <a:chExt cx="1371600" cy="1371600"/>
            </a:xfrm>
          </p:grpSpPr>
          <p:sp>
            <p:nvSpPr>
              <p:cNvPr id="176" name="Oval 175"/>
              <p:cNvSpPr/>
              <p:nvPr/>
            </p:nvSpPr>
            <p:spPr>
              <a:xfrm>
                <a:off x="4976734" y="4724400"/>
                <a:ext cx="1347866" cy="118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16200000">
                <a:off x="5143500" y="4914900"/>
                <a:ext cx="990600" cy="1371600"/>
              </a:xfrm>
              <a:prstGeom prst="mo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5400000">
                <a:off x="5486400" y="4419600"/>
                <a:ext cx="304800" cy="1371600"/>
              </a:xfrm>
              <a:prstGeom prst="mo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Flowchart: Delay 167"/>
            <p:cNvSpPr/>
            <p:nvPr/>
          </p:nvSpPr>
          <p:spPr>
            <a:xfrm rot="16200000">
              <a:off x="7391400" y="304800"/>
              <a:ext cx="762000" cy="1371600"/>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122"/>
            <p:cNvGrpSpPr/>
            <p:nvPr/>
          </p:nvGrpSpPr>
          <p:grpSpPr>
            <a:xfrm flipH="1">
              <a:off x="7472976" y="78699"/>
              <a:ext cx="581739" cy="1219200"/>
              <a:chOff x="4953000" y="2971800"/>
              <a:chExt cx="926612" cy="1941979"/>
            </a:xfrm>
          </p:grpSpPr>
          <p:sp>
            <p:nvSpPr>
              <p:cNvPr id="173" name="Diamond 172"/>
              <p:cNvSpPr/>
              <p:nvPr/>
            </p:nvSpPr>
            <p:spPr>
              <a:xfrm>
                <a:off x="5029200" y="2971800"/>
                <a:ext cx="838200" cy="1828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rot="21363889">
                <a:off x="4953000" y="3048000"/>
                <a:ext cx="838200" cy="1828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rot="340679">
                <a:off x="5041412" y="3084979"/>
                <a:ext cx="838200" cy="1828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25"/>
            <p:cNvGrpSpPr/>
            <p:nvPr/>
          </p:nvGrpSpPr>
          <p:grpSpPr>
            <a:xfrm>
              <a:off x="6858000" y="381000"/>
              <a:ext cx="312496" cy="5005983"/>
              <a:chOff x="5783504" y="404217"/>
              <a:chExt cx="513234" cy="5539383"/>
            </a:xfrm>
          </p:grpSpPr>
          <p:sp>
            <p:nvSpPr>
              <p:cNvPr id="171" name="Rounded Rectangle 170"/>
              <p:cNvSpPr/>
              <p:nvPr/>
            </p:nvSpPr>
            <p:spPr>
              <a:xfrm>
                <a:off x="5943600" y="1143000"/>
                <a:ext cx="228600" cy="48006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flipH="1">
                <a:off x="5783504" y="404217"/>
                <a:ext cx="513234" cy="1119784"/>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2963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0"/>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1.94444E-6 -5.18519E-6 C -0.00538 -0.02154 -0.02552 -0.0051 -0.03958 -0.01158 C -0.04826 -0.00996 -0.05712 -0.00996 -0.06545 -0.00695 C -0.07257 -0.00441 -0.07899 0.0243 -0.08281 0.03448 C -0.08368 0.03656 -0.08333 0.03957 -0.08455 0.04143 C -0.08975 0.0486 -0.09948 0.04513 -0.10694 0.04606 C -0.11545 0.04999 -0.11371 0.05485 -0.11545 0.06666 C -0.11719 0.06434 -0.11823 0.05971 -0.12066 0.05971 C -0.1243 0.05971 -0.125 0.07499 -0.12587 0.07592 C -0.12864 0.07916 -0.13628 0.08055 -0.13628 0.08055 C -0.14184 0.09189 -0.13785 0.08587 -0.15 0.09652 C -0.15173 0.09814 -0.15347 0.09953 -0.15521 0.10115 C -0.15694 0.10277 -0.16041 0.10578 -0.16041 0.10578 C -0.16232 0.11689 -0.16736 0.14166 -0.17239 0.15161 C -0.17378 0.15439 -0.17604 0.15601 -0.1776 0.15856 C -0.17899 0.16064 -0.17986 0.16319 -0.18107 0.1655 C -0.18455 0.18379 -0.18038 0.20045 -0.19305 0.21156 C -0.20173 0.23425 -0.18889 0.20809 -0.20694 0.21828 C -0.2092 0.21944 -0.20764 0.22476 -0.20868 0.22754 C -0.21041 0.2324 -0.21319 0.2368 -0.21545 0.24143 C -0.21649 0.24351 -0.2158 0.24675 -0.21719 0.24837 C -0.2184 0.24999 -0.22083 0.24953 -0.22239 0.25045 C -0.22309 0.25092 -0.22361 0.25207 -0.22413 0.25277 " pathEditMode="relative" ptsTypes="ffffffffffffffffffffffA">
                                      <p:cBhvr>
                                        <p:cTn id="8"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172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Rounded Rectangle 1087"/>
          <p:cNvSpPr/>
          <p:nvPr/>
        </p:nvSpPr>
        <p:spPr>
          <a:xfrm>
            <a:off x="8684357" y="1400287"/>
            <a:ext cx="2933652" cy="4275534"/>
          </a:xfrm>
          <a:prstGeom prst="roundRect">
            <a:avLst>
              <a:gd name="adj" fmla="val 7566"/>
            </a:avLst>
          </a:prstGeom>
          <a:solidFill>
            <a:srgbClr val="0070C0"/>
          </a:solidFill>
        </p:spPr>
        <p:txBody>
          <a:bodyPr wrap="square">
            <a:spAutoFit/>
          </a:bodyPr>
          <a:lstStyle/>
          <a:p>
            <a:r>
              <a:rPr lang="en-US" sz="2400" dirty="0">
                <a:solidFill>
                  <a:schemeClr val="bg1"/>
                </a:solidFill>
                <a:latin typeface="Open Sans"/>
              </a:rPr>
              <a:t>Cornelius told Peter about his vision. Cornelius had also gathered his family and friends so Peter could teach them.</a:t>
            </a:r>
          </a:p>
          <a:p>
            <a:endParaRPr lang="en-US" sz="2400" dirty="0">
              <a:solidFill>
                <a:schemeClr val="bg1"/>
              </a:solidFill>
              <a:latin typeface="Open Sans"/>
            </a:endParaRPr>
          </a:p>
          <a:p>
            <a:endParaRPr lang="en-US" sz="2400" dirty="0">
              <a:solidFill>
                <a:schemeClr val="bg1"/>
              </a:solidFill>
              <a:latin typeface="Open Sans"/>
            </a:endParaRPr>
          </a:p>
          <a:p>
            <a:endParaRPr lang="en-US" sz="2400" dirty="0">
              <a:solidFill>
                <a:schemeClr val="bg1"/>
              </a:solidFill>
              <a:latin typeface="Open Sans"/>
            </a:endParaRPr>
          </a:p>
          <a:p>
            <a:endParaRPr lang="en-US" sz="2400" dirty="0">
              <a:solidFill>
                <a:schemeClr val="bg1"/>
              </a:solidFill>
            </a:endParaRPr>
          </a:p>
        </p:txBody>
      </p:sp>
      <p:sp>
        <p:nvSpPr>
          <p:cNvPr id="289" name="Rectangle 288"/>
          <p:cNvSpPr/>
          <p:nvPr/>
        </p:nvSpPr>
        <p:spPr>
          <a:xfrm>
            <a:off x="0" y="4953000"/>
            <a:ext cx="12192000" cy="1905000"/>
          </a:xfrm>
          <a:prstGeom prst="rect">
            <a:avLst/>
          </a:prstGeom>
          <a:solidFill>
            <a:srgbClr val="D5A2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Box 280"/>
          <p:cNvSpPr txBox="1"/>
          <p:nvPr/>
        </p:nvSpPr>
        <p:spPr>
          <a:xfrm>
            <a:off x="32860" y="6536476"/>
            <a:ext cx="5410200" cy="307777"/>
          </a:xfrm>
          <a:prstGeom prst="rect">
            <a:avLst/>
          </a:prstGeom>
          <a:noFill/>
        </p:spPr>
        <p:txBody>
          <a:bodyPr wrap="square" rtlCol="0">
            <a:spAutoFit/>
          </a:bodyPr>
          <a:lstStyle/>
          <a:p>
            <a:r>
              <a:rPr lang="en-US" sz="1400" dirty="0"/>
              <a:t>Acts 10:23-33</a:t>
            </a:r>
          </a:p>
        </p:txBody>
      </p:sp>
      <p:grpSp>
        <p:nvGrpSpPr>
          <p:cNvPr id="2" name="Group 311"/>
          <p:cNvGrpSpPr/>
          <p:nvPr/>
        </p:nvGrpSpPr>
        <p:grpSpPr>
          <a:xfrm>
            <a:off x="8763001" y="4267200"/>
            <a:ext cx="1087873" cy="734898"/>
            <a:chOff x="304800" y="838200"/>
            <a:chExt cx="3810000" cy="4038600"/>
          </a:xfrm>
        </p:grpSpPr>
        <p:sp>
          <p:nvSpPr>
            <p:cNvPr id="1131" name="Rounded Rectangle 1130"/>
            <p:cNvSpPr/>
            <p:nvPr/>
          </p:nvSpPr>
          <p:spPr>
            <a:xfrm rot="10800000">
              <a:off x="5334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Rounded Rectangle 1131"/>
            <p:cNvSpPr/>
            <p:nvPr/>
          </p:nvSpPr>
          <p:spPr>
            <a:xfrm rot="10800000">
              <a:off x="12192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Rounded Rectangle 1132"/>
            <p:cNvSpPr/>
            <p:nvPr/>
          </p:nvSpPr>
          <p:spPr>
            <a:xfrm rot="10800000">
              <a:off x="19050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Rounded Rectangle 1133"/>
            <p:cNvSpPr/>
            <p:nvPr/>
          </p:nvSpPr>
          <p:spPr>
            <a:xfrm rot="10800000">
              <a:off x="25908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Rounded Rectangle 1134"/>
            <p:cNvSpPr/>
            <p:nvPr/>
          </p:nvSpPr>
          <p:spPr>
            <a:xfrm rot="10800000">
              <a:off x="32766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Rounded Rectangle 1135"/>
            <p:cNvSpPr/>
            <p:nvPr/>
          </p:nvSpPr>
          <p:spPr>
            <a:xfrm rot="10800000">
              <a:off x="457200" y="1066800"/>
              <a:ext cx="3581400" cy="37338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89"/>
            <p:cNvGrpSpPr/>
            <p:nvPr/>
          </p:nvGrpSpPr>
          <p:grpSpPr>
            <a:xfrm>
              <a:off x="457200" y="1295400"/>
              <a:ext cx="3505200" cy="591746"/>
              <a:chOff x="3048000" y="5199454"/>
              <a:chExt cx="5285040" cy="1157497"/>
            </a:xfrm>
          </p:grpSpPr>
          <p:grpSp>
            <p:nvGrpSpPr>
              <p:cNvPr id="5" name="Group 16"/>
              <p:cNvGrpSpPr/>
              <p:nvPr/>
            </p:nvGrpSpPr>
            <p:grpSpPr>
              <a:xfrm>
                <a:off x="3048000" y="5227282"/>
                <a:ext cx="1152752" cy="1129669"/>
                <a:chOff x="5029200" y="1371600"/>
                <a:chExt cx="1752600" cy="1905000"/>
              </a:xfrm>
            </p:grpSpPr>
            <p:sp>
              <p:nvSpPr>
                <p:cNvPr id="1156" name="4-Point Star 337"/>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 name="4-Point Star 338"/>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6"/>
              <p:cNvGrpSpPr/>
              <p:nvPr/>
            </p:nvGrpSpPr>
            <p:grpSpPr>
              <a:xfrm>
                <a:off x="4081072" y="5220325"/>
                <a:ext cx="1152752" cy="1129669"/>
                <a:chOff x="5029200" y="1371600"/>
                <a:chExt cx="1752600" cy="1905000"/>
              </a:xfrm>
            </p:grpSpPr>
            <p:sp>
              <p:nvSpPr>
                <p:cNvPr id="1154" name="4-Point Star 1153"/>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4-Point Star 336"/>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26"/>
              <p:cNvGrpSpPr/>
              <p:nvPr/>
            </p:nvGrpSpPr>
            <p:grpSpPr>
              <a:xfrm>
                <a:off x="5114144" y="5213368"/>
                <a:ext cx="1152752" cy="1129669"/>
                <a:chOff x="5029200" y="1371600"/>
                <a:chExt cx="1752600" cy="1905000"/>
              </a:xfrm>
            </p:grpSpPr>
            <p:sp>
              <p:nvSpPr>
                <p:cNvPr id="1152" name="4-Point Star 1151"/>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4-Point Star 1152"/>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6"/>
              <p:cNvGrpSpPr/>
              <p:nvPr/>
            </p:nvGrpSpPr>
            <p:grpSpPr>
              <a:xfrm>
                <a:off x="6147216" y="5206411"/>
                <a:ext cx="1152752" cy="1129669"/>
                <a:chOff x="5029200" y="1371600"/>
                <a:chExt cx="1752600" cy="1905000"/>
              </a:xfrm>
            </p:grpSpPr>
            <p:sp>
              <p:nvSpPr>
                <p:cNvPr id="1150" name="4-Point Star 1149"/>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4-Point Star 1150"/>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6"/>
              <p:cNvGrpSpPr/>
              <p:nvPr/>
            </p:nvGrpSpPr>
            <p:grpSpPr>
              <a:xfrm>
                <a:off x="7180288" y="5199454"/>
                <a:ext cx="1152752" cy="1129669"/>
                <a:chOff x="5029200" y="1371600"/>
                <a:chExt cx="1752600" cy="1905000"/>
              </a:xfrm>
            </p:grpSpPr>
            <p:sp>
              <p:nvSpPr>
                <p:cNvPr id="1148" name="4-Point Star 329"/>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4-Point Star 1148"/>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38" name="Rounded Rectangle 319"/>
            <p:cNvSpPr/>
            <p:nvPr/>
          </p:nvSpPr>
          <p:spPr>
            <a:xfrm rot="10800000">
              <a:off x="1752600" y="1981200"/>
              <a:ext cx="990600" cy="2133600"/>
            </a:xfrm>
            <a:prstGeom prst="roundRect">
              <a:avLst>
                <a:gd name="adj" fmla="val 704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Rounded Rectangle 320"/>
            <p:cNvSpPr/>
            <p:nvPr/>
          </p:nvSpPr>
          <p:spPr>
            <a:xfrm rot="10800000">
              <a:off x="1143000" y="3886200"/>
              <a:ext cx="2057400" cy="3048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Rounded Rectangle 1139"/>
            <p:cNvSpPr/>
            <p:nvPr/>
          </p:nvSpPr>
          <p:spPr>
            <a:xfrm rot="10800000">
              <a:off x="685800" y="4038600"/>
              <a:ext cx="3048000" cy="3048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Rounded Rectangle 1140"/>
            <p:cNvSpPr/>
            <p:nvPr/>
          </p:nvSpPr>
          <p:spPr>
            <a:xfrm rot="10800000">
              <a:off x="457200" y="4267200"/>
              <a:ext cx="3581400" cy="3810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Rounded Rectangle 1141"/>
            <p:cNvSpPr/>
            <p:nvPr/>
          </p:nvSpPr>
          <p:spPr>
            <a:xfrm rot="10800000">
              <a:off x="304800" y="4572000"/>
              <a:ext cx="3810000" cy="3048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157"/>
          <p:cNvGrpSpPr/>
          <p:nvPr/>
        </p:nvGrpSpPr>
        <p:grpSpPr>
          <a:xfrm>
            <a:off x="7735474" y="4191001"/>
            <a:ext cx="2932527" cy="1147973"/>
            <a:chOff x="6174254" y="5241815"/>
            <a:chExt cx="2932527" cy="1147973"/>
          </a:xfrm>
        </p:grpSpPr>
        <p:grpSp>
          <p:nvGrpSpPr>
            <p:cNvPr id="11" name="Group 30"/>
            <p:cNvGrpSpPr/>
            <p:nvPr/>
          </p:nvGrpSpPr>
          <p:grpSpPr>
            <a:xfrm flipH="1">
              <a:off x="6174254" y="6166533"/>
              <a:ext cx="1436024" cy="219810"/>
              <a:chOff x="1524000" y="1905000"/>
              <a:chExt cx="3429000" cy="2057400"/>
            </a:xfrm>
          </p:grpSpPr>
          <p:sp>
            <p:nvSpPr>
              <p:cNvPr id="1091" name="Rounded Rectangle 1090"/>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ounded Rectangle 1091"/>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Rounded Rectangle 1092"/>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Rounded Rectangle 1093"/>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Rounded Rectangle 1094"/>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Rounded Rectangle 132"/>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Rounded Rectangle 133"/>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Rounded Rectangle 134"/>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604"/>
            <p:cNvGrpSpPr/>
            <p:nvPr/>
          </p:nvGrpSpPr>
          <p:grpSpPr>
            <a:xfrm>
              <a:off x="7910216" y="5241815"/>
              <a:ext cx="1196565" cy="1092848"/>
              <a:chOff x="457200" y="2497304"/>
              <a:chExt cx="4781871" cy="4284496"/>
            </a:xfrm>
          </p:grpSpPr>
          <p:grpSp>
            <p:nvGrpSpPr>
              <p:cNvPr id="13" name="Group 230"/>
              <p:cNvGrpSpPr/>
              <p:nvPr/>
            </p:nvGrpSpPr>
            <p:grpSpPr>
              <a:xfrm rot="18989829" flipH="1">
                <a:off x="2994882" y="2720848"/>
                <a:ext cx="1586260" cy="1364114"/>
                <a:chOff x="736597" y="733384"/>
                <a:chExt cx="1807860" cy="1807860"/>
              </a:xfrm>
            </p:grpSpPr>
            <p:grpSp>
              <p:nvGrpSpPr>
                <p:cNvPr id="14" name="Group 15"/>
                <p:cNvGrpSpPr/>
                <p:nvPr/>
              </p:nvGrpSpPr>
              <p:grpSpPr>
                <a:xfrm rot="20238387">
                  <a:off x="736597" y="881328"/>
                  <a:ext cx="1193804" cy="897916"/>
                  <a:chOff x="1111998" y="1862460"/>
                  <a:chExt cx="2362200" cy="1921930"/>
                </a:xfrm>
              </p:grpSpPr>
              <p:grpSp>
                <p:nvGrpSpPr>
                  <p:cNvPr id="15" name="Group 6"/>
                  <p:cNvGrpSpPr/>
                  <p:nvPr/>
                </p:nvGrpSpPr>
                <p:grpSpPr>
                  <a:xfrm rot="17802976">
                    <a:off x="1912098" y="1823816"/>
                    <a:ext cx="762000" cy="2362200"/>
                    <a:chOff x="1905000" y="1828800"/>
                    <a:chExt cx="762000" cy="2362200"/>
                  </a:xfrm>
                </p:grpSpPr>
                <p:sp>
                  <p:nvSpPr>
                    <p:cNvPr id="79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9"/>
                  <p:cNvGrpSpPr/>
                  <p:nvPr/>
                </p:nvGrpSpPr>
                <p:grpSpPr>
                  <a:xfrm rot="19123498">
                    <a:off x="2501621" y="1862460"/>
                    <a:ext cx="542170" cy="1782007"/>
                    <a:chOff x="1905000" y="1828800"/>
                    <a:chExt cx="762000" cy="2362200"/>
                  </a:xfrm>
                </p:grpSpPr>
                <p:sp>
                  <p:nvSpPr>
                    <p:cNvPr id="796"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2"/>
                  <p:cNvGrpSpPr/>
                  <p:nvPr/>
                </p:nvGrpSpPr>
                <p:grpSpPr>
                  <a:xfrm rot="15530705">
                    <a:off x="2284581" y="2639655"/>
                    <a:ext cx="405591" cy="1883879"/>
                    <a:chOff x="1905000" y="1828800"/>
                    <a:chExt cx="762000" cy="2362200"/>
                  </a:xfrm>
                </p:grpSpPr>
                <p:sp>
                  <p:nvSpPr>
                    <p:cNvPr id="794"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21"/>
                <p:cNvGrpSpPr/>
                <p:nvPr/>
              </p:nvGrpSpPr>
              <p:grpSpPr>
                <a:xfrm rot="2927600">
                  <a:off x="1498597" y="881328"/>
                  <a:ext cx="1193804" cy="897916"/>
                  <a:chOff x="1111998" y="1862460"/>
                  <a:chExt cx="2362200" cy="1921930"/>
                </a:xfrm>
              </p:grpSpPr>
              <p:grpSp>
                <p:nvGrpSpPr>
                  <p:cNvPr id="19" name="Group 6"/>
                  <p:cNvGrpSpPr/>
                  <p:nvPr/>
                </p:nvGrpSpPr>
                <p:grpSpPr>
                  <a:xfrm rot="17802976">
                    <a:off x="1912098" y="1823816"/>
                    <a:ext cx="762000" cy="2362200"/>
                    <a:chOff x="1905000" y="1828800"/>
                    <a:chExt cx="762000" cy="2362200"/>
                  </a:xfrm>
                </p:grpSpPr>
                <p:sp>
                  <p:nvSpPr>
                    <p:cNvPr id="7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7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9"/>
                  <p:cNvGrpSpPr/>
                  <p:nvPr/>
                </p:nvGrpSpPr>
                <p:grpSpPr>
                  <a:xfrm rot="19123498">
                    <a:off x="2501621" y="1862460"/>
                    <a:ext cx="542170" cy="1782007"/>
                    <a:chOff x="1905000" y="1828800"/>
                    <a:chExt cx="762000" cy="2362200"/>
                  </a:xfrm>
                </p:grpSpPr>
                <p:sp>
                  <p:nvSpPr>
                    <p:cNvPr id="787"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2"/>
                  <p:cNvGrpSpPr/>
                  <p:nvPr/>
                </p:nvGrpSpPr>
                <p:grpSpPr>
                  <a:xfrm rot="15530705">
                    <a:off x="2284581" y="2639655"/>
                    <a:ext cx="405591" cy="1883879"/>
                    <a:chOff x="1905000" y="1828800"/>
                    <a:chExt cx="762000" cy="2362200"/>
                  </a:xfrm>
                </p:grpSpPr>
                <p:sp>
                  <p:nvSpPr>
                    <p:cNvPr id="785" name="Oval 7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31"/>
                <p:cNvGrpSpPr/>
                <p:nvPr/>
              </p:nvGrpSpPr>
              <p:grpSpPr>
                <a:xfrm rot="20238387">
                  <a:off x="1346199" y="1643328"/>
                  <a:ext cx="1193804" cy="897916"/>
                  <a:chOff x="1111998" y="1862460"/>
                  <a:chExt cx="2362200" cy="1921930"/>
                </a:xfrm>
              </p:grpSpPr>
              <p:grpSp>
                <p:nvGrpSpPr>
                  <p:cNvPr id="23" name="Group 6"/>
                  <p:cNvGrpSpPr/>
                  <p:nvPr/>
                </p:nvGrpSpPr>
                <p:grpSpPr>
                  <a:xfrm rot="17802976">
                    <a:off x="1912098" y="1823816"/>
                    <a:ext cx="762000" cy="2362200"/>
                    <a:chOff x="1905000" y="1828800"/>
                    <a:chExt cx="762000" cy="2362200"/>
                  </a:xfrm>
                </p:grpSpPr>
                <p:sp>
                  <p:nvSpPr>
                    <p:cNvPr id="7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9"/>
                  <p:cNvGrpSpPr/>
                  <p:nvPr/>
                </p:nvGrpSpPr>
                <p:grpSpPr>
                  <a:xfrm rot="19123498">
                    <a:off x="2501621" y="1862460"/>
                    <a:ext cx="542170" cy="1782007"/>
                    <a:chOff x="1905000" y="1828800"/>
                    <a:chExt cx="762000" cy="2362200"/>
                  </a:xfrm>
                </p:grpSpPr>
                <p:sp>
                  <p:nvSpPr>
                    <p:cNvPr id="778"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2"/>
                  <p:cNvGrpSpPr/>
                  <p:nvPr/>
                </p:nvGrpSpPr>
                <p:grpSpPr>
                  <a:xfrm rot="15530705">
                    <a:off x="2284581" y="2639655"/>
                    <a:ext cx="405591" cy="1883879"/>
                    <a:chOff x="1905000" y="1828800"/>
                    <a:chExt cx="762000" cy="2362200"/>
                  </a:xfrm>
                </p:grpSpPr>
                <p:sp>
                  <p:nvSpPr>
                    <p:cNvPr id="776"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 name="Group 199"/>
              <p:cNvGrpSpPr/>
              <p:nvPr/>
            </p:nvGrpSpPr>
            <p:grpSpPr>
              <a:xfrm rot="3068959">
                <a:off x="1334455" y="2628335"/>
                <a:ext cx="1820842" cy="1558779"/>
                <a:chOff x="736597" y="733384"/>
                <a:chExt cx="1807860" cy="1807860"/>
              </a:xfrm>
            </p:grpSpPr>
            <p:grpSp>
              <p:nvGrpSpPr>
                <p:cNvPr id="27" name="Group 15"/>
                <p:cNvGrpSpPr/>
                <p:nvPr/>
              </p:nvGrpSpPr>
              <p:grpSpPr>
                <a:xfrm rot="20238387">
                  <a:off x="736597" y="881328"/>
                  <a:ext cx="1193804" cy="897916"/>
                  <a:chOff x="1111998" y="1862460"/>
                  <a:chExt cx="2362200" cy="1921930"/>
                </a:xfrm>
              </p:grpSpPr>
              <p:grpSp>
                <p:nvGrpSpPr>
                  <p:cNvPr id="28" name="Group 6"/>
                  <p:cNvGrpSpPr/>
                  <p:nvPr/>
                </p:nvGrpSpPr>
                <p:grpSpPr>
                  <a:xfrm rot="17802976">
                    <a:off x="1912098" y="1823816"/>
                    <a:ext cx="762000" cy="2362200"/>
                    <a:chOff x="1905000" y="1828800"/>
                    <a:chExt cx="762000" cy="2362200"/>
                  </a:xfrm>
                </p:grpSpPr>
                <p:sp>
                  <p:nvSpPr>
                    <p:cNvPr id="7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9"/>
                  <p:cNvGrpSpPr/>
                  <p:nvPr/>
                </p:nvGrpSpPr>
                <p:grpSpPr>
                  <a:xfrm rot="19123498">
                    <a:off x="2501621" y="1862460"/>
                    <a:ext cx="542170" cy="1782007"/>
                    <a:chOff x="1905000" y="1828800"/>
                    <a:chExt cx="762000" cy="2362200"/>
                  </a:xfrm>
                </p:grpSpPr>
                <p:sp>
                  <p:nvSpPr>
                    <p:cNvPr id="766" name="Oval 7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2"/>
                  <p:cNvGrpSpPr/>
                  <p:nvPr/>
                </p:nvGrpSpPr>
                <p:grpSpPr>
                  <a:xfrm rot="15530705">
                    <a:off x="2284581" y="2639655"/>
                    <a:ext cx="405591" cy="1883879"/>
                    <a:chOff x="1905000" y="1828800"/>
                    <a:chExt cx="762000" cy="2362200"/>
                  </a:xfrm>
                </p:grpSpPr>
                <p:sp>
                  <p:nvSpPr>
                    <p:cNvPr id="764" name="Oval 7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21"/>
                <p:cNvGrpSpPr/>
                <p:nvPr/>
              </p:nvGrpSpPr>
              <p:grpSpPr>
                <a:xfrm rot="2927600">
                  <a:off x="1498597" y="881328"/>
                  <a:ext cx="1193804" cy="897916"/>
                  <a:chOff x="1111998" y="1862460"/>
                  <a:chExt cx="2362200" cy="1921930"/>
                </a:xfrm>
              </p:grpSpPr>
              <p:grpSp>
                <p:nvGrpSpPr>
                  <p:cNvPr id="740" name="Group 6"/>
                  <p:cNvGrpSpPr/>
                  <p:nvPr/>
                </p:nvGrpSpPr>
                <p:grpSpPr>
                  <a:xfrm rot="17802976">
                    <a:off x="1912098" y="1823816"/>
                    <a:ext cx="762000" cy="2362200"/>
                    <a:chOff x="1905000" y="1828800"/>
                    <a:chExt cx="762000" cy="2362200"/>
                  </a:xfrm>
                </p:grpSpPr>
                <p:sp>
                  <p:nvSpPr>
                    <p:cNvPr id="7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1" name="Group 9"/>
                  <p:cNvGrpSpPr/>
                  <p:nvPr/>
                </p:nvGrpSpPr>
                <p:grpSpPr>
                  <a:xfrm rot="19123498">
                    <a:off x="2501621" y="1862460"/>
                    <a:ext cx="542170" cy="1782007"/>
                    <a:chOff x="1905000" y="1828800"/>
                    <a:chExt cx="762000" cy="2362200"/>
                  </a:xfrm>
                </p:grpSpPr>
                <p:sp>
                  <p:nvSpPr>
                    <p:cNvPr id="757" name="Oval 7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2" name="Group 12"/>
                  <p:cNvGrpSpPr/>
                  <p:nvPr/>
                </p:nvGrpSpPr>
                <p:grpSpPr>
                  <a:xfrm rot="15530705">
                    <a:off x="2284581" y="2639655"/>
                    <a:ext cx="405591" cy="1883879"/>
                    <a:chOff x="1905000" y="1828800"/>
                    <a:chExt cx="762000" cy="2362200"/>
                  </a:xfrm>
                </p:grpSpPr>
                <p:sp>
                  <p:nvSpPr>
                    <p:cNvPr id="755" name="Oval 7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31"/>
                <p:cNvGrpSpPr/>
                <p:nvPr/>
              </p:nvGrpSpPr>
              <p:grpSpPr>
                <a:xfrm rot="20238387">
                  <a:off x="1346199" y="1643328"/>
                  <a:ext cx="1193804" cy="897916"/>
                  <a:chOff x="1111998" y="1862460"/>
                  <a:chExt cx="2362200" cy="1921930"/>
                </a:xfrm>
              </p:grpSpPr>
              <p:grpSp>
                <p:nvGrpSpPr>
                  <p:cNvPr id="744" name="Group 6"/>
                  <p:cNvGrpSpPr/>
                  <p:nvPr/>
                </p:nvGrpSpPr>
                <p:grpSpPr>
                  <a:xfrm rot="17802976">
                    <a:off x="1912098" y="1823816"/>
                    <a:ext cx="762000" cy="2362200"/>
                    <a:chOff x="1905000" y="1828800"/>
                    <a:chExt cx="762000" cy="2362200"/>
                  </a:xfrm>
                </p:grpSpPr>
                <p:sp>
                  <p:nvSpPr>
                    <p:cNvPr id="7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5" name="Group 9"/>
                  <p:cNvGrpSpPr/>
                  <p:nvPr/>
                </p:nvGrpSpPr>
                <p:grpSpPr>
                  <a:xfrm rot="19123498">
                    <a:off x="2501621" y="1862460"/>
                    <a:ext cx="542170" cy="1782007"/>
                    <a:chOff x="1905000" y="1828800"/>
                    <a:chExt cx="762000" cy="2362200"/>
                  </a:xfrm>
                </p:grpSpPr>
                <p:sp>
                  <p:nvSpPr>
                    <p:cNvPr id="748"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2" name="Group 12"/>
                  <p:cNvGrpSpPr/>
                  <p:nvPr/>
                </p:nvGrpSpPr>
                <p:grpSpPr>
                  <a:xfrm rot="15530705">
                    <a:off x="2284581" y="2639655"/>
                    <a:ext cx="405591" cy="1883879"/>
                    <a:chOff x="1905000" y="1828800"/>
                    <a:chExt cx="762000" cy="2362200"/>
                  </a:xfrm>
                </p:grpSpPr>
                <p:sp>
                  <p:nvSpPr>
                    <p:cNvPr id="746"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38" name="Double Wave 537"/>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Double Wave 538"/>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Double Wave 539"/>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3" name="Group 41"/>
              <p:cNvGrpSpPr/>
              <p:nvPr/>
            </p:nvGrpSpPr>
            <p:grpSpPr>
              <a:xfrm>
                <a:off x="457200" y="3352800"/>
                <a:ext cx="1397003" cy="1095416"/>
                <a:chOff x="736597" y="733384"/>
                <a:chExt cx="1807860" cy="1807860"/>
              </a:xfrm>
            </p:grpSpPr>
            <p:grpSp>
              <p:nvGrpSpPr>
                <p:cNvPr id="754" name="Group 15"/>
                <p:cNvGrpSpPr/>
                <p:nvPr/>
              </p:nvGrpSpPr>
              <p:grpSpPr>
                <a:xfrm rot="20238387">
                  <a:off x="736597" y="881328"/>
                  <a:ext cx="1193804" cy="897916"/>
                  <a:chOff x="1111998" y="1862460"/>
                  <a:chExt cx="2362200" cy="1921930"/>
                </a:xfrm>
              </p:grpSpPr>
              <p:grpSp>
                <p:nvGrpSpPr>
                  <p:cNvPr id="761" name="Group 6"/>
                  <p:cNvGrpSpPr/>
                  <p:nvPr/>
                </p:nvGrpSpPr>
                <p:grpSpPr>
                  <a:xfrm rot="17802976">
                    <a:off x="1912098" y="1823816"/>
                    <a:ext cx="762000" cy="2362200"/>
                    <a:chOff x="1905000" y="1828800"/>
                    <a:chExt cx="762000" cy="2362200"/>
                  </a:xfrm>
                </p:grpSpPr>
                <p:sp>
                  <p:nvSpPr>
                    <p:cNvPr id="73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2" name="Group 9"/>
                  <p:cNvGrpSpPr/>
                  <p:nvPr/>
                </p:nvGrpSpPr>
                <p:grpSpPr>
                  <a:xfrm rot="19123498">
                    <a:off x="2501621" y="1862460"/>
                    <a:ext cx="542170" cy="1782007"/>
                    <a:chOff x="1905000" y="1828800"/>
                    <a:chExt cx="762000" cy="2362200"/>
                  </a:xfrm>
                </p:grpSpPr>
                <p:sp>
                  <p:nvSpPr>
                    <p:cNvPr id="736"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3" name="Group 12"/>
                  <p:cNvGrpSpPr/>
                  <p:nvPr/>
                </p:nvGrpSpPr>
                <p:grpSpPr>
                  <a:xfrm rot="15530705">
                    <a:off x="2284581" y="2639655"/>
                    <a:ext cx="405591" cy="1883879"/>
                    <a:chOff x="1905000" y="1828800"/>
                    <a:chExt cx="762000" cy="2362200"/>
                  </a:xfrm>
                </p:grpSpPr>
                <p:sp>
                  <p:nvSpPr>
                    <p:cNvPr id="734"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0" name="Group 21"/>
                <p:cNvGrpSpPr/>
                <p:nvPr/>
              </p:nvGrpSpPr>
              <p:grpSpPr>
                <a:xfrm rot="2927600">
                  <a:off x="1498597" y="881328"/>
                  <a:ext cx="1193804" cy="897916"/>
                  <a:chOff x="1111998" y="1862460"/>
                  <a:chExt cx="2362200" cy="1921930"/>
                </a:xfrm>
              </p:grpSpPr>
              <p:grpSp>
                <p:nvGrpSpPr>
                  <p:cNvPr id="771" name="Group 6"/>
                  <p:cNvGrpSpPr/>
                  <p:nvPr/>
                </p:nvGrpSpPr>
                <p:grpSpPr>
                  <a:xfrm rot="17802976">
                    <a:off x="1912098" y="1823816"/>
                    <a:ext cx="762000" cy="2362200"/>
                    <a:chOff x="1905000" y="1828800"/>
                    <a:chExt cx="762000" cy="2362200"/>
                  </a:xfrm>
                </p:grpSpPr>
                <p:sp>
                  <p:nvSpPr>
                    <p:cNvPr id="7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2" name="Group 9"/>
                  <p:cNvGrpSpPr/>
                  <p:nvPr/>
                </p:nvGrpSpPr>
                <p:grpSpPr>
                  <a:xfrm rot="19123498">
                    <a:off x="2501621" y="1862460"/>
                    <a:ext cx="542170" cy="1782007"/>
                    <a:chOff x="1905000" y="1828800"/>
                    <a:chExt cx="762000" cy="2362200"/>
                  </a:xfrm>
                </p:grpSpPr>
                <p:sp>
                  <p:nvSpPr>
                    <p:cNvPr id="727"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3" name="Group 12"/>
                  <p:cNvGrpSpPr/>
                  <p:nvPr/>
                </p:nvGrpSpPr>
                <p:grpSpPr>
                  <a:xfrm rot="15530705">
                    <a:off x="2284581" y="2639655"/>
                    <a:ext cx="405591" cy="1883879"/>
                    <a:chOff x="1905000" y="1828800"/>
                    <a:chExt cx="762000" cy="2362200"/>
                  </a:xfrm>
                </p:grpSpPr>
                <p:sp>
                  <p:nvSpPr>
                    <p:cNvPr id="725"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2" name="Group 9"/>
                  <p:cNvGrpSpPr/>
                  <p:nvPr/>
                </p:nvGrpSpPr>
                <p:grpSpPr>
                  <a:xfrm rot="19123498">
                    <a:off x="2501621" y="1862460"/>
                    <a:ext cx="542170" cy="1782007"/>
                    <a:chOff x="1905000" y="1828800"/>
                    <a:chExt cx="762000" cy="2362200"/>
                  </a:xfrm>
                </p:grpSpPr>
                <p:sp>
                  <p:nvSpPr>
                    <p:cNvPr id="718" name="Oval 7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3" name="Group 12"/>
                  <p:cNvGrpSpPr/>
                  <p:nvPr/>
                </p:nvGrpSpPr>
                <p:grpSpPr>
                  <a:xfrm rot="15530705">
                    <a:off x="2284581" y="2639655"/>
                    <a:ext cx="405591" cy="1883879"/>
                    <a:chOff x="1905000" y="1828800"/>
                    <a:chExt cx="762000" cy="2362200"/>
                  </a:xfrm>
                </p:grpSpPr>
                <p:sp>
                  <p:nvSpPr>
                    <p:cNvPr id="716" name="Oval 7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84" name="Group 42"/>
              <p:cNvGrpSpPr/>
              <p:nvPr/>
            </p:nvGrpSpPr>
            <p:grpSpPr>
              <a:xfrm rot="1956276">
                <a:off x="1167495" y="3842653"/>
                <a:ext cx="1397003" cy="1095416"/>
                <a:chOff x="736597" y="733384"/>
                <a:chExt cx="1807860" cy="1807860"/>
              </a:xfrm>
            </p:grpSpPr>
            <p:grpSp>
              <p:nvGrpSpPr>
                <p:cNvPr id="791" name="Group 15"/>
                <p:cNvGrpSpPr/>
                <p:nvPr/>
              </p:nvGrpSpPr>
              <p:grpSpPr>
                <a:xfrm rot="20238387">
                  <a:off x="736597" y="881328"/>
                  <a:ext cx="1193804" cy="897916"/>
                  <a:chOff x="1111998" y="1862460"/>
                  <a:chExt cx="2362200" cy="1921930"/>
                </a:xfrm>
              </p:grpSpPr>
              <p:grpSp>
                <p:nvGrpSpPr>
                  <p:cNvPr id="792" name="Group 6"/>
                  <p:cNvGrpSpPr/>
                  <p:nvPr/>
                </p:nvGrpSpPr>
                <p:grpSpPr>
                  <a:xfrm rot="17802976">
                    <a:off x="1912098" y="1823816"/>
                    <a:ext cx="762000" cy="2362200"/>
                    <a:chOff x="1905000" y="1828800"/>
                    <a:chExt cx="762000" cy="2362200"/>
                  </a:xfrm>
                </p:grpSpPr>
                <p:sp>
                  <p:nvSpPr>
                    <p:cNvPr id="70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3" name="Group 9"/>
                  <p:cNvGrpSpPr/>
                  <p:nvPr/>
                </p:nvGrpSpPr>
                <p:grpSpPr>
                  <a:xfrm rot="19123498">
                    <a:off x="2501621" y="1862460"/>
                    <a:ext cx="542170" cy="1782007"/>
                    <a:chOff x="1905000" y="1828800"/>
                    <a:chExt cx="762000" cy="2362200"/>
                  </a:xfrm>
                </p:grpSpPr>
                <p:sp>
                  <p:nvSpPr>
                    <p:cNvPr id="706"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12"/>
                  <p:cNvGrpSpPr/>
                  <p:nvPr/>
                </p:nvGrpSpPr>
                <p:grpSpPr>
                  <a:xfrm rot="15530705">
                    <a:off x="2284581" y="2639655"/>
                    <a:ext cx="405591" cy="1883879"/>
                    <a:chOff x="1905000" y="1828800"/>
                    <a:chExt cx="762000" cy="2362200"/>
                  </a:xfrm>
                </p:grpSpPr>
                <p:sp>
                  <p:nvSpPr>
                    <p:cNvPr id="704" name="Oval 7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21"/>
                <p:cNvGrpSpPr/>
                <p:nvPr/>
              </p:nvGrpSpPr>
              <p:grpSpPr>
                <a:xfrm rot="2927600">
                  <a:off x="1498597" y="881328"/>
                  <a:ext cx="1193804" cy="897916"/>
                  <a:chOff x="1111998" y="1862460"/>
                  <a:chExt cx="2362200" cy="1921930"/>
                </a:xfrm>
              </p:grpSpPr>
              <p:grpSp>
                <p:nvGrpSpPr>
                  <p:cNvPr id="98" name="Group 6"/>
                  <p:cNvGrpSpPr/>
                  <p:nvPr/>
                </p:nvGrpSpPr>
                <p:grpSpPr>
                  <a:xfrm rot="17802976">
                    <a:off x="1912098" y="1823816"/>
                    <a:ext cx="762000" cy="2362200"/>
                    <a:chOff x="1905000" y="1828800"/>
                    <a:chExt cx="762000" cy="2362200"/>
                  </a:xfrm>
                </p:grpSpPr>
                <p:sp>
                  <p:nvSpPr>
                    <p:cNvPr id="6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
                  <p:cNvGrpSpPr/>
                  <p:nvPr/>
                </p:nvGrpSpPr>
                <p:grpSpPr>
                  <a:xfrm rot="19123498">
                    <a:off x="2501621" y="1862460"/>
                    <a:ext cx="542170" cy="1782007"/>
                    <a:chOff x="1905000" y="1828800"/>
                    <a:chExt cx="762000" cy="2362200"/>
                  </a:xfrm>
                </p:grpSpPr>
                <p:sp>
                  <p:nvSpPr>
                    <p:cNvPr id="697"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12"/>
                  <p:cNvGrpSpPr/>
                  <p:nvPr/>
                </p:nvGrpSpPr>
                <p:grpSpPr>
                  <a:xfrm rot="15530705">
                    <a:off x="2284581" y="2639655"/>
                    <a:ext cx="405591" cy="1883879"/>
                    <a:chOff x="1905000" y="1828800"/>
                    <a:chExt cx="762000" cy="2362200"/>
                  </a:xfrm>
                </p:grpSpPr>
                <p:sp>
                  <p:nvSpPr>
                    <p:cNvPr id="695"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31"/>
                <p:cNvGrpSpPr/>
                <p:nvPr/>
              </p:nvGrpSpPr>
              <p:grpSpPr>
                <a:xfrm rot="20238387">
                  <a:off x="1346199" y="1643328"/>
                  <a:ext cx="1193804" cy="897916"/>
                  <a:chOff x="1111998" y="1862460"/>
                  <a:chExt cx="2362200" cy="1921930"/>
                </a:xfrm>
              </p:grpSpPr>
              <p:grpSp>
                <p:nvGrpSpPr>
                  <p:cNvPr id="102" name="Group 6"/>
                  <p:cNvGrpSpPr/>
                  <p:nvPr/>
                </p:nvGrpSpPr>
                <p:grpSpPr>
                  <a:xfrm rot="17802976">
                    <a:off x="1912098" y="1823816"/>
                    <a:ext cx="762000" cy="2362200"/>
                    <a:chOff x="1905000" y="1828800"/>
                    <a:chExt cx="762000" cy="2362200"/>
                  </a:xfrm>
                </p:grpSpPr>
                <p:sp>
                  <p:nvSpPr>
                    <p:cNvPr id="6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9123498">
                    <a:off x="2501621" y="1862460"/>
                    <a:ext cx="542170" cy="1782007"/>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2"/>
                  <p:cNvGrpSpPr/>
                  <p:nvPr/>
                </p:nvGrpSpPr>
                <p:grpSpPr>
                  <a:xfrm rot="15530705">
                    <a:off x="2284581" y="2639655"/>
                    <a:ext cx="405591" cy="1883879"/>
                    <a:chOff x="1905000" y="1828800"/>
                    <a:chExt cx="762000" cy="2362200"/>
                  </a:xfrm>
                </p:grpSpPr>
                <p:sp>
                  <p:nvSpPr>
                    <p:cNvPr id="686"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05" name="Group 73"/>
              <p:cNvGrpSpPr/>
              <p:nvPr/>
            </p:nvGrpSpPr>
            <p:grpSpPr>
              <a:xfrm rot="3068959">
                <a:off x="1791654" y="2628338"/>
                <a:ext cx="1820842" cy="1558779"/>
                <a:chOff x="736597" y="733384"/>
                <a:chExt cx="1807860" cy="1807860"/>
              </a:xfrm>
            </p:grpSpPr>
            <p:grpSp>
              <p:nvGrpSpPr>
                <p:cNvPr id="106" name="Group 15"/>
                <p:cNvGrpSpPr/>
                <p:nvPr/>
              </p:nvGrpSpPr>
              <p:grpSpPr>
                <a:xfrm rot="20238387">
                  <a:off x="736597" y="881328"/>
                  <a:ext cx="1193804" cy="897916"/>
                  <a:chOff x="1111998" y="1862460"/>
                  <a:chExt cx="2362200" cy="1921930"/>
                </a:xfrm>
              </p:grpSpPr>
              <p:grpSp>
                <p:nvGrpSpPr>
                  <p:cNvPr id="107" name="Group 6"/>
                  <p:cNvGrpSpPr/>
                  <p:nvPr/>
                </p:nvGrpSpPr>
                <p:grpSpPr>
                  <a:xfrm rot="17802976">
                    <a:off x="1912098" y="1823816"/>
                    <a:ext cx="762000" cy="2362200"/>
                    <a:chOff x="1905000" y="1828800"/>
                    <a:chExt cx="762000" cy="2362200"/>
                  </a:xfrm>
                </p:grpSpPr>
                <p:sp>
                  <p:nvSpPr>
                    <p:cNvPr id="6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9"/>
                  <p:cNvGrpSpPr/>
                  <p:nvPr/>
                </p:nvGrpSpPr>
                <p:grpSpPr>
                  <a:xfrm rot="19123498">
                    <a:off x="2501621" y="1862460"/>
                    <a:ext cx="542170" cy="1782007"/>
                    <a:chOff x="1905000" y="1828800"/>
                    <a:chExt cx="762000" cy="2362200"/>
                  </a:xfrm>
                </p:grpSpPr>
                <p:sp>
                  <p:nvSpPr>
                    <p:cNvPr id="676"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2"/>
                  <p:cNvGrpSpPr/>
                  <p:nvPr/>
                </p:nvGrpSpPr>
                <p:grpSpPr>
                  <a:xfrm rot="15530705">
                    <a:off x="2284581" y="2639655"/>
                    <a:ext cx="405591" cy="1883879"/>
                    <a:chOff x="1905000" y="1828800"/>
                    <a:chExt cx="762000" cy="2362200"/>
                  </a:xfrm>
                </p:grpSpPr>
                <p:sp>
                  <p:nvSpPr>
                    <p:cNvPr id="674"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6" name="Group 21"/>
                <p:cNvGrpSpPr/>
                <p:nvPr/>
              </p:nvGrpSpPr>
              <p:grpSpPr>
                <a:xfrm rot="2927600">
                  <a:off x="1498597" y="881328"/>
                  <a:ext cx="1193804" cy="897916"/>
                  <a:chOff x="1111998" y="1862460"/>
                  <a:chExt cx="2362200" cy="1921930"/>
                </a:xfrm>
              </p:grpSpPr>
              <p:grpSp>
                <p:nvGrpSpPr>
                  <p:cNvPr id="132" name="Group 6"/>
                  <p:cNvGrpSpPr/>
                  <p:nvPr/>
                </p:nvGrpSpPr>
                <p:grpSpPr>
                  <a:xfrm rot="17802976">
                    <a:off x="1912098" y="1823816"/>
                    <a:ext cx="762000" cy="2362200"/>
                    <a:chOff x="1905000" y="1828800"/>
                    <a:chExt cx="762000" cy="2362200"/>
                  </a:xfrm>
                </p:grpSpPr>
                <p:sp>
                  <p:nvSpPr>
                    <p:cNvPr id="6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9"/>
                  <p:cNvGrpSpPr/>
                  <p:nvPr/>
                </p:nvGrpSpPr>
                <p:grpSpPr>
                  <a:xfrm rot="19123498">
                    <a:off x="2501621" y="1862460"/>
                    <a:ext cx="542170" cy="1782007"/>
                    <a:chOff x="1905000" y="1828800"/>
                    <a:chExt cx="762000" cy="2362200"/>
                  </a:xfrm>
                </p:grpSpPr>
                <p:sp>
                  <p:nvSpPr>
                    <p:cNvPr id="667"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2"/>
                  <p:cNvGrpSpPr/>
                  <p:nvPr/>
                </p:nvGrpSpPr>
                <p:grpSpPr>
                  <a:xfrm rot="15530705">
                    <a:off x="2284581" y="2639655"/>
                    <a:ext cx="405591" cy="1883879"/>
                    <a:chOff x="1905000" y="1828800"/>
                    <a:chExt cx="762000" cy="2362200"/>
                  </a:xfrm>
                </p:grpSpPr>
                <p:sp>
                  <p:nvSpPr>
                    <p:cNvPr id="665"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 name="Group 31"/>
                <p:cNvGrpSpPr/>
                <p:nvPr/>
              </p:nvGrpSpPr>
              <p:grpSpPr>
                <a:xfrm rot="20238387">
                  <a:off x="1346199" y="1643328"/>
                  <a:ext cx="1193804" cy="897916"/>
                  <a:chOff x="1111998" y="1862460"/>
                  <a:chExt cx="2362200" cy="1921930"/>
                </a:xfrm>
              </p:grpSpPr>
              <p:grpSp>
                <p:nvGrpSpPr>
                  <p:cNvPr id="136" name="Group 6"/>
                  <p:cNvGrpSpPr/>
                  <p:nvPr/>
                </p:nvGrpSpPr>
                <p:grpSpPr>
                  <a:xfrm rot="17802976">
                    <a:off x="1912098" y="1823816"/>
                    <a:ext cx="762000" cy="2362200"/>
                    <a:chOff x="1905000" y="1828800"/>
                    <a:chExt cx="762000" cy="2362200"/>
                  </a:xfrm>
                </p:grpSpPr>
                <p:sp>
                  <p:nvSpPr>
                    <p:cNvPr id="6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9"/>
                  <p:cNvGrpSpPr/>
                  <p:nvPr/>
                </p:nvGrpSpPr>
                <p:grpSpPr>
                  <a:xfrm rot="19123498">
                    <a:off x="2501621" y="1862460"/>
                    <a:ext cx="542170" cy="1782007"/>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2"/>
                  <p:cNvGrpSpPr/>
                  <p:nvPr/>
                </p:nvGrpSpPr>
                <p:grpSpPr>
                  <a:xfrm rot="15530705">
                    <a:off x="2284581" y="2639655"/>
                    <a:ext cx="405591" cy="1883879"/>
                    <a:chOff x="1905000" y="1828800"/>
                    <a:chExt cx="762000" cy="2362200"/>
                  </a:xfrm>
                </p:grpSpPr>
                <p:sp>
                  <p:nvSpPr>
                    <p:cNvPr id="656" name="Oval 6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40" name="Group 104"/>
              <p:cNvGrpSpPr/>
              <p:nvPr/>
            </p:nvGrpSpPr>
            <p:grpSpPr>
              <a:xfrm rot="3068959">
                <a:off x="2247659" y="3793897"/>
                <a:ext cx="1143483" cy="840157"/>
                <a:chOff x="736597" y="733384"/>
                <a:chExt cx="1807860" cy="1807860"/>
              </a:xfrm>
            </p:grpSpPr>
            <p:grpSp>
              <p:nvGrpSpPr>
                <p:cNvPr id="148" name="Group 15"/>
                <p:cNvGrpSpPr/>
                <p:nvPr/>
              </p:nvGrpSpPr>
              <p:grpSpPr>
                <a:xfrm rot="20238387">
                  <a:off x="736597" y="881328"/>
                  <a:ext cx="1193804" cy="897916"/>
                  <a:chOff x="1111998" y="1862460"/>
                  <a:chExt cx="2362200" cy="1921930"/>
                </a:xfrm>
              </p:grpSpPr>
              <p:grpSp>
                <p:nvGrpSpPr>
                  <p:cNvPr id="159" name="Group 6"/>
                  <p:cNvGrpSpPr/>
                  <p:nvPr/>
                </p:nvGrpSpPr>
                <p:grpSpPr>
                  <a:xfrm rot="17802976">
                    <a:off x="1912098" y="1823816"/>
                    <a:ext cx="762000" cy="2362200"/>
                    <a:chOff x="1905000" y="1828800"/>
                    <a:chExt cx="762000" cy="2362200"/>
                  </a:xfrm>
                </p:grpSpPr>
                <p:sp>
                  <p:nvSpPr>
                    <p:cNvPr id="6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644" name="Oval 6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6" name="Group 21"/>
                <p:cNvGrpSpPr/>
                <p:nvPr/>
              </p:nvGrpSpPr>
              <p:grpSpPr>
                <a:xfrm rot="2927600">
                  <a:off x="1498597" y="881328"/>
                  <a:ext cx="1193804" cy="897916"/>
                  <a:chOff x="1111998" y="1862460"/>
                  <a:chExt cx="2362200" cy="1921930"/>
                </a:xfrm>
              </p:grpSpPr>
              <p:grpSp>
                <p:nvGrpSpPr>
                  <p:cNvPr id="167" name="Group 6"/>
                  <p:cNvGrpSpPr/>
                  <p:nvPr/>
                </p:nvGrpSpPr>
                <p:grpSpPr>
                  <a:xfrm rot="17802976">
                    <a:off x="1912098" y="1823816"/>
                    <a:ext cx="762000" cy="2362200"/>
                    <a:chOff x="1905000" y="1828800"/>
                    <a:chExt cx="762000" cy="2362200"/>
                  </a:xfrm>
                </p:grpSpPr>
                <p:sp>
                  <p:nvSpPr>
                    <p:cNvPr id="6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9"/>
                  <p:cNvGrpSpPr/>
                  <p:nvPr/>
                </p:nvGrpSpPr>
                <p:grpSpPr>
                  <a:xfrm rot="19123498">
                    <a:off x="2501621" y="1862460"/>
                    <a:ext cx="542170" cy="1782007"/>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2"/>
                  <p:cNvGrpSpPr/>
                  <p:nvPr/>
                </p:nvGrpSpPr>
                <p:grpSpPr>
                  <a:xfrm rot="15530705">
                    <a:off x="2284581" y="2639655"/>
                    <a:ext cx="405591" cy="1883879"/>
                    <a:chOff x="1905000" y="1828800"/>
                    <a:chExt cx="762000" cy="2362200"/>
                  </a:xfrm>
                </p:grpSpPr>
                <p:sp>
                  <p:nvSpPr>
                    <p:cNvPr id="635" name="Oval 6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3" name="Group 31"/>
                <p:cNvGrpSpPr/>
                <p:nvPr/>
              </p:nvGrpSpPr>
              <p:grpSpPr>
                <a:xfrm rot="20238387">
                  <a:off x="1346199" y="1643328"/>
                  <a:ext cx="1193804" cy="897916"/>
                  <a:chOff x="1111998" y="1862460"/>
                  <a:chExt cx="2362200" cy="1921930"/>
                </a:xfrm>
              </p:grpSpPr>
              <p:grpSp>
                <p:nvGrpSpPr>
                  <p:cNvPr id="193" name="Group 6"/>
                  <p:cNvGrpSpPr/>
                  <p:nvPr/>
                </p:nvGrpSpPr>
                <p:grpSpPr>
                  <a:xfrm rot="17802976">
                    <a:off x="1912098" y="1823816"/>
                    <a:ext cx="762000" cy="2362200"/>
                    <a:chOff x="1905000" y="1828800"/>
                    <a:chExt cx="762000" cy="2362200"/>
                  </a:xfrm>
                </p:grpSpPr>
                <p:sp>
                  <p:nvSpPr>
                    <p:cNvPr id="6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
                  <p:cNvGrpSpPr/>
                  <p:nvPr/>
                </p:nvGrpSpPr>
                <p:grpSpPr>
                  <a:xfrm rot="19123498">
                    <a:off x="2501621" y="1862460"/>
                    <a:ext cx="542170" cy="1782007"/>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5" name="Group 12"/>
                  <p:cNvGrpSpPr/>
                  <p:nvPr/>
                </p:nvGrpSpPr>
                <p:grpSpPr>
                  <a:xfrm rot="15530705">
                    <a:off x="2284581" y="2639655"/>
                    <a:ext cx="405591" cy="1883879"/>
                    <a:chOff x="1905000" y="1828800"/>
                    <a:chExt cx="762000" cy="2362200"/>
                  </a:xfrm>
                </p:grpSpPr>
                <p:sp>
                  <p:nvSpPr>
                    <p:cNvPr id="626" name="Oval 6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6" name="Group 135"/>
              <p:cNvGrpSpPr/>
              <p:nvPr/>
            </p:nvGrpSpPr>
            <p:grpSpPr>
              <a:xfrm rot="5892673">
                <a:off x="3061159" y="3301846"/>
                <a:ext cx="1528325" cy="1350205"/>
                <a:chOff x="736597" y="733384"/>
                <a:chExt cx="1807860" cy="1807860"/>
              </a:xfrm>
            </p:grpSpPr>
            <p:grpSp>
              <p:nvGrpSpPr>
                <p:cNvPr id="197" name="Group 15"/>
                <p:cNvGrpSpPr/>
                <p:nvPr/>
              </p:nvGrpSpPr>
              <p:grpSpPr>
                <a:xfrm rot="20238387">
                  <a:off x="736597" y="881328"/>
                  <a:ext cx="1193804" cy="897916"/>
                  <a:chOff x="1111998" y="1862460"/>
                  <a:chExt cx="2362200" cy="1921930"/>
                </a:xfrm>
              </p:grpSpPr>
              <p:grpSp>
                <p:nvGrpSpPr>
                  <p:cNvPr id="198" name="Group 6"/>
                  <p:cNvGrpSpPr/>
                  <p:nvPr/>
                </p:nvGrpSpPr>
                <p:grpSpPr>
                  <a:xfrm rot="17802976">
                    <a:off x="1912098" y="1823816"/>
                    <a:ext cx="762000" cy="2362200"/>
                    <a:chOff x="1905000" y="1828800"/>
                    <a:chExt cx="762000" cy="2362200"/>
                  </a:xfrm>
                </p:grpSpPr>
                <p:sp>
                  <p:nvSpPr>
                    <p:cNvPr id="61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9"/>
                  <p:cNvGrpSpPr/>
                  <p:nvPr/>
                </p:nvGrpSpPr>
                <p:grpSpPr>
                  <a:xfrm rot="19123498">
                    <a:off x="2501621" y="1862460"/>
                    <a:ext cx="542170" cy="1782007"/>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2"/>
                  <p:cNvGrpSpPr/>
                  <p:nvPr/>
                </p:nvGrpSpPr>
                <p:grpSpPr>
                  <a:xfrm rot="15530705">
                    <a:off x="2284581" y="2639655"/>
                    <a:ext cx="405591" cy="1883879"/>
                    <a:chOff x="1905000" y="1828800"/>
                    <a:chExt cx="762000" cy="2362200"/>
                  </a:xfrm>
                </p:grpSpPr>
                <p:sp>
                  <p:nvSpPr>
                    <p:cNvPr id="614" name="Oval 6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1" name="Group 21"/>
                <p:cNvGrpSpPr/>
                <p:nvPr/>
              </p:nvGrpSpPr>
              <p:grpSpPr>
                <a:xfrm rot="2927600">
                  <a:off x="1498597" y="881328"/>
                  <a:ext cx="1193804" cy="897916"/>
                  <a:chOff x="1111998" y="1862460"/>
                  <a:chExt cx="2362200" cy="1921930"/>
                </a:xfrm>
              </p:grpSpPr>
              <p:grpSp>
                <p:nvGrpSpPr>
                  <p:cNvPr id="215" name="Group 6"/>
                  <p:cNvGrpSpPr/>
                  <p:nvPr/>
                </p:nvGrpSpPr>
                <p:grpSpPr>
                  <a:xfrm rot="17802976">
                    <a:off x="1912098" y="1823816"/>
                    <a:ext cx="762000" cy="2362200"/>
                    <a:chOff x="1905000" y="1828800"/>
                    <a:chExt cx="762000" cy="2362200"/>
                  </a:xfrm>
                </p:grpSpPr>
                <p:sp>
                  <p:nvSpPr>
                    <p:cNvPr id="6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9"/>
                  <p:cNvGrpSpPr/>
                  <p:nvPr/>
                </p:nvGrpSpPr>
                <p:grpSpPr>
                  <a:xfrm rot="19123498">
                    <a:off x="2501621" y="1862460"/>
                    <a:ext cx="542170" cy="1782007"/>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12"/>
                  <p:cNvGrpSpPr/>
                  <p:nvPr/>
                </p:nvGrpSpPr>
                <p:grpSpPr>
                  <a:xfrm rot="15530705">
                    <a:off x="2284581" y="2639655"/>
                    <a:ext cx="405591" cy="1883879"/>
                    <a:chOff x="1905000" y="1828800"/>
                    <a:chExt cx="762000" cy="2362200"/>
                  </a:xfrm>
                </p:grpSpPr>
                <p:sp>
                  <p:nvSpPr>
                    <p:cNvPr id="605" name="Oval 6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0" name="Group 31"/>
                <p:cNvGrpSpPr/>
                <p:nvPr/>
              </p:nvGrpSpPr>
              <p:grpSpPr>
                <a:xfrm rot="20238387">
                  <a:off x="1346199" y="1643328"/>
                  <a:ext cx="1193804" cy="897916"/>
                  <a:chOff x="1111998" y="1862460"/>
                  <a:chExt cx="2362200" cy="1921930"/>
                </a:xfrm>
              </p:grpSpPr>
              <p:grpSp>
                <p:nvGrpSpPr>
                  <p:cNvPr id="221" name="Group 6"/>
                  <p:cNvGrpSpPr/>
                  <p:nvPr/>
                </p:nvGrpSpPr>
                <p:grpSpPr>
                  <a:xfrm rot="17802976">
                    <a:off x="1912098" y="1823816"/>
                    <a:ext cx="762000" cy="2362200"/>
                    <a:chOff x="1905000" y="1828800"/>
                    <a:chExt cx="762000" cy="2362200"/>
                  </a:xfrm>
                </p:grpSpPr>
                <p:sp>
                  <p:nvSpPr>
                    <p:cNvPr id="6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9"/>
                  <p:cNvGrpSpPr/>
                  <p:nvPr/>
                </p:nvGrpSpPr>
                <p:grpSpPr>
                  <a:xfrm rot="19123498">
                    <a:off x="2501621" y="1862460"/>
                    <a:ext cx="542170" cy="1782007"/>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4" name="Group 12"/>
                  <p:cNvGrpSpPr/>
                  <p:nvPr/>
                </p:nvGrpSpPr>
                <p:grpSpPr>
                  <a:xfrm rot="15530705">
                    <a:off x="2284581" y="2639655"/>
                    <a:ext cx="405591" cy="1883879"/>
                    <a:chOff x="1905000" y="1828800"/>
                    <a:chExt cx="762000" cy="2362200"/>
                  </a:xfrm>
                </p:grpSpPr>
                <p:sp>
                  <p:nvSpPr>
                    <p:cNvPr id="596" name="Oval 5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5" name="Group 166"/>
              <p:cNvGrpSpPr/>
              <p:nvPr/>
            </p:nvGrpSpPr>
            <p:grpSpPr>
              <a:xfrm rot="20555714" flipH="1">
                <a:off x="3652811" y="2791157"/>
                <a:ext cx="1586260" cy="1364114"/>
                <a:chOff x="736597" y="733384"/>
                <a:chExt cx="1807860" cy="1807860"/>
              </a:xfrm>
            </p:grpSpPr>
            <p:grpSp>
              <p:nvGrpSpPr>
                <p:cNvPr id="226" name="Group 15"/>
                <p:cNvGrpSpPr/>
                <p:nvPr/>
              </p:nvGrpSpPr>
              <p:grpSpPr>
                <a:xfrm rot="20238387">
                  <a:off x="736597" y="881328"/>
                  <a:ext cx="1193804" cy="897916"/>
                  <a:chOff x="1111998" y="1862460"/>
                  <a:chExt cx="2362200" cy="1921930"/>
                </a:xfrm>
              </p:grpSpPr>
              <p:grpSp>
                <p:nvGrpSpPr>
                  <p:cNvPr id="235" name="Group 6"/>
                  <p:cNvGrpSpPr/>
                  <p:nvPr/>
                </p:nvGrpSpPr>
                <p:grpSpPr>
                  <a:xfrm rot="17802976">
                    <a:off x="1912098" y="1823816"/>
                    <a:ext cx="762000" cy="2362200"/>
                    <a:chOff x="1905000" y="1828800"/>
                    <a:chExt cx="762000" cy="2362200"/>
                  </a:xfrm>
                </p:grpSpPr>
                <p:sp>
                  <p:nvSpPr>
                    <p:cNvPr id="58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9"/>
                  <p:cNvGrpSpPr/>
                  <p:nvPr/>
                </p:nvGrpSpPr>
                <p:grpSpPr>
                  <a:xfrm rot="19123498">
                    <a:off x="2501621" y="1862460"/>
                    <a:ext cx="542170" cy="1782007"/>
                    <a:chOff x="1905000" y="1828800"/>
                    <a:chExt cx="762000" cy="2362200"/>
                  </a:xfrm>
                </p:grpSpPr>
                <p:sp>
                  <p:nvSpPr>
                    <p:cNvPr id="586" name="Oval 5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12"/>
                  <p:cNvGrpSpPr/>
                  <p:nvPr/>
                </p:nvGrpSpPr>
                <p:grpSpPr>
                  <a:xfrm rot="15530705">
                    <a:off x="2284581" y="2639655"/>
                    <a:ext cx="405591" cy="1883879"/>
                    <a:chOff x="1905000" y="1828800"/>
                    <a:chExt cx="762000" cy="2362200"/>
                  </a:xfrm>
                </p:grpSpPr>
                <p:sp>
                  <p:nvSpPr>
                    <p:cNvPr id="584" name="Oval 58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8" name="Group 21"/>
                <p:cNvGrpSpPr/>
                <p:nvPr/>
              </p:nvGrpSpPr>
              <p:grpSpPr>
                <a:xfrm rot="2927600">
                  <a:off x="1498597" y="881328"/>
                  <a:ext cx="1193804" cy="897916"/>
                  <a:chOff x="1111998" y="1862460"/>
                  <a:chExt cx="2362200" cy="1921930"/>
                </a:xfrm>
              </p:grpSpPr>
              <p:grpSp>
                <p:nvGrpSpPr>
                  <p:cNvPr id="239" name="Group 6"/>
                  <p:cNvGrpSpPr/>
                  <p:nvPr/>
                </p:nvGrpSpPr>
                <p:grpSpPr>
                  <a:xfrm rot="17802976">
                    <a:off x="1912098" y="1823816"/>
                    <a:ext cx="762000" cy="2362200"/>
                    <a:chOff x="1905000" y="1828800"/>
                    <a:chExt cx="762000" cy="2362200"/>
                  </a:xfrm>
                </p:grpSpPr>
                <p:sp>
                  <p:nvSpPr>
                    <p:cNvPr id="5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9"/>
                  <p:cNvGrpSpPr/>
                  <p:nvPr/>
                </p:nvGrpSpPr>
                <p:grpSpPr>
                  <a:xfrm rot="19123498">
                    <a:off x="2501621" y="1862460"/>
                    <a:ext cx="542170" cy="1782007"/>
                    <a:chOff x="1905000" y="1828800"/>
                    <a:chExt cx="762000" cy="2362200"/>
                  </a:xfrm>
                </p:grpSpPr>
                <p:sp>
                  <p:nvSpPr>
                    <p:cNvPr id="577" name="Oval 5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2"/>
                  <p:cNvGrpSpPr/>
                  <p:nvPr/>
                </p:nvGrpSpPr>
                <p:grpSpPr>
                  <a:xfrm rot="15530705">
                    <a:off x="2284581" y="2639655"/>
                    <a:ext cx="405591" cy="1883879"/>
                    <a:chOff x="1905000" y="1828800"/>
                    <a:chExt cx="762000" cy="2362200"/>
                  </a:xfrm>
                </p:grpSpPr>
                <p:sp>
                  <p:nvSpPr>
                    <p:cNvPr id="575" name="Oval 5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0" name="Group 31"/>
                <p:cNvGrpSpPr/>
                <p:nvPr/>
              </p:nvGrpSpPr>
              <p:grpSpPr>
                <a:xfrm rot="20238387">
                  <a:off x="1346199" y="1643328"/>
                  <a:ext cx="1193804" cy="897916"/>
                  <a:chOff x="1111998" y="1862460"/>
                  <a:chExt cx="2362200" cy="1921930"/>
                </a:xfrm>
              </p:grpSpPr>
              <p:grpSp>
                <p:nvGrpSpPr>
                  <p:cNvPr id="251" name="Group 6"/>
                  <p:cNvGrpSpPr/>
                  <p:nvPr/>
                </p:nvGrpSpPr>
                <p:grpSpPr>
                  <a:xfrm rot="17802976">
                    <a:off x="1912098" y="1823816"/>
                    <a:ext cx="762000" cy="2362200"/>
                    <a:chOff x="1905000" y="1828800"/>
                    <a:chExt cx="762000" cy="2362200"/>
                  </a:xfrm>
                </p:grpSpPr>
                <p:sp>
                  <p:nvSpPr>
                    <p:cNvPr id="5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9"/>
                  <p:cNvGrpSpPr/>
                  <p:nvPr/>
                </p:nvGrpSpPr>
                <p:grpSpPr>
                  <a:xfrm rot="19123498">
                    <a:off x="2501621" y="1862460"/>
                    <a:ext cx="542170" cy="1782007"/>
                    <a:chOff x="1905000" y="1828800"/>
                    <a:chExt cx="762000" cy="2362200"/>
                  </a:xfrm>
                </p:grpSpPr>
                <p:sp>
                  <p:nvSpPr>
                    <p:cNvPr id="568" name="Oval 56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12"/>
                  <p:cNvGrpSpPr/>
                  <p:nvPr/>
                </p:nvGrpSpPr>
                <p:grpSpPr>
                  <a:xfrm rot="15530705">
                    <a:off x="2284581" y="2639655"/>
                    <a:ext cx="405591" cy="1883879"/>
                    <a:chOff x="1905000" y="1828800"/>
                    <a:chExt cx="762000" cy="2362200"/>
                  </a:xfrm>
                </p:grpSpPr>
                <p:sp>
                  <p:nvSpPr>
                    <p:cNvPr id="566" name="Oval 5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49" name="Double Wave 548"/>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Double Wave 549"/>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1"/>
            <p:cNvGrpSpPr/>
            <p:nvPr/>
          </p:nvGrpSpPr>
          <p:grpSpPr>
            <a:xfrm>
              <a:off x="7593218" y="6158264"/>
              <a:ext cx="1318164" cy="231524"/>
              <a:chOff x="1524000" y="1905000"/>
              <a:chExt cx="3429000" cy="2057400"/>
            </a:xfrm>
          </p:grpSpPr>
          <p:sp>
            <p:nvSpPr>
              <p:cNvPr id="528" name="Rounded Rectangle 22"/>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ounded Rectangle 23"/>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ed Rectangle 24"/>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ed Rectangle 25"/>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ed Rectangle 26"/>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ounded Rectangle 27"/>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ed Rectangle 28"/>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ounded Rectangle 29"/>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0" name="TextBox 279"/>
          <p:cNvSpPr txBox="1"/>
          <p:nvPr/>
        </p:nvSpPr>
        <p:spPr>
          <a:xfrm>
            <a:off x="1752600" y="1295401"/>
            <a:ext cx="3962400" cy="1323439"/>
          </a:xfrm>
          <a:prstGeom prst="rect">
            <a:avLst/>
          </a:prstGeom>
          <a:noFill/>
        </p:spPr>
        <p:txBody>
          <a:bodyPr wrap="square" rtlCol="0">
            <a:spAutoFit/>
          </a:bodyPr>
          <a:lstStyle/>
          <a:p>
            <a:r>
              <a:rPr lang="en-US" sz="4000" dirty="0">
                <a:solidFill>
                  <a:schemeClr val="bg1"/>
                </a:solidFill>
              </a:rPr>
              <a:t>Peter goes with them to Caesarea</a:t>
            </a:r>
          </a:p>
        </p:txBody>
      </p:sp>
      <p:sp>
        <p:nvSpPr>
          <p:cNvPr id="160" name="TextBox 159"/>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A Meeting With Cornelius</a:t>
            </a:r>
          </a:p>
        </p:txBody>
      </p:sp>
      <p:grpSp>
        <p:nvGrpSpPr>
          <p:cNvPr id="258" name="Group 91"/>
          <p:cNvGrpSpPr/>
          <p:nvPr/>
        </p:nvGrpSpPr>
        <p:grpSpPr>
          <a:xfrm>
            <a:off x="2514600" y="3810001"/>
            <a:ext cx="851940" cy="1525425"/>
            <a:chOff x="4038600" y="2362200"/>
            <a:chExt cx="1380536" cy="3344532"/>
          </a:xfrm>
        </p:grpSpPr>
        <p:sp>
          <p:nvSpPr>
            <p:cNvPr id="110" name="Round Diagonal Corner Rectangle 109"/>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 Diagonal Corner Rectangle 110"/>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20"/>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 Diagonal Corner Rectangle 121"/>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Diagonal Corner Rectangle 123"/>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9" name="Group 106"/>
          <p:cNvGrpSpPr/>
          <p:nvPr/>
        </p:nvGrpSpPr>
        <p:grpSpPr>
          <a:xfrm>
            <a:off x="1752600" y="3657601"/>
            <a:ext cx="885394" cy="1735829"/>
            <a:chOff x="3581400" y="381000"/>
            <a:chExt cx="2286000" cy="4953000"/>
          </a:xfrm>
        </p:grpSpPr>
        <p:sp>
          <p:nvSpPr>
            <p:cNvPr id="127" name="Cloud 126"/>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4535041" y="1676403"/>
              <a:ext cx="363565" cy="36150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147"/>
          <p:cNvGrpSpPr/>
          <p:nvPr/>
        </p:nvGrpSpPr>
        <p:grpSpPr>
          <a:xfrm>
            <a:off x="3352800" y="3505201"/>
            <a:ext cx="929390" cy="2049905"/>
            <a:chOff x="6705600" y="78699"/>
            <a:chExt cx="2133600" cy="5700832"/>
          </a:xfrm>
        </p:grpSpPr>
        <p:sp>
          <p:nvSpPr>
            <p:cNvPr id="149" name="Oval 148"/>
            <p:cNvSpPr/>
            <p:nvPr/>
          </p:nvSpPr>
          <p:spPr>
            <a:xfrm rot="19671902">
              <a:off x="8238488" y="3126705"/>
              <a:ext cx="600712" cy="7841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2647766">
              <a:off x="6705600" y="3062896"/>
              <a:ext cx="600712" cy="7841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7696200" y="4343400"/>
              <a:ext cx="473183" cy="1167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7315200" y="4343400"/>
              <a:ext cx="385953" cy="118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20169292">
              <a:off x="7843424" y="2202114"/>
              <a:ext cx="828223" cy="1398756"/>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790291">
              <a:off x="6939438" y="2156284"/>
              <a:ext cx="828223" cy="1398756"/>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a:off x="7183087" y="2382114"/>
              <a:ext cx="1235580" cy="1427886"/>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7183087" y="1045490"/>
              <a:ext cx="1177661" cy="14655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 Diagonal Corner Rectangle 156"/>
            <p:cNvSpPr/>
            <p:nvPr/>
          </p:nvSpPr>
          <p:spPr>
            <a:xfrm rot="1236535">
              <a:off x="7123993" y="838200"/>
              <a:ext cx="674999" cy="676780"/>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 Diagonal Corner Rectangle 157"/>
            <p:cNvSpPr/>
            <p:nvPr/>
          </p:nvSpPr>
          <p:spPr>
            <a:xfrm rot="5076663">
              <a:off x="7779635" y="878037"/>
              <a:ext cx="587097" cy="778111"/>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7418620" y="943061"/>
              <a:ext cx="588830" cy="5047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gular Pentagon 161"/>
            <p:cNvSpPr/>
            <p:nvPr/>
          </p:nvSpPr>
          <p:spPr>
            <a:xfrm rot="13468478">
              <a:off x="6836700" y="2302306"/>
              <a:ext cx="762000" cy="6858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gular Pentagon 162"/>
            <p:cNvSpPr/>
            <p:nvPr/>
          </p:nvSpPr>
          <p:spPr>
            <a:xfrm rot="7924558">
              <a:off x="7977434" y="2227082"/>
              <a:ext cx="762000" cy="6858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3" name="Group 101"/>
            <p:cNvGrpSpPr/>
            <p:nvPr/>
          </p:nvGrpSpPr>
          <p:grpSpPr>
            <a:xfrm>
              <a:off x="7035859" y="3810000"/>
              <a:ext cx="1346141" cy="1240002"/>
              <a:chOff x="3837117" y="4267200"/>
              <a:chExt cx="2944684" cy="1395002"/>
            </a:xfrm>
          </p:grpSpPr>
          <p:sp>
            <p:nvSpPr>
              <p:cNvPr id="189" name="Pentagon 97"/>
              <p:cNvSpPr/>
              <p:nvPr/>
            </p:nvSpPr>
            <p:spPr>
              <a:xfrm rot="5990650">
                <a:off x="3532318" y="4595401"/>
                <a:ext cx="1371600" cy="762001"/>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Pentagon 189"/>
              <p:cNvSpPr/>
              <p:nvPr/>
            </p:nvSpPr>
            <p:spPr>
              <a:xfrm rot="5663736">
                <a:off x="4244457" y="4585001"/>
                <a:ext cx="1371600" cy="762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Pentagon 190"/>
              <p:cNvSpPr/>
              <p:nvPr/>
            </p:nvSpPr>
            <p:spPr>
              <a:xfrm rot="5400000">
                <a:off x="5105400" y="4572000"/>
                <a:ext cx="1371600" cy="762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Pentagon 191"/>
              <p:cNvSpPr/>
              <p:nvPr/>
            </p:nvSpPr>
            <p:spPr>
              <a:xfrm rot="4986444">
                <a:off x="5715001" y="4572000"/>
                <a:ext cx="1371600" cy="762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109"/>
            <p:cNvGrpSpPr/>
            <p:nvPr/>
          </p:nvGrpSpPr>
          <p:grpSpPr>
            <a:xfrm>
              <a:off x="7090348" y="3581400"/>
              <a:ext cx="1367852" cy="256082"/>
              <a:chOff x="2971800" y="4953000"/>
              <a:chExt cx="2667000" cy="537398"/>
            </a:xfrm>
          </p:grpSpPr>
          <p:sp>
            <p:nvSpPr>
              <p:cNvPr id="182" name="Rectangle 181"/>
              <p:cNvSpPr/>
              <p:nvPr/>
            </p:nvSpPr>
            <p:spPr>
              <a:xfrm>
                <a:off x="2971800" y="4953000"/>
                <a:ext cx="2667000" cy="533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108"/>
              <p:cNvGrpSpPr/>
              <p:nvPr/>
            </p:nvGrpSpPr>
            <p:grpSpPr>
              <a:xfrm>
                <a:off x="2971800" y="5029200"/>
                <a:ext cx="2667000" cy="461198"/>
                <a:chOff x="1066800" y="5486400"/>
                <a:chExt cx="4023610" cy="695793"/>
              </a:xfrm>
            </p:grpSpPr>
            <p:sp>
              <p:nvSpPr>
                <p:cNvPr id="184" name="Left-Right-Up Arrow 183"/>
                <p:cNvSpPr/>
                <p:nvPr/>
              </p:nvSpPr>
              <p:spPr>
                <a:xfrm>
                  <a:off x="1066800" y="5486400"/>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Left-Right-Up Arrow 184"/>
                <p:cNvSpPr/>
                <p:nvPr/>
              </p:nvSpPr>
              <p:spPr>
                <a:xfrm rot="10800000">
                  <a:off x="1752600" y="5486400"/>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Left-Right-Up Arrow 185"/>
                <p:cNvSpPr/>
                <p:nvPr/>
              </p:nvSpPr>
              <p:spPr>
                <a:xfrm>
                  <a:off x="2438400" y="5486400"/>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Left-Right-Up Arrow 186"/>
                <p:cNvSpPr/>
                <p:nvPr/>
              </p:nvSpPr>
              <p:spPr>
                <a:xfrm rot="10800000">
                  <a:off x="3200400" y="5486400"/>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Left-Right-Up Arrow 187"/>
                <p:cNvSpPr/>
                <p:nvPr/>
              </p:nvSpPr>
              <p:spPr>
                <a:xfrm>
                  <a:off x="3947410" y="5496393"/>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6" name="Group 113"/>
            <p:cNvGrpSpPr/>
            <p:nvPr/>
          </p:nvGrpSpPr>
          <p:grpSpPr>
            <a:xfrm rot="3590630" flipH="1">
              <a:off x="7070866" y="5121846"/>
              <a:ext cx="480613" cy="768981"/>
              <a:chOff x="4953000" y="4724400"/>
              <a:chExt cx="1371600" cy="1371600"/>
            </a:xfrm>
          </p:grpSpPr>
          <p:sp>
            <p:nvSpPr>
              <p:cNvPr id="179" name="Oval 178"/>
              <p:cNvSpPr/>
              <p:nvPr/>
            </p:nvSpPr>
            <p:spPr>
              <a:xfrm>
                <a:off x="4976734" y="4724400"/>
                <a:ext cx="1347866" cy="118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16200000">
                <a:off x="5143500" y="4914900"/>
                <a:ext cx="990600" cy="1371600"/>
              </a:xfrm>
              <a:prstGeom prst="mo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5400000">
                <a:off x="5486400" y="4419600"/>
                <a:ext cx="304800" cy="1371600"/>
              </a:xfrm>
              <a:prstGeom prst="mo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114"/>
            <p:cNvGrpSpPr/>
            <p:nvPr/>
          </p:nvGrpSpPr>
          <p:grpSpPr>
            <a:xfrm rot="18665577" flipH="1">
              <a:off x="7827413" y="5154734"/>
              <a:ext cx="480613" cy="768981"/>
              <a:chOff x="4953000" y="4724400"/>
              <a:chExt cx="1371600" cy="1371600"/>
            </a:xfrm>
          </p:grpSpPr>
          <p:sp>
            <p:nvSpPr>
              <p:cNvPr id="176" name="Oval 175"/>
              <p:cNvSpPr/>
              <p:nvPr/>
            </p:nvSpPr>
            <p:spPr>
              <a:xfrm>
                <a:off x="4976734" y="4724400"/>
                <a:ext cx="1347866" cy="118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16200000">
                <a:off x="5143500" y="4914900"/>
                <a:ext cx="990600" cy="1371600"/>
              </a:xfrm>
              <a:prstGeom prst="mo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5400000">
                <a:off x="5486400" y="4419600"/>
                <a:ext cx="304800" cy="1371600"/>
              </a:xfrm>
              <a:prstGeom prst="mo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Flowchart: Delay 167"/>
            <p:cNvSpPr/>
            <p:nvPr/>
          </p:nvSpPr>
          <p:spPr>
            <a:xfrm rot="16200000">
              <a:off x="7391400" y="304800"/>
              <a:ext cx="762000" cy="1371600"/>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122"/>
            <p:cNvGrpSpPr/>
            <p:nvPr/>
          </p:nvGrpSpPr>
          <p:grpSpPr>
            <a:xfrm flipH="1">
              <a:off x="7472976" y="78699"/>
              <a:ext cx="581739" cy="1219200"/>
              <a:chOff x="4953000" y="2971800"/>
              <a:chExt cx="926612" cy="1941979"/>
            </a:xfrm>
          </p:grpSpPr>
          <p:sp>
            <p:nvSpPr>
              <p:cNvPr id="173" name="Diamond 172"/>
              <p:cNvSpPr/>
              <p:nvPr/>
            </p:nvSpPr>
            <p:spPr>
              <a:xfrm>
                <a:off x="5029200" y="2971800"/>
                <a:ext cx="838200" cy="1828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Diamond 173"/>
              <p:cNvSpPr/>
              <p:nvPr/>
            </p:nvSpPr>
            <p:spPr>
              <a:xfrm rot="21363889">
                <a:off x="4953000" y="3048000"/>
                <a:ext cx="838200" cy="1828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Diamond 174"/>
              <p:cNvSpPr/>
              <p:nvPr/>
            </p:nvSpPr>
            <p:spPr>
              <a:xfrm rot="340679">
                <a:off x="5041412" y="3084979"/>
                <a:ext cx="838200" cy="1828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125"/>
            <p:cNvGrpSpPr/>
            <p:nvPr/>
          </p:nvGrpSpPr>
          <p:grpSpPr>
            <a:xfrm>
              <a:off x="6858000" y="381000"/>
              <a:ext cx="312496" cy="5005983"/>
              <a:chOff x="5783504" y="404217"/>
              <a:chExt cx="513234" cy="5539383"/>
            </a:xfrm>
          </p:grpSpPr>
          <p:sp>
            <p:nvSpPr>
              <p:cNvPr id="171" name="Rounded Rectangle 170"/>
              <p:cNvSpPr/>
              <p:nvPr/>
            </p:nvSpPr>
            <p:spPr>
              <a:xfrm>
                <a:off x="5943600" y="1143000"/>
                <a:ext cx="228600" cy="48006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Diamond 171"/>
              <p:cNvSpPr/>
              <p:nvPr/>
            </p:nvSpPr>
            <p:spPr>
              <a:xfrm flipH="1">
                <a:off x="5783504" y="404217"/>
                <a:ext cx="513234" cy="1119784"/>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1" name="Group 120"/>
          <p:cNvGrpSpPr/>
          <p:nvPr/>
        </p:nvGrpSpPr>
        <p:grpSpPr>
          <a:xfrm>
            <a:off x="5029200" y="3581400"/>
            <a:ext cx="1295400" cy="2514600"/>
            <a:chOff x="3962400" y="685800"/>
            <a:chExt cx="2514600" cy="4930345"/>
          </a:xfrm>
        </p:grpSpPr>
        <p:sp>
          <p:nvSpPr>
            <p:cNvPr id="254" name="Round Diagonal Corner Rectangle 253"/>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 Diagonal Corner Rectangle 254"/>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461002" y="744036"/>
              <a:ext cx="1648917" cy="1909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33"/>
            <p:cNvGrpSpPr/>
            <p:nvPr/>
          </p:nvGrpSpPr>
          <p:grpSpPr>
            <a:xfrm rot="2754858">
              <a:off x="4727425" y="4901111"/>
              <a:ext cx="483355" cy="946713"/>
              <a:chOff x="1676400" y="2133600"/>
              <a:chExt cx="1447800" cy="2088845"/>
            </a:xfrm>
          </p:grpSpPr>
          <p:sp>
            <p:nvSpPr>
              <p:cNvPr id="277" name="Oval 27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45"/>
            <p:cNvGrpSpPr/>
            <p:nvPr/>
          </p:nvGrpSpPr>
          <p:grpSpPr>
            <a:xfrm rot="18845142" flipH="1">
              <a:off x="5215780" y="4792556"/>
              <a:ext cx="525679" cy="955158"/>
              <a:chOff x="1676400" y="2133600"/>
              <a:chExt cx="1447800" cy="2088845"/>
            </a:xfrm>
          </p:grpSpPr>
          <p:sp>
            <p:nvSpPr>
              <p:cNvPr id="274" name="Oval 27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4" name="Group 49"/>
            <p:cNvGrpSpPr/>
            <p:nvPr/>
          </p:nvGrpSpPr>
          <p:grpSpPr>
            <a:xfrm>
              <a:off x="4082143" y="2546274"/>
              <a:ext cx="2394857" cy="2681378"/>
              <a:chOff x="4419600" y="2060454"/>
              <a:chExt cx="3045502" cy="4187946"/>
            </a:xfrm>
          </p:grpSpPr>
          <p:sp>
            <p:nvSpPr>
              <p:cNvPr id="265" name="Oval 264"/>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Isosceles Triangle 269"/>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0" name="Round Diagonal Corner Rectangle 259"/>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 Diagonal Corner Rectangle 260"/>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 Diagonal Corner Rectangle 261"/>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924270" y="2175277"/>
              <a:ext cx="467864" cy="25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3962400" y="1151957"/>
              <a:ext cx="2394857" cy="21451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4" name="Group 35"/>
          <p:cNvGrpSpPr/>
          <p:nvPr/>
        </p:nvGrpSpPr>
        <p:grpSpPr>
          <a:xfrm>
            <a:off x="6887386" y="3728003"/>
            <a:ext cx="1233509" cy="2508234"/>
            <a:chOff x="1495023" y="1424066"/>
            <a:chExt cx="1997791" cy="4062334"/>
          </a:xfrm>
        </p:grpSpPr>
        <p:sp>
          <p:nvSpPr>
            <p:cNvPr id="465" name="Cloud 464"/>
            <p:cNvSpPr/>
            <p:nvPr/>
          </p:nvSpPr>
          <p:spPr>
            <a:xfrm rot="6329178">
              <a:off x="1636886" y="1485732"/>
              <a:ext cx="1775440" cy="177399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6128217">
              <a:off x="2653827" y="4984112"/>
              <a:ext cx="409096" cy="59548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4472555">
              <a:off x="2088473" y="4951542"/>
              <a:ext cx="353844" cy="659566"/>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rot="2901859">
              <a:off x="1605805" y="3443745"/>
              <a:ext cx="318332" cy="5398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rot="20226769">
              <a:off x="3110815" y="3395695"/>
              <a:ext cx="381999" cy="603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Trapezoid 469"/>
            <p:cNvSpPr/>
            <p:nvPr/>
          </p:nvSpPr>
          <p:spPr>
            <a:xfrm>
              <a:off x="1858755" y="2650668"/>
              <a:ext cx="1449747" cy="2554999"/>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Trapezoid 470"/>
            <p:cNvSpPr/>
            <p:nvPr/>
          </p:nvSpPr>
          <p:spPr>
            <a:xfrm rot="1442139">
              <a:off x="1807086" y="2497981"/>
              <a:ext cx="404324" cy="1338698"/>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rapezoid 471"/>
            <p:cNvSpPr/>
            <p:nvPr/>
          </p:nvSpPr>
          <p:spPr>
            <a:xfrm rot="20249249">
              <a:off x="2909729" y="2499511"/>
              <a:ext cx="404324" cy="1338698"/>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Trapezoid 472"/>
            <p:cNvSpPr/>
            <p:nvPr/>
          </p:nvSpPr>
          <p:spPr>
            <a:xfrm>
              <a:off x="1705861" y="2887209"/>
              <a:ext cx="1688779" cy="2321000"/>
            </a:xfrm>
            <a:prstGeom prst="trapezoid">
              <a:avLst>
                <a:gd name="adj" fmla="val 428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Trapezoid 473"/>
            <p:cNvSpPr/>
            <p:nvPr/>
          </p:nvSpPr>
          <p:spPr>
            <a:xfrm>
              <a:off x="1705861" y="2664807"/>
              <a:ext cx="1032031" cy="2446415"/>
            </a:xfrm>
            <a:prstGeom prst="trapezoid">
              <a:avLst>
                <a:gd name="adj" fmla="val 42843"/>
              </a:avLst>
            </a:prstGeom>
            <a:solidFill>
              <a:srgbClr val="B66D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Trapezoid 474"/>
            <p:cNvSpPr/>
            <p:nvPr/>
          </p:nvSpPr>
          <p:spPr>
            <a:xfrm>
              <a:off x="2362609" y="2664807"/>
              <a:ext cx="1032031" cy="2446415"/>
            </a:xfrm>
            <a:prstGeom prst="trapezoid">
              <a:avLst>
                <a:gd name="adj" fmla="val 42843"/>
              </a:avLst>
            </a:prstGeom>
            <a:solidFill>
              <a:srgbClr val="B66D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2363449" y="2728210"/>
              <a:ext cx="349770" cy="390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Oval 476"/>
            <p:cNvSpPr/>
            <p:nvPr/>
          </p:nvSpPr>
          <p:spPr>
            <a:xfrm>
              <a:off x="2004133" y="1510892"/>
              <a:ext cx="1059430" cy="14291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8" name="Group 49"/>
            <p:cNvGrpSpPr/>
            <p:nvPr/>
          </p:nvGrpSpPr>
          <p:grpSpPr>
            <a:xfrm>
              <a:off x="1905000" y="1424066"/>
              <a:ext cx="1242934" cy="404734"/>
              <a:chOff x="3962399" y="2286000"/>
              <a:chExt cx="2573311" cy="858139"/>
            </a:xfrm>
          </p:grpSpPr>
          <p:sp>
            <p:nvSpPr>
              <p:cNvPr id="494" name="Rounded Rectangle 17"/>
              <p:cNvSpPr/>
              <p:nvPr/>
            </p:nvSpPr>
            <p:spPr>
              <a:xfrm>
                <a:off x="3962399" y="2286000"/>
                <a:ext cx="2573311" cy="858139"/>
              </a:xfrm>
              <a:prstGeom prst="roundRect">
                <a:avLst>
                  <a:gd name="adj" fmla="val 15516"/>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5" name="Group 35"/>
              <p:cNvGrpSpPr/>
              <p:nvPr/>
            </p:nvGrpSpPr>
            <p:grpSpPr>
              <a:xfrm>
                <a:off x="3962400" y="2362200"/>
                <a:ext cx="2553325" cy="679554"/>
                <a:chOff x="5181600" y="4267200"/>
                <a:chExt cx="3848723" cy="940633"/>
              </a:xfrm>
            </p:grpSpPr>
            <p:grpSp>
              <p:nvGrpSpPr>
                <p:cNvPr id="496" name="Group 25"/>
                <p:cNvGrpSpPr/>
                <p:nvPr/>
              </p:nvGrpSpPr>
              <p:grpSpPr>
                <a:xfrm>
                  <a:off x="5181600" y="4267200"/>
                  <a:ext cx="990600" cy="914400"/>
                  <a:chOff x="5181600" y="4267200"/>
                  <a:chExt cx="990600" cy="914400"/>
                </a:xfrm>
              </p:grpSpPr>
              <p:sp>
                <p:nvSpPr>
                  <p:cNvPr id="506" name="Left-Right Arrow Callout 23"/>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Donut 24"/>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7" name="Group 26"/>
                <p:cNvGrpSpPr/>
                <p:nvPr/>
              </p:nvGrpSpPr>
              <p:grpSpPr>
                <a:xfrm>
                  <a:off x="6160957" y="4293433"/>
                  <a:ext cx="990600" cy="914400"/>
                  <a:chOff x="5181600" y="4267200"/>
                  <a:chExt cx="990600" cy="914400"/>
                </a:xfrm>
              </p:grpSpPr>
              <p:sp>
                <p:nvSpPr>
                  <p:cNvPr id="504" name="Left-Right Arrow Callout 503"/>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Donut 504"/>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8" name="Group 29"/>
                <p:cNvGrpSpPr/>
                <p:nvPr/>
              </p:nvGrpSpPr>
              <p:grpSpPr>
                <a:xfrm>
                  <a:off x="7122825" y="4280941"/>
                  <a:ext cx="990600" cy="914400"/>
                  <a:chOff x="5181600" y="4267200"/>
                  <a:chExt cx="990600" cy="914400"/>
                </a:xfrm>
              </p:grpSpPr>
              <p:sp>
                <p:nvSpPr>
                  <p:cNvPr id="502" name="Left-Right Arrow Callout 501"/>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Donut 502"/>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99" name="Group 32"/>
                <p:cNvGrpSpPr/>
                <p:nvPr/>
              </p:nvGrpSpPr>
              <p:grpSpPr>
                <a:xfrm>
                  <a:off x="8039723" y="4268449"/>
                  <a:ext cx="990600" cy="914400"/>
                  <a:chOff x="5181600" y="4267200"/>
                  <a:chExt cx="990600" cy="914400"/>
                </a:xfrm>
              </p:grpSpPr>
              <p:sp>
                <p:nvSpPr>
                  <p:cNvPr id="500" name="Left-Right Arrow Callout 33"/>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Donut 34"/>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479" name="Group 36"/>
            <p:cNvGrpSpPr/>
            <p:nvPr/>
          </p:nvGrpSpPr>
          <p:grpSpPr>
            <a:xfrm>
              <a:off x="1905000" y="3810000"/>
              <a:ext cx="1362856" cy="432216"/>
              <a:chOff x="5181600" y="4267200"/>
              <a:chExt cx="3848723" cy="940633"/>
            </a:xfrm>
          </p:grpSpPr>
          <p:grpSp>
            <p:nvGrpSpPr>
              <p:cNvPr id="482" name="Group 25"/>
              <p:cNvGrpSpPr/>
              <p:nvPr/>
            </p:nvGrpSpPr>
            <p:grpSpPr>
              <a:xfrm>
                <a:off x="5181600" y="4267200"/>
                <a:ext cx="990600" cy="914400"/>
                <a:chOff x="5181600" y="4267200"/>
                <a:chExt cx="990600" cy="914400"/>
              </a:xfrm>
            </p:grpSpPr>
            <p:sp>
              <p:nvSpPr>
                <p:cNvPr id="492" name="Left-Right Arrow Callout 491"/>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Donut 492"/>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3" name="Group 26"/>
              <p:cNvGrpSpPr/>
              <p:nvPr/>
            </p:nvGrpSpPr>
            <p:grpSpPr>
              <a:xfrm>
                <a:off x="6160957" y="4293433"/>
                <a:ext cx="990600" cy="914400"/>
                <a:chOff x="5181600" y="4267200"/>
                <a:chExt cx="990600" cy="914400"/>
              </a:xfrm>
            </p:grpSpPr>
            <p:sp>
              <p:nvSpPr>
                <p:cNvPr id="490" name="Left-Right Arrow Callout 489"/>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Donut 490"/>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4" name="Group 29"/>
              <p:cNvGrpSpPr/>
              <p:nvPr/>
            </p:nvGrpSpPr>
            <p:grpSpPr>
              <a:xfrm>
                <a:off x="7122825" y="4280941"/>
                <a:ext cx="990600" cy="914400"/>
                <a:chOff x="5181600" y="4267200"/>
                <a:chExt cx="990600" cy="914400"/>
              </a:xfrm>
            </p:grpSpPr>
            <p:sp>
              <p:nvSpPr>
                <p:cNvPr id="488" name="Left-Right Arrow Callout 487"/>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Donut 488"/>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5" name="Group 32"/>
              <p:cNvGrpSpPr/>
              <p:nvPr/>
            </p:nvGrpSpPr>
            <p:grpSpPr>
              <a:xfrm>
                <a:off x="8039723" y="4268449"/>
                <a:ext cx="990600" cy="914400"/>
                <a:chOff x="5181600" y="4267200"/>
                <a:chExt cx="990600" cy="914400"/>
              </a:xfrm>
            </p:grpSpPr>
            <p:sp>
              <p:nvSpPr>
                <p:cNvPr id="486" name="Left-Right Arrow Callout 485"/>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onut 486"/>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480" name="Cloud 479"/>
            <p:cNvSpPr/>
            <p:nvPr/>
          </p:nvSpPr>
          <p:spPr>
            <a:xfrm>
              <a:off x="2133600" y="2438400"/>
              <a:ext cx="762000" cy="533400"/>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a:off x="2355731" y="2510204"/>
              <a:ext cx="336030" cy="2136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6792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 calcmode="lin" valueType="num">
                                      <p:cBhvr additive="base">
                                        <p:cTn id="7" dur="2000" fill="hold"/>
                                        <p:tgtEl>
                                          <p:spTgt spid="259"/>
                                        </p:tgtEl>
                                        <p:attrNameLst>
                                          <p:attrName>ppt_x</p:attrName>
                                        </p:attrNameLst>
                                      </p:cBhvr>
                                      <p:tavLst>
                                        <p:tav tm="0">
                                          <p:val>
                                            <p:strVal val="0-#ppt_w/2"/>
                                          </p:val>
                                        </p:tav>
                                        <p:tav tm="100000">
                                          <p:val>
                                            <p:strVal val="#ppt_x"/>
                                          </p:val>
                                        </p:tav>
                                      </p:tavLst>
                                    </p:anim>
                                    <p:anim calcmode="lin" valueType="num">
                                      <p:cBhvr additive="base">
                                        <p:cTn id="8" dur="2000" fill="hold"/>
                                        <p:tgtEl>
                                          <p:spTgt spid="25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58"/>
                                        </p:tgtEl>
                                        <p:attrNameLst>
                                          <p:attrName>style.visibility</p:attrName>
                                        </p:attrNameLst>
                                      </p:cBhvr>
                                      <p:to>
                                        <p:strVal val="visible"/>
                                      </p:to>
                                    </p:set>
                                    <p:anim calcmode="lin" valueType="num">
                                      <p:cBhvr additive="base">
                                        <p:cTn id="11" dur="2000" fill="hold"/>
                                        <p:tgtEl>
                                          <p:spTgt spid="258"/>
                                        </p:tgtEl>
                                        <p:attrNameLst>
                                          <p:attrName>ppt_x</p:attrName>
                                        </p:attrNameLst>
                                      </p:cBhvr>
                                      <p:tavLst>
                                        <p:tav tm="0">
                                          <p:val>
                                            <p:strVal val="0-#ppt_w/2"/>
                                          </p:val>
                                        </p:tav>
                                        <p:tav tm="100000">
                                          <p:val>
                                            <p:strVal val="#ppt_x"/>
                                          </p:val>
                                        </p:tav>
                                      </p:tavLst>
                                    </p:anim>
                                    <p:anim calcmode="lin" valueType="num">
                                      <p:cBhvr additive="base">
                                        <p:cTn id="12" dur="2000" fill="hold"/>
                                        <p:tgtEl>
                                          <p:spTgt spid="25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82"/>
                                        </p:tgtEl>
                                        <p:attrNameLst>
                                          <p:attrName>style.visibility</p:attrName>
                                        </p:attrNameLst>
                                      </p:cBhvr>
                                      <p:to>
                                        <p:strVal val="visible"/>
                                      </p:to>
                                    </p:set>
                                    <p:anim calcmode="lin" valueType="num">
                                      <p:cBhvr additive="base">
                                        <p:cTn id="15" dur="2000" fill="hold"/>
                                        <p:tgtEl>
                                          <p:spTgt spid="282"/>
                                        </p:tgtEl>
                                        <p:attrNameLst>
                                          <p:attrName>ppt_x</p:attrName>
                                        </p:attrNameLst>
                                      </p:cBhvr>
                                      <p:tavLst>
                                        <p:tav tm="0">
                                          <p:val>
                                            <p:strVal val="0-#ppt_w/2"/>
                                          </p:val>
                                        </p:tav>
                                        <p:tav tm="100000">
                                          <p:val>
                                            <p:strVal val="#ppt_x"/>
                                          </p:val>
                                        </p:tav>
                                      </p:tavLst>
                                    </p:anim>
                                    <p:anim calcmode="lin" valueType="num">
                                      <p:cBhvr additive="base">
                                        <p:cTn id="16" dur="2000" fill="hold"/>
                                        <p:tgtEl>
                                          <p:spTgt spid="28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91"/>
                                        </p:tgtEl>
                                        <p:attrNameLst>
                                          <p:attrName>style.visibility</p:attrName>
                                        </p:attrNameLst>
                                      </p:cBhvr>
                                      <p:to>
                                        <p:strVal val="visible"/>
                                      </p:to>
                                    </p:set>
                                    <p:anim calcmode="lin" valueType="num">
                                      <p:cBhvr additive="base">
                                        <p:cTn id="19" dur="2000" fill="hold"/>
                                        <p:tgtEl>
                                          <p:spTgt spid="291"/>
                                        </p:tgtEl>
                                        <p:attrNameLst>
                                          <p:attrName>ppt_x</p:attrName>
                                        </p:attrNameLst>
                                      </p:cBhvr>
                                      <p:tavLst>
                                        <p:tav tm="0">
                                          <p:val>
                                            <p:strVal val="0-#ppt_w/2"/>
                                          </p:val>
                                        </p:tav>
                                        <p:tav tm="100000">
                                          <p:val>
                                            <p:strVal val="#ppt_x"/>
                                          </p:val>
                                        </p:tav>
                                      </p:tavLst>
                                    </p:anim>
                                    <p:anim calcmode="lin" valueType="num">
                                      <p:cBhvr additive="base">
                                        <p:cTn id="20" dur="2000" fill="hold"/>
                                        <p:tgtEl>
                                          <p:spTgt spid="291"/>
                                        </p:tgtEl>
                                        <p:attrNameLst>
                                          <p:attrName>ppt_y</p:attrName>
                                        </p:attrNameLst>
                                      </p:cBhvr>
                                      <p:tavLst>
                                        <p:tav tm="0">
                                          <p:val>
                                            <p:strVal val="#ppt_y"/>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2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88"/>
                                        </p:tgtEl>
                                        <p:attrNameLst>
                                          <p:attrName>style.visibility</p:attrName>
                                        </p:attrNameLst>
                                      </p:cBhvr>
                                      <p:to>
                                        <p:strVal val="visible"/>
                                      </p:to>
                                    </p:set>
                                    <p:animEffect transition="in" filter="fade">
                                      <p:cBhvr>
                                        <p:cTn id="27" dur="1000"/>
                                        <p:tgtEl>
                                          <p:spTgt spid="1088"/>
                                        </p:tgtEl>
                                      </p:cBhvr>
                                    </p:animEffect>
                                    <p:anim calcmode="lin" valueType="num">
                                      <p:cBhvr>
                                        <p:cTn id="28" dur="1000" fill="hold"/>
                                        <p:tgtEl>
                                          <p:spTgt spid="1088"/>
                                        </p:tgtEl>
                                        <p:attrNameLst>
                                          <p:attrName>ppt_x</p:attrName>
                                        </p:attrNameLst>
                                      </p:cBhvr>
                                      <p:tavLst>
                                        <p:tav tm="0">
                                          <p:val>
                                            <p:strVal val="#ppt_x"/>
                                          </p:val>
                                        </p:tav>
                                        <p:tav tm="100000">
                                          <p:val>
                                            <p:strVal val="#ppt_x"/>
                                          </p:val>
                                        </p:tav>
                                      </p:tavLst>
                                    </p:anim>
                                    <p:anim calcmode="lin" valueType="num">
                                      <p:cBhvr>
                                        <p:cTn id="29" dur="1000" fill="hold"/>
                                        <p:tgtEl>
                                          <p:spTgt spid="1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 grpId="0" animBg="1"/>
      <p:bldP spid="28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172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0" y="4953000"/>
            <a:ext cx="12192000" cy="1905000"/>
          </a:xfrm>
          <a:prstGeom prst="rect">
            <a:avLst/>
          </a:prstGeom>
          <a:solidFill>
            <a:srgbClr val="D5A2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Box 280"/>
          <p:cNvSpPr txBox="1"/>
          <p:nvPr/>
        </p:nvSpPr>
        <p:spPr>
          <a:xfrm>
            <a:off x="61757" y="6496266"/>
            <a:ext cx="5410200" cy="338554"/>
          </a:xfrm>
          <a:prstGeom prst="rect">
            <a:avLst/>
          </a:prstGeom>
          <a:noFill/>
        </p:spPr>
        <p:txBody>
          <a:bodyPr wrap="square" rtlCol="0">
            <a:spAutoFit/>
          </a:bodyPr>
          <a:lstStyle/>
          <a:p>
            <a:r>
              <a:rPr lang="en-US" sz="1600" dirty="0"/>
              <a:t>Acts 10:44-48</a:t>
            </a:r>
          </a:p>
        </p:txBody>
      </p:sp>
      <p:grpSp>
        <p:nvGrpSpPr>
          <p:cNvPr id="2" name="Group 311"/>
          <p:cNvGrpSpPr/>
          <p:nvPr/>
        </p:nvGrpSpPr>
        <p:grpSpPr>
          <a:xfrm>
            <a:off x="8763001" y="4267200"/>
            <a:ext cx="1087873" cy="734898"/>
            <a:chOff x="304800" y="838200"/>
            <a:chExt cx="3810000" cy="4038600"/>
          </a:xfrm>
        </p:grpSpPr>
        <p:sp>
          <p:nvSpPr>
            <p:cNvPr id="1131" name="Rounded Rectangle 1130"/>
            <p:cNvSpPr/>
            <p:nvPr/>
          </p:nvSpPr>
          <p:spPr>
            <a:xfrm rot="10800000">
              <a:off x="5334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Rounded Rectangle 1131"/>
            <p:cNvSpPr/>
            <p:nvPr/>
          </p:nvSpPr>
          <p:spPr>
            <a:xfrm rot="10800000">
              <a:off x="12192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Rounded Rectangle 1132"/>
            <p:cNvSpPr/>
            <p:nvPr/>
          </p:nvSpPr>
          <p:spPr>
            <a:xfrm rot="10800000">
              <a:off x="19050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Rounded Rectangle 1133"/>
            <p:cNvSpPr/>
            <p:nvPr/>
          </p:nvSpPr>
          <p:spPr>
            <a:xfrm rot="10800000">
              <a:off x="25908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Rounded Rectangle 1134"/>
            <p:cNvSpPr/>
            <p:nvPr/>
          </p:nvSpPr>
          <p:spPr>
            <a:xfrm rot="10800000">
              <a:off x="32766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Rounded Rectangle 1135"/>
            <p:cNvSpPr/>
            <p:nvPr/>
          </p:nvSpPr>
          <p:spPr>
            <a:xfrm rot="10800000">
              <a:off x="457200" y="1066800"/>
              <a:ext cx="3581400" cy="37338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89"/>
            <p:cNvGrpSpPr/>
            <p:nvPr/>
          </p:nvGrpSpPr>
          <p:grpSpPr>
            <a:xfrm>
              <a:off x="457200" y="1295400"/>
              <a:ext cx="3505200" cy="591746"/>
              <a:chOff x="3048000" y="5199454"/>
              <a:chExt cx="5285040" cy="1157497"/>
            </a:xfrm>
          </p:grpSpPr>
          <p:grpSp>
            <p:nvGrpSpPr>
              <p:cNvPr id="5" name="Group 16"/>
              <p:cNvGrpSpPr/>
              <p:nvPr/>
            </p:nvGrpSpPr>
            <p:grpSpPr>
              <a:xfrm>
                <a:off x="3048000" y="5227282"/>
                <a:ext cx="1152752" cy="1129669"/>
                <a:chOff x="5029200" y="1371600"/>
                <a:chExt cx="1752600" cy="1905000"/>
              </a:xfrm>
            </p:grpSpPr>
            <p:sp>
              <p:nvSpPr>
                <p:cNvPr id="1156" name="4-Point Star 337"/>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 name="4-Point Star 338"/>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6"/>
              <p:cNvGrpSpPr/>
              <p:nvPr/>
            </p:nvGrpSpPr>
            <p:grpSpPr>
              <a:xfrm>
                <a:off x="4081072" y="5220325"/>
                <a:ext cx="1152752" cy="1129669"/>
                <a:chOff x="5029200" y="1371600"/>
                <a:chExt cx="1752600" cy="1905000"/>
              </a:xfrm>
            </p:grpSpPr>
            <p:sp>
              <p:nvSpPr>
                <p:cNvPr id="1154" name="4-Point Star 1153"/>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5" name="4-Point Star 336"/>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326"/>
              <p:cNvGrpSpPr/>
              <p:nvPr/>
            </p:nvGrpSpPr>
            <p:grpSpPr>
              <a:xfrm>
                <a:off x="5114144" y="5213368"/>
                <a:ext cx="1152752" cy="1129669"/>
                <a:chOff x="5029200" y="1371600"/>
                <a:chExt cx="1752600" cy="1905000"/>
              </a:xfrm>
            </p:grpSpPr>
            <p:sp>
              <p:nvSpPr>
                <p:cNvPr id="1152" name="4-Point Star 1151"/>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4-Point Star 1152"/>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6"/>
              <p:cNvGrpSpPr/>
              <p:nvPr/>
            </p:nvGrpSpPr>
            <p:grpSpPr>
              <a:xfrm>
                <a:off x="6147216" y="5206411"/>
                <a:ext cx="1152752" cy="1129669"/>
                <a:chOff x="5029200" y="1371600"/>
                <a:chExt cx="1752600" cy="1905000"/>
              </a:xfrm>
            </p:grpSpPr>
            <p:sp>
              <p:nvSpPr>
                <p:cNvPr id="1150" name="4-Point Star 1149"/>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1" name="4-Point Star 1150"/>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6"/>
              <p:cNvGrpSpPr/>
              <p:nvPr/>
            </p:nvGrpSpPr>
            <p:grpSpPr>
              <a:xfrm>
                <a:off x="7180288" y="5199454"/>
                <a:ext cx="1152752" cy="1129669"/>
                <a:chOff x="5029200" y="1371600"/>
                <a:chExt cx="1752600" cy="1905000"/>
              </a:xfrm>
            </p:grpSpPr>
            <p:sp>
              <p:nvSpPr>
                <p:cNvPr id="1148" name="4-Point Star 329"/>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4-Point Star 1148"/>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38" name="Rounded Rectangle 319"/>
            <p:cNvSpPr/>
            <p:nvPr/>
          </p:nvSpPr>
          <p:spPr>
            <a:xfrm rot="10800000">
              <a:off x="1752600" y="1981200"/>
              <a:ext cx="990600" cy="2133600"/>
            </a:xfrm>
            <a:prstGeom prst="roundRect">
              <a:avLst>
                <a:gd name="adj" fmla="val 704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Rounded Rectangle 320"/>
            <p:cNvSpPr/>
            <p:nvPr/>
          </p:nvSpPr>
          <p:spPr>
            <a:xfrm rot="10800000">
              <a:off x="1143000" y="3886200"/>
              <a:ext cx="2057400" cy="3048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Rounded Rectangle 1139"/>
            <p:cNvSpPr/>
            <p:nvPr/>
          </p:nvSpPr>
          <p:spPr>
            <a:xfrm rot="10800000">
              <a:off x="685800" y="4038600"/>
              <a:ext cx="3048000" cy="3048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Rounded Rectangle 1140"/>
            <p:cNvSpPr/>
            <p:nvPr/>
          </p:nvSpPr>
          <p:spPr>
            <a:xfrm rot="10800000">
              <a:off x="457200" y="4267200"/>
              <a:ext cx="3581400" cy="3810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Rounded Rectangle 1141"/>
            <p:cNvSpPr/>
            <p:nvPr/>
          </p:nvSpPr>
          <p:spPr>
            <a:xfrm rot="10800000">
              <a:off x="304800" y="4572000"/>
              <a:ext cx="3810000" cy="3048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157"/>
          <p:cNvGrpSpPr/>
          <p:nvPr/>
        </p:nvGrpSpPr>
        <p:grpSpPr>
          <a:xfrm>
            <a:off x="7735474" y="4191001"/>
            <a:ext cx="2932527" cy="1147973"/>
            <a:chOff x="6174254" y="5241815"/>
            <a:chExt cx="2932527" cy="1147973"/>
          </a:xfrm>
        </p:grpSpPr>
        <p:grpSp>
          <p:nvGrpSpPr>
            <p:cNvPr id="11" name="Group 30"/>
            <p:cNvGrpSpPr/>
            <p:nvPr/>
          </p:nvGrpSpPr>
          <p:grpSpPr>
            <a:xfrm flipH="1">
              <a:off x="6174254" y="6166533"/>
              <a:ext cx="1436024" cy="219810"/>
              <a:chOff x="1524000" y="1905000"/>
              <a:chExt cx="3429000" cy="2057400"/>
            </a:xfrm>
          </p:grpSpPr>
          <p:sp>
            <p:nvSpPr>
              <p:cNvPr id="1091" name="Rounded Rectangle 1090"/>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Rounded Rectangle 1091"/>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Rounded Rectangle 1092"/>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Rounded Rectangle 1093"/>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Rounded Rectangle 1094"/>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Rounded Rectangle 132"/>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Rounded Rectangle 133"/>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Rounded Rectangle 134"/>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604"/>
            <p:cNvGrpSpPr/>
            <p:nvPr/>
          </p:nvGrpSpPr>
          <p:grpSpPr>
            <a:xfrm>
              <a:off x="7910216" y="5241815"/>
              <a:ext cx="1196565" cy="1092848"/>
              <a:chOff x="457200" y="2497304"/>
              <a:chExt cx="4781871" cy="4284496"/>
            </a:xfrm>
          </p:grpSpPr>
          <p:grpSp>
            <p:nvGrpSpPr>
              <p:cNvPr id="13" name="Group 230"/>
              <p:cNvGrpSpPr/>
              <p:nvPr/>
            </p:nvGrpSpPr>
            <p:grpSpPr>
              <a:xfrm rot="18989829" flipH="1">
                <a:off x="2994882" y="2720848"/>
                <a:ext cx="1586260" cy="1364114"/>
                <a:chOff x="736597" y="733384"/>
                <a:chExt cx="1807860" cy="1807860"/>
              </a:xfrm>
            </p:grpSpPr>
            <p:grpSp>
              <p:nvGrpSpPr>
                <p:cNvPr id="14" name="Group 15"/>
                <p:cNvGrpSpPr/>
                <p:nvPr/>
              </p:nvGrpSpPr>
              <p:grpSpPr>
                <a:xfrm rot="20238387">
                  <a:off x="736597" y="881328"/>
                  <a:ext cx="1193804" cy="897916"/>
                  <a:chOff x="1111998" y="1862460"/>
                  <a:chExt cx="2362200" cy="1921930"/>
                </a:xfrm>
              </p:grpSpPr>
              <p:grpSp>
                <p:nvGrpSpPr>
                  <p:cNvPr id="15" name="Group 6"/>
                  <p:cNvGrpSpPr/>
                  <p:nvPr/>
                </p:nvGrpSpPr>
                <p:grpSpPr>
                  <a:xfrm rot="17802976">
                    <a:off x="1912098" y="1823816"/>
                    <a:ext cx="762000" cy="2362200"/>
                    <a:chOff x="1905000" y="1828800"/>
                    <a:chExt cx="762000" cy="2362200"/>
                  </a:xfrm>
                </p:grpSpPr>
                <p:sp>
                  <p:nvSpPr>
                    <p:cNvPr id="79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9"/>
                  <p:cNvGrpSpPr/>
                  <p:nvPr/>
                </p:nvGrpSpPr>
                <p:grpSpPr>
                  <a:xfrm rot="19123498">
                    <a:off x="2501621" y="1862460"/>
                    <a:ext cx="542170" cy="1782007"/>
                    <a:chOff x="1905000" y="1828800"/>
                    <a:chExt cx="762000" cy="2362200"/>
                  </a:xfrm>
                </p:grpSpPr>
                <p:sp>
                  <p:nvSpPr>
                    <p:cNvPr id="796"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2"/>
                  <p:cNvGrpSpPr/>
                  <p:nvPr/>
                </p:nvGrpSpPr>
                <p:grpSpPr>
                  <a:xfrm rot="15530705">
                    <a:off x="2284581" y="2639655"/>
                    <a:ext cx="405591" cy="1883879"/>
                    <a:chOff x="1905000" y="1828800"/>
                    <a:chExt cx="762000" cy="2362200"/>
                  </a:xfrm>
                </p:grpSpPr>
                <p:sp>
                  <p:nvSpPr>
                    <p:cNvPr id="794"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21"/>
                <p:cNvGrpSpPr/>
                <p:nvPr/>
              </p:nvGrpSpPr>
              <p:grpSpPr>
                <a:xfrm rot="2927600">
                  <a:off x="1498597" y="881328"/>
                  <a:ext cx="1193804" cy="897916"/>
                  <a:chOff x="1111998" y="1862460"/>
                  <a:chExt cx="2362200" cy="1921930"/>
                </a:xfrm>
              </p:grpSpPr>
              <p:grpSp>
                <p:nvGrpSpPr>
                  <p:cNvPr id="19" name="Group 6"/>
                  <p:cNvGrpSpPr/>
                  <p:nvPr/>
                </p:nvGrpSpPr>
                <p:grpSpPr>
                  <a:xfrm rot="17802976">
                    <a:off x="1912098" y="1823816"/>
                    <a:ext cx="762000" cy="2362200"/>
                    <a:chOff x="1905000" y="1828800"/>
                    <a:chExt cx="762000" cy="2362200"/>
                  </a:xfrm>
                </p:grpSpPr>
                <p:sp>
                  <p:nvSpPr>
                    <p:cNvPr id="7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78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9"/>
                  <p:cNvGrpSpPr/>
                  <p:nvPr/>
                </p:nvGrpSpPr>
                <p:grpSpPr>
                  <a:xfrm rot="19123498">
                    <a:off x="2501621" y="1862460"/>
                    <a:ext cx="542170" cy="1782007"/>
                    <a:chOff x="1905000" y="1828800"/>
                    <a:chExt cx="762000" cy="2362200"/>
                  </a:xfrm>
                </p:grpSpPr>
                <p:sp>
                  <p:nvSpPr>
                    <p:cNvPr id="787"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2"/>
                  <p:cNvGrpSpPr/>
                  <p:nvPr/>
                </p:nvGrpSpPr>
                <p:grpSpPr>
                  <a:xfrm rot="15530705">
                    <a:off x="2284581" y="2639655"/>
                    <a:ext cx="405591" cy="1883879"/>
                    <a:chOff x="1905000" y="1828800"/>
                    <a:chExt cx="762000" cy="2362200"/>
                  </a:xfrm>
                </p:grpSpPr>
                <p:sp>
                  <p:nvSpPr>
                    <p:cNvPr id="785" name="Oval 7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31"/>
                <p:cNvGrpSpPr/>
                <p:nvPr/>
              </p:nvGrpSpPr>
              <p:grpSpPr>
                <a:xfrm rot="20238387">
                  <a:off x="1346199" y="1643328"/>
                  <a:ext cx="1193804" cy="897916"/>
                  <a:chOff x="1111998" y="1862460"/>
                  <a:chExt cx="2362200" cy="1921930"/>
                </a:xfrm>
              </p:grpSpPr>
              <p:grpSp>
                <p:nvGrpSpPr>
                  <p:cNvPr id="23" name="Group 6"/>
                  <p:cNvGrpSpPr/>
                  <p:nvPr/>
                </p:nvGrpSpPr>
                <p:grpSpPr>
                  <a:xfrm rot="17802976">
                    <a:off x="1912098" y="1823816"/>
                    <a:ext cx="762000" cy="2362200"/>
                    <a:chOff x="1905000" y="1828800"/>
                    <a:chExt cx="762000" cy="2362200"/>
                  </a:xfrm>
                </p:grpSpPr>
                <p:sp>
                  <p:nvSpPr>
                    <p:cNvPr id="7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9"/>
                  <p:cNvGrpSpPr/>
                  <p:nvPr/>
                </p:nvGrpSpPr>
                <p:grpSpPr>
                  <a:xfrm rot="19123498">
                    <a:off x="2501621" y="1862460"/>
                    <a:ext cx="542170" cy="1782007"/>
                    <a:chOff x="1905000" y="1828800"/>
                    <a:chExt cx="762000" cy="2362200"/>
                  </a:xfrm>
                </p:grpSpPr>
                <p:sp>
                  <p:nvSpPr>
                    <p:cNvPr id="778"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2"/>
                  <p:cNvGrpSpPr/>
                  <p:nvPr/>
                </p:nvGrpSpPr>
                <p:grpSpPr>
                  <a:xfrm rot="15530705">
                    <a:off x="2284581" y="2639655"/>
                    <a:ext cx="405591" cy="1883879"/>
                    <a:chOff x="1905000" y="1828800"/>
                    <a:chExt cx="762000" cy="2362200"/>
                  </a:xfrm>
                </p:grpSpPr>
                <p:sp>
                  <p:nvSpPr>
                    <p:cNvPr id="776"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6" name="Group 199"/>
              <p:cNvGrpSpPr/>
              <p:nvPr/>
            </p:nvGrpSpPr>
            <p:grpSpPr>
              <a:xfrm rot="3068959">
                <a:off x="1334455" y="2628335"/>
                <a:ext cx="1820842" cy="1558779"/>
                <a:chOff x="736597" y="733384"/>
                <a:chExt cx="1807860" cy="1807860"/>
              </a:xfrm>
            </p:grpSpPr>
            <p:grpSp>
              <p:nvGrpSpPr>
                <p:cNvPr id="27" name="Group 15"/>
                <p:cNvGrpSpPr/>
                <p:nvPr/>
              </p:nvGrpSpPr>
              <p:grpSpPr>
                <a:xfrm rot="20238387">
                  <a:off x="736597" y="881328"/>
                  <a:ext cx="1193804" cy="897916"/>
                  <a:chOff x="1111998" y="1862460"/>
                  <a:chExt cx="2362200" cy="1921930"/>
                </a:xfrm>
              </p:grpSpPr>
              <p:grpSp>
                <p:nvGrpSpPr>
                  <p:cNvPr id="28" name="Group 6"/>
                  <p:cNvGrpSpPr/>
                  <p:nvPr/>
                </p:nvGrpSpPr>
                <p:grpSpPr>
                  <a:xfrm rot="17802976">
                    <a:off x="1912098" y="1823816"/>
                    <a:ext cx="762000" cy="2362200"/>
                    <a:chOff x="1905000" y="1828800"/>
                    <a:chExt cx="762000" cy="2362200"/>
                  </a:xfrm>
                </p:grpSpPr>
                <p:sp>
                  <p:nvSpPr>
                    <p:cNvPr id="76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9"/>
                  <p:cNvGrpSpPr/>
                  <p:nvPr/>
                </p:nvGrpSpPr>
                <p:grpSpPr>
                  <a:xfrm rot="19123498">
                    <a:off x="2501621" y="1862460"/>
                    <a:ext cx="542170" cy="1782007"/>
                    <a:chOff x="1905000" y="1828800"/>
                    <a:chExt cx="762000" cy="2362200"/>
                  </a:xfrm>
                </p:grpSpPr>
                <p:sp>
                  <p:nvSpPr>
                    <p:cNvPr id="766" name="Oval 7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2"/>
                  <p:cNvGrpSpPr/>
                  <p:nvPr/>
                </p:nvGrpSpPr>
                <p:grpSpPr>
                  <a:xfrm rot="15530705">
                    <a:off x="2284581" y="2639655"/>
                    <a:ext cx="405591" cy="1883879"/>
                    <a:chOff x="1905000" y="1828800"/>
                    <a:chExt cx="762000" cy="2362200"/>
                  </a:xfrm>
                </p:grpSpPr>
                <p:sp>
                  <p:nvSpPr>
                    <p:cNvPr id="764" name="Oval 76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1" name="Group 21"/>
                <p:cNvGrpSpPr/>
                <p:nvPr/>
              </p:nvGrpSpPr>
              <p:grpSpPr>
                <a:xfrm rot="2927600">
                  <a:off x="1498597" y="881328"/>
                  <a:ext cx="1193804" cy="897916"/>
                  <a:chOff x="1111998" y="1862460"/>
                  <a:chExt cx="2362200" cy="1921930"/>
                </a:xfrm>
              </p:grpSpPr>
              <p:grpSp>
                <p:nvGrpSpPr>
                  <p:cNvPr id="740" name="Group 6"/>
                  <p:cNvGrpSpPr/>
                  <p:nvPr/>
                </p:nvGrpSpPr>
                <p:grpSpPr>
                  <a:xfrm rot="17802976">
                    <a:off x="1912098" y="1823816"/>
                    <a:ext cx="762000" cy="2362200"/>
                    <a:chOff x="1905000" y="1828800"/>
                    <a:chExt cx="762000" cy="2362200"/>
                  </a:xfrm>
                </p:grpSpPr>
                <p:sp>
                  <p:nvSpPr>
                    <p:cNvPr id="7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1" name="Group 9"/>
                  <p:cNvGrpSpPr/>
                  <p:nvPr/>
                </p:nvGrpSpPr>
                <p:grpSpPr>
                  <a:xfrm rot="19123498">
                    <a:off x="2501621" y="1862460"/>
                    <a:ext cx="542170" cy="1782007"/>
                    <a:chOff x="1905000" y="1828800"/>
                    <a:chExt cx="762000" cy="2362200"/>
                  </a:xfrm>
                </p:grpSpPr>
                <p:sp>
                  <p:nvSpPr>
                    <p:cNvPr id="757" name="Oval 75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2" name="Group 12"/>
                  <p:cNvGrpSpPr/>
                  <p:nvPr/>
                </p:nvGrpSpPr>
                <p:grpSpPr>
                  <a:xfrm rot="15530705">
                    <a:off x="2284581" y="2639655"/>
                    <a:ext cx="405591" cy="1883879"/>
                    <a:chOff x="1905000" y="1828800"/>
                    <a:chExt cx="762000" cy="2362200"/>
                  </a:xfrm>
                </p:grpSpPr>
                <p:sp>
                  <p:nvSpPr>
                    <p:cNvPr id="755" name="Oval 75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31"/>
                <p:cNvGrpSpPr/>
                <p:nvPr/>
              </p:nvGrpSpPr>
              <p:grpSpPr>
                <a:xfrm rot="20238387">
                  <a:off x="1346199" y="1643328"/>
                  <a:ext cx="1193804" cy="897916"/>
                  <a:chOff x="1111998" y="1862460"/>
                  <a:chExt cx="2362200" cy="1921930"/>
                </a:xfrm>
              </p:grpSpPr>
              <p:grpSp>
                <p:nvGrpSpPr>
                  <p:cNvPr id="744" name="Group 6"/>
                  <p:cNvGrpSpPr/>
                  <p:nvPr/>
                </p:nvGrpSpPr>
                <p:grpSpPr>
                  <a:xfrm rot="17802976">
                    <a:off x="1912098" y="1823816"/>
                    <a:ext cx="762000" cy="2362200"/>
                    <a:chOff x="1905000" y="1828800"/>
                    <a:chExt cx="762000" cy="2362200"/>
                  </a:xfrm>
                </p:grpSpPr>
                <p:sp>
                  <p:nvSpPr>
                    <p:cNvPr id="7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5" name="Group 9"/>
                  <p:cNvGrpSpPr/>
                  <p:nvPr/>
                </p:nvGrpSpPr>
                <p:grpSpPr>
                  <a:xfrm rot="19123498">
                    <a:off x="2501621" y="1862460"/>
                    <a:ext cx="542170" cy="1782007"/>
                    <a:chOff x="1905000" y="1828800"/>
                    <a:chExt cx="762000" cy="2362200"/>
                  </a:xfrm>
                </p:grpSpPr>
                <p:sp>
                  <p:nvSpPr>
                    <p:cNvPr id="748"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2" name="Group 12"/>
                  <p:cNvGrpSpPr/>
                  <p:nvPr/>
                </p:nvGrpSpPr>
                <p:grpSpPr>
                  <a:xfrm rot="15530705">
                    <a:off x="2284581" y="2639655"/>
                    <a:ext cx="405591" cy="1883879"/>
                    <a:chOff x="1905000" y="1828800"/>
                    <a:chExt cx="762000" cy="2362200"/>
                  </a:xfrm>
                </p:grpSpPr>
                <p:sp>
                  <p:nvSpPr>
                    <p:cNvPr id="746"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38" name="Double Wave 537"/>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Double Wave 538"/>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Double Wave 539"/>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3" name="Group 41"/>
              <p:cNvGrpSpPr/>
              <p:nvPr/>
            </p:nvGrpSpPr>
            <p:grpSpPr>
              <a:xfrm>
                <a:off x="457200" y="3352800"/>
                <a:ext cx="1397003" cy="1095416"/>
                <a:chOff x="736597" y="733384"/>
                <a:chExt cx="1807860" cy="1807860"/>
              </a:xfrm>
            </p:grpSpPr>
            <p:grpSp>
              <p:nvGrpSpPr>
                <p:cNvPr id="754" name="Group 15"/>
                <p:cNvGrpSpPr/>
                <p:nvPr/>
              </p:nvGrpSpPr>
              <p:grpSpPr>
                <a:xfrm rot="20238387">
                  <a:off x="736597" y="881328"/>
                  <a:ext cx="1193804" cy="897916"/>
                  <a:chOff x="1111998" y="1862460"/>
                  <a:chExt cx="2362200" cy="1921930"/>
                </a:xfrm>
              </p:grpSpPr>
              <p:grpSp>
                <p:nvGrpSpPr>
                  <p:cNvPr id="761" name="Group 6"/>
                  <p:cNvGrpSpPr/>
                  <p:nvPr/>
                </p:nvGrpSpPr>
                <p:grpSpPr>
                  <a:xfrm rot="17802976">
                    <a:off x="1912098" y="1823816"/>
                    <a:ext cx="762000" cy="2362200"/>
                    <a:chOff x="1905000" y="1828800"/>
                    <a:chExt cx="762000" cy="2362200"/>
                  </a:xfrm>
                </p:grpSpPr>
                <p:sp>
                  <p:nvSpPr>
                    <p:cNvPr id="73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2" name="Group 9"/>
                  <p:cNvGrpSpPr/>
                  <p:nvPr/>
                </p:nvGrpSpPr>
                <p:grpSpPr>
                  <a:xfrm rot="19123498">
                    <a:off x="2501621" y="1862460"/>
                    <a:ext cx="542170" cy="1782007"/>
                    <a:chOff x="1905000" y="1828800"/>
                    <a:chExt cx="762000" cy="2362200"/>
                  </a:xfrm>
                </p:grpSpPr>
                <p:sp>
                  <p:nvSpPr>
                    <p:cNvPr id="736"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3" name="Group 12"/>
                  <p:cNvGrpSpPr/>
                  <p:nvPr/>
                </p:nvGrpSpPr>
                <p:grpSpPr>
                  <a:xfrm rot="15530705">
                    <a:off x="2284581" y="2639655"/>
                    <a:ext cx="405591" cy="1883879"/>
                    <a:chOff x="1905000" y="1828800"/>
                    <a:chExt cx="762000" cy="2362200"/>
                  </a:xfrm>
                </p:grpSpPr>
                <p:sp>
                  <p:nvSpPr>
                    <p:cNvPr id="734"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0" name="Group 21"/>
                <p:cNvGrpSpPr/>
                <p:nvPr/>
              </p:nvGrpSpPr>
              <p:grpSpPr>
                <a:xfrm rot="2927600">
                  <a:off x="1498597" y="881328"/>
                  <a:ext cx="1193804" cy="897916"/>
                  <a:chOff x="1111998" y="1862460"/>
                  <a:chExt cx="2362200" cy="1921930"/>
                </a:xfrm>
              </p:grpSpPr>
              <p:grpSp>
                <p:nvGrpSpPr>
                  <p:cNvPr id="771" name="Group 6"/>
                  <p:cNvGrpSpPr/>
                  <p:nvPr/>
                </p:nvGrpSpPr>
                <p:grpSpPr>
                  <a:xfrm rot="17802976">
                    <a:off x="1912098" y="1823816"/>
                    <a:ext cx="762000" cy="2362200"/>
                    <a:chOff x="1905000" y="1828800"/>
                    <a:chExt cx="762000" cy="2362200"/>
                  </a:xfrm>
                </p:grpSpPr>
                <p:sp>
                  <p:nvSpPr>
                    <p:cNvPr id="7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2" name="Group 9"/>
                  <p:cNvGrpSpPr/>
                  <p:nvPr/>
                </p:nvGrpSpPr>
                <p:grpSpPr>
                  <a:xfrm rot="19123498">
                    <a:off x="2501621" y="1862460"/>
                    <a:ext cx="542170" cy="1782007"/>
                    <a:chOff x="1905000" y="1828800"/>
                    <a:chExt cx="762000" cy="2362200"/>
                  </a:xfrm>
                </p:grpSpPr>
                <p:sp>
                  <p:nvSpPr>
                    <p:cNvPr id="727"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3" name="Group 12"/>
                  <p:cNvGrpSpPr/>
                  <p:nvPr/>
                </p:nvGrpSpPr>
                <p:grpSpPr>
                  <a:xfrm rot="15530705">
                    <a:off x="2284581" y="2639655"/>
                    <a:ext cx="405591" cy="1883879"/>
                    <a:chOff x="1905000" y="1828800"/>
                    <a:chExt cx="762000" cy="2362200"/>
                  </a:xfrm>
                </p:grpSpPr>
                <p:sp>
                  <p:nvSpPr>
                    <p:cNvPr id="725"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4" name="Group 31"/>
                <p:cNvGrpSpPr/>
                <p:nvPr/>
              </p:nvGrpSpPr>
              <p:grpSpPr>
                <a:xfrm rot="20238387">
                  <a:off x="1346199" y="1643328"/>
                  <a:ext cx="1193804" cy="897916"/>
                  <a:chOff x="1111998" y="1862460"/>
                  <a:chExt cx="2362200" cy="1921930"/>
                </a:xfrm>
              </p:grpSpPr>
              <p:grpSp>
                <p:nvGrpSpPr>
                  <p:cNvPr id="775" name="Group 6"/>
                  <p:cNvGrpSpPr/>
                  <p:nvPr/>
                </p:nvGrpSpPr>
                <p:grpSpPr>
                  <a:xfrm rot="17802976">
                    <a:off x="1912098" y="1823816"/>
                    <a:ext cx="762000" cy="2362200"/>
                    <a:chOff x="1905000" y="1828800"/>
                    <a:chExt cx="762000" cy="2362200"/>
                  </a:xfrm>
                </p:grpSpPr>
                <p:sp>
                  <p:nvSpPr>
                    <p:cNvPr id="7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2" name="Group 9"/>
                  <p:cNvGrpSpPr/>
                  <p:nvPr/>
                </p:nvGrpSpPr>
                <p:grpSpPr>
                  <a:xfrm rot="19123498">
                    <a:off x="2501621" y="1862460"/>
                    <a:ext cx="542170" cy="1782007"/>
                    <a:chOff x="1905000" y="1828800"/>
                    <a:chExt cx="762000" cy="2362200"/>
                  </a:xfrm>
                </p:grpSpPr>
                <p:sp>
                  <p:nvSpPr>
                    <p:cNvPr id="718" name="Oval 7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3" name="Group 12"/>
                  <p:cNvGrpSpPr/>
                  <p:nvPr/>
                </p:nvGrpSpPr>
                <p:grpSpPr>
                  <a:xfrm rot="15530705">
                    <a:off x="2284581" y="2639655"/>
                    <a:ext cx="405591" cy="1883879"/>
                    <a:chOff x="1905000" y="1828800"/>
                    <a:chExt cx="762000" cy="2362200"/>
                  </a:xfrm>
                </p:grpSpPr>
                <p:sp>
                  <p:nvSpPr>
                    <p:cNvPr id="716" name="Oval 7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84" name="Group 42"/>
              <p:cNvGrpSpPr/>
              <p:nvPr/>
            </p:nvGrpSpPr>
            <p:grpSpPr>
              <a:xfrm rot="1956276">
                <a:off x="1167495" y="3842653"/>
                <a:ext cx="1397003" cy="1095416"/>
                <a:chOff x="736597" y="733384"/>
                <a:chExt cx="1807860" cy="1807860"/>
              </a:xfrm>
            </p:grpSpPr>
            <p:grpSp>
              <p:nvGrpSpPr>
                <p:cNvPr id="791" name="Group 15"/>
                <p:cNvGrpSpPr/>
                <p:nvPr/>
              </p:nvGrpSpPr>
              <p:grpSpPr>
                <a:xfrm rot="20238387">
                  <a:off x="736597" y="881328"/>
                  <a:ext cx="1193804" cy="897916"/>
                  <a:chOff x="1111998" y="1862460"/>
                  <a:chExt cx="2362200" cy="1921930"/>
                </a:xfrm>
              </p:grpSpPr>
              <p:grpSp>
                <p:nvGrpSpPr>
                  <p:cNvPr id="792" name="Group 6"/>
                  <p:cNvGrpSpPr/>
                  <p:nvPr/>
                </p:nvGrpSpPr>
                <p:grpSpPr>
                  <a:xfrm rot="17802976">
                    <a:off x="1912098" y="1823816"/>
                    <a:ext cx="762000" cy="2362200"/>
                    <a:chOff x="1905000" y="1828800"/>
                    <a:chExt cx="762000" cy="2362200"/>
                  </a:xfrm>
                </p:grpSpPr>
                <p:sp>
                  <p:nvSpPr>
                    <p:cNvPr id="70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3" name="Group 9"/>
                  <p:cNvGrpSpPr/>
                  <p:nvPr/>
                </p:nvGrpSpPr>
                <p:grpSpPr>
                  <a:xfrm rot="19123498">
                    <a:off x="2501621" y="1862460"/>
                    <a:ext cx="542170" cy="1782007"/>
                    <a:chOff x="1905000" y="1828800"/>
                    <a:chExt cx="762000" cy="2362200"/>
                  </a:xfrm>
                </p:grpSpPr>
                <p:sp>
                  <p:nvSpPr>
                    <p:cNvPr id="706"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2"/>
                  <p:cNvGrpSpPr/>
                  <p:nvPr/>
                </p:nvGrpSpPr>
                <p:grpSpPr>
                  <a:xfrm rot="15530705">
                    <a:off x="2284581" y="2639655"/>
                    <a:ext cx="405591" cy="1883879"/>
                    <a:chOff x="1905000" y="1828800"/>
                    <a:chExt cx="762000" cy="2362200"/>
                  </a:xfrm>
                </p:grpSpPr>
                <p:sp>
                  <p:nvSpPr>
                    <p:cNvPr id="704" name="Oval 70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2" name="Group 21"/>
                <p:cNvGrpSpPr/>
                <p:nvPr/>
              </p:nvGrpSpPr>
              <p:grpSpPr>
                <a:xfrm rot="2927600">
                  <a:off x="1498597" y="881328"/>
                  <a:ext cx="1193804" cy="897916"/>
                  <a:chOff x="1111998" y="1862460"/>
                  <a:chExt cx="2362200" cy="1921930"/>
                </a:xfrm>
              </p:grpSpPr>
              <p:grpSp>
                <p:nvGrpSpPr>
                  <p:cNvPr id="163" name="Group 6"/>
                  <p:cNvGrpSpPr/>
                  <p:nvPr/>
                </p:nvGrpSpPr>
                <p:grpSpPr>
                  <a:xfrm rot="17802976">
                    <a:off x="1912098" y="1823816"/>
                    <a:ext cx="762000" cy="2362200"/>
                    <a:chOff x="1905000" y="1828800"/>
                    <a:chExt cx="762000" cy="2362200"/>
                  </a:xfrm>
                </p:grpSpPr>
                <p:sp>
                  <p:nvSpPr>
                    <p:cNvPr id="6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69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9"/>
                  <p:cNvGrpSpPr/>
                  <p:nvPr/>
                </p:nvGrpSpPr>
                <p:grpSpPr>
                  <a:xfrm rot="19123498">
                    <a:off x="2501621" y="1862460"/>
                    <a:ext cx="542170" cy="1782007"/>
                    <a:chOff x="1905000" y="1828800"/>
                    <a:chExt cx="762000" cy="2362200"/>
                  </a:xfrm>
                </p:grpSpPr>
                <p:sp>
                  <p:nvSpPr>
                    <p:cNvPr id="697"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2"/>
                  <p:cNvGrpSpPr/>
                  <p:nvPr/>
                </p:nvGrpSpPr>
                <p:grpSpPr>
                  <a:xfrm rot="15530705">
                    <a:off x="2284581" y="2639655"/>
                    <a:ext cx="405591" cy="1883879"/>
                    <a:chOff x="1905000" y="1828800"/>
                    <a:chExt cx="762000" cy="2362200"/>
                  </a:xfrm>
                </p:grpSpPr>
                <p:sp>
                  <p:nvSpPr>
                    <p:cNvPr id="695"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6" name="Group 31"/>
                <p:cNvGrpSpPr/>
                <p:nvPr/>
              </p:nvGrpSpPr>
              <p:grpSpPr>
                <a:xfrm rot="20238387">
                  <a:off x="1346199" y="1643328"/>
                  <a:ext cx="1193804" cy="897916"/>
                  <a:chOff x="1111998" y="1862460"/>
                  <a:chExt cx="2362200" cy="1921930"/>
                </a:xfrm>
              </p:grpSpPr>
              <p:grpSp>
                <p:nvGrpSpPr>
                  <p:cNvPr id="167" name="Group 6"/>
                  <p:cNvGrpSpPr/>
                  <p:nvPr/>
                </p:nvGrpSpPr>
                <p:grpSpPr>
                  <a:xfrm rot="17802976">
                    <a:off x="1912098" y="1823816"/>
                    <a:ext cx="762000" cy="2362200"/>
                    <a:chOff x="1905000" y="1828800"/>
                    <a:chExt cx="762000" cy="2362200"/>
                  </a:xfrm>
                </p:grpSpPr>
                <p:sp>
                  <p:nvSpPr>
                    <p:cNvPr id="6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9"/>
                  <p:cNvGrpSpPr/>
                  <p:nvPr/>
                </p:nvGrpSpPr>
                <p:grpSpPr>
                  <a:xfrm rot="19123498">
                    <a:off x="2501621" y="1862460"/>
                    <a:ext cx="542170" cy="1782007"/>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2"/>
                  <p:cNvGrpSpPr/>
                  <p:nvPr/>
                </p:nvGrpSpPr>
                <p:grpSpPr>
                  <a:xfrm rot="15530705">
                    <a:off x="2284581" y="2639655"/>
                    <a:ext cx="405591" cy="1883879"/>
                    <a:chOff x="1905000" y="1828800"/>
                    <a:chExt cx="762000" cy="2362200"/>
                  </a:xfrm>
                </p:grpSpPr>
                <p:sp>
                  <p:nvSpPr>
                    <p:cNvPr id="686"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0" name="Group 73"/>
              <p:cNvGrpSpPr/>
              <p:nvPr/>
            </p:nvGrpSpPr>
            <p:grpSpPr>
              <a:xfrm rot="3068959">
                <a:off x="1791654" y="2628338"/>
                <a:ext cx="1820842" cy="1558779"/>
                <a:chOff x="736597" y="733384"/>
                <a:chExt cx="1807860" cy="1807860"/>
              </a:xfrm>
            </p:grpSpPr>
            <p:grpSp>
              <p:nvGrpSpPr>
                <p:cNvPr id="171" name="Group 15"/>
                <p:cNvGrpSpPr/>
                <p:nvPr/>
              </p:nvGrpSpPr>
              <p:grpSpPr>
                <a:xfrm rot="20238387">
                  <a:off x="736597" y="881328"/>
                  <a:ext cx="1193804" cy="897916"/>
                  <a:chOff x="1111998" y="1862460"/>
                  <a:chExt cx="2362200" cy="1921930"/>
                </a:xfrm>
              </p:grpSpPr>
              <p:grpSp>
                <p:nvGrpSpPr>
                  <p:cNvPr id="172" name="Group 6"/>
                  <p:cNvGrpSpPr/>
                  <p:nvPr/>
                </p:nvGrpSpPr>
                <p:grpSpPr>
                  <a:xfrm rot="17802976">
                    <a:off x="1912098" y="1823816"/>
                    <a:ext cx="762000" cy="2362200"/>
                    <a:chOff x="1905000" y="1828800"/>
                    <a:chExt cx="762000" cy="2362200"/>
                  </a:xfrm>
                </p:grpSpPr>
                <p:sp>
                  <p:nvSpPr>
                    <p:cNvPr id="67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9"/>
                  <p:cNvGrpSpPr/>
                  <p:nvPr/>
                </p:nvGrpSpPr>
                <p:grpSpPr>
                  <a:xfrm rot="19123498">
                    <a:off x="2501621" y="1862460"/>
                    <a:ext cx="542170" cy="1782007"/>
                    <a:chOff x="1905000" y="1828800"/>
                    <a:chExt cx="762000" cy="2362200"/>
                  </a:xfrm>
                </p:grpSpPr>
                <p:sp>
                  <p:nvSpPr>
                    <p:cNvPr id="676"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2"/>
                  <p:cNvGrpSpPr/>
                  <p:nvPr/>
                </p:nvGrpSpPr>
                <p:grpSpPr>
                  <a:xfrm rot="15530705">
                    <a:off x="2284581" y="2639655"/>
                    <a:ext cx="405591" cy="1883879"/>
                    <a:chOff x="1905000" y="1828800"/>
                    <a:chExt cx="762000" cy="2362200"/>
                  </a:xfrm>
                </p:grpSpPr>
                <p:sp>
                  <p:nvSpPr>
                    <p:cNvPr id="674"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5" name="Group 21"/>
                <p:cNvGrpSpPr/>
                <p:nvPr/>
              </p:nvGrpSpPr>
              <p:grpSpPr>
                <a:xfrm rot="2927600">
                  <a:off x="1498597" y="881328"/>
                  <a:ext cx="1193804" cy="897916"/>
                  <a:chOff x="1111998" y="1862460"/>
                  <a:chExt cx="2362200" cy="1921930"/>
                </a:xfrm>
              </p:grpSpPr>
              <p:grpSp>
                <p:nvGrpSpPr>
                  <p:cNvPr id="176" name="Group 6"/>
                  <p:cNvGrpSpPr/>
                  <p:nvPr/>
                </p:nvGrpSpPr>
                <p:grpSpPr>
                  <a:xfrm rot="17802976">
                    <a:off x="1912098" y="1823816"/>
                    <a:ext cx="762000" cy="2362200"/>
                    <a:chOff x="1905000" y="1828800"/>
                    <a:chExt cx="762000" cy="2362200"/>
                  </a:xfrm>
                </p:grpSpPr>
                <p:sp>
                  <p:nvSpPr>
                    <p:cNvPr id="6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9"/>
                  <p:cNvGrpSpPr/>
                  <p:nvPr/>
                </p:nvGrpSpPr>
                <p:grpSpPr>
                  <a:xfrm rot="19123498">
                    <a:off x="2501621" y="1862460"/>
                    <a:ext cx="542170" cy="1782007"/>
                    <a:chOff x="1905000" y="1828800"/>
                    <a:chExt cx="762000" cy="2362200"/>
                  </a:xfrm>
                </p:grpSpPr>
                <p:sp>
                  <p:nvSpPr>
                    <p:cNvPr id="667"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2"/>
                  <p:cNvGrpSpPr/>
                  <p:nvPr/>
                </p:nvGrpSpPr>
                <p:grpSpPr>
                  <a:xfrm rot="15530705">
                    <a:off x="2284581" y="2639655"/>
                    <a:ext cx="405591" cy="1883879"/>
                    <a:chOff x="1905000" y="1828800"/>
                    <a:chExt cx="762000" cy="2362200"/>
                  </a:xfrm>
                </p:grpSpPr>
                <p:sp>
                  <p:nvSpPr>
                    <p:cNvPr id="665"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9" name="Group 31"/>
                <p:cNvGrpSpPr/>
                <p:nvPr/>
              </p:nvGrpSpPr>
              <p:grpSpPr>
                <a:xfrm rot="20238387">
                  <a:off x="1346199" y="1643328"/>
                  <a:ext cx="1193804" cy="897916"/>
                  <a:chOff x="1111998" y="1862460"/>
                  <a:chExt cx="2362200" cy="1921930"/>
                </a:xfrm>
              </p:grpSpPr>
              <p:grpSp>
                <p:nvGrpSpPr>
                  <p:cNvPr id="180" name="Group 6"/>
                  <p:cNvGrpSpPr/>
                  <p:nvPr/>
                </p:nvGrpSpPr>
                <p:grpSpPr>
                  <a:xfrm rot="17802976">
                    <a:off x="1912098" y="1823816"/>
                    <a:ext cx="762000" cy="2362200"/>
                    <a:chOff x="1905000" y="1828800"/>
                    <a:chExt cx="762000" cy="2362200"/>
                  </a:xfrm>
                </p:grpSpPr>
                <p:sp>
                  <p:nvSpPr>
                    <p:cNvPr id="6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1" name="Group 9"/>
                  <p:cNvGrpSpPr/>
                  <p:nvPr/>
                </p:nvGrpSpPr>
                <p:grpSpPr>
                  <a:xfrm rot="19123498">
                    <a:off x="2501621" y="1862460"/>
                    <a:ext cx="542170" cy="1782007"/>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2"/>
                  <p:cNvGrpSpPr/>
                  <p:nvPr/>
                </p:nvGrpSpPr>
                <p:grpSpPr>
                  <a:xfrm rot="15530705">
                    <a:off x="2284581" y="2639655"/>
                    <a:ext cx="405591" cy="1883879"/>
                    <a:chOff x="1905000" y="1828800"/>
                    <a:chExt cx="762000" cy="2362200"/>
                  </a:xfrm>
                </p:grpSpPr>
                <p:sp>
                  <p:nvSpPr>
                    <p:cNvPr id="656" name="Oval 6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3" name="Group 104"/>
              <p:cNvGrpSpPr/>
              <p:nvPr/>
            </p:nvGrpSpPr>
            <p:grpSpPr>
              <a:xfrm rot="3068959">
                <a:off x="2247659" y="3793897"/>
                <a:ext cx="1143483" cy="840157"/>
                <a:chOff x="736597" y="733384"/>
                <a:chExt cx="1807860" cy="1807860"/>
              </a:xfrm>
            </p:grpSpPr>
            <p:grpSp>
              <p:nvGrpSpPr>
                <p:cNvPr id="184" name="Group 15"/>
                <p:cNvGrpSpPr/>
                <p:nvPr/>
              </p:nvGrpSpPr>
              <p:grpSpPr>
                <a:xfrm rot="20238387">
                  <a:off x="736597" y="881328"/>
                  <a:ext cx="1193804" cy="897916"/>
                  <a:chOff x="1111998" y="1862460"/>
                  <a:chExt cx="2362200" cy="1921930"/>
                </a:xfrm>
              </p:grpSpPr>
              <p:grpSp>
                <p:nvGrpSpPr>
                  <p:cNvPr id="185" name="Group 6"/>
                  <p:cNvGrpSpPr/>
                  <p:nvPr/>
                </p:nvGrpSpPr>
                <p:grpSpPr>
                  <a:xfrm rot="17802976">
                    <a:off x="1912098" y="1823816"/>
                    <a:ext cx="762000" cy="2362200"/>
                    <a:chOff x="1905000" y="1828800"/>
                    <a:chExt cx="762000" cy="2362200"/>
                  </a:xfrm>
                </p:grpSpPr>
                <p:sp>
                  <p:nvSpPr>
                    <p:cNvPr id="64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9"/>
                  <p:cNvGrpSpPr/>
                  <p:nvPr/>
                </p:nvGrpSpPr>
                <p:grpSpPr>
                  <a:xfrm rot="19123498">
                    <a:off x="2501621" y="1862460"/>
                    <a:ext cx="542170" cy="1782007"/>
                    <a:chOff x="1905000" y="1828800"/>
                    <a:chExt cx="762000" cy="2362200"/>
                  </a:xfrm>
                </p:grpSpPr>
                <p:sp>
                  <p:nvSpPr>
                    <p:cNvPr id="646" name="Oval 64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2"/>
                  <p:cNvGrpSpPr/>
                  <p:nvPr/>
                </p:nvGrpSpPr>
                <p:grpSpPr>
                  <a:xfrm rot="15530705">
                    <a:off x="2284581" y="2639655"/>
                    <a:ext cx="405591" cy="1883879"/>
                    <a:chOff x="1905000" y="1828800"/>
                    <a:chExt cx="762000" cy="2362200"/>
                  </a:xfrm>
                </p:grpSpPr>
                <p:sp>
                  <p:nvSpPr>
                    <p:cNvPr id="644" name="Oval 64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8" name="Group 21"/>
                <p:cNvGrpSpPr/>
                <p:nvPr/>
              </p:nvGrpSpPr>
              <p:grpSpPr>
                <a:xfrm rot="2927600">
                  <a:off x="1498597" y="881328"/>
                  <a:ext cx="1193804" cy="897916"/>
                  <a:chOff x="1111998" y="1862460"/>
                  <a:chExt cx="2362200" cy="1921930"/>
                </a:xfrm>
              </p:grpSpPr>
              <p:grpSp>
                <p:nvGrpSpPr>
                  <p:cNvPr id="189" name="Group 6"/>
                  <p:cNvGrpSpPr/>
                  <p:nvPr/>
                </p:nvGrpSpPr>
                <p:grpSpPr>
                  <a:xfrm rot="17802976">
                    <a:off x="1912098" y="1823816"/>
                    <a:ext cx="762000" cy="2362200"/>
                    <a:chOff x="1905000" y="1828800"/>
                    <a:chExt cx="762000" cy="2362200"/>
                  </a:xfrm>
                </p:grpSpPr>
                <p:sp>
                  <p:nvSpPr>
                    <p:cNvPr id="63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9"/>
                  <p:cNvGrpSpPr/>
                  <p:nvPr/>
                </p:nvGrpSpPr>
                <p:grpSpPr>
                  <a:xfrm rot="19123498">
                    <a:off x="2501621" y="1862460"/>
                    <a:ext cx="542170" cy="1782007"/>
                    <a:chOff x="1905000" y="1828800"/>
                    <a:chExt cx="762000" cy="2362200"/>
                  </a:xfrm>
                </p:grpSpPr>
                <p:sp>
                  <p:nvSpPr>
                    <p:cNvPr id="637" name="Oval 6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2"/>
                  <p:cNvGrpSpPr/>
                  <p:nvPr/>
                </p:nvGrpSpPr>
                <p:grpSpPr>
                  <a:xfrm rot="15530705">
                    <a:off x="2284581" y="2639655"/>
                    <a:ext cx="405591" cy="1883879"/>
                    <a:chOff x="1905000" y="1828800"/>
                    <a:chExt cx="762000" cy="2362200"/>
                  </a:xfrm>
                </p:grpSpPr>
                <p:sp>
                  <p:nvSpPr>
                    <p:cNvPr id="635" name="Oval 6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31"/>
                <p:cNvGrpSpPr/>
                <p:nvPr/>
              </p:nvGrpSpPr>
              <p:grpSpPr>
                <a:xfrm rot="20238387">
                  <a:off x="1346199" y="1643328"/>
                  <a:ext cx="1193804" cy="897916"/>
                  <a:chOff x="1111998" y="1862460"/>
                  <a:chExt cx="2362200" cy="1921930"/>
                </a:xfrm>
              </p:grpSpPr>
              <p:grpSp>
                <p:nvGrpSpPr>
                  <p:cNvPr id="225" name="Group 6"/>
                  <p:cNvGrpSpPr/>
                  <p:nvPr/>
                </p:nvGrpSpPr>
                <p:grpSpPr>
                  <a:xfrm rot="17802976">
                    <a:off x="1912098" y="1823816"/>
                    <a:ext cx="762000" cy="2362200"/>
                    <a:chOff x="1905000" y="1828800"/>
                    <a:chExt cx="762000" cy="2362200"/>
                  </a:xfrm>
                </p:grpSpPr>
                <p:sp>
                  <p:nvSpPr>
                    <p:cNvPr id="63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Oval 6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9"/>
                  <p:cNvGrpSpPr/>
                  <p:nvPr/>
                </p:nvGrpSpPr>
                <p:grpSpPr>
                  <a:xfrm rot="19123498">
                    <a:off x="2501621" y="1862460"/>
                    <a:ext cx="542170" cy="1782007"/>
                    <a:chOff x="1905000" y="1828800"/>
                    <a:chExt cx="762000" cy="2362200"/>
                  </a:xfrm>
                </p:grpSpPr>
                <p:sp>
                  <p:nvSpPr>
                    <p:cNvPr id="628" name="Oval 6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Oval 6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12"/>
                  <p:cNvGrpSpPr/>
                  <p:nvPr/>
                </p:nvGrpSpPr>
                <p:grpSpPr>
                  <a:xfrm rot="15530705">
                    <a:off x="2284581" y="2639655"/>
                    <a:ext cx="405591" cy="1883879"/>
                    <a:chOff x="1905000" y="1828800"/>
                    <a:chExt cx="762000" cy="2362200"/>
                  </a:xfrm>
                </p:grpSpPr>
                <p:sp>
                  <p:nvSpPr>
                    <p:cNvPr id="626" name="Oval 6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Oval 6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135"/>
              <p:cNvGrpSpPr/>
              <p:nvPr/>
            </p:nvGrpSpPr>
            <p:grpSpPr>
              <a:xfrm rot="5892673">
                <a:off x="3061159" y="3301846"/>
                <a:ext cx="1528325" cy="1350205"/>
                <a:chOff x="736597" y="733384"/>
                <a:chExt cx="1807860" cy="1807860"/>
              </a:xfrm>
            </p:grpSpPr>
            <p:grpSp>
              <p:nvGrpSpPr>
                <p:cNvPr id="229" name="Group 15"/>
                <p:cNvGrpSpPr/>
                <p:nvPr/>
              </p:nvGrpSpPr>
              <p:grpSpPr>
                <a:xfrm rot="20238387">
                  <a:off x="736597" y="881328"/>
                  <a:ext cx="1193804" cy="897916"/>
                  <a:chOff x="1111998" y="1862460"/>
                  <a:chExt cx="2362200" cy="1921930"/>
                </a:xfrm>
              </p:grpSpPr>
              <p:grpSp>
                <p:nvGrpSpPr>
                  <p:cNvPr id="230" name="Group 6"/>
                  <p:cNvGrpSpPr/>
                  <p:nvPr/>
                </p:nvGrpSpPr>
                <p:grpSpPr>
                  <a:xfrm rot="17802976">
                    <a:off x="1912098" y="1823816"/>
                    <a:ext cx="762000" cy="2362200"/>
                    <a:chOff x="1905000" y="1828800"/>
                    <a:chExt cx="762000" cy="2362200"/>
                  </a:xfrm>
                </p:grpSpPr>
                <p:sp>
                  <p:nvSpPr>
                    <p:cNvPr id="61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9"/>
                  <p:cNvGrpSpPr/>
                  <p:nvPr/>
                </p:nvGrpSpPr>
                <p:grpSpPr>
                  <a:xfrm rot="19123498">
                    <a:off x="2501621" y="1862460"/>
                    <a:ext cx="542170" cy="1782007"/>
                    <a:chOff x="1905000" y="1828800"/>
                    <a:chExt cx="762000" cy="2362200"/>
                  </a:xfrm>
                </p:grpSpPr>
                <p:sp>
                  <p:nvSpPr>
                    <p:cNvPr id="616" name="Oval 6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12"/>
                  <p:cNvGrpSpPr/>
                  <p:nvPr/>
                </p:nvGrpSpPr>
                <p:grpSpPr>
                  <a:xfrm rot="15530705">
                    <a:off x="2284581" y="2639655"/>
                    <a:ext cx="405591" cy="1883879"/>
                    <a:chOff x="1905000" y="1828800"/>
                    <a:chExt cx="762000" cy="2362200"/>
                  </a:xfrm>
                </p:grpSpPr>
                <p:sp>
                  <p:nvSpPr>
                    <p:cNvPr id="614" name="Oval 6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3" name="Group 21"/>
                <p:cNvGrpSpPr/>
                <p:nvPr/>
              </p:nvGrpSpPr>
              <p:grpSpPr>
                <a:xfrm rot="2927600">
                  <a:off x="1498597" y="881328"/>
                  <a:ext cx="1193804" cy="897916"/>
                  <a:chOff x="1111998" y="1862460"/>
                  <a:chExt cx="2362200" cy="1921930"/>
                </a:xfrm>
              </p:grpSpPr>
              <p:grpSp>
                <p:nvGrpSpPr>
                  <p:cNvPr id="234" name="Group 6"/>
                  <p:cNvGrpSpPr/>
                  <p:nvPr/>
                </p:nvGrpSpPr>
                <p:grpSpPr>
                  <a:xfrm rot="17802976">
                    <a:off x="1912098" y="1823816"/>
                    <a:ext cx="762000" cy="2362200"/>
                    <a:chOff x="1905000" y="1828800"/>
                    <a:chExt cx="762000" cy="2362200"/>
                  </a:xfrm>
                </p:grpSpPr>
                <p:sp>
                  <p:nvSpPr>
                    <p:cNvPr id="60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9"/>
                  <p:cNvGrpSpPr/>
                  <p:nvPr/>
                </p:nvGrpSpPr>
                <p:grpSpPr>
                  <a:xfrm rot="19123498">
                    <a:off x="2501621" y="1862460"/>
                    <a:ext cx="542170" cy="1782007"/>
                    <a:chOff x="1905000" y="1828800"/>
                    <a:chExt cx="762000" cy="2362200"/>
                  </a:xfrm>
                </p:grpSpPr>
                <p:sp>
                  <p:nvSpPr>
                    <p:cNvPr id="607" name="Oval 6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12"/>
                  <p:cNvGrpSpPr/>
                  <p:nvPr/>
                </p:nvGrpSpPr>
                <p:grpSpPr>
                  <a:xfrm rot="15530705">
                    <a:off x="2284581" y="2639655"/>
                    <a:ext cx="405591" cy="1883879"/>
                    <a:chOff x="1905000" y="1828800"/>
                    <a:chExt cx="762000" cy="2362200"/>
                  </a:xfrm>
                </p:grpSpPr>
                <p:sp>
                  <p:nvSpPr>
                    <p:cNvPr id="605" name="Oval 6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7" name="Group 31"/>
                <p:cNvGrpSpPr/>
                <p:nvPr/>
              </p:nvGrpSpPr>
              <p:grpSpPr>
                <a:xfrm rot="20238387">
                  <a:off x="1346199" y="1643328"/>
                  <a:ext cx="1193804" cy="897916"/>
                  <a:chOff x="1111998" y="1862460"/>
                  <a:chExt cx="2362200" cy="1921930"/>
                </a:xfrm>
              </p:grpSpPr>
              <p:grpSp>
                <p:nvGrpSpPr>
                  <p:cNvPr id="238" name="Group 6"/>
                  <p:cNvGrpSpPr/>
                  <p:nvPr/>
                </p:nvGrpSpPr>
                <p:grpSpPr>
                  <a:xfrm rot="17802976">
                    <a:off x="1912098" y="1823816"/>
                    <a:ext cx="762000" cy="2362200"/>
                    <a:chOff x="1905000" y="1828800"/>
                    <a:chExt cx="762000" cy="2362200"/>
                  </a:xfrm>
                </p:grpSpPr>
                <p:sp>
                  <p:nvSpPr>
                    <p:cNvPr id="60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Oval 60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9"/>
                  <p:cNvGrpSpPr/>
                  <p:nvPr/>
                </p:nvGrpSpPr>
                <p:grpSpPr>
                  <a:xfrm rot="19123498">
                    <a:off x="2501621" y="1862460"/>
                    <a:ext cx="542170" cy="1782007"/>
                    <a:chOff x="1905000" y="1828800"/>
                    <a:chExt cx="762000" cy="2362200"/>
                  </a:xfrm>
                </p:grpSpPr>
                <p:sp>
                  <p:nvSpPr>
                    <p:cNvPr id="598" name="Oval 59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Oval 59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2"/>
                  <p:cNvGrpSpPr/>
                  <p:nvPr/>
                </p:nvGrpSpPr>
                <p:grpSpPr>
                  <a:xfrm rot="15530705">
                    <a:off x="2284581" y="2639655"/>
                    <a:ext cx="405591" cy="1883879"/>
                    <a:chOff x="1905000" y="1828800"/>
                    <a:chExt cx="762000" cy="2362200"/>
                  </a:xfrm>
                </p:grpSpPr>
                <p:sp>
                  <p:nvSpPr>
                    <p:cNvPr id="596" name="Oval 59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1" name="Group 166"/>
              <p:cNvGrpSpPr/>
              <p:nvPr/>
            </p:nvGrpSpPr>
            <p:grpSpPr>
              <a:xfrm rot="20555714" flipH="1">
                <a:off x="3652811" y="2791157"/>
                <a:ext cx="1586260" cy="1364114"/>
                <a:chOff x="736597" y="733384"/>
                <a:chExt cx="1807860" cy="1807860"/>
              </a:xfrm>
            </p:grpSpPr>
            <p:grpSp>
              <p:nvGrpSpPr>
                <p:cNvPr id="242" name="Group 15"/>
                <p:cNvGrpSpPr/>
                <p:nvPr/>
              </p:nvGrpSpPr>
              <p:grpSpPr>
                <a:xfrm rot="20238387">
                  <a:off x="736597" y="881328"/>
                  <a:ext cx="1193804" cy="897916"/>
                  <a:chOff x="1111998" y="1862460"/>
                  <a:chExt cx="2362200" cy="1921930"/>
                </a:xfrm>
              </p:grpSpPr>
              <p:grpSp>
                <p:nvGrpSpPr>
                  <p:cNvPr id="243" name="Group 6"/>
                  <p:cNvGrpSpPr/>
                  <p:nvPr/>
                </p:nvGrpSpPr>
                <p:grpSpPr>
                  <a:xfrm rot="17802976">
                    <a:off x="1912098" y="1823816"/>
                    <a:ext cx="762000" cy="2362200"/>
                    <a:chOff x="1905000" y="1828800"/>
                    <a:chExt cx="762000" cy="2362200"/>
                  </a:xfrm>
                </p:grpSpPr>
                <p:sp>
                  <p:nvSpPr>
                    <p:cNvPr id="588"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9"/>
                  <p:cNvGrpSpPr/>
                  <p:nvPr/>
                </p:nvGrpSpPr>
                <p:grpSpPr>
                  <a:xfrm rot="19123498">
                    <a:off x="2501621" y="1862460"/>
                    <a:ext cx="542170" cy="1782007"/>
                    <a:chOff x="1905000" y="1828800"/>
                    <a:chExt cx="762000" cy="2362200"/>
                  </a:xfrm>
                </p:grpSpPr>
                <p:sp>
                  <p:nvSpPr>
                    <p:cNvPr id="586" name="Oval 5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12"/>
                  <p:cNvGrpSpPr/>
                  <p:nvPr/>
                </p:nvGrpSpPr>
                <p:grpSpPr>
                  <a:xfrm rot="15530705">
                    <a:off x="2284581" y="2639655"/>
                    <a:ext cx="405591" cy="1883879"/>
                    <a:chOff x="1905000" y="1828800"/>
                    <a:chExt cx="762000" cy="2362200"/>
                  </a:xfrm>
                </p:grpSpPr>
                <p:sp>
                  <p:nvSpPr>
                    <p:cNvPr id="584" name="Oval 58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6" name="Group 21"/>
                <p:cNvGrpSpPr/>
                <p:nvPr/>
              </p:nvGrpSpPr>
              <p:grpSpPr>
                <a:xfrm rot="2927600">
                  <a:off x="1498597" y="881328"/>
                  <a:ext cx="1193804" cy="897916"/>
                  <a:chOff x="1111998" y="1862460"/>
                  <a:chExt cx="2362200" cy="1921930"/>
                </a:xfrm>
              </p:grpSpPr>
              <p:grpSp>
                <p:nvGrpSpPr>
                  <p:cNvPr id="247" name="Group 6"/>
                  <p:cNvGrpSpPr/>
                  <p:nvPr/>
                </p:nvGrpSpPr>
                <p:grpSpPr>
                  <a:xfrm rot="17802976">
                    <a:off x="1912098" y="1823816"/>
                    <a:ext cx="762000" cy="2362200"/>
                    <a:chOff x="1905000" y="1828800"/>
                    <a:chExt cx="762000" cy="2362200"/>
                  </a:xfrm>
                </p:grpSpPr>
                <p:sp>
                  <p:nvSpPr>
                    <p:cNvPr id="5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Oval 5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9"/>
                  <p:cNvGrpSpPr/>
                  <p:nvPr/>
                </p:nvGrpSpPr>
                <p:grpSpPr>
                  <a:xfrm rot="19123498">
                    <a:off x="2501621" y="1862460"/>
                    <a:ext cx="542170" cy="1782007"/>
                    <a:chOff x="1905000" y="1828800"/>
                    <a:chExt cx="762000" cy="2362200"/>
                  </a:xfrm>
                </p:grpSpPr>
                <p:sp>
                  <p:nvSpPr>
                    <p:cNvPr id="577" name="Oval 5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9" name="Group 12"/>
                  <p:cNvGrpSpPr/>
                  <p:nvPr/>
                </p:nvGrpSpPr>
                <p:grpSpPr>
                  <a:xfrm rot="15530705">
                    <a:off x="2284581" y="2639655"/>
                    <a:ext cx="405591" cy="1883879"/>
                    <a:chOff x="1905000" y="1828800"/>
                    <a:chExt cx="762000" cy="2362200"/>
                  </a:xfrm>
                </p:grpSpPr>
                <p:sp>
                  <p:nvSpPr>
                    <p:cNvPr id="575" name="Oval 5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0" name="Group 31"/>
                <p:cNvGrpSpPr/>
                <p:nvPr/>
              </p:nvGrpSpPr>
              <p:grpSpPr>
                <a:xfrm rot="20238387">
                  <a:off x="1346199" y="1643328"/>
                  <a:ext cx="1193804" cy="897916"/>
                  <a:chOff x="1111998" y="1862460"/>
                  <a:chExt cx="2362200" cy="1921930"/>
                </a:xfrm>
              </p:grpSpPr>
              <p:grpSp>
                <p:nvGrpSpPr>
                  <p:cNvPr id="251" name="Group 6"/>
                  <p:cNvGrpSpPr/>
                  <p:nvPr/>
                </p:nvGrpSpPr>
                <p:grpSpPr>
                  <a:xfrm rot="17802976">
                    <a:off x="1912098" y="1823816"/>
                    <a:ext cx="762000" cy="2362200"/>
                    <a:chOff x="1905000" y="1828800"/>
                    <a:chExt cx="762000" cy="2362200"/>
                  </a:xfrm>
                </p:grpSpPr>
                <p:sp>
                  <p:nvSpPr>
                    <p:cNvPr id="5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9"/>
                  <p:cNvGrpSpPr/>
                  <p:nvPr/>
                </p:nvGrpSpPr>
                <p:grpSpPr>
                  <a:xfrm rot="19123498">
                    <a:off x="2501621" y="1862460"/>
                    <a:ext cx="542170" cy="1782007"/>
                    <a:chOff x="1905000" y="1828800"/>
                    <a:chExt cx="762000" cy="2362200"/>
                  </a:xfrm>
                </p:grpSpPr>
                <p:sp>
                  <p:nvSpPr>
                    <p:cNvPr id="568" name="Oval 56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3" name="Group 12"/>
                  <p:cNvGrpSpPr/>
                  <p:nvPr/>
                </p:nvGrpSpPr>
                <p:grpSpPr>
                  <a:xfrm rot="15530705">
                    <a:off x="2284581" y="2639655"/>
                    <a:ext cx="405591" cy="1883879"/>
                    <a:chOff x="1905000" y="1828800"/>
                    <a:chExt cx="762000" cy="2362200"/>
                  </a:xfrm>
                </p:grpSpPr>
                <p:sp>
                  <p:nvSpPr>
                    <p:cNvPr id="566" name="Oval 5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49" name="Double Wave 548"/>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Double Wave 549"/>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Oval 550"/>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551"/>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Oval 552"/>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1"/>
            <p:cNvGrpSpPr/>
            <p:nvPr/>
          </p:nvGrpSpPr>
          <p:grpSpPr>
            <a:xfrm>
              <a:off x="7593218" y="6158264"/>
              <a:ext cx="1318164" cy="231524"/>
              <a:chOff x="1524000" y="1905000"/>
              <a:chExt cx="3429000" cy="2057400"/>
            </a:xfrm>
          </p:grpSpPr>
          <p:sp>
            <p:nvSpPr>
              <p:cNvPr id="528" name="Rounded Rectangle 22"/>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ounded Rectangle 23"/>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ed Rectangle 24"/>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ounded Rectangle 25"/>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ounded Rectangle 26"/>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ounded Rectangle 27"/>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ed Rectangle 28"/>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ounded Rectangle 29"/>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0" name="TextBox 159"/>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Peter Testifies of Jesus Christ</a:t>
            </a:r>
          </a:p>
        </p:txBody>
      </p:sp>
      <p:grpSp>
        <p:nvGrpSpPr>
          <p:cNvPr id="258" name="Group 120"/>
          <p:cNvGrpSpPr/>
          <p:nvPr/>
        </p:nvGrpSpPr>
        <p:grpSpPr>
          <a:xfrm>
            <a:off x="5257800" y="2667000"/>
            <a:ext cx="1752600" cy="3505200"/>
            <a:chOff x="3962400" y="685800"/>
            <a:chExt cx="2514600" cy="4930345"/>
          </a:xfrm>
        </p:grpSpPr>
        <p:sp>
          <p:nvSpPr>
            <p:cNvPr id="254" name="Round Diagonal Corner Rectangle 253"/>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 Diagonal Corner Rectangle 254"/>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461002" y="744036"/>
              <a:ext cx="1648917" cy="1909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33"/>
            <p:cNvGrpSpPr/>
            <p:nvPr/>
          </p:nvGrpSpPr>
          <p:grpSpPr>
            <a:xfrm rot="2754858">
              <a:off x="4727425" y="4901111"/>
              <a:ext cx="483355" cy="946713"/>
              <a:chOff x="1676400" y="2133600"/>
              <a:chExt cx="1447800" cy="2088845"/>
            </a:xfrm>
          </p:grpSpPr>
          <p:sp>
            <p:nvSpPr>
              <p:cNvPr id="277" name="Oval 27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45"/>
            <p:cNvGrpSpPr/>
            <p:nvPr/>
          </p:nvGrpSpPr>
          <p:grpSpPr>
            <a:xfrm rot="18845142" flipH="1">
              <a:off x="5215780" y="4792556"/>
              <a:ext cx="525679" cy="955158"/>
              <a:chOff x="1676400" y="2133600"/>
              <a:chExt cx="1447800" cy="2088845"/>
            </a:xfrm>
          </p:grpSpPr>
          <p:sp>
            <p:nvSpPr>
              <p:cNvPr id="274" name="Oval 27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49"/>
            <p:cNvGrpSpPr/>
            <p:nvPr/>
          </p:nvGrpSpPr>
          <p:grpSpPr>
            <a:xfrm>
              <a:off x="4082143" y="2546274"/>
              <a:ext cx="2394857" cy="2681378"/>
              <a:chOff x="4419600" y="2060454"/>
              <a:chExt cx="3045502" cy="4187946"/>
            </a:xfrm>
          </p:grpSpPr>
          <p:sp>
            <p:nvSpPr>
              <p:cNvPr id="265" name="Oval 264"/>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Isosceles Triangle 269"/>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0" name="Round Diagonal Corner Rectangle 259"/>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 Diagonal Corner Rectangle 260"/>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 Diagonal Corner Rectangle 261"/>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986921" y="2145971"/>
              <a:ext cx="444816" cy="3020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3962400" y="1151957"/>
              <a:ext cx="2394857" cy="21451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4" name="TextBox 463"/>
          <p:cNvSpPr txBox="1"/>
          <p:nvPr/>
        </p:nvSpPr>
        <p:spPr>
          <a:xfrm>
            <a:off x="534181" y="1066801"/>
            <a:ext cx="4876019" cy="1938992"/>
          </a:xfrm>
          <a:prstGeom prst="rect">
            <a:avLst/>
          </a:prstGeom>
          <a:noFill/>
        </p:spPr>
        <p:txBody>
          <a:bodyPr wrap="square" rtlCol="0">
            <a:spAutoFit/>
          </a:bodyPr>
          <a:lstStyle/>
          <a:p>
            <a:r>
              <a:rPr lang="en-US" sz="4000" dirty="0">
                <a:solidFill>
                  <a:schemeClr val="bg1"/>
                </a:solidFill>
              </a:rPr>
              <a:t>The gift of the Holy Ghost is poured out to the Gentiles</a:t>
            </a:r>
          </a:p>
        </p:txBody>
      </p:sp>
    </p:spTree>
    <p:extLst>
      <p:ext uri="{BB962C8B-B14F-4D97-AF65-F5344CB8AC3E}">
        <p14:creationId xmlns:p14="http://schemas.microsoft.com/office/powerpoint/2010/main" val="1907139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439093" y="552145"/>
            <a:ext cx="3289208" cy="2390250"/>
            <a:chOff x="384206" y="4158361"/>
            <a:chExt cx="3289208" cy="2390250"/>
          </a:xfrm>
        </p:grpSpPr>
        <p:grpSp>
          <p:nvGrpSpPr>
            <p:cNvPr id="20" name="Group 19"/>
            <p:cNvGrpSpPr/>
            <p:nvPr/>
          </p:nvGrpSpPr>
          <p:grpSpPr>
            <a:xfrm>
              <a:off x="384206" y="4158361"/>
              <a:ext cx="3289208" cy="2390250"/>
              <a:chOff x="609599" y="833642"/>
              <a:chExt cx="7941747" cy="5771225"/>
            </a:xfrm>
          </p:grpSpPr>
          <p:grpSp>
            <p:nvGrpSpPr>
              <p:cNvPr id="22" name="Group 14"/>
              <p:cNvGrpSpPr/>
              <p:nvPr/>
            </p:nvGrpSpPr>
            <p:grpSpPr>
              <a:xfrm rot="10800000">
                <a:off x="7696200" y="5257800"/>
                <a:ext cx="621450" cy="1347067"/>
                <a:chOff x="7010400" y="381000"/>
                <a:chExt cx="762000" cy="2033666"/>
              </a:xfrm>
            </p:grpSpPr>
            <p:sp>
              <p:nvSpPr>
                <p:cNvPr id="35" name="Rounded Rectangle 3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1"/>
              <p:cNvGrpSpPr/>
              <p:nvPr/>
            </p:nvGrpSpPr>
            <p:grpSpPr>
              <a:xfrm rot="10800000">
                <a:off x="939238" y="4923502"/>
                <a:ext cx="621450" cy="1347067"/>
                <a:chOff x="7010400" y="381000"/>
                <a:chExt cx="762000" cy="2033666"/>
              </a:xfrm>
            </p:grpSpPr>
            <p:sp>
              <p:nvSpPr>
                <p:cNvPr id="33" name="Rounded Rectangle 3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899460" y="833642"/>
                <a:ext cx="621450" cy="986197"/>
                <a:chOff x="7031201" y="834275"/>
                <a:chExt cx="762000" cy="1488861"/>
              </a:xfrm>
            </p:grpSpPr>
            <p:sp>
              <p:nvSpPr>
                <p:cNvPr id="31" name="Rounded Rectangle 3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7646520" y="1148254"/>
                <a:ext cx="621450" cy="1017899"/>
                <a:chOff x="7087348" y="824753"/>
                <a:chExt cx="762000" cy="1536722"/>
              </a:xfrm>
            </p:grpSpPr>
            <p:sp>
              <p:nvSpPr>
                <p:cNvPr id="29" name="Rounded Rectangle 2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tangle 20"/>
            <p:cNvSpPr/>
            <p:nvPr/>
          </p:nvSpPr>
          <p:spPr>
            <a:xfrm>
              <a:off x="809930" y="4862945"/>
              <a:ext cx="2437759" cy="830997"/>
            </a:xfrm>
            <a:prstGeom prst="rect">
              <a:avLst/>
            </a:prstGeom>
          </p:spPr>
          <p:txBody>
            <a:bodyPr wrap="square">
              <a:spAutoFit/>
            </a:bodyPr>
            <a:lstStyle/>
            <a:p>
              <a:pPr algn="ctr"/>
              <a:r>
                <a:rPr lang="en-US" sz="1600" b="1" dirty="0"/>
                <a:t>God directs His Church by revelation to His prophet, the senior Apostle</a:t>
              </a:r>
              <a:endParaRPr lang="en-US" sz="1600" dirty="0"/>
            </a:p>
          </p:txBody>
        </p:sp>
      </p:grpSp>
      <p:grpSp>
        <p:nvGrpSpPr>
          <p:cNvPr id="37" name="Group 36"/>
          <p:cNvGrpSpPr/>
          <p:nvPr/>
        </p:nvGrpSpPr>
        <p:grpSpPr>
          <a:xfrm>
            <a:off x="4494240" y="137940"/>
            <a:ext cx="3289208" cy="2390250"/>
            <a:chOff x="384206" y="4158361"/>
            <a:chExt cx="3289208" cy="2390250"/>
          </a:xfrm>
        </p:grpSpPr>
        <p:grpSp>
          <p:nvGrpSpPr>
            <p:cNvPr id="38" name="Group 37"/>
            <p:cNvGrpSpPr/>
            <p:nvPr/>
          </p:nvGrpSpPr>
          <p:grpSpPr>
            <a:xfrm>
              <a:off x="384206" y="4158361"/>
              <a:ext cx="3289208" cy="2390250"/>
              <a:chOff x="609599" y="833642"/>
              <a:chExt cx="7941747" cy="5771225"/>
            </a:xfrm>
          </p:grpSpPr>
          <p:grpSp>
            <p:nvGrpSpPr>
              <p:cNvPr id="40" name="Group 14"/>
              <p:cNvGrpSpPr/>
              <p:nvPr/>
            </p:nvGrpSpPr>
            <p:grpSpPr>
              <a:xfrm rot="10800000">
                <a:off x="7696200" y="5257800"/>
                <a:ext cx="621450" cy="1347067"/>
                <a:chOff x="7010400" y="381000"/>
                <a:chExt cx="762000" cy="2033666"/>
              </a:xfrm>
            </p:grpSpPr>
            <p:sp>
              <p:nvSpPr>
                <p:cNvPr id="53" name="Rounded Rectangle 5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1"/>
              <p:cNvGrpSpPr/>
              <p:nvPr/>
            </p:nvGrpSpPr>
            <p:grpSpPr>
              <a:xfrm rot="10800000">
                <a:off x="939238" y="4923502"/>
                <a:ext cx="621450" cy="1347067"/>
                <a:chOff x="7010400" y="381000"/>
                <a:chExt cx="762000" cy="2033666"/>
              </a:xfrm>
            </p:grpSpPr>
            <p:sp>
              <p:nvSpPr>
                <p:cNvPr id="51" name="Rounded Rectangle 5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899460" y="833642"/>
                <a:ext cx="621450" cy="986197"/>
                <a:chOff x="7031201" y="834275"/>
                <a:chExt cx="762000" cy="1488861"/>
              </a:xfrm>
            </p:grpSpPr>
            <p:sp>
              <p:nvSpPr>
                <p:cNvPr id="49" name="Rounded Rectangle 4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7646520" y="1148254"/>
                <a:ext cx="621450" cy="1017899"/>
                <a:chOff x="7087348" y="824753"/>
                <a:chExt cx="762000" cy="1536722"/>
              </a:xfrm>
            </p:grpSpPr>
            <p:sp>
              <p:nvSpPr>
                <p:cNvPr id="47" name="Rounded Rectangle 4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Rectangle 38"/>
            <p:cNvSpPr/>
            <p:nvPr/>
          </p:nvSpPr>
          <p:spPr>
            <a:xfrm>
              <a:off x="809930" y="4862945"/>
              <a:ext cx="2437759" cy="1077218"/>
            </a:xfrm>
            <a:prstGeom prst="rect">
              <a:avLst/>
            </a:prstGeom>
          </p:spPr>
          <p:txBody>
            <a:bodyPr wrap="square">
              <a:spAutoFit/>
            </a:bodyPr>
            <a:lstStyle/>
            <a:p>
              <a:pPr algn="ctr"/>
              <a:r>
                <a:rPr lang="en-US" sz="1600" b="1" dirty="0"/>
                <a:t>We may receive revelation and understanding gradually as we obey the Lord</a:t>
              </a:r>
              <a:endParaRPr lang="en-US" sz="1600" dirty="0"/>
            </a:p>
          </p:txBody>
        </p:sp>
      </p:grpSp>
      <p:grpSp>
        <p:nvGrpSpPr>
          <p:cNvPr id="55" name="Group 54"/>
          <p:cNvGrpSpPr/>
          <p:nvPr/>
        </p:nvGrpSpPr>
        <p:grpSpPr>
          <a:xfrm>
            <a:off x="8404110" y="919123"/>
            <a:ext cx="3289208" cy="2390250"/>
            <a:chOff x="384206" y="4158361"/>
            <a:chExt cx="3289208" cy="2390250"/>
          </a:xfrm>
        </p:grpSpPr>
        <p:grpSp>
          <p:nvGrpSpPr>
            <p:cNvPr id="56" name="Group 55"/>
            <p:cNvGrpSpPr/>
            <p:nvPr/>
          </p:nvGrpSpPr>
          <p:grpSpPr>
            <a:xfrm>
              <a:off x="384206" y="4158361"/>
              <a:ext cx="3289208" cy="2390250"/>
              <a:chOff x="609599" y="833642"/>
              <a:chExt cx="7941747" cy="5771225"/>
            </a:xfrm>
          </p:grpSpPr>
          <p:grpSp>
            <p:nvGrpSpPr>
              <p:cNvPr id="58" name="Group 14"/>
              <p:cNvGrpSpPr/>
              <p:nvPr/>
            </p:nvGrpSpPr>
            <p:grpSpPr>
              <a:xfrm rot="10800000">
                <a:off x="7696200" y="5257800"/>
                <a:ext cx="621450" cy="1347067"/>
                <a:chOff x="7010400" y="381000"/>
                <a:chExt cx="762000" cy="2033666"/>
              </a:xfrm>
            </p:grpSpPr>
            <p:sp>
              <p:nvSpPr>
                <p:cNvPr id="71" name="Rounded Rectangle 7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11"/>
              <p:cNvGrpSpPr/>
              <p:nvPr/>
            </p:nvGrpSpPr>
            <p:grpSpPr>
              <a:xfrm rot="10800000">
                <a:off x="939238" y="4923502"/>
                <a:ext cx="621450" cy="1347067"/>
                <a:chOff x="7010400" y="381000"/>
                <a:chExt cx="762000" cy="2033666"/>
              </a:xfrm>
            </p:grpSpPr>
            <p:sp>
              <p:nvSpPr>
                <p:cNvPr id="69" name="Rounded Rectangle 6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899460" y="833642"/>
                <a:ext cx="621450" cy="986197"/>
                <a:chOff x="7031201" y="834275"/>
                <a:chExt cx="762000" cy="1488861"/>
              </a:xfrm>
            </p:grpSpPr>
            <p:sp>
              <p:nvSpPr>
                <p:cNvPr id="67" name="Rounded Rectangle 66"/>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a:off x="7646520" y="1148254"/>
                <a:ext cx="621450" cy="1017899"/>
                <a:chOff x="7087348" y="824753"/>
                <a:chExt cx="762000" cy="1536722"/>
              </a:xfrm>
            </p:grpSpPr>
            <p:sp>
              <p:nvSpPr>
                <p:cNvPr id="65" name="Rounded Rectangle 64"/>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7" name="Rectangle 56"/>
            <p:cNvSpPr/>
            <p:nvPr/>
          </p:nvSpPr>
          <p:spPr>
            <a:xfrm>
              <a:off x="808991" y="4760772"/>
              <a:ext cx="2437759" cy="1323439"/>
            </a:xfrm>
            <a:prstGeom prst="rect">
              <a:avLst/>
            </a:prstGeom>
          </p:spPr>
          <p:txBody>
            <a:bodyPr wrap="square">
              <a:spAutoFit/>
            </a:bodyPr>
            <a:lstStyle/>
            <a:p>
              <a:pPr algn="ctr"/>
              <a:r>
                <a:rPr lang="en-US" sz="1600" b="1" dirty="0"/>
                <a:t>God may change or add to instructions He has given in the past according to His wisdom and the needs of His children</a:t>
              </a:r>
              <a:endParaRPr lang="en-US" sz="1600" dirty="0"/>
            </a:p>
          </p:txBody>
        </p:sp>
      </p:grpSp>
      <p:grpSp>
        <p:nvGrpSpPr>
          <p:cNvPr id="5" name="Group 4"/>
          <p:cNvGrpSpPr/>
          <p:nvPr/>
        </p:nvGrpSpPr>
        <p:grpSpPr>
          <a:xfrm>
            <a:off x="559143" y="3370309"/>
            <a:ext cx="10260444" cy="3021118"/>
            <a:chOff x="559143" y="3370309"/>
            <a:chExt cx="10260444" cy="3021118"/>
          </a:xfrm>
        </p:grpSpPr>
        <p:sp>
          <p:nvSpPr>
            <p:cNvPr id="160" name="TextBox 159"/>
            <p:cNvSpPr txBox="1"/>
            <p:nvPr/>
          </p:nvSpPr>
          <p:spPr>
            <a:xfrm>
              <a:off x="1675587" y="3370309"/>
              <a:ext cx="9144000" cy="2554545"/>
            </a:xfrm>
            <a:prstGeom prst="rect">
              <a:avLst/>
            </a:prstGeom>
            <a:noFill/>
          </p:spPr>
          <p:txBody>
            <a:bodyPr wrap="square" rtlCol="0">
              <a:spAutoFit/>
            </a:bodyPr>
            <a:lstStyle/>
            <a:p>
              <a:pPr algn="ctr"/>
              <a:r>
                <a:rPr lang="en-US" sz="3200" dirty="0">
                  <a:solidFill>
                    <a:schemeClr val="bg1"/>
                  </a:solidFill>
                </a:rPr>
                <a:t>“By this experience and revelation to Peter, the Lord modified the practice of the Church and revealed a more complete doctrinal understanding to His disciples. And so the preaching of the gospel expanded to encompass all mankind.”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143" y="4739413"/>
              <a:ext cx="1321611" cy="1652014"/>
            </a:xfrm>
            <a:prstGeom prst="rect">
              <a:avLst/>
            </a:prstGeom>
          </p:spPr>
        </p:pic>
      </p:grpSp>
      <p:sp>
        <p:nvSpPr>
          <p:cNvPr id="75" name="TextBox 74"/>
          <p:cNvSpPr txBox="1"/>
          <p:nvPr/>
        </p:nvSpPr>
        <p:spPr>
          <a:xfrm>
            <a:off x="6829632" y="6521004"/>
            <a:ext cx="5410200" cy="338554"/>
          </a:xfrm>
          <a:prstGeom prst="rect">
            <a:avLst/>
          </a:prstGeom>
          <a:noFill/>
        </p:spPr>
        <p:txBody>
          <a:bodyPr wrap="square" rtlCol="0">
            <a:spAutoFit/>
          </a:bodyPr>
          <a:lstStyle/>
          <a:p>
            <a:pPr algn="r"/>
            <a:r>
              <a:rPr lang="en-US" sz="1600" dirty="0">
                <a:solidFill>
                  <a:schemeClr val="bg1"/>
                </a:solidFill>
              </a:rPr>
              <a:t>(6)</a:t>
            </a:r>
          </a:p>
        </p:txBody>
      </p:sp>
    </p:spTree>
    <p:extLst>
      <p:ext uri="{BB962C8B-B14F-4D97-AF65-F5344CB8AC3E}">
        <p14:creationId xmlns:p14="http://schemas.microsoft.com/office/powerpoint/2010/main" val="394635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out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barn(outVertical)">
                                      <p:cBhvr>
                                        <p:cTn id="17" dur="500"/>
                                        <p:tgtEl>
                                          <p:spTgt spid="5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p:cNvSpPr txBox="1"/>
          <p:nvPr/>
        </p:nvSpPr>
        <p:spPr>
          <a:xfrm>
            <a:off x="1227786" y="623778"/>
            <a:ext cx="9144000" cy="5016758"/>
          </a:xfrm>
          <a:prstGeom prst="rect">
            <a:avLst/>
          </a:prstGeom>
          <a:noFill/>
        </p:spPr>
        <p:txBody>
          <a:bodyPr wrap="square" rtlCol="0">
            <a:spAutoFit/>
          </a:bodyPr>
          <a:lstStyle/>
          <a:p>
            <a:pPr algn="ctr"/>
            <a:r>
              <a:rPr lang="en-US" sz="4000" dirty="0">
                <a:solidFill>
                  <a:schemeClr val="bg1"/>
                </a:solidFill>
              </a:rPr>
              <a:t>“…and he </a:t>
            </a:r>
            <a:r>
              <a:rPr lang="en-US" sz="4000" dirty="0" err="1">
                <a:solidFill>
                  <a:schemeClr val="bg1"/>
                </a:solidFill>
              </a:rPr>
              <a:t>inviteth</a:t>
            </a:r>
            <a:r>
              <a:rPr lang="en-US" sz="4000" dirty="0">
                <a:solidFill>
                  <a:schemeClr val="bg1"/>
                </a:solidFill>
              </a:rPr>
              <a:t> them all to come unto him and partake of his goodness; and he </a:t>
            </a:r>
            <a:r>
              <a:rPr lang="en-US" sz="4000" dirty="0" err="1">
                <a:solidFill>
                  <a:schemeClr val="bg1"/>
                </a:solidFill>
              </a:rPr>
              <a:t>denieth</a:t>
            </a:r>
            <a:r>
              <a:rPr lang="en-US" sz="4000" dirty="0">
                <a:solidFill>
                  <a:schemeClr val="bg1"/>
                </a:solidFill>
              </a:rPr>
              <a:t> none that come unto him, black and white, bond and free, male and female; and he </a:t>
            </a:r>
            <a:r>
              <a:rPr lang="en-US" sz="4000" dirty="0" err="1">
                <a:solidFill>
                  <a:schemeClr val="bg1"/>
                </a:solidFill>
              </a:rPr>
              <a:t>rememberth</a:t>
            </a:r>
            <a:r>
              <a:rPr lang="en-US" sz="4000" dirty="0">
                <a:solidFill>
                  <a:schemeClr val="bg1"/>
                </a:solidFill>
              </a:rPr>
              <a:t> the heathen; and all are alike unto God, </a:t>
            </a:r>
          </a:p>
          <a:p>
            <a:pPr algn="ctr"/>
            <a:r>
              <a:rPr lang="en-US" sz="4000" dirty="0">
                <a:solidFill>
                  <a:schemeClr val="bg1"/>
                </a:solidFill>
              </a:rPr>
              <a:t>both Jew and Gentile.” </a:t>
            </a:r>
          </a:p>
          <a:p>
            <a:pPr algn="ctr"/>
            <a:r>
              <a:rPr lang="en-US" sz="4000" dirty="0">
                <a:solidFill>
                  <a:schemeClr val="bg1"/>
                </a:solidFill>
              </a:rPr>
              <a:t> (2 Nephi 26:33)</a:t>
            </a:r>
          </a:p>
        </p:txBody>
      </p:sp>
      <p:grpSp>
        <p:nvGrpSpPr>
          <p:cNvPr id="2" name="Group 344"/>
          <p:cNvGrpSpPr/>
          <p:nvPr/>
        </p:nvGrpSpPr>
        <p:grpSpPr>
          <a:xfrm>
            <a:off x="8686800" y="3657600"/>
            <a:ext cx="1481470" cy="2895600"/>
            <a:chOff x="2057402" y="1656736"/>
            <a:chExt cx="1466633" cy="2412190"/>
          </a:xfrm>
        </p:grpSpPr>
        <p:sp>
          <p:nvSpPr>
            <p:cNvPr id="346" name="Oval 345"/>
            <p:cNvSpPr/>
            <p:nvPr/>
          </p:nvSpPr>
          <p:spPr>
            <a:xfrm rot="20950279">
              <a:off x="2057402" y="3040512"/>
              <a:ext cx="427501" cy="1981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20950279">
              <a:off x="3096534" y="3040512"/>
              <a:ext cx="427501" cy="19817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Trapezoid 347"/>
            <p:cNvSpPr/>
            <p:nvPr/>
          </p:nvSpPr>
          <p:spPr>
            <a:xfrm>
              <a:off x="2438402" y="2438402"/>
              <a:ext cx="742238" cy="140944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20950279">
              <a:off x="2359882" y="3814751"/>
              <a:ext cx="422398" cy="2541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p:cNvSpPr/>
            <p:nvPr/>
          </p:nvSpPr>
          <p:spPr>
            <a:xfrm rot="19846626">
              <a:off x="2885047" y="2397055"/>
              <a:ext cx="326730" cy="76322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20950279">
              <a:off x="2731002" y="3814752"/>
              <a:ext cx="422398" cy="25417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rapezoid 351"/>
            <p:cNvSpPr/>
            <p:nvPr/>
          </p:nvSpPr>
          <p:spPr>
            <a:xfrm rot="1753374" flipH="1">
              <a:off x="2365481" y="2397055"/>
              <a:ext cx="326730" cy="76322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2412720" y="1735651"/>
              <a:ext cx="742238" cy="86743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ouble Wave 353"/>
            <p:cNvSpPr/>
            <p:nvPr/>
          </p:nvSpPr>
          <p:spPr>
            <a:xfrm rot="21307692">
              <a:off x="3078418" y="1809044"/>
              <a:ext cx="219841" cy="638737"/>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ouble Wave 354"/>
            <p:cNvSpPr/>
            <p:nvPr/>
          </p:nvSpPr>
          <p:spPr>
            <a:xfrm rot="407729">
              <a:off x="2292725" y="1804733"/>
              <a:ext cx="197834" cy="638739"/>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5400000">
              <a:off x="2574925" y="1415565"/>
              <a:ext cx="431276" cy="91361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ounded Rectangle 356"/>
            <p:cNvSpPr/>
            <p:nvPr/>
          </p:nvSpPr>
          <p:spPr>
            <a:xfrm rot="5400000">
              <a:off x="2720798" y="1386682"/>
              <a:ext cx="124054" cy="1036322"/>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p:nvSpPr>
          <p:spPr>
            <a:xfrm rot="2009698">
              <a:off x="2701403" y="2496715"/>
              <a:ext cx="116926" cy="1083969"/>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ed Rectangle 358"/>
            <p:cNvSpPr/>
            <p:nvPr/>
          </p:nvSpPr>
          <p:spPr>
            <a:xfrm>
              <a:off x="2264664" y="3207408"/>
              <a:ext cx="345440" cy="434188"/>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3986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27623" y="142416"/>
            <a:ext cx="6096000" cy="2585323"/>
          </a:xfrm>
          <a:prstGeom prst="rect">
            <a:avLst/>
          </a:prstGeom>
        </p:spPr>
        <p:txBody>
          <a:bodyPr>
            <a:spAutoFit/>
          </a:bodyPr>
          <a:lstStyle/>
          <a:p>
            <a:pPr fontAlgn="base"/>
            <a:r>
              <a:rPr lang="en-US" dirty="0">
                <a:solidFill>
                  <a:schemeClr val="bg1"/>
                </a:solidFill>
              </a:rPr>
              <a:t>“There is order in the way the Lord reveals His will to mankind.</a:t>
            </a:r>
          </a:p>
          <a:p>
            <a:pPr fontAlgn="base"/>
            <a:r>
              <a:rPr lang="en-US" dirty="0">
                <a:solidFill>
                  <a:schemeClr val="bg1"/>
                </a:solidFill>
              </a:rPr>
              <a:t> We all have the right to petition the Lord and receive inspiration through His Spirit within the realm of our own stewardship. </a:t>
            </a:r>
          </a:p>
          <a:p>
            <a:pPr fontAlgn="base"/>
            <a:r>
              <a:rPr lang="en-US" dirty="0">
                <a:solidFill>
                  <a:schemeClr val="bg1"/>
                </a:solidFill>
              </a:rPr>
              <a:t>Parents can receive revelation for their own family, a bishop for his assigned congregation, and on up to the First Presidency for the entire Church. </a:t>
            </a:r>
          </a:p>
          <a:p>
            <a:pPr fontAlgn="base"/>
            <a:r>
              <a:rPr lang="en-US" dirty="0">
                <a:solidFill>
                  <a:schemeClr val="bg1"/>
                </a:solidFill>
              </a:rPr>
              <a:t>However, we cannot receive revelation for someone else’s stewardship.”</a:t>
            </a:r>
            <a:endParaRPr lang="en-US" b="0" i="0" dirty="0">
              <a:solidFill>
                <a:schemeClr val="bg1"/>
              </a:solidFill>
              <a:effectLst/>
              <a:latin typeface="Open Sans"/>
            </a:endParaRPr>
          </a:p>
        </p:txBody>
      </p:sp>
      <p:sp>
        <p:nvSpPr>
          <p:cNvPr id="4" name="Rectangle 3"/>
          <p:cNvSpPr/>
          <p:nvPr/>
        </p:nvSpPr>
        <p:spPr>
          <a:xfrm>
            <a:off x="2371185" y="3286349"/>
            <a:ext cx="3849506" cy="1754326"/>
          </a:xfrm>
          <a:prstGeom prst="rect">
            <a:avLst/>
          </a:prstGeom>
        </p:spPr>
        <p:txBody>
          <a:bodyPr wrap="square">
            <a:spAutoFit/>
          </a:bodyPr>
          <a:lstStyle/>
          <a:p>
            <a:pPr fontAlgn="base"/>
            <a:r>
              <a:rPr lang="en-US" dirty="0">
                <a:solidFill>
                  <a:schemeClr val="bg1"/>
                </a:solidFill>
                <a:latin typeface="Open Sans"/>
              </a:rPr>
              <a:t>Prophet Joseph Smith declared:</a:t>
            </a:r>
          </a:p>
          <a:p>
            <a:pPr fontAlgn="base"/>
            <a:r>
              <a:rPr lang="en-US" dirty="0">
                <a:solidFill>
                  <a:schemeClr val="bg1"/>
                </a:solidFill>
                <a:latin typeface="Open Sans"/>
              </a:rPr>
              <a:t>“‘It is contrary to the economy of God for any member of the Church, or any one, to receive instructions for those in authority, higher than themselves’ (4)</a:t>
            </a:r>
            <a:endParaRPr lang="en-US" b="0" i="0" dirty="0">
              <a:solidFill>
                <a:schemeClr val="bg1"/>
              </a:solidFill>
              <a:effectLst/>
              <a:latin typeface="Open Sans"/>
            </a:endParaRPr>
          </a:p>
        </p:txBody>
      </p:sp>
      <p:sp>
        <p:nvSpPr>
          <p:cNvPr id="5" name="Rectangle 4"/>
          <p:cNvSpPr/>
          <p:nvPr/>
        </p:nvSpPr>
        <p:spPr>
          <a:xfrm>
            <a:off x="6883776" y="4177130"/>
            <a:ext cx="4089434" cy="1477328"/>
          </a:xfrm>
          <a:prstGeom prst="rect">
            <a:avLst/>
          </a:prstGeom>
        </p:spPr>
        <p:txBody>
          <a:bodyPr wrap="square">
            <a:spAutoFit/>
          </a:bodyPr>
          <a:lstStyle/>
          <a:p>
            <a:r>
              <a:rPr lang="en-US" dirty="0">
                <a:solidFill>
                  <a:schemeClr val="bg1"/>
                </a:solidFill>
                <a:latin typeface="Open Sans"/>
              </a:rPr>
              <a:t>“‘Revelations of the mind and will of God to the Church, are to come through the [First] Presidency. </a:t>
            </a:r>
          </a:p>
          <a:p>
            <a:endParaRPr lang="en-US" dirty="0">
              <a:solidFill>
                <a:schemeClr val="bg1"/>
              </a:solidFill>
              <a:latin typeface="Open Sans"/>
            </a:endParaRPr>
          </a:p>
          <a:p>
            <a:r>
              <a:rPr lang="en-US" dirty="0">
                <a:solidFill>
                  <a:schemeClr val="bg1"/>
                </a:solidFill>
                <a:latin typeface="Open Sans"/>
              </a:rPr>
              <a:t>This is the order of heaven.’</a:t>
            </a:r>
            <a:endParaRPr lang="en-US" dirty="0">
              <a:solidFill>
                <a:schemeClr val="bg1"/>
              </a:solidFill>
            </a:endParaRPr>
          </a:p>
        </p:txBody>
      </p:sp>
      <p:sp>
        <p:nvSpPr>
          <p:cNvPr id="7" name="TextBox 6"/>
          <p:cNvSpPr txBox="1"/>
          <p:nvPr/>
        </p:nvSpPr>
        <p:spPr>
          <a:xfrm>
            <a:off x="6829632" y="6521004"/>
            <a:ext cx="5410200" cy="338554"/>
          </a:xfrm>
          <a:prstGeom prst="rect">
            <a:avLst/>
          </a:prstGeom>
          <a:noFill/>
        </p:spPr>
        <p:txBody>
          <a:bodyPr wrap="square" rtlCol="0">
            <a:spAutoFit/>
          </a:bodyPr>
          <a:lstStyle/>
          <a:p>
            <a:pPr algn="r"/>
            <a:r>
              <a:rPr lang="en-US" sz="1600" dirty="0">
                <a:solidFill>
                  <a:schemeClr val="bg1"/>
                </a:solidFill>
              </a:rPr>
              <a:t>(5)</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6976" y="5434243"/>
            <a:ext cx="1324515" cy="134062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58" y="2629198"/>
            <a:ext cx="2064327" cy="2949039"/>
          </a:xfrm>
          <a:prstGeom prst="rect">
            <a:avLst/>
          </a:prstGeom>
        </p:spPr>
      </p:pic>
      <p:sp>
        <p:nvSpPr>
          <p:cNvPr id="11" name="Rounded Rectangle 10"/>
          <p:cNvSpPr/>
          <p:nvPr/>
        </p:nvSpPr>
        <p:spPr>
          <a:xfrm>
            <a:off x="835723" y="501894"/>
            <a:ext cx="4190998" cy="1032420"/>
          </a:xfrm>
          <a:prstGeom prst="roundRect">
            <a:avLst>
              <a:gd name="adj" fmla="val 9457"/>
            </a:avLst>
          </a:prstGeom>
          <a:solidFill>
            <a:srgbClr val="EDBA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72780" y="501894"/>
            <a:ext cx="848139" cy="1200329"/>
            <a:chOff x="4306957" y="1951465"/>
            <a:chExt cx="848139" cy="1200329"/>
          </a:xfrm>
        </p:grpSpPr>
        <p:sp>
          <p:nvSpPr>
            <p:cNvPr id="27" name="Rectangle 26"/>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O</a:t>
              </a:r>
            </a:p>
          </p:txBody>
        </p:sp>
      </p:grpSp>
      <p:grpSp>
        <p:nvGrpSpPr>
          <p:cNvPr id="13" name="Group 12"/>
          <p:cNvGrpSpPr/>
          <p:nvPr/>
        </p:nvGrpSpPr>
        <p:grpSpPr>
          <a:xfrm>
            <a:off x="1655925" y="510079"/>
            <a:ext cx="848139" cy="1200329"/>
            <a:chOff x="4306957" y="1951465"/>
            <a:chExt cx="848139" cy="1200329"/>
          </a:xfrm>
        </p:grpSpPr>
        <p:sp>
          <p:nvSpPr>
            <p:cNvPr id="25" name="Rectangle 24"/>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R</a:t>
              </a:r>
            </a:p>
          </p:txBody>
        </p:sp>
      </p:grpSp>
      <p:grpSp>
        <p:nvGrpSpPr>
          <p:cNvPr id="14" name="Group 13"/>
          <p:cNvGrpSpPr/>
          <p:nvPr/>
        </p:nvGrpSpPr>
        <p:grpSpPr>
          <a:xfrm>
            <a:off x="2535315" y="503452"/>
            <a:ext cx="848139" cy="1200329"/>
            <a:chOff x="4306957" y="1951465"/>
            <a:chExt cx="848139" cy="1200329"/>
          </a:xfrm>
        </p:grpSpPr>
        <p:sp>
          <p:nvSpPr>
            <p:cNvPr id="23" name="Rectangle 22"/>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359967" y="1951465"/>
              <a:ext cx="649357" cy="1200329"/>
            </a:xfrm>
            <a:prstGeom prst="rect">
              <a:avLst/>
            </a:prstGeom>
            <a:noFill/>
          </p:spPr>
          <p:txBody>
            <a:bodyPr wrap="square" rtlCol="0">
              <a:spAutoFit/>
            </a:bodyPr>
            <a:lstStyle/>
            <a:p>
              <a:r>
                <a:rPr lang="en-US" sz="7200" dirty="0">
                  <a:solidFill>
                    <a:schemeClr val="bg1"/>
                  </a:solidFill>
                </a:rPr>
                <a:t>D</a:t>
              </a:r>
            </a:p>
          </p:txBody>
        </p:sp>
      </p:grpSp>
      <p:grpSp>
        <p:nvGrpSpPr>
          <p:cNvPr id="15" name="Group 14"/>
          <p:cNvGrpSpPr/>
          <p:nvPr/>
        </p:nvGrpSpPr>
        <p:grpSpPr>
          <a:xfrm>
            <a:off x="3423211" y="510079"/>
            <a:ext cx="848139" cy="1200329"/>
            <a:chOff x="4306957" y="1951465"/>
            <a:chExt cx="848139" cy="1200329"/>
          </a:xfrm>
        </p:grpSpPr>
        <p:sp>
          <p:nvSpPr>
            <p:cNvPr id="21" name="Rectangle 20"/>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399720" y="1951465"/>
              <a:ext cx="649357" cy="1200329"/>
            </a:xfrm>
            <a:prstGeom prst="rect">
              <a:avLst/>
            </a:prstGeom>
            <a:noFill/>
          </p:spPr>
          <p:txBody>
            <a:bodyPr wrap="square" rtlCol="0">
              <a:spAutoFit/>
            </a:bodyPr>
            <a:lstStyle/>
            <a:p>
              <a:r>
                <a:rPr lang="en-US" sz="7200" dirty="0">
                  <a:solidFill>
                    <a:schemeClr val="bg1"/>
                  </a:solidFill>
                </a:rPr>
                <a:t>E</a:t>
              </a:r>
            </a:p>
          </p:txBody>
        </p:sp>
      </p:grpSp>
      <p:grpSp>
        <p:nvGrpSpPr>
          <p:cNvPr id="16" name="Group 15"/>
          <p:cNvGrpSpPr/>
          <p:nvPr/>
        </p:nvGrpSpPr>
        <p:grpSpPr>
          <a:xfrm>
            <a:off x="4299030" y="501894"/>
            <a:ext cx="848139" cy="1200329"/>
            <a:chOff x="4306957" y="1951465"/>
            <a:chExt cx="848139" cy="1200329"/>
          </a:xfrm>
        </p:grpSpPr>
        <p:sp>
          <p:nvSpPr>
            <p:cNvPr id="18" name="Rectangle 17"/>
            <p:cNvSpPr/>
            <p:nvPr/>
          </p:nvSpPr>
          <p:spPr>
            <a:xfrm>
              <a:off x="4306957" y="2127561"/>
              <a:ext cx="848139" cy="848139"/>
            </a:xfrm>
            <a:prstGeom prst="rect">
              <a:avLst/>
            </a:prstGeom>
            <a:solidFill>
              <a:schemeClr val="accent2">
                <a:lumMod val="75000"/>
              </a:schemeClr>
            </a:solidFill>
            <a:ln>
              <a:solidFill>
                <a:schemeClr val="tx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373214" y="1951465"/>
              <a:ext cx="649357" cy="1200329"/>
            </a:xfrm>
            <a:prstGeom prst="rect">
              <a:avLst/>
            </a:prstGeom>
            <a:noFill/>
          </p:spPr>
          <p:txBody>
            <a:bodyPr wrap="square" rtlCol="0">
              <a:spAutoFit/>
            </a:bodyPr>
            <a:lstStyle/>
            <a:p>
              <a:r>
                <a:rPr lang="en-US" sz="7200" dirty="0">
                  <a:solidFill>
                    <a:schemeClr val="bg1"/>
                  </a:solidFill>
                </a:rPr>
                <a:t>R</a:t>
              </a:r>
            </a:p>
          </p:txBody>
        </p:sp>
      </p:grpSp>
      <p:sp>
        <p:nvSpPr>
          <p:cNvPr id="17" name="Rounded Rectangle 16"/>
          <p:cNvSpPr/>
          <p:nvPr/>
        </p:nvSpPr>
        <p:spPr>
          <a:xfrm>
            <a:off x="905305" y="1450210"/>
            <a:ext cx="4022030" cy="169047"/>
          </a:xfrm>
          <a:prstGeom prst="roundRect">
            <a:avLst>
              <a:gd name="adj" fmla="val 50000"/>
            </a:avLst>
          </a:prstGeom>
          <a:solidFill>
            <a:srgbClr val="EDBA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325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scan0003.jpg"/>
          <p:cNvPicPr>
            <a:picLocks noChangeAspect="1"/>
          </p:cNvPicPr>
          <p:nvPr/>
        </p:nvPicPr>
        <p:blipFill rotWithShape="1">
          <a:blip r:embed="rId2" cstate="print"/>
          <a:srcRect l="3685" t="310" r="4565" b="2661"/>
          <a:stretch/>
        </p:blipFill>
        <p:spPr>
          <a:xfrm>
            <a:off x="7408719" y="1067074"/>
            <a:ext cx="3153351" cy="4446450"/>
          </a:xfrm>
          <a:prstGeom prst="rect">
            <a:avLst/>
          </a:prstGeom>
        </p:spPr>
      </p:pic>
      <p:sp>
        <p:nvSpPr>
          <p:cNvPr id="2" name="Rectangle 1"/>
          <p:cNvSpPr/>
          <p:nvPr/>
        </p:nvSpPr>
        <p:spPr>
          <a:xfrm>
            <a:off x="341015" y="350108"/>
            <a:ext cx="6096000" cy="4893647"/>
          </a:xfrm>
          <a:prstGeom prst="rect">
            <a:avLst/>
          </a:prstGeom>
        </p:spPr>
        <p:txBody>
          <a:bodyPr>
            <a:spAutoFit/>
          </a:bodyPr>
          <a:lstStyle/>
          <a:p>
            <a:pPr fontAlgn="base"/>
            <a:r>
              <a:rPr lang="en-US" sz="2400" dirty="0">
                <a:solidFill>
                  <a:schemeClr val="bg1"/>
                </a:solidFill>
                <a:latin typeface="Open Sans"/>
              </a:rPr>
              <a:t>Recognizing Spencer W. Kimball as the prophet, seer, and revelator, and president of The Church of Jesus Christ of Latter-day Saints, it is proposed that we as a constituent assembly accept this revelation as the word and will of the Lord. All in favor please signify by raising your right hand. Any opposed by the same sign.</a:t>
            </a:r>
          </a:p>
          <a:p>
            <a:pPr fontAlgn="base"/>
            <a:r>
              <a:rPr lang="en-US" sz="2400" dirty="0">
                <a:solidFill>
                  <a:schemeClr val="bg1"/>
                </a:solidFill>
                <a:latin typeface="Open Sans"/>
              </a:rPr>
              <a:t> The vote to sustain the foregoing motion was unanimous in the affirmative.</a:t>
            </a:r>
          </a:p>
          <a:p>
            <a:pPr fontAlgn="base"/>
            <a:r>
              <a:rPr lang="en-US" sz="2400" dirty="0">
                <a:solidFill>
                  <a:schemeClr val="bg1"/>
                </a:solidFill>
                <a:latin typeface="Open Sans"/>
              </a:rPr>
              <a:t> </a:t>
            </a:r>
          </a:p>
          <a:p>
            <a:pPr fontAlgn="base"/>
            <a:r>
              <a:rPr lang="en-US" sz="2400" dirty="0">
                <a:solidFill>
                  <a:schemeClr val="bg1"/>
                </a:solidFill>
                <a:latin typeface="Open Sans"/>
              </a:rPr>
              <a:t>Salt Lake City, Utah, September 30, 1978.</a:t>
            </a:r>
          </a:p>
          <a:p>
            <a:pPr fontAlgn="base"/>
            <a:r>
              <a:rPr lang="en-US" sz="1400" b="0" i="0" dirty="0">
                <a:solidFill>
                  <a:schemeClr val="bg1"/>
                </a:solidFill>
                <a:effectLst/>
                <a:latin typeface="Open Sans"/>
              </a:rPr>
              <a:t>(7)</a:t>
            </a:r>
          </a:p>
        </p:txBody>
      </p:sp>
      <p:grpSp>
        <p:nvGrpSpPr>
          <p:cNvPr id="5" name="Group 4"/>
          <p:cNvGrpSpPr/>
          <p:nvPr/>
        </p:nvGrpSpPr>
        <p:grpSpPr>
          <a:xfrm>
            <a:off x="1564612" y="5243755"/>
            <a:ext cx="2456213" cy="1003274"/>
            <a:chOff x="2317686" y="5623863"/>
            <a:chExt cx="2456213" cy="1003274"/>
          </a:xfrm>
        </p:grpSpPr>
        <p:pic>
          <p:nvPicPr>
            <p:cNvPr id="6" name="Picture 5"/>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3166908" y="5623863"/>
              <a:ext cx="753242" cy="99987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7523" y="5759701"/>
              <a:ext cx="656376" cy="865738"/>
            </a:xfrm>
            <a:prstGeom prst="rect">
              <a:avLst/>
            </a:prstGeom>
          </p:spPr>
        </p:pic>
        <p:pic>
          <p:nvPicPr>
            <p:cNvPr id="8" name="Picture 7"/>
            <p:cNvPicPr>
              <a:picLocks noChangeAspect="1"/>
            </p:cNvPicPr>
            <p:nvPr/>
          </p:nvPicPr>
          <p:blipFill rotWithShape="1">
            <a:blip r:embed="rId5">
              <a:grayscl/>
              <a:extLst>
                <a:ext uri="{28A0092B-C50C-407E-A947-70E740481C1C}">
                  <a14:useLocalDpi xmlns:a14="http://schemas.microsoft.com/office/drawing/2010/main" val="0"/>
                </a:ext>
              </a:extLst>
            </a:blip>
            <a:srcRect l="25823" t="3829" r="28248" b="48646"/>
            <a:stretch/>
          </p:blipFill>
          <p:spPr>
            <a:xfrm>
              <a:off x="2317686" y="5758004"/>
              <a:ext cx="651849" cy="869133"/>
            </a:xfrm>
            <a:prstGeom prst="rect">
              <a:avLst/>
            </a:prstGeom>
          </p:spPr>
        </p:pic>
      </p:grpSp>
    </p:spTree>
    <p:extLst>
      <p:ext uri="{BB962C8B-B14F-4D97-AF65-F5344CB8AC3E}">
        <p14:creationId xmlns:p14="http://schemas.microsoft.com/office/powerpoint/2010/main" val="2484111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Box 280"/>
          <p:cNvSpPr txBox="1"/>
          <p:nvPr/>
        </p:nvSpPr>
        <p:spPr>
          <a:xfrm>
            <a:off x="61757" y="6496266"/>
            <a:ext cx="5410200" cy="338554"/>
          </a:xfrm>
          <a:prstGeom prst="rect">
            <a:avLst/>
          </a:prstGeom>
          <a:noFill/>
        </p:spPr>
        <p:txBody>
          <a:bodyPr wrap="square" rtlCol="0">
            <a:spAutoFit/>
          </a:bodyPr>
          <a:lstStyle/>
          <a:p>
            <a:r>
              <a:rPr lang="en-US" sz="1600" dirty="0">
                <a:solidFill>
                  <a:schemeClr val="bg1"/>
                </a:solidFill>
              </a:rPr>
              <a:t>Acts 11:1-18</a:t>
            </a:r>
          </a:p>
        </p:txBody>
      </p:sp>
      <p:sp>
        <p:nvSpPr>
          <p:cNvPr id="160" name="TextBox 159"/>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Accepting Change</a:t>
            </a:r>
          </a:p>
        </p:txBody>
      </p:sp>
      <p:sp>
        <p:nvSpPr>
          <p:cNvPr id="1088" name="Rectangle 1087"/>
          <p:cNvSpPr/>
          <p:nvPr/>
        </p:nvSpPr>
        <p:spPr>
          <a:xfrm>
            <a:off x="3744974" y="2141228"/>
            <a:ext cx="8447026" cy="4524315"/>
          </a:xfrm>
          <a:prstGeom prst="rect">
            <a:avLst/>
          </a:prstGeom>
        </p:spPr>
        <p:txBody>
          <a:bodyPr wrap="square">
            <a:spAutoFit/>
          </a:bodyPr>
          <a:lstStyle/>
          <a:p>
            <a:r>
              <a:rPr lang="en-US" dirty="0">
                <a:solidFill>
                  <a:schemeClr val="bg1"/>
                </a:solidFill>
                <a:latin typeface="Open Sans"/>
              </a:rPr>
              <a:t>“…there are some barriers to creating a greater unity amid our diversity. These barriers include racial and cultural discrimination and attitudes of separatism. </a:t>
            </a:r>
          </a:p>
          <a:p>
            <a:endParaRPr lang="en-US" dirty="0">
              <a:solidFill>
                <a:schemeClr val="bg1"/>
              </a:solidFill>
              <a:latin typeface="Open Sans"/>
            </a:endParaRPr>
          </a:p>
          <a:p>
            <a:r>
              <a:rPr lang="en-US" dirty="0">
                <a:solidFill>
                  <a:schemeClr val="bg1"/>
                </a:solidFill>
                <a:latin typeface="Open Sans"/>
              </a:rPr>
              <a:t>The gospel is marvelously sufficient to create the desired unity, but people are imperfect. </a:t>
            </a:r>
          </a:p>
          <a:p>
            <a:endParaRPr lang="en-US" dirty="0">
              <a:solidFill>
                <a:schemeClr val="bg1"/>
              </a:solidFill>
              <a:latin typeface="Open Sans"/>
            </a:endParaRPr>
          </a:p>
          <a:p>
            <a:r>
              <a:rPr lang="en-US" dirty="0">
                <a:solidFill>
                  <a:schemeClr val="bg1"/>
                </a:solidFill>
                <a:latin typeface="Open Sans"/>
              </a:rPr>
              <a:t>Discomfort because of language barriers, fear of accepting those with differences in skin color, alienation of singles—all have created barriers to unity. </a:t>
            </a:r>
          </a:p>
          <a:p>
            <a:endParaRPr lang="en-US" dirty="0">
              <a:solidFill>
                <a:schemeClr val="bg1"/>
              </a:solidFill>
              <a:latin typeface="Open Sans"/>
            </a:endParaRPr>
          </a:p>
          <a:p>
            <a:r>
              <a:rPr lang="en-US" dirty="0">
                <a:solidFill>
                  <a:schemeClr val="bg1"/>
                </a:solidFill>
                <a:latin typeface="Open Sans"/>
              </a:rPr>
              <a:t>Usually, this mistreatment, isolation, and discrimination is self-justified by the use of labels. Labeling a fellow Church member an intellectual, a less-active member, a feminist, a South African, an Armenian, a Utah Mormon, or a Mexican, for example, seemingly provides an excuse to mistreat or ignore that person. </a:t>
            </a:r>
          </a:p>
          <a:p>
            <a:endParaRPr lang="en-US" dirty="0">
              <a:solidFill>
                <a:schemeClr val="bg1"/>
              </a:solidFill>
              <a:latin typeface="Open Sans"/>
            </a:endParaRPr>
          </a:p>
          <a:p>
            <a:r>
              <a:rPr lang="en-US" dirty="0">
                <a:solidFill>
                  <a:schemeClr val="bg1"/>
                </a:solidFill>
                <a:latin typeface="Open Sans"/>
              </a:rPr>
              <a:t>These problems and many more need to be addressed if we are to create a society such as that which Enoch created.</a:t>
            </a:r>
            <a:endParaRPr lang="en-US" dirty="0">
              <a:solidFill>
                <a:schemeClr val="bg1"/>
              </a:solidFill>
            </a:endParaRPr>
          </a:p>
        </p:txBody>
      </p:sp>
      <p:sp>
        <p:nvSpPr>
          <p:cNvPr id="7" name="TextBox 6"/>
          <p:cNvSpPr txBox="1"/>
          <p:nvPr/>
        </p:nvSpPr>
        <p:spPr>
          <a:xfrm>
            <a:off x="6829632" y="6521004"/>
            <a:ext cx="5410200" cy="338554"/>
          </a:xfrm>
          <a:prstGeom prst="rect">
            <a:avLst/>
          </a:prstGeom>
          <a:noFill/>
        </p:spPr>
        <p:txBody>
          <a:bodyPr wrap="square" rtlCol="0">
            <a:spAutoFit/>
          </a:bodyPr>
          <a:lstStyle/>
          <a:p>
            <a:pPr algn="r"/>
            <a:r>
              <a:rPr lang="en-US" sz="1600" dirty="0">
                <a:solidFill>
                  <a:schemeClr val="bg1"/>
                </a:solidFill>
              </a:rPr>
              <a:t>(8)</a:t>
            </a:r>
          </a:p>
        </p:txBody>
      </p:sp>
      <p:sp>
        <p:nvSpPr>
          <p:cNvPr id="8" name="TextBox 7"/>
          <p:cNvSpPr txBox="1"/>
          <p:nvPr/>
        </p:nvSpPr>
        <p:spPr>
          <a:xfrm>
            <a:off x="181055" y="824648"/>
            <a:ext cx="5214771" cy="1015663"/>
          </a:xfrm>
          <a:prstGeom prst="rect">
            <a:avLst/>
          </a:prstGeom>
          <a:noFill/>
        </p:spPr>
        <p:txBody>
          <a:bodyPr wrap="square" rtlCol="0">
            <a:spAutoFit/>
          </a:bodyPr>
          <a:lstStyle/>
          <a:p>
            <a:r>
              <a:rPr lang="en-US" sz="2000" dirty="0">
                <a:solidFill>
                  <a:schemeClr val="bg1"/>
                </a:solidFill>
              </a:rPr>
              <a:t>Peter’s interaction with a Gentile was a major change from past practice, and some members had difficulty accepting this change</a:t>
            </a:r>
          </a:p>
        </p:txBody>
      </p:sp>
      <p:pic>
        <p:nvPicPr>
          <p:cNvPr id="7170" name="Picture 2" descr="Image result for Elder John K. Carm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2039" y="251252"/>
            <a:ext cx="1287306" cy="172069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181055" y="3429000"/>
            <a:ext cx="3563919" cy="1498466"/>
            <a:chOff x="1143000" y="2438400"/>
            <a:chExt cx="6705600" cy="2819400"/>
          </a:xfrm>
        </p:grpSpPr>
        <p:sp>
          <p:nvSpPr>
            <p:cNvPr id="12" name="Rounded Rectangle 11"/>
            <p:cNvSpPr/>
            <p:nvPr/>
          </p:nvSpPr>
          <p:spPr>
            <a:xfrm>
              <a:off x="1143000" y="2438400"/>
              <a:ext cx="6705600" cy="2819400"/>
            </a:xfrm>
            <a:prstGeom prst="roundRect">
              <a:avLst>
                <a:gd name="adj" fmla="val 107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95400" y="2590800"/>
              <a:ext cx="6248400" cy="457200"/>
              <a:chOff x="1295400" y="2590800"/>
              <a:chExt cx="6248400" cy="457200"/>
            </a:xfrm>
          </p:grpSpPr>
          <p:sp>
            <p:nvSpPr>
              <p:cNvPr id="48" name="Rounded Rectangle 47"/>
              <p:cNvSpPr/>
              <p:nvPr/>
            </p:nvSpPr>
            <p:spPr>
              <a:xfrm>
                <a:off x="1295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828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2362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2895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a:off x="3429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3962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4495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5029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5562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096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6629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162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1524000" y="3200400"/>
              <a:ext cx="5715000" cy="457200"/>
              <a:chOff x="1295400" y="2590800"/>
              <a:chExt cx="5715000" cy="457200"/>
            </a:xfrm>
          </p:grpSpPr>
          <p:sp>
            <p:nvSpPr>
              <p:cNvPr id="37" name="Rounded Rectangle 36"/>
              <p:cNvSpPr/>
              <p:nvPr/>
            </p:nvSpPr>
            <p:spPr>
              <a:xfrm>
                <a:off x="1295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828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2362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2895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3429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3962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4495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029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562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6096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6629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295400" y="3810000"/>
              <a:ext cx="6248400" cy="457200"/>
              <a:chOff x="1295400" y="2590800"/>
              <a:chExt cx="6248400" cy="457200"/>
            </a:xfrm>
          </p:grpSpPr>
          <p:sp>
            <p:nvSpPr>
              <p:cNvPr id="26" name="Rounded Rectangle 25"/>
              <p:cNvSpPr/>
              <p:nvPr/>
            </p:nvSpPr>
            <p:spPr>
              <a:xfrm>
                <a:off x="1295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1828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2362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895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429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962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4495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5029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562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6096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6248399" y="2590800"/>
                <a:ext cx="1295401" cy="457200"/>
              </a:xfrm>
              <a:prstGeom prst="roundRect">
                <a:avLst>
                  <a:gd name="adj" fmla="val 10770"/>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Change</a:t>
                </a:r>
              </a:p>
            </p:txBody>
          </p:sp>
        </p:grpSp>
        <p:grpSp>
          <p:nvGrpSpPr>
            <p:cNvPr id="16" name="Group 15"/>
            <p:cNvGrpSpPr/>
            <p:nvPr/>
          </p:nvGrpSpPr>
          <p:grpSpPr>
            <a:xfrm>
              <a:off x="1371600" y="4419600"/>
              <a:ext cx="6248400" cy="457200"/>
              <a:chOff x="1295400" y="2590800"/>
              <a:chExt cx="6248400" cy="457200"/>
            </a:xfrm>
          </p:grpSpPr>
          <p:sp>
            <p:nvSpPr>
              <p:cNvPr id="17" name="Rounded Rectangle 16"/>
              <p:cNvSpPr/>
              <p:nvPr/>
            </p:nvSpPr>
            <p:spPr>
              <a:xfrm>
                <a:off x="1295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362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895600" y="2590800"/>
                <a:ext cx="1905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50292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55626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0960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66294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162800" y="2590800"/>
                <a:ext cx="381000" cy="457200"/>
              </a:xfrm>
              <a:prstGeom prst="roundRect">
                <a:avLst>
                  <a:gd name="adj" fmla="val 1077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9092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8">
                                            <p:txEl>
                                              <p:pRg st="0" end="0"/>
                                            </p:txEl>
                                          </p:spTgt>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fade">
                                      <p:cBhvr>
                                        <p:cTn id="15" dur="5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8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88">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88">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8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98080"/>
            <a:ext cx="12192000" cy="1015663"/>
          </a:xfrm>
          <a:prstGeom prst="rect">
            <a:avLst/>
          </a:prstGeom>
          <a:noFill/>
        </p:spPr>
        <p:txBody>
          <a:bodyPr wrap="square" rtlCol="0">
            <a:spAutoFit/>
          </a:bodyPr>
          <a:lstStyle/>
          <a:p>
            <a:pPr algn="ctr"/>
            <a:r>
              <a:rPr lang="en-US" sz="6000" dirty="0">
                <a:solidFill>
                  <a:schemeClr val="bg1"/>
                </a:solidFill>
              </a:rPr>
              <a:t>Changes</a:t>
            </a:r>
            <a:endParaRPr lang="en-US" sz="4400" dirty="0">
              <a:solidFill>
                <a:schemeClr val="bg1"/>
              </a:solidFill>
            </a:endParaRPr>
          </a:p>
        </p:txBody>
      </p:sp>
      <p:sp>
        <p:nvSpPr>
          <p:cNvPr id="4" name="Rectangle 3"/>
          <p:cNvSpPr/>
          <p:nvPr/>
        </p:nvSpPr>
        <p:spPr>
          <a:xfrm>
            <a:off x="703152" y="1113743"/>
            <a:ext cx="6096000" cy="923330"/>
          </a:xfrm>
          <a:prstGeom prst="rect">
            <a:avLst/>
          </a:prstGeom>
        </p:spPr>
        <p:txBody>
          <a:bodyPr>
            <a:spAutoFit/>
          </a:bodyPr>
          <a:lstStyle/>
          <a:p>
            <a:r>
              <a:rPr lang="en-US" dirty="0">
                <a:solidFill>
                  <a:schemeClr val="bg1"/>
                </a:solidFill>
                <a:latin typeface="Open Sans"/>
              </a:rPr>
              <a:t>Up to this point in New Testament times, the gospel had been preached, with a few exceptions, exclusively to Jews as directed by the Savior.</a:t>
            </a:r>
            <a:endParaRPr lang="en-US" dirty="0">
              <a:solidFill>
                <a:schemeClr val="bg1"/>
              </a:solidFill>
            </a:endParaRPr>
          </a:p>
        </p:txBody>
      </p:sp>
      <p:sp>
        <p:nvSpPr>
          <p:cNvPr id="5" name="Rectangle 4"/>
          <p:cNvSpPr/>
          <p:nvPr/>
        </p:nvSpPr>
        <p:spPr>
          <a:xfrm>
            <a:off x="5945108" y="2214234"/>
            <a:ext cx="6096000" cy="1477328"/>
          </a:xfrm>
          <a:prstGeom prst="rect">
            <a:avLst/>
          </a:prstGeom>
        </p:spPr>
        <p:txBody>
          <a:bodyPr>
            <a:spAutoFit/>
          </a:bodyPr>
          <a:lstStyle/>
          <a:p>
            <a:pPr fontAlgn="base"/>
            <a:r>
              <a:rPr lang="en-US" i="1" dirty="0">
                <a:solidFill>
                  <a:srgbClr val="FFFF00"/>
                </a:solidFill>
                <a:latin typeface="Palatino"/>
              </a:rPr>
              <a:t>These twelve Jesus sent forth, and commanded them, saying, Go not into the way of the Gentiles, and into any city of the Samaritans </a:t>
            </a:r>
            <a:r>
              <a:rPr lang="en-US" b="1" i="1" dirty="0">
                <a:solidFill>
                  <a:srgbClr val="FFFF00"/>
                </a:solidFill>
                <a:latin typeface="Palatino"/>
              </a:rPr>
              <a:t>enter ye not</a:t>
            </a:r>
            <a:r>
              <a:rPr lang="en-US" i="1" dirty="0">
                <a:solidFill>
                  <a:srgbClr val="FFFF00"/>
                </a:solidFill>
                <a:latin typeface="Palatino"/>
              </a:rPr>
              <a:t>:</a:t>
            </a:r>
          </a:p>
          <a:p>
            <a:pPr fontAlgn="base"/>
            <a:r>
              <a:rPr lang="en-US" i="1" dirty="0">
                <a:solidFill>
                  <a:srgbClr val="FFFF00"/>
                </a:solidFill>
                <a:latin typeface="Palatino"/>
              </a:rPr>
              <a:t>But go rather to the lost sheep of the house of Israel.</a:t>
            </a:r>
          </a:p>
          <a:p>
            <a:pPr fontAlgn="base"/>
            <a:r>
              <a:rPr lang="en-US" b="0" i="1" dirty="0">
                <a:solidFill>
                  <a:srgbClr val="FFFF00"/>
                </a:solidFill>
                <a:effectLst/>
                <a:latin typeface="Palatino"/>
              </a:rPr>
              <a:t>Matthew 10:5-6</a:t>
            </a:r>
          </a:p>
        </p:txBody>
      </p:sp>
      <p:sp>
        <p:nvSpPr>
          <p:cNvPr id="6" name="Rectangle 5"/>
          <p:cNvSpPr/>
          <p:nvPr/>
        </p:nvSpPr>
        <p:spPr>
          <a:xfrm>
            <a:off x="2513846" y="5022472"/>
            <a:ext cx="6096000" cy="1661993"/>
          </a:xfrm>
          <a:prstGeom prst="rect">
            <a:avLst/>
          </a:prstGeom>
        </p:spPr>
        <p:txBody>
          <a:bodyPr>
            <a:spAutoFit/>
          </a:bodyPr>
          <a:lstStyle/>
          <a:p>
            <a:r>
              <a:rPr lang="en-US" sz="4800" dirty="0">
                <a:solidFill>
                  <a:schemeClr val="bg1"/>
                </a:solidFill>
                <a:latin typeface="Open Sans"/>
              </a:rPr>
              <a:t>However…</a:t>
            </a:r>
          </a:p>
          <a:p>
            <a:r>
              <a:rPr lang="en-US" dirty="0">
                <a:solidFill>
                  <a:schemeClr val="bg1"/>
                </a:solidFill>
                <a:latin typeface="Open Sans"/>
              </a:rPr>
              <a:t>The Savior also told His disciples that after the Holy Ghost came upon them they would preach the gospel </a:t>
            </a:r>
            <a:r>
              <a:rPr lang="en-US" dirty="0">
                <a:solidFill>
                  <a:srgbClr val="FFFF00"/>
                </a:solidFill>
                <a:latin typeface="Open Sans"/>
              </a:rPr>
              <a:t>“unto the uttermost part of the earth”</a:t>
            </a:r>
            <a:r>
              <a:rPr lang="en-US" dirty="0">
                <a:solidFill>
                  <a:schemeClr val="bg1"/>
                </a:solidFill>
                <a:latin typeface="Open Sans"/>
              </a:rPr>
              <a:t> Acts 1:18</a:t>
            </a:r>
            <a:endParaRPr lang="en-US" dirty="0">
              <a:solidFill>
                <a:schemeClr val="bg1"/>
              </a:solidFill>
            </a:endParaRPr>
          </a:p>
        </p:txBody>
      </p:sp>
      <p:pic>
        <p:nvPicPr>
          <p:cNvPr id="1026" name="Picture 2" descr="Image result for peter the apostle teaches the people"/>
          <p:cNvPicPr>
            <a:picLocks noChangeAspect="1" noChangeArrowheads="1"/>
          </p:cNvPicPr>
          <p:nvPr/>
        </p:nvPicPr>
        <p:blipFill rotWithShape="1">
          <a:blip r:embed="rId2">
            <a:extLst>
              <a:ext uri="{28A0092B-C50C-407E-A947-70E740481C1C}">
                <a14:useLocalDpi xmlns:a14="http://schemas.microsoft.com/office/drawing/2010/main" val="0"/>
              </a:ext>
            </a:extLst>
          </a:blip>
          <a:srcRect l="4636" t="754"/>
          <a:stretch/>
        </p:blipFill>
        <p:spPr bwMode="auto">
          <a:xfrm>
            <a:off x="1674891" y="2284183"/>
            <a:ext cx="3538554" cy="27044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eter the apostle teaches the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729" y="3725430"/>
            <a:ext cx="1823194" cy="2933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14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1000"/>
                                        <p:tgtEl>
                                          <p:spTgt spid="1028"/>
                                        </p:tgtEl>
                                      </p:cBhvr>
                                    </p:animEffect>
                                    <p:anim calcmode="lin" valueType="num">
                                      <p:cBhvr>
                                        <p:cTn id="19" dur="1000" fill="hold"/>
                                        <p:tgtEl>
                                          <p:spTgt spid="1028"/>
                                        </p:tgtEl>
                                        <p:attrNameLst>
                                          <p:attrName>ppt_x</p:attrName>
                                        </p:attrNameLst>
                                      </p:cBhvr>
                                      <p:tavLst>
                                        <p:tav tm="0">
                                          <p:val>
                                            <p:strVal val="#ppt_x"/>
                                          </p:val>
                                        </p:tav>
                                        <p:tav tm="100000">
                                          <p:val>
                                            <p:strVal val="#ppt_x"/>
                                          </p:val>
                                        </p:tav>
                                      </p:tavLst>
                                    </p:anim>
                                    <p:anim calcmode="lin" valueType="num">
                                      <p:cBhvr>
                                        <p:cTn id="2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Box 280"/>
          <p:cNvSpPr txBox="1"/>
          <p:nvPr/>
        </p:nvSpPr>
        <p:spPr>
          <a:xfrm>
            <a:off x="61757" y="6496266"/>
            <a:ext cx="5410200" cy="338554"/>
          </a:xfrm>
          <a:prstGeom prst="rect">
            <a:avLst/>
          </a:prstGeom>
          <a:noFill/>
        </p:spPr>
        <p:txBody>
          <a:bodyPr wrap="square" rtlCol="0">
            <a:spAutoFit/>
          </a:bodyPr>
          <a:lstStyle/>
          <a:p>
            <a:r>
              <a:rPr lang="en-US" sz="1600" dirty="0">
                <a:solidFill>
                  <a:schemeClr val="bg1"/>
                </a:solidFill>
              </a:rPr>
              <a:t>Acts 11:1-18</a:t>
            </a:r>
          </a:p>
        </p:txBody>
      </p:sp>
      <p:sp>
        <p:nvSpPr>
          <p:cNvPr id="160" name="TextBox 159"/>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Becoming One With God</a:t>
            </a:r>
          </a:p>
        </p:txBody>
      </p:sp>
      <p:sp>
        <p:nvSpPr>
          <p:cNvPr id="347" name="TextBox 346"/>
          <p:cNvSpPr txBox="1"/>
          <p:nvPr/>
        </p:nvSpPr>
        <p:spPr>
          <a:xfrm>
            <a:off x="6829632" y="6521004"/>
            <a:ext cx="5410200" cy="338554"/>
          </a:xfrm>
          <a:prstGeom prst="rect">
            <a:avLst/>
          </a:prstGeom>
          <a:noFill/>
        </p:spPr>
        <p:txBody>
          <a:bodyPr wrap="square" rtlCol="0">
            <a:spAutoFit/>
          </a:bodyPr>
          <a:lstStyle/>
          <a:p>
            <a:pPr algn="r"/>
            <a:r>
              <a:rPr lang="en-US" sz="1600" dirty="0">
                <a:solidFill>
                  <a:schemeClr val="bg1"/>
                </a:solidFill>
              </a:rPr>
              <a:t>(8)</a:t>
            </a:r>
          </a:p>
        </p:txBody>
      </p:sp>
      <p:sp>
        <p:nvSpPr>
          <p:cNvPr id="1089" name="Rectangle 1088"/>
          <p:cNvSpPr/>
          <p:nvPr/>
        </p:nvSpPr>
        <p:spPr>
          <a:xfrm>
            <a:off x="3678870" y="3073543"/>
            <a:ext cx="6636753" cy="523220"/>
          </a:xfrm>
          <a:prstGeom prst="rect">
            <a:avLst/>
          </a:prstGeom>
        </p:spPr>
        <p:txBody>
          <a:bodyPr wrap="none">
            <a:spAutoFit/>
          </a:bodyPr>
          <a:lstStyle/>
          <a:p>
            <a:r>
              <a:rPr lang="en-US" sz="2800" dirty="0">
                <a:solidFill>
                  <a:srgbClr val="FFFF00"/>
                </a:solidFill>
                <a:latin typeface="Open Sans"/>
              </a:rPr>
              <a:t>What was I, that I could withstand God?”</a:t>
            </a:r>
            <a:endParaRPr lang="en-US" sz="2800" dirty="0">
              <a:solidFill>
                <a:srgbClr val="FFFF00"/>
              </a:solidFill>
            </a:endParaRPr>
          </a:p>
        </p:txBody>
      </p:sp>
      <p:sp>
        <p:nvSpPr>
          <p:cNvPr id="1090" name="Rectangle 1089"/>
          <p:cNvSpPr/>
          <p:nvPr/>
        </p:nvSpPr>
        <p:spPr>
          <a:xfrm>
            <a:off x="3956424" y="3645310"/>
            <a:ext cx="6475109" cy="646331"/>
          </a:xfrm>
          <a:prstGeom prst="rect">
            <a:avLst/>
          </a:prstGeom>
        </p:spPr>
        <p:txBody>
          <a:bodyPr wrap="square">
            <a:spAutoFit/>
          </a:bodyPr>
          <a:lstStyle/>
          <a:p>
            <a:r>
              <a:rPr lang="en-US" dirty="0">
                <a:solidFill>
                  <a:schemeClr val="bg1"/>
                </a:solidFill>
                <a:latin typeface="Open Sans"/>
              </a:rPr>
              <a:t>Peter would not oppose God’s will of giving the Gentiles the opportunity to receive the gospel, repent, and be baptized.</a:t>
            </a:r>
            <a:endParaRPr lang="en-US" dirty="0">
              <a:solidFill>
                <a:schemeClr val="bg1"/>
              </a:solidFill>
            </a:endParaRPr>
          </a:p>
        </p:txBody>
      </p:sp>
      <p:sp>
        <p:nvSpPr>
          <p:cNvPr id="1099" name="Rectangle 1098"/>
          <p:cNvSpPr/>
          <p:nvPr/>
        </p:nvSpPr>
        <p:spPr>
          <a:xfrm>
            <a:off x="307605" y="547157"/>
            <a:ext cx="3532909" cy="2308324"/>
          </a:xfrm>
          <a:prstGeom prst="rect">
            <a:avLst/>
          </a:prstGeom>
        </p:spPr>
        <p:txBody>
          <a:bodyPr wrap="square">
            <a:spAutoFit/>
          </a:bodyPr>
          <a:lstStyle/>
          <a:p>
            <a:r>
              <a:rPr lang="en-US" sz="2400" dirty="0">
                <a:solidFill>
                  <a:schemeClr val="bg1"/>
                </a:solidFill>
              </a:rPr>
              <a:t>“As we become one with God, we will become one with each other. As we become one with each other, we will become one with God.”</a:t>
            </a:r>
          </a:p>
        </p:txBody>
      </p:sp>
      <p:grpSp>
        <p:nvGrpSpPr>
          <p:cNvPr id="352" name="Group 351"/>
          <p:cNvGrpSpPr/>
          <p:nvPr/>
        </p:nvGrpSpPr>
        <p:grpSpPr>
          <a:xfrm>
            <a:off x="5040520" y="4300031"/>
            <a:ext cx="3289208" cy="2390250"/>
            <a:chOff x="384206" y="4158361"/>
            <a:chExt cx="3289208" cy="2390250"/>
          </a:xfrm>
        </p:grpSpPr>
        <p:grpSp>
          <p:nvGrpSpPr>
            <p:cNvPr id="353" name="Group 352"/>
            <p:cNvGrpSpPr/>
            <p:nvPr/>
          </p:nvGrpSpPr>
          <p:grpSpPr>
            <a:xfrm>
              <a:off x="384206" y="4158361"/>
              <a:ext cx="3289208" cy="2390250"/>
              <a:chOff x="609599" y="833642"/>
              <a:chExt cx="7941747" cy="5771225"/>
            </a:xfrm>
          </p:grpSpPr>
          <p:grpSp>
            <p:nvGrpSpPr>
              <p:cNvPr id="355" name="Group 14"/>
              <p:cNvGrpSpPr/>
              <p:nvPr/>
            </p:nvGrpSpPr>
            <p:grpSpPr>
              <a:xfrm rot="10800000">
                <a:off x="7696200" y="5257800"/>
                <a:ext cx="621450" cy="1347067"/>
                <a:chOff x="7010400" y="381000"/>
                <a:chExt cx="762000" cy="2033666"/>
              </a:xfrm>
            </p:grpSpPr>
            <p:sp>
              <p:nvSpPr>
                <p:cNvPr id="368" name="Rounded Rectangle 36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11"/>
              <p:cNvGrpSpPr/>
              <p:nvPr/>
            </p:nvGrpSpPr>
            <p:grpSpPr>
              <a:xfrm rot="10800000">
                <a:off x="939238" y="4923502"/>
                <a:ext cx="621450" cy="1347067"/>
                <a:chOff x="7010400" y="381000"/>
                <a:chExt cx="762000" cy="2033666"/>
              </a:xfrm>
            </p:grpSpPr>
            <p:sp>
              <p:nvSpPr>
                <p:cNvPr id="366" name="Rounded Rectangle 36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7"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0" name="Group 359"/>
              <p:cNvGrpSpPr/>
              <p:nvPr/>
            </p:nvGrpSpPr>
            <p:grpSpPr>
              <a:xfrm>
                <a:off x="899460" y="833642"/>
                <a:ext cx="621450" cy="986197"/>
                <a:chOff x="7031201" y="834275"/>
                <a:chExt cx="762000" cy="1488861"/>
              </a:xfrm>
            </p:grpSpPr>
            <p:sp>
              <p:nvSpPr>
                <p:cNvPr id="364" name="Rounded Rectangle 363"/>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360"/>
              <p:cNvGrpSpPr/>
              <p:nvPr/>
            </p:nvGrpSpPr>
            <p:grpSpPr>
              <a:xfrm>
                <a:off x="7646520" y="1148254"/>
                <a:ext cx="621450" cy="1017899"/>
                <a:chOff x="7087348" y="824753"/>
                <a:chExt cx="762000" cy="1536722"/>
              </a:xfrm>
            </p:grpSpPr>
            <p:sp>
              <p:nvSpPr>
                <p:cNvPr id="362" name="Rounded Rectangle 361"/>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4" name="Rectangle 353"/>
            <p:cNvSpPr/>
            <p:nvPr/>
          </p:nvSpPr>
          <p:spPr>
            <a:xfrm>
              <a:off x="853513" y="4728197"/>
              <a:ext cx="2352618" cy="1323439"/>
            </a:xfrm>
            <a:prstGeom prst="rect">
              <a:avLst/>
            </a:prstGeom>
          </p:spPr>
          <p:txBody>
            <a:bodyPr wrap="square">
              <a:spAutoFit/>
            </a:bodyPr>
            <a:lstStyle/>
            <a:p>
              <a:pPr algn="ctr"/>
              <a:r>
                <a:rPr lang="en-US" sz="1600" dirty="0"/>
                <a:t> </a:t>
              </a:r>
              <a:r>
                <a:rPr lang="en-US" sz="1600" b="1" dirty="0"/>
                <a:t>When we know that those who preside over the Church are led by God, we can confidently sustain and follow them</a:t>
              </a:r>
              <a:endParaRPr lang="en-US" sz="1600" dirty="0"/>
            </a:p>
          </p:txBody>
        </p:sp>
      </p:grpSp>
      <p:sp>
        <p:nvSpPr>
          <p:cNvPr id="1100" name="Rectangle 1099"/>
          <p:cNvSpPr/>
          <p:nvPr/>
        </p:nvSpPr>
        <p:spPr>
          <a:xfrm>
            <a:off x="8592584" y="4741940"/>
            <a:ext cx="3487807" cy="1754326"/>
          </a:xfrm>
          <a:prstGeom prst="rect">
            <a:avLst/>
          </a:prstGeom>
        </p:spPr>
        <p:txBody>
          <a:bodyPr wrap="square">
            <a:spAutoFit/>
          </a:bodyPr>
          <a:lstStyle/>
          <a:p>
            <a:r>
              <a:rPr lang="en-US" i="1" dirty="0">
                <a:solidFill>
                  <a:srgbClr val="FFFF00"/>
                </a:solidFill>
                <a:latin typeface="Palatino"/>
              </a:rPr>
              <a:t>For I have given him the keys of the mysteries, and the revelations which are sealed, until I shall appoint unto them another in his stead.</a:t>
            </a:r>
          </a:p>
          <a:p>
            <a:r>
              <a:rPr lang="en-US" i="1" dirty="0">
                <a:solidFill>
                  <a:srgbClr val="FFFF00"/>
                </a:solidFill>
                <a:latin typeface="Palatino"/>
              </a:rPr>
              <a:t>D&amp;C 28:7</a:t>
            </a:r>
            <a:endParaRPr lang="en-US" i="1" dirty="0">
              <a:solidFill>
                <a:srgbClr val="FFFF00"/>
              </a:solidFill>
            </a:endParaRPr>
          </a:p>
        </p:txBody>
      </p:sp>
      <p:pic>
        <p:nvPicPr>
          <p:cNvPr id="5122" name="Picture 2" descr="Image result for one with g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516" y="695007"/>
            <a:ext cx="4242471" cy="2386391"/>
          </a:xfrm>
          <a:prstGeom prst="rect">
            <a:avLst/>
          </a:prstGeom>
          <a:noFill/>
          <a:extLst>
            <a:ext uri="{909E8E84-426E-40DD-AFC4-6F175D3DCCD1}">
              <a14:hiddenFill xmlns:a14="http://schemas.microsoft.com/office/drawing/2010/main">
                <a:solidFill>
                  <a:srgbClr val="FFFFFF"/>
                </a:solidFill>
              </a14:hiddenFill>
            </a:ext>
          </a:extLst>
        </p:spPr>
      </p:pic>
      <p:grpSp>
        <p:nvGrpSpPr>
          <p:cNvPr id="1102" name="Group 1101"/>
          <p:cNvGrpSpPr/>
          <p:nvPr/>
        </p:nvGrpSpPr>
        <p:grpSpPr>
          <a:xfrm>
            <a:off x="1124487" y="3100146"/>
            <a:ext cx="2352809" cy="3366899"/>
            <a:chOff x="1124487" y="3100146"/>
            <a:chExt cx="2352809" cy="3366899"/>
          </a:xfrm>
        </p:grpSpPr>
        <p:pic>
          <p:nvPicPr>
            <p:cNvPr id="5124" name="Picture 4" descr="Image result for peter the Apostle"/>
            <p:cNvPicPr>
              <a:picLocks noChangeAspect="1" noChangeArrowheads="1"/>
            </p:cNvPicPr>
            <p:nvPr/>
          </p:nvPicPr>
          <p:blipFill rotWithShape="1">
            <a:blip r:embed="rId3">
              <a:extLst>
                <a:ext uri="{28A0092B-C50C-407E-A947-70E740481C1C}">
                  <a14:useLocalDpi xmlns:a14="http://schemas.microsoft.com/office/drawing/2010/main" val="0"/>
                </a:ext>
              </a:extLst>
            </a:blip>
            <a:srcRect r="1906" b="4319"/>
            <a:stretch/>
          </p:blipFill>
          <p:spPr bwMode="auto">
            <a:xfrm>
              <a:off x="1124487" y="3100146"/>
              <a:ext cx="2352809" cy="3197623"/>
            </a:xfrm>
            <a:prstGeom prst="rect">
              <a:avLst/>
            </a:prstGeom>
            <a:noFill/>
            <a:extLst>
              <a:ext uri="{909E8E84-426E-40DD-AFC4-6F175D3DCCD1}">
                <a14:hiddenFill xmlns:a14="http://schemas.microsoft.com/office/drawing/2010/main">
                  <a:solidFill>
                    <a:srgbClr val="FFFFFF"/>
                  </a:solidFill>
                </a14:hiddenFill>
              </a:ext>
            </a:extLst>
          </p:spPr>
        </p:pic>
        <p:sp>
          <p:nvSpPr>
            <p:cNvPr id="1101" name="TextBox 1100"/>
            <p:cNvSpPr txBox="1"/>
            <p:nvPr/>
          </p:nvSpPr>
          <p:spPr>
            <a:xfrm>
              <a:off x="1124487" y="6251601"/>
              <a:ext cx="1275009" cy="215444"/>
            </a:xfrm>
            <a:prstGeom prst="rect">
              <a:avLst/>
            </a:prstGeom>
            <a:noFill/>
          </p:spPr>
          <p:txBody>
            <a:bodyPr wrap="square" rtlCol="0">
              <a:spAutoFit/>
            </a:bodyPr>
            <a:lstStyle/>
            <a:p>
              <a:r>
                <a:rPr lang="en-US" sz="800" dirty="0">
                  <a:solidFill>
                    <a:schemeClr val="bg1"/>
                  </a:solidFill>
                </a:rPr>
                <a:t>Otto Bache</a:t>
              </a:r>
            </a:p>
          </p:txBody>
        </p:sp>
      </p:grpSp>
      <p:pic>
        <p:nvPicPr>
          <p:cNvPr id="377" name="Picture 2" descr="Image result for Elder John K. Carma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4011" y="251252"/>
            <a:ext cx="965333" cy="129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45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nodeType="clickEffect">
                                  <p:stCondLst>
                                    <p:cond delay="0"/>
                                  </p:stCondLst>
                                  <p:childTnLst>
                                    <p:set>
                                      <p:cBhvr>
                                        <p:cTn id="24" dur="1" fill="hold">
                                          <p:stCondLst>
                                            <p:cond delay="0"/>
                                          </p:stCondLst>
                                        </p:cTn>
                                        <p:tgtEl>
                                          <p:spTgt spid="352"/>
                                        </p:tgtEl>
                                        <p:attrNameLst>
                                          <p:attrName>style.visibility</p:attrName>
                                        </p:attrNameLst>
                                      </p:cBhvr>
                                      <p:to>
                                        <p:strVal val="visible"/>
                                      </p:to>
                                    </p:set>
                                    <p:animEffect transition="in" filter="barn(outVertical)">
                                      <p:cBhvr>
                                        <p:cTn id="25" dur="500"/>
                                        <p:tgtEl>
                                          <p:spTgt spid="35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00"/>
                                        </p:tgtEl>
                                        <p:attrNameLst>
                                          <p:attrName>style.visibility</p:attrName>
                                        </p:attrNameLst>
                                      </p:cBhvr>
                                      <p:to>
                                        <p:strVal val="visible"/>
                                      </p:to>
                                    </p:set>
                                    <p:animEffect transition="in" filter="fade">
                                      <p:cBhvr>
                                        <p:cTn id="30" dur="1000"/>
                                        <p:tgtEl>
                                          <p:spTgt spid="1100"/>
                                        </p:tgtEl>
                                      </p:cBhvr>
                                    </p:animEffect>
                                    <p:anim calcmode="lin" valueType="num">
                                      <p:cBhvr>
                                        <p:cTn id="31" dur="1000" fill="hold"/>
                                        <p:tgtEl>
                                          <p:spTgt spid="1100"/>
                                        </p:tgtEl>
                                        <p:attrNameLst>
                                          <p:attrName>ppt_x</p:attrName>
                                        </p:attrNameLst>
                                      </p:cBhvr>
                                      <p:tavLst>
                                        <p:tav tm="0">
                                          <p:val>
                                            <p:strVal val="#ppt_x"/>
                                          </p:val>
                                        </p:tav>
                                        <p:tav tm="100000">
                                          <p:val>
                                            <p:strVal val="#ppt_x"/>
                                          </p:val>
                                        </p:tav>
                                      </p:tavLst>
                                    </p:anim>
                                    <p:anim calcmode="lin" valueType="num">
                                      <p:cBhvr>
                                        <p:cTn id="32" dur="1000" fill="hold"/>
                                        <p:tgtEl>
                                          <p:spTgt spid="1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 grpId="0"/>
      <p:bldP spid="1090" grpId="0"/>
      <p:bldP spid="1099" grpId="0"/>
      <p:bldP spid="1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Box 280"/>
          <p:cNvSpPr txBox="1"/>
          <p:nvPr/>
        </p:nvSpPr>
        <p:spPr>
          <a:xfrm>
            <a:off x="61757" y="6496266"/>
            <a:ext cx="5410200" cy="338554"/>
          </a:xfrm>
          <a:prstGeom prst="rect">
            <a:avLst/>
          </a:prstGeom>
          <a:noFill/>
        </p:spPr>
        <p:txBody>
          <a:bodyPr wrap="square" rtlCol="0">
            <a:spAutoFit/>
          </a:bodyPr>
          <a:lstStyle/>
          <a:p>
            <a:r>
              <a:rPr lang="en-US" sz="1600" dirty="0">
                <a:solidFill>
                  <a:schemeClr val="bg1"/>
                </a:solidFill>
              </a:rPr>
              <a:t>Acts 11:19-26</a:t>
            </a:r>
          </a:p>
        </p:txBody>
      </p:sp>
      <p:sp>
        <p:nvSpPr>
          <p:cNvPr id="160" name="TextBox 159"/>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Disciples Scatter</a:t>
            </a:r>
          </a:p>
        </p:txBody>
      </p:sp>
      <p:sp>
        <p:nvSpPr>
          <p:cNvPr id="1099" name="Rectangle 1098"/>
          <p:cNvSpPr/>
          <p:nvPr/>
        </p:nvSpPr>
        <p:spPr>
          <a:xfrm>
            <a:off x="2456091" y="837596"/>
            <a:ext cx="7588864" cy="1200329"/>
          </a:xfrm>
          <a:prstGeom prst="rect">
            <a:avLst/>
          </a:prstGeom>
        </p:spPr>
        <p:txBody>
          <a:bodyPr wrap="square">
            <a:spAutoFit/>
          </a:bodyPr>
          <a:lstStyle/>
          <a:p>
            <a:r>
              <a:rPr lang="en-US" sz="2400" dirty="0">
                <a:solidFill>
                  <a:schemeClr val="bg1"/>
                </a:solidFill>
              </a:rPr>
              <a:t>Because of persecution, several disciples were scattered throughout the region but faithfully preached the gospel of Jesus Christ wherever they went.</a:t>
            </a:r>
          </a:p>
        </p:txBody>
      </p:sp>
      <p:pic>
        <p:nvPicPr>
          <p:cNvPr id="4098" name="Picture 2" descr="Image result for antioch world map"/>
          <p:cNvPicPr>
            <a:picLocks noChangeAspect="1" noChangeArrowheads="1"/>
          </p:cNvPicPr>
          <p:nvPr/>
        </p:nvPicPr>
        <p:blipFill rotWithShape="1">
          <a:blip r:embed="rId2">
            <a:extLst>
              <a:ext uri="{28A0092B-C50C-407E-A947-70E740481C1C}">
                <a14:useLocalDpi xmlns:a14="http://schemas.microsoft.com/office/drawing/2010/main" val="0"/>
              </a:ext>
            </a:extLst>
          </a:blip>
          <a:srcRect l="79706" t="30473"/>
          <a:stretch/>
        </p:blipFill>
        <p:spPr bwMode="auto">
          <a:xfrm>
            <a:off x="4617753" y="2331598"/>
            <a:ext cx="3837543" cy="4187848"/>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5870082" y="4934471"/>
            <a:ext cx="225918" cy="866687"/>
            <a:chOff x="3729193" y="976912"/>
            <a:chExt cx="1003199" cy="3848561"/>
          </a:xfrm>
          <a:solidFill>
            <a:schemeClr val="tx1"/>
          </a:solidFill>
        </p:grpSpPr>
        <p:sp>
          <p:nvSpPr>
            <p:cNvPr id="30" name="Rounded Rectangle 29"/>
            <p:cNvSpPr/>
            <p:nvPr/>
          </p:nvSpPr>
          <p:spPr>
            <a:xfrm>
              <a:off x="3969136" y="1851513"/>
              <a:ext cx="473009" cy="180480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9769779">
              <a:off x="4468757" y="1811105"/>
              <a:ext cx="263635" cy="148801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1069183">
              <a:off x="3771165" y="3357495"/>
              <a:ext cx="310163" cy="146797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9815699">
              <a:off x="4320769" y="3360887"/>
              <a:ext cx="308310" cy="137069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774774" y="97691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7027031">
              <a:off x="3113315" y="2417911"/>
              <a:ext cx="1490836" cy="25907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490021" y="4501127"/>
            <a:ext cx="225918" cy="866687"/>
            <a:chOff x="3729193" y="976912"/>
            <a:chExt cx="1003199" cy="3848561"/>
          </a:xfrm>
          <a:solidFill>
            <a:schemeClr val="tx1"/>
          </a:solidFill>
        </p:grpSpPr>
        <p:sp>
          <p:nvSpPr>
            <p:cNvPr id="37" name="Rounded Rectangle 36"/>
            <p:cNvSpPr/>
            <p:nvPr/>
          </p:nvSpPr>
          <p:spPr>
            <a:xfrm>
              <a:off x="3969136" y="1851513"/>
              <a:ext cx="473009" cy="180480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9769779">
              <a:off x="4468757" y="1811105"/>
              <a:ext cx="263635" cy="148801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069183">
              <a:off x="3771165" y="3357495"/>
              <a:ext cx="310163" cy="146797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9815699">
              <a:off x="4320769" y="3360887"/>
              <a:ext cx="308310" cy="137069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774774" y="97691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7027031">
              <a:off x="3113315" y="2417911"/>
              <a:ext cx="1490836" cy="25907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6426526" y="5014133"/>
            <a:ext cx="225918" cy="866687"/>
            <a:chOff x="3729193" y="976912"/>
            <a:chExt cx="1003199" cy="3848561"/>
          </a:xfrm>
          <a:solidFill>
            <a:schemeClr val="tx1"/>
          </a:solidFill>
        </p:grpSpPr>
        <p:sp>
          <p:nvSpPr>
            <p:cNvPr id="44" name="Rounded Rectangle 43"/>
            <p:cNvSpPr/>
            <p:nvPr/>
          </p:nvSpPr>
          <p:spPr>
            <a:xfrm>
              <a:off x="3969136" y="1851513"/>
              <a:ext cx="473009" cy="180480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9769779">
              <a:off x="4468757" y="1811105"/>
              <a:ext cx="263635" cy="148801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1069183">
              <a:off x="3771165" y="3357495"/>
              <a:ext cx="310163" cy="146797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9815699">
              <a:off x="4320769" y="3360887"/>
              <a:ext cx="308310" cy="137069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774774" y="97691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7027031">
              <a:off x="3113315" y="2417911"/>
              <a:ext cx="1490836" cy="25907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6892301" y="4765928"/>
            <a:ext cx="225918" cy="866687"/>
            <a:chOff x="3729193" y="976912"/>
            <a:chExt cx="1003199" cy="3848561"/>
          </a:xfrm>
          <a:solidFill>
            <a:schemeClr val="tx1"/>
          </a:solidFill>
        </p:grpSpPr>
        <p:sp>
          <p:nvSpPr>
            <p:cNvPr id="51" name="Rounded Rectangle 50"/>
            <p:cNvSpPr/>
            <p:nvPr/>
          </p:nvSpPr>
          <p:spPr>
            <a:xfrm>
              <a:off x="3969136" y="1851513"/>
              <a:ext cx="473009" cy="180480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19769779">
              <a:off x="4468757" y="1811105"/>
              <a:ext cx="263635" cy="148801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069183">
              <a:off x="3771165" y="3357495"/>
              <a:ext cx="310163" cy="146797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9815699">
              <a:off x="4320769" y="3360887"/>
              <a:ext cx="308310" cy="137069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774774" y="97691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7027031">
              <a:off x="3113315" y="2417911"/>
              <a:ext cx="1490836" cy="25907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6240258" y="4044922"/>
            <a:ext cx="225918" cy="866687"/>
            <a:chOff x="3729193" y="976912"/>
            <a:chExt cx="1003199" cy="3848561"/>
          </a:xfrm>
          <a:solidFill>
            <a:schemeClr val="tx1"/>
          </a:solidFill>
        </p:grpSpPr>
        <p:sp>
          <p:nvSpPr>
            <p:cNvPr id="58" name="Rounded Rectangle 57"/>
            <p:cNvSpPr/>
            <p:nvPr/>
          </p:nvSpPr>
          <p:spPr>
            <a:xfrm>
              <a:off x="3969136" y="1851513"/>
              <a:ext cx="473009" cy="180480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19769779">
              <a:off x="4468757" y="1811105"/>
              <a:ext cx="263635" cy="148801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1069183">
              <a:off x="3771165" y="3357495"/>
              <a:ext cx="310163" cy="146797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9815699">
              <a:off x="4320769" y="3360887"/>
              <a:ext cx="308310" cy="1370698"/>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774774" y="976912"/>
              <a:ext cx="808212" cy="80828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7027031">
              <a:off x="3113315" y="2417911"/>
              <a:ext cx="1490836" cy="25907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41609" y="3421769"/>
            <a:ext cx="4116857" cy="1631216"/>
          </a:xfrm>
          <a:prstGeom prst="rect">
            <a:avLst/>
          </a:prstGeom>
        </p:spPr>
        <p:txBody>
          <a:bodyPr wrap="square">
            <a:spAutoFit/>
          </a:bodyPr>
          <a:lstStyle/>
          <a:p>
            <a:r>
              <a:rPr lang="en-US" sz="2000" i="1" dirty="0">
                <a:solidFill>
                  <a:srgbClr val="FFFF00"/>
                </a:solidFill>
                <a:latin typeface="Palatino"/>
              </a:rPr>
              <a:t> And it came to pass, that a whole year they assembled themselves with the church, and taught much people. And the disciples were called </a:t>
            </a:r>
            <a:r>
              <a:rPr lang="en-US" sz="2000" b="1" i="1" dirty="0">
                <a:solidFill>
                  <a:srgbClr val="FFFF00"/>
                </a:solidFill>
                <a:latin typeface="Palatino"/>
              </a:rPr>
              <a:t>Christians first in Antioch</a:t>
            </a:r>
            <a:r>
              <a:rPr lang="en-US" sz="2000" i="1" dirty="0">
                <a:solidFill>
                  <a:srgbClr val="FFFF00"/>
                </a:solidFill>
                <a:latin typeface="Palatino"/>
              </a:rPr>
              <a:t>.</a:t>
            </a:r>
            <a:endParaRPr lang="en-US" sz="2000" i="1" dirty="0">
              <a:solidFill>
                <a:srgbClr val="FFFF00"/>
              </a:solidFill>
            </a:endParaRPr>
          </a:p>
        </p:txBody>
      </p:sp>
    </p:spTree>
    <p:extLst>
      <p:ext uri="{BB962C8B-B14F-4D97-AF65-F5344CB8AC3E}">
        <p14:creationId xmlns:p14="http://schemas.microsoft.com/office/powerpoint/2010/main" val="370391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9"/>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0 0 L 0 0.25 E" pathEditMode="relative" ptsTypes="">
                                      <p:cBhvr>
                                        <p:cTn id="8" dur="2000" fill="hold"/>
                                        <p:tgtEl>
                                          <p:spTgt spid="57"/>
                                        </p:tgtEl>
                                        <p:attrNameLst>
                                          <p:attrName>ppt_x</p:attrName>
                                          <p:attrName>ppt_y</p:attrName>
                                        </p:attrNameLst>
                                      </p:cBhvr>
                                    </p:animMotion>
                                  </p:childTnLst>
                                </p:cTn>
                              </p:par>
                              <p:par>
                                <p:cTn id="9" presetID="42" presetClass="path" presetSubtype="0" accel="50000" decel="50000" fill="hold" nodeType="withEffect">
                                  <p:stCondLst>
                                    <p:cond delay="0"/>
                                  </p:stCondLst>
                                  <p:childTnLst>
                                    <p:animMotion origin="layout" path="M 1.875E-6 -2.96296E-6 L 0.0526 -0.2044 " pathEditMode="relative" rAng="0" ptsTypes="AA">
                                      <p:cBhvr>
                                        <p:cTn id="10" dur="2000" fill="hold"/>
                                        <p:tgtEl>
                                          <p:spTgt spid="43"/>
                                        </p:tgtEl>
                                        <p:attrNameLst>
                                          <p:attrName>ppt_x</p:attrName>
                                          <p:attrName>ppt_y</p:attrName>
                                        </p:attrNameLst>
                                      </p:cBhvr>
                                      <p:rCtr x="2630" y="-10231"/>
                                    </p:animMotion>
                                  </p:childTnLst>
                                </p:cTn>
                              </p:par>
                              <p:par>
                                <p:cTn id="11" presetID="42" presetClass="path" presetSubtype="0" accel="50000" decel="50000" fill="hold" nodeType="withEffect">
                                  <p:stCondLst>
                                    <p:cond delay="0"/>
                                  </p:stCondLst>
                                  <p:childTnLst>
                                    <p:animMotion origin="layout" path="M 6.25E-7 -1.85185E-6 L 0.03607 -0.25926 " pathEditMode="relative" rAng="0" ptsTypes="AA">
                                      <p:cBhvr>
                                        <p:cTn id="12" dur="2000" fill="hold"/>
                                        <p:tgtEl>
                                          <p:spTgt spid="50"/>
                                        </p:tgtEl>
                                        <p:attrNameLst>
                                          <p:attrName>ppt_x</p:attrName>
                                          <p:attrName>ppt_y</p:attrName>
                                        </p:attrNameLst>
                                      </p:cBhvr>
                                      <p:rCtr x="1797" y="-12963"/>
                                    </p:animMotion>
                                  </p:childTnLst>
                                </p:cTn>
                              </p:par>
                              <p:par>
                                <p:cTn id="13" presetID="42" presetClass="path" presetSubtype="0" accel="50000" decel="50000" fill="hold" nodeType="withEffect">
                                  <p:stCondLst>
                                    <p:cond delay="0"/>
                                  </p:stCondLst>
                                  <p:childTnLst>
                                    <p:animMotion origin="layout" path="M 2.29167E-6 -4.44444E-6 L -0.19154 -0.25416 " pathEditMode="relative" rAng="0" ptsTypes="AA">
                                      <p:cBhvr>
                                        <p:cTn id="14" dur="2000" fill="hold"/>
                                        <p:tgtEl>
                                          <p:spTgt spid="36"/>
                                        </p:tgtEl>
                                        <p:attrNameLst>
                                          <p:attrName>ppt_x</p:attrName>
                                          <p:attrName>ppt_y</p:attrName>
                                        </p:attrNameLst>
                                      </p:cBhvr>
                                      <p:rCtr x="-9583" y="-12708"/>
                                    </p:animMotion>
                                  </p:childTnLst>
                                </p:cTn>
                              </p:par>
                              <p:par>
                                <p:cTn id="15" presetID="42" presetClass="path" presetSubtype="0" accel="50000" decel="50000" fill="hold" nodeType="withEffect">
                                  <p:stCondLst>
                                    <p:cond delay="0"/>
                                  </p:stCondLst>
                                  <p:childTnLst>
                                    <p:animMotion origin="layout" path="M 4.79167E-6 1.11111E-6 L -0.08308 -0.19097 " pathEditMode="relative" rAng="0" ptsTypes="AA">
                                      <p:cBhvr>
                                        <p:cTn id="16" dur="2000" fill="hold"/>
                                        <p:tgtEl>
                                          <p:spTgt spid="29"/>
                                        </p:tgtEl>
                                        <p:attrNameLst>
                                          <p:attrName>ppt_x</p:attrName>
                                          <p:attrName>ppt_y</p:attrName>
                                        </p:attrNameLst>
                                      </p:cBhvr>
                                      <p:rCtr x="-4154" y="-956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9"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Box 280"/>
          <p:cNvSpPr txBox="1"/>
          <p:nvPr/>
        </p:nvSpPr>
        <p:spPr>
          <a:xfrm>
            <a:off x="61757" y="6496266"/>
            <a:ext cx="5410200" cy="338554"/>
          </a:xfrm>
          <a:prstGeom prst="rect">
            <a:avLst/>
          </a:prstGeom>
          <a:noFill/>
        </p:spPr>
        <p:txBody>
          <a:bodyPr wrap="square" rtlCol="0">
            <a:spAutoFit/>
          </a:bodyPr>
          <a:lstStyle/>
          <a:p>
            <a:r>
              <a:rPr lang="en-US" sz="1600" dirty="0">
                <a:solidFill>
                  <a:schemeClr val="bg1"/>
                </a:solidFill>
              </a:rPr>
              <a:t>Acts 11:19-26</a:t>
            </a:r>
          </a:p>
        </p:txBody>
      </p:sp>
      <p:sp>
        <p:nvSpPr>
          <p:cNvPr id="160" name="TextBox 159"/>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Christians In The Land of Zarahemla</a:t>
            </a:r>
          </a:p>
        </p:txBody>
      </p:sp>
      <p:sp>
        <p:nvSpPr>
          <p:cNvPr id="347" name="TextBox 346"/>
          <p:cNvSpPr txBox="1"/>
          <p:nvPr/>
        </p:nvSpPr>
        <p:spPr>
          <a:xfrm>
            <a:off x="6829632" y="6521004"/>
            <a:ext cx="5410200" cy="338554"/>
          </a:xfrm>
          <a:prstGeom prst="rect">
            <a:avLst/>
          </a:prstGeom>
          <a:noFill/>
        </p:spPr>
        <p:txBody>
          <a:bodyPr wrap="square" rtlCol="0">
            <a:spAutoFit/>
          </a:bodyPr>
          <a:lstStyle/>
          <a:p>
            <a:pPr algn="r"/>
            <a:r>
              <a:rPr lang="en-US" sz="1600" dirty="0">
                <a:solidFill>
                  <a:schemeClr val="bg1"/>
                </a:solidFill>
              </a:rPr>
              <a:t>(9)</a:t>
            </a:r>
          </a:p>
        </p:txBody>
      </p:sp>
      <p:sp>
        <p:nvSpPr>
          <p:cNvPr id="1099" name="Rectangle 1098"/>
          <p:cNvSpPr/>
          <p:nvPr/>
        </p:nvSpPr>
        <p:spPr>
          <a:xfrm>
            <a:off x="3819444" y="1072113"/>
            <a:ext cx="7588864" cy="1200329"/>
          </a:xfrm>
          <a:prstGeom prst="rect">
            <a:avLst/>
          </a:prstGeom>
        </p:spPr>
        <p:txBody>
          <a:bodyPr wrap="square">
            <a:spAutoFit/>
          </a:bodyPr>
          <a:lstStyle/>
          <a:p>
            <a:r>
              <a:rPr lang="en-US" sz="2400" dirty="0">
                <a:solidFill>
                  <a:schemeClr val="bg1"/>
                </a:solidFill>
              </a:rPr>
              <a:t>It is interesting to note that as early as 73 B.C., all Nephites who belonged to the church of Jesus Christ in the land of Zarahemla were known as Christians.</a:t>
            </a:r>
          </a:p>
        </p:txBody>
      </p:sp>
      <p:sp>
        <p:nvSpPr>
          <p:cNvPr id="4" name="Freeform 3"/>
          <p:cNvSpPr/>
          <p:nvPr/>
        </p:nvSpPr>
        <p:spPr>
          <a:xfrm>
            <a:off x="-25758" y="-39668"/>
            <a:ext cx="2838867" cy="6170012"/>
          </a:xfrm>
          <a:custGeom>
            <a:avLst/>
            <a:gdLst>
              <a:gd name="connsiteX0" fmla="*/ 1313645 w 2838867"/>
              <a:gd name="connsiteY0" fmla="*/ 39668 h 6170012"/>
              <a:gd name="connsiteX1" fmla="*/ 1313645 w 2838867"/>
              <a:gd name="connsiteY1" fmla="*/ 39668 h 6170012"/>
              <a:gd name="connsiteX2" fmla="*/ 2047741 w 2838867"/>
              <a:gd name="connsiteY2" fmla="*/ 1469223 h 6170012"/>
              <a:gd name="connsiteX3" fmla="*/ 2060620 w 2838867"/>
              <a:gd name="connsiteY3" fmla="*/ 1520738 h 6170012"/>
              <a:gd name="connsiteX4" fmla="*/ 2099257 w 2838867"/>
              <a:gd name="connsiteY4" fmla="*/ 1688164 h 6170012"/>
              <a:gd name="connsiteX5" fmla="*/ 2137893 w 2838867"/>
              <a:gd name="connsiteY5" fmla="*/ 1778316 h 6170012"/>
              <a:gd name="connsiteX6" fmla="*/ 2189409 w 2838867"/>
              <a:gd name="connsiteY6" fmla="*/ 1907105 h 6170012"/>
              <a:gd name="connsiteX7" fmla="*/ 2215166 w 2838867"/>
              <a:gd name="connsiteY7" fmla="*/ 1945741 h 6170012"/>
              <a:gd name="connsiteX8" fmla="*/ 2240924 w 2838867"/>
              <a:gd name="connsiteY8" fmla="*/ 2035893 h 6170012"/>
              <a:gd name="connsiteX9" fmla="*/ 2266682 w 2838867"/>
              <a:gd name="connsiteY9" fmla="*/ 2074530 h 6170012"/>
              <a:gd name="connsiteX10" fmla="*/ 2395471 w 2838867"/>
              <a:gd name="connsiteY10" fmla="*/ 2229076 h 6170012"/>
              <a:gd name="connsiteX11" fmla="*/ 2498502 w 2838867"/>
              <a:gd name="connsiteY11" fmla="*/ 2357865 h 6170012"/>
              <a:gd name="connsiteX12" fmla="*/ 2537138 w 2838867"/>
              <a:gd name="connsiteY12" fmla="*/ 2383623 h 6170012"/>
              <a:gd name="connsiteX13" fmla="*/ 2562896 w 2838867"/>
              <a:gd name="connsiteY13" fmla="*/ 2448017 h 6170012"/>
              <a:gd name="connsiteX14" fmla="*/ 2640169 w 2838867"/>
              <a:gd name="connsiteY14" fmla="*/ 2538169 h 6170012"/>
              <a:gd name="connsiteX15" fmla="*/ 2665927 w 2838867"/>
              <a:gd name="connsiteY15" fmla="*/ 2589685 h 6170012"/>
              <a:gd name="connsiteX16" fmla="*/ 2730321 w 2838867"/>
              <a:gd name="connsiteY16" fmla="*/ 2666958 h 6170012"/>
              <a:gd name="connsiteX17" fmla="*/ 2768958 w 2838867"/>
              <a:gd name="connsiteY17" fmla="*/ 2744231 h 6170012"/>
              <a:gd name="connsiteX18" fmla="*/ 2781837 w 2838867"/>
              <a:gd name="connsiteY18" fmla="*/ 2782868 h 6170012"/>
              <a:gd name="connsiteX19" fmla="*/ 2794716 w 2838867"/>
              <a:gd name="connsiteY19" fmla="*/ 2847262 h 6170012"/>
              <a:gd name="connsiteX20" fmla="*/ 2820473 w 2838867"/>
              <a:gd name="connsiteY20" fmla="*/ 2898778 h 6170012"/>
              <a:gd name="connsiteX21" fmla="*/ 2820473 w 2838867"/>
              <a:gd name="connsiteY21" fmla="*/ 3375296 h 6170012"/>
              <a:gd name="connsiteX22" fmla="*/ 2794716 w 2838867"/>
              <a:gd name="connsiteY22" fmla="*/ 3426812 h 6170012"/>
              <a:gd name="connsiteX23" fmla="*/ 2781837 w 2838867"/>
              <a:gd name="connsiteY23" fmla="*/ 3465448 h 6170012"/>
              <a:gd name="connsiteX24" fmla="*/ 2768958 w 2838867"/>
              <a:gd name="connsiteY24" fmla="*/ 3516964 h 6170012"/>
              <a:gd name="connsiteX25" fmla="*/ 2717443 w 2838867"/>
              <a:gd name="connsiteY25" fmla="*/ 3619995 h 6170012"/>
              <a:gd name="connsiteX26" fmla="*/ 2665927 w 2838867"/>
              <a:gd name="connsiteY26" fmla="*/ 3813178 h 6170012"/>
              <a:gd name="connsiteX27" fmla="*/ 2640169 w 2838867"/>
              <a:gd name="connsiteY27" fmla="*/ 3903330 h 6170012"/>
              <a:gd name="connsiteX28" fmla="*/ 2627290 w 2838867"/>
              <a:gd name="connsiteY28" fmla="*/ 3954845 h 6170012"/>
              <a:gd name="connsiteX29" fmla="*/ 2601533 w 2838867"/>
              <a:gd name="connsiteY29" fmla="*/ 4160907 h 6170012"/>
              <a:gd name="connsiteX30" fmla="*/ 2575775 w 2838867"/>
              <a:gd name="connsiteY30" fmla="*/ 4276817 h 6170012"/>
              <a:gd name="connsiteX31" fmla="*/ 2550017 w 2838867"/>
              <a:gd name="connsiteY31" fmla="*/ 4482879 h 6170012"/>
              <a:gd name="connsiteX32" fmla="*/ 2537138 w 2838867"/>
              <a:gd name="connsiteY32" fmla="*/ 4598789 h 6170012"/>
              <a:gd name="connsiteX33" fmla="*/ 2498502 w 2838867"/>
              <a:gd name="connsiteY33" fmla="*/ 4740457 h 6170012"/>
              <a:gd name="connsiteX34" fmla="*/ 2485623 w 2838867"/>
              <a:gd name="connsiteY34" fmla="*/ 4791972 h 6170012"/>
              <a:gd name="connsiteX35" fmla="*/ 2472744 w 2838867"/>
              <a:gd name="connsiteY35" fmla="*/ 4907882 h 6170012"/>
              <a:gd name="connsiteX36" fmla="*/ 2446986 w 2838867"/>
              <a:gd name="connsiteY36" fmla="*/ 4985155 h 6170012"/>
              <a:gd name="connsiteX37" fmla="*/ 2434107 w 2838867"/>
              <a:gd name="connsiteY37" fmla="*/ 5126823 h 6170012"/>
              <a:gd name="connsiteX38" fmla="*/ 2408350 w 2838867"/>
              <a:gd name="connsiteY38" fmla="*/ 5216975 h 6170012"/>
              <a:gd name="connsiteX39" fmla="*/ 2382592 w 2838867"/>
              <a:gd name="connsiteY39" fmla="*/ 5397279 h 6170012"/>
              <a:gd name="connsiteX40" fmla="*/ 2369713 w 2838867"/>
              <a:gd name="connsiteY40" fmla="*/ 5500310 h 6170012"/>
              <a:gd name="connsiteX41" fmla="*/ 2343955 w 2838867"/>
              <a:gd name="connsiteY41" fmla="*/ 5538947 h 6170012"/>
              <a:gd name="connsiteX42" fmla="*/ 2318197 w 2838867"/>
              <a:gd name="connsiteY42" fmla="*/ 5616220 h 6170012"/>
              <a:gd name="connsiteX43" fmla="*/ 2279561 w 2838867"/>
              <a:gd name="connsiteY43" fmla="*/ 5641978 h 6170012"/>
              <a:gd name="connsiteX44" fmla="*/ 2163651 w 2838867"/>
              <a:gd name="connsiteY44" fmla="*/ 5732130 h 6170012"/>
              <a:gd name="connsiteX45" fmla="*/ 2099257 w 2838867"/>
              <a:gd name="connsiteY45" fmla="*/ 5745009 h 6170012"/>
              <a:gd name="connsiteX46" fmla="*/ 1970468 w 2838867"/>
              <a:gd name="connsiteY46" fmla="*/ 5809403 h 6170012"/>
              <a:gd name="connsiteX47" fmla="*/ 1828800 w 2838867"/>
              <a:gd name="connsiteY47" fmla="*/ 5848040 h 6170012"/>
              <a:gd name="connsiteX48" fmla="*/ 1738648 w 2838867"/>
              <a:gd name="connsiteY48" fmla="*/ 5860919 h 6170012"/>
              <a:gd name="connsiteX49" fmla="*/ 1674254 w 2838867"/>
              <a:gd name="connsiteY49" fmla="*/ 5886676 h 6170012"/>
              <a:gd name="connsiteX50" fmla="*/ 1545465 w 2838867"/>
              <a:gd name="connsiteY50" fmla="*/ 5912434 h 6170012"/>
              <a:gd name="connsiteX51" fmla="*/ 1506828 w 2838867"/>
              <a:gd name="connsiteY51" fmla="*/ 5938192 h 6170012"/>
              <a:gd name="connsiteX52" fmla="*/ 1300766 w 2838867"/>
              <a:gd name="connsiteY52" fmla="*/ 5989707 h 6170012"/>
              <a:gd name="connsiteX53" fmla="*/ 1171978 w 2838867"/>
              <a:gd name="connsiteY53" fmla="*/ 6015465 h 6170012"/>
              <a:gd name="connsiteX54" fmla="*/ 1017431 w 2838867"/>
              <a:gd name="connsiteY54" fmla="*/ 6041223 h 6170012"/>
              <a:gd name="connsiteX55" fmla="*/ 875764 w 2838867"/>
              <a:gd name="connsiteY55" fmla="*/ 6079860 h 6170012"/>
              <a:gd name="connsiteX56" fmla="*/ 837127 w 2838867"/>
              <a:gd name="connsiteY56" fmla="*/ 6092738 h 6170012"/>
              <a:gd name="connsiteX57" fmla="*/ 618186 w 2838867"/>
              <a:gd name="connsiteY57" fmla="*/ 6118496 h 6170012"/>
              <a:gd name="connsiteX58" fmla="*/ 463640 w 2838867"/>
              <a:gd name="connsiteY58" fmla="*/ 6144254 h 6170012"/>
              <a:gd name="connsiteX59" fmla="*/ 64395 w 2838867"/>
              <a:gd name="connsiteY59" fmla="*/ 6170012 h 6170012"/>
              <a:gd name="connsiteX60" fmla="*/ 51516 w 2838867"/>
              <a:gd name="connsiteY60" fmla="*/ 6131375 h 6170012"/>
              <a:gd name="connsiteX61" fmla="*/ 90152 w 2838867"/>
              <a:gd name="connsiteY61" fmla="*/ 6015465 h 6170012"/>
              <a:gd name="connsiteX62" fmla="*/ 103031 w 2838867"/>
              <a:gd name="connsiteY62" fmla="*/ 5925313 h 6170012"/>
              <a:gd name="connsiteX63" fmla="*/ 115910 w 2838867"/>
              <a:gd name="connsiteY63" fmla="*/ 5860919 h 6170012"/>
              <a:gd name="connsiteX64" fmla="*/ 128789 w 2838867"/>
              <a:gd name="connsiteY64" fmla="*/ 5757888 h 6170012"/>
              <a:gd name="connsiteX65" fmla="*/ 128789 w 2838867"/>
              <a:gd name="connsiteY65" fmla="*/ 5152581 h 6170012"/>
              <a:gd name="connsiteX66" fmla="*/ 90152 w 2838867"/>
              <a:gd name="connsiteY66" fmla="*/ 5088186 h 6170012"/>
              <a:gd name="connsiteX67" fmla="*/ 51516 w 2838867"/>
              <a:gd name="connsiteY67" fmla="*/ 4946519 h 6170012"/>
              <a:gd name="connsiteX68" fmla="*/ 38637 w 2838867"/>
              <a:gd name="connsiteY68" fmla="*/ 4907882 h 6170012"/>
              <a:gd name="connsiteX69" fmla="*/ 25758 w 2838867"/>
              <a:gd name="connsiteY69" fmla="*/ 4753336 h 6170012"/>
              <a:gd name="connsiteX70" fmla="*/ 12879 w 2838867"/>
              <a:gd name="connsiteY70" fmla="*/ 4637426 h 6170012"/>
              <a:gd name="connsiteX71" fmla="*/ 0 w 2838867"/>
              <a:gd name="connsiteY71" fmla="*/ 4186665 h 6170012"/>
              <a:gd name="connsiteX72" fmla="*/ 12879 w 2838867"/>
              <a:gd name="connsiteY72" fmla="*/ 3053324 h 6170012"/>
              <a:gd name="connsiteX73" fmla="*/ 38637 w 2838867"/>
              <a:gd name="connsiteY73" fmla="*/ 2409381 h 6170012"/>
              <a:gd name="connsiteX74" fmla="*/ 51516 w 2838867"/>
              <a:gd name="connsiteY74" fmla="*/ 142699 h 6170012"/>
              <a:gd name="connsiteX75" fmla="*/ 64395 w 2838867"/>
              <a:gd name="connsiteY75" fmla="*/ 13910 h 6170012"/>
              <a:gd name="connsiteX76" fmla="*/ 450761 w 2838867"/>
              <a:gd name="connsiteY76" fmla="*/ 26789 h 6170012"/>
              <a:gd name="connsiteX77" fmla="*/ 656823 w 2838867"/>
              <a:gd name="connsiteY77" fmla="*/ 52547 h 6170012"/>
              <a:gd name="connsiteX78" fmla="*/ 746975 w 2838867"/>
              <a:gd name="connsiteY78" fmla="*/ 65426 h 6170012"/>
              <a:gd name="connsiteX79" fmla="*/ 1313645 w 2838867"/>
              <a:gd name="connsiteY79" fmla="*/ 39668 h 6170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38867" h="6170012">
                <a:moveTo>
                  <a:pt x="1313645" y="39668"/>
                </a:moveTo>
                <a:lnTo>
                  <a:pt x="1313645" y="39668"/>
                </a:lnTo>
                <a:cubicBezTo>
                  <a:pt x="1558344" y="516186"/>
                  <a:pt x="1806518" y="990936"/>
                  <a:pt x="2047741" y="1469223"/>
                </a:cubicBezTo>
                <a:cubicBezTo>
                  <a:pt x="2055712" y="1485027"/>
                  <a:pt x="2056640" y="1503491"/>
                  <a:pt x="2060620" y="1520738"/>
                </a:cubicBezTo>
                <a:cubicBezTo>
                  <a:pt x="2065982" y="1543972"/>
                  <a:pt x="2087617" y="1647424"/>
                  <a:pt x="2099257" y="1688164"/>
                </a:cubicBezTo>
                <a:cubicBezTo>
                  <a:pt x="2119985" y="1760713"/>
                  <a:pt x="2103548" y="1692455"/>
                  <a:pt x="2137893" y="1778316"/>
                </a:cubicBezTo>
                <a:cubicBezTo>
                  <a:pt x="2173076" y="1866273"/>
                  <a:pt x="2149137" y="1836629"/>
                  <a:pt x="2189409" y="1907105"/>
                </a:cubicBezTo>
                <a:cubicBezTo>
                  <a:pt x="2197088" y="1920544"/>
                  <a:pt x="2208244" y="1931897"/>
                  <a:pt x="2215166" y="1945741"/>
                </a:cubicBezTo>
                <a:cubicBezTo>
                  <a:pt x="2240231" y="1995871"/>
                  <a:pt x="2216163" y="1978117"/>
                  <a:pt x="2240924" y="2035893"/>
                </a:cubicBezTo>
                <a:cubicBezTo>
                  <a:pt x="2247021" y="2050120"/>
                  <a:pt x="2257578" y="2062012"/>
                  <a:pt x="2266682" y="2074530"/>
                </a:cubicBezTo>
                <a:cubicBezTo>
                  <a:pt x="2431119" y="2300631"/>
                  <a:pt x="2272534" y="2088577"/>
                  <a:pt x="2395471" y="2229076"/>
                </a:cubicBezTo>
                <a:cubicBezTo>
                  <a:pt x="2462550" y="2305738"/>
                  <a:pt x="2407360" y="2266723"/>
                  <a:pt x="2498502" y="2357865"/>
                </a:cubicBezTo>
                <a:cubicBezTo>
                  <a:pt x="2509447" y="2368810"/>
                  <a:pt x="2524259" y="2375037"/>
                  <a:pt x="2537138" y="2383623"/>
                </a:cubicBezTo>
                <a:cubicBezTo>
                  <a:pt x="2545724" y="2405088"/>
                  <a:pt x="2551669" y="2427808"/>
                  <a:pt x="2562896" y="2448017"/>
                </a:cubicBezTo>
                <a:cubicBezTo>
                  <a:pt x="2618060" y="2547312"/>
                  <a:pt x="2581604" y="2456177"/>
                  <a:pt x="2640169" y="2538169"/>
                </a:cubicBezTo>
                <a:cubicBezTo>
                  <a:pt x="2651328" y="2553792"/>
                  <a:pt x="2654768" y="2574062"/>
                  <a:pt x="2665927" y="2589685"/>
                </a:cubicBezTo>
                <a:cubicBezTo>
                  <a:pt x="2713398" y="2656145"/>
                  <a:pt x="2696255" y="2598824"/>
                  <a:pt x="2730321" y="2666958"/>
                </a:cubicBezTo>
                <a:cubicBezTo>
                  <a:pt x="2783637" y="2773590"/>
                  <a:pt x="2695146" y="2633516"/>
                  <a:pt x="2768958" y="2744231"/>
                </a:cubicBezTo>
                <a:cubicBezTo>
                  <a:pt x="2773251" y="2757110"/>
                  <a:pt x="2778544" y="2769698"/>
                  <a:pt x="2781837" y="2782868"/>
                </a:cubicBezTo>
                <a:cubicBezTo>
                  <a:pt x="2787146" y="2804104"/>
                  <a:pt x="2787794" y="2826496"/>
                  <a:pt x="2794716" y="2847262"/>
                </a:cubicBezTo>
                <a:cubicBezTo>
                  <a:pt x="2800787" y="2865476"/>
                  <a:pt x="2811887" y="2881606"/>
                  <a:pt x="2820473" y="2898778"/>
                </a:cubicBezTo>
                <a:cubicBezTo>
                  <a:pt x="2842571" y="3097658"/>
                  <a:pt x="2847313" y="3088998"/>
                  <a:pt x="2820473" y="3375296"/>
                </a:cubicBezTo>
                <a:cubicBezTo>
                  <a:pt x="2818681" y="3394411"/>
                  <a:pt x="2802279" y="3409166"/>
                  <a:pt x="2794716" y="3426812"/>
                </a:cubicBezTo>
                <a:cubicBezTo>
                  <a:pt x="2789368" y="3439290"/>
                  <a:pt x="2785566" y="3452395"/>
                  <a:pt x="2781837" y="3465448"/>
                </a:cubicBezTo>
                <a:cubicBezTo>
                  <a:pt x="2776974" y="3482467"/>
                  <a:pt x="2775931" y="3500695"/>
                  <a:pt x="2768958" y="3516964"/>
                </a:cubicBezTo>
                <a:cubicBezTo>
                  <a:pt x="2697967" y="3682607"/>
                  <a:pt x="2797354" y="3380262"/>
                  <a:pt x="2717443" y="3619995"/>
                </a:cubicBezTo>
                <a:cubicBezTo>
                  <a:pt x="2667707" y="3769202"/>
                  <a:pt x="2689944" y="3705101"/>
                  <a:pt x="2665927" y="3813178"/>
                </a:cubicBezTo>
                <a:cubicBezTo>
                  <a:pt x="2645798" y="3903758"/>
                  <a:pt x="2661681" y="3828040"/>
                  <a:pt x="2640169" y="3903330"/>
                </a:cubicBezTo>
                <a:cubicBezTo>
                  <a:pt x="2635306" y="3920349"/>
                  <a:pt x="2631583" y="3937673"/>
                  <a:pt x="2627290" y="3954845"/>
                </a:cubicBezTo>
                <a:cubicBezTo>
                  <a:pt x="2618704" y="4023532"/>
                  <a:pt x="2615109" y="4093029"/>
                  <a:pt x="2601533" y="4160907"/>
                </a:cubicBezTo>
                <a:cubicBezTo>
                  <a:pt x="2585183" y="4242658"/>
                  <a:pt x="2593963" y="4204066"/>
                  <a:pt x="2575775" y="4276817"/>
                </a:cubicBezTo>
                <a:cubicBezTo>
                  <a:pt x="2567189" y="4345504"/>
                  <a:pt x="2558265" y="4414150"/>
                  <a:pt x="2550017" y="4482879"/>
                </a:cubicBezTo>
                <a:cubicBezTo>
                  <a:pt x="2545385" y="4521477"/>
                  <a:pt x="2543894" y="4560506"/>
                  <a:pt x="2537138" y="4598789"/>
                </a:cubicBezTo>
                <a:cubicBezTo>
                  <a:pt x="2515948" y="4718868"/>
                  <a:pt x="2519562" y="4666749"/>
                  <a:pt x="2498502" y="4740457"/>
                </a:cubicBezTo>
                <a:cubicBezTo>
                  <a:pt x="2493639" y="4757476"/>
                  <a:pt x="2489916" y="4774800"/>
                  <a:pt x="2485623" y="4791972"/>
                </a:cubicBezTo>
                <a:cubicBezTo>
                  <a:pt x="2481330" y="4830609"/>
                  <a:pt x="2480368" y="4869762"/>
                  <a:pt x="2472744" y="4907882"/>
                </a:cubicBezTo>
                <a:cubicBezTo>
                  <a:pt x="2467419" y="4934506"/>
                  <a:pt x="2446986" y="4985155"/>
                  <a:pt x="2446986" y="4985155"/>
                </a:cubicBezTo>
                <a:cubicBezTo>
                  <a:pt x="2442693" y="5032378"/>
                  <a:pt x="2440374" y="5079822"/>
                  <a:pt x="2434107" y="5126823"/>
                </a:cubicBezTo>
                <a:cubicBezTo>
                  <a:pt x="2430514" y="5153769"/>
                  <a:pt x="2417177" y="5190491"/>
                  <a:pt x="2408350" y="5216975"/>
                </a:cubicBezTo>
                <a:cubicBezTo>
                  <a:pt x="2399764" y="5277076"/>
                  <a:pt x="2390122" y="5337036"/>
                  <a:pt x="2382592" y="5397279"/>
                </a:cubicBezTo>
                <a:cubicBezTo>
                  <a:pt x="2378299" y="5431623"/>
                  <a:pt x="2378820" y="5466919"/>
                  <a:pt x="2369713" y="5500310"/>
                </a:cubicBezTo>
                <a:cubicBezTo>
                  <a:pt x="2365640" y="5515243"/>
                  <a:pt x="2350242" y="5524802"/>
                  <a:pt x="2343955" y="5538947"/>
                </a:cubicBezTo>
                <a:cubicBezTo>
                  <a:pt x="2332928" y="5563758"/>
                  <a:pt x="2340788" y="5601159"/>
                  <a:pt x="2318197" y="5616220"/>
                </a:cubicBezTo>
                <a:cubicBezTo>
                  <a:pt x="2305318" y="5624806"/>
                  <a:pt x="2291313" y="5631905"/>
                  <a:pt x="2279561" y="5641978"/>
                </a:cubicBezTo>
                <a:cubicBezTo>
                  <a:pt x="2224888" y="5688841"/>
                  <a:pt x="2233878" y="5704039"/>
                  <a:pt x="2163651" y="5732130"/>
                </a:cubicBezTo>
                <a:cubicBezTo>
                  <a:pt x="2143327" y="5740260"/>
                  <a:pt x="2120722" y="5740716"/>
                  <a:pt x="2099257" y="5745009"/>
                </a:cubicBezTo>
                <a:cubicBezTo>
                  <a:pt x="2056327" y="5766474"/>
                  <a:pt x="2016002" y="5794225"/>
                  <a:pt x="1970468" y="5809403"/>
                </a:cubicBezTo>
                <a:cubicBezTo>
                  <a:pt x="1923313" y="5825121"/>
                  <a:pt x="1879637" y="5840777"/>
                  <a:pt x="1828800" y="5848040"/>
                </a:cubicBezTo>
                <a:lnTo>
                  <a:pt x="1738648" y="5860919"/>
                </a:lnTo>
                <a:cubicBezTo>
                  <a:pt x="1717183" y="5869505"/>
                  <a:pt x="1696592" y="5880719"/>
                  <a:pt x="1674254" y="5886676"/>
                </a:cubicBezTo>
                <a:cubicBezTo>
                  <a:pt x="1631952" y="5897956"/>
                  <a:pt x="1545465" y="5912434"/>
                  <a:pt x="1545465" y="5912434"/>
                </a:cubicBezTo>
                <a:cubicBezTo>
                  <a:pt x="1532586" y="5921020"/>
                  <a:pt x="1521116" y="5932239"/>
                  <a:pt x="1506828" y="5938192"/>
                </a:cubicBezTo>
                <a:cubicBezTo>
                  <a:pt x="1387823" y="5987778"/>
                  <a:pt x="1412079" y="5970064"/>
                  <a:pt x="1300766" y="5989707"/>
                </a:cubicBezTo>
                <a:cubicBezTo>
                  <a:pt x="1257653" y="5997315"/>
                  <a:pt x="1215162" y="6008268"/>
                  <a:pt x="1171978" y="6015465"/>
                </a:cubicBezTo>
                <a:lnTo>
                  <a:pt x="1017431" y="6041223"/>
                </a:lnTo>
                <a:cubicBezTo>
                  <a:pt x="901111" y="6087752"/>
                  <a:pt x="1007107" y="6050673"/>
                  <a:pt x="875764" y="6079860"/>
                </a:cubicBezTo>
                <a:cubicBezTo>
                  <a:pt x="862512" y="6082805"/>
                  <a:pt x="850439" y="6090076"/>
                  <a:pt x="837127" y="6092738"/>
                </a:cubicBezTo>
                <a:cubicBezTo>
                  <a:pt x="780181" y="6104127"/>
                  <a:pt x="669283" y="6113386"/>
                  <a:pt x="618186" y="6118496"/>
                </a:cubicBezTo>
                <a:cubicBezTo>
                  <a:pt x="560678" y="6129998"/>
                  <a:pt x="524634" y="6138445"/>
                  <a:pt x="463640" y="6144254"/>
                </a:cubicBezTo>
                <a:cubicBezTo>
                  <a:pt x="375988" y="6152602"/>
                  <a:pt x="142599" y="6165412"/>
                  <a:pt x="64395" y="6170012"/>
                </a:cubicBezTo>
                <a:cubicBezTo>
                  <a:pt x="60102" y="6157133"/>
                  <a:pt x="49284" y="6144766"/>
                  <a:pt x="51516" y="6131375"/>
                </a:cubicBezTo>
                <a:cubicBezTo>
                  <a:pt x="58211" y="6091203"/>
                  <a:pt x="90152" y="6015465"/>
                  <a:pt x="90152" y="6015465"/>
                </a:cubicBezTo>
                <a:cubicBezTo>
                  <a:pt x="94445" y="5985414"/>
                  <a:pt x="98040" y="5955256"/>
                  <a:pt x="103031" y="5925313"/>
                </a:cubicBezTo>
                <a:cubicBezTo>
                  <a:pt x="106630" y="5903721"/>
                  <a:pt x="112581" y="5882554"/>
                  <a:pt x="115910" y="5860919"/>
                </a:cubicBezTo>
                <a:cubicBezTo>
                  <a:pt x="121173" y="5826711"/>
                  <a:pt x="124496" y="5792232"/>
                  <a:pt x="128789" y="5757888"/>
                </a:cubicBezTo>
                <a:cubicBezTo>
                  <a:pt x="137847" y="5558606"/>
                  <a:pt x="155328" y="5351625"/>
                  <a:pt x="128789" y="5152581"/>
                </a:cubicBezTo>
                <a:cubicBezTo>
                  <a:pt x="125481" y="5127768"/>
                  <a:pt x="103031" y="5109651"/>
                  <a:pt x="90152" y="5088186"/>
                </a:cubicBezTo>
                <a:cubicBezTo>
                  <a:pt x="71949" y="4997170"/>
                  <a:pt x="84195" y="5044556"/>
                  <a:pt x="51516" y="4946519"/>
                </a:cubicBezTo>
                <a:lnTo>
                  <a:pt x="38637" y="4907882"/>
                </a:lnTo>
                <a:cubicBezTo>
                  <a:pt x="34344" y="4856367"/>
                  <a:pt x="30659" y="4804797"/>
                  <a:pt x="25758" y="4753336"/>
                </a:cubicBezTo>
                <a:cubicBezTo>
                  <a:pt x="22072" y="4714637"/>
                  <a:pt x="14644" y="4676260"/>
                  <a:pt x="12879" y="4637426"/>
                </a:cubicBezTo>
                <a:cubicBezTo>
                  <a:pt x="6053" y="4487266"/>
                  <a:pt x="4293" y="4336919"/>
                  <a:pt x="0" y="4186665"/>
                </a:cubicBezTo>
                <a:cubicBezTo>
                  <a:pt x="4293" y="3808885"/>
                  <a:pt x="7155" y="3431085"/>
                  <a:pt x="12879" y="3053324"/>
                </a:cubicBezTo>
                <a:cubicBezTo>
                  <a:pt x="21411" y="2490187"/>
                  <a:pt x="-4621" y="2668926"/>
                  <a:pt x="38637" y="2409381"/>
                </a:cubicBezTo>
                <a:cubicBezTo>
                  <a:pt x="42930" y="1653820"/>
                  <a:pt x="43392" y="898228"/>
                  <a:pt x="51516" y="142699"/>
                </a:cubicBezTo>
                <a:cubicBezTo>
                  <a:pt x="51980" y="99558"/>
                  <a:pt x="22962" y="25939"/>
                  <a:pt x="64395" y="13910"/>
                </a:cubicBezTo>
                <a:cubicBezTo>
                  <a:pt x="188145" y="-22018"/>
                  <a:pt x="321972" y="22496"/>
                  <a:pt x="450761" y="26789"/>
                </a:cubicBezTo>
                <a:cubicBezTo>
                  <a:pt x="578802" y="52398"/>
                  <a:pt x="456204" y="30256"/>
                  <a:pt x="656823" y="52547"/>
                </a:cubicBezTo>
                <a:cubicBezTo>
                  <a:pt x="686993" y="55899"/>
                  <a:pt x="716625" y="64819"/>
                  <a:pt x="746975" y="65426"/>
                </a:cubicBezTo>
                <a:cubicBezTo>
                  <a:pt x="931535" y="69117"/>
                  <a:pt x="1219200" y="43961"/>
                  <a:pt x="1313645" y="39668"/>
                </a:cubicBezTo>
                <a:close/>
              </a:path>
            </a:pathLst>
          </a:cu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1164469" y="4736489"/>
            <a:ext cx="225918" cy="866687"/>
            <a:chOff x="3729193" y="976912"/>
            <a:chExt cx="1003199" cy="3848561"/>
          </a:xfrm>
          <a:solidFill>
            <a:schemeClr val="bg1"/>
          </a:solidFill>
        </p:grpSpPr>
        <p:sp>
          <p:nvSpPr>
            <p:cNvPr id="30" name="Rounded Rectangle 29"/>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1947177" y="3097420"/>
            <a:ext cx="225918" cy="866687"/>
            <a:chOff x="3729193" y="976912"/>
            <a:chExt cx="1003199" cy="3848561"/>
          </a:xfrm>
          <a:solidFill>
            <a:schemeClr val="bg1"/>
          </a:solidFill>
        </p:grpSpPr>
        <p:sp>
          <p:nvSpPr>
            <p:cNvPr id="37" name="Rounded Rectangle 36"/>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709114" y="3640413"/>
            <a:ext cx="225918" cy="866687"/>
            <a:chOff x="3729193" y="976912"/>
            <a:chExt cx="1003199" cy="3848561"/>
          </a:xfrm>
          <a:solidFill>
            <a:schemeClr val="bg1"/>
          </a:solidFill>
        </p:grpSpPr>
        <p:sp>
          <p:nvSpPr>
            <p:cNvPr id="44" name="Rounded Rectangle 43"/>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1292677" y="2634226"/>
            <a:ext cx="225918" cy="866687"/>
            <a:chOff x="3729193" y="976912"/>
            <a:chExt cx="1003199" cy="3848561"/>
          </a:xfrm>
          <a:solidFill>
            <a:schemeClr val="bg1"/>
          </a:solidFill>
        </p:grpSpPr>
        <p:sp>
          <p:nvSpPr>
            <p:cNvPr id="51" name="Rounded Rectangle 50"/>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788009" y="4223484"/>
            <a:ext cx="225918" cy="866687"/>
            <a:chOff x="3729193" y="976912"/>
            <a:chExt cx="1003199" cy="3848561"/>
          </a:xfrm>
          <a:solidFill>
            <a:schemeClr val="bg1"/>
          </a:solidFill>
        </p:grpSpPr>
        <p:sp>
          <p:nvSpPr>
            <p:cNvPr id="58" name="Rounded Rectangle 57"/>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4933454" y="2458457"/>
            <a:ext cx="4634897" cy="1754326"/>
          </a:xfrm>
          <a:prstGeom prst="rect">
            <a:avLst/>
          </a:prstGeom>
        </p:spPr>
        <p:txBody>
          <a:bodyPr wrap="square">
            <a:spAutoFit/>
          </a:bodyPr>
          <a:lstStyle/>
          <a:p>
            <a:r>
              <a:rPr lang="en-US" i="1" dirty="0">
                <a:solidFill>
                  <a:srgbClr val="FFFF00"/>
                </a:solidFill>
                <a:latin typeface="Palatino"/>
              </a:rPr>
              <a:t> And those who did belong to the church were faithful; yea, all those who were true believers in Christ took upon them, gladly, the name of Christ, or Christians as they were called, because of their belief in Christ who should come. Alma 46:15</a:t>
            </a:r>
            <a:endParaRPr lang="en-US" i="1" dirty="0">
              <a:solidFill>
                <a:srgbClr val="FFFF00"/>
              </a:solidFill>
            </a:endParaRPr>
          </a:p>
        </p:txBody>
      </p:sp>
      <p:sp>
        <p:nvSpPr>
          <p:cNvPr id="6" name="Rectangle 5"/>
          <p:cNvSpPr/>
          <p:nvPr/>
        </p:nvSpPr>
        <p:spPr>
          <a:xfrm>
            <a:off x="3402097" y="4252451"/>
            <a:ext cx="8006211" cy="1569660"/>
          </a:xfrm>
          <a:prstGeom prst="rect">
            <a:avLst/>
          </a:prstGeom>
          <a:effectLst>
            <a:glow rad="228600">
              <a:schemeClr val="accent3">
                <a:satMod val="175000"/>
                <a:alpha val="40000"/>
              </a:schemeClr>
            </a:glow>
          </a:effectLst>
        </p:spPr>
        <p:txBody>
          <a:bodyPr wrap="square">
            <a:spAutoFit/>
          </a:bodyPr>
          <a:lstStyle/>
          <a:p>
            <a:r>
              <a:rPr lang="en-US" sz="2400" dirty="0">
                <a:solidFill>
                  <a:schemeClr val="bg1"/>
                </a:solidFill>
              </a:rPr>
              <a:t>In fact, the name of Jesus Christ had been revealed to Jacob and Nephi some five hundred years before his birth, thus leaving the Nephites, at least, in little doubt as to the identity of the Messiah who should save them from their sins. </a:t>
            </a:r>
          </a:p>
        </p:txBody>
      </p:sp>
      <p:sp>
        <p:nvSpPr>
          <p:cNvPr id="7" name="Rectangle 6"/>
          <p:cNvSpPr/>
          <p:nvPr/>
        </p:nvSpPr>
        <p:spPr>
          <a:xfrm>
            <a:off x="4449728" y="5623252"/>
            <a:ext cx="6096000" cy="954107"/>
          </a:xfrm>
          <a:prstGeom prst="rect">
            <a:avLst/>
          </a:prstGeom>
        </p:spPr>
        <p:txBody>
          <a:bodyPr>
            <a:spAutoFit/>
          </a:bodyPr>
          <a:lstStyle/>
          <a:p>
            <a:endParaRPr lang="en-US" sz="2800" dirty="0">
              <a:solidFill>
                <a:schemeClr val="bg1"/>
              </a:solidFill>
              <a:effectLst>
                <a:glow rad="139700">
                  <a:schemeClr val="accent6">
                    <a:satMod val="175000"/>
                    <a:alpha val="40000"/>
                  </a:schemeClr>
                </a:glow>
              </a:effectLst>
            </a:endParaRPr>
          </a:p>
          <a:p>
            <a:r>
              <a:rPr lang="en-US" sz="2800" dirty="0">
                <a:solidFill>
                  <a:schemeClr val="bg1"/>
                </a:solidFill>
                <a:effectLst>
                  <a:glow rad="139700">
                    <a:schemeClr val="accent6">
                      <a:satMod val="175000"/>
                      <a:alpha val="40000"/>
                    </a:schemeClr>
                  </a:glow>
                </a:effectLst>
              </a:rPr>
              <a:t>Read 2 Nephi 10:3 and 25:19</a:t>
            </a:r>
          </a:p>
        </p:txBody>
      </p:sp>
    </p:spTree>
    <p:extLst>
      <p:ext uri="{BB962C8B-B14F-4D97-AF65-F5344CB8AC3E}">
        <p14:creationId xmlns:p14="http://schemas.microsoft.com/office/powerpoint/2010/main" val="222850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9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9"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12192000" cy="68580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12192000"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#8 Arise and Awake</a:t>
            </a:r>
            <a:endParaRPr lang="en-US" i="1" dirty="0">
              <a:solidFill>
                <a:schemeClr val="bg1"/>
              </a:solidFill>
            </a:endParaRPr>
          </a:p>
          <a:p>
            <a:endParaRPr lang="en-US" dirty="0">
              <a:solidFill>
                <a:schemeClr val="bg1"/>
              </a:solidFill>
            </a:endParaRPr>
          </a:p>
          <a:p>
            <a:endParaRPr lang="en-US" i="1" dirty="0">
              <a:solidFill>
                <a:schemeClr val="bg1"/>
              </a:solidFill>
            </a:endParaRPr>
          </a:p>
          <a:p>
            <a:r>
              <a:rPr lang="en-US" i="1" dirty="0">
                <a:solidFill>
                  <a:schemeClr val="bg1"/>
                </a:solidFill>
              </a:rPr>
              <a:t>Video:</a:t>
            </a:r>
          </a:p>
          <a:p>
            <a:r>
              <a:rPr lang="en-US" i="1" dirty="0">
                <a:solidFill>
                  <a:schemeClr val="bg1"/>
                </a:solidFill>
              </a:rPr>
              <a:t>Peter’s Revelation to Take the Gospel to the Gentiles</a:t>
            </a:r>
          </a:p>
          <a:p>
            <a:r>
              <a:rPr lang="en-US" b="1" dirty="0">
                <a:solidFill>
                  <a:schemeClr val="bg1"/>
                </a:solidFill>
              </a:rPr>
              <a:t>Testing Revelation</a:t>
            </a:r>
            <a:r>
              <a:rPr lang="en-US" dirty="0">
                <a:solidFill>
                  <a:schemeClr val="bg1"/>
                </a:solidFill>
              </a:rPr>
              <a:t> (1:23)</a:t>
            </a:r>
            <a:r>
              <a:rPr lang="en-US" i="1" dirty="0">
                <a:solidFill>
                  <a:schemeClr val="bg1"/>
                </a:solidFill>
              </a:rPr>
              <a:t> </a:t>
            </a: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31</a:t>
            </a:r>
          </a:p>
          <a:p>
            <a:pPr marL="342900" indent="-342900">
              <a:buFontTx/>
              <a:buAutoNum type="arabicPeriod"/>
            </a:pPr>
            <a:r>
              <a:rPr lang="en-US" dirty="0">
                <a:solidFill>
                  <a:schemeClr val="bg1"/>
                </a:solidFill>
              </a:rPr>
              <a:t>Gospeldoctrine.com</a:t>
            </a:r>
          </a:p>
          <a:p>
            <a:pPr marL="342900" indent="-342900">
              <a:buFontTx/>
              <a:buAutoNum type="arabicPeriod"/>
            </a:pPr>
            <a:r>
              <a:rPr lang="en-US" dirty="0">
                <a:solidFill>
                  <a:schemeClr val="bg1"/>
                </a:solidFill>
              </a:rPr>
              <a:t>Adam Clarke Commentary</a:t>
            </a:r>
          </a:p>
          <a:p>
            <a:pPr marL="342900" indent="-342900">
              <a:buFontTx/>
              <a:buAutoNum type="arabicPeriod"/>
            </a:pPr>
            <a:r>
              <a:rPr lang="en-US" i="1" dirty="0">
                <a:solidFill>
                  <a:schemeClr val="bg1"/>
                </a:solidFill>
              </a:rPr>
              <a:t>Teachings of Presidents of the Church: Joseph Smith</a:t>
            </a:r>
            <a:r>
              <a:rPr lang="en-US" dirty="0">
                <a:solidFill>
                  <a:schemeClr val="bg1"/>
                </a:solidFill>
              </a:rPr>
              <a:t> (2007), 197–98.</a:t>
            </a:r>
          </a:p>
          <a:p>
            <a:pPr marL="342900" indent="-342900">
              <a:buFontTx/>
              <a:buAutoNum type="arabicPeriod"/>
            </a:pPr>
            <a:r>
              <a:rPr lang="en-US" dirty="0">
                <a:solidFill>
                  <a:schemeClr val="bg1"/>
                </a:solidFill>
              </a:rPr>
              <a:t>Elder L. Tom Perry [</a:t>
            </a:r>
            <a:r>
              <a:rPr lang="en-US" i="1" dirty="0">
                <a:solidFill>
                  <a:schemeClr val="bg1"/>
                </a:solidFill>
              </a:rPr>
              <a:t>Teachings: Joseph Smith,</a:t>
            </a:r>
            <a:r>
              <a:rPr lang="en-US" dirty="0">
                <a:solidFill>
                  <a:schemeClr val="bg1"/>
                </a:solidFill>
              </a:rPr>
              <a:t> 197]” (“We Believe All That God Has Revealed,”</a:t>
            </a:r>
            <a:r>
              <a:rPr lang="en-US" i="1" dirty="0">
                <a:solidFill>
                  <a:schemeClr val="bg1"/>
                </a:solidFill>
              </a:rPr>
              <a:t> Ensign</a:t>
            </a:r>
            <a:r>
              <a:rPr lang="en-US" dirty="0">
                <a:solidFill>
                  <a:schemeClr val="bg1"/>
                </a:solidFill>
              </a:rPr>
              <a:t> or </a:t>
            </a:r>
            <a:r>
              <a:rPr lang="en-US" i="1" dirty="0">
                <a:solidFill>
                  <a:schemeClr val="bg1"/>
                </a:solidFill>
              </a:rPr>
              <a:t>Liahona, </a:t>
            </a:r>
            <a:r>
              <a:rPr lang="en-US" dirty="0">
                <a:solidFill>
                  <a:schemeClr val="bg1"/>
                </a:solidFill>
              </a:rPr>
              <a:t>Nov. 2003, 85–86).</a:t>
            </a:r>
          </a:p>
          <a:p>
            <a:pPr marL="342900" indent="-342900">
              <a:buFontTx/>
              <a:buAutoNum type="arabicPeriod"/>
            </a:pPr>
            <a:r>
              <a:rPr lang="en-US" dirty="0">
                <a:solidFill>
                  <a:schemeClr val="bg1"/>
                </a:solidFill>
              </a:rPr>
              <a:t>Elder D. Todd </a:t>
            </a:r>
            <a:r>
              <a:rPr lang="en-US" dirty="0" err="1">
                <a:solidFill>
                  <a:schemeClr val="bg1"/>
                </a:solidFill>
              </a:rPr>
              <a:t>Christofferson</a:t>
            </a:r>
            <a:r>
              <a:rPr lang="en-US" dirty="0">
                <a:solidFill>
                  <a:schemeClr val="bg1"/>
                </a:solidFill>
              </a:rPr>
              <a:t> (“The Doctrine of Christ,”</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May 2012, 88).</a:t>
            </a:r>
          </a:p>
          <a:p>
            <a:pPr marL="342900" indent="-342900">
              <a:buFontTx/>
              <a:buAutoNum type="arabicPeriod"/>
            </a:pPr>
            <a:r>
              <a:rPr lang="en-US" dirty="0">
                <a:solidFill>
                  <a:schemeClr val="bg1"/>
                </a:solidFill>
              </a:rPr>
              <a:t>Official Declaration 2</a:t>
            </a:r>
          </a:p>
          <a:p>
            <a:pPr marL="342900" indent="-342900" fontAlgn="base">
              <a:buAutoNum type="arabicPeriod" startAt="8"/>
            </a:pPr>
            <a:r>
              <a:rPr lang="en-US" i="1" dirty="0">
                <a:solidFill>
                  <a:schemeClr val="bg1"/>
                </a:solidFill>
              </a:rPr>
              <a:t>Unity in Diversity </a:t>
            </a:r>
            <a:r>
              <a:rPr lang="en-US" dirty="0">
                <a:solidFill>
                  <a:schemeClr val="bg1"/>
                </a:solidFill>
              </a:rPr>
              <a:t>By Elder John K. </a:t>
            </a:r>
            <a:r>
              <a:rPr lang="en-US" dirty="0" err="1">
                <a:solidFill>
                  <a:schemeClr val="bg1"/>
                </a:solidFill>
              </a:rPr>
              <a:t>Carmack</a:t>
            </a:r>
            <a:r>
              <a:rPr lang="en-US" dirty="0">
                <a:solidFill>
                  <a:schemeClr val="bg1"/>
                </a:solidFill>
              </a:rPr>
              <a:t> March 1991 Ensign</a:t>
            </a:r>
          </a:p>
          <a:p>
            <a:pPr marL="342900" indent="-342900" fontAlgn="base">
              <a:buAutoNum type="arabicPeriod" startAt="8"/>
            </a:pPr>
            <a:r>
              <a:rPr lang="en-US" i="1" dirty="0">
                <a:solidFill>
                  <a:schemeClr val="bg1"/>
                </a:solidFill>
              </a:rPr>
              <a:t>The Life and Teaching of Jesus and His Apostles </a:t>
            </a:r>
            <a:r>
              <a:rPr lang="en-US" dirty="0">
                <a:solidFill>
                  <a:schemeClr val="bg1"/>
                </a:solidFill>
              </a:rPr>
              <a:t>Course Manual Rel. 211-215 Section 7 Chapter 30</a:t>
            </a:r>
          </a:p>
        </p:txBody>
      </p:sp>
      <p:grpSp>
        <p:nvGrpSpPr>
          <p:cNvPr id="2" name="Group 7"/>
          <p:cNvGrpSpPr/>
          <p:nvPr/>
        </p:nvGrpSpPr>
        <p:grpSpPr>
          <a:xfrm>
            <a:off x="5024582" y="1370446"/>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4">
            <a:extLst>
              <a:ext uri="{FF2B5EF4-FFF2-40B4-BE49-F238E27FC236}">
                <a16:creationId xmlns:a16="http://schemas.microsoft.com/office/drawing/2014/main" id="{09326F2A-1362-4134-88FC-7BA5225A9CC0}"/>
              </a:ext>
            </a:extLst>
          </p:cNvPr>
          <p:cNvSpPr>
            <a:spLocks noGrp="1"/>
          </p:cNvSpPr>
          <p:nvPr/>
        </p:nvSpPr>
        <p:spPr>
          <a:xfrm>
            <a:off x="45766" y="651617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370"/>
            <a:ext cx="12192000" cy="6671057"/>
          </a:xfrm>
          <a:prstGeom prst="rect">
            <a:avLst/>
          </a:prstGeom>
          <a:ln>
            <a:solidFill>
              <a:schemeClr val="tx1"/>
            </a:solidFill>
          </a:ln>
        </p:spPr>
        <p:txBody>
          <a:bodyPr wrap="square">
            <a:spAutoFit/>
          </a:bodyPr>
          <a:lstStyle/>
          <a:p>
            <a:pPr fontAlgn="base"/>
            <a:r>
              <a:rPr lang="en-US" sz="1200" b="1" dirty="0">
                <a:solidFill>
                  <a:srgbClr val="2A3753"/>
                </a:solidFill>
                <a:latin typeface="Palatino"/>
              </a:rPr>
              <a:t>Official Declaration 2</a:t>
            </a:r>
          </a:p>
          <a:p>
            <a:pPr fontAlgn="base"/>
            <a:r>
              <a:rPr lang="en-US" sz="1100" i="1" dirty="0">
                <a:solidFill>
                  <a:srgbClr val="333333"/>
                </a:solidFill>
                <a:latin typeface="Palatino"/>
              </a:rPr>
              <a:t>The Book of Mormon teaches that “all are alike unto God,” including “black and white, bond and free, male and female” (2 Nephi 26:33). Throughout the history of the Church, people of every race and ethnicity in many countries have been baptized and have lived as faithful members of the Church. During Joseph Smith’s lifetime, a few black male members of the Church were ordained to the priesthood. Early in its history, Church leaders stopped conferring the priesthood on black males of African descent. Church records offer no clear insights into the origins of this practice. Church leaders believed that a revelation from God was needed to alter this practice and prayerfully sought guidance. The revelation came to Church President Spencer W. Kimball and was affirmed to other Church leaders in the Salt Lake Temple on June 1, 1978. The revelation removed all restrictions with regard to race that once applied to the priesthood.</a:t>
            </a:r>
          </a:p>
          <a:p>
            <a:pPr fontAlgn="base"/>
            <a:endParaRPr lang="en-US" sz="1100" i="1" dirty="0">
              <a:solidFill>
                <a:srgbClr val="333333"/>
              </a:solidFill>
              <a:latin typeface="Palatino"/>
            </a:endParaRPr>
          </a:p>
          <a:p>
            <a:pPr fontAlgn="base"/>
            <a:r>
              <a:rPr lang="en-US" sz="1100" dirty="0"/>
              <a:t>To Whom It May Concern:</a:t>
            </a:r>
          </a:p>
          <a:p>
            <a:pPr fontAlgn="base"/>
            <a:r>
              <a:rPr lang="en-US" sz="1100" dirty="0"/>
              <a:t> On September 30, 1978, at the 148th Semiannual General Conference of The Church of Jesus Christ of Latter-day Saints, the following was presented by President N. Eldon Tanner, First Counselor in the First Presidency of the Church:</a:t>
            </a:r>
          </a:p>
          <a:p>
            <a:pPr fontAlgn="base"/>
            <a:r>
              <a:rPr lang="en-US" sz="1100" dirty="0"/>
              <a:t> In early June of this year, the First Presidency announced that a revelation had been received by President Spencer W. Kimball extending priesthood and temple blessings to all worthy male members of the Church. President Kimball has asked that I advise the conference that after he had received this revelation, which came to him after extended meditation and prayer in the sacred rooms of the holy temple, he presented it to his counselors, who accepted it and approved it. It was then presented to the Quorum of the Twelve Apostles, who unanimously approved it, and was subsequently presented to all other General Authorities, who likewise approved it unanimously.</a:t>
            </a:r>
          </a:p>
          <a:p>
            <a:pPr fontAlgn="base"/>
            <a:r>
              <a:rPr lang="en-US" sz="1100" dirty="0"/>
              <a:t> President Kimball has asked that I now read this letter:</a:t>
            </a:r>
          </a:p>
          <a:p>
            <a:pPr fontAlgn="base"/>
            <a:endParaRPr lang="en-US" sz="1100" dirty="0"/>
          </a:p>
          <a:p>
            <a:pPr fontAlgn="base"/>
            <a:r>
              <a:rPr lang="en-US" sz="1100" dirty="0"/>
              <a:t>June 8, 1978</a:t>
            </a:r>
          </a:p>
          <a:p>
            <a:pPr fontAlgn="base"/>
            <a:r>
              <a:rPr lang="en-US" sz="1100" dirty="0"/>
              <a:t>To all general and local priesthood officers of The Church of Jesus Christ of Latter-day Saints throughout the world:</a:t>
            </a:r>
          </a:p>
          <a:p>
            <a:pPr fontAlgn="base"/>
            <a:endParaRPr lang="en-US" sz="1100" dirty="0"/>
          </a:p>
          <a:p>
            <a:pPr fontAlgn="base"/>
            <a:r>
              <a:rPr lang="en-US" sz="1100" dirty="0"/>
              <a:t>Dear Brethren:</a:t>
            </a:r>
          </a:p>
          <a:p>
            <a:pPr fontAlgn="base"/>
            <a:r>
              <a:rPr lang="en-US" sz="1100" dirty="0"/>
              <a:t> As we have witnessed the expansion of the work of the Lord over the earth, we have been grateful that people of many nations have responded to the message of the restored gospel, and have joined the Church in ever-increasing numbers. This, in turn, has inspired us with a desire to extend to every worthy member of the Church all of the privileges and blessings which the gospel affords.</a:t>
            </a:r>
          </a:p>
          <a:p>
            <a:pPr fontAlgn="base"/>
            <a:r>
              <a:rPr lang="en-US" sz="1100" dirty="0"/>
              <a:t> Aware of the promises made by the prophets and presidents of the Church who have preceded us that at some time, in God’s eternal plan, all of our brethren who are worthy may receive the priesthood, and witnessing the faithfulness of those from whom the priesthood has been withheld, we have pleaded long and earnestly in behalf of these, our faithful brethren, spending many hours in the Upper Room of the Temple supplicating the Lord for divine guidance.</a:t>
            </a:r>
          </a:p>
          <a:p>
            <a:pPr fontAlgn="base"/>
            <a:r>
              <a:rPr lang="en-US" sz="1100" dirty="0"/>
              <a:t>He has heard our prayers, and by revelation has confirmed that the long-promised day has come when every faithful, worthy man in the Church may receive the holy priesthood, with power to exercise its divine authority, and enjoy with his loved ones every blessing that flows therefrom, including the blessings of the temple. Accordingly, all worthy male members of the Church may be ordained to the priesthood without regard for race or color. Priesthood leaders are instructed to follow the policy of carefully interviewing all candidates for ordination to either the Aaronic or the Melchizedek Priesthood to insure that they meet the established standards for worthiness.</a:t>
            </a:r>
          </a:p>
          <a:p>
            <a:pPr fontAlgn="base"/>
            <a:r>
              <a:rPr lang="en-US" sz="1100" dirty="0"/>
              <a:t> We declare with soberness that the Lord has now made known his will for the blessing of all his children throughout the earth who will hearken to the voice of his authorized servants, and prepare themselves to receive every blessing of the gospel.</a:t>
            </a:r>
          </a:p>
          <a:p>
            <a:pPr fontAlgn="base"/>
            <a:r>
              <a:rPr lang="en-US" sz="1200" dirty="0"/>
              <a:t> </a:t>
            </a:r>
          </a:p>
          <a:p>
            <a:pPr fontAlgn="base"/>
            <a:r>
              <a:rPr lang="en-US" sz="1100" dirty="0"/>
              <a:t>Sincerely yours,</a:t>
            </a:r>
          </a:p>
          <a:p>
            <a:pPr fontAlgn="base"/>
            <a:r>
              <a:rPr lang="en-US" sz="1100" dirty="0"/>
              <a:t>Spencer W. Kimball</a:t>
            </a:r>
          </a:p>
          <a:p>
            <a:pPr fontAlgn="base"/>
            <a:r>
              <a:rPr lang="en-US" sz="1100" dirty="0"/>
              <a:t>N. Eldon Tanner</a:t>
            </a:r>
          </a:p>
          <a:p>
            <a:pPr fontAlgn="base"/>
            <a:r>
              <a:rPr lang="en-US" sz="1100" dirty="0"/>
              <a:t>Marion G. Romney</a:t>
            </a:r>
          </a:p>
          <a:p>
            <a:pPr fontAlgn="base"/>
            <a:r>
              <a:rPr lang="en-US" sz="1100" dirty="0"/>
              <a:t>The First Presidency</a:t>
            </a:r>
          </a:p>
          <a:p>
            <a:pPr fontAlgn="base"/>
            <a:endParaRPr lang="en-US" sz="1050" dirty="0"/>
          </a:p>
          <a:p>
            <a:pPr fontAlgn="base"/>
            <a:endParaRPr lang="en-US" sz="1050" dirty="0"/>
          </a:p>
        </p:txBody>
      </p:sp>
      <p:grpSp>
        <p:nvGrpSpPr>
          <p:cNvPr id="24" name="Group 23"/>
          <p:cNvGrpSpPr/>
          <p:nvPr/>
        </p:nvGrpSpPr>
        <p:grpSpPr>
          <a:xfrm>
            <a:off x="1511926" y="5469956"/>
            <a:ext cx="2456213" cy="1003274"/>
            <a:chOff x="2317686" y="5623863"/>
            <a:chExt cx="2456213" cy="1003274"/>
          </a:xfrm>
        </p:grpSpPr>
        <p:pic>
          <p:nvPicPr>
            <p:cNvPr id="7" name="Picture 6"/>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3166908" y="5623863"/>
              <a:ext cx="753242" cy="999879"/>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523" y="5759701"/>
              <a:ext cx="656376" cy="865738"/>
            </a:xfrm>
            <a:prstGeom prst="rect">
              <a:avLst/>
            </a:prstGeom>
          </p:spPr>
        </p:pic>
        <p:pic>
          <p:nvPicPr>
            <p:cNvPr id="23" name="Picture 22"/>
            <p:cNvPicPr>
              <a:picLocks noChangeAspect="1"/>
            </p:cNvPicPr>
            <p:nvPr/>
          </p:nvPicPr>
          <p:blipFill rotWithShape="1">
            <a:blip r:embed="rId4">
              <a:grayscl/>
              <a:extLst>
                <a:ext uri="{28A0092B-C50C-407E-A947-70E740481C1C}">
                  <a14:useLocalDpi xmlns:a14="http://schemas.microsoft.com/office/drawing/2010/main" val="0"/>
                </a:ext>
              </a:extLst>
            </a:blip>
            <a:srcRect l="25823" t="3829" r="28248" b="48646"/>
            <a:stretch/>
          </p:blipFill>
          <p:spPr>
            <a:xfrm>
              <a:off x="2317686" y="5758004"/>
              <a:ext cx="651849" cy="869133"/>
            </a:xfrm>
            <a:prstGeom prst="rect">
              <a:avLst/>
            </a:prstGeom>
          </p:spPr>
        </p:pic>
      </p:grpSp>
    </p:spTree>
    <p:extLst>
      <p:ext uri="{BB962C8B-B14F-4D97-AF65-F5344CB8AC3E}">
        <p14:creationId xmlns:p14="http://schemas.microsoft.com/office/powerpoint/2010/main" val="2012781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527964" cy="2308324"/>
          </a:xfrm>
          <a:prstGeom prst="rect">
            <a:avLst/>
          </a:prstGeom>
          <a:ln>
            <a:solidFill>
              <a:schemeClr val="tx1"/>
            </a:solidFill>
          </a:ln>
        </p:spPr>
        <p:txBody>
          <a:bodyPr wrap="square">
            <a:spAutoFit/>
          </a:bodyPr>
          <a:lstStyle/>
          <a:p>
            <a:pPr fontAlgn="base"/>
            <a:r>
              <a:rPr lang="en-US" sz="1200" b="1" dirty="0"/>
              <a:t>Discrimination in Prayers Acts 10:4:</a:t>
            </a:r>
          </a:p>
          <a:p>
            <a:pPr fontAlgn="base"/>
            <a:r>
              <a:rPr lang="en-US" sz="1200" dirty="0"/>
              <a:t>…God hears and answers prayers. The second is that he hears and answers the prayers of all of his children-even Gentiles. Today, we are occasionally guilty of the same narrow-mindedness. Do we really believe that the Lord is just as willing to answer the prayers of non-members as he is for Church members? If not, then we imply that God is a respecter of persons, an unjust judge, and a bigot. The words of the angel, 'Thy prayers and thine alms are come up for a memorial before God,' prove that prejudice and bigotry are exclusively mortal attributes.</a:t>
            </a:r>
            <a:endParaRPr lang="en-US" sz="1200" b="1" dirty="0"/>
          </a:p>
          <a:p>
            <a:pPr fontAlgn="base"/>
            <a:r>
              <a:rPr lang="en-US" sz="1200" dirty="0"/>
              <a:t>Through the years, discrimination based on ethnic or religious identity has led to senseless slaughter, vicious pogroms, and countless acts of cruelty. The face of history is pocked by the ugly scars of intolerance." (Russell M. Nelson, </a:t>
            </a:r>
            <a:r>
              <a:rPr lang="en-US" sz="1200" i="1" dirty="0"/>
              <a:t>Perfection Pending, and Other Favorite Discourses, </a:t>
            </a:r>
            <a:r>
              <a:rPr lang="en-US" sz="1200" dirty="0"/>
              <a:t>67.)</a:t>
            </a:r>
            <a:endParaRPr lang="en-US" sz="1050" dirty="0"/>
          </a:p>
        </p:txBody>
      </p:sp>
      <p:sp>
        <p:nvSpPr>
          <p:cNvPr id="8" name="Rectangle 7"/>
          <p:cNvSpPr/>
          <p:nvPr/>
        </p:nvSpPr>
        <p:spPr>
          <a:xfrm>
            <a:off x="0" y="2308324"/>
            <a:ext cx="5527964" cy="1938992"/>
          </a:xfrm>
          <a:prstGeom prst="rect">
            <a:avLst/>
          </a:prstGeom>
          <a:ln>
            <a:solidFill>
              <a:schemeClr val="tx1"/>
            </a:solidFill>
          </a:ln>
        </p:spPr>
        <p:txBody>
          <a:bodyPr wrap="square">
            <a:spAutoFit/>
          </a:bodyPr>
          <a:lstStyle/>
          <a:p>
            <a:pPr fontAlgn="base"/>
            <a:r>
              <a:rPr lang="en-US" sz="1200" b="1" dirty="0"/>
              <a:t>Hunger and Trance Acts 10:10:</a:t>
            </a:r>
          </a:p>
          <a:p>
            <a:pPr fontAlgn="base"/>
            <a:r>
              <a:rPr lang="en-US" sz="1200" dirty="0"/>
              <a:t>The dinner among the ancients was a very slight meal; and they had no breakfast: their supper was their principal meal. And, in very ancient times, they ate only once in the day. Supper was the meal at which they saw their friends, the business of the day being then finished.</a:t>
            </a:r>
          </a:p>
          <a:p>
            <a:pPr fontAlgn="base"/>
            <a:r>
              <a:rPr lang="en-US" sz="1200" dirty="0"/>
              <a:t>At first he felt keen hunger; but, being earnestly engaged with God, all natural appetites became absorbed in the intense application of his soul to his Maker. While every passion and appetite was under this Divine influence, and the soul, without let or </a:t>
            </a:r>
            <a:r>
              <a:rPr lang="en-US" sz="1200" dirty="0" err="1"/>
              <a:t>hinderance</a:t>
            </a:r>
            <a:r>
              <a:rPr lang="en-US" sz="1200" dirty="0"/>
              <a:t>, freely conversing with God, then the visionary and symbolical representation mentioned here took place. (3)</a:t>
            </a:r>
          </a:p>
        </p:txBody>
      </p:sp>
      <p:sp>
        <p:nvSpPr>
          <p:cNvPr id="9" name="Rectangle 8"/>
          <p:cNvSpPr/>
          <p:nvPr/>
        </p:nvSpPr>
        <p:spPr>
          <a:xfrm>
            <a:off x="0" y="4247316"/>
            <a:ext cx="5527964" cy="2492990"/>
          </a:xfrm>
          <a:prstGeom prst="rect">
            <a:avLst/>
          </a:prstGeom>
          <a:ln>
            <a:solidFill>
              <a:schemeClr val="tx1"/>
            </a:solidFill>
          </a:ln>
        </p:spPr>
        <p:txBody>
          <a:bodyPr wrap="square">
            <a:spAutoFit/>
          </a:bodyPr>
          <a:lstStyle/>
          <a:p>
            <a:pPr fontAlgn="base"/>
            <a:r>
              <a:rPr lang="en-US" sz="1200" b="1" dirty="0"/>
              <a:t>Prejudices Acts 10:13-15:</a:t>
            </a:r>
          </a:p>
          <a:p>
            <a:pPr fontAlgn="base"/>
            <a:r>
              <a:rPr lang="en-US" sz="1200" dirty="0"/>
              <a:t>"The prejudices were deep rooted in Peter, and it took a vision from heaven to help him cast off his bias. The voice had commanded</a:t>
            </a:r>
            <a:r>
              <a:rPr lang="en-US" sz="1200" i="1" dirty="0"/>
              <a:t>: 'Rise, Peter; kill, and eat,' </a:t>
            </a:r>
            <a:r>
              <a:rPr lang="en-US" sz="1200" dirty="0"/>
              <a:t>when the vessel descended from the heaven containing all manner of beasts, reptiles, and fowls. Punctilious Peter expressed his lifelong prejudices and habits in saying</a:t>
            </a:r>
            <a:r>
              <a:rPr lang="en-US" sz="1200" i="1" dirty="0"/>
              <a:t>, 'Not so, Lord; for I have never eaten anything that is common or unclean.' </a:t>
            </a:r>
            <a:r>
              <a:rPr lang="en-US" sz="1200" dirty="0"/>
              <a:t>Then the heavenly voice made clear that the program was for </a:t>
            </a:r>
            <a:r>
              <a:rPr lang="en-US" sz="1200" i="1" dirty="0"/>
              <a:t>all</a:t>
            </a:r>
            <a:r>
              <a:rPr lang="en-US" sz="1200" dirty="0"/>
              <a:t>. </a:t>
            </a:r>
            <a:r>
              <a:rPr lang="en-US" sz="1200" i="1" dirty="0"/>
              <a:t>'What God hath cleansed,' </a:t>
            </a:r>
            <a:r>
              <a:rPr lang="en-US" sz="1200" dirty="0"/>
              <a:t>it said</a:t>
            </a:r>
            <a:r>
              <a:rPr lang="en-US" sz="1200" i="1" dirty="0"/>
              <a:t>, 'that call not thou common.' </a:t>
            </a:r>
            <a:r>
              <a:rPr lang="en-US" sz="1200" dirty="0"/>
              <a:t>Peter's long sustained prejudices finally gave way under the power of the thrice-repeated command. When the devout gentile Cornelius immediately thereafter appealed to him for the gospel, the full meaning of the vision burst upon Peter and he exclaimed, '. . . God hath shewed me that I should not call any man common or unclean.' (Acts 10:13-15, 28.)“ </a:t>
            </a:r>
          </a:p>
          <a:p>
            <a:pPr fontAlgn="base"/>
            <a:r>
              <a:rPr lang="en-US" sz="1200" dirty="0"/>
              <a:t>President Spencer W. Kimball (</a:t>
            </a:r>
            <a:r>
              <a:rPr lang="en-US" sz="1200" i="1" dirty="0"/>
              <a:t>Faith Precedes the Miracle</a:t>
            </a:r>
            <a:r>
              <a:rPr lang="en-US" sz="1200" dirty="0"/>
              <a:t>, 294.)</a:t>
            </a:r>
          </a:p>
        </p:txBody>
      </p:sp>
      <p:sp>
        <p:nvSpPr>
          <p:cNvPr id="10" name="Rectangle 9"/>
          <p:cNvSpPr/>
          <p:nvPr/>
        </p:nvSpPr>
        <p:spPr>
          <a:xfrm>
            <a:off x="5527964" y="0"/>
            <a:ext cx="6664036" cy="3231654"/>
          </a:xfrm>
          <a:prstGeom prst="rect">
            <a:avLst/>
          </a:prstGeom>
          <a:ln>
            <a:solidFill>
              <a:schemeClr val="tx1"/>
            </a:solidFill>
          </a:ln>
        </p:spPr>
        <p:txBody>
          <a:bodyPr wrap="square">
            <a:spAutoFit/>
          </a:bodyPr>
          <a:lstStyle/>
          <a:p>
            <a:pPr fontAlgn="base"/>
            <a:r>
              <a:rPr lang="en-US" sz="1200" b="1" dirty="0"/>
              <a:t>Cornelius and the Gift of the Holy Ghost Acts 10:45:</a:t>
            </a:r>
          </a:p>
          <a:p>
            <a:pPr fontAlgn="base"/>
            <a:r>
              <a:rPr lang="en-US" sz="1200" dirty="0"/>
              <a:t>Luke records that the Gentiles received "the gift of the Holy Ghost" </a:t>
            </a:r>
            <a:r>
              <a:rPr lang="en-US" sz="1200" i="1" dirty="0"/>
              <a:t>prior</a:t>
            </a:r>
            <a:r>
              <a:rPr lang="en-US" sz="1200" dirty="0"/>
              <a:t> to their baptism or confirmation by the laying on of hands. But they did not receive "the gift of the Holy Ghost" in the same sense as the term is used today. Rather, the power of the Holy Ghost </a:t>
            </a:r>
            <a:r>
              <a:rPr lang="en-US" sz="1200" i="1" dirty="0"/>
              <a:t>temporarily </a:t>
            </a:r>
            <a:r>
              <a:rPr lang="en-US" sz="1200" dirty="0"/>
              <a:t>came upon them in a manner reminiscent of the way it had come upon the disciples on the day of Pentecost (Acts 2). Such a powerful bestowal of the Holy Ghost was necessary to show the Jews then present that the Gentiles were worthy of the greatest blessings of the gospel. Yet, the gift which would give them the privilege of constant companionship had not yet been bestowed upon them, for they had neither been baptized, nor had they received the laying on of hands. (2)</a:t>
            </a:r>
          </a:p>
          <a:p>
            <a:pPr fontAlgn="base"/>
            <a:endParaRPr lang="en-US" sz="1200" b="1" dirty="0"/>
          </a:p>
          <a:p>
            <a:pPr fontAlgn="base"/>
            <a:r>
              <a:rPr lang="en-US" sz="1200" dirty="0"/>
              <a:t>"There is a difference between the Holy Ghost and the gift of the Holy Ghost. Cornelius received the Holy Ghost before he was baptized, which was the convincing power of God unto him of the truth of the gospel. But he could not receive the gift of the Holy Ghost until after he was baptized. And had he not taken this sign [or] ordinances upon him, the Holy Ghost, which convinced him of the truth of God, would have left him until he obeyed those ordinances and received the gift of the Holy Ghost by the laying on of hands, according to the order of God.“ Joseph Smith  (Kent P. Jackson, comp. and ed., </a:t>
            </a:r>
            <a:r>
              <a:rPr lang="en-US" sz="1200" i="1" dirty="0"/>
              <a:t>Joseph Smith's Commentary on the Bible</a:t>
            </a:r>
            <a:r>
              <a:rPr lang="en-US" sz="1200" dirty="0"/>
              <a:t>, p. 150.)</a:t>
            </a:r>
            <a:endParaRPr lang="en-US" sz="1050" dirty="0"/>
          </a:p>
        </p:txBody>
      </p:sp>
      <p:sp>
        <p:nvSpPr>
          <p:cNvPr id="11" name="Rectangle 10"/>
          <p:cNvSpPr/>
          <p:nvPr/>
        </p:nvSpPr>
        <p:spPr>
          <a:xfrm>
            <a:off x="5527964" y="3231654"/>
            <a:ext cx="6664036" cy="1384995"/>
          </a:xfrm>
          <a:prstGeom prst="rect">
            <a:avLst/>
          </a:prstGeom>
          <a:ln>
            <a:solidFill>
              <a:schemeClr val="tx1"/>
            </a:solidFill>
          </a:ln>
        </p:spPr>
        <p:txBody>
          <a:bodyPr wrap="square">
            <a:spAutoFit/>
          </a:bodyPr>
          <a:lstStyle/>
          <a:p>
            <a:pPr fontAlgn="base"/>
            <a:r>
              <a:rPr lang="en-US" sz="1200" b="1" dirty="0"/>
              <a:t>Revelation Given to Those in Authority Acts 11:</a:t>
            </a:r>
          </a:p>
          <a:p>
            <a:pPr fontAlgn="base"/>
            <a:r>
              <a:rPr lang="en-US" sz="1200" dirty="0"/>
              <a:t>“The gradual increase of light radiating from the rising sun is like receiving a message from God ‘line upon line, precept upon precept’ (2 Nephi 28:30). Most frequently, revelation comes in small increments over time and is granted according to our desire, worthiness, and preparation. Such communications from Heavenly Father gradually and gently ‘distil upon [our souls] as the dews from heaven’ (D&amp;C 121:45). This pattern of revelation tends to be more common than rare” (“The Spirit of Revelation,” </a:t>
            </a:r>
            <a:r>
              <a:rPr lang="en-US" sz="1200" i="1" dirty="0"/>
              <a:t>Ensign</a:t>
            </a:r>
            <a:r>
              <a:rPr lang="en-US" sz="1200" dirty="0"/>
              <a:t> or </a:t>
            </a:r>
            <a:r>
              <a:rPr lang="en-US" sz="1200" i="1" dirty="0"/>
              <a:t>Liahona,</a:t>
            </a:r>
            <a:r>
              <a:rPr lang="en-US" sz="1200" dirty="0"/>
              <a:t> May 2011, 88).</a:t>
            </a:r>
            <a:endParaRPr lang="en-US" sz="1050" dirty="0"/>
          </a:p>
        </p:txBody>
      </p:sp>
      <p:sp>
        <p:nvSpPr>
          <p:cNvPr id="12" name="Rectangle 11"/>
          <p:cNvSpPr/>
          <p:nvPr/>
        </p:nvSpPr>
        <p:spPr>
          <a:xfrm>
            <a:off x="5527964" y="4616647"/>
            <a:ext cx="6664036" cy="1569660"/>
          </a:xfrm>
          <a:prstGeom prst="rect">
            <a:avLst/>
          </a:prstGeom>
          <a:ln>
            <a:solidFill>
              <a:schemeClr val="tx1"/>
            </a:solidFill>
          </a:ln>
        </p:spPr>
        <p:txBody>
          <a:bodyPr wrap="square">
            <a:spAutoFit/>
          </a:bodyPr>
          <a:lstStyle/>
          <a:p>
            <a:pPr fontAlgn="base"/>
            <a:r>
              <a:rPr lang="en-US" sz="1200" b="1" dirty="0"/>
              <a:t>The Name Christians Acts 11:26:</a:t>
            </a:r>
          </a:p>
          <a:p>
            <a:pPr fontAlgn="base"/>
            <a:r>
              <a:rPr lang="en-US" sz="1200" dirty="0"/>
              <a:t>“Christians is an obvious name for the followers of Christ, for those who believe he is the Son of God and that salvation of all degrees comes because of him and his atoning sacrifice. Since there have been followers of Christ in successive gospel dispensations from Adam to the present, these all would have been known as Christians or some equivalent, synonymous term. By saying the saints were called Christians first in Antioch means that for the first time in the meridian dispensation there was a sufficient church membership so that nonmembers recognized the saints as a separate and distinct organization, one severed and apart from the Jewish synagogue and community.” (McConkie, </a:t>
            </a:r>
            <a:r>
              <a:rPr lang="en-US" sz="1200" i="1" dirty="0"/>
              <a:t>DNTC,</a:t>
            </a:r>
            <a:r>
              <a:rPr lang="en-US" sz="1200" dirty="0"/>
              <a:t> 2:112.)</a:t>
            </a:r>
            <a:endParaRPr lang="en-US" sz="1050" dirty="0"/>
          </a:p>
        </p:txBody>
      </p:sp>
    </p:spTree>
    <p:extLst>
      <p:ext uri="{BB962C8B-B14F-4D97-AF65-F5344CB8AC3E}">
        <p14:creationId xmlns:p14="http://schemas.microsoft.com/office/powerpoint/2010/main" val="3452621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09647060"/>
              </p:ext>
            </p:extLst>
          </p:nvPr>
        </p:nvGraphicFramePr>
        <p:xfrm>
          <a:off x="2567190" y="894615"/>
          <a:ext cx="7057621" cy="4491990"/>
        </p:xfrm>
        <a:graphic>
          <a:graphicData uri="http://schemas.openxmlformats.org/drawingml/2006/table">
            <a:tbl>
              <a:tblPr firstRow="1" bandRow="1">
                <a:tableStyleId>{5940675A-B579-460E-94D1-54222C63F5DA}</a:tableStyleId>
              </a:tblPr>
              <a:tblGrid>
                <a:gridCol w="5208040">
                  <a:extLst>
                    <a:ext uri="{9D8B030D-6E8A-4147-A177-3AD203B41FA5}">
                      <a16:colId xmlns:a16="http://schemas.microsoft.com/office/drawing/2014/main" val="20000"/>
                    </a:ext>
                  </a:extLst>
                </a:gridCol>
                <a:gridCol w="1849581">
                  <a:extLst>
                    <a:ext uri="{9D8B030D-6E8A-4147-A177-3AD203B41FA5}">
                      <a16:colId xmlns:a16="http://schemas.microsoft.com/office/drawing/2014/main" val="20001"/>
                    </a:ext>
                  </a:extLst>
                </a:gridCol>
              </a:tblGrid>
              <a:tr h="277762">
                <a:tc>
                  <a:txBody>
                    <a:bodyPr/>
                    <a:lstStyle/>
                    <a:p>
                      <a:pPr algn="l" fontAlgn="base"/>
                      <a:r>
                        <a:rPr lang="en-US" dirty="0">
                          <a:solidFill>
                            <a:srgbClr val="434444"/>
                          </a:solidFill>
                          <a:effectLst/>
                        </a:rPr>
                        <a:t>Event</a:t>
                      </a:r>
                    </a:p>
                  </a:txBody>
                  <a:tcPr marL="95250" marR="95250" marT="66675" marB="66675" anchor="ctr"/>
                </a:tc>
                <a:tc>
                  <a:txBody>
                    <a:bodyPr/>
                    <a:lstStyle/>
                    <a:p>
                      <a:pPr algn="l" fontAlgn="base"/>
                      <a:r>
                        <a:rPr lang="en-US" dirty="0">
                          <a:solidFill>
                            <a:srgbClr val="434444"/>
                          </a:solidFill>
                          <a:effectLst/>
                        </a:rPr>
                        <a:t>Acts</a:t>
                      </a:r>
                    </a:p>
                  </a:txBody>
                  <a:tcPr marL="95250" marR="95250" marT="66675" marB="66675" anchor="ctr"/>
                </a:tc>
                <a:extLst>
                  <a:ext uri="{0D108BD9-81ED-4DB2-BD59-A6C34878D82A}">
                    <a16:rowId xmlns:a16="http://schemas.microsoft.com/office/drawing/2014/main" val="10000"/>
                  </a:ext>
                </a:extLst>
              </a:tr>
              <a:tr h="277762">
                <a:tc>
                  <a:txBody>
                    <a:bodyPr/>
                    <a:lstStyle/>
                    <a:p>
                      <a:pPr algn="l" fontAlgn="base"/>
                      <a:r>
                        <a:rPr lang="en-US" dirty="0">
                          <a:solidFill>
                            <a:srgbClr val="434444"/>
                          </a:solidFill>
                          <a:effectLst/>
                        </a:rPr>
                        <a:t>Caesarea, Judea</a:t>
                      </a:r>
                    </a:p>
                    <a:p>
                      <a:pPr algn="l" fontAlgn="base"/>
                      <a:r>
                        <a:rPr lang="en-US" dirty="0">
                          <a:solidFill>
                            <a:srgbClr val="434444"/>
                          </a:solidFill>
                          <a:effectLst/>
                        </a:rPr>
                        <a:t>The Vision of Cornelius</a:t>
                      </a:r>
                    </a:p>
                  </a:txBody>
                  <a:tcPr marL="95250" marR="95250" marT="66675" marB="66675" anchor="ctr"/>
                </a:tc>
                <a:tc>
                  <a:txBody>
                    <a:bodyPr/>
                    <a:lstStyle/>
                    <a:p>
                      <a:pPr algn="l" fontAlgn="base"/>
                      <a:r>
                        <a:rPr lang="en-US">
                          <a:solidFill>
                            <a:srgbClr val="434444"/>
                          </a:solidFill>
                          <a:effectLst/>
                        </a:rPr>
                        <a:t>10:1–8</a:t>
                      </a:r>
                    </a:p>
                  </a:txBody>
                  <a:tcPr marL="95250" marR="95250" marT="66675" marB="66675" anchor="ctr"/>
                </a:tc>
                <a:extLst>
                  <a:ext uri="{0D108BD9-81ED-4DB2-BD59-A6C34878D82A}">
                    <a16:rowId xmlns:a16="http://schemas.microsoft.com/office/drawing/2014/main" val="10001"/>
                  </a:ext>
                </a:extLst>
              </a:tr>
              <a:tr h="277762">
                <a:tc>
                  <a:txBody>
                    <a:bodyPr/>
                    <a:lstStyle/>
                    <a:p>
                      <a:pPr algn="l" fontAlgn="base"/>
                      <a:r>
                        <a:rPr lang="en-US">
                          <a:solidFill>
                            <a:srgbClr val="434444"/>
                          </a:solidFill>
                          <a:effectLst/>
                        </a:rPr>
                        <a:t>Peter: A Vision of the Unclean</a:t>
                      </a:r>
                    </a:p>
                  </a:txBody>
                  <a:tcPr marL="95250" marR="95250" marT="66675" marB="66675" anchor="ctr"/>
                </a:tc>
                <a:tc>
                  <a:txBody>
                    <a:bodyPr/>
                    <a:lstStyle/>
                    <a:p>
                      <a:pPr algn="l" fontAlgn="base"/>
                      <a:r>
                        <a:rPr lang="en-US">
                          <a:solidFill>
                            <a:srgbClr val="434444"/>
                          </a:solidFill>
                          <a:effectLst/>
                        </a:rPr>
                        <a:t>10:9–20</a:t>
                      </a:r>
                    </a:p>
                  </a:txBody>
                  <a:tcPr marL="95250" marR="95250" marT="66675" marB="66675" anchor="ctr"/>
                </a:tc>
                <a:extLst>
                  <a:ext uri="{0D108BD9-81ED-4DB2-BD59-A6C34878D82A}">
                    <a16:rowId xmlns:a16="http://schemas.microsoft.com/office/drawing/2014/main" val="10002"/>
                  </a:ext>
                </a:extLst>
              </a:tr>
              <a:tr h="277762">
                <a:tc>
                  <a:txBody>
                    <a:bodyPr/>
                    <a:lstStyle/>
                    <a:p>
                      <a:pPr algn="l" fontAlgn="base"/>
                      <a:r>
                        <a:rPr lang="en-US">
                          <a:solidFill>
                            <a:srgbClr val="434444"/>
                          </a:solidFill>
                          <a:effectLst/>
                        </a:rPr>
                        <a:t>The Gospel Is Sent to the Gentiles</a:t>
                      </a:r>
                    </a:p>
                  </a:txBody>
                  <a:tcPr marL="95250" marR="95250" marT="66675" marB="66675" anchor="ctr"/>
                </a:tc>
                <a:tc>
                  <a:txBody>
                    <a:bodyPr/>
                    <a:lstStyle/>
                    <a:p>
                      <a:pPr algn="l" fontAlgn="base"/>
                      <a:r>
                        <a:rPr lang="en-US">
                          <a:solidFill>
                            <a:srgbClr val="434444"/>
                          </a:solidFill>
                          <a:effectLst/>
                        </a:rPr>
                        <a:t>10:21–35</a:t>
                      </a:r>
                    </a:p>
                  </a:txBody>
                  <a:tcPr marL="95250" marR="95250" marT="66675" marB="66675" anchor="ctr"/>
                </a:tc>
                <a:extLst>
                  <a:ext uri="{0D108BD9-81ED-4DB2-BD59-A6C34878D82A}">
                    <a16:rowId xmlns:a16="http://schemas.microsoft.com/office/drawing/2014/main" val="10003"/>
                  </a:ext>
                </a:extLst>
              </a:tr>
              <a:tr h="277762">
                <a:tc>
                  <a:txBody>
                    <a:bodyPr/>
                    <a:lstStyle/>
                    <a:p>
                      <a:pPr algn="l" fontAlgn="base"/>
                      <a:r>
                        <a:rPr lang="en-US">
                          <a:solidFill>
                            <a:srgbClr val="434444"/>
                          </a:solidFill>
                          <a:effectLst/>
                        </a:rPr>
                        <a:t>Teachings of Witnesses</a:t>
                      </a:r>
                    </a:p>
                  </a:txBody>
                  <a:tcPr marL="95250" marR="95250" marT="66675" marB="66675" anchor="ctr"/>
                </a:tc>
                <a:tc>
                  <a:txBody>
                    <a:bodyPr/>
                    <a:lstStyle/>
                    <a:p>
                      <a:pPr algn="l" fontAlgn="base"/>
                      <a:r>
                        <a:rPr lang="en-US">
                          <a:solidFill>
                            <a:srgbClr val="434444"/>
                          </a:solidFill>
                          <a:effectLst/>
                        </a:rPr>
                        <a:t>10:36–43</a:t>
                      </a:r>
                    </a:p>
                  </a:txBody>
                  <a:tcPr marL="95250" marR="95250" marT="66675" marB="66675" anchor="ctr"/>
                </a:tc>
                <a:extLst>
                  <a:ext uri="{0D108BD9-81ED-4DB2-BD59-A6C34878D82A}">
                    <a16:rowId xmlns:a16="http://schemas.microsoft.com/office/drawing/2014/main" val="10004"/>
                  </a:ext>
                </a:extLst>
              </a:tr>
              <a:tr h="277762">
                <a:tc>
                  <a:txBody>
                    <a:bodyPr/>
                    <a:lstStyle/>
                    <a:p>
                      <a:pPr algn="l" fontAlgn="base"/>
                      <a:r>
                        <a:rPr lang="en-US" dirty="0">
                          <a:solidFill>
                            <a:srgbClr val="434444"/>
                          </a:solidFill>
                          <a:effectLst/>
                        </a:rPr>
                        <a:t>The </a:t>
                      </a:r>
                      <a:r>
                        <a:rPr lang="en-US" u="none" strike="noStrike" dirty="0">
                          <a:solidFill>
                            <a:srgbClr val="2F393A"/>
                          </a:solidFill>
                          <a:effectLst/>
                        </a:rPr>
                        <a:t>Holy Ghost</a:t>
                      </a:r>
                      <a:r>
                        <a:rPr lang="en-US" dirty="0">
                          <a:solidFill>
                            <a:srgbClr val="434444"/>
                          </a:solidFill>
                          <a:effectLst/>
                        </a:rPr>
                        <a:t> Poured Out on the Gentiles</a:t>
                      </a:r>
                    </a:p>
                  </a:txBody>
                  <a:tcPr marL="95250" marR="95250" marT="66675" marB="66675" anchor="ctr"/>
                </a:tc>
                <a:tc>
                  <a:txBody>
                    <a:bodyPr/>
                    <a:lstStyle/>
                    <a:p>
                      <a:pPr algn="l" fontAlgn="base"/>
                      <a:r>
                        <a:rPr lang="en-US">
                          <a:solidFill>
                            <a:srgbClr val="434444"/>
                          </a:solidFill>
                          <a:effectLst/>
                        </a:rPr>
                        <a:t>10:44–48</a:t>
                      </a:r>
                    </a:p>
                  </a:txBody>
                  <a:tcPr marL="95250" marR="95250" marT="66675" marB="66675" anchor="ctr"/>
                </a:tc>
                <a:extLst>
                  <a:ext uri="{0D108BD9-81ED-4DB2-BD59-A6C34878D82A}">
                    <a16:rowId xmlns:a16="http://schemas.microsoft.com/office/drawing/2014/main" val="10005"/>
                  </a:ext>
                </a:extLst>
              </a:tr>
              <a:tr h="277762">
                <a:tc>
                  <a:txBody>
                    <a:bodyPr/>
                    <a:lstStyle/>
                    <a:p>
                      <a:pPr algn="l" fontAlgn="base"/>
                      <a:r>
                        <a:rPr lang="en-US">
                          <a:solidFill>
                            <a:srgbClr val="434444"/>
                          </a:solidFill>
                          <a:effectLst/>
                        </a:rPr>
                        <a:t>Jerusalem, Judea</a:t>
                      </a:r>
                    </a:p>
                    <a:p>
                      <a:pPr algn="l" fontAlgn="base"/>
                      <a:r>
                        <a:rPr lang="en-US">
                          <a:solidFill>
                            <a:srgbClr val="434444"/>
                          </a:solidFill>
                          <a:effectLst/>
                        </a:rPr>
                        <a:t>Peter’s Report</a:t>
                      </a:r>
                    </a:p>
                  </a:txBody>
                  <a:tcPr marL="95250" marR="95250" marT="66675" marB="66675" anchor="ctr"/>
                </a:tc>
                <a:tc>
                  <a:txBody>
                    <a:bodyPr/>
                    <a:lstStyle/>
                    <a:p>
                      <a:pPr algn="l" fontAlgn="base"/>
                      <a:r>
                        <a:rPr lang="en-US">
                          <a:solidFill>
                            <a:srgbClr val="434444"/>
                          </a:solidFill>
                          <a:effectLst/>
                        </a:rPr>
                        <a:t>11:1–18</a:t>
                      </a:r>
                    </a:p>
                  </a:txBody>
                  <a:tcPr marL="95250" marR="95250" marT="66675" marB="66675" anchor="ctr"/>
                </a:tc>
                <a:extLst>
                  <a:ext uri="{0D108BD9-81ED-4DB2-BD59-A6C34878D82A}">
                    <a16:rowId xmlns:a16="http://schemas.microsoft.com/office/drawing/2014/main" val="10006"/>
                  </a:ext>
                </a:extLst>
              </a:tr>
              <a:tr h="277762">
                <a:tc>
                  <a:txBody>
                    <a:bodyPr/>
                    <a:lstStyle/>
                    <a:p>
                      <a:pPr algn="l" fontAlgn="base"/>
                      <a:r>
                        <a:rPr lang="en-US">
                          <a:solidFill>
                            <a:srgbClr val="434444"/>
                          </a:solidFill>
                          <a:effectLst/>
                        </a:rPr>
                        <a:t>Antioch, Syria</a:t>
                      </a:r>
                    </a:p>
                    <a:p>
                      <a:pPr algn="l" fontAlgn="base"/>
                      <a:r>
                        <a:rPr lang="en-US">
                          <a:solidFill>
                            <a:srgbClr val="434444"/>
                          </a:solidFill>
                          <a:effectLst/>
                        </a:rPr>
                        <a:t>Disciples are Called Christians</a:t>
                      </a:r>
                    </a:p>
                  </a:txBody>
                  <a:tcPr marL="95250" marR="95250" marT="66675" marB="66675" anchor="ctr"/>
                </a:tc>
                <a:tc>
                  <a:txBody>
                    <a:bodyPr/>
                    <a:lstStyle/>
                    <a:p>
                      <a:pPr algn="l" fontAlgn="base"/>
                      <a:r>
                        <a:rPr lang="en-US">
                          <a:solidFill>
                            <a:srgbClr val="434444"/>
                          </a:solidFill>
                          <a:effectLst/>
                        </a:rPr>
                        <a:t>11:19–26</a:t>
                      </a:r>
                    </a:p>
                  </a:txBody>
                  <a:tcPr marL="95250" marR="95250" marT="66675" marB="66675" anchor="ctr"/>
                </a:tc>
                <a:extLst>
                  <a:ext uri="{0D108BD9-81ED-4DB2-BD59-A6C34878D82A}">
                    <a16:rowId xmlns:a16="http://schemas.microsoft.com/office/drawing/2014/main" val="10007"/>
                  </a:ext>
                </a:extLst>
              </a:tr>
              <a:tr h="277762">
                <a:tc>
                  <a:txBody>
                    <a:bodyPr/>
                    <a:lstStyle/>
                    <a:p>
                      <a:pPr algn="l" fontAlgn="base"/>
                      <a:r>
                        <a:rPr lang="en-US">
                          <a:solidFill>
                            <a:srgbClr val="434444"/>
                          </a:solidFill>
                          <a:effectLst/>
                        </a:rPr>
                        <a:t>Agabus Prophecies of Famine</a:t>
                      </a:r>
                    </a:p>
                  </a:txBody>
                  <a:tcPr marL="95250" marR="95250" marT="66675" marB="66675" anchor="ctr"/>
                </a:tc>
                <a:tc>
                  <a:txBody>
                    <a:bodyPr/>
                    <a:lstStyle/>
                    <a:p>
                      <a:pPr algn="l" fontAlgn="base"/>
                      <a:r>
                        <a:rPr lang="en-US" dirty="0">
                          <a:solidFill>
                            <a:srgbClr val="434444"/>
                          </a:solidFill>
                          <a:effectLst/>
                        </a:rPr>
                        <a:t>11:27–30</a:t>
                      </a:r>
                    </a:p>
                  </a:txBody>
                  <a:tcPr marL="95250" marR="95250" marT="66675" marB="66675" anchor="ctr"/>
                </a:tc>
                <a:extLst>
                  <a:ext uri="{0D108BD9-81ED-4DB2-BD59-A6C34878D82A}">
                    <a16:rowId xmlns:a16="http://schemas.microsoft.com/office/drawing/2014/main" val="10008"/>
                  </a:ext>
                </a:extLst>
              </a:tr>
            </a:tbl>
          </a:graphicData>
        </a:graphic>
      </p:graphicFrame>
      <p:sp>
        <p:nvSpPr>
          <p:cNvPr id="3" name="TextBox 2"/>
          <p:cNvSpPr txBox="1"/>
          <p:nvPr/>
        </p:nvSpPr>
        <p:spPr>
          <a:xfrm>
            <a:off x="108642" y="6550223"/>
            <a:ext cx="5540721" cy="307777"/>
          </a:xfrm>
          <a:prstGeom prst="rect">
            <a:avLst/>
          </a:prstGeom>
          <a:noFill/>
        </p:spPr>
        <p:txBody>
          <a:bodyPr wrap="square" rtlCol="0">
            <a:spAutoFit/>
          </a:bodyPr>
          <a:lstStyle/>
          <a:p>
            <a:r>
              <a:rPr lang="en-US" sz="1400" dirty="0"/>
              <a:t>The Life and Teachings of Jesus and His Apostles Chapter 30</a:t>
            </a:r>
          </a:p>
        </p:txBody>
      </p:sp>
      <p:sp>
        <p:nvSpPr>
          <p:cNvPr id="4" name="TextBox 3"/>
          <p:cNvSpPr txBox="1"/>
          <p:nvPr/>
        </p:nvSpPr>
        <p:spPr>
          <a:xfrm>
            <a:off x="4083628" y="225922"/>
            <a:ext cx="4173853" cy="523220"/>
          </a:xfrm>
          <a:prstGeom prst="rect">
            <a:avLst/>
          </a:prstGeom>
          <a:noFill/>
        </p:spPr>
        <p:txBody>
          <a:bodyPr wrap="square" rtlCol="0">
            <a:spAutoFit/>
          </a:bodyPr>
          <a:lstStyle/>
          <a:p>
            <a:r>
              <a:rPr lang="en-US" sz="2800" dirty="0"/>
              <a:t>Events in Acts 10 and 11</a:t>
            </a:r>
          </a:p>
        </p:txBody>
      </p:sp>
    </p:spTree>
    <p:extLst>
      <p:ext uri="{BB962C8B-B14F-4D97-AF65-F5344CB8AC3E}">
        <p14:creationId xmlns:p14="http://schemas.microsoft.com/office/powerpoint/2010/main" val="1507604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029200"/>
            <a:ext cx="12192000" cy="1828800"/>
          </a:xfrm>
          <a:prstGeom prst="rect">
            <a:avLst/>
          </a:prstGeom>
          <a:solidFill>
            <a:srgbClr val="D5A2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12192000" cy="51054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uble Wave 4"/>
          <p:cNvSpPr/>
          <p:nvPr/>
        </p:nvSpPr>
        <p:spPr>
          <a:xfrm>
            <a:off x="0" y="4572000"/>
            <a:ext cx="12192000" cy="1295400"/>
          </a:xfrm>
          <a:prstGeom prst="doubleWave">
            <a:avLst/>
          </a:prstGeom>
          <a:solidFill>
            <a:srgbClr val="E8C7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91147" y="251665"/>
            <a:ext cx="9076853" cy="2554545"/>
          </a:xfrm>
          <a:prstGeom prst="rect">
            <a:avLst/>
          </a:prstGeom>
          <a:noFill/>
        </p:spPr>
        <p:txBody>
          <a:bodyPr wrap="square" rtlCol="0">
            <a:spAutoFit/>
          </a:bodyPr>
          <a:lstStyle/>
          <a:p>
            <a:pPr algn="ctr"/>
            <a:r>
              <a:rPr lang="en-US" sz="4000" dirty="0">
                <a:solidFill>
                  <a:schemeClr val="bg1"/>
                </a:solidFill>
              </a:rPr>
              <a:t>Up on the Housetop…</a:t>
            </a:r>
          </a:p>
          <a:p>
            <a:pPr algn="ctr"/>
            <a:r>
              <a:rPr lang="en-US" sz="4000" dirty="0">
                <a:solidFill>
                  <a:schemeClr val="bg1"/>
                </a:solidFill>
              </a:rPr>
              <a:t>The word is to be preached among the Gentiles</a:t>
            </a:r>
          </a:p>
          <a:p>
            <a:pPr algn="ctr"/>
            <a:r>
              <a:rPr lang="en-US" sz="4000" dirty="0">
                <a:solidFill>
                  <a:schemeClr val="bg1"/>
                </a:solidFill>
              </a:rPr>
              <a:t>Acts 10</a:t>
            </a:r>
          </a:p>
        </p:txBody>
      </p:sp>
      <p:sp>
        <p:nvSpPr>
          <p:cNvPr id="26" name="Rounded Rectangle 25"/>
          <p:cNvSpPr/>
          <p:nvPr/>
        </p:nvSpPr>
        <p:spPr>
          <a:xfrm>
            <a:off x="3733800" y="5715000"/>
            <a:ext cx="762000" cy="304800"/>
          </a:xfrm>
          <a:prstGeom prst="roundRect">
            <a:avLst/>
          </a:prstGeom>
          <a:solidFill>
            <a:srgbClr val="F0E4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495800" y="5715000"/>
            <a:ext cx="762000" cy="304800"/>
          </a:xfrm>
          <a:prstGeom prst="roundRect">
            <a:avLst/>
          </a:prstGeom>
          <a:solidFill>
            <a:srgbClr val="F0E4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953000" y="5715000"/>
            <a:ext cx="685800" cy="381000"/>
          </a:xfrm>
          <a:prstGeom prst="roundRect">
            <a:avLst/>
          </a:prstGeom>
          <a:solidFill>
            <a:srgbClr val="F0E4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029200" y="5181600"/>
            <a:ext cx="609600" cy="304800"/>
          </a:xfrm>
          <a:prstGeom prst="roundRect">
            <a:avLst/>
          </a:prstGeom>
          <a:solidFill>
            <a:srgbClr val="F0E4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5105400" y="4572000"/>
            <a:ext cx="533400" cy="292100"/>
          </a:xfrm>
          <a:prstGeom prst="roundRect">
            <a:avLst/>
          </a:prstGeom>
          <a:solidFill>
            <a:srgbClr val="F0E4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257800" y="4876800"/>
            <a:ext cx="381000" cy="304800"/>
          </a:xfrm>
          <a:prstGeom prst="roundRect">
            <a:avLst/>
          </a:prstGeom>
          <a:solidFill>
            <a:srgbClr val="F0E4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800600" y="4876800"/>
            <a:ext cx="457200" cy="304800"/>
          </a:xfrm>
          <a:prstGeom prst="roundRect">
            <a:avLst/>
          </a:prstGeom>
          <a:solidFill>
            <a:srgbClr val="F0E4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4419600" y="5181600"/>
            <a:ext cx="609600" cy="304800"/>
          </a:xfrm>
          <a:prstGeom prst="roundRect">
            <a:avLst/>
          </a:prstGeom>
          <a:solidFill>
            <a:srgbClr val="F0E4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105400" y="5486400"/>
            <a:ext cx="533400" cy="304800"/>
          </a:xfrm>
          <a:prstGeom prst="roundRect">
            <a:avLst/>
          </a:prstGeom>
          <a:solidFill>
            <a:srgbClr val="F0E4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4038600" y="5486400"/>
            <a:ext cx="609600" cy="304800"/>
          </a:xfrm>
          <a:prstGeom prst="roundRect">
            <a:avLst/>
          </a:prstGeom>
          <a:solidFill>
            <a:srgbClr val="F0E4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4572000" y="5486400"/>
            <a:ext cx="609600" cy="304800"/>
          </a:xfrm>
          <a:prstGeom prst="roundRect">
            <a:avLst/>
          </a:prstGeom>
          <a:solidFill>
            <a:srgbClr val="F0E4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flipV="1">
            <a:off x="5638800" y="4267200"/>
            <a:ext cx="1524000" cy="304800"/>
          </a:xfrm>
          <a:prstGeom prst="roundRect">
            <a:avLst/>
          </a:prstGeom>
          <a:solidFill>
            <a:srgbClr val="F0E4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5334001" y="4419600"/>
            <a:ext cx="304800" cy="228600"/>
          </a:xfrm>
          <a:prstGeom prst="roundRect">
            <a:avLst/>
          </a:prstGeom>
          <a:solidFill>
            <a:srgbClr val="F0E48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48"/>
          <p:cNvGrpSpPr/>
          <p:nvPr/>
        </p:nvGrpSpPr>
        <p:grpSpPr>
          <a:xfrm>
            <a:off x="5593830" y="3048000"/>
            <a:ext cx="5074170" cy="3505200"/>
            <a:chOff x="2667000" y="3352800"/>
            <a:chExt cx="5074170" cy="3505200"/>
          </a:xfrm>
        </p:grpSpPr>
        <p:grpSp>
          <p:nvGrpSpPr>
            <p:cNvPr id="3" name="Group 59"/>
            <p:cNvGrpSpPr/>
            <p:nvPr/>
          </p:nvGrpSpPr>
          <p:grpSpPr>
            <a:xfrm>
              <a:off x="2667000" y="3352800"/>
              <a:ext cx="5074170" cy="3505200"/>
              <a:chOff x="3231630" y="2133600"/>
              <a:chExt cx="1842541" cy="1737610"/>
            </a:xfrm>
          </p:grpSpPr>
          <p:sp>
            <p:nvSpPr>
              <p:cNvPr id="56" name="Rounded Rectangle 12"/>
              <p:cNvSpPr/>
              <p:nvPr/>
            </p:nvSpPr>
            <p:spPr>
              <a:xfrm>
                <a:off x="32766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5"/>
              <p:cNvSpPr/>
              <p:nvPr/>
            </p:nvSpPr>
            <p:spPr>
              <a:xfrm>
                <a:off x="37338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16"/>
              <p:cNvSpPr/>
              <p:nvPr/>
            </p:nvSpPr>
            <p:spPr>
              <a:xfrm>
                <a:off x="41910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7"/>
              <p:cNvSpPr/>
              <p:nvPr/>
            </p:nvSpPr>
            <p:spPr>
              <a:xfrm>
                <a:off x="46482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0"/>
              <p:cNvSpPr/>
              <p:nvPr/>
            </p:nvSpPr>
            <p:spPr>
              <a:xfrm>
                <a:off x="3231630" y="2635770"/>
                <a:ext cx="1828800" cy="1219200"/>
              </a:xfrm>
              <a:prstGeom prst="roundRect">
                <a:avLst>
                  <a:gd name="adj" fmla="val 8134"/>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18"/>
              <p:cNvSpPr/>
              <p:nvPr/>
            </p:nvSpPr>
            <p:spPr>
              <a:xfrm>
                <a:off x="3245371" y="2133600"/>
                <a:ext cx="1828800" cy="299804"/>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p:nvPr/>
            </p:nvGrpSpPr>
            <p:grpSpPr>
              <a:xfrm>
                <a:off x="3733800" y="2819400"/>
                <a:ext cx="898161" cy="1051810"/>
                <a:chOff x="1752600" y="1600200"/>
                <a:chExt cx="1905000" cy="2895600"/>
              </a:xfrm>
            </p:grpSpPr>
            <p:sp>
              <p:nvSpPr>
                <p:cNvPr id="63" name="Flowchart: Delay 7"/>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Delay 8"/>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9"/>
            <p:cNvGrpSpPr/>
            <p:nvPr/>
          </p:nvGrpSpPr>
          <p:grpSpPr>
            <a:xfrm>
              <a:off x="2743200" y="3429000"/>
              <a:ext cx="4648200" cy="457200"/>
              <a:chOff x="4038600" y="287312"/>
              <a:chExt cx="5102902" cy="474688"/>
            </a:xfrm>
          </p:grpSpPr>
          <p:sp>
            <p:nvSpPr>
              <p:cNvPr id="52" name="Quad Arrow Callout 51"/>
              <p:cNvSpPr/>
              <p:nvPr/>
            </p:nvSpPr>
            <p:spPr>
              <a:xfrm>
                <a:off x="40386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Callout 52"/>
              <p:cNvSpPr/>
              <p:nvPr/>
            </p:nvSpPr>
            <p:spPr>
              <a:xfrm>
                <a:off x="52578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Callout 53"/>
              <p:cNvSpPr/>
              <p:nvPr/>
            </p:nvSpPr>
            <p:spPr>
              <a:xfrm>
                <a:off x="6551951" y="296056"/>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Callout 54"/>
              <p:cNvSpPr/>
              <p:nvPr/>
            </p:nvSpPr>
            <p:spPr>
              <a:xfrm>
                <a:off x="7846102" y="287312"/>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120"/>
          <p:cNvGrpSpPr/>
          <p:nvPr/>
        </p:nvGrpSpPr>
        <p:grpSpPr>
          <a:xfrm>
            <a:off x="2362200" y="3429000"/>
            <a:ext cx="1371600" cy="2819400"/>
            <a:chOff x="3962400" y="685800"/>
            <a:chExt cx="2514600" cy="4930345"/>
          </a:xfrm>
        </p:grpSpPr>
        <p:sp>
          <p:nvSpPr>
            <p:cNvPr id="66" name="Round Diagonal Corner Rectangle 65"/>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66"/>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461002" y="744036"/>
              <a:ext cx="1648917" cy="1909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33"/>
            <p:cNvGrpSpPr/>
            <p:nvPr/>
          </p:nvGrpSpPr>
          <p:grpSpPr>
            <a:xfrm rot="2754858">
              <a:off x="4727425" y="4901111"/>
              <a:ext cx="483355" cy="946713"/>
              <a:chOff x="1676400" y="2133600"/>
              <a:chExt cx="1447800" cy="2088845"/>
            </a:xfrm>
          </p:grpSpPr>
          <p:sp>
            <p:nvSpPr>
              <p:cNvPr id="89" name="Oval 88"/>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45"/>
            <p:cNvGrpSpPr/>
            <p:nvPr/>
          </p:nvGrpSpPr>
          <p:grpSpPr>
            <a:xfrm rot="18845142" flipH="1">
              <a:off x="5215780" y="4792556"/>
              <a:ext cx="525679" cy="955158"/>
              <a:chOff x="1676400" y="2133600"/>
              <a:chExt cx="1447800" cy="2088845"/>
            </a:xfrm>
          </p:grpSpPr>
          <p:sp>
            <p:nvSpPr>
              <p:cNvPr id="86" name="Oval 85"/>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49"/>
            <p:cNvGrpSpPr/>
            <p:nvPr/>
          </p:nvGrpSpPr>
          <p:grpSpPr>
            <a:xfrm>
              <a:off x="4082143" y="2546274"/>
              <a:ext cx="2394857" cy="2681378"/>
              <a:chOff x="4419600" y="2060454"/>
              <a:chExt cx="3045502" cy="4187946"/>
            </a:xfrm>
          </p:grpSpPr>
          <p:sp>
            <p:nvSpPr>
              <p:cNvPr id="77" name="Oval 76"/>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Isosceles Triangle 81"/>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Round Diagonal Corner Rectangle 71"/>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72"/>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73"/>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942867" y="2143490"/>
              <a:ext cx="437626" cy="28851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962400" y="1151957"/>
              <a:ext cx="2394857" cy="21451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Map of Caesarea Chp.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56" y="1585977"/>
            <a:ext cx="2270935" cy="1894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72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51054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ounded Rectangle 692"/>
          <p:cNvSpPr/>
          <p:nvPr/>
        </p:nvSpPr>
        <p:spPr>
          <a:xfrm>
            <a:off x="115996" y="855656"/>
            <a:ext cx="2152036" cy="3836194"/>
          </a:xfrm>
          <a:prstGeom prst="roundRect">
            <a:avLst>
              <a:gd name="adj" fmla="val 11337"/>
            </a:avLst>
          </a:prstGeom>
          <a:solidFill>
            <a:schemeClr val="accent5">
              <a:lumMod val="50000"/>
            </a:schemeClr>
          </a:solidFill>
        </p:spPr>
        <p:txBody>
          <a:bodyPr wrap="square">
            <a:spAutoFit/>
          </a:bodyPr>
          <a:lstStyle/>
          <a:p>
            <a:r>
              <a:rPr lang="en-US" dirty="0">
                <a:solidFill>
                  <a:schemeClr val="bg1"/>
                </a:solidFill>
              </a:rPr>
              <a:t>Cornelius was a Roman centurion (the  leader of one hundred men),  living in Caesarea. </a:t>
            </a:r>
          </a:p>
          <a:p>
            <a:endParaRPr lang="en-US" dirty="0">
              <a:solidFill>
                <a:schemeClr val="bg1"/>
              </a:solidFill>
            </a:endParaRPr>
          </a:p>
          <a:p>
            <a:r>
              <a:rPr lang="en-US" dirty="0">
                <a:solidFill>
                  <a:schemeClr val="bg1"/>
                </a:solidFill>
              </a:rPr>
              <a:t>He was a Gentile, who was described as being God-fearing, devout, generous, and prayerful. </a:t>
            </a:r>
          </a:p>
        </p:txBody>
      </p:sp>
      <p:sp>
        <p:nvSpPr>
          <p:cNvPr id="540" name="Rounded Rectangle 539"/>
          <p:cNvSpPr/>
          <p:nvPr/>
        </p:nvSpPr>
        <p:spPr>
          <a:xfrm>
            <a:off x="8834933" y="1469860"/>
            <a:ext cx="3160429" cy="3354050"/>
          </a:xfrm>
          <a:prstGeom prst="roundRect">
            <a:avLst>
              <a:gd name="adj" fmla="val 10365"/>
            </a:avLst>
          </a:prstGeom>
          <a:solidFill>
            <a:schemeClr val="accent2">
              <a:lumMod val="75000"/>
            </a:schemeClr>
          </a:solidFill>
        </p:spPr>
        <p:txBody>
          <a:bodyPr wrap="square">
            <a:spAutoFit/>
          </a:bodyPr>
          <a:lstStyle/>
          <a:p>
            <a:r>
              <a:rPr lang="en-US" sz="2000" dirty="0">
                <a:solidFill>
                  <a:schemeClr val="bg1"/>
                </a:solidFill>
              </a:rPr>
              <a:t>Cornelius was viewed as a just man...and of good report among all the nation of the Jews…</a:t>
            </a:r>
          </a:p>
          <a:p>
            <a:r>
              <a:rPr lang="en-US" sz="2000" dirty="0">
                <a:solidFill>
                  <a:schemeClr val="bg1"/>
                </a:solidFill>
              </a:rPr>
              <a:t>Yet, by Jewish tradition, a Gentile could not join Christ’s Church without first converting to Judaism, since the gospel was only taken to the Jews.</a:t>
            </a:r>
          </a:p>
        </p:txBody>
      </p:sp>
      <p:sp>
        <p:nvSpPr>
          <p:cNvPr id="6" name="Rectangle 5"/>
          <p:cNvSpPr/>
          <p:nvPr/>
        </p:nvSpPr>
        <p:spPr>
          <a:xfrm>
            <a:off x="0" y="5029200"/>
            <a:ext cx="12192000" cy="1828800"/>
          </a:xfrm>
          <a:prstGeom prst="rect">
            <a:avLst/>
          </a:prstGeom>
          <a:solidFill>
            <a:srgbClr val="D5A2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uble Wave 4"/>
          <p:cNvSpPr/>
          <p:nvPr/>
        </p:nvSpPr>
        <p:spPr>
          <a:xfrm>
            <a:off x="0" y="4572000"/>
            <a:ext cx="12192000" cy="1295400"/>
          </a:xfrm>
          <a:prstGeom prst="doubleWave">
            <a:avLst/>
          </a:prstGeom>
          <a:solidFill>
            <a:srgbClr val="E8C7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6000" y="6522099"/>
            <a:ext cx="5410200" cy="338554"/>
          </a:xfrm>
          <a:prstGeom prst="rect">
            <a:avLst/>
          </a:prstGeom>
          <a:noFill/>
        </p:spPr>
        <p:txBody>
          <a:bodyPr wrap="square" rtlCol="0">
            <a:spAutoFit/>
          </a:bodyPr>
          <a:lstStyle/>
          <a:p>
            <a:r>
              <a:rPr lang="en-US" sz="1600" dirty="0"/>
              <a:t>Acts 10:1-2</a:t>
            </a:r>
          </a:p>
        </p:txBody>
      </p:sp>
      <p:grpSp>
        <p:nvGrpSpPr>
          <p:cNvPr id="2" name="Group 35"/>
          <p:cNvGrpSpPr/>
          <p:nvPr/>
        </p:nvGrpSpPr>
        <p:grpSpPr>
          <a:xfrm>
            <a:off x="6785741" y="2478174"/>
            <a:ext cx="1987074" cy="4062334"/>
            <a:chOff x="1505740" y="1424066"/>
            <a:chExt cx="1987074" cy="4062334"/>
          </a:xfrm>
        </p:grpSpPr>
        <p:sp>
          <p:nvSpPr>
            <p:cNvPr id="37" name="Cloud 36"/>
            <p:cNvSpPr/>
            <p:nvPr/>
          </p:nvSpPr>
          <p:spPr>
            <a:xfrm rot="6329178">
              <a:off x="1636886" y="1485732"/>
              <a:ext cx="1775440" cy="177399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6128217">
              <a:off x="2653827" y="4984112"/>
              <a:ext cx="409096" cy="59548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4472555">
              <a:off x="2088473" y="4951542"/>
              <a:ext cx="353844" cy="659566"/>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901859">
              <a:off x="1600391" y="3455800"/>
              <a:ext cx="350593" cy="5398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0226769">
              <a:off x="3110815" y="3395695"/>
              <a:ext cx="381999" cy="603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1858755" y="2650668"/>
              <a:ext cx="1449747" cy="2554999"/>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442139">
              <a:off x="1807086" y="2497981"/>
              <a:ext cx="404324" cy="1338698"/>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0249249">
              <a:off x="2909729" y="2499511"/>
              <a:ext cx="404324" cy="1338698"/>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1705861" y="2887209"/>
              <a:ext cx="1688779" cy="2321000"/>
            </a:xfrm>
            <a:prstGeom prst="trapezoid">
              <a:avLst>
                <a:gd name="adj" fmla="val 428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1705861" y="2664807"/>
              <a:ext cx="1032031" cy="2446415"/>
            </a:xfrm>
            <a:prstGeom prst="trapezoid">
              <a:avLst>
                <a:gd name="adj" fmla="val 42843"/>
              </a:avLst>
            </a:prstGeom>
            <a:solidFill>
              <a:srgbClr val="B66D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a:off x="2362609" y="2664807"/>
              <a:ext cx="1032031" cy="2446415"/>
            </a:xfrm>
            <a:prstGeom prst="trapezoid">
              <a:avLst>
                <a:gd name="adj" fmla="val 42843"/>
              </a:avLst>
            </a:prstGeom>
            <a:solidFill>
              <a:srgbClr val="B66D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363449" y="2728210"/>
              <a:ext cx="349770" cy="390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004133" y="1510892"/>
              <a:ext cx="1059430" cy="14291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9"/>
            <p:cNvGrpSpPr/>
            <p:nvPr/>
          </p:nvGrpSpPr>
          <p:grpSpPr>
            <a:xfrm>
              <a:off x="1905000" y="1424066"/>
              <a:ext cx="1242934" cy="404734"/>
              <a:chOff x="3962399" y="2286000"/>
              <a:chExt cx="2573311" cy="858139"/>
            </a:xfrm>
          </p:grpSpPr>
          <p:sp>
            <p:nvSpPr>
              <p:cNvPr id="76" name="Rounded Rectangle 17"/>
              <p:cNvSpPr/>
              <p:nvPr/>
            </p:nvSpPr>
            <p:spPr>
              <a:xfrm>
                <a:off x="3962399" y="2286000"/>
                <a:ext cx="2573311" cy="858139"/>
              </a:xfrm>
              <a:prstGeom prst="roundRect">
                <a:avLst>
                  <a:gd name="adj" fmla="val 15516"/>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35"/>
              <p:cNvGrpSpPr/>
              <p:nvPr/>
            </p:nvGrpSpPr>
            <p:grpSpPr>
              <a:xfrm>
                <a:off x="3962400" y="2362200"/>
                <a:ext cx="2553325" cy="679554"/>
                <a:chOff x="5181600" y="4267200"/>
                <a:chExt cx="3848723" cy="940633"/>
              </a:xfrm>
            </p:grpSpPr>
            <p:grpSp>
              <p:nvGrpSpPr>
                <p:cNvPr id="8" name="Group 25"/>
                <p:cNvGrpSpPr/>
                <p:nvPr/>
              </p:nvGrpSpPr>
              <p:grpSpPr>
                <a:xfrm>
                  <a:off x="5181600" y="4267200"/>
                  <a:ext cx="990600" cy="914400"/>
                  <a:chOff x="5181600" y="4267200"/>
                  <a:chExt cx="990600" cy="914400"/>
                </a:xfrm>
              </p:grpSpPr>
              <p:sp>
                <p:nvSpPr>
                  <p:cNvPr id="88" name="Left-Right Arrow Callout 23"/>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onut 24"/>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26"/>
                <p:cNvGrpSpPr/>
                <p:nvPr/>
              </p:nvGrpSpPr>
              <p:grpSpPr>
                <a:xfrm>
                  <a:off x="6160957" y="4293433"/>
                  <a:ext cx="990600" cy="914400"/>
                  <a:chOff x="5181600" y="4267200"/>
                  <a:chExt cx="990600" cy="914400"/>
                </a:xfrm>
              </p:grpSpPr>
              <p:sp>
                <p:nvSpPr>
                  <p:cNvPr id="86" name="Left-Right Arrow Callout 85"/>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onut 86"/>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29"/>
                <p:cNvGrpSpPr/>
                <p:nvPr/>
              </p:nvGrpSpPr>
              <p:grpSpPr>
                <a:xfrm>
                  <a:off x="7122825" y="4280941"/>
                  <a:ext cx="990600" cy="914400"/>
                  <a:chOff x="5181600" y="4267200"/>
                  <a:chExt cx="990600" cy="914400"/>
                </a:xfrm>
              </p:grpSpPr>
              <p:sp>
                <p:nvSpPr>
                  <p:cNvPr id="84" name="Left-Right Arrow Callout 83"/>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onut 84"/>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32"/>
                <p:cNvGrpSpPr/>
                <p:nvPr/>
              </p:nvGrpSpPr>
              <p:grpSpPr>
                <a:xfrm>
                  <a:off x="8039723" y="4268449"/>
                  <a:ext cx="990600" cy="914400"/>
                  <a:chOff x="5181600" y="4267200"/>
                  <a:chExt cx="990600" cy="914400"/>
                </a:xfrm>
              </p:grpSpPr>
              <p:sp>
                <p:nvSpPr>
                  <p:cNvPr id="82" name="Left-Right Arrow Callout 33"/>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nut 34"/>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2" name="Group 36"/>
            <p:cNvGrpSpPr/>
            <p:nvPr/>
          </p:nvGrpSpPr>
          <p:grpSpPr>
            <a:xfrm>
              <a:off x="1905000" y="3810000"/>
              <a:ext cx="1362856" cy="432216"/>
              <a:chOff x="5181600" y="4267200"/>
              <a:chExt cx="3848723" cy="940633"/>
            </a:xfrm>
          </p:grpSpPr>
          <p:grpSp>
            <p:nvGrpSpPr>
              <p:cNvPr id="13" name="Group 25"/>
              <p:cNvGrpSpPr/>
              <p:nvPr/>
            </p:nvGrpSpPr>
            <p:grpSpPr>
              <a:xfrm>
                <a:off x="5181600" y="4267200"/>
                <a:ext cx="990600" cy="914400"/>
                <a:chOff x="5181600" y="4267200"/>
                <a:chExt cx="990600" cy="914400"/>
              </a:xfrm>
            </p:grpSpPr>
            <p:sp>
              <p:nvSpPr>
                <p:cNvPr id="74" name="Left-Right Arrow Callout 73"/>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nut 74"/>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26"/>
              <p:cNvGrpSpPr/>
              <p:nvPr/>
            </p:nvGrpSpPr>
            <p:grpSpPr>
              <a:xfrm>
                <a:off x="6160957" y="4293433"/>
                <a:ext cx="990600" cy="914400"/>
                <a:chOff x="5181600" y="4267200"/>
                <a:chExt cx="990600" cy="914400"/>
              </a:xfrm>
            </p:grpSpPr>
            <p:sp>
              <p:nvSpPr>
                <p:cNvPr id="72" name="Left-Right Arrow Callout 71"/>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onut 72"/>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29"/>
              <p:cNvGrpSpPr/>
              <p:nvPr/>
            </p:nvGrpSpPr>
            <p:grpSpPr>
              <a:xfrm>
                <a:off x="7122825" y="4280941"/>
                <a:ext cx="990600" cy="914400"/>
                <a:chOff x="5181600" y="4267200"/>
                <a:chExt cx="990600" cy="914400"/>
              </a:xfrm>
            </p:grpSpPr>
            <p:sp>
              <p:nvSpPr>
                <p:cNvPr id="70" name="Left-Right Arrow Callout 69"/>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onut 70"/>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32"/>
              <p:cNvGrpSpPr/>
              <p:nvPr/>
            </p:nvGrpSpPr>
            <p:grpSpPr>
              <a:xfrm>
                <a:off x="8039723" y="4268449"/>
                <a:ext cx="990600" cy="914400"/>
                <a:chOff x="5181600" y="4267200"/>
                <a:chExt cx="990600" cy="914400"/>
              </a:xfrm>
            </p:grpSpPr>
            <p:sp>
              <p:nvSpPr>
                <p:cNvPr id="68" name="Left-Right Arrow Callout 67"/>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onut 68"/>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2" name="Cloud 61"/>
            <p:cNvSpPr/>
            <p:nvPr/>
          </p:nvSpPr>
          <p:spPr>
            <a:xfrm>
              <a:off x="2133600" y="2438400"/>
              <a:ext cx="762000" cy="533400"/>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423884" y="2547079"/>
              <a:ext cx="276843" cy="1492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p:cNvSpPr txBox="1"/>
          <p:nvPr/>
        </p:nvSpPr>
        <p:spPr>
          <a:xfrm>
            <a:off x="2525152" y="177834"/>
            <a:ext cx="5178734" cy="1938992"/>
          </a:xfrm>
          <a:prstGeom prst="rect">
            <a:avLst/>
          </a:prstGeom>
          <a:noFill/>
        </p:spPr>
        <p:txBody>
          <a:bodyPr wrap="square" rtlCol="0">
            <a:spAutoFit/>
          </a:bodyPr>
          <a:lstStyle/>
          <a:p>
            <a:pPr algn="ctr"/>
            <a:r>
              <a:rPr lang="en-US" sz="4000" dirty="0">
                <a:solidFill>
                  <a:schemeClr val="bg1"/>
                </a:solidFill>
              </a:rPr>
              <a:t>A certain man in Caesarea called Cornelius</a:t>
            </a:r>
          </a:p>
        </p:txBody>
      </p:sp>
      <p:grpSp>
        <p:nvGrpSpPr>
          <p:cNvPr id="17" name="Group 335"/>
          <p:cNvGrpSpPr/>
          <p:nvPr/>
        </p:nvGrpSpPr>
        <p:grpSpPr>
          <a:xfrm>
            <a:off x="2286001" y="3810001"/>
            <a:ext cx="4483309" cy="2269761"/>
            <a:chOff x="1981200" y="990600"/>
            <a:chExt cx="7222761" cy="4114800"/>
          </a:xfrm>
        </p:grpSpPr>
        <p:grpSp>
          <p:nvGrpSpPr>
            <p:cNvPr id="18" name="Group 311"/>
            <p:cNvGrpSpPr/>
            <p:nvPr/>
          </p:nvGrpSpPr>
          <p:grpSpPr>
            <a:xfrm>
              <a:off x="1981200" y="1219200"/>
              <a:ext cx="1752600" cy="1332281"/>
              <a:chOff x="304800" y="838200"/>
              <a:chExt cx="3810000" cy="4038600"/>
            </a:xfrm>
          </p:grpSpPr>
          <p:sp>
            <p:nvSpPr>
              <p:cNvPr id="948" name="Rounded Rectangle 947"/>
              <p:cNvSpPr/>
              <p:nvPr/>
            </p:nvSpPr>
            <p:spPr>
              <a:xfrm rot="10800000">
                <a:off x="5334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ounded Rectangle 948"/>
              <p:cNvSpPr/>
              <p:nvPr/>
            </p:nvSpPr>
            <p:spPr>
              <a:xfrm rot="10800000">
                <a:off x="12192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Rounded Rectangle 949"/>
              <p:cNvSpPr/>
              <p:nvPr/>
            </p:nvSpPr>
            <p:spPr>
              <a:xfrm rot="10800000">
                <a:off x="19050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ounded Rectangle 950"/>
              <p:cNvSpPr/>
              <p:nvPr/>
            </p:nvSpPr>
            <p:spPr>
              <a:xfrm rot="10800000">
                <a:off x="25908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Rounded Rectangle 951"/>
              <p:cNvSpPr/>
              <p:nvPr/>
            </p:nvSpPr>
            <p:spPr>
              <a:xfrm rot="10800000">
                <a:off x="32766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Rounded Rectangle 952"/>
              <p:cNvSpPr/>
              <p:nvPr/>
            </p:nvSpPr>
            <p:spPr>
              <a:xfrm rot="10800000">
                <a:off x="457200" y="1066800"/>
                <a:ext cx="3581400" cy="37338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89"/>
              <p:cNvGrpSpPr/>
              <p:nvPr/>
            </p:nvGrpSpPr>
            <p:grpSpPr>
              <a:xfrm>
                <a:off x="457200" y="1295400"/>
                <a:ext cx="3505200" cy="591746"/>
                <a:chOff x="3048000" y="5199454"/>
                <a:chExt cx="5285040" cy="1157497"/>
              </a:xfrm>
            </p:grpSpPr>
            <p:grpSp>
              <p:nvGrpSpPr>
                <p:cNvPr id="20" name="Group 16"/>
                <p:cNvGrpSpPr/>
                <p:nvPr/>
              </p:nvGrpSpPr>
              <p:grpSpPr>
                <a:xfrm>
                  <a:off x="3048000" y="5227282"/>
                  <a:ext cx="1152752" cy="1129669"/>
                  <a:chOff x="5029200" y="1371600"/>
                  <a:chExt cx="1752600" cy="1905000"/>
                </a:xfrm>
              </p:grpSpPr>
              <p:sp>
                <p:nvSpPr>
                  <p:cNvPr id="973" name="4-Point Star 337"/>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4-Point Star 338"/>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p:cNvGrpSpPr/>
                <p:nvPr/>
              </p:nvGrpSpPr>
              <p:grpSpPr>
                <a:xfrm>
                  <a:off x="4081072" y="5220325"/>
                  <a:ext cx="1152752" cy="1129669"/>
                  <a:chOff x="5029200" y="1371600"/>
                  <a:chExt cx="1752600" cy="1905000"/>
                </a:xfrm>
              </p:grpSpPr>
              <p:sp>
                <p:nvSpPr>
                  <p:cNvPr id="971" name="4-Point Star 970"/>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4-Point Star 336"/>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326"/>
                <p:cNvGrpSpPr/>
                <p:nvPr/>
              </p:nvGrpSpPr>
              <p:grpSpPr>
                <a:xfrm>
                  <a:off x="5114144" y="5213368"/>
                  <a:ext cx="1152752" cy="1129669"/>
                  <a:chOff x="5029200" y="1371600"/>
                  <a:chExt cx="1752600" cy="1905000"/>
                </a:xfrm>
              </p:grpSpPr>
              <p:sp>
                <p:nvSpPr>
                  <p:cNvPr id="969" name="4-Point Star 968"/>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4-Point Star 969"/>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6"/>
                <p:cNvGrpSpPr/>
                <p:nvPr/>
              </p:nvGrpSpPr>
              <p:grpSpPr>
                <a:xfrm>
                  <a:off x="6147216" y="5206411"/>
                  <a:ext cx="1152752" cy="1129669"/>
                  <a:chOff x="5029200" y="1371600"/>
                  <a:chExt cx="1752600" cy="1905000"/>
                </a:xfrm>
              </p:grpSpPr>
              <p:sp>
                <p:nvSpPr>
                  <p:cNvPr id="967" name="4-Point Star 966"/>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4-Point Star 967"/>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6"/>
                <p:cNvGrpSpPr/>
                <p:nvPr/>
              </p:nvGrpSpPr>
              <p:grpSpPr>
                <a:xfrm>
                  <a:off x="7180288" y="5199454"/>
                  <a:ext cx="1152752" cy="1129669"/>
                  <a:chOff x="5029200" y="1371600"/>
                  <a:chExt cx="1752600" cy="1905000"/>
                </a:xfrm>
              </p:grpSpPr>
              <p:sp>
                <p:nvSpPr>
                  <p:cNvPr id="965" name="4-Point Star 329"/>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4-Point Star 965"/>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5" name="Rounded Rectangle 319"/>
              <p:cNvSpPr/>
              <p:nvPr/>
            </p:nvSpPr>
            <p:spPr>
              <a:xfrm rot="10800000">
                <a:off x="1752600" y="1981200"/>
                <a:ext cx="990600" cy="2133600"/>
              </a:xfrm>
              <a:prstGeom prst="roundRect">
                <a:avLst>
                  <a:gd name="adj" fmla="val 704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Rounded Rectangle 320"/>
              <p:cNvSpPr/>
              <p:nvPr/>
            </p:nvSpPr>
            <p:spPr>
              <a:xfrm rot="10800000">
                <a:off x="1143000" y="3886200"/>
                <a:ext cx="2057400" cy="3048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Rounded Rectangle 956"/>
              <p:cNvSpPr/>
              <p:nvPr/>
            </p:nvSpPr>
            <p:spPr>
              <a:xfrm rot="10800000">
                <a:off x="685800" y="4038600"/>
                <a:ext cx="3048000" cy="3048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Rounded Rectangle 957"/>
              <p:cNvSpPr/>
              <p:nvPr/>
            </p:nvSpPr>
            <p:spPr>
              <a:xfrm rot="10800000">
                <a:off x="457200" y="4267200"/>
                <a:ext cx="3581400" cy="3810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Rounded Rectangle 958"/>
              <p:cNvSpPr/>
              <p:nvPr/>
            </p:nvSpPr>
            <p:spPr>
              <a:xfrm rot="10800000">
                <a:off x="304800" y="4572000"/>
                <a:ext cx="3810000" cy="3048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61"/>
            <p:cNvGrpSpPr/>
            <p:nvPr/>
          </p:nvGrpSpPr>
          <p:grpSpPr>
            <a:xfrm>
              <a:off x="3886200" y="990600"/>
              <a:ext cx="2133600" cy="1905000"/>
              <a:chOff x="1066800" y="3581400"/>
              <a:chExt cx="1860030" cy="2347210"/>
            </a:xfrm>
          </p:grpSpPr>
          <p:sp>
            <p:nvSpPr>
              <p:cNvPr id="931" name="Oval 930"/>
              <p:cNvSpPr/>
              <p:nvPr/>
            </p:nvSpPr>
            <p:spPr>
              <a:xfrm>
                <a:off x="1066800" y="3581400"/>
                <a:ext cx="1828800" cy="2209800"/>
              </a:xfrm>
              <a:prstGeom prst="ellipse">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36"/>
              <p:cNvGrpSpPr/>
              <p:nvPr/>
            </p:nvGrpSpPr>
            <p:grpSpPr>
              <a:xfrm>
                <a:off x="1066800" y="4191000"/>
                <a:ext cx="1860030" cy="1737610"/>
                <a:chOff x="3200400" y="2133600"/>
                <a:chExt cx="1860030" cy="1737610"/>
              </a:xfrm>
            </p:grpSpPr>
            <p:sp>
              <p:nvSpPr>
                <p:cNvPr id="939" name="Rounded Rectangle 938"/>
                <p:cNvSpPr/>
                <p:nvPr/>
              </p:nvSpPr>
              <p:spPr>
                <a:xfrm>
                  <a:off x="32766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Rounded Rectangle 939"/>
                <p:cNvSpPr/>
                <p:nvPr/>
              </p:nvSpPr>
              <p:spPr>
                <a:xfrm>
                  <a:off x="37338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Rounded Rectangle 940"/>
                <p:cNvSpPr/>
                <p:nvPr/>
              </p:nvSpPr>
              <p:spPr>
                <a:xfrm>
                  <a:off x="41910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Rounded Rectangle 941"/>
                <p:cNvSpPr/>
                <p:nvPr/>
              </p:nvSpPr>
              <p:spPr>
                <a:xfrm>
                  <a:off x="46482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ounded Rectangle 942"/>
                <p:cNvSpPr/>
                <p:nvPr/>
              </p:nvSpPr>
              <p:spPr>
                <a:xfrm>
                  <a:off x="3231630" y="2635770"/>
                  <a:ext cx="1828800" cy="121920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Rounded Rectangle 943"/>
                <p:cNvSpPr/>
                <p:nvPr/>
              </p:nvSpPr>
              <p:spPr>
                <a:xfrm>
                  <a:off x="3200400" y="2133600"/>
                  <a:ext cx="1828800" cy="299804"/>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43"/>
                <p:cNvGrpSpPr/>
                <p:nvPr/>
              </p:nvGrpSpPr>
              <p:grpSpPr>
                <a:xfrm>
                  <a:off x="3733800" y="2819400"/>
                  <a:ext cx="898161" cy="1051810"/>
                  <a:chOff x="1752600" y="1600200"/>
                  <a:chExt cx="1905000" cy="2895600"/>
                </a:xfrm>
              </p:grpSpPr>
              <p:sp>
                <p:nvSpPr>
                  <p:cNvPr id="946" name="Flowchart: Delay 154"/>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Flowchart: Delay 155"/>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50"/>
              <p:cNvGrpSpPr/>
              <p:nvPr/>
            </p:nvGrpSpPr>
            <p:grpSpPr>
              <a:xfrm>
                <a:off x="1143000" y="4038600"/>
                <a:ext cx="1600200" cy="414137"/>
                <a:chOff x="4191000" y="381000"/>
                <a:chExt cx="3533186" cy="914400"/>
              </a:xfrm>
            </p:grpSpPr>
            <p:sp>
              <p:nvSpPr>
                <p:cNvPr id="934" name="Quad Arrow Callout 933"/>
                <p:cNvSpPr/>
                <p:nvPr/>
              </p:nvSpPr>
              <p:spPr>
                <a:xfrm>
                  <a:off x="41910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Quad Arrow Callout 934"/>
                <p:cNvSpPr/>
                <p:nvPr/>
              </p:nvSpPr>
              <p:spPr>
                <a:xfrm>
                  <a:off x="48768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Quad Arrow Callout 144"/>
                <p:cNvSpPr/>
                <p:nvPr/>
              </p:nvSpPr>
              <p:spPr>
                <a:xfrm>
                  <a:off x="55626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Quad Arrow Callout 145"/>
                <p:cNvSpPr/>
                <p:nvPr/>
              </p:nvSpPr>
              <p:spPr>
                <a:xfrm>
                  <a:off x="62484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Quad Arrow Callout 146"/>
                <p:cNvSpPr/>
                <p:nvPr/>
              </p:nvSpPr>
              <p:spPr>
                <a:xfrm>
                  <a:off x="69342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304"/>
            <p:cNvGrpSpPr/>
            <p:nvPr/>
          </p:nvGrpSpPr>
          <p:grpSpPr>
            <a:xfrm>
              <a:off x="3048000" y="1991366"/>
              <a:ext cx="1211289" cy="1668927"/>
              <a:chOff x="2438400" y="2514600"/>
              <a:chExt cx="982689" cy="926727"/>
            </a:xfrm>
          </p:grpSpPr>
          <p:grpSp>
            <p:nvGrpSpPr>
              <p:cNvPr id="31" name="Group 59"/>
              <p:cNvGrpSpPr/>
              <p:nvPr/>
            </p:nvGrpSpPr>
            <p:grpSpPr>
              <a:xfrm>
                <a:off x="2438400" y="2514601"/>
                <a:ext cx="982689" cy="926726"/>
                <a:chOff x="3231630" y="2133600"/>
                <a:chExt cx="1842541" cy="1737611"/>
              </a:xfrm>
            </p:grpSpPr>
            <p:sp>
              <p:nvSpPr>
                <p:cNvPr id="922" name="Rounded Rectangle 12"/>
                <p:cNvSpPr/>
                <p:nvPr/>
              </p:nvSpPr>
              <p:spPr>
                <a:xfrm>
                  <a:off x="32766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Rounded Rectangle 15"/>
                <p:cNvSpPr/>
                <p:nvPr/>
              </p:nvSpPr>
              <p:spPr>
                <a:xfrm>
                  <a:off x="37338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Rounded Rectangle 16"/>
                <p:cNvSpPr/>
                <p:nvPr/>
              </p:nvSpPr>
              <p:spPr>
                <a:xfrm>
                  <a:off x="41910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Rounded Rectangle 17"/>
                <p:cNvSpPr/>
                <p:nvPr/>
              </p:nvSpPr>
              <p:spPr>
                <a:xfrm>
                  <a:off x="46482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Rounded Rectangle 10"/>
                <p:cNvSpPr/>
                <p:nvPr/>
              </p:nvSpPr>
              <p:spPr>
                <a:xfrm>
                  <a:off x="3231630" y="2635770"/>
                  <a:ext cx="1828800" cy="121920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Rounded Rectangle 18"/>
                <p:cNvSpPr/>
                <p:nvPr/>
              </p:nvSpPr>
              <p:spPr>
                <a:xfrm>
                  <a:off x="3245371" y="2133600"/>
                  <a:ext cx="1828800" cy="299804"/>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6" name="Group 9"/>
                <p:cNvGrpSpPr/>
                <p:nvPr/>
              </p:nvGrpSpPr>
              <p:grpSpPr>
                <a:xfrm>
                  <a:off x="3733803" y="3212336"/>
                  <a:ext cx="898161" cy="658875"/>
                  <a:chOff x="1752606" y="2681940"/>
                  <a:chExt cx="1905000" cy="1813861"/>
                </a:xfrm>
              </p:grpSpPr>
              <p:sp>
                <p:nvSpPr>
                  <p:cNvPr id="929" name="Flowchart: Delay 7"/>
                  <p:cNvSpPr/>
                  <p:nvPr/>
                </p:nvSpPr>
                <p:spPr>
                  <a:xfrm rot="16200000">
                    <a:off x="1798175" y="2636371"/>
                    <a:ext cx="1813861"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Flowchart: Delay 8"/>
                  <p:cNvSpPr/>
                  <p:nvPr/>
                </p:nvSpPr>
                <p:spPr>
                  <a:xfrm rot="16200000">
                    <a:off x="1941119" y="3315971"/>
                    <a:ext cx="1210770" cy="113059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79"/>
              <p:cNvGrpSpPr/>
              <p:nvPr/>
            </p:nvGrpSpPr>
            <p:grpSpPr>
              <a:xfrm>
                <a:off x="2438400" y="2514600"/>
                <a:ext cx="934720" cy="203200"/>
                <a:chOff x="4038600" y="287312"/>
                <a:chExt cx="5102902" cy="474688"/>
              </a:xfrm>
            </p:grpSpPr>
            <p:sp>
              <p:nvSpPr>
                <p:cNvPr id="918" name="Quad Arrow Callout 135"/>
                <p:cNvSpPr/>
                <p:nvPr/>
              </p:nvSpPr>
              <p:spPr>
                <a:xfrm>
                  <a:off x="40386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Quad Arrow Callout 136"/>
                <p:cNvSpPr/>
                <p:nvPr/>
              </p:nvSpPr>
              <p:spPr>
                <a:xfrm>
                  <a:off x="52578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Quad Arrow Callout 137"/>
                <p:cNvSpPr/>
                <p:nvPr/>
              </p:nvSpPr>
              <p:spPr>
                <a:xfrm>
                  <a:off x="6551951" y="296056"/>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Quad Arrow Callout 920"/>
                <p:cNvSpPr/>
                <p:nvPr/>
              </p:nvSpPr>
              <p:spPr>
                <a:xfrm>
                  <a:off x="7846102" y="287312"/>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0"/>
            <p:cNvGrpSpPr/>
            <p:nvPr/>
          </p:nvGrpSpPr>
          <p:grpSpPr>
            <a:xfrm flipH="1">
              <a:off x="4419600" y="4572000"/>
              <a:ext cx="2313482" cy="398489"/>
              <a:chOff x="1524000" y="1905000"/>
              <a:chExt cx="3429000" cy="2057400"/>
            </a:xfrm>
          </p:grpSpPr>
          <p:sp>
            <p:nvSpPr>
              <p:cNvPr id="908" name="Rounded Rectangle 907"/>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Rounded Rectangle 908"/>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ounded Rectangle 909"/>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ounded Rectangle 910"/>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Rounded Rectangle 911"/>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Rounded Rectangle 132"/>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Rounded Rectangle 133"/>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Rounded Rectangle 134"/>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5" name="Group 310"/>
            <p:cNvGrpSpPr/>
            <p:nvPr/>
          </p:nvGrpSpPr>
          <p:grpSpPr>
            <a:xfrm>
              <a:off x="5830841" y="1752600"/>
              <a:ext cx="3373120" cy="1761602"/>
              <a:chOff x="5830841" y="1752600"/>
              <a:chExt cx="3373120" cy="1761602"/>
            </a:xfrm>
          </p:grpSpPr>
          <p:grpSp>
            <p:nvGrpSpPr>
              <p:cNvPr id="752" name="Group 40"/>
              <p:cNvGrpSpPr/>
              <p:nvPr/>
            </p:nvGrpSpPr>
            <p:grpSpPr>
              <a:xfrm>
                <a:off x="6461760" y="1813560"/>
                <a:ext cx="2148840" cy="1666052"/>
                <a:chOff x="4724400" y="1825788"/>
                <a:chExt cx="2410918" cy="3660612"/>
              </a:xfrm>
            </p:grpSpPr>
            <p:sp>
              <p:nvSpPr>
                <p:cNvPr id="890" name="Rounded Rectangle 889"/>
                <p:cNvSpPr/>
                <p:nvPr/>
              </p:nvSpPr>
              <p:spPr>
                <a:xfrm>
                  <a:off x="4724400" y="2819400"/>
                  <a:ext cx="2362200" cy="26670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Flowchart: Delay 890"/>
                <p:cNvSpPr/>
                <p:nvPr/>
              </p:nvSpPr>
              <p:spPr>
                <a:xfrm rot="16200000">
                  <a:off x="5638800" y="1752600"/>
                  <a:ext cx="571500" cy="2400300"/>
                </a:xfrm>
                <a:prstGeom prst="flowChartDelay">
                  <a:avLst/>
                </a:prstGeom>
                <a:solidFill>
                  <a:srgbClr val="C49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Chord 891"/>
                <p:cNvSpPr/>
                <p:nvPr/>
              </p:nvSpPr>
              <p:spPr>
                <a:xfrm rot="5216037">
                  <a:off x="4809477" y="1895398"/>
                  <a:ext cx="2214057" cy="2074837"/>
                </a:xfrm>
                <a:prstGeom prst="chord">
                  <a:avLst>
                    <a:gd name="adj1" fmla="val 5821066"/>
                    <a:gd name="adj2" fmla="val 16200000"/>
                  </a:avLst>
                </a:prstGeom>
                <a:solidFill>
                  <a:srgbClr val="E6D9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3" name="Group 17"/>
                <p:cNvGrpSpPr/>
                <p:nvPr/>
              </p:nvGrpSpPr>
              <p:grpSpPr>
                <a:xfrm>
                  <a:off x="4953000" y="4038600"/>
                  <a:ext cx="898161" cy="1432810"/>
                  <a:chOff x="1752600" y="1600200"/>
                  <a:chExt cx="1905000" cy="2895600"/>
                </a:xfrm>
              </p:grpSpPr>
              <p:sp>
                <p:nvSpPr>
                  <p:cNvPr id="906" name="Flowchart: Delay 905"/>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Flowchart: Delay 906"/>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4" name="Group 20"/>
                <p:cNvGrpSpPr/>
                <p:nvPr/>
              </p:nvGrpSpPr>
              <p:grpSpPr>
                <a:xfrm>
                  <a:off x="5943600" y="4038600"/>
                  <a:ext cx="898161" cy="1432810"/>
                  <a:chOff x="1752600" y="1600200"/>
                  <a:chExt cx="1905000" cy="2895600"/>
                </a:xfrm>
              </p:grpSpPr>
              <p:sp>
                <p:nvSpPr>
                  <p:cNvPr id="904" name="Flowchart: Delay 903"/>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Flowchart: Delay 904"/>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5" name="Rounded Rectangle 894"/>
                <p:cNvSpPr/>
                <p:nvPr/>
              </p:nvSpPr>
              <p:spPr>
                <a:xfrm>
                  <a:off x="4876800" y="3352800"/>
                  <a:ext cx="381000" cy="533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Rounded Rectangle 162"/>
                <p:cNvSpPr/>
                <p:nvPr/>
              </p:nvSpPr>
              <p:spPr>
                <a:xfrm>
                  <a:off x="5687518" y="3365291"/>
                  <a:ext cx="381000" cy="533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Rounded Rectangle 163"/>
                <p:cNvSpPr/>
                <p:nvPr/>
              </p:nvSpPr>
              <p:spPr>
                <a:xfrm>
                  <a:off x="6427033" y="3367790"/>
                  <a:ext cx="381000" cy="533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1" name="Group 32"/>
                <p:cNvGrpSpPr/>
                <p:nvPr/>
              </p:nvGrpSpPr>
              <p:grpSpPr>
                <a:xfrm>
                  <a:off x="4724400" y="2595459"/>
                  <a:ext cx="2410918" cy="432553"/>
                  <a:chOff x="3810000" y="419724"/>
                  <a:chExt cx="4596984" cy="951876"/>
                </a:xfrm>
              </p:grpSpPr>
              <p:sp>
                <p:nvSpPr>
                  <p:cNvPr id="899" name="Left-Right-Up Arrow 165"/>
                  <p:cNvSpPr/>
                  <p:nvPr/>
                </p:nvSpPr>
                <p:spPr>
                  <a:xfrm>
                    <a:off x="3810000" y="457200"/>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Left-Right-Up Arrow 166"/>
                  <p:cNvSpPr/>
                  <p:nvPr/>
                </p:nvSpPr>
                <p:spPr>
                  <a:xfrm>
                    <a:off x="4648200" y="457200"/>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Left-Right-Up Arrow 167"/>
                  <p:cNvSpPr/>
                  <p:nvPr/>
                </p:nvSpPr>
                <p:spPr>
                  <a:xfrm>
                    <a:off x="5520128" y="444708"/>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Left-Right-Up Arrow 901"/>
                  <p:cNvSpPr/>
                  <p:nvPr/>
                </p:nvSpPr>
                <p:spPr>
                  <a:xfrm>
                    <a:off x="6392056" y="432216"/>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Left-Right-Up Arrow 902"/>
                  <p:cNvSpPr/>
                  <p:nvPr/>
                </p:nvSpPr>
                <p:spPr>
                  <a:xfrm>
                    <a:off x="7263984" y="419724"/>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2" name="Group 305"/>
              <p:cNvGrpSpPr/>
              <p:nvPr/>
            </p:nvGrpSpPr>
            <p:grpSpPr>
              <a:xfrm>
                <a:off x="5830841" y="1752600"/>
                <a:ext cx="661399" cy="1746610"/>
                <a:chOff x="3352800" y="361846"/>
                <a:chExt cx="661399" cy="832210"/>
              </a:xfrm>
            </p:grpSpPr>
            <p:sp>
              <p:nvSpPr>
                <p:cNvPr id="887" name="Rounded Rectangle 11"/>
                <p:cNvSpPr/>
                <p:nvPr/>
              </p:nvSpPr>
              <p:spPr>
                <a:xfrm>
                  <a:off x="3352800" y="533400"/>
                  <a:ext cx="650240" cy="65024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Flowchart: Delay 887"/>
                <p:cNvSpPr/>
                <p:nvPr/>
              </p:nvSpPr>
              <p:spPr>
                <a:xfrm rot="16200000">
                  <a:off x="3548440" y="972135"/>
                  <a:ext cx="178683" cy="26516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Flowchart: Delay 888"/>
                <p:cNvSpPr/>
                <p:nvPr/>
              </p:nvSpPr>
              <p:spPr>
                <a:xfrm rot="16200000">
                  <a:off x="3583375" y="131604"/>
                  <a:ext cx="200582" cy="661066"/>
                </a:xfrm>
                <a:prstGeom prst="flowChartDelay">
                  <a:avLst/>
                </a:prstGeom>
                <a:solidFill>
                  <a:srgbClr val="E6D9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3" name="Group 306"/>
              <p:cNvGrpSpPr/>
              <p:nvPr/>
            </p:nvGrpSpPr>
            <p:grpSpPr>
              <a:xfrm>
                <a:off x="8542562" y="1767590"/>
                <a:ext cx="661399" cy="1746612"/>
                <a:chOff x="3352800" y="361846"/>
                <a:chExt cx="661399" cy="832211"/>
              </a:xfrm>
            </p:grpSpPr>
            <p:sp>
              <p:nvSpPr>
                <p:cNvPr id="884" name="Rounded Rectangle 11"/>
                <p:cNvSpPr/>
                <p:nvPr/>
              </p:nvSpPr>
              <p:spPr>
                <a:xfrm>
                  <a:off x="3352800" y="533400"/>
                  <a:ext cx="650240" cy="65024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Flowchart: Delay 308"/>
                <p:cNvSpPr/>
                <p:nvPr/>
              </p:nvSpPr>
              <p:spPr>
                <a:xfrm rot="16200000">
                  <a:off x="3523601" y="958288"/>
                  <a:ext cx="217370" cy="254167"/>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Flowchart: Delay 309"/>
                <p:cNvSpPr/>
                <p:nvPr/>
              </p:nvSpPr>
              <p:spPr>
                <a:xfrm rot="16200000">
                  <a:off x="3583375" y="131604"/>
                  <a:ext cx="200582" cy="661066"/>
                </a:xfrm>
                <a:prstGeom prst="flowChartDelay">
                  <a:avLst/>
                </a:prstGeom>
                <a:solidFill>
                  <a:srgbClr val="E6D9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4" name="Group 339"/>
            <p:cNvGrpSpPr/>
            <p:nvPr/>
          </p:nvGrpSpPr>
          <p:grpSpPr>
            <a:xfrm>
              <a:off x="3048000" y="3048000"/>
              <a:ext cx="2001849" cy="2057400"/>
              <a:chOff x="457200" y="2497304"/>
              <a:chExt cx="4781871" cy="4284496"/>
            </a:xfrm>
          </p:grpSpPr>
          <p:grpSp>
            <p:nvGrpSpPr>
              <p:cNvPr id="765" name="Group 230"/>
              <p:cNvGrpSpPr/>
              <p:nvPr/>
            </p:nvGrpSpPr>
            <p:grpSpPr>
              <a:xfrm rot="18989829" flipH="1">
                <a:off x="2994882" y="2720848"/>
                <a:ext cx="1586260" cy="1364114"/>
                <a:chOff x="736597" y="733384"/>
                <a:chExt cx="1807860" cy="1807860"/>
              </a:xfrm>
            </p:grpSpPr>
            <p:grpSp>
              <p:nvGrpSpPr>
                <p:cNvPr id="766" name="Group 15"/>
                <p:cNvGrpSpPr/>
                <p:nvPr/>
              </p:nvGrpSpPr>
              <p:grpSpPr>
                <a:xfrm rot="20238387">
                  <a:off x="736597" y="881328"/>
                  <a:ext cx="1193804" cy="897916"/>
                  <a:chOff x="1111998" y="1862460"/>
                  <a:chExt cx="2362200" cy="1921930"/>
                </a:xfrm>
              </p:grpSpPr>
              <p:grpSp>
                <p:nvGrpSpPr>
                  <p:cNvPr id="773" name="Group 6"/>
                  <p:cNvGrpSpPr/>
                  <p:nvPr/>
                </p:nvGrpSpPr>
                <p:grpSpPr>
                  <a:xfrm rot="17802976">
                    <a:off x="1912098" y="1823816"/>
                    <a:ext cx="762000" cy="2362200"/>
                    <a:chOff x="1905000" y="1828800"/>
                    <a:chExt cx="762000" cy="2362200"/>
                  </a:xfrm>
                </p:grpSpPr>
                <p:sp>
                  <p:nvSpPr>
                    <p:cNvPr id="8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4" name="Group 9"/>
                  <p:cNvGrpSpPr/>
                  <p:nvPr/>
                </p:nvGrpSpPr>
                <p:grpSpPr>
                  <a:xfrm rot="19123498">
                    <a:off x="2501621" y="1862460"/>
                    <a:ext cx="542170" cy="1782007"/>
                    <a:chOff x="1905000" y="1828800"/>
                    <a:chExt cx="762000" cy="2362200"/>
                  </a:xfrm>
                </p:grpSpPr>
                <p:sp>
                  <p:nvSpPr>
                    <p:cNvPr id="87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5" name="Group 12"/>
                  <p:cNvGrpSpPr/>
                  <p:nvPr/>
                </p:nvGrpSpPr>
                <p:grpSpPr>
                  <a:xfrm rot="15530705">
                    <a:off x="2284581" y="2639655"/>
                    <a:ext cx="405591" cy="1883879"/>
                    <a:chOff x="1905000" y="1828800"/>
                    <a:chExt cx="762000" cy="2362200"/>
                  </a:xfrm>
                </p:grpSpPr>
                <p:sp>
                  <p:nvSpPr>
                    <p:cNvPr id="87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2" name="Group 21"/>
                <p:cNvGrpSpPr/>
                <p:nvPr/>
              </p:nvGrpSpPr>
              <p:grpSpPr>
                <a:xfrm rot="2927600">
                  <a:off x="1498597" y="881328"/>
                  <a:ext cx="1193804" cy="897916"/>
                  <a:chOff x="1111998" y="1862460"/>
                  <a:chExt cx="2362200" cy="1921930"/>
                </a:xfrm>
              </p:grpSpPr>
              <p:grpSp>
                <p:nvGrpSpPr>
                  <p:cNvPr id="783" name="Group 6"/>
                  <p:cNvGrpSpPr/>
                  <p:nvPr/>
                </p:nvGrpSpPr>
                <p:grpSpPr>
                  <a:xfrm rot="17802976">
                    <a:off x="1912098" y="1823816"/>
                    <a:ext cx="762000" cy="2362200"/>
                    <a:chOff x="1905000" y="1828800"/>
                    <a:chExt cx="762000" cy="2362200"/>
                  </a:xfrm>
                </p:grpSpPr>
                <p:sp>
                  <p:nvSpPr>
                    <p:cNvPr id="8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4" name="Group 9"/>
                  <p:cNvGrpSpPr/>
                  <p:nvPr/>
                </p:nvGrpSpPr>
                <p:grpSpPr>
                  <a:xfrm rot="19123498">
                    <a:off x="2501621" y="1862460"/>
                    <a:ext cx="542170" cy="1782007"/>
                    <a:chOff x="1905000" y="1828800"/>
                    <a:chExt cx="762000" cy="2362200"/>
                  </a:xfrm>
                </p:grpSpPr>
                <p:sp>
                  <p:nvSpPr>
                    <p:cNvPr id="86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1" name="Group 12"/>
                  <p:cNvGrpSpPr/>
                  <p:nvPr/>
                </p:nvGrpSpPr>
                <p:grpSpPr>
                  <a:xfrm rot="15530705">
                    <a:off x="2284581" y="2639655"/>
                    <a:ext cx="405591" cy="1883879"/>
                    <a:chOff x="1905000" y="1828800"/>
                    <a:chExt cx="762000" cy="2362200"/>
                  </a:xfrm>
                </p:grpSpPr>
                <p:sp>
                  <p:nvSpPr>
                    <p:cNvPr id="866" name="Oval 8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8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2" name="Group 31"/>
                <p:cNvGrpSpPr/>
                <p:nvPr/>
              </p:nvGrpSpPr>
              <p:grpSpPr>
                <a:xfrm rot="20238387">
                  <a:off x="1346199" y="1643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85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85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96" name="Group 199"/>
              <p:cNvGrpSpPr/>
              <p:nvPr/>
            </p:nvGrpSpPr>
            <p:grpSpPr>
              <a:xfrm rot="3068959">
                <a:off x="1334455" y="2628335"/>
                <a:ext cx="1820842" cy="1558779"/>
                <a:chOff x="736597" y="733384"/>
                <a:chExt cx="1807860" cy="1807860"/>
              </a:xfrm>
            </p:grpSpPr>
            <p:grpSp>
              <p:nvGrpSpPr>
                <p:cNvPr id="32" name="Group 15"/>
                <p:cNvGrpSpPr/>
                <p:nvPr/>
              </p:nvGrpSpPr>
              <p:grpSpPr>
                <a:xfrm rot="20238387">
                  <a:off x="736597" y="881328"/>
                  <a:ext cx="1193804" cy="897916"/>
                  <a:chOff x="1111998" y="1862460"/>
                  <a:chExt cx="2362200" cy="1921930"/>
                </a:xfrm>
              </p:grpSpPr>
              <p:grpSp>
                <p:nvGrpSpPr>
                  <p:cNvPr id="33" name="Group 6"/>
                  <p:cNvGrpSpPr/>
                  <p:nvPr/>
                </p:nvGrpSpPr>
                <p:grpSpPr>
                  <a:xfrm rot="17802976">
                    <a:off x="1912098" y="1823816"/>
                    <a:ext cx="762000" cy="2362200"/>
                    <a:chOff x="1905000" y="1828800"/>
                    <a:chExt cx="762000" cy="2362200"/>
                  </a:xfrm>
                </p:grpSpPr>
                <p:sp>
                  <p:nvSpPr>
                    <p:cNvPr id="8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9"/>
                  <p:cNvGrpSpPr/>
                  <p:nvPr/>
                </p:nvGrpSpPr>
                <p:grpSpPr>
                  <a:xfrm rot="19123498">
                    <a:off x="2501621" y="1862460"/>
                    <a:ext cx="542170" cy="1782007"/>
                    <a:chOff x="1905000" y="1828800"/>
                    <a:chExt cx="762000" cy="2362200"/>
                  </a:xfrm>
                </p:grpSpPr>
                <p:sp>
                  <p:nvSpPr>
                    <p:cNvPr id="847" name="Oval 8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2"/>
                  <p:cNvGrpSpPr/>
                  <p:nvPr/>
                </p:nvGrpSpPr>
                <p:grpSpPr>
                  <a:xfrm rot="15530705">
                    <a:off x="2284581" y="2639655"/>
                    <a:ext cx="405591" cy="1883879"/>
                    <a:chOff x="1905000" y="1828800"/>
                    <a:chExt cx="762000" cy="2362200"/>
                  </a:xfrm>
                </p:grpSpPr>
                <p:sp>
                  <p:nvSpPr>
                    <p:cNvPr id="845" name="Oval 8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21"/>
                <p:cNvGrpSpPr/>
                <p:nvPr/>
              </p:nvGrpSpPr>
              <p:grpSpPr>
                <a:xfrm rot="2927600">
                  <a:off x="1498597" y="881328"/>
                  <a:ext cx="1193804" cy="897916"/>
                  <a:chOff x="1111998" y="1862460"/>
                  <a:chExt cx="2362200" cy="1921930"/>
                </a:xfrm>
              </p:grpSpPr>
              <p:grpSp>
                <p:nvGrpSpPr>
                  <p:cNvPr id="39" name="Group 6"/>
                  <p:cNvGrpSpPr/>
                  <p:nvPr/>
                </p:nvGrpSpPr>
                <p:grpSpPr>
                  <a:xfrm rot="17802976">
                    <a:off x="1912098" y="1823816"/>
                    <a:ext cx="762000" cy="2362200"/>
                    <a:chOff x="1905000" y="1828800"/>
                    <a:chExt cx="762000" cy="2362200"/>
                  </a:xfrm>
                </p:grpSpPr>
                <p:sp>
                  <p:nvSpPr>
                    <p:cNvPr id="8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9"/>
                  <p:cNvGrpSpPr/>
                  <p:nvPr/>
                </p:nvGrpSpPr>
                <p:grpSpPr>
                  <a:xfrm rot="19123498">
                    <a:off x="2501621" y="1862460"/>
                    <a:ext cx="542170" cy="1782007"/>
                    <a:chOff x="1905000" y="1828800"/>
                    <a:chExt cx="762000" cy="2362200"/>
                  </a:xfrm>
                </p:grpSpPr>
                <p:sp>
                  <p:nvSpPr>
                    <p:cNvPr id="838" name="Oval 8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2"/>
                  <p:cNvGrpSpPr/>
                  <p:nvPr/>
                </p:nvGrpSpPr>
                <p:grpSpPr>
                  <a:xfrm rot="15530705">
                    <a:off x="2284581" y="2639655"/>
                    <a:ext cx="405591" cy="1883879"/>
                    <a:chOff x="1905000" y="1828800"/>
                    <a:chExt cx="762000" cy="2362200"/>
                  </a:xfrm>
                </p:grpSpPr>
                <p:sp>
                  <p:nvSpPr>
                    <p:cNvPr id="836" name="Oval 8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31"/>
                <p:cNvGrpSpPr/>
                <p:nvPr/>
              </p:nvGrpSpPr>
              <p:grpSpPr>
                <a:xfrm rot="20238387">
                  <a:off x="1346199" y="1643328"/>
                  <a:ext cx="1193804" cy="897916"/>
                  <a:chOff x="1111998" y="1862460"/>
                  <a:chExt cx="2362200" cy="1921930"/>
                </a:xfrm>
              </p:grpSpPr>
              <p:grpSp>
                <p:nvGrpSpPr>
                  <p:cNvPr id="43" name="Group 6"/>
                  <p:cNvGrpSpPr/>
                  <p:nvPr/>
                </p:nvGrpSpPr>
                <p:grpSpPr>
                  <a:xfrm rot="17802976">
                    <a:off x="1912098" y="1823816"/>
                    <a:ext cx="762000" cy="2362200"/>
                    <a:chOff x="1905000" y="1828800"/>
                    <a:chExt cx="762000" cy="2362200"/>
                  </a:xfrm>
                </p:grpSpPr>
                <p:sp>
                  <p:nvSpPr>
                    <p:cNvPr id="8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9"/>
                  <p:cNvGrpSpPr/>
                  <p:nvPr/>
                </p:nvGrpSpPr>
                <p:grpSpPr>
                  <a:xfrm rot="19123498">
                    <a:off x="2501621" y="1862460"/>
                    <a:ext cx="542170" cy="1782007"/>
                    <a:chOff x="1905000" y="1828800"/>
                    <a:chExt cx="762000" cy="2362200"/>
                  </a:xfrm>
                </p:grpSpPr>
                <p:sp>
                  <p:nvSpPr>
                    <p:cNvPr id="82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2"/>
                  <p:cNvGrpSpPr/>
                  <p:nvPr/>
                </p:nvGrpSpPr>
                <p:grpSpPr>
                  <a:xfrm rot="15530705">
                    <a:off x="2284581" y="2639655"/>
                    <a:ext cx="405591" cy="1883879"/>
                    <a:chOff x="1905000" y="1828800"/>
                    <a:chExt cx="762000" cy="2362200"/>
                  </a:xfrm>
                </p:grpSpPr>
                <p:sp>
                  <p:nvSpPr>
                    <p:cNvPr id="82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19" name="Double Wave 61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Double Wave 61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Double Wave 62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1"/>
              <p:cNvGrpSpPr/>
              <p:nvPr/>
            </p:nvGrpSpPr>
            <p:grpSpPr>
              <a:xfrm>
                <a:off x="457200" y="3352800"/>
                <a:ext cx="1397003" cy="1095416"/>
                <a:chOff x="736597" y="733384"/>
                <a:chExt cx="1807860" cy="1807860"/>
              </a:xfrm>
            </p:grpSpPr>
            <p:grpSp>
              <p:nvGrpSpPr>
                <p:cNvPr id="47" name="Group 15"/>
                <p:cNvGrpSpPr/>
                <p:nvPr/>
              </p:nvGrpSpPr>
              <p:grpSpPr>
                <a:xfrm rot="20238387">
                  <a:off x="736597" y="881328"/>
                  <a:ext cx="1193804" cy="897916"/>
                  <a:chOff x="1111998" y="1862460"/>
                  <a:chExt cx="2362200" cy="1921930"/>
                </a:xfrm>
              </p:grpSpPr>
              <p:grpSp>
                <p:nvGrpSpPr>
                  <p:cNvPr id="48" name="Group 6"/>
                  <p:cNvGrpSpPr/>
                  <p:nvPr/>
                </p:nvGrpSpPr>
                <p:grpSpPr>
                  <a:xfrm rot="17802976">
                    <a:off x="1912098" y="1823816"/>
                    <a:ext cx="762000" cy="2362200"/>
                    <a:chOff x="1905000" y="1828800"/>
                    <a:chExt cx="762000" cy="2362200"/>
                  </a:xfrm>
                </p:grpSpPr>
                <p:sp>
                  <p:nvSpPr>
                    <p:cNvPr id="8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9"/>
                  <p:cNvGrpSpPr/>
                  <p:nvPr/>
                </p:nvGrpSpPr>
                <p:grpSpPr>
                  <a:xfrm rot="19123498">
                    <a:off x="2501621" y="1862460"/>
                    <a:ext cx="542170" cy="1782007"/>
                    <a:chOff x="1905000" y="1828800"/>
                    <a:chExt cx="762000" cy="2362200"/>
                  </a:xfrm>
                </p:grpSpPr>
                <p:sp>
                  <p:nvSpPr>
                    <p:cNvPr id="81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2"/>
                  <p:cNvGrpSpPr/>
                  <p:nvPr/>
                </p:nvGrpSpPr>
                <p:grpSpPr>
                  <a:xfrm rot="15530705">
                    <a:off x="2284581" y="2639655"/>
                    <a:ext cx="405591" cy="1883879"/>
                    <a:chOff x="1905000" y="1828800"/>
                    <a:chExt cx="762000" cy="2362200"/>
                  </a:xfrm>
                </p:grpSpPr>
                <p:sp>
                  <p:nvSpPr>
                    <p:cNvPr id="81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21"/>
                <p:cNvGrpSpPr/>
                <p:nvPr/>
              </p:nvGrpSpPr>
              <p:grpSpPr>
                <a:xfrm rot="2927600">
                  <a:off x="1498597" y="881328"/>
                  <a:ext cx="1193804" cy="897916"/>
                  <a:chOff x="1111998" y="1862460"/>
                  <a:chExt cx="2362200" cy="1921930"/>
                </a:xfrm>
              </p:grpSpPr>
              <p:grpSp>
                <p:nvGrpSpPr>
                  <p:cNvPr id="65" name="Group 6"/>
                  <p:cNvGrpSpPr/>
                  <p:nvPr/>
                </p:nvGrpSpPr>
                <p:grpSpPr>
                  <a:xfrm rot="17802976">
                    <a:off x="1912098" y="1823816"/>
                    <a:ext cx="762000" cy="2362200"/>
                    <a:chOff x="1905000" y="1828800"/>
                    <a:chExt cx="762000" cy="2362200"/>
                  </a:xfrm>
                </p:grpSpPr>
                <p:sp>
                  <p:nvSpPr>
                    <p:cNvPr id="8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9"/>
                  <p:cNvGrpSpPr/>
                  <p:nvPr/>
                </p:nvGrpSpPr>
                <p:grpSpPr>
                  <a:xfrm rot="19123498">
                    <a:off x="2501621" y="1862460"/>
                    <a:ext cx="542170" cy="1782007"/>
                    <a:chOff x="1905000" y="1828800"/>
                    <a:chExt cx="762000" cy="2362200"/>
                  </a:xfrm>
                </p:grpSpPr>
                <p:sp>
                  <p:nvSpPr>
                    <p:cNvPr id="80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2"/>
                  <p:cNvGrpSpPr/>
                  <p:nvPr/>
                </p:nvGrpSpPr>
                <p:grpSpPr>
                  <a:xfrm rot="15530705">
                    <a:off x="2284581" y="2639655"/>
                    <a:ext cx="405591" cy="1883879"/>
                    <a:chOff x="1905000" y="1828800"/>
                    <a:chExt cx="762000" cy="2362200"/>
                  </a:xfrm>
                </p:grpSpPr>
                <p:sp>
                  <p:nvSpPr>
                    <p:cNvPr id="80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31"/>
                <p:cNvGrpSpPr/>
                <p:nvPr/>
              </p:nvGrpSpPr>
              <p:grpSpPr>
                <a:xfrm rot="20238387">
                  <a:off x="1346199" y="1643328"/>
                  <a:ext cx="1193804" cy="897916"/>
                  <a:chOff x="1111998" y="1862460"/>
                  <a:chExt cx="2362200" cy="1921930"/>
                </a:xfrm>
              </p:grpSpPr>
              <p:grpSp>
                <p:nvGrpSpPr>
                  <p:cNvPr id="78" name="Group 6"/>
                  <p:cNvGrpSpPr/>
                  <p:nvPr/>
                </p:nvGrpSpPr>
                <p:grpSpPr>
                  <a:xfrm rot="17802976">
                    <a:off x="1912098" y="1823816"/>
                    <a:ext cx="762000" cy="2362200"/>
                    <a:chOff x="1905000" y="1828800"/>
                    <a:chExt cx="762000" cy="2362200"/>
                  </a:xfrm>
                </p:grpSpPr>
                <p:sp>
                  <p:nvSpPr>
                    <p:cNvPr id="8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9"/>
                  <p:cNvGrpSpPr/>
                  <p:nvPr/>
                </p:nvGrpSpPr>
                <p:grpSpPr>
                  <a:xfrm rot="19123498">
                    <a:off x="2501621" y="1862460"/>
                    <a:ext cx="542170" cy="1782007"/>
                    <a:chOff x="1905000" y="1828800"/>
                    <a:chExt cx="762000" cy="2362200"/>
                  </a:xfrm>
                </p:grpSpPr>
                <p:sp>
                  <p:nvSpPr>
                    <p:cNvPr id="799" name="Oval 7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12"/>
                  <p:cNvGrpSpPr/>
                  <p:nvPr/>
                </p:nvGrpSpPr>
                <p:grpSpPr>
                  <a:xfrm rot="15530705">
                    <a:off x="2284581" y="2639655"/>
                    <a:ext cx="405591" cy="1883879"/>
                    <a:chOff x="1905000" y="1828800"/>
                    <a:chExt cx="762000" cy="2362200"/>
                  </a:xfrm>
                </p:grpSpPr>
                <p:sp>
                  <p:nvSpPr>
                    <p:cNvPr id="797" name="Oval 7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1" name="Group 42"/>
              <p:cNvGrpSpPr/>
              <p:nvPr/>
            </p:nvGrpSpPr>
            <p:grpSpPr>
              <a:xfrm rot="1956276">
                <a:off x="1167495" y="3842653"/>
                <a:ext cx="1397003" cy="1095416"/>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92" name="Group 6"/>
                  <p:cNvGrpSpPr/>
                  <p:nvPr/>
                </p:nvGrpSpPr>
                <p:grpSpPr>
                  <a:xfrm rot="17802976">
                    <a:off x="1912098" y="1823816"/>
                    <a:ext cx="762000" cy="2362200"/>
                    <a:chOff x="1905000" y="1828800"/>
                    <a:chExt cx="762000" cy="2362200"/>
                  </a:xfrm>
                </p:grpSpPr>
                <p:sp>
                  <p:nvSpPr>
                    <p:cNvPr id="7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
                  <p:cNvGrpSpPr/>
                  <p:nvPr/>
                </p:nvGrpSpPr>
                <p:grpSpPr>
                  <a:xfrm rot="19123498">
                    <a:off x="2501621" y="1862460"/>
                    <a:ext cx="542170" cy="1782007"/>
                    <a:chOff x="1905000" y="1828800"/>
                    <a:chExt cx="762000" cy="2362200"/>
                  </a:xfrm>
                </p:grpSpPr>
                <p:sp>
                  <p:nvSpPr>
                    <p:cNvPr id="78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2"/>
                  <p:cNvGrpSpPr/>
                  <p:nvPr/>
                </p:nvGrpSpPr>
                <p:grpSpPr>
                  <a:xfrm rot="15530705">
                    <a:off x="2284581" y="2639655"/>
                    <a:ext cx="405591" cy="1883879"/>
                    <a:chOff x="1905000" y="1828800"/>
                    <a:chExt cx="762000" cy="2362200"/>
                  </a:xfrm>
                </p:grpSpPr>
                <p:sp>
                  <p:nvSpPr>
                    <p:cNvPr id="785" name="Oval 7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21"/>
                <p:cNvGrpSpPr/>
                <p:nvPr/>
              </p:nvGrpSpPr>
              <p:grpSpPr>
                <a:xfrm rot="2927600">
                  <a:off x="1498597" y="881328"/>
                  <a:ext cx="1193804" cy="897916"/>
                  <a:chOff x="1111998" y="1862460"/>
                  <a:chExt cx="2362200" cy="1921930"/>
                </a:xfrm>
              </p:grpSpPr>
              <p:grpSp>
                <p:nvGrpSpPr>
                  <p:cNvPr id="803" name="Group 6"/>
                  <p:cNvGrpSpPr/>
                  <p:nvPr/>
                </p:nvGrpSpPr>
                <p:grpSpPr>
                  <a:xfrm rot="17802976">
                    <a:off x="1912098" y="1823816"/>
                    <a:ext cx="762000" cy="2362200"/>
                    <a:chOff x="1905000" y="1828800"/>
                    <a:chExt cx="762000" cy="2362200"/>
                  </a:xfrm>
                </p:grpSpPr>
                <p:sp>
                  <p:nvSpPr>
                    <p:cNvPr id="7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4" name="Group 9"/>
                  <p:cNvGrpSpPr/>
                  <p:nvPr/>
                </p:nvGrpSpPr>
                <p:grpSpPr>
                  <a:xfrm rot="19123498">
                    <a:off x="2501621" y="1862460"/>
                    <a:ext cx="542170" cy="1782007"/>
                    <a:chOff x="1905000" y="1828800"/>
                    <a:chExt cx="762000" cy="2362200"/>
                  </a:xfrm>
                </p:grpSpPr>
                <p:sp>
                  <p:nvSpPr>
                    <p:cNvPr id="77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5" name="Group 12"/>
                  <p:cNvGrpSpPr/>
                  <p:nvPr/>
                </p:nvGrpSpPr>
                <p:grpSpPr>
                  <a:xfrm rot="15530705">
                    <a:off x="2284581" y="2639655"/>
                    <a:ext cx="405591" cy="1883879"/>
                    <a:chOff x="1905000" y="1828800"/>
                    <a:chExt cx="762000" cy="2362200"/>
                  </a:xfrm>
                </p:grpSpPr>
                <p:sp>
                  <p:nvSpPr>
                    <p:cNvPr id="77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2" name="Group 31"/>
                <p:cNvGrpSpPr/>
                <p:nvPr/>
              </p:nvGrpSpPr>
              <p:grpSpPr>
                <a:xfrm rot="20238387">
                  <a:off x="1346199" y="1643328"/>
                  <a:ext cx="1193804" cy="897916"/>
                  <a:chOff x="1111998" y="1862460"/>
                  <a:chExt cx="2362200" cy="1921930"/>
                </a:xfrm>
              </p:grpSpPr>
              <p:grpSp>
                <p:nvGrpSpPr>
                  <p:cNvPr id="813" name="Group 6"/>
                  <p:cNvGrpSpPr/>
                  <p:nvPr/>
                </p:nvGrpSpPr>
                <p:grpSpPr>
                  <a:xfrm rot="17802976">
                    <a:off x="1912098" y="1823816"/>
                    <a:ext cx="762000" cy="2362200"/>
                    <a:chOff x="1905000" y="1828800"/>
                    <a:chExt cx="762000" cy="2362200"/>
                  </a:xfrm>
                </p:grpSpPr>
                <p:sp>
                  <p:nvSpPr>
                    <p:cNvPr id="7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4" name="Group 9"/>
                  <p:cNvGrpSpPr/>
                  <p:nvPr/>
                </p:nvGrpSpPr>
                <p:grpSpPr>
                  <a:xfrm rot="19123498">
                    <a:off x="2501621" y="1862460"/>
                    <a:ext cx="542170" cy="1782007"/>
                    <a:chOff x="1905000" y="1828800"/>
                    <a:chExt cx="762000" cy="2362200"/>
                  </a:xfrm>
                </p:grpSpPr>
                <p:sp>
                  <p:nvSpPr>
                    <p:cNvPr id="769" name="Oval 7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1" name="Group 12"/>
                  <p:cNvGrpSpPr/>
                  <p:nvPr/>
                </p:nvGrpSpPr>
                <p:grpSpPr>
                  <a:xfrm rot="15530705">
                    <a:off x="2284581" y="2639655"/>
                    <a:ext cx="405591" cy="1883879"/>
                    <a:chOff x="1905000" y="1828800"/>
                    <a:chExt cx="762000" cy="2362200"/>
                  </a:xfrm>
                </p:grpSpPr>
                <p:sp>
                  <p:nvSpPr>
                    <p:cNvPr id="76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22" name="Group 73"/>
              <p:cNvGrpSpPr/>
              <p:nvPr/>
            </p:nvGrpSpPr>
            <p:grpSpPr>
              <a:xfrm rot="3068959">
                <a:off x="1791654" y="2628338"/>
                <a:ext cx="1820842" cy="1558779"/>
                <a:chOff x="736597" y="733384"/>
                <a:chExt cx="1807860" cy="1807860"/>
              </a:xfrm>
            </p:grpSpPr>
            <p:grpSp>
              <p:nvGrpSpPr>
                <p:cNvPr id="823" name="Group 15"/>
                <p:cNvGrpSpPr/>
                <p:nvPr/>
              </p:nvGrpSpPr>
              <p:grpSpPr>
                <a:xfrm rot="20238387">
                  <a:off x="736597" y="881328"/>
                  <a:ext cx="1193804" cy="897916"/>
                  <a:chOff x="1111998" y="1862460"/>
                  <a:chExt cx="2362200" cy="1921930"/>
                </a:xfrm>
              </p:grpSpPr>
              <p:grpSp>
                <p:nvGrpSpPr>
                  <p:cNvPr id="824" name="Group 6"/>
                  <p:cNvGrpSpPr/>
                  <p:nvPr/>
                </p:nvGrpSpPr>
                <p:grpSpPr>
                  <a:xfrm rot="17802976">
                    <a:off x="1912098" y="1823816"/>
                    <a:ext cx="762000" cy="2362200"/>
                    <a:chOff x="1905000" y="1828800"/>
                    <a:chExt cx="762000" cy="2362200"/>
                  </a:xfrm>
                </p:grpSpPr>
                <p:sp>
                  <p:nvSpPr>
                    <p:cNvPr id="7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9"/>
                  <p:cNvGrpSpPr/>
                  <p:nvPr/>
                </p:nvGrpSpPr>
                <p:grpSpPr>
                  <a:xfrm rot="19123498">
                    <a:off x="2501621" y="1862460"/>
                    <a:ext cx="542170" cy="1782007"/>
                    <a:chOff x="1905000" y="1828800"/>
                    <a:chExt cx="762000" cy="2362200"/>
                  </a:xfrm>
                </p:grpSpPr>
                <p:sp>
                  <p:nvSpPr>
                    <p:cNvPr id="75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6" name="Group 12"/>
                  <p:cNvGrpSpPr/>
                  <p:nvPr/>
                </p:nvGrpSpPr>
                <p:grpSpPr>
                  <a:xfrm rot="15530705">
                    <a:off x="2284581" y="2639655"/>
                    <a:ext cx="405591" cy="1883879"/>
                    <a:chOff x="1905000" y="1828800"/>
                    <a:chExt cx="762000" cy="2362200"/>
                  </a:xfrm>
                </p:grpSpPr>
                <p:sp>
                  <p:nvSpPr>
                    <p:cNvPr id="75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3" name="Group 21"/>
                <p:cNvGrpSpPr/>
                <p:nvPr/>
              </p:nvGrpSpPr>
              <p:grpSpPr>
                <a:xfrm rot="2927600">
                  <a:off x="1498597" y="881328"/>
                  <a:ext cx="1193804" cy="897916"/>
                  <a:chOff x="1111998" y="1862460"/>
                  <a:chExt cx="2362200" cy="1921930"/>
                </a:xfrm>
              </p:grpSpPr>
              <p:grpSp>
                <p:nvGrpSpPr>
                  <p:cNvPr id="834" name="Group 6"/>
                  <p:cNvGrpSpPr/>
                  <p:nvPr/>
                </p:nvGrpSpPr>
                <p:grpSpPr>
                  <a:xfrm rot="17802976">
                    <a:off x="1912098" y="1823816"/>
                    <a:ext cx="762000" cy="2362200"/>
                    <a:chOff x="1905000" y="1828800"/>
                    <a:chExt cx="762000" cy="2362200"/>
                  </a:xfrm>
                </p:grpSpPr>
                <p:sp>
                  <p:nvSpPr>
                    <p:cNvPr id="7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5" name="Group 9"/>
                  <p:cNvGrpSpPr/>
                  <p:nvPr/>
                </p:nvGrpSpPr>
                <p:grpSpPr>
                  <a:xfrm rot="19123498">
                    <a:off x="2501621" y="1862460"/>
                    <a:ext cx="542170" cy="1782007"/>
                    <a:chOff x="1905000" y="1828800"/>
                    <a:chExt cx="762000" cy="2362200"/>
                  </a:xfrm>
                </p:grpSpPr>
                <p:sp>
                  <p:nvSpPr>
                    <p:cNvPr id="74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2" name="Group 12"/>
                  <p:cNvGrpSpPr/>
                  <p:nvPr/>
                </p:nvGrpSpPr>
                <p:grpSpPr>
                  <a:xfrm rot="15530705">
                    <a:off x="2284581" y="2639655"/>
                    <a:ext cx="405591" cy="1883879"/>
                    <a:chOff x="1905000" y="1828800"/>
                    <a:chExt cx="762000" cy="2362200"/>
                  </a:xfrm>
                </p:grpSpPr>
                <p:sp>
                  <p:nvSpPr>
                    <p:cNvPr id="74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3" name="Group 31"/>
                <p:cNvGrpSpPr/>
                <p:nvPr/>
              </p:nvGrpSpPr>
              <p:grpSpPr>
                <a:xfrm rot="20238387">
                  <a:off x="1346199" y="1643328"/>
                  <a:ext cx="1193804" cy="897916"/>
                  <a:chOff x="1111998" y="1862460"/>
                  <a:chExt cx="2362200" cy="1921930"/>
                </a:xfrm>
              </p:grpSpPr>
              <p:grpSp>
                <p:nvGrpSpPr>
                  <p:cNvPr id="844" name="Group 6"/>
                  <p:cNvGrpSpPr/>
                  <p:nvPr/>
                </p:nvGrpSpPr>
                <p:grpSpPr>
                  <a:xfrm rot="17802976">
                    <a:off x="1912098" y="1823816"/>
                    <a:ext cx="762000" cy="2362200"/>
                    <a:chOff x="1905000" y="1828800"/>
                    <a:chExt cx="762000" cy="2362200"/>
                  </a:xfrm>
                </p:grpSpPr>
                <p:sp>
                  <p:nvSpPr>
                    <p:cNvPr id="7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1" name="Group 9"/>
                  <p:cNvGrpSpPr/>
                  <p:nvPr/>
                </p:nvGrpSpPr>
                <p:grpSpPr>
                  <a:xfrm rot="19123498">
                    <a:off x="2501621" y="1862460"/>
                    <a:ext cx="542170" cy="1782007"/>
                    <a:chOff x="1905000" y="1828800"/>
                    <a:chExt cx="762000" cy="2362200"/>
                  </a:xfrm>
                </p:grpSpPr>
                <p:sp>
                  <p:nvSpPr>
                    <p:cNvPr id="739" name="Oval 7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2" name="Group 12"/>
                  <p:cNvGrpSpPr/>
                  <p:nvPr/>
                </p:nvGrpSpPr>
                <p:grpSpPr>
                  <a:xfrm rot="15530705">
                    <a:off x="2284581" y="2639655"/>
                    <a:ext cx="405591" cy="1883879"/>
                    <a:chOff x="1905000" y="1828800"/>
                    <a:chExt cx="762000" cy="2362200"/>
                  </a:xfrm>
                </p:grpSpPr>
                <p:sp>
                  <p:nvSpPr>
                    <p:cNvPr id="737" name="Oval 7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53" name="Group 104"/>
              <p:cNvGrpSpPr/>
              <p:nvPr/>
            </p:nvGrpSpPr>
            <p:grpSpPr>
              <a:xfrm rot="3068959">
                <a:off x="2247659" y="3793897"/>
                <a:ext cx="1143483" cy="840157"/>
                <a:chOff x="736597" y="733384"/>
                <a:chExt cx="1807860" cy="1807860"/>
              </a:xfrm>
            </p:grpSpPr>
            <p:grpSp>
              <p:nvGrpSpPr>
                <p:cNvPr id="854" name="Group 15"/>
                <p:cNvGrpSpPr/>
                <p:nvPr/>
              </p:nvGrpSpPr>
              <p:grpSpPr>
                <a:xfrm rot="20238387">
                  <a:off x="736597" y="881328"/>
                  <a:ext cx="1193804" cy="897916"/>
                  <a:chOff x="1111998" y="1862460"/>
                  <a:chExt cx="2362200" cy="1921930"/>
                </a:xfrm>
              </p:grpSpPr>
              <p:grpSp>
                <p:nvGrpSpPr>
                  <p:cNvPr id="855" name="Group 6"/>
                  <p:cNvGrpSpPr/>
                  <p:nvPr/>
                </p:nvGrpSpPr>
                <p:grpSpPr>
                  <a:xfrm rot="17802976">
                    <a:off x="1912098" y="1823816"/>
                    <a:ext cx="762000" cy="2362200"/>
                    <a:chOff x="1905000" y="1828800"/>
                    <a:chExt cx="762000" cy="2362200"/>
                  </a:xfrm>
                </p:grpSpPr>
                <p:sp>
                  <p:nvSpPr>
                    <p:cNvPr id="7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6" name="Group 9"/>
                  <p:cNvGrpSpPr/>
                  <p:nvPr/>
                </p:nvGrpSpPr>
                <p:grpSpPr>
                  <a:xfrm rot="19123498">
                    <a:off x="2501621" y="1862460"/>
                    <a:ext cx="542170" cy="1782007"/>
                    <a:chOff x="1905000" y="1828800"/>
                    <a:chExt cx="762000" cy="2362200"/>
                  </a:xfrm>
                </p:grpSpPr>
                <p:sp>
                  <p:nvSpPr>
                    <p:cNvPr id="727" name="Oval 7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3" name="Group 12"/>
                  <p:cNvGrpSpPr/>
                  <p:nvPr/>
                </p:nvGrpSpPr>
                <p:grpSpPr>
                  <a:xfrm rot="15530705">
                    <a:off x="2284581" y="2639655"/>
                    <a:ext cx="405591" cy="1883879"/>
                    <a:chOff x="1905000" y="1828800"/>
                    <a:chExt cx="762000" cy="2362200"/>
                  </a:xfrm>
                </p:grpSpPr>
                <p:sp>
                  <p:nvSpPr>
                    <p:cNvPr id="725" name="Oval 7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4" name="Group 21"/>
                <p:cNvGrpSpPr/>
                <p:nvPr/>
              </p:nvGrpSpPr>
              <p:grpSpPr>
                <a:xfrm rot="2927600">
                  <a:off x="1498597" y="881328"/>
                  <a:ext cx="1193804" cy="897916"/>
                  <a:chOff x="1111998" y="1862460"/>
                  <a:chExt cx="2362200" cy="1921930"/>
                </a:xfrm>
              </p:grpSpPr>
              <p:grpSp>
                <p:nvGrpSpPr>
                  <p:cNvPr id="865" name="Group 6"/>
                  <p:cNvGrpSpPr/>
                  <p:nvPr/>
                </p:nvGrpSpPr>
                <p:grpSpPr>
                  <a:xfrm rot="17802976">
                    <a:off x="1912098" y="1823816"/>
                    <a:ext cx="762000" cy="2362200"/>
                    <a:chOff x="1905000" y="1828800"/>
                    <a:chExt cx="762000" cy="2362200"/>
                  </a:xfrm>
                </p:grpSpPr>
                <p:sp>
                  <p:nvSpPr>
                    <p:cNvPr id="7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2" name="Group 9"/>
                  <p:cNvGrpSpPr/>
                  <p:nvPr/>
                </p:nvGrpSpPr>
                <p:grpSpPr>
                  <a:xfrm rot="19123498">
                    <a:off x="2501621" y="1862460"/>
                    <a:ext cx="542170" cy="1782007"/>
                    <a:chOff x="1905000" y="1828800"/>
                    <a:chExt cx="762000" cy="2362200"/>
                  </a:xfrm>
                </p:grpSpPr>
                <p:sp>
                  <p:nvSpPr>
                    <p:cNvPr id="718" name="Oval 7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3" name="Group 12"/>
                  <p:cNvGrpSpPr/>
                  <p:nvPr/>
                </p:nvGrpSpPr>
                <p:grpSpPr>
                  <a:xfrm rot="15530705">
                    <a:off x="2284581" y="2639655"/>
                    <a:ext cx="405591" cy="1883879"/>
                    <a:chOff x="1905000" y="1828800"/>
                    <a:chExt cx="762000" cy="2362200"/>
                  </a:xfrm>
                </p:grpSpPr>
                <p:sp>
                  <p:nvSpPr>
                    <p:cNvPr id="716" name="Oval 7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4" name="Group 31"/>
                <p:cNvGrpSpPr/>
                <p:nvPr/>
              </p:nvGrpSpPr>
              <p:grpSpPr>
                <a:xfrm rot="20238387">
                  <a:off x="1346199" y="1643328"/>
                  <a:ext cx="1193804" cy="897916"/>
                  <a:chOff x="1111998" y="1862460"/>
                  <a:chExt cx="2362200" cy="1921930"/>
                </a:xfrm>
              </p:grpSpPr>
              <p:grpSp>
                <p:nvGrpSpPr>
                  <p:cNvPr id="881" name="Group 6"/>
                  <p:cNvGrpSpPr/>
                  <p:nvPr/>
                </p:nvGrpSpPr>
                <p:grpSpPr>
                  <a:xfrm rot="17802976">
                    <a:off x="1912098" y="1823816"/>
                    <a:ext cx="762000" cy="2362200"/>
                    <a:chOff x="1905000" y="1828800"/>
                    <a:chExt cx="762000" cy="2362200"/>
                  </a:xfrm>
                </p:grpSpPr>
                <p:sp>
                  <p:nvSpPr>
                    <p:cNvPr id="7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2" name="Group 9"/>
                  <p:cNvGrpSpPr/>
                  <p:nvPr/>
                </p:nvGrpSpPr>
                <p:grpSpPr>
                  <a:xfrm rot="19123498">
                    <a:off x="2501621" y="1862460"/>
                    <a:ext cx="542170" cy="1782007"/>
                    <a:chOff x="1905000" y="1828800"/>
                    <a:chExt cx="762000" cy="2362200"/>
                  </a:xfrm>
                </p:grpSpPr>
                <p:sp>
                  <p:nvSpPr>
                    <p:cNvPr id="709" name="Oval 7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3" name="Group 12"/>
                  <p:cNvGrpSpPr/>
                  <p:nvPr/>
                </p:nvGrpSpPr>
                <p:grpSpPr>
                  <a:xfrm rot="15530705">
                    <a:off x="2284581" y="2639655"/>
                    <a:ext cx="405591" cy="1883879"/>
                    <a:chOff x="1905000" y="1828800"/>
                    <a:chExt cx="762000" cy="2362200"/>
                  </a:xfrm>
                </p:grpSpPr>
                <p:sp>
                  <p:nvSpPr>
                    <p:cNvPr id="707" name="Oval 7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93" name="Group 135"/>
              <p:cNvGrpSpPr/>
              <p:nvPr/>
            </p:nvGrpSpPr>
            <p:grpSpPr>
              <a:xfrm rot="5892673">
                <a:off x="3061159" y="3301846"/>
                <a:ext cx="1528325" cy="1350205"/>
                <a:chOff x="736597" y="733384"/>
                <a:chExt cx="1807860" cy="1807860"/>
              </a:xfrm>
            </p:grpSpPr>
            <p:grpSp>
              <p:nvGrpSpPr>
                <p:cNvPr id="894" name="Group 15"/>
                <p:cNvGrpSpPr/>
                <p:nvPr/>
              </p:nvGrpSpPr>
              <p:grpSpPr>
                <a:xfrm rot="20238387">
                  <a:off x="736597" y="881328"/>
                  <a:ext cx="1193804" cy="897916"/>
                  <a:chOff x="1111998" y="1862460"/>
                  <a:chExt cx="2362200" cy="1921930"/>
                </a:xfrm>
              </p:grpSpPr>
              <p:grpSp>
                <p:nvGrpSpPr>
                  <p:cNvPr id="898" name="Group 6"/>
                  <p:cNvGrpSpPr/>
                  <p:nvPr/>
                </p:nvGrpSpPr>
                <p:grpSpPr>
                  <a:xfrm rot="17802976">
                    <a:off x="1912098" y="1823816"/>
                    <a:ext cx="762000" cy="2362200"/>
                    <a:chOff x="1905000" y="1828800"/>
                    <a:chExt cx="762000" cy="2362200"/>
                  </a:xfrm>
                </p:grpSpPr>
                <p:sp>
                  <p:nvSpPr>
                    <p:cNvPr id="6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6" name="Group 9"/>
                  <p:cNvGrpSpPr/>
                  <p:nvPr/>
                </p:nvGrpSpPr>
                <p:grpSpPr>
                  <a:xfrm rot="19123498">
                    <a:off x="2501621" y="1862460"/>
                    <a:ext cx="542170" cy="1782007"/>
                    <a:chOff x="1905000" y="1828800"/>
                    <a:chExt cx="762000" cy="2362200"/>
                  </a:xfrm>
                </p:grpSpPr>
                <p:sp>
                  <p:nvSpPr>
                    <p:cNvPr id="697" name="Oval 6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7" name="Group 12"/>
                  <p:cNvGrpSpPr/>
                  <p:nvPr/>
                </p:nvGrpSpPr>
                <p:grpSpPr>
                  <a:xfrm rot="15530705">
                    <a:off x="2284581" y="2639655"/>
                    <a:ext cx="405591" cy="1883879"/>
                    <a:chOff x="1905000" y="1828800"/>
                    <a:chExt cx="762000" cy="2362200"/>
                  </a:xfrm>
                </p:grpSpPr>
                <p:sp>
                  <p:nvSpPr>
                    <p:cNvPr id="695" name="Oval 6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8" name="Group 21"/>
                <p:cNvGrpSpPr/>
                <p:nvPr/>
              </p:nvGrpSpPr>
              <p:grpSpPr>
                <a:xfrm rot="2927600">
                  <a:off x="1498597" y="881328"/>
                  <a:ext cx="1193804" cy="897916"/>
                  <a:chOff x="1111998" y="1862460"/>
                  <a:chExt cx="2362200" cy="1921930"/>
                </a:xfrm>
              </p:grpSpPr>
              <p:grpSp>
                <p:nvGrpSpPr>
                  <p:cNvPr id="932" name="Group 6"/>
                  <p:cNvGrpSpPr/>
                  <p:nvPr/>
                </p:nvGrpSpPr>
                <p:grpSpPr>
                  <a:xfrm rot="17802976">
                    <a:off x="1912098" y="1823816"/>
                    <a:ext cx="762000" cy="2362200"/>
                    <a:chOff x="1905000" y="1828800"/>
                    <a:chExt cx="762000" cy="2362200"/>
                  </a:xfrm>
                </p:grpSpPr>
                <p:sp>
                  <p:nvSpPr>
                    <p:cNvPr id="6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3" name="Group 9"/>
                  <p:cNvGrpSpPr/>
                  <p:nvPr/>
                </p:nvGrpSpPr>
                <p:grpSpPr>
                  <a:xfrm rot="19123498">
                    <a:off x="2501621" y="1862460"/>
                    <a:ext cx="542170" cy="1782007"/>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5" name="Group 12"/>
                  <p:cNvGrpSpPr/>
                  <p:nvPr/>
                </p:nvGrpSpPr>
                <p:grpSpPr>
                  <a:xfrm rot="15530705">
                    <a:off x="2284581" y="2639655"/>
                    <a:ext cx="405591" cy="1883879"/>
                    <a:chOff x="1905000" y="1828800"/>
                    <a:chExt cx="762000" cy="2362200"/>
                  </a:xfrm>
                </p:grpSpPr>
                <p:sp>
                  <p:nvSpPr>
                    <p:cNvPr id="686" name="Oval 6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4" name="Group 31"/>
                <p:cNvGrpSpPr/>
                <p:nvPr/>
              </p:nvGrpSpPr>
              <p:grpSpPr>
                <a:xfrm rot="20238387">
                  <a:off x="1346199" y="1643328"/>
                  <a:ext cx="1193804" cy="897916"/>
                  <a:chOff x="1111998" y="1862460"/>
                  <a:chExt cx="2362200" cy="1921930"/>
                </a:xfrm>
              </p:grpSpPr>
              <p:grpSp>
                <p:nvGrpSpPr>
                  <p:cNvPr id="960" name="Group 6"/>
                  <p:cNvGrpSpPr/>
                  <p:nvPr/>
                </p:nvGrpSpPr>
                <p:grpSpPr>
                  <a:xfrm rot="17802976">
                    <a:off x="1912098" y="1823816"/>
                    <a:ext cx="762000" cy="2362200"/>
                    <a:chOff x="1905000" y="1828800"/>
                    <a:chExt cx="762000" cy="2362200"/>
                  </a:xfrm>
                </p:grpSpPr>
                <p:sp>
                  <p:nvSpPr>
                    <p:cNvPr id="6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1" name="Group 9"/>
                  <p:cNvGrpSpPr/>
                  <p:nvPr/>
                </p:nvGrpSpPr>
                <p:grpSpPr>
                  <a:xfrm rot="19123498">
                    <a:off x="2501621" y="1862460"/>
                    <a:ext cx="542170" cy="1782007"/>
                    <a:chOff x="1905000" y="1828800"/>
                    <a:chExt cx="762000" cy="2362200"/>
                  </a:xfrm>
                </p:grpSpPr>
                <p:sp>
                  <p:nvSpPr>
                    <p:cNvPr id="679" name="Oval 6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2" name="Group 12"/>
                  <p:cNvGrpSpPr/>
                  <p:nvPr/>
                </p:nvGrpSpPr>
                <p:grpSpPr>
                  <a:xfrm rot="15530705">
                    <a:off x="2284581" y="2639655"/>
                    <a:ext cx="405591" cy="1883879"/>
                    <a:chOff x="1905000" y="1828800"/>
                    <a:chExt cx="762000" cy="2362200"/>
                  </a:xfrm>
                </p:grpSpPr>
                <p:sp>
                  <p:nvSpPr>
                    <p:cNvPr id="677" name="Oval 6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63" name="Group 166"/>
              <p:cNvGrpSpPr/>
              <p:nvPr/>
            </p:nvGrpSpPr>
            <p:grpSpPr>
              <a:xfrm rot="20555714" flipH="1">
                <a:off x="3652811" y="2791157"/>
                <a:ext cx="1586260" cy="1364114"/>
                <a:chOff x="736597" y="733384"/>
                <a:chExt cx="1807860" cy="1807860"/>
              </a:xfrm>
            </p:grpSpPr>
            <p:grpSp>
              <p:nvGrpSpPr>
                <p:cNvPr id="964" name="Group 15"/>
                <p:cNvGrpSpPr/>
                <p:nvPr/>
              </p:nvGrpSpPr>
              <p:grpSpPr>
                <a:xfrm rot="20238387">
                  <a:off x="736597" y="881328"/>
                  <a:ext cx="1193804" cy="897916"/>
                  <a:chOff x="1111998" y="1862460"/>
                  <a:chExt cx="2362200" cy="1921930"/>
                </a:xfrm>
              </p:grpSpPr>
              <p:grpSp>
                <p:nvGrpSpPr>
                  <p:cNvPr id="975" name="Group 6"/>
                  <p:cNvGrpSpPr/>
                  <p:nvPr/>
                </p:nvGrpSpPr>
                <p:grpSpPr>
                  <a:xfrm rot="17802976">
                    <a:off x="1912098" y="1823816"/>
                    <a:ext cx="762000" cy="2362200"/>
                    <a:chOff x="1905000" y="1828800"/>
                    <a:chExt cx="762000" cy="2362200"/>
                  </a:xfrm>
                </p:grpSpPr>
                <p:sp>
                  <p:nvSpPr>
                    <p:cNvPr id="6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6" name="Group 9"/>
                  <p:cNvGrpSpPr/>
                  <p:nvPr/>
                </p:nvGrpSpPr>
                <p:grpSpPr>
                  <a:xfrm rot="19123498">
                    <a:off x="2501621" y="1862460"/>
                    <a:ext cx="542170" cy="1782007"/>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7" name="Group 12"/>
                  <p:cNvGrpSpPr/>
                  <p:nvPr/>
                </p:nvGrpSpPr>
                <p:grpSpPr>
                  <a:xfrm rot="15530705">
                    <a:off x="2284581" y="2639655"/>
                    <a:ext cx="405591" cy="1883879"/>
                    <a:chOff x="1905000" y="1828800"/>
                    <a:chExt cx="762000" cy="2362200"/>
                  </a:xfrm>
                </p:grpSpPr>
                <p:sp>
                  <p:nvSpPr>
                    <p:cNvPr id="665" name="Oval 6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8" name="Group 21"/>
                <p:cNvGrpSpPr/>
                <p:nvPr/>
              </p:nvGrpSpPr>
              <p:grpSpPr>
                <a:xfrm rot="2927600">
                  <a:off x="1498597" y="881328"/>
                  <a:ext cx="1193804" cy="897916"/>
                  <a:chOff x="1111998" y="1862460"/>
                  <a:chExt cx="2362200" cy="1921930"/>
                </a:xfrm>
              </p:grpSpPr>
              <p:grpSp>
                <p:nvGrpSpPr>
                  <p:cNvPr id="979" name="Group 6"/>
                  <p:cNvGrpSpPr/>
                  <p:nvPr/>
                </p:nvGrpSpPr>
                <p:grpSpPr>
                  <a:xfrm rot="17802976">
                    <a:off x="1912098" y="1823816"/>
                    <a:ext cx="762000" cy="2362200"/>
                    <a:chOff x="1905000" y="1828800"/>
                    <a:chExt cx="762000" cy="2362200"/>
                  </a:xfrm>
                </p:grpSpPr>
                <p:sp>
                  <p:nvSpPr>
                    <p:cNvPr id="6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0" name="Group 9"/>
                  <p:cNvGrpSpPr/>
                  <p:nvPr/>
                </p:nvGrpSpPr>
                <p:grpSpPr>
                  <a:xfrm rot="19123498">
                    <a:off x="2501621" y="1862460"/>
                    <a:ext cx="542170" cy="1782007"/>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1" name="Group 12"/>
                  <p:cNvGrpSpPr/>
                  <p:nvPr/>
                </p:nvGrpSpPr>
                <p:grpSpPr>
                  <a:xfrm rot="15530705">
                    <a:off x="2284581" y="2639655"/>
                    <a:ext cx="405591" cy="1883879"/>
                    <a:chOff x="1905000" y="1828800"/>
                    <a:chExt cx="762000" cy="2362200"/>
                  </a:xfrm>
                </p:grpSpPr>
                <p:sp>
                  <p:nvSpPr>
                    <p:cNvPr id="656" name="Oval 6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2" name="Group 31"/>
                <p:cNvGrpSpPr/>
                <p:nvPr/>
              </p:nvGrpSpPr>
              <p:grpSpPr>
                <a:xfrm rot="20238387">
                  <a:off x="1346199" y="1643328"/>
                  <a:ext cx="1193804" cy="897916"/>
                  <a:chOff x="1111998" y="1862460"/>
                  <a:chExt cx="2362200" cy="1921930"/>
                </a:xfrm>
              </p:grpSpPr>
              <p:grpSp>
                <p:nvGrpSpPr>
                  <p:cNvPr id="983" name="Group 6"/>
                  <p:cNvGrpSpPr/>
                  <p:nvPr/>
                </p:nvGrpSpPr>
                <p:grpSpPr>
                  <a:xfrm rot="17802976">
                    <a:off x="1912098" y="1823816"/>
                    <a:ext cx="762000" cy="2362200"/>
                    <a:chOff x="1905000" y="1828800"/>
                    <a:chExt cx="762000" cy="2362200"/>
                  </a:xfrm>
                </p:grpSpPr>
                <p:sp>
                  <p:nvSpPr>
                    <p:cNvPr id="6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4" name="Group 9"/>
                  <p:cNvGrpSpPr/>
                  <p:nvPr/>
                </p:nvGrpSpPr>
                <p:grpSpPr>
                  <a:xfrm rot="19123498">
                    <a:off x="2501621" y="1862460"/>
                    <a:ext cx="542170" cy="1782007"/>
                    <a:chOff x="1905000" y="1828800"/>
                    <a:chExt cx="762000" cy="2362200"/>
                  </a:xfrm>
                </p:grpSpPr>
                <p:sp>
                  <p:nvSpPr>
                    <p:cNvPr id="649" name="Oval 6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5" name="Group 12"/>
                  <p:cNvGrpSpPr/>
                  <p:nvPr/>
                </p:nvGrpSpPr>
                <p:grpSpPr>
                  <a:xfrm rot="15530705">
                    <a:off x="2284581" y="2639655"/>
                    <a:ext cx="405591" cy="1883879"/>
                    <a:chOff x="1905000" y="1828800"/>
                    <a:chExt cx="762000" cy="2362200"/>
                  </a:xfrm>
                </p:grpSpPr>
                <p:sp>
                  <p:nvSpPr>
                    <p:cNvPr id="647" name="Oval 6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30" name="Double Wave 62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Double Wave 63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6" name="Group 604"/>
            <p:cNvGrpSpPr/>
            <p:nvPr/>
          </p:nvGrpSpPr>
          <p:grpSpPr>
            <a:xfrm>
              <a:off x="7216294" y="2895600"/>
              <a:ext cx="1927706" cy="1981200"/>
              <a:chOff x="457200" y="2497304"/>
              <a:chExt cx="4781871" cy="4284496"/>
            </a:xfrm>
          </p:grpSpPr>
          <p:grpSp>
            <p:nvGrpSpPr>
              <p:cNvPr id="987" name="Group 230"/>
              <p:cNvGrpSpPr/>
              <p:nvPr/>
            </p:nvGrpSpPr>
            <p:grpSpPr>
              <a:xfrm rot="18989829" flipH="1">
                <a:off x="2994882" y="2720848"/>
                <a:ext cx="1586260" cy="1364114"/>
                <a:chOff x="736597" y="733384"/>
                <a:chExt cx="1807860" cy="1807860"/>
              </a:xfrm>
            </p:grpSpPr>
            <p:grpSp>
              <p:nvGrpSpPr>
                <p:cNvPr id="988" name="Group 15"/>
                <p:cNvGrpSpPr/>
                <p:nvPr/>
              </p:nvGrpSpPr>
              <p:grpSpPr>
                <a:xfrm rot="20238387">
                  <a:off x="736597" y="881328"/>
                  <a:ext cx="1193804" cy="897916"/>
                  <a:chOff x="1111998" y="1862460"/>
                  <a:chExt cx="2362200" cy="1921930"/>
                </a:xfrm>
              </p:grpSpPr>
              <p:grpSp>
                <p:nvGrpSpPr>
                  <p:cNvPr id="989" name="Group 6"/>
                  <p:cNvGrpSpPr/>
                  <p:nvPr/>
                </p:nvGrpSpPr>
                <p:grpSpPr>
                  <a:xfrm rot="17802976">
                    <a:off x="1912098" y="1823816"/>
                    <a:ext cx="762000" cy="2362200"/>
                    <a:chOff x="1905000" y="1828800"/>
                    <a:chExt cx="762000" cy="2362200"/>
                  </a:xfrm>
                </p:grpSpPr>
                <p:sp>
                  <p:nvSpPr>
                    <p:cNvPr id="6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0" name="Group 9"/>
                  <p:cNvGrpSpPr/>
                  <p:nvPr/>
                </p:nvGrpSpPr>
                <p:grpSpPr>
                  <a:xfrm rot="19123498">
                    <a:off x="2501621" y="1862460"/>
                    <a:ext cx="542170" cy="1782007"/>
                    <a:chOff x="1905000" y="1828800"/>
                    <a:chExt cx="762000" cy="2362200"/>
                  </a:xfrm>
                </p:grpSpPr>
                <p:sp>
                  <p:nvSpPr>
                    <p:cNvPr id="61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1" name="Group 12"/>
                  <p:cNvGrpSpPr/>
                  <p:nvPr/>
                </p:nvGrpSpPr>
                <p:grpSpPr>
                  <a:xfrm rot="15530705">
                    <a:off x="2284581" y="2639655"/>
                    <a:ext cx="405591" cy="1883879"/>
                    <a:chOff x="1905000" y="1828800"/>
                    <a:chExt cx="762000" cy="2362200"/>
                  </a:xfrm>
                </p:grpSpPr>
                <p:sp>
                  <p:nvSpPr>
                    <p:cNvPr id="61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0" name="Group 21"/>
                <p:cNvGrpSpPr/>
                <p:nvPr/>
              </p:nvGrpSpPr>
              <p:grpSpPr>
                <a:xfrm rot="2927600">
                  <a:off x="1498597" y="881328"/>
                  <a:ext cx="1193804" cy="897916"/>
                  <a:chOff x="1111998" y="1862460"/>
                  <a:chExt cx="2362200" cy="1921930"/>
                </a:xfrm>
              </p:grpSpPr>
              <p:grpSp>
                <p:nvGrpSpPr>
                  <p:cNvPr id="321" name="Group 6"/>
                  <p:cNvGrpSpPr/>
                  <p:nvPr/>
                </p:nvGrpSpPr>
                <p:grpSpPr>
                  <a:xfrm rot="17802976">
                    <a:off x="1912098" y="1823816"/>
                    <a:ext cx="762000" cy="2362200"/>
                    <a:chOff x="1905000" y="1828800"/>
                    <a:chExt cx="762000" cy="2362200"/>
                  </a:xfrm>
                </p:grpSpPr>
                <p:sp>
                  <p:nvSpPr>
                    <p:cNvPr id="6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9"/>
                  <p:cNvGrpSpPr/>
                  <p:nvPr/>
                </p:nvGrpSpPr>
                <p:grpSpPr>
                  <a:xfrm rot="19123498">
                    <a:off x="2501621" y="1862460"/>
                    <a:ext cx="542170" cy="1782007"/>
                    <a:chOff x="1905000" y="1828800"/>
                    <a:chExt cx="762000" cy="2362200"/>
                  </a:xfrm>
                </p:grpSpPr>
                <p:sp>
                  <p:nvSpPr>
                    <p:cNvPr id="60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12"/>
                  <p:cNvGrpSpPr/>
                  <p:nvPr/>
                </p:nvGrpSpPr>
                <p:grpSpPr>
                  <a:xfrm rot="15530705">
                    <a:off x="2284581" y="2639655"/>
                    <a:ext cx="405591" cy="1883879"/>
                    <a:chOff x="1905000" y="1828800"/>
                    <a:chExt cx="762000" cy="2362200"/>
                  </a:xfrm>
                </p:grpSpPr>
                <p:sp>
                  <p:nvSpPr>
                    <p:cNvPr id="602" name="Oval 6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4" name="Group 31"/>
                <p:cNvGrpSpPr/>
                <p:nvPr/>
              </p:nvGrpSpPr>
              <p:grpSpPr>
                <a:xfrm rot="20238387">
                  <a:off x="1346199" y="1643328"/>
                  <a:ext cx="1193804" cy="897916"/>
                  <a:chOff x="1111998" y="1862460"/>
                  <a:chExt cx="2362200" cy="1921930"/>
                </a:xfrm>
              </p:grpSpPr>
              <p:grpSp>
                <p:nvGrpSpPr>
                  <p:cNvPr id="325" name="Group 6"/>
                  <p:cNvGrpSpPr/>
                  <p:nvPr/>
                </p:nvGrpSpPr>
                <p:grpSpPr>
                  <a:xfrm rot="17802976">
                    <a:off x="1912098" y="1823816"/>
                    <a:ext cx="762000" cy="2362200"/>
                    <a:chOff x="1905000" y="1828800"/>
                    <a:chExt cx="762000" cy="2362200"/>
                  </a:xfrm>
                </p:grpSpPr>
                <p:sp>
                  <p:nvSpPr>
                    <p:cNvPr id="5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9"/>
                  <p:cNvGrpSpPr/>
                  <p:nvPr/>
                </p:nvGrpSpPr>
                <p:grpSpPr>
                  <a:xfrm rot="19123498">
                    <a:off x="2501621" y="1862460"/>
                    <a:ext cx="542170" cy="1782007"/>
                    <a:chOff x="1905000" y="1828800"/>
                    <a:chExt cx="762000" cy="2362200"/>
                  </a:xfrm>
                </p:grpSpPr>
                <p:sp>
                  <p:nvSpPr>
                    <p:cNvPr id="59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12"/>
                  <p:cNvGrpSpPr/>
                  <p:nvPr/>
                </p:nvGrpSpPr>
                <p:grpSpPr>
                  <a:xfrm rot="15530705">
                    <a:off x="2284581" y="2639655"/>
                    <a:ext cx="405591" cy="1883879"/>
                    <a:chOff x="1905000" y="1828800"/>
                    <a:chExt cx="762000" cy="2362200"/>
                  </a:xfrm>
                </p:grpSpPr>
                <p:sp>
                  <p:nvSpPr>
                    <p:cNvPr id="59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28" name="Group 199"/>
              <p:cNvGrpSpPr/>
              <p:nvPr/>
            </p:nvGrpSpPr>
            <p:grpSpPr>
              <a:xfrm rot="3068959">
                <a:off x="1334455" y="2628335"/>
                <a:ext cx="1820842" cy="1558779"/>
                <a:chOff x="736597" y="733384"/>
                <a:chExt cx="1807860" cy="1807860"/>
              </a:xfrm>
            </p:grpSpPr>
            <p:grpSp>
              <p:nvGrpSpPr>
                <p:cNvPr id="329" name="Group 15"/>
                <p:cNvGrpSpPr/>
                <p:nvPr/>
              </p:nvGrpSpPr>
              <p:grpSpPr>
                <a:xfrm rot="20238387">
                  <a:off x="736597" y="881328"/>
                  <a:ext cx="1193804" cy="897916"/>
                  <a:chOff x="1111998" y="1862460"/>
                  <a:chExt cx="2362200" cy="1921930"/>
                </a:xfrm>
              </p:grpSpPr>
              <p:grpSp>
                <p:nvGrpSpPr>
                  <p:cNvPr id="330" name="Group 6"/>
                  <p:cNvGrpSpPr/>
                  <p:nvPr/>
                </p:nvGrpSpPr>
                <p:grpSpPr>
                  <a:xfrm rot="17802976">
                    <a:off x="1912098" y="1823816"/>
                    <a:ext cx="762000" cy="2362200"/>
                    <a:chOff x="1905000" y="1828800"/>
                    <a:chExt cx="762000" cy="2362200"/>
                  </a:xfrm>
                </p:grpSpPr>
                <p:sp>
                  <p:nvSpPr>
                    <p:cNvPr id="5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9"/>
                  <p:cNvGrpSpPr/>
                  <p:nvPr/>
                </p:nvGrpSpPr>
                <p:grpSpPr>
                  <a:xfrm rot="19123498">
                    <a:off x="2501621" y="1862460"/>
                    <a:ext cx="542170" cy="1782007"/>
                    <a:chOff x="1905000" y="1828800"/>
                    <a:chExt cx="762000" cy="2362200"/>
                  </a:xfrm>
                </p:grpSpPr>
                <p:sp>
                  <p:nvSpPr>
                    <p:cNvPr id="583" name="Oval 5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12"/>
                  <p:cNvGrpSpPr/>
                  <p:nvPr/>
                </p:nvGrpSpPr>
                <p:grpSpPr>
                  <a:xfrm rot="15530705">
                    <a:off x="2284581" y="2639655"/>
                    <a:ext cx="405591" cy="1883879"/>
                    <a:chOff x="1905000" y="1828800"/>
                    <a:chExt cx="762000" cy="2362200"/>
                  </a:xfrm>
                </p:grpSpPr>
                <p:sp>
                  <p:nvSpPr>
                    <p:cNvPr id="581" name="Oval 5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3" name="Group 21"/>
                <p:cNvGrpSpPr/>
                <p:nvPr/>
              </p:nvGrpSpPr>
              <p:grpSpPr>
                <a:xfrm rot="2927600">
                  <a:off x="1498597" y="881328"/>
                  <a:ext cx="1193804" cy="897916"/>
                  <a:chOff x="1111998" y="1862460"/>
                  <a:chExt cx="2362200" cy="1921930"/>
                </a:xfrm>
              </p:grpSpPr>
              <p:grpSp>
                <p:nvGrpSpPr>
                  <p:cNvPr id="334" name="Group 6"/>
                  <p:cNvGrpSpPr/>
                  <p:nvPr/>
                </p:nvGrpSpPr>
                <p:grpSpPr>
                  <a:xfrm rot="17802976">
                    <a:off x="1912098" y="1823816"/>
                    <a:ext cx="762000" cy="2362200"/>
                    <a:chOff x="1905000" y="1828800"/>
                    <a:chExt cx="762000" cy="2362200"/>
                  </a:xfrm>
                </p:grpSpPr>
                <p:sp>
                  <p:nvSpPr>
                    <p:cNvPr id="5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9"/>
                  <p:cNvGrpSpPr/>
                  <p:nvPr/>
                </p:nvGrpSpPr>
                <p:grpSpPr>
                  <a:xfrm rot="19123498">
                    <a:off x="2501621" y="1862460"/>
                    <a:ext cx="542170" cy="1782007"/>
                    <a:chOff x="1905000" y="1828800"/>
                    <a:chExt cx="762000" cy="2362200"/>
                  </a:xfrm>
                </p:grpSpPr>
                <p:sp>
                  <p:nvSpPr>
                    <p:cNvPr id="574" name="Oval 5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12"/>
                  <p:cNvGrpSpPr/>
                  <p:nvPr/>
                </p:nvGrpSpPr>
                <p:grpSpPr>
                  <a:xfrm rot="15530705">
                    <a:off x="2284581" y="2639655"/>
                    <a:ext cx="405591" cy="1883879"/>
                    <a:chOff x="1905000" y="1828800"/>
                    <a:chExt cx="762000" cy="2362200"/>
                  </a:xfrm>
                </p:grpSpPr>
                <p:sp>
                  <p:nvSpPr>
                    <p:cNvPr id="572" name="Oval 5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7" name="Group 31"/>
                <p:cNvGrpSpPr/>
                <p:nvPr/>
              </p:nvGrpSpPr>
              <p:grpSpPr>
                <a:xfrm rot="20238387">
                  <a:off x="1346199" y="1643328"/>
                  <a:ext cx="1193804" cy="897916"/>
                  <a:chOff x="1111998" y="1862460"/>
                  <a:chExt cx="2362200" cy="1921930"/>
                </a:xfrm>
              </p:grpSpPr>
              <p:grpSp>
                <p:nvGrpSpPr>
                  <p:cNvPr id="338" name="Group 6"/>
                  <p:cNvGrpSpPr/>
                  <p:nvPr/>
                </p:nvGrpSpPr>
                <p:grpSpPr>
                  <a:xfrm rot="17802976">
                    <a:off x="1912098" y="1823816"/>
                    <a:ext cx="762000" cy="2362200"/>
                    <a:chOff x="1905000" y="1828800"/>
                    <a:chExt cx="762000" cy="2362200"/>
                  </a:xfrm>
                </p:grpSpPr>
                <p:sp>
                  <p:nvSpPr>
                    <p:cNvPr id="5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9"/>
                  <p:cNvGrpSpPr/>
                  <p:nvPr/>
                </p:nvGrpSpPr>
                <p:grpSpPr>
                  <a:xfrm rot="19123498">
                    <a:off x="2501621" y="1862460"/>
                    <a:ext cx="542170" cy="1782007"/>
                    <a:chOff x="1905000" y="1828800"/>
                    <a:chExt cx="762000" cy="2362200"/>
                  </a:xfrm>
                </p:grpSpPr>
                <p:sp>
                  <p:nvSpPr>
                    <p:cNvPr id="56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12"/>
                  <p:cNvGrpSpPr/>
                  <p:nvPr/>
                </p:nvGrpSpPr>
                <p:grpSpPr>
                  <a:xfrm rot="15530705">
                    <a:off x="2284581" y="2639655"/>
                    <a:ext cx="405591" cy="1883879"/>
                    <a:chOff x="1905000" y="1828800"/>
                    <a:chExt cx="762000" cy="2362200"/>
                  </a:xfrm>
                </p:grpSpPr>
                <p:sp>
                  <p:nvSpPr>
                    <p:cNvPr id="56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55" name="Double Wave 35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ouble Wave 35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ouble Wave 35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1" name="Group 41"/>
              <p:cNvGrpSpPr/>
              <p:nvPr/>
            </p:nvGrpSpPr>
            <p:grpSpPr>
              <a:xfrm>
                <a:off x="457200" y="3352800"/>
                <a:ext cx="1397003" cy="1095416"/>
                <a:chOff x="736597" y="733384"/>
                <a:chExt cx="1807860" cy="1807860"/>
              </a:xfrm>
            </p:grpSpPr>
            <p:grpSp>
              <p:nvGrpSpPr>
                <p:cNvPr id="342" name="Group 15"/>
                <p:cNvGrpSpPr/>
                <p:nvPr/>
              </p:nvGrpSpPr>
              <p:grpSpPr>
                <a:xfrm rot="20238387">
                  <a:off x="736597" y="881328"/>
                  <a:ext cx="1193804" cy="897916"/>
                  <a:chOff x="1111998" y="1862460"/>
                  <a:chExt cx="2362200" cy="1921930"/>
                </a:xfrm>
              </p:grpSpPr>
              <p:grpSp>
                <p:nvGrpSpPr>
                  <p:cNvPr id="343" name="Group 6"/>
                  <p:cNvGrpSpPr/>
                  <p:nvPr/>
                </p:nvGrpSpPr>
                <p:grpSpPr>
                  <a:xfrm rot="17802976">
                    <a:off x="1912098" y="1823816"/>
                    <a:ext cx="762000" cy="2362200"/>
                    <a:chOff x="1905000" y="1828800"/>
                    <a:chExt cx="762000" cy="2362200"/>
                  </a:xfrm>
                </p:grpSpPr>
                <p:sp>
                  <p:nvSpPr>
                    <p:cNvPr id="5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4" name="Group 9"/>
                  <p:cNvGrpSpPr/>
                  <p:nvPr/>
                </p:nvGrpSpPr>
                <p:grpSpPr>
                  <a:xfrm rot="19123498">
                    <a:off x="2501621" y="1862460"/>
                    <a:ext cx="542170" cy="1782007"/>
                    <a:chOff x="1905000" y="1828800"/>
                    <a:chExt cx="762000" cy="2362200"/>
                  </a:xfrm>
                </p:grpSpPr>
                <p:sp>
                  <p:nvSpPr>
                    <p:cNvPr id="55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12"/>
                  <p:cNvGrpSpPr/>
                  <p:nvPr/>
                </p:nvGrpSpPr>
                <p:grpSpPr>
                  <a:xfrm rot="15530705">
                    <a:off x="2284581" y="2639655"/>
                    <a:ext cx="405591" cy="1883879"/>
                    <a:chOff x="1905000" y="1828800"/>
                    <a:chExt cx="762000" cy="2362200"/>
                  </a:xfrm>
                </p:grpSpPr>
                <p:sp>
                  <p:nvSpPr>
                    <p:cNvPr id="55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4" name="Group 21"/>
                <p:cNvGrpSpPr/>
                <p:nvPr/>
              </p:nvGrpSpPr>
              <p:grpSpPr>
                <a:xfrm rot="2927600">
                  <a:off x="1498597" y="881328"/>
                  <a:ext cx="1193804" cy="897916"/>
                  <a:chOff x="1111998" y="1862460"/>
                  <a:chExt cx="2362200" cy="1921930"/>
                </a:xfrm>
              </p:grpSpPr>
              <p:grpSp>
                <p:nvGrpSpPr>
                  <p:cNvPr id="360" name="Group 6"/>
                  <p:cNvGrpSpPr/>
                  <p:nvPr/>
                </p:nvGrpSpPr>
                <p:grpSpPr>
                  <a:xfrm rot="17802976">
                    <a:off x="1912098" y="1823816"/>
                    <a:ext cx="762000" cy="2362200"/>
                    <a:chOff x="1905000" y="1828800"/>
                    <a:chExt cx="762000" cy="2362200"/>
                  </a:xfrm>
                </p:grpSpPr>
                <p:sp>
                  <p:nvSpPr>
                    <p:cNvPr id="5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9"/>
                  <p:cNvGrpSpPr/>
                  <p:nvPr/>
                </p:nvGrpSpPr>
                <p:grpSpPr>
                  <a:xfrm rot="19123498">
                    <a:off x="2501621" y="1862460"/>
                    <a:ext cx="542170" cy="1782007"/>
                    <a:chOff x="1905000" y="1828800"/>
                    <a:chExt cx="762000" cy="2362200"/>
                  </a:xfrm>
                </p:grpSpPr>
                <p:sp>
                  <p:nvSpPr>
                    <p:cNvPr id="54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12"/>
                  <p:cNvGrpSpPr/>
                  <p:nvPr/>
                </p:nvGrpSpPr>
                <p:grpSpPr>
                  <a:xfrm rot="15530705">
                    <a:off x="2284581" y="2639655"/>
                    <a:ext cx="405591" cy="1883879"/>
                    <a:chOff x="1905000" y="1828800"/>
                    <a:chExt cx="762000" cy="2362200"/>
                  </a:xfrm>
                </p:grpSpPr>
                <p:sp>
                  <p:nvSpPr>
                    <p:cNvPr id="54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3" name="Group 31"/>
                <p:cNvGrpSpPr/>
                <p:nvPr/>
              </p:nvGrpSpPr>
              <p:grpSpPr>
                <a:xfrm rot="20238387">
                  <a:off x="1346199" y="1643328"/>
                  <a:ext cx="1193804" cy="897916"/>
                  <a:chOff x="1111998" y="1862460"/>
                  <a:chExt cx="2362200" cy="1921930"/>
                </a:xfrm>
              </p:grpSpPr>
              <p:grpSp>
                <p:nvGrpSpPr>
                  <p:cNvPr id="364" name="Group 6"/>
                  <p:cNvGrpSpPr/>
                  <p:nvPr/>
                </p:nvGrpSpPr>
                <p:grpSpPr>
                  <a:xfrm rot="17802976">
                    <a:off x="1912098" y="1823816"/>
                    <a:ext cx="762000" cy="2362200"/>
                    <a:chOff x="1905000" y="1828800"/>
                    <a:chExt cx="762000" cy="2362200"/>
                  </a:xfrm>
                </p:grpSpPr>
                <p:sp>
                  <p:nvSpPr>
                    <p:cNvPr id="5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9"/>
                  <p:cNvGrpSpPr/>
                  <p:nvPr/>
                </p:nvGrpSpPr>
                <p:grpSpPr>
                  <a:xfrm rot="19123498">
                    <a:off x="2501621" y="1862460"/>
                    <a:ext cx="542170" cy="1782007"/>
                    <a:chOff x="1905000" y="1828800"/>
                    <a:chExt cx="762000" cy="2362200"/>
                  </a:xfrm>
                </p:grpSpPr>
                <p:sp>
                  <p:nvSpPr>
                    <p:cNvPr id="535" name="Oval 5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12"/>
                  <p:cNvGrpSpPr/>
                  <p:nvPr/>
                </p:nvGrpSpPr>
                <p:grpSpPr>
                  <a:xfrm rot="15530705">
                    <a:off x="2284581" y="2639655"/>
                    <a:ext cx="405591" cy="1883879"/>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78" name="Group 42"/>
              <p:cNvGrpSpPr/>
              <p:nvPr/>
            </p:nvGrpSpPr>
            <p:grpSpPr>
              <a:xfrm rot="1956276">
                <a:off x="1167495" y="3842653"/>
                <a:ext cx="1397003" cy="1095416"/>
                <a:chOff x="736597" y="733384"/>
                <a:chExt cx="1807860" cy="1807860"/>
              </a:xfrm>
            </p:grpSpPr>
            <p:grpSp>
              <p:nvGrpSpPr>
                <p:cNvPr id="379" name="Group 15"/>
                <p:cNvGrpSpPr/>
                <p:nvPr/>
              </p:nvGrpSpPr>
              <p:grpSpPr>
                <a:xfrm rot="20238387">
                  <a:off x="736597" y="881328"/>
                  <a:ext cx="1193804" cy="897916"/>
                  <a:chOff x="1111998" y="1862460"/>
                  <a:chExt cx="2362200" cy="1921930"/>
                </a:xfrm>
              </p:grpSpPr>
              <p:grpSp>
                <p:nvGrpSpPr>
                  <p:cNvPr id="380" name="Group 6"/>
                  <p:cNvGrpSpPr/>
                  <p:nvPr/>
                </p:nvGrpSpPr>
                <p:grpSpPr>
                  <a:xfrm rot="17802976">
                    <a:off x="1912098" y="1823816"/>
                    <a:ext cx="762000" cy="2362200"/>
                    <a:chOff x="1905000" y="1828800"/>
                    <a:chExt cx="762000" cy="2362200"/>
                  </a:xfrm>
                </p:grpSpPr>
                <p:sp>
                  <p:nvSpPr>
                    <p:cNvPr id="5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1" name="Group 9"/>
                  <p:cNvGrpSpPr/>
                  <p:nvPr/>
                </p:nvGrpSpPr>
                <p:grpSpPr>
                  <a:xfrm rot="19123498">
                    <a:off x="2501621" y="1862460"/>
                    <a:ext cx="542170" cy="1782007"/>
                    <a:chOff x="1905000" y="1828800"/>
                    <a:chExt cx="762000" cy="2362200"/>
                  </a:xfrm>
                </p:grpSpPr>
                <p:sp>
                  <p:nvSpPr>
                    <p:cNvPr id="52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12"/>
                  <p:cNvGrpSpPr/>
                  <p:nvPr/>
                </p:nvGrpSpPr>
                <p:grpSpPr>
                  <a:xfrm rot="15530705">
                    <a:off x="2284581" y="2639655"/>
                    <a:ext cx="405591" cy="1883879"/>
                    <a:chOff x="1905000" y="1828800"/>
                    <a:chExt cx="762000" cy="2362200"/>
                  </a:xfrm>
                </p:grpSpPr>
                <p:sp>
                  <p:nvSpPr>
                    <p:cNvPr id="521" name="Oval 52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9" name="Group 21"/>
                <p:cNvGrpSpPr/>
                <p:nvPr/>
              </p:nvGrpSpPr>
              <p:grpSpPr>
                <a:xfrm rot="2927600">
                  <a:off x="1498597" y="881328"/>
                  <a:ext cx="1193804" cy="897916"/>
                  <a:chOff x="1111998" y="1862460"/>
                  <a:chExt cx="2362200" cy="1921930"/>
                </a:xfrm>
              </p:grpSpPr>
              <p:grpSp>
                <p:nvGrpSpPr>
                  <p:cNvPr id="390" name="Group 6"/>
                  <p:cNvGrpSpPr/>
                  <p:nvPr/>
                </p:nvGrpSpPr>
                <p:grpSpPr>
                  <a:xfrm rot="17802976">
                    <a:off x="1912098" y="1823816"/>
                    <a:ext cx="762000" cy="2362200"/>
                    <a:chOff x="1905000" y="1828800"/>
                    <a:chExt cx="762000" cy="2362200"/>
                  </a:xfrm>
                </p:grpSpPr>
                <p:sp>
                  <p:nvSpPr>
                    <p:cNvPr id="5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9"/>
                  <p:cNvGrpSpPr/>
                  <p:nvPr/>
                </p:nvGrpSpPr>
                <p:grpSpPr>
                  <a:xfrm rot="19123498">
                    <a:off x="2501621" y="1862460"/>
                    <a:ext cx="542170" cy="1782007"/>
                    <a:chOff x="1905000" y="1828800"/>
                    <a:chExt cx="762000" cy="2362200"/>
                  </a:xfrm>
                </p:grpSpPr>
                <p:sp>
                  <p:nvSpPr>
                    <p:cNvPr id="51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12"/>
                  <p:cNvGrpSpPr/>
                  <p:nvPr/>
                </p:nvGrpSpPr>
                <p:grpSpPr>
                  <a:xfrm rot="15530705">
                    <a:off x="2284581" y="2639655"/>
                    <a:ext cx="405591" cy="1883879"/>
                    <a:chOff x="1905000" y="1828800"/>
                    <a:chExt cx="762000" cy="2362200"/>
                  </a:xfrm>
                </p:grpSpPr>
                <p:sp>
                  <p:nvSpPr>
                    <p:cNvPr id="51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9" name="Group 31"/>
                <p:cNvGrpSpPr/>
                <p:nvPr/>
              </p:nvGrpSpPr>
              <p:grpSpPr>
                <a:xfrm rot="20238387">
                  <a:off x="1346199" y="1643328"/>
                  <a:ext cx="1193804" cy="897916"/>
                  <a:chOff x="1111998" y="1862460"/>
                  <a:chExt cx="2362200" cy="1921930"/>
                </a:xfrm>
              </p:grpSpPr>
              <p:grpSp>
                <p:nvGrpSpPr>
                  <p:cNvPr id="400" name="Group 6"/>
                  <p:cNvGrpSpPr/>
                  <p:nvPr/>
                </p:nvGrpSpPr>
                <p:grpSpPr>
                  <a:xfrm rot="17802976">
                    <a:off x="1912098" y="1823816"/>
                    <a:ext cx="762000" cy="2362200"/>
                    <a:chOff x="1905000" y="1828800"/>
                    <a:chExt cx="762000" cy="2362200"/>
                  </a:xfrm>
                </p:grpSpPr>
                <p:sp>
                  <p:nvSpPr>
                    <p:cNvPr id="5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9"/>
                  <p:cNvGrpSpPr/>
                  <p:nvPr/>
                </p:nvGrpSpPr>
                <p:grpSpPr>
                  <a:xfrm rot="19123498">
                    <a:off x="2501621" y="1862460"/>
                    <a:ext cx="542170" cy="1782007"/>
                    <a:chOff x="1905000" y="1828800"/>
                    <a:chExt cx="762000" cy="2362200"/>
                  </a:xfrm>
                </p:grpSpPr>
                <p:sp>
                  <p:nvSpPr>
                    <p:cNvPr id="505" name="Oval 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12"/>
                  <p:cNvGrpSpPr/>
                  <p:nvPr/>
                </p:nvGrpSpPr>
                <p:grpSpPr>
                  <a:xfrm rot="15530705">
                    <a:off x="2284581" y="2639655"/>
                    <a:ext cx="405591" cy="1883879"/>
                    <a:chOff x="1905000" y="1828800"/>
                    <a:chExt cx="762000" cy="2362200"/>
                  </a:xfrm>
                </p:grpSpPr>
                <p:sp>
                  <p:nvSpPr>
                    <p:cNvPr id="50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9" name="Group 73"/>
              <p:cNvGrpSpPr/>
              <p:nvPr/>
            </p:nvGrpSpPr>
            <p:grpSpPr>
              <a:xfrm rot="3068959">
                <a:off x="1791654" y="2628338"/>
                <a:ext cx="1820842" cy="1558779"/>
                <a:chOff x="736597" y="733384"/>
                <a:chExt cx="1807860" cy="1807860"/>
              </a:xfrm>
            </p:grpSpPr>
            <p:grpSp>
              <p:nvGrpSpPr>
                <p:cNvPr id="410" name="Group 15"/>
                <p:cNvGrpSpPr/>
                <p:nvPr/>
              </p:nvGrpSpPr>
              <p:grpSpPr>
                <a:xfrm rot="20238387">
                  <a:off x="736597" y="881328"/>
                  <a:ext cx="1193804" cy="897916"/>
                  <a:chOff x="1111998" y="1862460"/>
                  <a:chExt cx="2362200" cy="1921930"/>
                </a:xfrm>
              </p:grpSpPr>
              <p:grpSp>
                <p:nvGrpSpPr>
                  <p:cNvPr id="411" name="Group 6"/>
                  <p:cNvGrpSpPr/>
                  <p:nvPr/>
                </p:nvGrpSpPr>
                <p:grpSpPr>
                  <a:xfrm rot="17802976">
                    <a:off x="1912098" y="1823816"/>
                    <a:ext cx="762000" cy="2362200"/>
                    <a:chOff x="1905000" y="1828800"/>
                    <a:chExt cx="762000" cy="2362200"/>
                  </a:xfrm>
                </p:grpSpPr>
                <p:sp>
                  <p:nvSpPr>
                    <p:cNvPr id="4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9"/>
                  <p:cNvGrpSpPr/>
                  <p:nvPr/>
                </p:nvGrpSpPr>
                <p:grpSpPr>
                  <a:xfrm rot="19123498">
                    <a:off x="2501621" y="1862460"/>
                    <a:ext cx="542170" cy="1782007"/>
                    <a:chOff x="1905000" y="1828800"/>
                    <a:chExt cx="762000" cy="2362200"/>
                  </a:xfrm>
                </p:grpSpPr>
                <p:sp>
                  <p:nvSpPr>
                    <p:cNvPr id="49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12"/>
                  <p:cNvGrpSpPr/>
                  <p:nvPr/>
                </p:nvGrpSpPr>
                <p:grpSpPr>
                  <a:xfrm rot="15530705">
                    <a:off x="2284581" y="2639655"/>
                    <a:ext cx="405591" cy="1883879"/>
                    <a:chOff x="1905000" y="1828800"/>
                    <a:chExt cx="762000" cy="2362200"/>
                  </a:xfrm>
                </p:grpSpPr>
                <p:sp>
                  <p:nvSpPr>
                    <p:cNvPr id="49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0" name="Group 21"/>
                <p:cNvGrpSpPr/>
                <p:nvPr/>
              </p:nvGrpSpPr>
              <p:grpSpPr>
                <a:xfrm rot="2927600">
                  <a:off x="1498597" y="881328"/>
                  <a:ext cx="1193804" cy="897916"/>
                  <a:chOff x="1111998" y="1862460"/>
                  <a:chExt cx="2362200" cy="1921930"/>
                </a:xfrm>
              </p:grpSpPr>
              <p:grpSp>
                <p:nvGrpSpPr>
                  <p:cNvPr id="421" name="Group 6"/>
                  <p:cNvGrpSpPr/>
                  <p:nvPr/>
                </p:nvGrpSpPr>
                <p:grpSpPr>
                  <a:xfrm rot="17802976">
                    <a:off x="1912098" y="1823816"/>
                    <a:ext cx="762000" cy="2362200"/>
                    <a:chOff x="1905000" y="1828800"/>
                    <a:chExt cx="762000" cy="2362200"/>
                  </a:xfrm>
                </p:grpSpPr>
                <p:sp>
                  <p:nvSpPr>
                    <p:cNvPr id="4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9"/>
                  <p:cNvGrpSpPr/>
                  <p:nvPr/>
                </p:nvGrpSpPr>
                <p:grpSpPr>
                  <a:xfrm rot="19123498">
                    <a:off x="2501621" y="1862460"/>
                    <a:ext cx="542170" cy="1782007"/>
                    <a:chOff x="1905000" y="1828800"/>
                    <a:chExt cx="762000" cy="2362200"/>
                  </a:xfrm>
                </p:grpSpPr>
                <p:sp>
                  <p:nvSpPr>
                    <p:cNvPr id="48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12"/>
                  <p:cNvGrpSpPr/>
                  <p:nvPr/>
                </p:nvGrpSpPr>
                <p:grpSpPr>
                  <a:xfrm rot="15530705">
                    <a:off x="2284581" y="2639655"/>
                    <a:ext cx="405591" cy="1883879"/>
                    <a:chOff x="1905000" y="1828800"/>
                    <a:chExt cx="762000" cy="2362200"/>
                  </a:xfrm>
                </p:grpSpPr>
                <p:sp>
                  <p:nvSpPr>
                    <p:cNvPr id="48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0" name="Group 31"/>
                <p:cNvGrpSpPr/>
                <p:nvPr/>
              </p:nvGrpSpPr>
              <p:grpSpPr>
                <a:xfrm rot="20238387">
                  <a:off x="1346199" y="1643328"/>
                  <a:ext cx="1193804" cy="897916"/>
                  <a:chOff x="1111998" y="1862460"/>
                  <a:chExt cx="2362200" cy="1921930"/>
                </a:xfrm>
              </p:grpSpPr>
              <p:grpSp>
                <p:nvGrpSpPr>
                  <p:cNvPr id="437" name="Group 6"/>
                  <p:cNvGrpSpPr/>
                  <p:nvPr/>
                </p:nvGrpSpPr>
                <p:grpSpPr>
                  <a:xfrm rot="17802976">
                    <a:off x="1912098" y="1823816"/>
                    <a:ext cx="762000" cy="2362200"/>
                    <a:chOff x="1905000" y="1828800"/>
                    <a:chExt cx="762000" cy="2362200"/>
                  </a:xfrm>
                </p:grpSpPr>
                <p:sp>
                  <p:nvSpPr>
                    <p:cNvPr id="4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9"/>
                  <p:cNvGrpSpPr/>
                  <p:nvPr/>
                </p:nvGrpSpPr>
                <p:grpSpPr>
                  <a:xfrm rot="19123498">
                    <a:off x="2501621" y="1862460"/>
                    <a:ext cx="542170" cy="1782007"/>
                    <a:chOff x="1905000" y="1828800"/>
                    <a:chExt cx="762000" cy="2362200"/>
                  </a:xfrm>
                </p:grpSpPr>
                <p:sp>
                  <p:nvSpPr>
                    <p:cNvPr id="475" name="Oval 4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12"/>
                  <p:cNvGrpSpPr/>
                  <p:nvPr/>
                </p:nvGrpSpPr>
                <p:grpSpPr>
                  <a:xfrm rot="15530705">
                    <a:off x="2284581" y="2639655"/>
                    <a:ext cx="405591" cy="1883879"/>
                    <a:chOff x="1905000" y="1828800"/>
                    <a:chExt cx="762000" cy="2362200"/>
                  </a:xfrm>
                </p:grpSpPr>
                <p:sp>
                  <p:nvSpPr>
                    <p:cNvPr id="473" name="Oval 4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40" name="Group 104"/>
              <p:cNvGrpSpPr/>
              <p:nvPr/>
            </p:nvGrpSpPr>
            <p:grpSpPr>
              <a:xfrm rot="3068959">
                <a:off x="2247659" y="3793897"/>
                <a:ext cx="1143483" cy="840157"/>
                <a:chOff x="736597" y="733384"/>
                <a:chExt cx="1807860" cy="1807860"/>
              </a:xfrm>
            </p:grpSpPr>
            <p:grpSp>
              <p:nvGrpSpPr>
                <p:cNvPr id="441" name="Group 15"/>
                <p:cNvGrpSpPr/>
                <p:nvPr/>
              </p:nvGrpSpPr>
              <p:grpSpPr>
                <a:xfrm rot="20238387">
                  <a:off x="736597" y="881328"/>
                  <a:ext cx="1193804" cy="897916"/>
                  <a:chOff x="1111998" y="1862460"/>
                  <a:chExt cx="2362200" cy="1921930"/>
                </a:xfrm>
              </p:grpSpPr>
              <p:grpSp>
                <p:nvGrpSpPr>
                  <p:cNvPr id="442" name="Group 6"/>
                  <p:cNvGrpSpPr/>
                  <p:nvPr/>
                </p:nvGrpSpPr>
                <p:grpSpPr>
                  <a:xfrm rot="17802976">
                    <a:off x="1912098" y="1823816"/>
                    <a:ext cx="762000" cy="2362200"/>
                    <a:chOff x="1905000" y="1828800"/>
                    <a:chExt cx="762000" cy="2362200"/>
                  </a:xfrm>
                </p:grpSpPr>
                <p:sp>
                  <p:nvSpPr>
                    <p:cNvPr id="4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9"/>
                  <p:cNvGrpSpPr/>
                  <p:nvPr/>
                </p:nvGrpSpPr>
                <p:grpSpPr>
                  <a:xfrm rot="19123498">
                    <a:off x="2501621" y="1862460"/>
                    <a:ext cx="542170" cy="1782007"/>
                    <a:chOff x="1905000" y="1828800"/>
                    <a:chExt cx="762000" cy="2362200"/>
                  </a:xfrm>
                </p:grpSpPr>
                <p:sp>
                  <p:nvSpPr>
                    <p:cNvPr id="463" name="Oval 4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12"/>
                  <p:cNvGrpSpPr/>
                  <p:nvPr/>
                </p:nvGrpSpPr>
                <p:grpSpPr>
                  <a:xfrm rot="15530705">
                    <a:off x="2284581" y="2639655"/>
                    <a:ext cx="405591" cy="1883879"/>
                    <a:chOff x="1905000" y="1828800"/>
                    <a:chExt cx="762000" cy="2362200"/>
                  </a:xfrm>
                </p:grpSpPr>
                <p:sp>
                  <p:nvSpPr>
                    <p:cNvPr id="461" name="Oval 4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1" name="Group 21"/>
                <p:cNvGrpSpPr/>
                <p:nvPr/>
              </p:nvGrpSpPr>
              <p:grpSpPr>
                <a:xfrm rot="2927600">
                  <a:off x="1498597" y="881328"/>
                  <a:ext cx="1193804" cy="897916"/>
                  <a:chOff x="1111998" y="1862460"/>
                  <a:chExt cx="2362200" cy="1921930"/>
                </a:xfrm>
              </p:grpSpPr>
              <p:grpSp>
                <p:nvGrpSpPr>
                  <p:cNvPr id="458" name="Group 6"/>
                  <p:cNvGrpSpPr/>
                  <p:nvPr/>
                </p:nvGrpSpPr>
                <p:grpSpPr>
                  <a:xfrm rot="17802976">
                    <a:off x="1912098" y="1823816"/>
                    <a:ext cx="762000" cy="2362200"/>
                    <a:chOff x="1905000" y="1828800"/>
                    <a:chExt cx="762000" cy="2362200"/>
                  </a:xfrm>
                </p:grpSpPr>
                <p:sp>
                  <p:nvSpPr>
                    <p:cNvPr id="4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9" name="Group 9"/>
                  <p:cNvGrpSpPr/>
                  <p:nvPr/>
                </p:nvGrpSpPr>
                <p:grpSpPr>
                  <a:xfrm rot="19123498">
                    <a:off x="2501621" y="1862460"/>
                    <a:ext cx="542170" cy="1782007"/>
                    <a:chOff x="1905000" y="1828800"/>
                    <a:chExt cx="762000" cy="2362200"/>
                  </a:xfrm>
                </p:grpSpPr>
                <p:sp>
                  <p:nvSpPr>
                    <p:cNvPr id="454" name="Oval 45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12"/>
                  <p:cNvGrpSpPr/>
                  <p:nvPr/>
                </p:nvGrpSpPr>
                <p:grpSpPr>
                  <a:xfrm rot="15530705">
                    <a:off x="2284581" y="2639655"/>
                    <a:ext cx="405591" cy="1883879"/>
                    <a:chOff x="1905000" y="1828800"/>
                    <a:chExt cx="762000" cy="2362200"/>
                  </a:xfrm>
                </p:grpSpPr>
                <p:sp>
                  <p:nvSpPr>
                    <p:cNvPr id="452" name="Oval 4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7" name="Group 31"/>
                <p:cNvGrpSpPr/>
                <p:nvPr/>
              </p:nvGrpSpPr>
              <p:grpSpPr>
                <a:xfrm rot="20238387">
                  <a:off x="1346199" y="1643328"/>
                  <a:ext cx="1193804" cy="897916"/>
                  <a:chOff x="1111998" y="1862460"/>
                  <a:chExt cx="2362200" cy="1921930"/>
                </a:xfrm>
              </p:grpSpPr>
              <p:grpSp>
                <p:nvGrpSpPr>
                  <p:cNvPr id="468" name="Group 6"/>
                  <p:cNvGrpSpPr/>
                  <p:nvPr/>
                </p:nvGrpSpPr>
                <p:grpSpPr>
                  <a:xfrm rot="17802976">
                    <a:off x="1912098" y="1823816"/>
                    <a:ext cx="762000" cy="2362200"/>
                    <a:chOff x="1905000" y="1828800"/>
                    <a:chExt cx="762000" cy="2362200"/>
                  </a:xfrm>
                </p:grpSpPr>
                <p:sp>
                  <p:nvSpPr>
                    <p:cNvPr id="4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9"/>
                  <p:cNvGrpSpPr/>
                  <p:nvPr/>
                </p:nvGrpSpPr>
                <p:grpSpPr>
                  <a:xfrm rot="19123498">
                    <a:off x="2501621" y="1862460"/>
                    <a:ext cx="542170" cy="1782007"/>
                    <a:chOff x="1905000" y="1828800"/>
                    <a:chExt cx="762000" cy="2362200"/>
                  </a:xfrm>
                </p:grpSpPr>
                <p:sp>
                  <p:nvSpPr>
                    <p:cNvPr id="445" name="Oval 4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12"/>
                  <p:cNvGrpSpPr/>
                  <p:nvPr/>
                </p:nvGrpSpPr>
                <p:grpSpPr>
                  <a:xfrm rot="15530705">
                    <a:off x="2284581" y="2639655"/>
                    <a:ext cx="405591" cy="1883879"/>
                    <a:chOff x="1905000" y="1828800"/>
                    <a:chExt cx="762000" cy="2362200"/>
                  </a:xfrm>
                </p:grpSpPr>
                <p:sp>
                  <p:nvSpPr>
                    <p:cNvPr id="443" name="Oval 4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71" name="Group 135"/>
              <p:cNvGrpSpPr/>
              <p:nvPr/>
            </p:nvGrpSpPr>
            <p:grpSpPr>
              <a:xfrm rot="5892673">
                <a:off x="3061159" y="3301846"/>
                <a:ext cx="1528325" cy="1350205"/>
                <a:chOff x="736597" y="733384"/>
                <a:chExt cx="1807860" cy="1807860"/>
              </a:xfrm>
            </p:grpSpPr>
            <p:grpSp>
              <p:nvGrpSpPr>
                <p:cNvPr id="472" name="Group 15"/>
                <p:cNvGrpSpPr/>
                <p:nvPr/>
              </p:nvGrpSpPr>
              <p:grpSpPr>
                <a:xfrm rot="20238387">
                  <a:off x="736597" y="881328"/>
                  <a:ext cx="1193804" cy="897916"/>
                  <a:chOff x="1111998" y="1862460"/>
                  <a:chExt cx="2362200" cy="1921930"/>
                </a:xfrm>
              </p:grpSpPr>
              <p:grpSp>
                <p:nvGrpSpPr>
                  <p:cNvPr id="479" name="Group 6"/>
                  <p:cNvGrpSpPr/>
                  <p:nvPr/>
                </p:nvGrpSpPr>
                <p:grpSpPr>
                  <a:xfrm rot="17802976">
                    <a:off x="1912098" y="1823816"/>
                    <a:ext cx="762000" cy="2362200"/>
                    <a:chOff x="1905000" y="1828800"/>
                    <a:chExt cx="762000" cy="2362200"/>
                  </a:xfrm>
                </p:grpSpPr>
                <p:sp>
                  <p:nvSpPr>
                    <p:cNvPr id="4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9"/>
                  <p:cNvGrpSpPr/>
                  <p:nvPr/>
                </p:nvGrpSpPr>
                <p:grpSpPr>
                  <a:xfrm rot="19123498">
                    <a:off x="2501621" y="1862460"/>
                    <a:ext cx="542170" cy="1782007"/>
                    <a:chOff x="1905000" y="1828800"/>
                    <a:chExt cx="762000" cy="2362200"/>
                  </a:xfrm>
                </p:grpSpPr>
                <p:sp>
                  <p:nvSpPr>
                    <p:cNvPr id="433" name="Oval 4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12"/>
                  <p:cNvGrpSpPr/>
                  <p:nvPr/>
                </p:nvGrpSpPr>
                <p:grpSpPr>
                  <a:xfrm rot="15530705">
                    <a:off x="2284581" y="2639655"/>
                    <a:ext cx="405591" cy="1883879"/>
                    <a:chOff x="1905000" y="1828800"/>
                    <a:chExt cx="762000" cy="2362200"/>
                  </a:xfrm>
                </p:grpSpPr>
                <p:sp>
                  <p:nvSpPr>
                    <p:cNvPr id="431" name="Oval 4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8" name="Group 21"/>
                <p:cNvGrpSpPr/>
                <p:nvPr/>
              </p:nvGrpSpPr>
              <p:grpSpPr>
                <a:xfrm rot="2927600">
                  <a:off x="1498597" y="881328"/>
                  <a:ext cx="1193804" cy="897916"/>
                  <a:chOff x="1111998" y="1862460"/>
                  <a:chExt cx="2362200" cy="1921930"/>
                </a:xfrm>
              </p:grpSpPr>
              <p:grpSp>
                <p:nvGrpSpPr>
                  <p:cNvPr id="489" name="Group 6"/>
                  <p:cNvGrpSpPr/>
                  <p:nvPr/>
                </p:nvGrpSpPr>
                <p:grpSpPr>
                  <a:xfrm rot="17802976">
                    <a:off x="1912098" y="1823816"/>
                    <a:ext cx="762000" cy="2362200"/>
                    <a:chOff x="1905000" y="1828800"/>
                    <a:chExt cx="762000" cy="2362200"/>
                  </a:xfrm>
                </p:grpSpPr>
                <p:sp>
                  <p:nvSpPr>
                    <p:cNvPr id="4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9"/>
                  <p:cNvGrpSpPr/>
                  <p:nvPr/>
                </p:nvGrpSpPr>
                <p:grpSpPr>
                  <a:xfrm rot="19123498">
                    <a:off x="2501621" y="1862460"/>
                    <a:ext cx="542170" cy="1782007"/>
                    <a:chOff x="1905000" y="1828800"/>
                    <a:chExt cx="762000" cy="2362200"/>
                  </a:xfrm>
                </p:grpSpPr>
                <p:sp>
                  <p:nvSpPr>
                    <p:cNvPr id="424" name="Oval 4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7" name="Group 12"/>
                  <p:cNvGrpSpPr/>
                  <p:nvPr/>
                </p:nvGrpSpPr>
                <p:grpSpPr>
                  <a:xfrm rot="15530705">
                    <a:off x="2284581" y="2639655"/>
                    <a:ext cx="405591" cy="1883879"/>
                    <a:chOff x="1905000" y="1828800"/>
                    <a:chExt cx="762000" cy="2362200"/>
                  </a:xfrm>
                </p:grpSpPr>
                <p:sp>
                  <p:nvSpPr>
                    <p:cNvPr id="422" name="Oval 4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8" name="Group 31"/>
                <p:cNvGrpSpPr/>
                <p:nvPr/>
              </p:nvGrpSpPr>
              <p:grpSpPr>
                <a:xfrm rot="20238387">
                  <a:off x="1346199" y="1643328"/>
                  <a:ext cx="1193804" cy="897916"/>
                  <a:chOff x="1111998" y="1862460"/>
                  <a:chExt cx="2362200" cy="1921930"/>
                </a:xfrm>
              </p:grpSpPr>
              <p:grpSp>
                <p:nvGrpSpPr>
                  <p:cNvPr id="499" name="Group 6"/>
                  <p:cNvGrpSpPr/>
                  <p:nvPr/>
                </p:nvGrpSpPr>
                <p:grpSpPr>
                  <a:xfrm rot="17802976">
                    <a:off x="1912098" y="1823816"/>
                    <a:ext cx="762000" cy="2362200"/>
                    <a:chOff x="1905000" y="1828800"/>
                    <a:chExt cx="762000" cy="2362200"/>
                  </a:xfrm>
                </p:grpSpPr>
                <p:sp>
                  <p:nvSpPr>
                    <p:cNvPr id="4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0" name="Group 9"/>
                  <p:cNvGrpSpPr/>
                  <p:nvPr/>
                </p:nvGrpSpPr>
                <p:grpSpPr>
                  <a:xfrm rot="19123498">
                    <a:off x="2501621" y="1862460"/>
                    <a:ext cx="542170" cy="1782007"/>
                    <a:chOff x="1905000" y="1828800"/>
                    <a:chExt cx="762000" cy="2362200"/>
                  </a:xfrm>
                </p:grpSpPr>
                <p:sp>
                  <p:nvSpPr>
                    <p:cNvPr id="415" name="Oval 4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1" name="Group 12"/>
                  <p:cNvGrpSpPr/>
                  <p:nvPr/>
                </p:nvGrpSpPr>
                <p:grpSpPr>
                  <a:xfrm rot="15530705">
                    <a:off x="2284581" y="2639655"/>
                    <a:ext cx="405591" cy="1883879"/>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02" name="Group 166"/>
              <p:cNvGrpSpPr/>
              <p:nvPr/>
            </p:nvGrpSpPr>
            <p:grpSpPr>
              <a:xfrm rot="20555714" flipH="1">
                <a:off x="3652811" y="2791157"/>
                <a:ext cx="1586260" cy="1364114"/>
                <a:chOff x="736597" y="733384"/>
                <a:chExt cx="1807860" cy="1807860"/>
              </a:xfrm>
            </p:grpSpPr>
            <p:grpSp>
              <p:nvGrpSpPr>
                <p:cNvPr id="509" name="Group 15"/>
                <p:cNvGrpSpPr/>
                <p:nvPr/>
              </p:nvGrpSpPr>
              <p:grpSpPr>
                <a:xfrm rot="20238387">
                  <a:off x="736597" y="881328"/>
                  <a:ext cx="1193804" cy="897916"/>
                  <a:chOff x="1111998" y="1862460"/>
                  <a:chExt cx="2362200" cy="1921930"/>
                </a:xfrm>
              </p:grpSpPr>
              <p:grpSp>
                <p:nvGrpSpPr>
                  <p:cNvPr id="510" name="Group 6"/>
                  <p:cNvGrpSpPr/>
                  <p:nvPr/>
                </p:nvGrpSpPr>
                <p:grpSpPr>
                  <a:xfrm rot="17802976">
                    <a:off x="1912098" y="1823816"/>
                    <a:ext cx="762000" cy="2362200"/>
                    <a:chOff x="1905000" y="1828800"/>
                    <a:chExt cx="762000" cy="2362200"/>
                  </a:xfrm>
                </p:grpSpPr>
                <p:sp>
                  <p:nvSpPr>
                    <p:cNvPr id="4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1" name="Group 9"/>
                  <p:cNvGrpSpPr/>
                  <p:nvPr/>
                </p:nvGrpSpPr>
                <p:grpSpPr>
                  <a:xfrm rot="19123498">
                    <a:off x="2501621" y="1862460"/>
                    <a:ext cx="542170" cy="1782007"/>
                    <a:chOff x="1905000" y="1828800"/>
                    <a:chExt cx="762000" cy="2362200"/>
                  </a:xfrm>
                </p:grpSpPr>
                <p:sp>
                  <p:nvSpPr>
                    <p:cNvPr id="403" name="Oval 4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8" name="Group 12"/>
                  <p:cNvGrpSpPr/>
                  <p:nvPr/>
                </p:nvGrpSpPr>
                <p:grpSpPr>
                  <a:xfrm rot="15530705">
                    <a:off x="2284581" y="2639655"/>
                    <a:ext cx="405591" cy="1883879"/>
                    <a:chOff x="1905000" y="1828800"/>
                    <a:chExt cx="762000" cy="2362200"/>
                  </a:xfrm>
                </p:grpSpPr>
                <p:sp>
                  <p:nvSpPr>
                    <p:cNvPr id="401" name="Oval 4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9" name="Group 21"/>
                <p:cNvGrpSpPr/>
                <p:nvPr/>
              </p:nvGrpSpPr>
              <p:grpSpPr>
                <a:xfrm rot="2927600">
                  <a:off x="1498597" y="881328"/>
                  <a:ext cx="1193804" cy="897916"/>
                  <a:chOff x="1111998" y="1862460"/>
                  <a:chExt cx="2362200" cy="1921930"/>
                </a:xfrm>
              </p:grpSpPr>
              <p:grpSp>
                <p:nvGrpSpPr>
                  <p:cNvPr id="520" name="Group 6"/>
                  <p:cNvGrpSpPr/>
                  <p:nvPr/>
                </p:nvGrpSpPr>
                <p:grpSpPr>
                  <a:xfrm rot="17802976">
                    <a:off x="1912098" y="1823816"/>
                    <a:ext cx="762000" cy="2362200"/>
                    <a:chOff x="1905000" y="1828800"/>
                    <a:chExt cx="762000" cy="2362200"/>
                  </a:xfrm>
                </p:grpSpPr>
                <p:sp>
                  <p:nvSpPr>
                    <p:cNvPr id="3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7" name="Group 9"/>
                  <p:cNvGrpSpPr/>
                  <p:nvPr/>
                </p:nvGrpSpPr>
                <p:grpSpPr>
                  <a:xfrm rot="19123498">
                    <a:off x="2501621" y="1862460"/>
                    <a:ext cx="542170" cy="1782007"/>
                    <a:chOff x="1905000" y="1828800"/>
                    <a:chExt cx="762000" cy="2362200"/>
                  </a:xfrm>
                </p:grpSpPr>
                <p:sp>
                  <p:nvSpPr>
                    <p:cNvPr id="394" name="Oval 3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8" name="Group 12"/>
                  <p:cNvGrpSpPr/>
                  <p:nvPr/>
                </p:nvGrpSpPr>
                <p:grpSpPr>
                  <a:xfrm rot="15530705">
                    <a:off x="2284581" y="2639655"/>
                    <a:ext cx="405591" cy="1883879"/>
                    <a:chOff x="1905000" y="1828800"/>
                    <a:chExt cx="762000" cy="2362200"/>
                  </a:xfrm>
                </p:grpSpPr>
                <p:sp>
                  <p:nvSpPr>
                    <p:cNvPr id="392" name="Oval 3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9" name="Group 31"/>
                <p:cNvGrpSpPr/>
                <p:nvPr/>
              </p:nvGrpSpPr>
              <p:grpSpPr>
                <a:xfrm rot="20238387">
                  <a:off x="1346199" y="1643328"/>
                  <a:ext cx="1193804" cy="897916"/>
                  <a:chOff x="1111998" y="1862460"/>
                  <a:chExt cx="2362200" cy="1921930"/>
                </a:xfrm>
              </p:grpSpPr>
              <p:grpSp>
                <p:nvGrpSpPr>
                  <p:cNvPr id="530" name="Group 6"/>
                  <p:cNvGrpSpPr/>
                  <p:nvPr/>
                </p:nvGrpSpPr>
                <p:grpSpPr>
                  <a:xfrm rot="17802976">
                    <a:off x="1912098" y="1823816"/>
                    <a:ext cx="762000" cy="2362200"/>
                    <a:chOff x="1905000" y="1828800"/>
                    <a:chExt cx="762000" cy="2362200"/>
                  </a:xfrm>
                </p:grpSpPr>
                <p:sp>
                  <p:nvSpPr>
                    <p:cNvPr id="3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1" name="Group 9"/>
                  <p:cNvGrpSpPr/>
                  <p:nvPr/>
                </p:nvGrpSpPr>
                <p:grpSpPr>
                  <a:xfrm rot="19123498">
                    <a:off x="2501621" y="1862460"/>
                    <a:ext cx="542170" cy="1782007"/>
                    <a:chOff x="1905000" y="1828800"/>
                    <a:chExt cx="762000" cy="2362200"/>
                  </a:xfrm>
                </p:grpSpPr>
                <p:sp>
                  <p:nvSpPr>
                    <p:cNvPr id="385" name="Oval 3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12"/>
                  <p:cNvGrpSpPr/>
                  <p:nvPr/>
                </p:nvGrpSpPr>
                <p:grpSpPr>
                  <a:xfrm rot="15530705">
                    <a:off x="2284581" y="2639655"/>
                    <a:ext cx="405591" cy="1883879"/>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66" name="Double Wave 36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ouble Wave 36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9" name="Group 21"/>
            <p:cNvGrpSpPr/>
            <p:nvPr/>
          </p:nvGrpSpPr>
          <p:grpSpPr>
            <a:xfrm>
              <a:off x="6705600" y="4557010"/>
              <a:ext cx="2123607" cy="419724"/>
              <a:chOff x="1524000" y="1905000"/>
              <a:chExt cx="3429000" cy="2057400"/>
            </a:xfrm>
          </p:grpSpPr>
          <p:sp>
            <p:nvSpPr>
              <p:cNvPr id="345" name="Rounded Rectangle 22"/>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ed Rectangle 23"/>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ed Rectangle 24"/>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ed Rectangle 25"/>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26"/>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ed Rectangle 27"/>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28"/>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29"/>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2" name="TextBox 691"/>
          <p:cNvSpPr txBox="1"/>
          <p:nvPr/>
        </p:nvSpPr>
        <p:spPr>
          <a:xfrm>
            <a:off x="6829632" y="6521004"/>
            <a:ext cx="5410200" cy="338554"/>
          </a:xfrm>
          <a:prstGeom prst="rect">
            <a:avLst/>
          </a:prstGeom>
          <a:noFill/>
        </p:spPr>
        <p:txBody>
          <a:bodyPr wrap="square" rtlCol="0">
            <a:spAutoFit/>
          </a:bodyPr>
          <a:lstStyle/>
          <a:p>
            <a:pPr algn="r"/>
            <a:r>
              <a:rPr lang="en-US" sz="1600" dirty="0"/>
              <a:t>(2)</a:t>
            </a:r>
          </a:p>
        </p:txBody>
      </p:sp>
    </p:spTree>
    <p:extLst>
      <p:ext uri="{BB962C8B-B14F-4D97-AF65-F5344CB8AC3E}">
        <p14:creationId xmlns:p14="http://schemas.microsoft.com/office/powerpoint/2010/main" val="239923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93"/>
                                        </p:tgtEl>
                                        <p:attrNameLst>
                                          <p:attrName>style.visibility</p:attrName>
                                        </p:attrNameLst>
                                      </p:cBhvr>
                                      <p:to>
                                        <p:strVal val="visible"/>
                                      </p:to>
                                    </p:set>
                                    <p:animEffect transition="in" filter="fade">
                                      <p:cBhvr>
                                        <p:cTn id="7" dur="1000"/>
                                        <p:tgtEl>
                                          <p:spTgt spid="693"/>
                                        </p:tgtEl>
                                      </p:cBhvr>
                                    </p:animEffect>
                                    <p:anim calcmode="lin" valueType="num">
                                      <p:cBhvr>
                                        <p:cTn id="8" dur="1000" fill="hold"/>
                                        <p:tgtEl>
                                          <p:spTgt spid="693"/>
                                        </p:tgtEl>
                                        <p:attrNameLst>
                                          <p:attrName>ppt_x</p:attrName>
                                        </p:attrNameLst>
                                      </p:cBhvr>
                                      <p:tavLst>
                                        <p:tav tm="0">
                                          <p:val>
                                            <p:strVal val="#ppt_x"/>
                                          </p:val>
                                        </p:tav>
                                        <p:tav tm="100000">
                                          <p:val>
                                            <p:strVal val="#ppt_x"/>
                                          </p:val>
                                        </p:tav>
                                      </p:tavLst>
                                    </p:anim>
                                    <p:anim calcmode="lin" valueType="num">
                                      <p:cBhvr>
                                        <p:cTn id="9" dur="1000" fill="hold"/>
                                        <p:tgtEl>
                                          <p:spTgt spid="6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40"/>
                                        </p:tgtEl>
                                        <p:attrNameLst>
                                          <p:attrName>style.visibility</p:attrName>
                                        </p:attrNameLst>
                                      </p:cBhvr>
                                      <p:to>
                                        <p:strVal val="visible"/>
                                      </p:to>
                                    </p:set>
                                    <p:animEffect transition="in" filter="fade">
                                      <p:cBhvr>
                                        <p:cTn id="14" dur="1000"/>
                                        <p:tgtEl>
                                          <p:spTgt spid="540"/>
                                        </p:tgtEl>
                                      </p:cBhvr>
                                    </p:animEffect>
                                    <p:anim calcmode="lin" valueType="num">
                                      <p:cBhvr>
                                        <p:cTn id="15" dur="1000" fill="hold"/>
                                        <p:tgtEl>
                                          <p:spTgt spid="540"/>
                                        </p:tgtEl>
                                        <p:attrNameLst>
                                          <p:attrName>ppt_x</p:attrName>
                                        </p:attrNameLst>
                                      </p:cBhvr>
                                      <p:tavLst>
                                        <p:tav tm="0">
                                          <p:val>
                                            <p:strVal val="#ppt_x"/>
                                          </p:val>
                                        </p:tav>
                                        <p:tav tm="100000">
                                          <p:val>
                                            <p:strVal val="#ppt_x"/>
                                          </p:val>
                                        </p:tav>
                                      </p:tavLst>
                                    </p:anim>
                                    <p:anim calcmode="lin" valueType="num">
                                      <p:cBhvr>
                                        <p:cTn id="16" dur="1000" fill="hold"/>
                                        <p:tgtEl>
                                          <p:spTgt spid="5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 grpId="0" animBg="1"/>
      <p:bldP spid="5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029200"/>
            <a:ext cx="12192000" cy="1828800"/>
          </a:xfrm>
          <a:prstGeom prst="rect">
            <a:avLst/>
          </a:prstGeom>
          <a:solidFill>
            <a:srgbClr val="D5A2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12192000" cy="51054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uble Wave 4"/>
          <p:cNvSpPr/>
          <p:nvPr/>
        </p:nvSpPr>
        <p:spPr>
          <a:xfrm>
            <a:off x="0" y="4267200"/>
            <a:ext cx="12192000" cy="1600200"/>
          </a:xfrm>
          <a:prstGeom prst="doubleWave">
            <a:avLst/>
          </a:prstGeom>
          <a:solidFill>
            <a:srgbClr val="E8C7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94869" y="6513113"/>
            <a:ext cx="5410200" cy="338554"/>
          </a:xfrm>
          <a:prstGeom prst="rect">
            <a:avLst/>
          </a:prstGeom>
          <a:noFill/>
        </p:spPr>
        <p:txBody>
          <a:bodyPr wrap="square" rtlCol="0">
            <a:spAutoFit/>
          </a:bodyPr>
          <a:lstStyle/>
          <a:p>
            <a:r>
              <a:rPr lang="en-US" sz="1600" dirty="0"/>
              <a:t>Acts 10:3-7</a:t>
            </a:r>
          </a:p>
        </p:txBody>
      </p:sp>
      <p:grpSp>
        <p:nvGrpSpPr>
          <p:cNvPr id="2" name="Group 35"/>
          <p:cNvGrpSpPr/>
          <p:nvPr/>
        </p:nvGrpSpPr>
        <p:grpSpPr>
          <a:xfrm>
            <a:off x="7743425" y="2438400"/>
            <a:ext cx="1997791" cy="4062334"/>
            <a:chOff x="1495023" y="1424066"/>
            <a:chExt cx="1997791" cy="4062334"/>
          </a:xfrm>
        </p:grpSpPr>
        <p:sp>
          <p:nvSpPr>
            <p:cNvPr id="37" name="Cloud 36"/>
            <p:cNvSpPr/>
            <p:nvPr/>
          </p:nvSpPr>
          <p:spPr>
            <a:xfrm rot="6329178">
              <a:off x="1636886" y="1485732"/>
              <a:ext cx="1775440" cy="177399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6128217">
              <a:off x="2653827" y="4984112"/>
              <a:ext cx="409096" cy="59548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4472555">
              <a:off x="2088473" y="4951542"/>
              <a:ext cx="353844" cy="659566"/>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901859">
              <a:off x="1605805" y="3443745"/>
              <a:ext cx="318332" cy="5398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0226769">
              <a:off x="3110815" y="3395695"/>
              <a:ext cx="381999" cy="603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a:off x="1858755" y="2650668"/>
              <a:ext cx="1449747" cy="2554999"/>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442139">
              <a:off x="1807086" y="2497981"/>
              <a:ext cx="404324" cy="1338698"/>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0249249">
              <a:off x="2909729" y="2499511"/>
              <a:ext cx="404324" cy="1338698"/>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1705861" y="2887209"/>
              <a:ext cx="1688779" cy="2321000"/>
            </a:xfrm>
            <a:prstGeom prst="trapezoid">
              <a:avLst>
                <a:gd name="adj" fmla="val 428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1705861" y="2664807"/>
              <a:ext cx="1032031" cy="2446415"/>
            </a:xfrm>
            <a:prstGeom prst="trapezoid">
              <a:avLst>
                <a:gd name="adj" fmla="val 42843"/>
              </a:avLst>
            </a:prstGeom>
            <a:solidFill>
              <a:srgbClr val="B66D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a:off x="2362609" y="2664807"/>
              <a:ext cx="1032031" cy="2446415"/>
            </a:xfrm>
            <a:prstGeom prst="trapezoid">
              <a:avLst>
                <a:gd name="adj" fmla="val 42843"/>
              </a:avLst>
            </a:prstGeom>
            <a:solidFill>
              <a:srgbClr val="B66D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2363449" y="2728210"/>
              <a:ext cx="349770" cy="390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004133" y="1510892"/>
              <a:ext cx="1059430" cy="14291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9"/>
            <p:cNvGrpSpPr/>
            <p:nvPr/>
          </p:nvGrpSpPr>
          <p:grpSpPr>
            <a:xfrm>
              <a:off x="1905000" y="1424066"/>
              <a:ext cx="1242934" cy="404734"/>
              <a:chOff x="3962399" y="2286000"/>
              <a:chExt cx="2573311" cy="858139"/>
            </a:xfrm>
          </p:grpSpPr>
          <p:sp>
            <p:nvSpPr>
              <p:cNvPr id="76" name="Rounded Rectangle 17"/>
              <p:cNvSpPr/>
              <p:nvPr/>
            </p:nvSpPr>
            <p:spPr>
              <a:xfrm>
                <a:off x="3962399" y="2286000"/>
                <a:ext cx="2573311" cy="858139"/>
              </a:xfrm>
              <a:prstGeom prst="roundRect">
                <a:avLst>
                  <a:gd name="adj" fmla="val 15516"/>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35"/>
              <p:cNvGrpSpPr/>
              <p:nvPr/>
            </p:nvGrpSpPr>
            <p:grpSpPr>
              <a:xfrm>
                <a:off x="3962400" y="2362200"/>
                <a:ext cx="2553325" cy="679554"/>
                <a:chOff x="5181600" y="4267200"/>
                <a:chExt cx="3848723" cy="940633"/>
              </a:xfrm>
            </p:grpSpPr>
            <p:grpSp>
              <p:nvGrpSpPr>
                <p:cNvPr id="8" name="Group 25"/>
                <p:cNvGrpSpPr/>
                <p:nvPr/>
              </p:nvGrpSpPr>
              <p:grpSpPr>
                <a:xfrm>
                  <a:off x="5181600" y="4267200"/>
                  <a:ext cx="990600" cy="914400"/>
                  <a:chOff x="5181600" y="4267200"/>
                  <a:chExt cx="990600" cy="914400"/>
                </a:xfrm>
              </p:grpSpPr>
              <p:sp>
                <p:nvSpPr>
                  <p:cNvPr id="88" name="Left-Right Arrow Callout 23"/>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Donut 24"/>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26"/>
                <p:cNvGrpSpPr/>
                <p:nvPr/>
              </p:nvGrpSpPr>
              <p:grpSpPr>
                <a:xfrm>
                  <a:off x="6160957" y="4293433"/>
                  <a:ext cx="990600" cy="914400"/>
                  <a:chOff x="5181600" y="4267200"/>
                  <a:chExt cx="990600" cy="914400"/>
                </a:xfrm>
              </p:grpSpPr>
              <p:sp>
                <p:nvSpPr>
                  <p:cNvPr id="86" name="Left-Right Arrow Callout 85"/>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Donut 86"/>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29"/>
                <p:cNvGrpSpPr/>
                <p:nvPr/>
              </p:nvGrpSpPr>
              <p:grpSpPr>
                <a:xfrm>
                  <a:off x="7122825" y="4280941"/>
                  <a:ext cx="990600" cy="914400"/>
                  <a:chOff x="5181600" y="4267200"/>
                  <a:chExt cx="990600" cy="914400"/>
                </a:xfrm>
              </p:grpSpPr>
              <p:sp>
                <p:nvSpPr>
                  <p:cNvPr id="84" name="Left-Right Arrow Callout 83"/>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onut 84"/>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 name="Group 32"/>
                <p:cNvGrpSpPr/>
                <p:nvPr/>
              </p:nvGrpSpPr>
              <p:grpSpPr>
                <a:xfrm>
                  <a:off x="8039723" y="4268449"/>
                  <a:ext cx="990600" cy="914400"/>
                  <a:chOff x="5181600" y="4267200"/>
                  <a:chExt cx="990600" cy="914400"/>
                </a:xfrm>
              </p:grpSpPr>
              <p:sp>
                <p:nvSpPr>
                  <p:cNvPr id="82" name="Left-Right Arrow Callout 33"/>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nut 34"/>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2" name="Group 36"/>
            <p:cNvGrpSpPr/>
            <p:nvPr/>
          </p:nvGrpSpPr>
          <p:grpSpPr>
            <a:xfrm>
              <a:off x="1905000" y="3810000"/>
              <a:ext cx="1362856" cy="432216"/>
              <a:chOff x="5181600" y="4267200"/>
              <a:chExt cx="3848723" cy="940633"/>
            </a:xfrm>
          </p:grpSpPr>
          <p:grpSp>
            <p:nvGrpSpPr>
              <p:cNvPr id="13" name="Group 25"/>
              <p:cNvGrpSpPr/>
              <p:nvPr/>
            </p:nvGrpSpPr>
            <p:grpSpPr>
              <a:xfrm>
                <a:off x="5181600" y="4267200"/>
                <a:ext cx="990600" cy="914400"/>
                <a:chOff x="5181600" y="4267200"/>
                <a:chExt cx="990600" cy="914400"/>
              </a:xfrm>
            </p:grpSpPr>
            <p:sp>
              <p:nvSpPr>
                <p:cNvPr id="74" name="Left-Right Arrow Callout 73"/>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nut 74"/>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26"/>
              <p:cNvGrpSpPr/>
              <p:nvPr/>
            </p:nvGrpSpPr>
            <p:grpSpPr>
              <a:xfrm>
                <a:off x="6160957" y="4293433"/>
                <a:ext cx="990600" cy="914400"/>
                <a:chOff x="5181600" y="4267200"/>
                <a:chExt cx="990600" cy="914400"/>
              </a:xfrm>
            </p:grpSpPr>
            <p:sp>
              <p:nvSpPr>
                <p:cNvPr id="72" name="Left-Right Arrow Callout 71"/>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onut 72"/>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29"/>
              <p:cNvGrpSpPr/>
              <p:nvPr/>
            </p:nvGrpSpPr>
            <p:grpSpPr>
              <a:xfrm>
                <a:off x="7122825" y="4280941"/>
                <a:ext cx="990600" cy="914400"/>
                <a:chOff x="5181600" y="4267200"/>
                <a:chExt cx="990600" cy="914400"/>
              </a:xfrm>
            </p:grpSpPr>
            <p:sp>
              <p:nvSpPr>
                <p:cNvPr id="70" name="Left-Right Arrow Callout 69"/>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onut 70"/>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32"/>
              <p:cNvGrpSpPr/>
              <p:nvPr/>
            </p:nvGrpSpPr>
            <p:grpSpPr>
              <a:xfrm>
                <a:off x="8039723" y="4268449"/>
                <a:ext cx="990600" cy="914400"/>
                <a:chOff x="5181600" y="4267200"/>
                <a:chExt cx="990600" cy="914400"/>
              </a:xfrm>
            </p:grpSpPr>
            <p:sp>
              <p:nvSpPr>
                <p:cNvPr id="68" name="Left-Right Arrow Callout 67"/>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onut 68"/>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2" name="Cloud 61"/>
            <p:cNvSpPr/>
            <p:nvPr/>
          </p:nvSpPr>
          <p:spPr>
            <a:xfrm>
              <a:off x="2133600" y="2438400"/>
              <a:ext cx="762000" cy="533400"/>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355731" y="2510204"/>
              <a:ext cx="336030" cy="2136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p:cNvSpPr txBox="1"/>
          <p:nvPr/>
        </p:nvSpPr>
        <p:spPr>
          <a:xfrm>
            <a:off x="3048000" y="914401"/>
            <a:ext cx="5410200" cy="1323439"/>
          </a:xfrm>
          <a:prstGeom prst="rect">
            <a:avLst/>
          </a:prstGeom>
          <a:noFill/>
        </p:spPr>
        <p:txBody>
          <a:bodyPr wrap="square" rtlCol="0">
            <a:spAutoFit/>
          </a:bodyPr>
          <a:lstStyle/>
          <a:p>
            <a:r>
              <a:rPr lang="en-US" sz="4000" dirty="0">
                <a:solidFill>
                  <a:schemeClr val="bg1"/>
                </a:solidFill>
              </a:rPr>
              <a:t>Had an angel come to him in the 9</a:t>
            </a:r>
            <a:r>
              <a:rPr lang="en-US" sz="4000" baseline="30000" dirty="0">
                <a:solidFill>
                  <a:schemeClr val="bg1"/>
                </a:solidFill>
              </a:rPr>
              <a:t>th</a:t>
            </a:r>
            <a:r>
              <a:rPr lang="en-US" sz="4000" dirty="0">
                <a:solidFill>
                  <a:schemeClr val="bg1"/>
                </a:solidFill>
              </a:rPr>
              <a:t> hour</a:t>
            </a:r>
          </a:p>
        </p:txBody>
      </p:sp>
      <p:grpSp>
        <p:nvGrpSpPr>
          <p:cNvPr id="17" name="Group 335"/>
          <p:cNvGrpSpPr/>
          <p:nvPr/>
        </p:nvGrpSpPr>
        <p:grpSpPr>
          <a:xfrm>
            <a:off x="1718873" y="3597640"/>
            <a:ext cx="4483309" cy="2269761"/>
            <a:chOff x="1981200" y="990600"/>
            <a:chExt cx="7222761" cy="4114800"/>
          </a:xfrm>
        </p:grpSpPr>
        <p:grpSp>
          <p:nvGrpSpPr>
            <p:cNvPr id="18" name="Group 311"/>
            <p:cNvGrpSpPr/>
            <p:nvPr/>
          </p:nvGrpSpPr>
          <p:grpSpPr>
            <a:xfrm>
              <a:off x="1981200" y="1219200"/>
              <a:ext cx="1752600" cy="1332281"/>
              <a:chOff x="304800" y="838200"/>
              <a:chExt cx="3810000" cy="4038600"/>
            </a:xfrm>
          </p:grpSpPr>
          <p:sp>
            <p:nvSpPr>
              <p:cNvPr id="948" name="Rounded Rectangle 947"/>
              <p:cNvSpPr/>
              <p:nvPr/>
            </p:nvSpPr>
            <p:spPr>
              <a:xfrm rot="10800000">
                <a:off x="5334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Rounded Rectangle 948"/>
              <p:cNvSpPr/>
              <p:nvPr/>
            </p:nvSpPr>
            <p:spPr>
              <a:xfrm rot="10800000">
                <a:off x="12192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Rounded Rectangle 949"/>
              <p:cNvSpPr/>
              <p:nvPr/>
            </p:nvSpPr>
            <p:spPr>
              <a:xfrm rot="10800000">
                <a:off x="19050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Rounded Rectangle 950"/>
              <p:cNvSpPr/>
              <p:nvPr/>
            </p:nvSpPr>
            <p:spPr>
              <a:xfrm rot="10800000">
                <a:off x="25908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Rounded Rectangle 951"/>
              <p:cNvSpPr/>
              <p:nvPr/>
            </p:nvSpPr>
            <p:spPr>
              <a:xfrm rot="10800000">
                <a:off x="3276600" y="838200"/>
                <a:ext cx="457200" cy="304800"/>
              </a:xfrm>
              <a:prstGeom prst="roundRect">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Rounded Rectangle 952"/>
              <p:cNvSpPr/>
              <p:nvPr/>
            </p:nvSpPr>
            <p:spPr>
              <a:xfrm rot="10800000">
                <a:off x="457200" y="1066800"/>
                <a:ext cx="3581400" cy="37338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89"/>
              <p:cNvGrpSpPr/>
              <p:nvPr/>
            </p:nvGrpSpPr>
            <p:grpSpPr>
              <a:xfrm>
                <a:off x="457200" y="1295400"/>
                <a:ext cx="3505200" cy="591746"/>
                <a:chOff x="3048000" y="5199454"/>
                <a:chExt cx="5285040" cy="1157497"/>
              </a:xfrm>
            </p:grpSpPr>
            <p:grpSp>
              <p:nvGrpSpPr>
                <p:cNvPr id="20" name="Group 16"/>
                <p:cNvGrpSpPr/>
                <p:nvPr/>
              </p:nvGrpSpPr>
              <p:grpSpPr>
                <a:xfrm>
                  <a:off x="3048000" y="5227282"/>
                  <a:ext cx="1152752" cy="1129669"/>
                  <a:chOff x="5029200" y="1371600"/>
                  <a:chExt cx="1752600" cy="1905000"/>
                </a:xfrm>
              </p:grpSpPr>
              <p:sp>
                <p:nvSpPr>
                  <p:cNvPr id="973" name="4-Point Star 337"/>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4-Point Star 338"/>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6"/>
                <p:cNvGrpSpPr/>
                <p:nvPr/>
              </p:nvGrpSpPr>
              <p:grpSpPr>
                <a:xfrm>
                  <a:off x="4081072" y="5220325"/>
                  <a:ext cx="1152752" cy="1129669"/>
                  <a:chOff x="5029200" y="1371600"/>
                  <a:chExt cx="1752600" cy="1905000"/>
                </a:xfrm>
              </p:grpSpPr>
              <p:sp>
                <p:nvSpPr>
                  <p:cNvPr id="971" name="4-Point Star 970"/>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4-Point Star 336"/>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326"/>
                <p:cNvGrpSpPr/>
                <p:nvPr/>
              </p:nvGrpSpPr>
              <p:grpSpPr>
                <a:xfrm>
                  <a:off x="5114144" y="5213368"/>
                  <a:ext cx="1152752" cy="1129669"/>
                  <a:chOff x="5029200" y="1371600"/>
                  <a:chExt cx="1752600" cy="1905000"/>
                </a:xfrm>
              </p:grpSpPr>
              <p:sp>
                <p:nvSpPr>
                  <p:cNvPr id="969" name="4-Point Star 968"/>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4-Point Star 969"/>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6"/>
                <p:cNvGrpSpPr/>
                <p:nvPr/>
              </p:nvGrpSpPr>
              <p:grpSpPr>
                <a:xfrm>
                  <a:off x="6147216" y="5206411"/>
                  <a:ext cx="1152752" cy="1129669"/>
                  <a:chOff x="5029200" y="1371600"/>
                  <a:chExt cx="1752600" cy="1905000"/>
                </a:xfrm>
              </p:grpSpPr>
              <p:sp>
                <p:nvSpPr>
                  <p:cNvPr id="967" name="4-Point Star 966"/>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4-Point Star 967"/>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6"/>
                <p:cNvGrpSpPr/>
                <p:nvPr/>
              </p:nvGrpSpPr>
              <p:grpSpPr>
                <a:xfrm>
                  <a:off x="7180288" y="5199454"/>
                  <a:ext cx="1152752" cy="1129669"/>
                  <a:chOff x="5029200" y="1371600"/>
                  <a:chExt cx="1752600" cy="1905000"/>
                </a:xfrm>
              </p:grpSpPr>
              <p:sp>
                <p:nvSpPr>
                  <p:cNvPr id="965" name="4-Point Star 329"/>
                  <p:cNvSpPr/>
                  <p:nvPr/>
                </p:nvSpPr>
                <p:spPr>
                  <a:xfrm>
                    <a:off x="5029200" y="1371600"/>
                    <a:ext cx="1752600" cy="1905000"/>
                  </a:xfrm>
                  <a:prstGeom prst="star4">
                    <a:avLst>
                      <a:gd name="adj" fmla="val 24303"/>
                    </a:avLst>
                  </a:prstGeom>
                  <a:solidFill>
                    <a:srgbClr val="F1C87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4-Point Star 965"/>
                  <p:cNvSpPr/>
                  <p:nvPr/>
                </p:nvSpPr>
                <p:spPr>
                  <a:xfrm>
                    <a:off x="5372725" y="1697636"/>
                    <a:ext cx="1054308" cy="1189220"/>
                  </a:xfrm>
                  <a:prstGeom prst="star4">
                    <a:avLst>
                      <a:gd name="adj" fmla="val 24303"/>
                    </a:avLst>
                  </a:prstGeom>
                  <a:solidFill>
                    <a:srgbClr val="EEBD44"/>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5" name="Rounded Rectangle 319"/>
              <p:cNvSpPr/>
              <p:nvPr/>
            </p:nvSpPr>
            <p:spPr>
              <a:xfrm rot="10800000">
                <a:off x="1752600" y="1981200"/>
                <a:ext cx="990600" cy="2133600"/>
              </a:xfrm>
              <a:prstGeom prst="roundRect">
                <a:avLst>
                  <a:gd name="adj" fmla="val 704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6" name="Rounded Rectangle 320"/>
              <p:cNvSpPr/>
              <p:nvPr/>
            </p:nvSpPr>
            <p:spPr>
              <a:xfrm rot="10800000">
                <a:off x="1143000" y="3886200"/>
                <a:ext cx="2057400" cy="3048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7" name="Rounded Rectangle 956"/>
              <p:cNvSpPr/>
              <p:nvPr/>
            </p:nvSpPr>
            <p:spPr>
              <a:xfrm rot="10800000">
                <a:off x="685800" y="4038600"/>
                <a:ext cx="3048000" cy="3048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8" name="Rounded Rectangle 957"/>
              <p:cNvSpPr/>
              <p:nvPr/>
            </p:nvSpPr>
            <p:spPr>
              <a:xfrm rot="10800000">
                <a:off x="457200" y="4267200"/>
                <a:ext cx="3581400" cy="3810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9" name="Rounded Rectangle 958"/>
              <p:cNvSpPr/>
              <p:nvPr/>
            </p:nvSpPr>
            <p:spPr>
              <a:xfrm rot="10800000">
                <a:off x="304800" y="4572000"/>
                <a:ext cx="3810000" cy="304800"/>
              </a:xfrm>
              <a:prstGeom prst="roundRect">
                <a:avLst>
                  <a:gd name="adj" fmla="val 7040"/>
                </a:avLst>
              </a:prstGeom>
              <a:solidFill>
                <a:srgbClr val="E5C56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61"/>
            <p:cNvGrpSpPr/>
            <p:nvPr/>
          </p:nvGrpSpPr>
          <p:grpSpPr>
            <a:xfrm>
              <a:off x="3886200" y="990600"/>
              <a:ext cx="2133600" cy="1905000"/>
              <a:chOff x="1066800" y="3581400"/>
              <a:chExt cx="1860030" cy="2347210"/>
            </a:xfrm>
          </p:grpSpPr>
          <p:sp>
            <p:nvSpPr>
              <p:cNvPr id="931" name="Oval 930"/>
              <p:cNvSpPr/>
              <p:nvPr/>
            </p:nvSpPr>
            <p:spPr>
              <a:xfrm>
                <a:off x="1066800" y="3581400"/>
                <a:ext cx="1828800" cy="2209800"/>
              </a:xfrm>
              <a:prstGeom prst="ellipse">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36"/>
              <p:cNvGrpSpPr/>
              <p:nvPr/>
            </p:nvGrpSpPr>
            <p:grpSpPr>
              <a:xfrm>
                <a:off x="1066800" y="4191000"/>
                <a:ext cx="1860030" cy="1737610"/>
                <a:chOff x="3200400" y="2133600"/>
                <a:chExt cx="1860030" cy="1737610"/>
              </a:xfrm>
            </p:grpSpPr>
            <p:sp>
              <p:nvSpPr>
                <p:cNvPr id="939" name="Rounded Rectangle 938"/>
                <p:cNvSpPr/>
                <p:nvPr/>
              </p:nvSpPr>
              <p:spPr>
                <a:xfrm>
                  <a:off x="32766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Rounded Rectangle 939"/>
                <p:cNvSpPr/>
                <p:nvPr/>
              </p:nvSpPr>
              <p:spPr>
                <a:xfrm>
                  <a:off x="37338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Rounded Rectangle 940"/>
                <p:cNvSpPr/>
                <p:nvPr/>
              </p:nvSpPr>
              <p:spPr>
                <a:xfrm>
                  <a:off x="41910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Rounded Rectangle 941"/>
                <p:cNvSpPr/>
                <p:nvPr/>
              </p:nvSpPr>
              <p:spPr>
                <a:xfrm>
                  <a:off x="46482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Rounded Rectangle 942"/>
                <p:cNvSpPr/>
                <p:nvPr/>
              </p:nvSpPr>
              <p:spPr>
                <a:xfrm>
                  <a:off x="3231630" y="2635770"/>
                  <a:ext cx="1828800" cy="121920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Rounded Rectangle 943"/>
                <p:cNvSpPr/>
                <p:nvPr/>
              </p:nvSpPr>
              <p:spPr>
                <a:xfrm>
                  <a:off x="3200400" y="2133600"/>
                  <a:ext cx="1828800" cy="299804"/>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43"/>
                <p:cNvGrpSpPr/>
                <p:nvPr/>
              </p:nvGrpSpPr>
              <p:grpSpPr>
                <a:xfrm>
                  <a:off x="3733800" y="2819400"/>
                  <a:ext cx="898161" cy="1051810"/>
                  <a:chOff x="1752600" y="1600200"/>
                  <a:chExt cx="1905000" cy="2895600"/>
                </a:xfrm>
              </p:grpSpPr>
              <p:sp>
                <p:nvSpPr>
                  <p:cNvPr id="946" name="Flowchart: Delay 154"/>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Flowchart: Delay 155"/>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50"/>
              <p:cNvGrpSpPr/>
              <p:nvPr/>
            </p:nvGrpSpPr>
            <p:grpSpPr>
              <a:xfrm>
                <a:off x="1143000" y="4038600"/>
                <a:ext cx="1600200" cy="414137"/>
                <a:chOff x="4191000" y="381000"/>
                <a:chExt cx="3533186" cy="914400"/>
              </a:xfrm>
            </p:grpSpPr>
            <p:sp>
              <p:nvSpPr>
                <p:cNvPr id="934" name="Quad Arrow Callout 933"/>
                <p:cNvSpPr/>
                <p:nvPr/>
              </p:nvSpPr>
              <p:spPr>
                <a:xfrm>
                  <a:off x="41910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Quad Arrow Callout 934"/>
                <p:cNvSpPr/>
                <p:nvPr/>
              </p:nvSpPr>
              <p:spPr>
                <a:xfrm>
                  <a:off x="48768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Quad Arrow Callout 144"/>
                <p:cNvSpPr/>
                <p:nvPr/>
              </p:nvSpPr>
              <p:spPr>
                <a:xfrm>
                  <a:off x="55626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Quad Arrow Callout 145"/>
                <p:cNvSpPr/>
                <p:nvPr/>
              </p:nvSpPr>
              <p:spPr>
                <a:xfrm>
                  <a:off x="62484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Quad Arrow Callout 146"/>
                <p:cNvSpPr/>
                <p:nvPr/>
              </p:nvSpPr>
              <p:spPr>
                <a:xfrm>
                  <a:off x="69342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304"/>
            <p:cNvGrpSpPr/>
            <p:nvPr/>
          </p:nvGrpSpPr>
          <p:grpSpPr>
            <a:xfrm>
              <a:off x="3048000" y="1991366"/>
              <a:ext cx="1211289" cy="1668927"/>
              <a:chOff x="2438400" y="2514600"/>
              <a:chExt cx="982689" cy="926727"/>
            </a:xfrm>
          </p:grpSpPr>
          <p:grpSp>
            <p:nvGrpSpPr>
              <p:cNvPr id="31" name="Group 59"/>
              <p:cNvGrpSpPr/>
              <p:nvPr/>
            </p:nvGrpSpPr>
            <p:grpSpPr>
              <a:xfrm>
                <a:off x="2438400" y="2514601"/>
                <a:ext cx="982689" cy="926726"/>
                <a:chOff x="3231630" y="2133600"/>
                <a:chExt cx="1842541" cy="1737611"/>
              </a:xfrm>
            </p:grpSpPr>
            <p:sp>
              <p:nvSpPr>
                <p:cNvPr id="922" name="Rounded Rectangle 12"/>
                <p:cNvSpPr/>
                <p:nvPr/>
              </p:nvSpPr>
              <p:spPr>
                <a:xfrm>
                  <a:off x="32766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Rounded Rectangle 15"/>
                <p:cNvSpPr/>
                <p:nvPr/>
              </p:nvSpPr>
              <p:spPr>
                <a:xfrm>
                  <a:off x="37338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Rounded Rectangle 16"/>
                <p:cNvSpPr/>
                <p:nvPr/>
              </p:nvSpPr>
              <p:spPr>
                <a:xfrm>
                  <a:off x="41910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Rounded Rectangle 17"/>
                <p:cNvSpPr/>
                <p:nvPr/>
              </p:nvSpPr>
              <p:spPr>
                <a:xfrm>
                  <a:off x="46482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Rounded Rectangle 10"/>
                <p:cNvSpPr/>
                <p:nvPr/>
              </p:nvSpPr>
              <p:spPr>
                <a:xfrm>
                  <a:off x="3231630" y="2635770"/>
                  <a:ext cx="1828800" cy="121920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Rounded Rectangle 18"/>
                <p:cNvSpPr/>
                <p:nvPr/>
              </p:nvSpPr>
              <p:spPr>
                <a:xfrm>
                  <a:off x="3245371" y="2133600"/>
                  <a:ext cx="1828800" cy="299804"/>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6" name="Group 9"/>
                <p:cNvGrpSpPr/>
                <p:nvPr/>
              </p:nvGrpSpPr>
              <p:grpSpPr>
                <a:xfrm>
                  <a:off x="3733803" y="3212336"/>
                  <a:ext cx="898161" cy="658875"/>
                  <a:chOff x="1752606" y="2681940"/>
                  <a:chExt cx="1905000" cy="1813861"/>
                </a:xfrm>
              </p:grpSpPr>
              <p:sp>
                <p:nvSpPr>
                  <p:cNvPr id="929" name="Flowchart: Delay 7"/>
                  <p:cNvSpPr/>
                  <p:nvPr/>
                </p:nvSpPr>
                <p:spPr>
                  <a:xfrm rot="16200000">
                    <a:off x="1798175" y="2636371"/>
                    <a:ext cx="1813861"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Flowchart: Delay 8"/>
                  <p:cNvSpPr/>
                  <p:nvPr/>
                </p:nvSpPr>
                <p:spPr>
                  <a:xfrm rot="16200000">
                    <a:off x="1941119" y="3315971"/>
                    <a:ext cx="1210770" cy="113059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3" name="Group 79"/>
              <p:cNvGrpSpPr/>
              <p:nvPr/>
            </p:nvGrpSpPr>
            <p:grpSpPr>
              <a:xfrm>
                <a:off x="2438400" y="2514600"/>
                <a:ext cx="934720" cy="203200"/>
                <a:chOff x="4038600" y="287312"/>
                <a:chExt cx="5102902" cy="474688"/>
              </a:xfrm>
            </p:grpSpPr>
            <p:sp>
              <p:nvSpPr>
                <p:cNvPr id="918" name="Quad Arrow Callout 135"/>
                <p:cNvSpPr/>
                <p:nvPr/>
              </p:nvSpPr>
              <p:spPr>
                <a:xfrm>
                  <a:off x="40386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Quad Arrow Callout 136"/>
                <p:cNvSpPr/>
                <p:nvPr/>
              </p:nvSpPr>
              <p:spPr>
                <a:xfrm>
                  <a:off x="52578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Quad Arrow Callout 137"/>
                <p:cNvSpPr/>
                <p:nvPr/>
              </p:nvSpPr>
              <p:spPr>
                <a:xfrm>
                  <a:off x="6551951" y="296056"/>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Quad Arrow Callout 920"/>
                <p:cNvSpPr/>
                <p:nvPr/>
              </p:nvSpPr>
              <p:spPr>
                <a:xfrm>
                  <a:off x="7846102" y="287312"/>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4" name="Group 30"/>
            <p:cNvGrpSpPr/>
            <p:nvPr/>
          </p:nvGrpSpPr>
          <p:grpSpPr>
            <a:xfrm flipH="1">
              <a:off x="4419600" y="4572000"/>
              <a:ext cx="2313482" cy="398489"/>
              <a:chOff x="1524000" y="1905000"/>
              <a:chExt cx="3429000" cy="2057400"/>
            </a:xfrm>
          </p:grpSpPr>
          <p:sp>
            <p:nvSpPr>
              <p:cNvPr id="908" name="Rounded Rectangle 907"/>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Rounded Rectangle 908"/>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Rounded Rectangle 909"/>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Rounded Rectangle 910"/>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Rounded Rectangle 911"/>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Rounded Rectangle 132"/>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Rounded Rectangle 133"/>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Rounded Rectangle 134"/>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5" name="Group 310"/>
            <p:cNvGrpSpPr/>
            <p:nvPr/>
          </p:nvGrpSpPr>
          <p:grpSpPr>
            <a:xfrm>
              <a:off x="5830841" y="1752600"/>
              <a:ext cx="3373120" cy="1761602"/>
              <a:chOff x="5830841" y="1752600"/>
              <a:chExt cx="3373120" cy="1761602"/>
            </a:xfrm>
          </p:grpSpPr>
          <p:grpSp>
            <p:nvGrpSpPr>
              <p:cNvPr id="752" name="Group 40"/>
              <p:cNvGrpSpPr/>
              <p:nvPr/>
            </p:nvGrpSpPr>
            <p:grpSpPr>
              <a:xfrm>
                <a:off x="6461760" y="1813560"/>
                <a:ext cx="2148840" cy="1666052"/>
                <a:chOff x="4724400" y="1825788"/>
                <a:chExt cx="2410918" cy="3660612"/>
              </a:xfrm>
            </p:grpSpPr>
            <p:sp>
              <p:nvSpPr>
                <p:cNvPr id="890" name="Rounded Rectangle 889"/>
                <p:cNvSpPr/>
                <p:nvPr/>
              </p:nvSpPr>
              <p:spPr>
                <a:xfrm>
                  <a:off x="4724400" y="2819400"/>
                  <a:ext cx="2362200" cy="26670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Flowchart: Delay 890"/>
                <p:cNvSpPr/>
                <p:nvPr/>
              </p:nvSpPr>
              <p:spPr>
                <a:xfrm rot="16200000">
                  <a:off x="5638800" y="1752600"/>
                  <a:ext cx="571500" cy="2400300"/>
                </a:xfrm>
                <a:prstGeom prst="flowChartDelay">
                  <a:avLst/>
                </a:prstGeom>
                <a:solidFill>
                  <a:srgbClr val="C49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Chord 891"/>
                <p:cNvSpPr/>
                <p:nvPr/>
              </p:nvSpPr>
              <p:spPr>
                <a:xfrm rot="5216037">
                  <a:off x="4809477" y="1895398"/>
                  <a:ext cx="2214057" cy="2074837"/>
                </a:xfrm>
                <a:prstGeom prst="chord">
                  <a:avLst>
                    <a:gd name="adj1" fmla="val 5821066"/>
                    <a:gd name="adj2" fmla="val 16200000"/>
                  </a:avLst>
                </a:prstGeom>
                <a:solidFill>
                  <a:srgbClr val="E6D9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3" name="Group 17"/>
                <p:cNvGrpSpPr/>
                <p:nvPr/>
              </p:nvGrpSpPr>
              <p:grpSpPr>
                <a:xfrm>
                  <a:off x="4953000" y="4038600"/>
                  <a:ext cx="898161" cy="1432810"/>
                  <a:chOff x="1752600" y="1600200"/>
                  <a:chExt cx="1905000" cy="2895600"/>
                </a:xfrm>
              </p:grpSpPr>
              <p:sp>
                <p:nvSpPr>
                  <p:cNvPr id="906" name="Flowchart: Delay 905"/>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Flowchart: Delay 906"/>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4" name="Group 20"/>
                <p:cNvGrpSpPr/>
                <p:nvPr/>
              </p:nvGrpSpPr>
              <p:grpSpPr>
                <a:xfrm>
                  <a:off x="5943600" y="4038600"/>
                  <a:ext cx="898161" cy="1432810"/>
                  <a:chOff x="1752600" y="1600200"/>
                  <a:chExt cx="1905000" cy="2895600"/>
                </a:xfrm>
              </p:grpSpPr>
              <p:sp>
                <p:nvSpPr>
                  <p:cNvPr id="904" name="Flowchart: Delay 903"/>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Flowchart: Delay 904"/>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5" name="Rounded Rectangle 894"/>
                <p:cNvSpPr/>
                <p:nvPr/>
              </p:nvSpPr>
              <p:spPr>
                <a:xfrm>
                  <a:off x="4876800" y="3352800"/>
                  <a:ext cx="381000" cy="533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Rounded Rectangle 162"/>
                <p:cNvSpPr/>
                <p:nvPr/>
              </p:nvSpPr>
              <p:spPr>
                <a:xfrm>
                  <a:off x="5687518" y="3365291"/>
                  <a:ext cx="381000" cy="533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Rounded Rectangle 163"/>
                <p:cNvSpPr/>
                <p:nvPr/>
              </p:nvSpPr>
              <p:spPr>
                <a:xfrm>
                  <a:off x="6427033" y="3367790"/>
                  <a:ext cx="381000" cy="533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1" name="Group 32"/>
                <p:cNvGrpSpPr/>
                <p:nvPr/>
              </p:nvGrpSpPr>
              <p:grpSpPr>
                <a:xfrm>
                  <a:off x="4724400" y="2595459"/>
                  <a:ext cx="2410918" cy="432553"/>
                  <a:chOff x="3810000" y="419724"/>
                  <a:chExt cx="4596984" cy="951876"/>
                </a:xfrm>
              </p:grpSpPr>
              <p:sp>
                <p:nvSpPr>
                  <p:cNvPr id="899" name="Left-Right-Up Arrow 165"/>
                  <p:cNvSpPr/>
                  <p:nvPr/>
                </p:nvSpPr>
                <p:spPr>
                  <a:xfrm>
                    <a:off x="3810000" y="457200"/>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Left-Right-Up Arrow 166"/>
                  <p:cNvSpPr/>
                  <p:nvPr/>
                </p:nvSpPr>
                <p:spPr>
                  <a:xfrm>
                    <a:off x="4648200" y="457200"/>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Left-Right-Up Arrow 167"/>
                  <p:cNvSpPr/>
                  <p:nvPr/>
                </p:nvSpPr>
                <p:spPr>
                  <a:xfrm>
                    <a:off x="5520128" y="444708"/>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Left-Right-Up Arrow 901"/>
                  <p:cNvSpPr/>
                  <p:nvPr/>
                </p:nvSpPr>
                <p:spPr>
                  <a:xfrm>
                    <a:off x="6392056" y="432216"/>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Left-Right-Up Arrow 902"/>
                  <p:cNvSpPr/>
                  <p:nvPr/>
                </p:nvSpPr>
                <p:spPr>
                  <a:xfrm>
                    <a:off x="7263984" y="419724"/>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2" name="Group 305"/>
              <p:cNvGrpSpPr/>
              <p:nvPr/>
            </p:nvGrpSpPr>
            <p:grpSpPr>
              <a:xfrm>
                <a:off x="5830841" y="1752600"/>
                <a:ext cx="661399" cy="1746610"/>
                <a:chOff x="3352800" y="361846"/>
                <a:chExt cx="661399" cy="832210"/>
              </a:xfrm>
            </p:grpSpPr>
            <p:sp>
              <p:nvSpPr>
                <p:cNvPr id="887" name="Rounded Rectangle 11"/>
                <p:cNvSpPr/>
                <p:nvPr/>
              </p:nvSpPr>
              <p:spPr>
                <a:xfrm>
                  <a:off x="3352800" y="533400"/>
                  <a:ext cx="650240" cy="65024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Flowchart: Delay 887"/>
                <p:cNvSpPr/>
                <p:nvPr/>
              </p:nvSpPr>
              <p:spPr>
                <a:xfrm rot="16200000">
                  <a:off x="3548440" y="972135"/>
                  <a:ext cx="178683" cy="26516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Flowchart: Delay 888"/>
                <p:cNvSpPr/>
                <p:nvPr/>
              </p:nvSpPr>
              <p:spPr>
                <a:xfrm rot="16200000">
                  <a:off x="3583375" y="131604"/>
                  <a:ext cx="200582" cy="661066"/>
                </a:xfrm>
                <a:prstGeom prst="flowChartDelay">
                  <a:avLst/>
                </a:prstGeom>
                <a:solidFill>
                  <a:srgbClr val="E6D9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3" name="Group 306"/>
              <p:cNvGrpSpPr/>
              <p:nvPr/>
            </p:nvGrpSpPr>
            <p:grpSpPr>
              <a:xfrm>
                <a:off x="8542562" y="1767590"/>
                <a:ext cx="661399" cy="1746612"/>
                <a:chOff x="3352800" y="361846"/>
                <a:chExt cx="661399" cy="832211"/>
              </a:xfrm>
            </p:grpSpPr>
            <p:sp>
              <p:nvSpPr>
                <p:cNvPr id="884" name="Rounded Rectangle 11"/>
                <p:cNvSpPr/>
                <p:nvPr/>
              </p:nvSpPr>
              <p:spPr>
                <a:xfrm>
                  <a:off x="3352800" y="533400"/>
                  <a:ext cx="650240" cy="65024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Flowchart: Delay 308"/>
                <p:cNvSpPr/>
                <p:nvPr/>
              </p:nvSpPr>
              <p:spPr>
                <a:xfrm rot="16200000">
                  <a:off x="3523601" y="958288"/>
                  <a:ext cx="217370" cy="254167"/>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Flowchart: Delay 309"/>
                <p:cNvSpPr/>
                <p:nvPr/>
              </p:nvSpPr>
              <p:spPr>
                <a:xfrm rot="16200000">
                  <a:off x="3583375" y="131604"/>
                  <a:ext cx="200582" cy="661066"/>
                </a:xfrm>
                <a:prstGeom prst="flowChartDelay">
                  <a:avLst/>
                </a:prstGeom>
                <a:solidFill>
                  <a:srgbClr val="E6D9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64" name="Group 339"/>
            <p:cNvGrpSpPr/>
            <p:nvPr/>
          </p:nvGrpSpPr>
          <p:grpSpPr>
            <a:xfrm>
              <a:off x="3048000" y="3048000"/>
              <a:ext cx="2001849" cy="2057400"/>
              <a:chOff x="457200" y="2497304"/>
              <a:chExt cx="4781871" cy="4284496"/>
            </a:xfrm>
          </p:grpSpPr>
          <p:grpSp>
            <p:nvGrpSpPr>
              <p:cNvPr id="765" name="Group 230"/>
              <p:cNvGrpSpPr/>
              <p:nvPr/>
            </p:nvGrpSpPr>
            <p:grpSpPr>
              <a:xfrm rot="18989829" flipH="1">
                <a:off x="2994882" y="2720848"/>
                <a:ext cx="1586260" cy="1364114"/>
                <a:chOff x="736597" y="733384"/>
                <a:chExt cx="1807860" cy="1807860"/>
              </a:xfrm>
            </p:grpSpPr>
            <p:grpSp>
              <p:nvGrpSpPr>
                <p:cNvPr id="766" name="Group 15"/>
                <p:cNvGrpSpPr/>
                <p:nvPr/>
              </p:nvGrpSpPr>
              <p:grpSpPr>
                <a:xfrm rot="20238387">
                  <a:off x="736597" y="881328"/>
                  <a:ext cx="1193804" cy="897916"/>
                  <a:chOff x="1111998" y="1862460"/>
                  <a:chExt cx="2362200" cy="1921930"/>
                </a:xfrm>
              </p:grpSpPr>
              <p:grpSp>
                <p:nvGrpSpPr>
                  <p:cNvPr id="773" name="Group 6"/>
                  <p:cNvGrpSpPr/>
                  <p:nvPr/>
                </p:nvGrpSpPr>
                <p:grpSpPr>
                  <a:xfrm rot="17802976">
                    <a:off x="1912098" y="1823816"/>
                    <a:ext cx="762000" cy="2362200"/>
                    <a:chOff x="1905000" y="1828800"/>
                    <a:chExt cx="762000" cy="2362200"/>
                  </a:xfrm>
                </p:grpSpPr>
                <p:sp>
                  <p:nvSpPr>
                    <p:cNvPr id="87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4" name="Group 9"/>
                  <p:cNvGrpSpPr/>
                  <p:nvPr/>
                </p:nvGrpSpPr>
                <p:grpSpPr>
                  <a:xfrm rot="19123498">
                    <a:off x="2501621" y="1862460"/>
                    <a:ext cx="542170" cy="1782007"/>
                    <a:chOff x="1905000" y="1828800"/>
                    <a:chExt cx="762000" cy="2362200"/>
                  </a:xfrm>
                </p:grpSpPr>
                <p:sp>
                  <p:nvSpPr>
                    <p:cNvPr id="877"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5" name="Group 12"/>
                  <p:cNvGrpSpPr/>
                  <p:nvPr/>
                </p:nvGrpSpPr>
                <p:grpSpPr>
                  <a:xfrm rot="15530705">
                    <a:off x="2284581" y="2639655"/>
                    <a:ext cx="405591" cy="1883879"/>
                    <a:chOff x="1905000" y="1828800"/>
                    <a:chExt cx="762000" cy="2362200"/>
                  </a:xfrm>
                </p:grpSpPr>
                <p:sp>
                  <p:nvSpPr>
                    <p:cNvPr id="875"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82" name="Group 21"/>
                <p:cNvGrpSpPr/>
                <p:nvPr/>
              </p:nvGrpSpPr>
              <p:grpSpPr>
                <a:xfrm rot="2927600">
                  <a:off x="1498597" y="881328"/>
                  <a:ext cx="1193804" cy="897916"/>
                  <a:chOff x="1111998" y="1862460"/>
                  <a:chExt cx="2362200" cy="1921930"/>
                </a:xfrm>
              </p:grpSpPr>
              <p:grpSp>
                <p:nvGrpSpPr>
                  <p:cNvPr id="783" name="Group 6"/>
                  <p:cNvGrpSpPr/>
                  <p:nvPr/>
                </p:nvGrpSpPr>
                <p:grpSpPr>
                  <a:xfrm rot="17802976">
                    <a:off x="1912098" y="1823816"/>
                    <a:ext cx="762000" cy="2362200"/>
                    <a:chOff x="1905000" y="1828800"/>
                    <a:chExt cx="762000" cy="2362200"/>
                  </a:xfrm>
                </p:grpSpPr>
                <p:sp>
                  <p:nvSpPr>
                    <p:cNvPr id="87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4" name="Group 9"/>
                  <p:cNvGrpSpPr/>
                  <p:nvPr/>
                </p:nvGrpSpPr>
                <p:grpSpPr>
                  <a:xfrm rot="19123498">
                    <a:off x="2501621" y="1862460"/>
                    <a:ext cx="542170" cy="1782007"/>
                    <a:chOff x="1905000" y="1828800"/>
                    <a:chExt cx="762000" cy="2362200"/>
                  </a:xfrm>
                </p:grpSpPr>
                <p:sp>
                  <p:nvSpPr>
                    <p:cNvPr id="868"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1" name="Group 12"/>
                  <p:cNvGrpSpPr/>
                  <p:nvPr/>
                </p:nvGrpSpPr>
                <p:grpSpPr>
                  <a:xfrm rot="15530705">
                    <a:off x="2284581" y="2639655"/>
                    <a:ext cx="405591" cy="1883879"/>
                    <a:chOff x="1905000" y="1828800"/>
                    <a:chExt cx="762000" cy="2362200"/>
                  </a:xfrm>
                </p:grpSpPr>
                <p:sp>
                  <p:nvSpPr>
                    <p:cNvPr id="866" name="Oval 86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86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2" name="Group 31"/>
                <p:cNvGrpSpPr/>
                <p:nvPr/>
              </p:nvGrpSpPr>
              <p:grpSpPr>
                <a:xfrm rot="20238387">
                  <a:off x="1346199" y="1643328"/>
                  <a:ext cx="1193804" cy="897916"/>
                  <a:chOff x="1111998" y="1862460"/>
                  <a:chExt cx="2362200" cy="1921930"/>
                </a:xfrm>
              </p:grpSpPr>
              <p:grpSp>
                <p:nvGrpSpPr>
                  <p:cNvPr id="793" name="Group 6"/>
                  <p:cNvGrpSpPr/>
                  <p:nvPr/>
                </p:nvGrpSpPr>
                <p:grpSpPr>
                  <a:xfrm rot="17802976">
                    <a:off x="1912098" y="1823816"/>
                    <a:ext cx="762000" cy="2362200"/>
                    <a:chOff x="1905000" y="1828800"/>
                    <a:chExt cx="762000" cy="2362200"/>
                  </a:xfrm>
                </p:grpSpPr>
                <p:sp>
                  <p:nvSpPr>
                    <p:cNvPr id="86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4" name="Group 9"/>
                  <p:cNvGrpSpPr/>
                  <p:nvPr/>
                </p:nvGrpSpPr>
                <p:grpSpPr>
                  <a:xfrm rot="19123498">
                    <a:off x="2501621" y="1862460"/>
                    <a:ext cx="542170" cy="1782007"/>
                    <a:chOff x="1905000" y="1828800"/>
                    <a:chExt cx="762000" cy="2362200"/>
                  </a:xfrm>
                </p:grpSpPr>
                <p:sp>
                  <p:nvSpPr>
                    <p:cNvPr id="859"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5" name="Group 12"/>
                  <p:cNvGrpSpPr/>
                  <p:nvPr/>
                </p:nvGrpSpPr>
                <p:grpSpPr>
                  <a:xfrm rot="15530705">
                    <a:off x="2284581" y="2639655"/>
                    <a:ext cx="405591" cy="1883879"/>
                    <a:chOff x="1905000" y="1828800"/>
                    <a:chExt cx="762000" cy="2362200"/>
                  </a:xfrm>
                </p:grpSpPr>
                <p:sp>
                  <p:nvSpPr>
                    <p:cNvPr id="857"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96" name="Group 199"/>
              <p:cNvGrpSpPr/>
              <p:nvPr/>
            </p:nvGrpSpPr>
            <p:grpSpPr>
              <a:xfrm rot="3068959">
                <a:off x="1334455" y="2628335"/>
                <a:ext cx="1820842" cy="1558779"/>
                <a:chOff x="736597" y="733384"/>
                <a:chExt cx="1807860" cy="1807860"/>
              </a:xfrm>
            </p:grpSpPr>
            <p:grpSp>
              <p:nvGrpSpPr>
                <p:cNvPr id="32" name="Group 15"/>
                <p:cNvGrpSpPr/>
                <p:nvPr/>
              </p:nvGrpSpPr>
              <p:grpSpPr>
                <a:xfrm rot="20238387">
                  <a:off x="736597" y="881328"/>
                  <a:ext cx="1193804" cy="897916"/>
                  <a:chOff x="1111998" y="1862460"/>
                  <a:chExt cx="2362200" cy="1921930"/>
                </a:xfrm>
              </p:grpSpPr>
              <p:grpSp>
                <p:nvGrpSpPr>
                  <p:cNvPr id="33" name="Group 6"/>
                  <p:cNvGrpSpPr/>
                  <p:nvPr/>
                </p:nvGrpSpPr>
                <p:grpSpPr>
                  <a:xfrm rot="17802976">
                    <a:off x="1912098" y="1823816"/>
                    <a:ext cx="762000" cy="2362200"/>
                    <a:chOff x="1905000" y="1828800"/>
                    <a:chExt cx="762000" cy="2362200"/>
                  </a:xfrm>
                </p:grpSpPr>
                <p:sp>
                  <p:nvSpPr>
                    <p:cNvPr id="84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9"/>
                  <p:cNvGrpSpPr/>
                  <p:nvPr/>
                </p:nvGrpSpPr>
                <p:grpSpPr>
                  <a:xfrm rot="19123498">
                    <a:off x="2501621" y="1862460"/>
                    <a:ext cx="542170" cy="1782007"/>
                    <a:chOff x="1905000" y="1828800"/>
                    <a:chExt cx="762000" cy="2362200"/>
                  </a:xfrm>
                </p:grpSpPr>
                <p:sp>
                  <p:nvSpPr>
                    <p:cNvPr id="847" name="Oval 8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12"/>
                  <p:cNvGrpSpPr/>
                  <p:nvPr/>
                </p:nvGrpSpPr>
                <p:grpSpPr>
                  <a:xfrm rot="15530705">
                    <a:off x="2284581" y="2639655"/>
                    <a:ext cx="405591" cy="1883879"/>
                    <a:chOff x="1905000" y="1828800"/>
                    <a:chExt cx="762000" cy="2362200"/>
                  </a:xfrm>
                </p:grpSpPr>
                <p:sp>
                  <p:nvSpPr>
                    <p:cNvPr id="845" name="Oval 8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 name="Group 21"/>
                <p:cNvGrpSpPr/>
                <p:nvPr/>
              </p:nvGrpSpPr>
              <p:grpSpPr>
                <a:xfrm rot="2927600">
                  <a:off x="1498597" y="881328"/>
                  <a:ext cx="1193804" cy="897916"/>
                  <a:chOff x="1111998" y="1862460"/>
                  <a:chExt cx="2362200" cy="1921930"/>
                </a:xfrm>
              </p:grpSpPr>
              <p:grpSp>
                <p:nvGrpSpPr>
                  <p:cNvPr id="39" name="Group 6"/>
                  <p:cNvGrpSpPr/>
                  <p:nvPr/>
                </p:nvGrpSpPr>
                <p:grpSpPr>
                  <a:xfrm rot="17802976">
                    <a:off x="1912098" y="1823816"/>
                    <a:ext cx="762000" cy="2362200"/>
                    <a:chOff x="1905000" y="1828800"/>
                    <a:chExt cx="762000" cy="2362200"/>
                  </a:xfrm>
                </p:grpSpPr>
                <p:sp>
                  <p:nvSpPr>
                    <p:cNvPr id="84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9"/>
                  <p:cNvGrpSpPr/>
                  <p:nvPr/>
                </p:nvGrpSpPr>
                <p:grpSpPr>
                  <a:xfrm rot="19123498">
                    <a:off x="2501621" y="1862460"/>
                    <a:ext cx="542170" cy="1782007"/>
                    <a:chOff x="1905000" y="1828800"/>
                    <a:chExt cx="762000" cy="2362200"/>
                  </a:xfrm>
                </p:grpSpPr>
                <p:sp>
                  <p:nvSpPr>
                    <p:cNvPr id="838" name="Oval 8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12"/>
                  <p:cNvGrpSpPr/>
                  <p:nvPr/>
                </p:nvGrpSpPr>
                <p:grpSpPr>
                  <a:xfrm rot="15530705">
                    <a:off x="2284581" y="2639655"/>
                    <a:ext cx="405591" cy="1883879"/>
                    <a:chOff x="1905000" y="1828800"/>
                    <a:chExt cx="762000" cy="2362200"/>
                  </a:xfrm>
                </p:grpSpPr>
                <p:sp>
                  <p:nvSpPr>
                    <p:cNvPr id="836" name="Oval 83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 name="Group 31"/>
                <p:cNvGrpSpPr/>
                <p:nvPr/>
              </p:nvGrpSpPr>
              <p:grpSpPr>
                <a:xfrm rot="20238387">
                  <a:off x="1346199" y="1643328"/>
                  <a:ext cx="1193804" cy="897916"/>
                  <a:chOff x="1111998" y="1862460"/>
                  <a:chExt cx="2362200" cy="1921930"/>
                </a:xfrm>
              </p:grpSpPr>
              <p:grpSp>
                <p:nvGrpSpPr>
                  <p:cNvPr id="43" name="Group 6"/>
                  <p:cNvGrpSpPr/>
                  <p:nvPr/>
                </p:nvGrpSpPr>
                <p:grpSpPr>
                  <a:xfrm rot="17802976">
                    <a:off x="1912098" y="1823816"/>
                    <a:ext cx="762000" cy="2362200"/>
                    <a:chOff x="1905000" y="1828800"/>
                    <a:chExt cx="762000" cy="2362200"/>
                  </a:xfrm>
                </p:grpSpPr>
                <p:sp>
                  <p:nvSpPr>
                    <p:cNvPr id="83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9"/>
                  <p:cNvGrpSpPr/>
                  <p:nvPr/>
                </p:nvGrpSpPr>
                <p:grpSpPr>
                  <a:xfrm rot="19123498">
                    <a:off x="2501621" y="1862460"/>
                    <a:ext cx="542170" cy="1782007"/>
                    <a:chOff x="1905000" y="1828800"/>
                    <a:chExt cx="762000" cy="2362200"/>
                  </a:xfrm>
                </p:grpSpPr>
                <p:sp>
                  <p:nvSpPr>
                    <p:cNvPr id="829"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2"/>
                  <p:cNvGrpSpPr/>
                  <p:nvPr/>
                </p:nvGrpSpPr>
                <p:grpSpPr>
                  <a:xfrm rot="15530705">
                    <a:off x="2284581" y="2639655"/>
                    <a:ext cx="405591" cy="1883879"/>
                    <a:chOff x="1905000" y="1828800"/>
                    <a:chExt cx="762000" cy="2362200"/>
                  </a:xfrm>
                </p:grpSpPr>
                <p:sp>
                  <p:nvSpPr>
                    <p:cNvPr id="827"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19" name="Double Wave 618"/>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Double Wave 619"/>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Double Wave 620"/>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Oval 622"/>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1"/>
              <p:cNvGrpSpPr/>
              <p:nvPr/>
            </p:nvGrpSpPr>
            <p:grpSpPr>
              <a:xfrm>
                <a:off x="457200" y="3352800"/>
                <a:ext cx="1397003" cy="1095416"/>
                <a:chOff x="736597" y="733384"/>
                <a:chExt cx="1807860" cy="1807860"/>
              </a:xfrm>
            </p:grpSpPr>
            <p:grpSp>
              <p:nvGrpSpPr>
                <p:cNvPr id="47" name="Group 15"/>
                <p:cNvGrpSpPr/>
                <p:nvPr/>
              </p:nvGrpSpPr>
              <p:grpSpPr>
                <a:xfrm rot="20238387">
                  <a:off x="736597" y="881328"/>
                  <a:ext cx="1193804" cy="897916"/>
                  <a:chOff x="1111998" y="1862460"/>
                  <a:chExt cx="2362200" cy="1921930"/>
                </a:xfrm>
              </p:grpSpPr>
              <p:grpSp>
                <p:nvGrpSpPr>
                  <p:cNvPr id="48" name="Group 6"/>
                  <p:cNvGrpSpPr/>
                  <p:nvPr/>
                </p:nvGrpSpPr>
                <p:grpSpPr>
                  <a:xfrm rot="17802976">
                    <a:off x="1912098" y="1823816"/>
                    <a:ext cx="762000" cy="2362200"/>
                    <a:chOff x="1905000" y="1828800"/>
                    <a:chExt cx="762000" cy="2362200"/>
                  </a:xfrm>
                </p:grpSpPr>
                <p:sp>
                  <p:nvSpPr>
                    <p:cNvPr id="81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9"/>
                  <p:cNvGrpSpPr/>
                  <p:nvPr/>
                </p:nvGrpSpPr>
                <p:grpSpPr>
                  <a:xfrm rot="19123498">
                    <a:off x="2501621" y="1862460"/>
                    <a:ext cx="542170" cy="1782007"/>
                    <a:chOff x="1905000" y="1828800"/>
                    <a:chExt cx="762000" cy="2362200"/>
                  </a:xfrm>
                </p:grpSpPr>
                <p:sp>
                  <p:nvSpPr>
                    <p:cNvPr id="817"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2"/>
                  <p:cNvGrpSpPr/>
                  <p:nvPr/>
                </p:nvGrpSpPr>
                <p:grpSpPr>
                  <a:xfrm rot="15530705">
                    <a:off x="2284581" y="2639655"/>
                    <a:ext cx="405591" cy="1883879"/>
                    <a:chOff x="1905000" y="1828800"/>
                    <a:chExt cx="762000" cy="2362200"/>
                  </a:xfrm>
                </p:grpSpPr>
                <p:sp>
                  <p:nvSpPr>
                    <p:cNvPr id="815"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21"/>
                <p:cNvGrpSpPr/>
                <p:nvPr/>
              </p:nvGrpSpPr>
              <p:grpSpPr>
                <a:xfrm rot="2927600">
                  <a:off x="1498597" y="881328"/>
                  <a:ext cx="1193804" cy="897916"/>
                  <a:chOff x="1111998" y="1862460"/>
                  <a:chExt cx="2362200" cy="1921930"/>
                </a:xfrm>
              </p:grpSpPr>
              <p:grpSp>
                <p:nvGrpSpPr>
                  <p:cNvPr id="65" name="Group 6"/>
                  <p:cNvGrpSpPr/>
                  <p:nvPr/>
                </p:nvGrpSpPr>
                <p:grpSpPr>
                  <a:xfrm rot="17802976">
                    <a:off x="1912098" y="1823816"/>
                    <a:ext cx="762000" cy="2362200"/>
                    <a:chOff x="1905000" y="1828800"/>
                    <a:chExt cx="762000" cy="2362200"/>
                  </a:xfrm>
                </p:grpSpPr>
                <p:sp>
                  <p:nvSpPr>
                    <p:cNvPr id="81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9"/>
                  <p:cNvGrpSpPr/>
                  <p:nvPr/>
                </p:nvGrpSpPr>
                <p:grpSpPr>
                  <a:xfrm rot="19123498">
                    <a:off x="2501621" y="1862460"/>
                    <a:ext cx="542170" cy="1782007"/>
                    <a:chOff x="1905000" y="1828800"/>
                    <a:chExt cx="762000" cy="2362200"/>
                  </a:xfrm>
                </p:grpSpPr>
                <p:sp>
                  <p:nvSpPr>
                    <p:cNvPr id="808"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12"/>
                  <p:cNvGrpSpPr/>
                  <p:nvPr/>
                </p:nvGrpSpPr>
                <p:grpSpPr>
                  <a:xfrm rot="15530705">
                    <a:off x="2284581" y="2639655"/>
                    <a:ext cx="405591" cy="1883879"/>
                    <a:chOff x="1905000" y="1828800"/>
                    <a:chExt cx="762000" cy="2362200"/>
                  </a:xfrm>
                </p:grpSpPr>
                <p:sp>
                  <p:nvSpPr>
                    <p:cNvPr id="806"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31"/>
                <p:cNvGrpSpPr/>
                <p:nvPr/>
              </p:nvGrpSpPr>
              <p:grpSpPr>
                <a:xfrm rot="20238387">
                  <a:off x="1346199" y="1643328"/>
                  <a:ext cx="1193804" cy="897916"/>
                  <a:chOff x="1111998" y="1862460"/>
                  <a:chExt cx="2362200" cy="1921930"/>
                </a:xfrm>
              </p:grpSpPr>
              <p:grpSp>
                <p:nvGrpSpPr>
                  <p:cNvPr id="78" name="Group 6"/>
                  <p:cNvGrpSpPr/>
                  <p:nvPr/>
                </p:nvGrpSpPr>
                <p:grpSpPr>
                  <a:xfrm rot="17802976">
                    <a:off x="1912098" y="1823816"/>
                    <a:ext cx="762000" cy="2362200"/>
                    <a:chOff x="1905000" y="1828800"/>
                    <a:chExt cx="762000" cy="2362200"/>
                  </a:xfrm>
                </p:grpSpPr>
                <p:sp>
                  <p:nvSpPr>
                    <p:cNvPr id="80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9"/>
                  <p:cNvGrpSpPr/>
                  <p:nvPr/>
                </p:nvGrpSpPr>
                <p:grpSpPr>
                  <a:xfrm rot="19123498">
                    <a:off x="2501621" y="1862460"/>
                    <a:ext cx="542170" cy="1782007"/>
                    <a:chOff x="1905000" y="1828800"/>
                    <a:chExt cx="762000" cy="2362200"/>
                  </a:xfrm>
                </p:grpSpPr>
                <p:sp>
                  <p:nvSpPr>
                    <p:cNvPr id="799" name="Oval 7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12"/>
                  <p:cNvGrpSpPr/>
                  <p:nvPr/>
                </p:nvGrpSpPr>
                <p:grpSpPr>
                  <a:xfrm rot="15530705">
                    <a:off x="2284581" y="2639655"/>
                    <a:ext cx="405591" cy="1883879"/>
                    <a:chOff x="1905000" y="1828800"/>
                    <a:chExt cx="762000" cy="2362200"/>
                  </a:xfrm>
                </p:grpSpPr>
                <p:sp>
                  <p:nvSpPr>
                    <p:cNvPr id="797" name="Oval 7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1" name="Group 42"/>
              <p:cNvGrpSpPr/>
              <p:nvPr/>
            </p:nvGrpSpPr>
            <p:grpSpPr>
              <a:xfrm rot="1956276">
                <a:off x="1167495" y="3842653"/>
                <a:ext cx="1397003" cy="1095416"/>
                <a:chOff x="736597" y="733384"/>
                <a:chExt cx="1807860" cy="1807860"/>
              </a:xfrm>
            </p:grpSpPr>
            <p:grpSp>
              <p:nvGrpSpPr>
                <p:cNvPr id="91" name="Group 15"/>
                <p:cNvGrpSpPr/>
                <p:nvPr/>
              </p:nvGrpSpPr>
              <p:grpSpPr>
                <a:xfrm rot="20238387">
                  <a:off x="736597" y="881328"/>
                  <a:ext cx="1193804" cy="897916"/>
                  <a:chOff x="1111998" y="1862460"/>
                  <a:chExt cx="2362200" cy="1921930"/>
                </a:xfrm>
              </p:grpSpPr>
              <p:grpSp>
                <p:nvGrpSpPr>
                  <p:cNvPr id="92" name="Group 6"/>
                  <p:cNvGrpSpPr/>
                  <p:nvPr/>
                </p:nvGrpSpPr>
                <p:grpSpPr>
                  <a:xfrm rot="17802976">
                    <a:off x="1912098" y="1823816"/>
                    <a:ext cx="762000" cy="2362200"/>
                    <a:chOff x="1905000" y="1828800"/>
                    <a:chExt cx="762000" cy="2362200"/>
                  </a:xfrm>
                </p:grpSpPr>
                <p:sp>
                  <p:nvSpPr>
                    <p:cNvPr id="78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
                  <p:cNvGrpSpPr/>
                  <p:nvPr/>
                </p:nvGrpSpPr>
                <p:grpSpPr>
                  <a:xfrm rot="19123498">
                    <a:off x="2501621" y="1862460"/>
                    <a:ext cx="542170" cy="1782007"/>
                    <a:chOff x="1905000" y="1828800"/>
                    <a:chExt cx="762000" cy="2362200"/>
                  </a:xfrm>
                </p:grpSpPr>
                <p:sp>
                  <p:nvSpPr>
                    <p:cNvPr id="787"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2"/>
                  <p:cNvGrpSpPr/>
                  <p:nvPr/>
                </p:nvGrpSpPr>
                <p:grpSpPr>
                  <a:xfrm rot="15530705">
                    <a:off x="2284581" y="2639655"/>
                    <a:ext cx="405591" cy="1883879"/>
                    <a:chOff x="1905000" y="1828800"/>
                    <a:chExt cx="762000" cy="2362200"/>
                  </a:xfrm>
                </p:grpSpPr>
                <p:sp>
                  <p:nvSpPr>
                    <p:cNvPr id="785" name="Oval 7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 name="Group 21"/>
                <p:cNvGrpSpPr/>
                <p:nvPr/>
              </p:nvGrpSpPr>
              <p:grpSpPr>
                <a:xfrm rot="2927600">
                  <a:off x="1498597" y="881328"/>
                  <a:ext cx="1193804" cy="897916"/>
                  <a:chOff x="1111998" y="1862460"/>
                  <a:chExt cx="2362200" cy="1921930"/>
                </a:xfrm>
              </p:grpSpPr>
              <p:grpSp>
                <p:nvGrpSpPr>
                  <p:cNvPr id="803" name="Group 6"/>
                  <p:cNvGrpSpPr/>
                  <p:nvPr/>
                </p:nvGrpSpPr>
                <p:grpSpPr>
                  <a:xfrm rot="17802976">
                    <a:off x="1912098" y="1823816"/>
                    <a:ext cx="762000" cy="2362200"/>
                    <a:chOff x="1905000" y="1828800"/>
                    <a:chExt cx="762000" cy="2362200"/>
                  </a:xfrm>
                </p:grpSpPr>
                <p:sp>
                  <p:nvSpPr>
                    <p:cNvPr id="78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4" name="Group 9"/>
                  <p:cNvGrpSpPr/>
                  <p:nvPr/>
                </p:nvGrpSpPr>
                <p:grpSpPr>
                  <a:xfrm rot="19123498">
                    <a:off x="2501621" y="1862460"/>
                    <a:ext cx="542170" cy="1782007"/>
                    <a:chOff x="1905000" y="1828800"/>
                    <a:chExt cx="762000" cy="2362200"/>
                  </a:xfrm>
                </p:grpSpPr>
                <p:sp>
                  <p:nvSpPr>
                    <p:cNvPr id="778"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5" name="Group 12"/>
                  <p:cNvGrpSpPr/>
                  <p:nvPr/>
                </p:nvGrpSpPr>
                <p:grpSpPr>
                  <a:xfrm rot="15530705">
                    <a:off x="2284581" y="2639655"/>
                    <a:ext cx="405591" cy="1883879"/>
                    <a:chOff x="1905000" y="1828800"/>
                    <a:chExt cx="762000" cy="2362200"/>
                  </a:xfrm>
                </p:grpSpPr>
                <p:sp>
                  <p:nvSpPr>
                    <p:cNvPr id="776"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2" name="Group 31"/>
                <p:cNvGrpSpPr/>
                <p:nvPr/>
              </p:nvGrpSpPr>
              <p:grpSpPr>
                <a:xfrm rot="20238387">
                  <a:off x="1346199" y="1643328"/>
                  <a:ext cx="1193804" cy="897916"/>
                  <a:chOff x="1111998" y="1862460"/>
                  <a:chExt cx="2362200" cy="1921930"/>
                </a:xfrm>
              </p:grpSpPr>
              <p:grpSp>
                <p:nvGrpSpPr>
                  <p:cNvPr id="813" name="Group 6"/>
                  <p:cNvGrpSpPr/>
                  <p:nvPr/>
                </p:nvGrpSpPr>
                <p:grpSpPr>
                  <a:xfrm rot="17802976">
                    <a:off x="1912098" y="1823816"/>
                    <a:ext cx="762000" cy="2362200"/>
                    <a:chOff x="1905000" y="1828800"/>
                    <a:chExt cx="762000" cy="2362200"/>
                  </a:xfrm>
                </p:grpSpPr>
                <p:sp>
                  <p:nvSpPr>
                    <p:cNvPr id="77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4" name="Group 9"/>
                  <p:cNvGrpSpPr/>
                  <p:nvPr/>
                </p:nvGrpSpPr>
                <p:grpSpPr>
                  <a:xfrm rot="19123498">
                    <a:off x="2501621" y="1862460"/>
                    <a:ext cx="542170" cy="1782007"/>
                    <a:chOff x="1905000" y="1828800"/>
                    <a:chExt cx="762000" cy="2362200"/>
                  </a:xfrm>
                </p:grpSpPr>
                <p:sp>
                  <p:nvSpPr>
                    <p:cNvPr id="769" name="Oval 76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1" name="Group 12"/>
                  <p:cNvGrpSpPr/>
                  <p:nvPr/>
                </p:nvGrpSpPr>
                <p:grpSpPr>
                  <a:xfrm rot="15530705">
                    <a:off x="2284581" y="2639655"/>
                    <a:ext cx="405591" cy="1883879"/>
                    <a:chOff x="1905000" y="1828800"/>
                    <a:chExt cx="762000" cy="2362200"/>
                  </a:xfrm>
                </p:grpSpPr>
                <p:sp>
                  <p:nvSpPr>
                    <p:cNvPr id="767"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22" name="Group 73"/>
              <p:cNvGrpSpPr/>
              <p:nvPr/>
            </p:nvGrpSpPr>
            <p:grpSpPr>
              <a:xfrm rot="3068959">
                <a:off x="1791654" y="2628338"/>
                <a:ext cx="1820842" cy="1558779"/>
                <a:chOff x="736597" y="733384"/>
                <a:chExt cx="1807860" cy="1807860"/>
              </a:xfrm>
            </p:grpSpPr>
            <p:grpSp>
              <p:nvGrpSpPr>
                <p:cNvPr id="823" name="Group 15"/>
                <p:cNvGrpSpPr/>
                <p:nvPr/>
              </p:nvGrpSpPr>
              <p:grpSpPr>
                <a:xfrm rot="20238387">
                  <a:off x="736597" y="881328"/>
                  <a:ext cx="1193804" cy="897916"/>
                  <a:chOff x="1111998" y="1862460"/>
                  <a:chExt cx="2362200" cy="1921930"/>
                </a:xfrm>
              </p:grpSpPr>
              <p:grpSp>
                <p:nvGrpSpPr>
                  <p:cNvPr id="824" name="Group 6"/>
                  <p:cNvGrpSpPr/>
                  <p:nvPr/>
                </p:nvGrpSpPr>
                <p:grpSpPr>
                  <a:xfrm rot="17802976">
                    <a:off x="1912098" y="1823816"/>
                    <a:ext cx="762000" cy="2362200"/>
                    <a:chOff x="1905000" y="1828800"/>
                    <a:chExt cx="762000" cy="2362200"/>
                  </a:xfrm>
                </p:grpSpPr>
                <p:sp>
                  <p:nvSpPr>
                    <p:cNvPr id="75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9"/>
                  <p:cNvGrpSpPr/>
                  <p:nvPr/>
                </p:nvGrpSpPr>
                <p:grpSpPr>
                  <a:xfrm rot="19123498">
                    <a:off x="2501621" y="1862460"/>
                    <a:ext cx="542170" cy="1782007"/>
                    <a:chOff x="1905000" y="1828800"/>
                    <a:chExt cx="762000" cy="2362200"/>
                  </a:xfrm>
                </p:grpSpPr>
                <p:sp>
                  <p:nvSpPr>
                    <p:cNvPr id="757"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6" name="Group 12"/>
                  <p:cNvGrpSpPr/>
                  <p:nvPr/>
                </p:nvGrpSpPr>
                <p:grpSpPr>
                  <a:xfrm rot="15530705">
                    <a:off x="2284581" y="2639655"/>
                    <a:ext cx="405591" cy="1883879"/>
                    <a:chOff x="1905000" y="1828800"/>
                    <a:chExt cx="762000" cy="2362200"/>
                  </a:xfrm>
                </p:grpSpPr>
                <p:sp>
                  <p:nvSpPr>
                    <p:cNvPr id="755"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3" name="Group 21"/>
                <p:cNvGrpSpPr/>
                <p:nvPr/>
              </p:nvGrpSpPr>
              <p:grpSpPr>
                <a:xfrm rot="2927600">
                  <a:off x="1498597" y="881328"/>
                  <a:ext cx="1193804" cy="897916"/>
                  <a:chOff x="1111998" y="1862460"/>
                  <a:chExt cx="2362200" cy="1921930"/>
                </a:xfrm>
              </p:grpSpPr>
              <p:grpSp>
                <p:nvGrpSpPr>
                  <p:cNvPr id="834" name="Group 6"/>
                  <p:cNvGrpSpPr/>
                  <p:nvPr/>
                </p:nvGrpSpPr>
                <p:grpSpPr>
                  <a:xfrm rot="17802976">
                    <a:off x="1912098" y="1823816"/>
                    <a:ext cx="762000" cy="2362200"/>
                    <a:chOff x="1905000" y="1828800"/>
                    <a:chExt cx="762000" cy="2362200"/>
                  </a:xfrm>
                </p:grpSpPr>
                <p:sp>
                  <p:nvSpPr>
                    <p:cNvPr id="75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5" name="Group 9"/>
                  <p:cNvGrpSpPr/>
                  <p:nvPr/>
                </p:nvGrpSpPr>
                <p:grpSpPr>
                  <a:xfrm rot="19123498">
                    <a:off x="2501621" y="1862460"/>
                    <a:ext cx="542170" cy="1782007"/>
                    <a:chOff x="1905000" y="1828800"/>
                    <a:chExt cx="762000" cy="2362200"/>
                  </a:xfrm>
                </p:grpSpPr>
                <p:sp>
                  <p:nvSpPr>
                    <p:cNvPr id="748"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2" name="Group 12"/>
                  <p:cNvGrpSpPr/>
                  <p:nvPr/>
                </p:nvGrpSpPr>
                <p:grpSpPr>
                  <a:xfrm rot="15530705">
                    <a:off x="2284581" y="2639655"/>
                    <a:ext cx="405591" cy="1883879"/>
                    <a:chOff x="1905000" y="1828800"/>
                    <a:chExt cx="762000" cy="2362200"/>
                  </a:xfrm>
                </p:grpSpPr>
                <p:sp>
                  <p:nvSpPr>
                    <p:cNvPr id="746"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3" name="Group 31"/>
                <p:cNvGrpSpPr/>
                <p:nvPr/>
              </p:nvGrpSpPr>
              <p:grpSpPr>
                <a:xfrm rot="20238387">
                  <a:off x="1346199" y="1643328"/>
                  <a:ext cx="1193804" cy="897916"/>
                  <a:chOff x="1111998" y="1862460"/>
                  <a:chExt cx="2362200" cy="1921930"/>
                </a:xfrm>
              </p:grpSpPr>
              <p:grpSp>
                <p:nvGrpSpPr>
                  <p:cNvPr id="844" name="Group 6"/>
                  <p:cNvGrpSpPr/>
                  <p:nvPr/>
                </p:nvGrpSpPr>
                <p:grpSpPr>
                  <a:xfrm rot="17802976">
                    <a:off x="1912098" y="1823816"/>
                    <a:ext cx="762000" cy="2362200"/>
                    <a:chOff x="1905000" y="1828800"/>
                    <a:chExt cx="762000" cy="2362200"/>
                  </a:xfrm>
                </p:grpSpPr>
                <p:sp>
                  <p:nvSpPr>
                    <p:cNvPr id="74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1" name="Group 9"/>
                  <p:cNvGrpSpPr/>
                  <p:nvPr/>
                </p:nvGrpSpPr>
                <p:grpSpPr>
                  <a:xfrm rot="19123498">
                    <a:off x="2501621" y="1862460"/>
                    <a:ext cx="542170" cy="1782007"/>
                    <a:chOff x="1905000" y="1828800"/>
                    <a:chExt cx="762000" cy="2362200"/>
                  </a:xfrm>
                </p:grpSpPr>
                <p:sp>
                  <p:nvSpPr>
                    <p:cNvPr id="739" name="Oval 73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2" name="Group 12"/>
                  <p:cNvGrpSpPr/>
                  <p:nvPr/>
                </p:nvGrpSpPr>
                <p:grpSpPr>
                  <a:xfrm rot="15530705">
                    <a:off x="2284581" y="2639655"/>
                    <a:ext cx="405591" cy="1883879"/>
                    <a:chOff x="1905000" y="1828800"/>
                    <a:chExt cx="762000" cy="2362200"/>
                  </a:xfrm>
                </p:grpSpPr>
                <p:sp>
                  <p:nvSpPr>
                    <p:cNvPr id="737" name="Oval 73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53" name="Group 104"/>
              <p:cNvGrpSpPr/>
              <p:nvPr/>
            </p:nvGrpSpPr>
            <p:grpSpPr>
              <a:xfrm rot="3068959">
                <a:off x="2247659" y="3793897"/>
                <a:ext cx="1143483" cy="840157"/>
                <a:chOff x="736597" y="733384"/>
                <a:chExt cx="1807860" cy="1807860"/>
              </a:xfrm>
            </p:grpSpPr>
            <p:grpSp>
              <p:nvGrpSpPr>
                <p:cNvPr id="854" name="Group 15"/>
                <p:cNvGrpSpPr/>
                <p:nvPr/>
              </p:nvGrpSpPr>
              <p:grpSpPr>
                <a:xfrm rot="20238387">
                  <a:off x="736597" y="881328"/>
                  <a:ext cx="1193804" cy="897916"/>
                  <a:chOff x="1111998" y="1862460"/>
                  <a:chExt cx="2362200" cy="1921930"/>
                </a:xfrm>
              </p:grpSpPr>
              <p:grpSp>
                <p:nvGrpSpPr>
                  <p:cNvPr id="855" name="Group 6"/>
                  <p:cNvGrpSpPr/>
                  <p:nvPr/>
                </p:nvGrpSpPr>
                <p:grpSpPr>
                  <a:xfrm rot="17802976">
                    <a:off x="1912098" y="1823816"/>
                    <a:ext cx="762000" cy="2362200"/>
                    <a:chOff x="1905000" y="1828800"/>
                    <a:chExt cx="762000" cy="2362200"/>
                  </a:xfrm>
                </p:grpSpPr>
                <p:sp>
                  <p:nvSpPr>
                    <p:cNvPr id="72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6" name="Group 9"/>
                  <p:cNvGrpSpPr/>
                  <p:nvPr/>
                </p:nvGrpSpPr>
                <p:grpSpPr>
                  <a:xfrm rot="19123498">
                    <a:off x="2501621" y="1862460"/>
                    <a:ext cx="542170" cy="1782007"/>
                    <a:chOff x="1905000" y="1828800"/>
                    <a:chExt cx="762000" cy="2362200"/>
                  </a:xfrm>
                </p:grpSpPr>
                <p:sp>
                  <p:nvSpPr>
                    <p:cNvPr id="727" name="Oval 72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3" name="Group 12"/>
                  <p:cNvGrpSpPr/>
                  <p:nvPr/>
                </p:nvGrpSpPr>
                <p:grpSpPr>
                  <a:xfrm rot="15530705">
                    <a:off x="2284581" y="2639655"/>
                    <a:ext cx="405591" cy="1883879"/>
                    <a:chOff x="1905000" y="1828800"/>
                    <a:chExt cx="762000" cy="2362200"/>
                  </a:xfrm>
                </p:grpSpPr>
                <p:sp>
                  <p:nvSpPr>
                    <p:cNvPr id="725" name="Oval 72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4" name="Group 21"/>
                <p:cNvGrpSpPr/>
                <p:nvPr/>
              </p:nvGrpSpPr>
              <p:grpSpPr>
                <a:xfrm rot="2927600">
                  <a:off x="1498597" y="881328"/>
                  <a:ext cx="1193804" cy="897916"/>
                  <a:chOff x="1111998" y="1862460"/>
                  <a:chExt cx="2362200" cy="1921930"/>
                </a:xfrm>
              </p:grpSpPr>
              <p:grpSp>
                <p:nvGrpSpPr>
                  <p:cNvPr id="865" name="Group 6"/>
                  <p:cNvGrpSpPr/>
                  <p:nvPr/>
                </p:nvGrpSpPr>
                <p:grpSpPr>
                  <a:xfrm rot="17802976">
                    <a:off x="1912098" y="1823816"/>
                    <a:ext cx="762000" cy="2362200"/>
                    <a:chOff x="1905000" y="1828800"/>
                    <a:chExt cx="762000" cy="2362200"/>
                  </a:xfrm>
                </p:grpSpPr>
                <p:sp>
                  <p:nvSpPr>
                    <p:cNvPr id="72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Oval 7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2" name="Group 9"/>
                  <p:cNvGrpSpPr/>
                  <p:nvPr/>
                </p:nvGrpSpPr>
                <p:grpSpPr>
                  <a:xfrm rot="19123498">
                    <a:off x="2501621" y="1862460"/>
                    <a:ext cx="542170" cy="1782007"/>
                    <a:chOff x="1905000" y="1828800"/>
                    <a:chExt cx="762000" cy="2362200"/>
                  </a:xfrm>
                </p:grpSpPr>
                <p:sp>
                  <p:nvSpPr>
                    <p:cNvPr id="718" name="Oval 71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3" name="Group 12"/>
                  <p:cNvGrpSpPr/>
                  <p:nvPr/>
                </p:nvGrpSpPr>
                <p:grpSpPr>
                  <a:xfrm rot="15530705">
                    <a:off x="2284581" y="2639655"/>
                    <a:ext cx="405591" cy="1883879"/>
                    <a:chOff x="1905000" y="1828800"/>
                    <a:chExt cx="762000" cy="2362200"/>
                  </a:xfrm>
                </p:grpSpPr>
                <p:sp>
                  <p:nvSpPr>
                    <p:cNvPr id="716" name="Oval 71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4" name="Group 31"/>
                <p:cNvGrpSpPr/>
                <p:nvPr/>
              </p:nvGrpSpPr>
              <p:grpSpPr>
                <a:xfrm rot="20238387">
                  <a:off x="1346199" y="1643328"/>
                  <a:ext cx="1193804" cy="897916"/>
                  <a:chOff x="1111998" y="1862460"/>
                  <a:chExt cx="2362200" cy="1921930"/>
                </a:xfrm>
              </p:grpSpPr>
              <p:grpSp>
                <p:nvGrpSpPr>
                  <p:cNvPr id="881" name="Group 6"/>
                  <p:cNvGrpSpPr/>
                  <p:nvPr/>
                </p:nvGrpSpPr>
                <p:grpSpPr>
                  <a:xfrm rot="17802976">
                    <a:off x="1912098" y="1823816"/>
                    <a:ext cx="762000" cy="2362200"/>
                    <a:chOff x="1905000" y="1828800"/>
                    <a:chExt cx="762000" cy="2362200"/>
                  </a:xfrm>
                </p:grpSpPr>
                <p:sp>
                  <p:nvSpPr>
                    <p:cNvPr id="71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Oval 7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2" name="Group 9"/>
                  <p:cNvGrpSpPr/>
                  <p:nvPr/>
                </p:nvGrpSpPr>
                <p:grpSpPr>
                  <a:xfrm rot="19123498">
                    <a:off x="2501621" y="1862460"/>
                    <a:ext cx="542170" cy="1782007"/>
                    <a:chOff x="1905000" y="1828800"/>
                    <a:chExt cx="762000" cy="2362200"/>
                  </a:xfrm>
                </p:grpSpPr>
                <p:sp>
                  <p:nvSpPr>
                    <p:cNvPr id="709" name="Oval 7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Oval 7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3" name="Group 12"/>
                  <p:cNvGrpSpPr/>
                  <p:nvPr/>
                </p:nvGrpSpPr>
                <p:grpSpPr>
                  <a:xfrm rot="15530705">
                    <a:off x="2284581" y="2639655"/>
                    <a:ext cx="405591" cy="1883879"/>
                    <a:chOff x="1905000" y="1828800"/>
                    <a:chExt cx="762000" cy="2362200"/>
                  </a:xfrm>
                </p:grpSpPr>
                <p:sp>
                  <p:nvSpPr>
                    <p:cNvPr id="707" name="Oval 7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Oval 7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93" name="Group 135"/>
              <p:cNvGrpSpPr/>
              <p:nvPr/>
            </p:nvGrpSpPr>
            <p:grpSpPr>
              <a:xfrm rot="5892673">
                <a:off x="3061159" y="3301846"/>
                <a:ext cx="1528325" cy="1350205"/>
                <a:chOff x="736597" y="733384"/>
                <a:chExt cx="1807860" cy="1807860"/>
              </a:xfrm>
            </p:grpSpPr>
            <p:grpSp>
              <p:nvGrpSpPr>
                <p:cNvPr id="894" name="Group 15"/>
                <p:cNvGrpSpPr/>
                <p:nvPr/>
              </p:nvGrpSpPr>
              <p:grpSpPr>
                <a:xfrm rot="20238387">
                  <a:off x="736597" y="881328"/>
                  <a:ext cx="1193804" cy="897916"/>
                  <a:chOff x="1111998" y="1862460"/>
                  <a:chExt cx="2362200" cy="1921930"/>
                </a:xfrm>
              </p:grpSpPr>
              <p:grpSp>
                <p:nvGrpSpPr>
                  <p:cNvPr id="898" name="Group 6"/>
                  <p:cNvGrpSpPr/>
                  <p:nvPr/>
                </p:nvGrpSpPr>
                <p:grpSpPr>
                  <a:xfrm rot="17802976">
                    <a:off x="1912098" y="1823816"/>
                    <a:ext cx="762000" cy="2362200"/>
                    <a:chOff x="1905000" y="1828800"/>
                    <a:chExt cx="762000" cy="2362200"/>
                  </a:xfrm>
                </p:grpSpPr>
                <p:sp>
                  <p:nvSpPr>
                    <p:cNvPr id="69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6" name="Group 9"/>
                  <p:cNvGrpSpPr/>
                  <p:nvPr/>
                </p:nvGrpSpPr>
                <p:grpSpPr>
                  <a:xfrm rot="19123498">
                    <a:off x="2501621" y="1862460"/>
                    <a:ext cx="542170" cy="1782007"/>
                    <a:chOff x="1905000" y="1828800"/>
                    <a:chExt cx="762000" cy="2362200"/>
                  </a:xfrm>
                </p:grpSpPr>
                <p:sp>
                  <p:nvSpPr>
                    <p:cNvPr id="697" name="Oval 69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7" name="Group 12"/>
                  <p:cNvGrpSpPr/>
                  <p:nvPr/>
                </p:nvGrpSpPr>
                <p:grpSpPr>
                  <a:xfrm rot="15530705">
                    <a:off x="2284581" y="2639655"/>
                    <a:ext cx="405591" cy="1883879"/>
                    <a:chOff x="1905000" y="1828800"/>
                    <a:chExt cx="762000" cy="2362200"/>
                  </a:xfrm>
                </p:grpSpPr>
                <p:sp>
                  <p:nvSpPr>
                    <p:cNvPr id="695" name="Oval 69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8" name="Group 21"/>
                <p:cNvGrpSpPr/>
                <p:nvPr/>
              </p:nvGrpSpPr>
              <p:grpSpPr>
                <a:xfrm rot="2927600">
                  <a:off x="1498597" y="881328"/>
                  <a:ext cx="1193804" cy="897916"/>
                  <a:chOff x="1111998" y="1862460"/>
                  <a:chExt cx="2362200" cy="1921930"/>
                </a:xfrm>
              </p:grpSpPr>
              <p:grpSp>
                <p:nvGrpSpPr>
                  <p:cNvPr id="932" name="Group 6"/>
                  <p:cNvGrpSpPr/>
                  <p:nvPr/>
                </p:nvGrpSpPr>
                <p:grpSpPr>
                  <a:xfrm rot="17802976">
                    <a:off x="1912098" y="1823816"/>
                    <a:ext cx="762000" cy="2362200"/>
                    <a:chOff x="1905000" y="1828800"/>
                    <a:chExt cx="762000" cy="2362200"/>
                  </a:xfrm>
                </p:grpSpPr>
                <p:sp>
                  <p:nvSpPr>
                    <p:cNvPr id="69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3" name="Group 9"/>
                  <p:cNvGrpSpPr/>
                  <p:nvPr/>
                </p:nvGrpSpPr>
                <p:grpSpPr>
                  <a:xfrm rot="19123498">
                    <a:off x="2501621" y="1862460"/>
                    <a:ext cx="542170" cy="1782007"/>
                    <a:chOff x="1905000" y="1828800"/>
                    <a:chExt cx="762000" cy="2362200"/>
                  </a:xfrm>
                </p:grpSpPr>
                <p:sp>
                  <p:nvSpPr>
                    <p:cNvPr id="688" name="Oval 68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5" name="Group 12"/>
                  <p:cNvGrpSpPr/>
                  <p:nvPr/>
                </p:nvGrpSpPr>
                <p:grpSpPr>
                  <a:xfrm rot="15530705">
                    <a:off x="2284581" y="2639655"/>
                    <a:ext cx="405591" cy="1883879"/>
                    <a:chOff x="1905000" y="1828800"/>
                    <a:chExt cx="762000" cy="2362200"/>
                  </a:xfrm>
                </p:grpSpPr>
                <p:sp>
                  <p:nvSpPr>
                    <p:cNvPr id="686" name="Oval 68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54" name="Group 31"/>
                <p:cNvGrpSpPr/>
                <p:nvPr/>
              </p:nvGrpSpPr>
              <p:grpSpPr>
                <a:xfrm rot="20238387">
                  <a:off x="1346199" y="1643328"/>
                  <a:ext cx="1193804" cy="897916"/>
                  <a:chOff x="1111998" y="1862460"/>
                  <a:chExt cx="2362200" cy="1921930"/>
                </a:xfrm>
              </p:grpSpPr>
              <p:grpSp>
                <p:nvGrpSpPr>
                  <p:cNvPr id="960" name="Group 6"/>
                  <p:cNvGrpSpPr/>
                  <p:nvPr/>
                </p:nvGrpSpPr>
                <p:grpSpPr>
                  <a:xfrm rot="17802976">
                    <a:off x="1912098" y="1823816"/>
                    <a:ext cx="762000" cy="2362200"/>
                    <a:chOff x="1905000" y="1828800"/>
                    <a:chExt cx="762000" cy="2362200"/>
                  </a:xfrm>
                </p:grpSpPr>
                <p:sp>
                  <p:nvSpPr>
                    <p:cNvPr id="68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1" name="Group 9"/>
                  <p:cNvGrpSpPr/>
                  <p:nvPr/>
                </p:nvGrpSpPr>
                <p:grpSpPr>
                  <a:xfrm rot="19123498">
                    <a:off x="2501621" y="1862460"/>
                    <a:ext cx="542170" cy="1782007"/>
                    <a:chOff x="1905000" y="1828800"/>
                    <a:chExt cx="762000" cy="2362200"/>
                  </a:xfrm>
                </p:grpSpPr>
                <p:sp>
                  <p:nvSpPr>
                    <p:cNvPr id="679" name="Oval 67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2" name="Group 12"/>
                  <p:cNvGrpSpPr/>
                  <p:nvPr/>
                </p:nvGrpSpPr>
                <p:grpSpPr>
                  <a:xfrm rot="15530705">
                    <a:off x="2284581" y="2639655"/>
                    <a:ext cx="405591" cy="1883879"/>
                    <a:chOff x="1905000" y="1828800"/>
                    <a:chExt cx="762000" cy="2362200"/>
                  </a:xfrm>
                </p:grpSpPr>
                <p:sp>
                  <p:nvSpPr>
                    <p:cNvPr id="677" name="Oval 67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63" name="Group 166"/>
              <p:cNvGrpSpPr/>
              <p:nvPr/>
            </p:nvGrpSpPr>
            <p:grpSpPr>
              <a:xfrm rot="20555714" flipH="1">
                <a:off x="3652811" y="2791157"/>
                <a:ext cx="1586260" cy="1364114"/>
                <a:chOff x="736597" y="733384"/>
                <a:chExt cx="1807860" cy="1807860"/>
              </a:xfrm>
            </p:grpSpPr>
            <p:grpSp>
              <p:nvGrpSpPr>
                <p:cNvPr id="964" name="Group 15"/>
                <p:cNvGrpSpPr/>
                <p:nvPr/>
              </p:nvGrpSpPr>
              <p:grpSpPr>
                <a:xfrm rot="20238387">
                  <a:off x="736597" y="881328"/>
                  <a:ext cx="1193804" cy="897916"/>
                  <a:chOff x="1111998" y="1862460"/>
                  <a:chExt cx="2362200" cy="1921930"/>
                </a:xfrm>
              </p:grpSpPr>
              <p:grpSp>
                <p:nvGrpSpPr>
                  <p:cNvPr id="975" name="Group 6"/>
                  <p:cNvGrpSpPr/>
                  <p:nvPr/>
                </p:nvGrpSpPr>
                <p:grpSpPr>
                  <a:xfrm rot="17802976">
                    <a:off x="1912098" y="1823816"/>
                    <a:ext cx="762000" cy="2362200"/>
                    <a:chOff x="1905000" y="1828800"/>
                    <a:chExt cx="762000" cy="2362200"/>
                  </a:xfrm>
                </p:grpSpPr>
                <p:sp>
                  <p:nvSpPr>
                    <p:cNvPr id="669"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6" name="Group 9"/>
                  <p:cNvGrpSpPr/>
                  <p:nvPr/>
                </p:nvGrpSpPr>
                <p:grpSpPr>
                  <a:xfrm rot="19123498">
                    <a:off x="2501621" y="1862460"/>
                    <a:ext cx="542170" cy="1782007"/>
                    <a:chOff x="1905000" y="1828800"/>
                    <a:chExt cx="762000" cy="2362200"/>
                  </a:xfrm>
                </p:grpSpPr>
                <p:sp>
                  <p:nvSpPr>
                    <p:cNvPr id="667" name="Oval 66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7" name="Group 12"/>
                  <p:cNvGrpSpPr/>
                  <p:nvPr/>
                </p:nvGrpSpPr>
                <p:grpSpPr>
                  <a:xfrm rot="15530705">
                    <a:off x="2284581" y="2639655"/>
                    <a:ext cx="405591" cy="1883879"/>
                    <a:chOff x="1905000" y="1828800"/>
                    <a:chExt cx="762000" cy="2362200"/>
                  </a:xfrm>
                </p:grpSpPr>
                <p:sp>
                  <p:nvSpPr>
                    <p:cNvPr id="665" name="Oval 66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8" name="Group 21"/>
                <p:cNvGrpSpPr/>
                <p:nvPr/>
              </p:nvGrpSpPr>
              <p:grpSpPr>
                <a:xfrm rot="2927600">
                  <a:off x="1498597" y="881328"/>
                  <a:ext cx="1193804" cy="897916"/>
                  <a:chOff x="1111998" y="1862460"/>
                  <a:chExt cx="2362200" cy="1921930"/>
                </a:xfrm>
              </p:grpSpPr>
              <p:grpSp>
                <p:nvGrpSpPr>
                  <p:cNvPr id="989" name="Group 6"/>
                  <p:cNvGrpSpPr/>
                  <p:nvPr/>
                </p:nvGrpSpPr>
                <p:grpSpPr>
                  <a:xfrm rot="17802976">
                    <a:off x="1912098" y="1823816"/>
                    <a:ext cx="762000" cy="2362200"/>
                    <a:chOff x="1905000" y="1828800"/>
                    <a:chExt cx="762000" cy="2362200"/>
                  </a:xfrm>
                </p:grpSpPr>
                <p:sp>
                  <p:nvSpPr>
                    <p:cNvPr id="660"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0" name="Group 9"/>
                  <p:cNvGrpSpPr/>
                  <p:nvPr/>
                </p:nvGrpSpPr>
                <p:grpSpPr>
                  <a:xfrm rot="19123498">
                    <a:off x="2501621" y="1862460"/>
                    <a:ext cx="542170" cy="1782007"/>
                    <a:chOff x="1905000" y="1828800"/>
                    <a:chExt cx="762000" cy="2362200"/>
                  </a:xfrm>
                </p:grpSpPr>
                <p:sp>
                  <p:nvSpPr>
                    <p:cNvPr id="658" name="Oval 6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Oval 6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1" name="Group 12"/>
                  <p:cNvGrpSpPr/>
                  <p:nvPr/>
                </p:nvGrpSpPr>
                <p:grpSpPr>
                  <a:xfrm rot="15530705">
                    <a:off x="2284581" y="2639655"/>
                    <a:ext cx="405591" cy="1883879"/>
                    <a:chOff x="1905000" y="1828800"/>
                    <a:chExt cx="762000" cy="2362200"/>
                  </a:xfrm>
                </p:grpSpPr>
                <p:sp>
                  <p:nvSpPr>
                    <p:cNvPr id="656" name="Oval 6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0" name="Group 31"/>
                <p:cNvGrpSpPr/>
                <p:nvPr/>
              </p:nvGrpSpPr>
              <p:grpSpPr>
                <a:xfrm rot="20238387">
                  <a:off x="1346199" y="1643328"/>
                  <a:ext cx="1193804" cy="897916"/>
                  <a:chOff x="1111998" y="1862460"/>
                  <a:chExt cx="2362200" cy="1921930"/>
                </a:xfrm>
              </p:grpSpPr>
              <p:grpSp>
                <p:nvGrpSpPr>
                  <p:cNvPr id="321" name="Group 6"/>
                  <p:cNvGrpSpPr/>
                  <p:nvPr/>
                </p:nvGrpSpPr>
                <p:grpSpPr>
                  <a:xfrm rot="17802976">
                    <a:off x="1912098" y="1823816"/>
                    <a:ext cx="762000" cy="2362200"/>
                    <a:chOff x="1905000" y="1828800"/>
                    <a:chExt cx="762000" cy="2362200"/>
                  </a:xfrm>
                </p:grpSpPr>
                <p:sp>
                  <p:nvSpPr>
                    <p:cNvPr id="651"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9"/>
                  <p:cNvGrpSpPr/>
                  <p:nvPr/>
                </p:nvGrpSpPr>
                <p:grpSpPr>
                  <a:xfrm rot="19123498">
                    <a:off x="2501621" y="1862460"/>
                    <a:ext cx="542170" cy="1782007"/>
                    <a:chOff x="1905000" y="1828800"/>
                    <a:chExt cx="762000" cy="2362200"/>
                  </a:xfrm>
                </p:grpSpPr>
                <p:sp>
                  <p:nvSpPr>
                    <p:cNvPr id="649" name="Oval 6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12"/>
                  <p:cNvGrpSpPr/>
                  <p:nvPr/>
                </p:nvGrpSpPr>
                <p:grpSpPr>
                  <a:xfrm rot="15530705">
                    <a:off x="2284581" y="2639655"/>
                    <a:ext cx="405591" cy="1883879"/>
                    <a:chOff x="1905000" y="1828800"/>
                    <a:chExt cx="762000" cy="2362200"/>
                  </a:xfrm>
                </p:grpSpPr>
                <p:sp>
                  <p:nvSpPr>
                    <p:cNvPr id="647" name="Oval 64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630" name="Double Wave 629"/>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Double Wave 630"/>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604"/>
            <p:cNvGrpSpPr/>
            <p:nvPr/>
          </p:nvGrpSpPr>
          <p:grpSpPr>
            <a:xfrm>
              <a:off x="7216294" y="2895600"/>
              <a:ext cx="1927706" cy="1981200"/>
              <a:chOff x="457200" y="2497304"/>
              <a:chExt cx="4781871" cy="4284496"/>
            </a:xfrm>
          </p:grpSpPr>
          <p:grpSp>
            <p:nvGrpSpPr>
              <p:cNvPr id="325" name="Group 230"/>
              <p:cNvGrpSpPr/>
              <p:nvPr/>
            </p:nvGrpSpPr>
            <p:grpSpPr>
              <a:xfrm rot="18989829" flipH="1">
                <a:off x="2994882" y="2720848"/>
                <a:ext cx="1586260" cy="1364114"/>
                <a:chOff x="736597" y="733384"/>
                <a:chExt cx="1807860" cy="1807860"/>
              </a:xfrm>
            </p:grpSpPr>
            <p:grpSp>
              <p:nvGrpSpPr>
                <p:cNvPr id="326" name="Group 15"/>
                <p:cNvGrpSpPr/>
                <p:nvPr/>
              </p:nvGrpSpPr>
              <p:grpSpPr>
                <a:xfrm rot="20238387">
                  <a:off x="736597" y="881328"/>
                  <a:ext cx="1193804" cy="897916"/>
                  <a:chOff x="1111998" y="1862460"/>
                  <a:chExt cx="2362200" cy="1921930"/>
                </a:xfrm>
              </p:grpSpPr>
              <p:grpSp>
                <p:nvGrpSpPr>
                  <p:cNvPr id="327" name="Group 6"/>
                  <p:cNvGrpSpPr/>
                  <p:nvPr/>
                </p:nvGrpSpPr>
                <p:grpSpPr>
                  <a:xfrm rot="17802976">
                    <a:off x="1912098" y="1823816"/>
                    <a:ext cx="762000" cy="2362200"/>
                    <a:chOff x="1905000" y="1828800"/>
                    <a:chExt cx="762000" cy="2362200"/>
                  </a:xfrm>
                </p:grpSpPr>
                <p:sp>
                  <p:nvSpPr>
                    <p:cNvPr id="61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8" name="Group 9"/>
                  <p:cNvGrpSpPr/>
                  <p:nvPr/>
                </p:nvGrpSpPr>
                <p:grpSpPr>
                  <a:xfrm rot="19123498">
                    <a:off x="2501621" y="1862460"/>
                    <a:ext cx="542170" cy="1782007"/>
                    <a:chOff x="1905000" y="1828800"/>
                    <a:chExt cx="762000" cy="2362200"/>
                  </a:xfrm>
                </p:grpSpPr>
                <p:sp>
                  <p:nvSpPr>
                    <p:cNvPr id="613" name="Oval 25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25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9" name="Group 12"/>
                  <p:cNvGrpSpPr/>
                  <p:nvPr/>
                </p:nvGrpSpPr>
                <p:grpSpPr>
                  <a:xfrm rot="15530705">
                    <a:off x="2284581" y="2639655"/>
                    <a:ext cx="405591" cy="1883879"/>
                    <a:chOff x="1905000" y="1828800"/>
                    <a:chExt cx="762000" cy="2362200"/>
                  </a:xfrm>
                </p:grpSpPr>
                <p:sp>
                  <p:nvSpPr>
                    <p:cNvPr id="611" name="Oval 25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0" name="Group 21"/>
                <p:cNvGrpSpPr/>
                <p:nvPr/>
              </p:nvGrpSpPr>
              <p:grpSpPr>
                <a:xfrm rot="2927600">
                  <a:off x="1498597" y="881328"/>
                  <a:ext cx="1193804" cy="897916"/>
                  <a:chOff x="1111998" y="1862460"/>
                  <a:chExt cx="2362200" cy="1921930"/>
                </a:xfrm>
              </p:grpSpPr>
              <p:grpSp>
                <p:nvGrpSpPr>
                  <p:cNvPr id="331" name="Group 6"/>
                  <p:cNvGrpSpPr/>
                  <p:nvPr/>
                </p:nvGrpSpPr>
                <p:grpSpPr>
                  <a:xfrm rot="17802976">
                    <a:off x="1912098" y="1823816"/>
                    <a:ext cx="762000" cy="2362200"/>
                    <a:chOff x="1905000" y="1828800"/>
                    <a:chExt cx="762000" cy="2362200"/>
                  </a:xfrm>
                </p:grpSpPr>
                <p:sp>
                  <p:nvSpPr>
                    <p:cNvPr id="60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9"/>
                  <p:cNvGrpSpPr/>
                  <p:nvPr/>
                </p:nvGrpSpPr>
                <p:grpSpPr>
                  <a:xfrm rot="19123498">
                    <a:off x="2501621" y="1862460"/>
                    <a:ext cx="542170" cy="1782007"/>
                    <a:chOff x="1905000" y="1828800"/>
                    <a:chExt cx="762000" cy="2362200"/>
                  </a:xfrm>
                </p:grpSpPr>
                <p:sp>
                  <p:nvSpPr>
                    <p:cNvPr id="604" name="Oval 24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Oval 24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12"/>
                  <p:cNvGrpSpPr/>
                  <p:nvPr/>
                </p:nvGrpSpPr>
                <p:grpSpPr>
                  <a:xfrm rot="15530705">
                    <a:off x="2284581" y="2639655"/>
                    <a:ext cx="405591" cy="1883879"/>
                    <a:chOff x="1905000" y="1828800"/>
                    <a:chExt cx="762000" cy="2362200"/>
                  </a:xfrm>
                </p:grpSpPr>
                <p:sp>
                  <p:nvSpPr>
                    <p:cNvPr id="602" name="Oval 60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4" name="Group 31"/>
                <p:cNvGrpSpPr/>
                <p:nvPr/>
              </p:nvGrpSpPr>
              <p:grpSpPr>
                <a:xfrm rot="20238387">
                  <a:off x="1346199" y="1643328"/>
                  <a:ext cx="1193804" cy="897916"/>
                  <a:chOff x="1111998" y="1862460"/>
                  <a:chExt cx="2362200" cy="1921930"/>
                </a:xfrm>
              </p:grpSpPr>
              <p:grpSp>
                <p:nvGrpSpPr>
                  <p:cNvPr id="335" name="Group 6"/>
                  <p:cNvGrpSpPr/>
                  <p:nvPr/>
                </p:nvGrpSpPr>
                <p:grpSpPr>
                  <a:xfrm rot="17802976">
                    <a:off x="1912098" y="1823816"/>
                    <a:ext cx="762000" cy="2362200"/>
                    <a:chOff x="1905000" y="1828800"/>
                    <a:chExt cx="762000" cy="2362200"/>
                  </a:xfrm>
                </p:grpSpPr>
                <p:sp>
                  <p:nvSpPr>
                    <p:cNvPr id="59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9"/>
                  <p:cNvGrpSpPr/>
                  <p:nvPr/>
                </p:nvGrpSpPr>
                <p:grpSpPr>
                  <a:xfrm rot="19123498">
                    <a:off x="2501621" y="1862460"/>
                    <a:ext cx="542170" cy="1782007"/>
                    <a:chOff x="1905000" y="1828800"/>
                    <a:chExt cx="762000" cy="2362200"/>
                  </a:xfrm>
                </p:grpSpPr>
                <p:sp>
                  <p:nvSpPr>
                    <p:cNvPr id="595" name="Oval 23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2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12"/>
                  <p:cNvGrpSpPr/>
                  <p:nvPr/>
                </p:nvGrpSpPr>
                <p:grpSpPr>
                  <a:xfrm rot="15530705">
                    <a:off x="2284581" y="2639655"/>
                    <a:ext cx="405591" cy="1883879"/>
                    <a:chOff x="1905000" y="1828800"/>
                    <a:chExt cx="762000" cy="2362200"/>
                  </a:xfrm>
                </p:grpSpPr>
                <p:sp>
                  <p:nvSpPr>
                    <p:cNvPr id="593" name="Oval 23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2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8" name="Group 199"/>
              <p:cNvGrpSpPr/>
              <p:nvPr/>
            </p:nvGrpSpPr>
            <p:grpSpPr>
              <a:xfrm rot="3068959">
                <a:off x="1334455" y="2628335"/>
                <a:ext cx="1820842" cy="1558779"/>
                <a:chOff x="736597" y="733384"/>
                <a:chExt cx="1807860" cy="1807860"/>
              </a:xfrm>
            </p:grpSpPr>
            <p:grpSp>
              <p:nvGrpSpPr>
                <p:cNvPr id="339" name="Group 15"/>
                <p:cNvGrpSpPr/>
                <p:nvPr/>
              </p:nvGrpSpPr>
              <p:grpSpPr>
                <a:xfrm rot="20238387">
                  <a:off x="736597" y="881328"/>
                  <a:ext cx="1193804" cy="897916"/>
                  <a:chOff x="1111998" y="1862460"/>
                  <a:chExt cx="2362200" cy="1921930"/>
                </a:xfrm>
              </p:grpSpPr>
              <p:grpSp>
                <p:nvGrpSpPr>
                  <p:cNvPr id="340" name="Group 6"/>
                  <p:cNvGrpSpPr/>
                  <p:nvPr/>
                </p:nvGrpSpPr>
                <p:grpSpPr>
                  <a:xfrm rot="17802976">
                    <a:off x="1912098" y="1823816"/>
                    <a:ext cx="762000" cy="2362200"/>
                    <a:chOff x="1905000" y="1828800"/>
                    <a:chExt cx="762000" cy="2362200"/>
                  </a:xfrm>
                </p:grpSpPr>
                <p:sp>
                  <p:nvSpPr>
                    <p:cNvPr id="58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9"/>
                  <p:cNvGrpSpPr/>
                  <p:nvPr/>
                </p:nvGrpSpPr>
                <p:grpSpPr>
                  <a:xfrm rot="19123498">
                    <a:off x="2501621" y="1862460"/>
                    <a:ext cx="542170" cy="1782007"/>
                    <a:chOff x="1905000" y="1828800"/>
                    <a:chExt cx="762000" cy="2362200"/>
                  </a:xfrm>
                </p:grpSpPr>
                <p:sp>
                  <p:nvSpPr>
                    <p:cNvPr id="583" name="Oval 5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Oval 22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12"/>
                  <p:cNvGrpSpPr/>
                  <p:nvPr/>
                </p:nvGrpSpPr>
                <p:grpSpPr>
                  <a:xfrm rot="15530705">
                    <a:off x="2284581" y="2639655"/>
                    <a:ext cx="405591" cy="1883879"/>
                    <a:chOff x="1905000" y="1828800"/>
                    <a:chExt cx="762000" cy="2362200"/>
                  </a:xfrm>
                </p:grpSpPr>
                <p:sp>
                  <p:nvSpPr>
                    <p:cNvPr id="581" name="Oval 58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3" name="Group 21"/>
                <p:cNvGrpSpPr/>
                <p:nvPr/>
              </p:nvGrpSpPr>
              <p:grpSpPr>
                <a:xfrm rot="2927600">
                  <a:off x="1498597" y="881328"/>
                  <a:ext cx="1193804" cy="897916"/>
                  <a:chOff x="1111998" y="1862460"/>
                  <a:chExt cx="2362200" cy="1921930"/>
                </a:xfrm>
              </p:grpSpPr>
              <p:grpSp>
                <p:nvGrpSpPr>
                  <p:cNvPr id="344" name="Group 6"/>
                  <p:cNvGrpSpPr/>
                  <p:nvPr/>
                </p:nvGrpSpPr>
                <p:grpSpPr>
                  <a:xfrm rot="17802976">
                    <a:off x="1912098" y="1823816"/>
                    <a:ext cx="762000" cy="2362200"/>
                    <a:chOff x="1905000" y="1828800"/>
                    <a:chExt cx="762000" cy="2362200"/>
                  </a:xfrm>
                </p:grpSpPr>
                <p:sp>
                  <p:nvSpPr>
                    <p:cNvPr id="57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22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3" name="Group 9"/>
                  <p:cNvGrpSpPr/>
                  <p:nvPr/>
                </p:nvGrpSpPr>
                <p:grpSpPr>
                  <a:xfrm rot="19123498">
                    <a:off x="2501621" y="1862460"/>
                    <a:ext cx="542170" cy="1782007"/>
                    <a:chOff x="1905000" y="1828800"/>
                    <a:chExt cx="762000" cy="2362200"/>
                  </a:xfrm>
                </p:grpSpPr>
                <p:sp>
                  <p:nvSpPr>
                    <p:cNvPr id="574" name="Oval 57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21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12"/>
                  <p:cNvGrpSpPr/>
                  <p:nvPr/>
                </p:nvGrpSpPr>
                <p:grpSpPr>
                  <a:xfrm rot="15530705">
                    <a:off x="2284581" y="2639655"/>
                    <a:ext cx="405591" cy="1883879"/>
                    <a:chOff x="1905000" y="1828800"/>
                    <a:chExt cx="762000" cy="2362200"/>
                  </a:xfrm>
                </p:grpSpPr>
                <p:sp>
                  <p:nvSpPr>
                    <p:cNvPr id="572" name="Oval 57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0" name="Group 31"/>
                <p:cNvGrpSpPr/>
                <p:nvPr/>
              </p:nvGrpSpPr>
              <p:grpSpPr>
                <a:xfrm rot="20238387">
                  <a:off x="1346199" y="1643328"/>
                  <a:ext cx="1193804" cy="897916"/>
                  <a:chOff x="1111998" y="1862460"/>
                  <a:chExt cx="2362200" cy="1921930"/>
                </a:xfrm>
              </p:grpSpPr>
              <p:grpSp>
                <p:nvGrpSpPr>
                  <p:cNvPr id="361" name="Group 6"/>
                  <p:cNvGrpSpPr/>
                  <p:nvPr/>
                </p:nvGrpSpPr>
                <p:grpSpPr>
                  <a:xfrm rot="17802976">
                    <a:off x="1912098" y="1823816"/>
                    <a:ext cx="762000" cy="2362200"/>
                    <a:chOff x="1905000" y="1828800"/>
                    <a:chExt cx="762000" cy="2362200"/>
                  </a:xfrm>
                </p:grpSpPr>
                <p:sp>
                  <p:nvSpPr>
                    <p:cNvPr id="56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Oval 2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9"/>
                  <p:cNvGrpSpPr/>
                  <p:nvPr/>
                </p:nvGrpSpPr>
                <p:grpSpPr>
                  <a:xfrm rot="19123498">
                    <a:off x="2501621" y="1862460"/>
                    <a:ext cx="542170" cy="1782007"/>
                    <a:chOff x="1905000" y="1828800"/>
                    <a:chExt cx="762000" cy="2362200"/>
                  </a:xfrm>
                </p:grpSpPr>
                <p:sp>
                  <p:nvSpPr>
                    <p:cNvPr id="565" name="Oval 20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20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12"/>
                  <p:cNvGrpSpPr/>
                  <p:nvPr/>
                </p:nvGrpSpPr>
                <p:grpSpPr>
                  <a:xfrm rot="15530705">
                    <a:off x="2284581" y="2639655"/>
                    <a:ext cx="405591" cy="1883879"/>
                    <a:chOff x="1905000" y="1828800"/>
                    <a:chExt cx="762000" cy="2362200"/>
                  </a:xfrm>
                </p:grpSpPr>
                <p:sp>
                  <p:nvSpPr>
                    <p:cNvPr id="563" name="Oval 206"/>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Oval 2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55" name="Double Wave 354"/>
              <p:cNvSpPr/>
              <p:nvPr/>
            </p:nvSpPr>
            <p:spPr>
              <a:xfrm rot="16200000">
                <a:off x="1676400" y="5181600"/>
                <a:ext cx="2438400" cy="457200"/>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ouble Wave 355"/>
              <p:cNvSpPr/>
              <p:nvPr/>
            </p:nvSpPr>
            <p:spPr>
              <a:xfrm rot="17901630">
                <a:off x="2238001" y="4743309"/>
                <a:ext cx="2121362" cy="290552"/>
              </a:xfrm>
              <a:prstGeom prst="doubleWave">
                <a:avLst>
                  <a:gd name="adj1" fmla="val 625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ouble Wave 356"/>
              <p:cNvSpPr/>
              <p:nvPr/>
            </p:nvSpPr>
            <p:spPr>
              <a:xfrm rot="15202940">
                <a:off x="1453875" y="5448530"/>
                <a:ext cx="2089633" cy="300693"/>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a:off x="2743200" y="5105400"/>
                <a:ext cx="304800" cy="9144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2590800" y="5867400"/>
                <a:ext cx="381000" cy="7620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4" name="Group 41"/>
              <p:cNvGrpSpPr/>
              <p:nvPr/>
            </p:nvGrpSpPr>
            <p:grpSpPr>
              <a:xfrm>
                <a:off x="457200" y="3352800"/>
                <a:ext cx="1397003" cy="1095416"/>
                <a:chOff x="736597" y="733384"/>
                <a:chExt cx="1807860" cy="1807860"/>
              </a:xfrm>
            </p:grpSpPr>
            <p:grpSp>
              <p:nvGrpSpPr>
                <p:cNvPr id="365" name="Group 15"/>
                <p:cNvGrpSpPr/>
                <p:nvPr/>
              </p:nvGrpSpPr>
              <p:grpSpPr>
                <a:xfrm rot="20238387">
                  <a:off x="736597" y="881328"/>
                  <a:ext cx="1193804" cy="897916"/>
                  <a:chOff x="1111998" y="1862460"/>
                  <a:chExt cx="2362200" cy="1921930"/>
                </a:xfrm>
              </p:grpSpPr>
              <p:grpSp>
                <p:nvGrpSpPr>
                  <p:cNvPr id="377" name="Group 6"/>
                  <p:cNvGrpSpPr/>
                  <p:nvPr/>
                </p:nvGrpSpPr>
                <p:grpSpPr>
                  <a:xfrm rot="17802976">
                    <a:off x="1912098" y="1823816"/>
                    <a:ext cx="762000" cy="2362200"/>
                    <a:chOff x="1905000" y="1828800"/>
                    <a:chExt cx="762000" cy="2362200"/>
                  </a:xfrm>
                </p:grpSpPr>
                <p:sp>
                  <p:nvSpPr>
                    <p:cNvPr id="55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9"/>
                  <p:cNvGrpSpPr/>
                  <p:nvPr/>
                </p:nvGrpSpPr>
                <p:grpSpPr>
                  <a:xfrm rot="19123498">
                    <a:off x="2501621" y="1862460"/>
                    <a:ext cx="542170" cy="1782007"/>
                    <a:chOff x="1905000" y="1828800"/>
                    <a:chExt cx="762000" cy="2362200"/>
                  </a:xfrm>
                </p:grpSpPr>
                <p:sp>
                  <p:nvSpPr>
                    <p:cNvPr id="553" name="Oval 1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1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12"/>
                  <p:cNvGrpSpPr/>
                  <p:nvPr/>
                </p:nvGrpSpPr>
                <p:grpSpPr>
                  <a:xfrm rot="15530705">
                    <a:off x="2284581" y="2639655"/>
                    <a:ext cx="405591" cy="1883879"/>
                    <a:chOff x="1905000" y="1828800"/>
                    <a:chExt cx="762000" cy="2362200"/>
                  </a:xfrm>
                </p:grpSpPr>
                <p:sp>
                  <p:nvSpPr>
                    <p:cNvPr id="551" name="Oval 1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0" name="Group 21"/>
                <p:cNvGrpSpPr/>
                <p:nvPr/>
              </p:nvGrpSpPr>
              <p:grpSpPr>
                <a:xfrm rot="2927600">
                  <a:off x="1498597" y="881328"/>
                  <a:ext cx="1193804" cy="897916"/>
                  <a:chOff x="1111998" y="1862460"/>
                  <a:chExt cx="2362200" cy="1921930"/>
                </a:xfrm>
              </p:grpSpPr>
              <p:grpSp>
                <p:nvGrpSpPr>
                  <p:cNvPr id="381" name="Group 6"/>
                  <p:cNvGrpSpPr/>
                  <p:nvPr/>
                </p:nvGrpSpPr>
                <p:grpSpPr>
                  <a:xfrm rot="17802976">
                    <a:off x="1912098" y="1823816"/>
                    <a:ext cx="762000" cy="2362200"/>
                    <a:chOff x="1905000" y="1828800"/>
                    <a:chExt cx="762000" cy="2362200"/>
                  </a:xfrm>
                </p:grpSpPr>
                <p:sp>
                  <p:nvSpPr>
                    <p:cNvPr id="54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3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2" name="Group 9"/>
                  <p:cNvGrpSpPr/>
                  <p:nvPr/>
                </p:nvGrpSpPr>
                <p:grpSpPr>
                  <a:xfrm rot="19123498">
                    <a:off x="2501621" y="1862460"/>
                    <a:ext cx="542170" cy="1782007"/>
                    <a:chOff x="1905000" y="1828800"/>
                    <a:chExt cx="762000" cy="2362200"/>
                  </a:xfrm>
                </p:grpSpPr>
                <p:sp>
                  <p:nvSpPr>
                    <p:cNvPr id="544" name="Oval 27"/>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2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12"/>
                  <p:cNvGrpSpPr/>
                  <p:nvPr/>
                </p:nvGrpSpPr>
                <p:grpSpPr>
                  <a:xfrm rot="15530705">
                    <a:off x="2284581" y="2639655"/>
                    <a:ext cx="405591" cy="1883879"/>
                    <a:chOff x="1905000" y="1828800"/>
                    <a:chExt cx="762000" cy="2362200"/>
                  </a:xfrm>
                </p:grpSpPr>
                <p:sp>
                  <p:nvSpPr>
                    <p:cNvPr id="542" name="Oval 25"/>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0" name="Group 31"/>
                <p:cNvGrpSpPr/>
                <p:nvPr/>
              </p:nvGrpSpPr>
              <p:grpSpPr>
                <a:xfrm rot="20238387">
                  <a:off x="1346199" y="1643328"/>
                  <a:ext cx="1193804" cy="897916"/>
                  <a:chOff x="1111998" y="1862460"/>
                  <a:chExt cx="2362200" cy="1921930"/>
                </a:xfrm>
              </p:grpSpPr>
              <p:grpSp>
                <p:nvGrpSpPr>
                  <p:cNvPr id="391" name="Group 6"/>
                  <p:cNvGrpSpPr/>
                  <p:nvPr/>
                </p:nvGrpSpPr>
                <p:grpSpPr>
                  <a:xfrm rot="17802976">
                    <a:off x="1912098" y="1823816"/>
                    <a:ext cx="762000" cy="2362200"/>
                    <a:chOff x="1905000" y="1828800"/>
                    <a:chExt cx="762000" cy="2362200"/>
                  </a:xfrm>
                </p:grpSpPr>
                <p:sp>
                  <p:nvSpPr>
                    <p:cNvPr id="53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Oval 4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8" name="Group 9"/>
                  <p:cNvGrpSpPr/>
                  <p:nvPr/>
                </p:nvGrpSpPr>
                <p:grpSpPr>
                  <a:xfrm rot="19123498">
                    <a:off x="2501621" y="1862460"/>
                    <a:ext cx="542170" cy="1782007"/>
                    <a:chOff x="1905000" y="1828800"/>
                    <a:chExt cx="762000" cy="2362200"/>
                  </a:xfrm>
                </p:grpSpPr>
                <p:sp>
                  <p:nvSpPr>
                    <p:cNvPr id="535" name="Oval 53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Oval 38"/>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12"/>
                  <p:cNvGrpSpPr/>
                  <p:nvPr/>
                </p:nvGrpSpPr>
                <p:grpSpPr>
                  <a:xfrm rot="15530705">
                    <a:off x="2284581" y="2639655"/>
                    <a:ext cx="405591" cy="1883879"/>
                    <a:chOff x="1905000" y="1828800"/>
                    <a:chExt cx="762000" cy="2362200"/>
                  </a:xfrm>
                </p:grpSpPr>
                <p:sp>
                  <p:nvSpPr>
                    <p:cNvPr id="533" name="Oval 5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Oval 5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00" name="Group 42"/>
              <p:cNvGrpSpPr/>
              <p:nvPr/>
            </p:nvGrpSpPr>
            <p:grpSpPr>
              <a:xfrm rot="1956276">
                <a:off x="1167495" y="3842653"/>
                <a:ext cx="1397003" cy="1095416"/>
                <a:chOff x="736597" y="733384"/>
                <a:chExt cx="1807860" cy="1807860"/>
              </a:xfrm>
            </p:grpSpPr>
            <p:grpSp>
              <p:nvGrpSpPr>
                <p:cNvPr id="407" name="Group 15"/>
                <p:cNvGrpSpPr/>
                <p:nvPr/>
              </p:nvGrpSpPr>
              <p:grpSpPr>
                <a:xfrm rot="20238387">
                  <a:off x="736597" y="881328"/>
                  <a:ext cx="1193804" cy="897916"/>
                  <a:chOff x="1111998" y="1862460"/>
                  <a:chExt cx="2362200" cy="1921930"/>
                </a:xfrm>
              </p:grpSpPr>
              <p:grpSp>
                <p:nvGrpSpPr>
                  <p:cNvPr id="408" name="Group 6"/>
                  <p:cNvGrpSpPr/>
                  <p:nvPr/>
                </p:nvGrpSpPr>
                <p:grpSpPr>
                  <a:xfrm rot="17802976">
                    <a:off x="1912098" y="1823816"/>
                    <a:ext cx="762000" cy="2362200"/>
                    <a:chOff x="1905000" y="1828800"/>
                    <a:chExt cx="762000" cy="2362200"/>
                  </a:xfrm>
                </p:grpSpPr>
                <p:sp>
                  <p:nvSpPr>
                    <p:cNvPr id="52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9"/>
                  <p:cNvGrpSpPr/>
                  <p:nvPr/>
                </p:nvGrpSpPr>
                <p:grpSpPr>
                  <a:xfrm rot="19123498">
                    <a:off x="2501621" y="1862460"/>
                    <a:ext cx="542170" cy="1782007"/>
                    <a:chOff x="1905000" y="1828800"/>
                    <a:chExt cx="762000" cy="2362200"/>
                  </a:xfrm>
                </p:grpSpPr>
                <p:sp>
                  <p:nvSpPr>
                    <p:cNvPr id="523" name="Oval 6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7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2"/>
                  <p:cNvGrpSpPr/>
                  <p:nvPr/>
                </p:nvGrpSpPr>
                <p:grpSpPr>
                  <a:xfrm rot="15530705">
                    <a:off x="2284581" y="2639655"/>
                    <a:ext cx="405591" cy="1883879"/>
                    <a:chOff x="1905000" y="1828800"/>
                    <a:chExt cx="762000" cy="2362200"/>
                  </a:xfrm>
                </p:grpSpPr>
                <p:sp>
                  <p:nvSpPr>
                    <p:cNvPr id="521" name="Oval 52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1" name="Group 21"/>
                <p:cNvGrpSpPr/>
                <p:nvPr/>
              </p:nvGrpSpPr>
              <p:grpSpPr>
                <a:xfrm rot="2927600">
                  <a:off x="1498597" y="881328"/>
                  <a:ext cx="1193804" cy="897916"/>
                  <a:chOff x="1111998" y="1862460"/>
                  <a:chExt cx="2362200" cy="1921930"/>
                </a:xfrm>
              </p:grpSpPr>
              <p:grpSp>
                <p:nvGrpSpPr>
                  <p:cNvPr id="412" name="Group 6"/>
                  <p:cNvGrpSpPr/>
                  <p:nvPr/>
                </p:nvGrpSpPr>
                <p:grpSpPr>
                  <a:xfrm rot="17802976">
                    <a:off x="1912098" y="1823816"/>
                    <a:ext cx="762000" cy="2362200"/>
                    <a:chOff x="1905000" y="1828800"/>
                    <a:chExt cx="762000" cy="2362200"/>
                  </a:xfrm>
                </p:grpSpPr>
                <p:sp>
                  <p:nvSpPr>
                    <p:cNvPr id="51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9"/>
                  <p:cNvGrpSpPr/>
                  <p:nvPr/>
                </p:nvGrpSpPr>
                <p:grpSpPr>
                  <a:xfrm rot="19123498">
                    <a:off x="2501621" y="1862460"/>
                    <a:ext cx="542170" cy="1782007"/>
                    <a:chOff x="1905000" y="1828800"/>
                    <a:chExt cx="762000" cy="2362200"/>
                  </a:xfrm>
                </p:grpSpPr>
                <p:sp>
                  <p:nvSpPr>
                    <p:cNvPr id="514" name="Oval 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61"/>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12"/>
                  <p:cNvGrpSpPr/>
                  <p:nvPr/>
                </p:nvGrpSpPr>
                <p:grpSpPr>
                  <a:xfrm rot="15530705">
                    <a:off x="2284581" y="2639655"/>
                    <a:ext cx="405591" cy="1883879"/>
                    <a:chOff x="1905000" y="1828800"/>
                    <a:chExt cx="762000" cy="2362200"/>
                  </a:xfrm>
                </p:grpSpPr>
                <p:sp>
                  <p:nvSpPr>
                    <p:cNvPr id="512" name="Oval 5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9"/>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1" name="Group 31"/>
                <p:cNvGrpSpPr/>
                <p:nvPr/>
              </p:nvGrpSpPr>
              <p:grpSpPr>
                <a:xfrm rot="20238387">
                  <a:off x="1346199" y="1643328"/>
                  <a:ext cx="1193804" cy="897916"/>
                  <a:chOff x="1111998" y="1862460"/>
                  <a:chExt cx="2362200" cy="1921930"/>
                </a:xfrm>
              </p:grpSpPr>
              <p:grpSp>
                <p:nvGrpSpPr>
                  <p:cNvPr id="428" name="Group 6"/>
                  <p:cNvGrpSpPr/>
                  <p:nvPr/>
                </p:nvGrpSpPr>
                <p:grpSpPr>
                  <a:xfrm rot="17802976">
                    <a:off x="1912098" y="1823816"/>
                    <a:ext cx="762000" cy="2362200"/>
                    <a:chOff x="1905000" y="1828800"/>
                    <a:chExt cx="762000" cy="2362200"/>
                  </a:xfrm>
                </p:grpSpPr>
                <p:sp>
                  <p:nvSpPr>
                    <p:cNvPr id="50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9"/>
                  <p:cNvGrpSpPr/>
                  <p:nvPr/>
                </p:nvGrpSpPr>
                <p:grpSpPr>
                  <a:xfrm rot="19123498">
                    <a:off x="2501621" y="1862460"/>
                    <a:ext cx="542170" cy="1782007"/>
                    <a:chOff x="1905000" y="1828800"/>
                    <a:chExt cx="762000" cy="2362200"/>
                  </a:xfrm>
                </p:grpSpPr>
                <p:sp>
                  <p:nvSpPr>
                    <p:cNvPr id="505" name="Oval 50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Oval 50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12"/>
                  <p:cNvGrpSpPr/>
                  <p:nvPr/>
                </p:nvGrpSpPr>
                <p:grpSpPr>
                  <a:xfrm rot="15530705">
                    <a:off x="2284581" y="2639655"/>
                    <a:ext cx="405591" cy="1883879"/>
                    <a:chOff x="1905000" y="1828800"/>
                    <a:chExt cx="762000" cy="2362200"/>
                  </a:xfrm>
                </p:grpSpPr>
                <p:sp>
                  <p:nvSpPr>
                    <p:cNvPr id="503" name="Oval 4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37" name="Group 73"/>
              <p:cNvGrpSpPr/>
              <p:nvPr/>
            </p:nvGrpSpPr>
            <p:grpSpPr>
              <a:xfrm rot="3068959">
                <a:off x="1791654" y="2628338"/>
                <a:ext cx="1820842" cy="1558779"/>
                <a:chOff x="736597" y="733384"/>
                <a:chExt cx="1807860" cy="1807860"/>
              </a:xfrm>
            </p:grpSpPr>
            <p:grpSp>
              <p:nvGrpSpPr>
                <p:cNvPr id="438" name="Group 15"/>
                <p:cNvGrpSpPr/>
                <p:nvPr/>
              </p:nvGrpSpPr>
              <p:grpSpPr>
                <a:xfrm rot="20238387">
                  <a:off x="736597" y="881328"/>
                  <a:ext cx="1193804" cy="897916"/>
                  <a:chOff x="1111998" y="1862460"/>
                  <a:chExt cx="2362200" cy="1921930"/>
                </a:xfrm>
              </p:grpSpPr>
              <p:grpSp>
                <p:nvGrpSpPr>
                  <p:cNvPr id="439" name="Group 6"/>
                  <p:cNvGrpSpPr/>
                  <p:nvPr/>
                </p:nvGrpSpPr>
                <p:grpSpPr>
                  <a:xfrm rot="17802976">
                    <a:off x="1912098" y="1823816"/>
                    <a:ext cx="762000" cy="2362200"/>
                    <a:chOff x="1905000" y="1828800"/>
                    <a:chExt cx="762000" cy="2362200"/>
                  </a:xfrm>
                </p:grpSpPr>
                <p:sp>
                  <p:nvSpPr>
                    <p:cNvPr id="49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9"/>
                  <p:cNvGrpSpPr/>
                  <p:nvPr/>
                </p:nvGrpSpPr>
                <p:grpSpPr>
                  <a:xfrm rot="19123498">
                    <a:off x="2501621" y="1862460"/>
                    <a:ext cx="542170" cy="1782007"/>
                    <a:chOff x="1905000" y="1828800"/>
                    <a:chExt cx="762000" cy="2362200"/>
                  </a:xfrm>
                </p:grpSpPr>
                <p:sp>
                  <p:nvSpPr>
                    <p:cNvPr id="493" name="Oval 1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12"/>
                  <p:cNvGrpSpPr/>
                  <p:nvPr/>
                </p:nvGrpSpPr>
                <p:grpSpPr>
                  <a:xfrm rot="15530705">
                    <a:off x="2284581" y="2639655"/>
                    <a:ext cx="405591" cy="1883879"/>
                    <a:chOff x="1905000" y="1828800"/>
                    <a:chExt cx="762000" cy="2362200"/>
                  </a:xfrm>
                </p:grpSpPr>
                <p:sp>
                  <p:nvSpPr>
                    <p:cNvPr id="491" name="Oval 98"/>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42" name="Group 21"/>
                <p:cNvGrpSpPr/>
                <p:nvPr/>
              </p:nvGrpSpPr>
              <p:grpSpPr>
                <a:xfrm rot="2927600">
                  <a:off x="1498597" y="881328"/>
                  <a:ext cx="1193804" cy="897916"/>
                  <a:chOff x="1111998" y="1862460"/>
                  <a:chExt cx="2362200" cy="1921930"/>
                </a:xfrm>
              </p:grpSpPr>
              <p:grpSp>
                <p:nvGrpSpPr>
                  <p:cNvPr id="449" name="Group 6"/>
                  <p:cNvGrpSpPr/>
                  <p:nvPr/>
                </p:nvGrpSpPr>
                <p:grpSpPr>
                  <a:xfrm rot="17802976">
                    <a:off x="1912098" y="1823816"/>
                    <a:ext cx="762000" cy="2362200"/>
                    <a:chOff x="1905000" y="1828800"/>
                    <a:chExt cx="762000" cy="2362200"/>
                  </a:xfrm>
                </p:grpSpPr>
                <p:sp>
                  <p:nvSpPr>
                    <p:cNvPr id="48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Oval 48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9"/>
                  <p:cNvGrpSpPr/>
                  <p:nvPr/>
                </p:nvGrpSpPr>
                <p:grpSpPr>
                  <a:xfrm rot="19123498">
                    <a:off x="2501621" y="1862460"/>
                    <a:ext cx="542170" cy="1782007"/>
                    <a:chOff x="1905000" y="1828800"/>
                    <a:chExt cx="762000" cy="2362200"/>
                  </a:xfrm>
                </p:grpSpPr>
                <p:sp>
                  <p:nvSpPr>
                    <p:cNvPr id="484" name="Oval 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12"/>
                  <p:cNvGrpSpPr/>
                  <p:nvPr/>
                </p:nvGrpSpPr>
                <p:grpSpPr>
                  <a:xfrm rot="15530705">
                    <a:off x="2284581" y="2639655"/>
                    <a:ext cx="405591" cy="1883879"/>
                    <a:chOff x="1905000" y="1828800"/>
                    <a:chExt cx="762000" cy="2362200"/>
                  </a:xfrm>
                </p:grpSpPr>
                <p:sp>
                  <p:nvSpPr>
                    <p:cNvPr id="482" name="Oval 89"/>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90"/>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8" name="Group 31"/>
                <p:cNvGrpSpPr/>
                <p:nvPr/>
              </p:nvGrpSpPr>
              <p:grpSpPr>
                <a:xfrm rot="20238387">
                  <a:off x="1346199" y="1643328"/>
                  <a:ext cx="1193804" cy="897916"/>
                  <a:chOff x="1111998" y="1862460"/>
                  <a:chExt cx="2362200" cy="1921930"/>
                </a:xfrm>
              </p:grpSpPr>
              <p:grpSp>
                <p:nvGrpSpPr>
                  <p:cNvPr id="459" name="Group 6"/>
                  <p:cNvGrpSpPr/>
                  <p:nvPr/>
                </p:nvGrpSpPr>
                <p:grpSpPr>
                  <a:xfrm rot="17802976">
                    <a:off x="1912098" y="1823816"/>
                    <a:ext cx="762000" cy="2362200"/>
                    <a:chOff x="1905000" y="1828800"/>
                    <a:chExt cx="762000" cy="2362200"/>
                  </a:xfrm>
                </p:grpSpPr>
                <p:sp>
                  <p:nvSpPr>
                    <p:cNvPr id="47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9"/>
                  <p:cNvGrpSpPr/>
                  <p:nvPr/>
                </p:nvGrpSpPr>
                <p:grpSpPr>
                  <a:xfrm rot="19123498">
                    <a:off x="2501621" y="1862460"/>
                    <a:ext cx="542170" cy="1782007"/>
                    <a:chOff x="1905000" y="1828800"/>
                    <a:chExt cx="762000" cy="2362200"/>
                  </a:xfrm>
                </p:grpSpPr>
                <p:sp>
                  <p:nvSpPr>
                    <p:cNvPr id="475" name="Oval 47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7" name="Group 12"/>
                  <p:cNvGrpSpPr/>
                  <p:nvPr/>
                </p:nvGrpSpPr>
                <p:grpSpPr>
                  <a:xfrm rot="15530705">
                    <a:off x="2284581" y="2639655"/>
                    <a:ext cx="405591" cy="1883879"/>
                    <a:chOff x="1905000" y="1828800"/>
                    <a:chExt cx="762000" cy="2362200"/>
                  </a:xfrm>
                </p:grpSpPr>
                <p:sp>
                  <p:nvSpPr>
                    <p:cNvPr id="473" name="Oval 47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8" name="Group 104"/>
              <p:cNvGrpSpPr/>
              <p:nvPr/>
            </p:nvGrpSpPr>
            <p:grpSpPr>
              <a:xfrm rot="3068959">
                <a:off x="2247659" y="3793897"/>
                <a:ext cx="1143483" cy="840157"/>
                <a:chOff x="736597" y="733384"/>
                <a:chExt cx="1807860" cy="1807860"/>
              </a:xfrm>
            </p:grpSpPr>
            <p:grpSp>
              <p:nvGrpSpPr>
                <p:cNvPr id="469" name="Group 15"/>
                <p:cNvGrpSpPr/>
                <p:nvPr/>
              </p:nvGrpSpPr>
              <p:grpSpPr>
                <a:xfrm rot="20238387">
                  <a:off x="736597" y="881328"/>
                  <a:ext cx="1193804" cy="897916"/>
                  <a:chOff x="1111998" y="1862460"/>
                  <a:chExt cx="2362200" cy="1921930"/>
                </a:xfrm>
              </p:grpSpPr>
              <p:grpSp>
                <p:nvGrpSpPr>
                  <p:cNvPr id="470" name="Group 6"/>
                  <p:cNvGrpSpPr/>
                  <p:nvPr/>
                </p:nvGrpSpPr>
                <p:grpSpPr>
                  <a:xfrm rot="17802976">
                    <a:off x="1912098" y="1823816"/>
                    <a:ext cx="762000" cy="2362200"/>
                    <a:chOff x="1905000" y="1828800"/>
                    <a:chExt cx="762000" cy="2362200"/>
                  </a:xfrm>
                </p:grpSpPr>
                <p:sp>
                  <p:nvSpPr>
                    <p:cNvPr id="46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9"/>
                  <p:cNvGrpSpPr/>
                  <p:nvPr/>
                </p:nvGrpSpPr>
                <p:grpSpPr>
                  <a:xfrm rot="19123498">
                    <a:off x="2501621" y="1862460"/>
                    <a:ext cx="542170" cy="1782007"/>
                    <a:chOff x="1905000" y="1828800"/>
                    <a:chExt cx="762000" cy="2362200"/>
                  </a:xfrm>
                </p:grpSpPr>
                <p:sp>
                  <p:nvSpPr>
                    <p:cNvPr id="463" name="Oval 46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12"/>
                  <p:cNvGrpSpPr/>
                  <p:nvPr/>
                </p:nvGrpSpPr>
                <p:grpSpPr>
                  <a:xfrm rot="15530705">
                    <a:off x="2284581" y="2639655"/>
                    <a:ext cx="405591" cy="1883879"/>
                    <a:chOff x="1905000" y="1828800"/>
                    <a:chExt cx="762000" cy="2362200"/>
                  </a:xfrm>
                </p:grpSpPr>
                <p:sp>
                  <p:nvSpPr>
                    <p:cNvPr id="461" name="Oval 46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9" name="Group 21"/>
                <p:cNvGrpSpPr/>
                <p:nvPr/>
              </p:nvGrpSpPr>
              <p:grpSpPr>
                <a:xfrm rot="2927600">
                  <a:off x="1498597" y="881328"/>
                  <a:ext cx="1193804" cy="897916"/>
                  <a:chOff x="1111998" y="1862460"/>
                  <a:chExt cx="2362200" cy="1921930"/>
                </a:xfrm>
              </p:grpSpPr>
              <p:grpSp>
                <p:nvGrpSpPr>
                  <p:cNvPr id="480" name="Group 6"/>
                  <p:cNvGrpSpPr/>
                  <p:nvPr/>
                </p:nvGrpSpPr>
                <p:grpSpPr>
                  <a:xfrm rot="17802976">
                    <a:off x="1912098" y="1823816"/>
                    <a:ext cx="762000" cy="2362200"/>
                    <a:chOff x="1905000" y="1828800"/>
                    <a:chExt cx="762000" cy="2362200"/>
                  </a:xfrm>
                </p:grpSpPr>
                <p:sp>
                  <p:nvSpPr>
                    <p:cNvPr id="45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9"/>
                  <p:cNvGrpSpPr/>
                  <p:nvPr/>
                </p:nvGrpSpPr>
                <p:grpSpPr>
                  <a:xfrm rot="19123498">
                    <a:off x="2501621" y="1862460"/>
                    <a:ext cx="542170" cy="1782007"/>
                    <a:chOff x="1905000" y="1828800"/>
                    <a:chExt cx="762000" cy="2362200"/>
                  </a:xfrm>
                </p:grpSpPr>
                <p:sp>
                  <p:nvSpPr>
                    <p:cNvPr id="454" name="Oval 45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8" name="Group 12"/>
                  <p:cNvGrpSpPr/>
                  <p:nvPr/>
                </p:nvGrpSpPr>
                <p:grpSpPr>
                  <a:xfrm rot="15530705">
                    <a:off x="2284581" y="2639655"/>
                    <a:ext cx="405591" cy="1883879"/>
                    <a:chOff x="1905000" y="1828800"/>
                    <a:chExt cx="762000" cy="2362200"/>
                  </a:xfrm>
                </p:grpSpPr>
                <p:sp>
                  <p:nvSpPr>
                    <p:cNvPr id="452" name="Oval 45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9" name="Group 31"/>
                <p:cNvGrpSpPr/>
                <p:nvPr/>
              </p:nvGrpSpPr>
              <p:grpSpPr>
                <a:xfrm rot="20238387">
                  <a:off x="1346199" y="1643328"/>
                  <a:ext cx="1193804" cy="897916"/>
                  <a:chOff x="1111998" y="1862460"/>
                  <a:chExt cx="2362200" cy="1921930"/>
                </a:xfrm>
              </p:grpSpPr>
              <p:grpSp>
                <p:nvGrpSpPr>
                  <p:cNvPr id="490" name="Group 6"/>
                  <p:cNvGrpSpPr/>
                  <p:nvPr/>
                </p:nvGrpSpPr>
                <p:grpSpPr>
                  <a:xfrm rot="17802976">
                    <a:off x="1912098" y="1823816"/>
                    <a:ext cx="762000" cy="2362200"/>
                    <a:chOff x="1905000" y="1828800"/>
                    <a:chExt cx="762000" cy="2362200"/>
                  </a:xfrm>
                </p:grpSpPr>
                <p:sp>
                  <p:nvSpPr>
                    <p:cNvPr id="44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7" name="Group 9"/>
                  <p:cNvGrpSpPr/>
                  <p:nvPr/>
                </p:nvGrpSpPr>
                <p:grpSpPr>
                  <a:xfrm rot="19123498">
                    <a:off x="2501621" y="1862460"/>
                    <a:ext cx="542170" cy="1782007"/>
                    <a:chOff x="1905000" y="1828800"/>
                    <a:chExt cx="762000" cy="2362200"/>
                  </a:xfrm>
                </p:grpSpPr>
                <p:sp>
                  <p:nvSpPr>
                    <p:cNvPr id="445" name="Oval 44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8" name="Group 12"/>
                  <p:cNvGrpSpPr/>
                  <p:nvPr/>
                </p:nvGrpSpPr>
                <p:grpSpPr>
                  <a:xfrm rot="15530705">
                    <a:off x="2284581" y="2639655"/>
                    <a:ext cx="405591" cy="1883879"/>
                    <a:chOff x="1905000" y="1828800"/>
                    <a:chExt cx="762000" cy="2362200"/>
                  </a:xfrm>
                </p:grpSpPr>
                <p:sp>
                  <p:nvSpPr>
                    <p:cNvPr id="443" name="Oval 44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99" name="Group 135"/>
              <p:cNvGrpSpPr/>
              <p:nvPr/>
            </p:nvGrpSpPr>
            <p:grpSpPr>
              <a:xfrm rot="5892673">
                <a:off x="3061159" y="3301846"/>
                <a:ext cx="1528325" cy="1350205"/>
                <a:chOff x="736597" y="733384"/>
                <a:chExt cx="1807860" cy="1807860"/>
              </a:xfrm>
            </p:grpSpPr>
            <p:grpSp>
              <p:nvGrpSpPr>
                <p:cNvPr id="500" name="Group 15"/>
                <p:cNvGrpSpPr/>
                <p:nvPr/>
              </p:nvGrpSpPr>
              <p:grpSpPr>
                <a:xfrm rot="20238387">
                  <a:off x="736597" y="881328"/>
                  <a:ext cx="1193804" cy="897916"/>
                  <a:chOff x="1111998" y="1862460"/>
                  <a:chExt cx="2362200" cy="1921930"/>
                </a:xfrm>
              </p:grpSpPr>
              <p:grpSp>
                <p:nvGrpSpPr>
                  <p:cNvPr id="501" name="Group 6"/>
                  <p:cNvGrpSpPr/>
                  <p:nvPr/>
                </p:nvGrpSpPr>
                <p:grpSpPr>
                  <a:xfrm rot="17802976">
                    <a:off x="1912098" y="1823816"/>
                    <a:ext cx="762000" cy="2362200"/>
                    <a:chOff x="1905000" y="1828800"/>
                    <a:chExt cx="762000" cy="2362200"/>
                  </a:xfrm>
                </p:grpSpPr>
                <p:sp>
                  <p:nvSpPr>
                    <p:cNvPr id="43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2" name="Group 9"/>
                  <p:cNvGrpSpPr/>
                  <p:nvPr/>
                </p:nvGrpSpPr>
                <p:grpSpPr>
                  <a:xfrm rot="19123498">
                    <a:off x="2501621" y="1862460"/>
                    <a:ext cx="542170" cy="1782007"/>
                    <a:chOff x="1905000" y="1828800"/>
                    <a:chExt cx="762000" cy="2362200"/>
                  </a:xfrm>
                </p:grpSpPr>
                <p:sp>
                  <p:nvSpPr>
                    <p:cNvPr id="433" name="Oval 43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Oval 43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9" name="Group 12"/>
                  <p:cNvGrpSpPr/>
                  <p:nvPr/>
                </p:nvGrpSpPr>
                <p:grpSpPr>
                  <a:xfrm rot="15530705">
                    <a:off x="2284581" y="2639655"/>
                    <a:ext cx="405591" cy="1883879"/>
                    <a:chOff x="1905000" y="1828800"/>
                    <a:chExt cx="762000" cy="2362200"/>
                  </a:xfrm>
                </p:grpSpPr>
                <p:sp>
                  <p:nvSpPr>
                    <p:cNvPr id="431" name="Oval 43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0" name="Group 21"/>
                <p:cNvGrpSpPr/>
                <p:nvPr/>
              </p:nvGrpSpPr>
              <p:grpSpPr>
                <a:xfrm rot="2927600">
                  <a:off x="1498597" y="881328"/>
                  <a:ext cx="1193804" cy="897916"/>
                  <a:chOff x="1111998" y="1862460"/>
                  <a:chExt cx="2362200" cy="1921930"/>
                </a:xfrm>
              </p:grpSpPr>
              <p:grpSp>
                <p:nvGrpSpPr>
                  <p:cNvPr id="511" name="Group 6"/>
                  <p:cNvGrpSpPr/>
                  <p:nvPr/>
                </p:nvGrpSpPr>
                <p:grpSpPr>
                  <a:xfrm rot="17802976">
                    <a:off x="1912098" y="1823816"/>
                    <a:ext cx="762000" cy="2362200"/>
                    <a:chOff x="1905000" y="1828800"/>
                    <a:chExt cx="762000" cy="2362200"/>
                  </a:xfrm>
                </p:grpSpPr>
                <p:sp>
                  <p:nvSpPr>
                    <p:cNvPr id="42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8" name="Group 9"/>
                  <p:cNvGrpSpPr/>
                  <p:nvPr/>
                </p:nvGrpSpPr>
                <p:grpSpPr>
                  <a:xfrm rot="19123498">
                    <a:off x="2501621" y="1862460"/>
                    <a:ext cx="542170" cy="1782007"/>
                    <a:chOff x="1905000" y="1828800"/>
                    <a:chExt cx="762000" cy="2362200"/>
                  </a:xfrm>
                </p:grpSpPr>
                <p:sp>
                  <p:nvSpPr>
                    <p:cNvPr id="424" name="Oval 42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9" name="Group 12"/>
                  <p:cNvGrpSpPr/>
                  <p:nvPr/>
                </p:nvGrpSpPr>
                <p:grpSpPr>
                  <a:xfrm rot="15530705">
                    <a:off x="2284581" y="2639655"/>
                    <a:ext cx="405591" cy="1883879"/>
                    <a:chOff x="1905000" y="1828800"/>
                    <a:chExt cx="762000" cy="2362200"/>
                  </a:xfrm>
                </p:grpSpPr>
                <p:sp>
                  <p:nvSpPr>
                    <p:cNvPr id="422" name="Oval 42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0" name="Group 31"/>
                <p:cNvGrpSpPr/>
                <p:nvPr/>
              </p:nvGrpSpPr>
              <p:grpSpPr>
                <a:xfrm rot="20238387">
                  <a:off x="1346199" y="1643328"/>
                  <a:ext cx="1193804" cy="897916"/>
                  <a:chOff x="1111998" y="1862460"/>
                  <a:chExt cx="2362200" cy="1921930"/>
                </a:xfrm>
              </p:grpSpPr>
              <p:grpSp>
                <p:nvGrpSpPr>
                  <p:cNvPr id="527" name="Group 6"/>
                  <p:cNvGrpSpPr/>
                  <p:nvPr/>
                </p:nvGrpSpPr>
                <p:grpSpPr>
                  <a:xfrm rot="17802976">
                    <a:off x="1912098" y="1823816"/>
                    <a:ext cx="762000" cy="2362200"/>
                    <a:chOff x="1905000" y="1828800"/>
                    <a:chExt cx="762000" cy="2362200"/>
                  </a:xfrm>
                </p:grpSpPr>
                <p:sp>
                  <p:nvSpPr>
                    <p:cNvPr id="41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8" name="Group 9"/>
                  <p:cNvGrpSpPr/>
                  <p:nvPr/>
                </p:nvGrpSpPr>
                <p:grpSpPr>
                  <a:xfrm rot="19123498">
                    <a:off x="2501621" y="1862460"/>
                    <a:ext cx="542170" cy="1782007"/>
                    <a:chOff x="1905000" y="1828800"/>
                    <a:chExt cx="762000" cy="2362200"/>
                  </a:xfrm>
                </p:grpSpPr>
                <p:sp>
                  <p:nvSpPr>
                    <p:cNvPr id="415" name="Oval 41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12"/>
                  <p:cNvGrpSpPr/>
                  <p:nvPr/>
                </p:nvGrpSpPr>
                <p:grpSpPr>
                  <a:xfrm rot="15530705">
                    <a:off x="2284581" y="2639655"/>
                    <a:ext cx="405591" cy="1883879"/>
                    <a:chOff x="1905000" y="1828800"/>
                    <a:chExt cx="762000" cy="2362200"/>
                  </a:xfrm>
                </p:grpSpPr>
                <p:sp>
                  <p:nvSpPr>
                    <p:cNvPr id="413" name="Oval 41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30" name="Group 166"/>
              <p:cNvGrpSpPr/>
              <p:nvPr/>
            </p:nvGrpSpPr>
            <p:grpSpPr>
              <a:xfrm rot="20555714" flipH="1">
                <a:off x="3652811" y="2791157"/>
                <a:ext cx="1586260" cy="1364114"/>
                <a:chOff x="736597" y="733384"/>
                <a:chExt cx="1807860" cy="1807860"/>
              </a:xfrm>
            </p:grpSpPr>
            <p:grpSp>
              <p:nvGrpSpPr>
                <p:cNvPr id="531" name="Group 15"/>
                <p:cNvGrpSpPr/>
                <p:nvPr/>
              </p:nvGrpSpPr>
              <p:grpSpPr>
                <a:xfrm rot="20238387">
                  <a:off x="736597" y="881328"/>
                  <a:ext cx="1193804" cy="897916"/>
                  <a:chOff x="1111998" y="1862460"/>
                  <a:chExt cx="2362200" cy="1921930"/>
                </a:xfrm>
              </p:grpSpPr>
              <p:grpSp>
                <p:nvGrpSpPr>
                  <p:cNvPr id="532" name="Group 6"/>
                  <p:cNvGrpSpPr/>
                  <p:nvPr/>
                </p:nvGrpSpPr>
                <p:grpSpPr>
                  <a:xfrm rot="17802976">
                    <a:off x="1912098" y="1823816"/>
                    <a:ext cx="762000" cy="2362200"/>
                    <a:chOff x="1905000" y="1828800"/>
                    <a:chExt cx="762000" cy="2362200"/>
                  </a:xfrm>
                </p:grpSpPr>
                <p:sp>
                  <p:nvSpPr>
                    <p:cNvPr id="405"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9" name="Group 9"/>
                  <p:cNvGrpSpPr/>
                  <p:nvPr/>
                </p:nvGrpSpPr>
                <p:grpSpPr>
                  <a:xfrm rot="19123498">
                    <a:off x="2501621" y="1862460"/>
                    <a:ext cx="542170" cy="1782007"/>
                    <a:chOff x="1905000" y="1828800"/>
                    <a:chExt cx="762000" cy="2362200"/>
                  </a:xfrm>
                </p:grpSpPr>
                <p:sp>
                  <p:nvSpPr>
                    <p:cNvPr id="403" name="Oval 40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12"/>
                  <p:cNvGrpSpPr/>
                  <p:nvPr/>
                </p:nvGrpSpPr>
                <p:grpSpPr>
                  <a:xfrm rot="15530705">
                    <a:off x="2284581" y="2639655"/>
                    <a:ext cx="405591" cy="1883879"/>
                    <a:chOff x="1905000" y="1828800"/>
                    <a:chExt cx="762000" cy="2362200"/>
                  </a:xfrm>
                </p:grpSpPr>
                <p:sp>
                  <p:nvSpPr>
                    <p:cNvPr id="401" name="Oval 400"/>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1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41" name="Group 21"/>
                <p:cNvGrpSpPr/>
                <p:nvPr/>
              </p:nvGrpSpPr>
              <p:grpSpPr>
                <a:xfrm rot="2927600">
                  <a:off x="1498597" y="881328"/>
                  <a:ext cx="1193804" cy="897916"/>
                  <a:chOff x="1111998" y="1862460"/>
                  <a:chExt cx="2362200" cy="1921930"/>
                </a:xfrm>
              </p:grpSpPr>
              <p:grpSp>
                <p:nvGrpSpPr>
                  <p:cNvPr id="548" name="Group 6"/>
                  <p:cNvGrpSpPr/>
                  <p:nvPr/>
                </p:nvGrpSpPr>
                <p:grpSpPr>
                  <a:xfrm rot="17802976">
                    <a:off x="1912098" y="1823816"/>
                    <a:ext cx="762000" cy="2362200"/>
                    <a:chOff x="1905000" y="1828800"/>
                    <a:chExt cx="762000" cy="2362200"/>
                  </a:xfrm>
                </p:grpSpPr>
                <p:sp>
                  <p:nvSpPr>
                    <p:cNvPr id="396"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9" name="Group 9"/>
                  <p:cNvGrpSpPr/>
                  <p:nvPr/>
                </p:nvGrpSpPr>
                <p:grpSpPr>
                  <a:xfrm rot="19123498">
                    <a:off x="2501621" y="1862460"/>
                    <a:ext cx="542170" cy="1782007"/>
                    <a:chOff x="1905000" y="1828800"/>
                    <a:chExt cx="762000" cy="2362200"/>
                  </a:xfrm>
                </p:grpSpPr>
                <p:sp>
                  <p:nvSpPr>
                    <p:cNvPr id="394" name="Oval 393"/>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12"/>
                  <p:cNvGrpSpPr/>
                  <p:nvPr/>
                </p:nvGrpSpPr>
                <p:grpSpPr>
                  <a:xfrm rot="15530705">
                    <a:off x="2284581" y="2639655"/>
                    <a:ext cx="405591" cy="1883879"/>
                    <a:chOff x="1905000" y="1828800"/>
                    <a:chExt cx="762000" cy="2362200"/>
                  </a:xfrm>
                </p:grpSpPr>
                <p:sp>
                  <p:nvSpPr>
                    <p:cNvPr id="392" name="Oval 391"/>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7" name="Group 31"/>
                <p:cNvGrpSpPr/>
                <p:nvPr/>
              </p:nvGrpSpPr>
              <p:grpSpPr>
                <a:xfrm rot="20238387">
                  <a:off x="1346199" y="1643328"/>
                  <a:ext cx="1193804" cy="897916"/>
                  <a:chOff x="1111998" y="1862460"/>
                  <a:chExt cx="2362200" cy="1921930"/>
                </a:xfrm>
              </p:grpSpPr>
              <p:grpSp>
                <p:nvGrpSpPr>
                  <p:cNvPr id="558" name="Group 6"/>
                  <p:cNvGrpSpPr/>
                  <p:nvPr/>
                </p:nvGrpSpPr>
                <p:grpSpPr>
                  <a:xfrm rot="17802976">
                    <a:off x="1912098" y="1823816"/>
                    <a:ext cx="762000" cy="2362200"/>
                    <a:chOff x="1905000" y="1828800"/>
                    <a:chExt cx="762000" cy="2362200"/>
                  </a:xfrm>
                </p:grpSpPr>
                <p:sp>
                  <p:nvSpPr>
                    <p:cNvPr id="387" name="Oval 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9"/>
                  <p:cNvGrpSpPr/>
                  <p:nvPr/>
                </p:nvGrpSpPr>
                <p:grpSpPr>
                  <a:xfrm rot="19123498">
                    <a:off x="2501621" y="1862460"/>
                    <a:ext cx="542170" cy="1782007"/>
                    <a:chOff x="1905000" y="1828800"/>
                    <a:chExt cx="762000" cy="2362200"/>
                  </a:xfrm>
                </p:grpSpPr>
                <p:sp>
                  <p:nvSpPr>
                    <p:cNvPr id="385" name="Oval 384"/>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0" name="Group 12"/>
                  <p:cNvGrpSpPr/>
                  <p:nvPr/>
                </p:nvGrpSpPr>
                <p:grpSpPr>
                  <a:xfrm rot="15530705">
                    <a:off x="2284581" y="2639655"/>
                    <a:ext cx="405591" cy="1883879"/>
                    <a:chOff x="1905000" y="1828800"/>
                    <a:chExt cx="762000" cy="2362200"/>
                  </a:xfrm>
                </p:grpSpPr>
                <p:sp>
                  <p:nvSpPr>
                    <p:cNvPr id="383" name="Oval 382"/>
                    <p:cNvSpPr/>
                    <p:nvPr/>
                  </p:nvSpPr>
                  <p:spPr>
                    <a:xfrm>
                      <a:off x="1905000" y="1828800"/>
                      <a:ext cx="762000" cy="2362200"/>
                    </a:xfrm>
                    <a:prstGeom prst="ellipse">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2209800" y="1905000"/>
                      <a:ext cx="76200" cy="2133600"/>
                    </a:xfrm>
                    <a:prstGeom prst="ellipse">
                      <a:avLst/>
                    </a:prstGeom>
                    <a:solidFill>
                      <a:srgbClr val="F6ED7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66" name="Double Wave 365"/>
              <p:cNvSpPr/>
              <p:nvPr/>
            </p:nvSpPr>
            <p:spPr>
              <a:xfrm>
                <a:off x="1447800" y="66294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ouble Wave 366"/>
              <p:cNvSpPr/>
              <p:nvPr/>
            </p:nvSpPr>
            <p:spPr>
              <a:xfrm>
                <a:off x="2286000" y="6553200"/>
                <a:ext cx="1676400" cy="152400"/>
              </a:xfrm>
              <a:prstGeom prst="doubleWave">
                <a:avLst>
                  <a:gd name="adj1" fmla="val 12500"/>
                  <a:gd name="adj2" fmla="val 1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672509" flipV="1">
                <a:off x="1600200" y="426720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1677072" flipV="1">
                <a:off x="3517105" y="44477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20438730" flipV="1">
                <a:off x="3136105" y="4523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rot="2774148" flipV="1">
                <a:off x="1916906" y="4523969"/>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21203502" flipV="1">
                <a:off x="1684156" y="4436632"/>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672509" flipV="1">
                <a:off x="2907505" y="39905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2578358" flipV="1">
                <a:off x="2601850" y="3893437"/>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672509" flipV="1">
                <a:off x="2221704"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20012650" flipV="1">
                <a:off x="1993106" y="6428970"/>
                <a:ext cx="304800" cy="152400"/>
              </a:xfrm>
              <a:prstGeom prst="ellipse">
                <a:avLst/>
              </a:prstGeom>
              <a:solidFill>
                <a:srgbClr val="66343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1" name="Group 21"/>
            <p:cNvGrpSpPr/>
            <p:nvPr/>
          </p:nvGrpSpPr>
          <p:grpSpPr>
            <a:xfrm>
              <a:off x="6705600" y="4557010"/>
              <a:ext cx="2123607" cy="419724"/>
              <a:chOff x="1524000" y="1905000"/>
              <a:chExt cx="3429000" cy="2057400"/>
            </a:xfrm>
          </p:grpSpPr>
          <p:sp>
            <p:nvSpPr>
              <p:cNvPr id="345" name="Rounded Rectangle 22"/>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ed Rectangle 23"/>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ed Rectangle 24"/>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ed Rectangle 25"/>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26"/>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ed Rectangle 27"/>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28"/>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29"/>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2" name="Group 51"/>
          <p:cNvGrpSpPr/>
          <p:nvPr/>
        </p:nvGrpSpPr>
        <p:grpSpPr>
          <a:xfrm>
            <a:off x="2057401" y="685800"/>
            <a:ext cx="953505" cy="2383994"/>
            <a:chOff x="7772400" y="1708596"/>
            <a:chExt cx="1143000" cy="2711004"/>
          </a:xfrm>
        </p:grpSpPr>
        <p:sp>
          <p:nvSpPr>
            <p:cNvPr id="976" name="Oval 5"/>
            <p:cNvSpPr/>
            <p:nvPr/>
          </p:nvSpPr>
          <p:spPr>
            <a:xfrm rot="20244480">
              <a:off x="8343900" y="3911287"/>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p:nvPr/>
          </p:nvSpPr>
          <p:spPr>
            <a:xfrm rot="1204902">
              <a:off x="8058150" y="3854808"/>
              <a:ext cx="285750" cy="50831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Oval 977"/>
            <p:cNvSpPr/>
            <p:nvPr/>
          </p:nvSpPr>
          <p:spPr>
            <a:xfrm>
              <a:off x="8629650" y="3402974"/>
              <a:ext cx="285750" cy="451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9" name="Oval 978"/>
            <p:cNvSpPr/>
            <p:nvPr/>
          </p:nvSpPr>
          <p:spPr>
            <a:xfrm>
              <a:off x="7772400" y="3346494"/>
              <a:ext cx="285750" cy="5083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Isosceles Triangle 979"/>
            <p:cNvSpPr/>
            <p:nvPr/>
          </p:nvSpPr>
          <p:spPr>
            <a:xfrm rot="19518518">
              <a:off x="8254284" y="2505985"/>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1" name="Isosceles Triangle 980"/>
            <p:cNvSpPr/>
            <p:nvPr/>
          </p:nvSpPr>
          <p:spPr>
            <a:xfrm rot="2043946">
              <a:off x="7843928" y="2506104"/>
              <a:ext cx="575241" cy="12021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2" name="Isosceles Triangle 981"/>
            <p:cNvSpPr/>
            <p:nvPr/>
          </p:nvSpPr>
          <p:spPr>
            <a:xfrm>
              <a:off x="7935686" y="2499306"/>
              <a:ext cx="775607" cy="1637898"/>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3" name="Cloud 982"/>
            <p:cNvSpPr/>
            <p:nvPr/>
          </p:nvSpPr>
          <p:spPr>
            <a:xfrm rot="17642893">
              <a:off x="7785260" y="1899844"/>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Oval 983"/>
            <p:cNvSpPr/>
            <p:nvPr/>
          </p:nvSpPr>
          <p:spPr>
            <a:xfrm>
              <a:off x="8058150" y="1821555"/>
              <a:ext cx="612321" cy="10731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5" name="Cloud 984"/>
            <p:cNvSpPr/>
            <p:nvPr/>
          </p:nvSpPr>
          <p:spPr>
            <a:xfrm rot="12852032">
              <a:off x="8047361" y="1787131"/>
              <a:ext cx="790709" cy="408214"/>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649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62"/>
                                        </p:tgtEl>
                                        <p:attrNameLst>
                                          <p:attrName>style.visibility</p:attrName>
                                        </p:attrNameLst>
                                      </p:cBhvr>
                                      <p:to>
                                        <p:strVal val="visible"/>
                                      </p:to>
                                    </p:set>
                                    <p:anim calcmode="lin" valueType="num">
                                      <p:cBhvr additive="base">
                                        <p:cTn id="7" dur="500" fill="hold"/>
                                        <p:tgtEl>
                                          <p:spTgt spid="562"/>
                                        </p:tgtEl>
                                        <p:attrNameLst>
                                          <p:attrName>ppt_x</p:attrName>
                                        </p:attrNameLst>
                                      </p:cBhvr>
                                      <p:tavLst>
                                        <p:tav tm="0">
                                          <p:val>
                                            <p:strVal val="0-#ppt_w/2"/>
                                          </p:val>
                                        </p:tav>
                                        <p:tav tm="100000">
                                          <p:val>
                                            <p:strVal val="#ppt_x"/>
                                          </p:val>
                                        </p:tav>
                                      </p:tavLst>
                                    </p:anim>
                                    <p:anim calcmode="lin" valueType="num">
                                      <p:cBhvr additive="base">
                                        <p:cTn id="8" dur="500" fill="hold"/>
                                        <p:tgtEl>
                                          <p:spTgt spid="562"/>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029200"/>
            <a:ext cx="12192000" cy="1828800"/>
          </a:xfrm>
          <a:prstGeom prst="rect">
            <a:avLst/>
          </a:prstGeom>
          <a:solidFill>
            <a:srgbClr val="D5A2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0"/>
            <a:ext cx="12192000" cy="51054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uble Wave 4"/>
          <p:cNvSpPr/>
          <p:nvPr/>
        </p:nvSpPr>
        <p:spPr>
          <a:xfrm>
            <a:off x="0" y="4267200"/>
            <a:ext cx="12192000" cy="1600200"/>
          </a:xfrm>
          <a:prstGeom prst="doubleWave">
            <a:avLst/>
          </a:prstGeom>
          <a:solidFill>
            <a:srgbClr val="E8C7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0524" y="6545280"/>
            <a:ext cx="5410200" cy="338554"/>
          </a:xfrm>
          <a:prstGeom prst="rect">
            <a:avLst/>
          </a:prstGeom>
          <a:noFill/>
        </p:spPr>
        <p:txBody>
          <a:bodyPr wrap="square" rtlCol="0">
            <a:spAutoFit/>
          </a:bodyPr>
          <a:lstStyle/>
          <a:p>
            <a:r>
              <a:rPr lang="en-US" sz="1600" dirty="0"/>
              <a:t>Acts 10:7</a:t>
            </a:r>
          </a:p>
        </p:txBody>
      </p:sp>
      <p:sp>
        <p:nvSpPr>
          <p:cNvPr id="90" name="TextBox 89"/>
          <p:cNvSpPr txBox="1"/>
          <p:nvPr/>
        </p:nvSpPr>
        <p:spPr>
          <a:xfrm>
            <a:off x="1524000" y="228601"/>
            <a:ext cx="7239000" cy="1323439"/>
          </a:xfrm>
          <a:prstGeom prst="rect">
            <a:avLst/>
          </a:prstGeom>
          <a:noFill/>
        </p:spPr>
        <p:txBody>
          <a:bodyPr wrap="square" rtlCol="0">
            <a:spAutoFit/>
          </a:bodyPr>
          <a:lstStyle/>
          <a:p>
            <a:r>
              <a:rPr lang="en-US" sz="4000" dirty="0">
                <a:solidFill>
                  <a:schemeClr val="bg1"/>
                </a:solidFill>
              </a:rPr>
              <a:t>Declaring what Cornelius had seen, he sends three to Joppa</a:t>
            </a:r>
          </a:p>
        </p:txBody>
      </p:sp>
      <p:grpSp>
        <p:nvGrpSpPr>
          <p:cNvPr id="17" name="Group 91"/>
          <p:cNvGrpSpPr/>
          <p:nvPr/>
        </p:nvGrpSpPr>
        <p:grpSpPr>
          <a:xfrm>
            <a:off x="4648200" y="2590800"/>
            <a:ext cx="1219200" cy="2819400"/>
            <a:chOff x="4038600" y="2362200"/>
            <a:chExt cx="1380536" cy="3344532"/>
          </a:xfrm>
        </p:grpSpPr>
        <p:sp>
          <p:nvSpPr>
            <p:cNvPr id="702" name="Round Diagonal Corner Rectangle 701"/>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 Diagonal Corner Rectangle 702"/>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Oval 703"/>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Oval 704"/>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Oval 705"/>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Oval 712"/>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Trapezoid 713"/>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Trapezoid 714"/>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Trapezoid 721"/>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Round Diagonal Corner Rectangle 730"/>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Round Diagonal Corner Rectangle 731"/>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ound Diagonal Corner Rectangle 733"/>
            <p:cNvSpPr/>
            <p:nvPr/>
          </p:nvSpPr>
          <p:spPr>
            <a:xfrm rot="8272682">
              <a:off x="4535611" y="3335609"/>
              <a:ext cx="338571" cy="419276"/>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4599545" y="3363854"/>
              <a:ext cx="169837" cy="18260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06"/>
          <p:cNvGrpSpPr/>
          <p:nvPr/>
        </p:nvGrpSpPr>
        <p:grpSpPr>
          <a:xfrm>
            <a:off x="2971800" y="1981200"/>
            <a:ext cx="1547446" cy="3352800"/>
            <a:chOff x="3581400" y="381000"/>
            <a:chExt cx="2286000" cy="4953000"/>
          </a:xfrm>
        </p:grpSpPr>
        <p:sp>
          <p:nvSpPr>
            <p:cNvPr id="993" name="Cloud 992"/>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Oval 993"/>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Oval 994"/>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Oval 995"/>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Oval 996"/>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Trapezoid 997"/>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Trapezoid 998"/>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Trapezoid 999"/>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Oval 1000"/>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Oval 1001"/>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Cloud 1002"/>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Cloud 1003"/>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Oval 1004"/>
            <p:cNvSpPr/>
            <p:nvPr/>
          </p:nvSpPr>
          <p:spPr>
            <a:xfrm>
              <a:off x="4519266" y="1676400"/>
              <a:ext cx="379340" cy="2770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005"/>
          <p:cNvGrpSpPr/>
          <p:nvPr/>
        </p:nvGrpSpPr>
        <p:grpSpPr>
          <a:xfrm>
            <a:off x="6172200" y="1905001"/>
            <a:ext cx="1219200" cy="3350301"/>
            <a:chOff x="6705600" y="78699"/>
            <a:chExt cx="2133600" cy="5700832"/>
          </a:xfrm>
        </p:grpSpPr>
        <p:sp>
          <p:nvSpPr>
            <p:cNvPr id="1007" name="Oval 1006"/>
            <p:cNvSpPr/>
            <p:nvPr/>
          </p:nvSpPr>
          <p:spPr>
            <a:xfrm rot="19671902">
              <a:off x="8238488" y="3126705"/>
              <a:ext cx="600712" cy="7841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p:nvPr/>
          </p:nvSpPr>
          <p:spPr>
            <a:xfrm rot="2647766">
              <a:off x="6705600" y="3062896"/>
              <a:ext cx="600712" cy="78417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Oval 1008"/>
            <p:cNvSpPr/>
            <p:nvPr/>
          </p:nvSpPr>
          <p:spPr>
            <a:xfrm>
              <a:off x="7696200" y="4343400"/>
              <a:ext cx="473183" cy="116738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Oval 1009"/>
            <p:cNvSpPr/>
            <p:nvPr/>
          </p:nvSpPr>
          <p:spPr>
            <a:xfrm>
              <a:off x="7315200" y="4343400"/>
              <a:ext cx="385953" cy="118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Trapezoid 1010"/>
            <p:cNvSpPr/>
            <p:nvPr/>
          </p:nvSpPr>
          <p:spPr>
            <a:xfrm rot="20169292">
              <a:off x="7843424" y="2202114"/>
              <a:ext cx="828223" cy="1398756"/>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Trapezoid 1011"/>
            <p:cNvSpPr/>
            <p:nvPr/>
          </p:nvSpPr>
          <p:spPr>
            <a:xfrm rot="1790291">
              <a:off x="6939438" y="2156284"/>
              <a:ext cx="828223" cy="1398756"/>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Trapezoid 1012"/>
            <p:cNvSpPr/>
            <p:nvPr/>
          </p:nvSpPr>
          <p:spPr>
            <a:xfrm>
              <a:off x="7183087" y="2382114"/>
              <a:ext cx="1235580" cy="1427886"/>
            </a:xfrm>
            <a:prstGeom prst="trapezoi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p:cNvSpPr/>
            <p:nvPr/>
          </p:nvSpPr>
          <p:spPr>
            <a:xfrm>
              <a:off x="7183087" y="1045490"/>
              <a:ext cx="1177661" cy="146553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Round Diagonal Corner Rectangle 1014"/>
            <p:cNvSpPr/>
            <p:nvPr/>
          </p:nvSpPr>
          <p:spPr>
            <a:xfrm rot="1236535">
              <a:off x="7123993" y="838200"/>
              <a:ext cx="674999" cy="676780"/>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Round Diagonal Corner Rectangle 1015"/>
            <p:cNvSpPr/>
            <p:nvPr/>
          </p:nvSpPr>
          <p:spPr>
            <a:xfrm rot="5076663">
              <a:off x="7779635" y="878037"/>
              <a:ext cx="587097" cy="778111"/>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Oval 1016"/>
            <p:cNvSpPr/>
            <p:nvPr/>
          </p:nvSpPr>
          <p:spPr>
            <a:xfrm>
              <a:off x="7418620" y="943061"/>
              <a:ext cx="588830" cy="5047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Regular Pentagon 1017"/>
            <p:cNvSpPr/>
            <p:nvPr/>
          </p:nvSpPr>
          <p:spPr>
            <a:xfrm rot="13468478">
              <a:off x="6836700" y="2302306"/>
              <a:ext cx="762000" cy="6858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Regular Pentagon 1018"/>
            <p:cNvSpPr/>
            <p:nvPr/>
          </p:nvSpPr>
          <p:spPr>
            <a:xfrm rot="7924558">
              <a:off x="7977434" y="2227082"/>
              <a:ext cx="762000" cy="685800"/>
            </a:xfrm>
            <a:prstGeom prst="pent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01"/>
            <p:cNvGrpSpPr/>
            <p:nvPr/>
          </p:nvGrpSpPr>
          <p:grpSpPr>
            <a:xfrm>
              <a:off x="7035859" y="3809890"/>
              <a:ext cx="1346141" cy="1240111"/>
              <a:chOff x="3837117" y="4267077"/>
              <a:chExt cx="2944684" cy="1395125"/>
            </a:xfrm>
          </p:grpSpPr>
          <p:sp>
            <p:nvSpPr>
              <p:cNvPr id="1045" name="Pentagon 97"/>
              <p:cNvSpPr/>
              <p:nvPr/>
            </p:nvSpPr>
            <p:spPr>
              <a:xfrm rot="5990650">
                <a:off x="3532318" y="4595401"/>
                <a:ext cx="1371600" cy="762001"/>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Pentagon 1045"/>
              <p:cNvSpPr/>
              <p:nvPr/>
            </p:nvSpPr>
            <p:spPr>
              <a:xfrm rot="5663736">
                <a:off x="4244457" y="4585001"/>
                <a:ext cx="1371600" cy="762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Pentagon 1046"/>
              <p:cNvSpPr/>
              <p:nvPr/>
            </p:nvSpPr>
            <p:spPr>
              <a:xfrm rot="5400000">
                <a:off x="5000822" y="4571877"/>
                <a:ext cx="1371600" cy="762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Pentagon 1047"/>
              <p:cNvSpPr/>
              <p:nvPr/>
            </p:nvSpPr>
            <p:spPr>
              <a:xfrm rot="4986444">
                <a:off x="5715001" y="4572000"/>
                <a:ext cx="1371600" cy="762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109"/>
            <p:cNvGrpSpPr/>
            <p:nvPr/>
          </p:nvGrpSpPr>
          <p:grpSpPr>
            <a:xfrm>
              <a:off x="7090348" y="3581400"/>
              <a:ext cx="1367852" cy="256082"/>
              <a:chOff x="2971800" y="4953000"/>
              <a:chExt cx="2667000" cy="537398"/>
            </a:xfrm>
          </p:grpSpPr>
          <p:sp>
            <p:nvSpPr>
              <p:cNvPr id="1038" name="Rectangle 1037"/>
              <p:cNvSpPr/>
              <p:nvPr/>
            </p:nvSpPr>
            <p:spPr>
              <a:xfrm>
                <a:off x="2971800" y="4953000"/>
                <a:ext cx="2667000" cy="533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08"/>
              <p:cNvGrpSpPr/>
              <p:nvPr/>
            </p:nvGrpSpPr>
            <p:grpSpPr>
              <a:xfrm>
                <a:off x="2971800" y="5029200"/>
                <a:ext cx="2667000" cy="461198"/>
                <a:chOff x="1066800" y="5486400"/>
                <a:chExt cx="4023610" cy="695793"/>
              </a:xfrm>
            </p:grpSpPr>
            <p:sp>
              <p:nvSpPr>
                <p:cNvPr id="1040" name="Left-Right-Up Arrow 1039"/>
                <p:cNvSpPr/>
                <p:nvPr/>
              </p:nvSpPr>
              <p:spPr>
                <a:xfrm>
                  <a:off x="1066800" y="5486400"/>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Left-Right-Up Arrow 1040"/>
                <p:cNvSpPr/>
                <p:nvPr/>
              </p:nvSpPr>
              <p:spPr>
                <a:xfrm rot="10800000">
                  <a:off x="1752600" y="5486400"/>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Left-Right-Up Arrow 1041"/>
                <p:cNvSpPr/>
                <p:nvPr/>
              </p:nvSpPr>
              <p:spPr>
                <a:xfrm>
                  <a:off x="2438400" y="5486400"/>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Left-Right-Up Arrow 1042"/>
                <p:cNvSpPr/>
                <p:nvPr/>
              </p:nvSpPr>
              <p:spPr>
                <a:xfrm rot="10800000">
                  <a:off x="3200400" y="5486400"/>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Left-Right-Up Arrow 1043"/>
                <p:cNvSpPr/>
                <p:nvPr/>
              </p:nvSpPr>
              <p:spPr>
                <a:xfrm>
                  <a:off x="3947410" y="5496393"/>
                  <a:ext cx="1143000" cy="685800"/>
                </a:xfrm>
                <a:prstGeom prst="leftRightUpArrow">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 name="Group 113"/>
            <p:cNvGrpSpPr/>
            <p:nvPr/>
          </p:nvGrpSpPr>
          <p:grpSpPr>
            <a:xfrm rot="3590630" flipH="1">
              <a:off x="7070866" y="5121846"/>
              <a:ext cx="480613" cy="768981"/>
              <a:chOff x="4953000" y="4724400"/>
              <a:chExt cx="1371600" cy="1371600"/>
            </a:xfrm>
          </p:grpSpPr>
          <p:sp>
            <p:nvSpPr>
              <p:cNvPr id="1035" name="Oval 1034"/>
              <p:cNvSpPr/>
              <p:nvPr/>
            </p:nvSpPr>
            <p:spPr>
              <a:xfrm>
                <a:off x="4976734" y="4724400"/>
                <a:ext cx="1347866" cy="118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Moon 1035"/>
              <p:cNvSpPr/>
              <p:nvPr/>
            </p:nvSpPr>
            <p:spPr>
              <a:xfrm rot="16200000">
                <a:off x="5143500" y="4914900"/>
                <a:ext cx="990600" cy="1371600"/>
              </a:xfrm>
              <a:prstGeom prst="mo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Moon 1036"/>
              <p:cNvSpPr/>
              <p:nvPr/>
            </p:nvSpPr>
            <p:spPr>
              <a:xfrm rot="5400000">
                <a:off x="5486400" y="4419600"/>
                <a:ext cx="304800" cy="1371600"/>
              </a:xfrm>
              <a:prstGeom prst="mo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14"/>
            <p:cNvGrpSpPr/>
            <p:nvPr/>
          </p:nvGrpSpPr>
          <p:grpSpPr>
            <a:xfrm rot="18665577" flipH="1">
              <a:off x="7827413" y="5154734"/>
              <a:ext cx="480613" cy="768981"/>
              <a:chOff x="4953000" y="4724400"/>
              <a:chExt cx="1371600" cy="1371600"/>
            </a:xfrm>
          </p:grpSpPr>
          <p:sp>
            <p:nvSpPr>
              <p:cNvPr id="1032" name="Oval 1031"/>
              <p:cNvSpPr/>
              <p:nvPr/>
            </p:nvSpPr>
            <p:spPr>
              <a:xfrm>
                <a:off x="4976734" y="4724400"/>
                <a:ext cx="1347866" cy="11868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Moon 1032"/>
              <p:cNvSpPr/>
              <p:nvPr/>
            </p:nvSpPr>
            <p:spPr>
              <a:xfrm rot="16200000">
                <a:off x="5143500" y="4914900"/>
                <a:ext cx="990600" cy="1371600"/>
              </a:xfrm>
              <a:prstGeom prst="mo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Moon 1033"/>
              <p:cNvSpPr/>
              <p:nvPr/>
            </p:nvSpPr>
            <p:spPr>
              <a:xfrm rot="5400000">
                <a:off x="5486400" y="4419600"/>
                <a:ext cx="304800" cy="1371600"/>
              </a:xfrm>
              <a:prstGeom prst="mo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4" name="Flowchart: Delay 1023"/>
            <p:cNvSpPr/>
            <p:nvPr/>
          </p:nvSpPr>
          <p:spPr>
            <a:xfrm rot="16200000">
              <a:off x="7391400" y="304800"/>
              <a:ext cx="762000" cy="1371600"/>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22"/>
            <p:cNvGrpSpPr/>
            <p:nvPr/>
          </p:nvGrpSpPr>
          <p:grpSpPr>
            <a:xfrm flipH="1">
              <a:off x="7472976" y="78699"/>
              <a:ext cx="581739" cy="1219200"/>
              <a:chOff x="4953000" y="2971800"/>
              <a:chExt cx="926612" cy="1941979"/>
            </a:xfrm>
          </p:grpSpPr>
          <p:sp>
            <p:nvSpPr>
              <p:cNvPr id="1029" name="Diamond 1028"/>
              <p:cNvSpPr/>
              <p:nvPr/>
            </p:nvSpPr>
            <p:spPr>
              <a:xfrm>
                <a:off x="5029200" y="2971800"/>
                <a:ext cx="838200" cy="1828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Diamond 1029"/>
              <p:cNvSpPr/>
              <p:nvPr/>
            </p:nvSpPr>
            <p:spPr>
              <a:xfrm rot="21363889">
                <a:off x="4953000" y="3048000"/>
                <a:ext cx="838200" cy="1828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Diamond 1030"/>
              <p:cNvSpPr/>
              <p:nvPr/>
            </p:nvSpPr>
            <p:spPr>
              <a:xfrm rot="340679">
                <a:off x="5041412" y="3084979"/>
                <a:ext cx="838200" cy="1828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25"/>
            <p:cNvGrpSpPr/>
            <p:nvPr/>
          </p:nvGrpSpPr>
          <p:grpSpPr>
            <a:xfrm>
              <a:off x="6858000" y="381000"/>
              <a:ext cx="312496" cy="5005983"/>
              <a:chOff x="5783504" y="404217"/>
              <a:chExt cx="513234" cy="5539383"/>
            </a:xfrm>
          </p:grpSpPr>
          <p:sp>
            <p:nvSpPr>
              <p:cNvPr id="1027" name="Rounded Rectangle 1026"/>
              <p:cNvSpPr/>
              <p:nvPr/>
            </p:nvSpPr>
            <p:spPr>
              <a:xfrm>
                <a:off x="5943600" y="1143000"/>
                <a:ext cx="228600" cy="48006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Diamond 1027"/>
              <p:cNvSpPr/>
              <p:nvPr/>
            </p:nvSpPr>
            <p:spPr>
              <a:xfrm flipH="1">
                <a:off x="5783504" y="404217"/>
                <a:ext cx="513234" cy="1119784"/>
              </a:xfrm>
              <a:prstGeom prst="diamond">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5" name="Group 35"/>
          <p:cNvGrpSpPr/>
          <p:nvPr/>
        </p:nvGrpSpPr>
        <p:grpSpPr>
          <a:xfrm>
            <a:off x="7743425" y="2438400"/>
            <a:ext cx="1997791" cy="4062334"/>
            <a:chOff x="1495023" y="1424066"/>
            <a:chExt cx="1997791" cy="4062334"/>
          </a:xfrm>
        </p:grpSpPr>
        <p:sp>
          <p:nvSpPr>
            <p:cNvPr id="126" name="Cloud 125"/>
            <p:cNvSpPr/>
            <p:nvPr/>
          </p:nvSpPr>
          <p:spPr>
            <a:xfrm rot="6329178">
              <a:off x="1636886" y="1485732"/>
              <a:ext cx="1775440" cy="1773996"/>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6128217">
              <a:off x="2653827" y="4984112"/>
              <a:ext cx="409096" cy="59548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4472555">
              <a:off x="2088473" y="4951542"/>
              <a:ext cx="353844" cy="659566"/>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2901859">
              <a:off x="1605805" y="3443745"/>
              <a:ext cx="318332" cy="53989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20226769">
              <a:off x="3110815" y="3395695"/>
              <a:ext cx="381999" cy="6035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a:off x="1858755" y="2650668"/>
              <a:ext cx="1449747" cy="2554999"/>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rapezoid 131"/>
            <p:cNvSpPr/>
            <p:nvPr/>
          </p:nvSpPr>
          <p:spPr>
            <a:xfrm rot="1442139">
              <a:off x="1807086" y="2497981"/>
              <a:ext cx="404324" cy="1338698"/>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rot="20249249">
              <a:off x="2909729" y="2499511"/>
              <a:ext cx="404324" cy="1338698"/>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a:off x="1705861" y="2887209"/>
              <a:ext cx="1688779" cy="2321000"/>
            </a:xfrm>
            <a:prstGeom prst="trapezoid">
              <a:avLst>
                <a:gd name="adj" fmla="val 428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p:cNvSpPr/>
            <p:nvPr/>
          </p:nvSpPr>
          <p:spPr>
            <a:xfrm>
              <a:off x="1705861" y="2664807"/>
              <a:ext cx="1032031" cy="2446415"/>
            </a:xfrm>
            <a:prstGeom prst="trapezoid">
              <a:avLst>
                <a:gd name="adj" fmla="val 42843"/>
              </a:avLst>
            </a:prstGeom>
            <a:solidFill>
              <a:srgbClr val="B66D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a:off x="2362609" y="2664807"/>
              <a:ext cx="1032031" cy="2446415"/>
            </a:xfrm>
            <a:prstGeom prst="trapezoid">
              <a:avLst>
                <a:gd name="adj" fmla="val 42843"/>
              </a:avLst>
            </a:prstGeom>
            <a:solidFill>
              <a:srgbClr val="B66D2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363449" y="2728210"/>
              <a:ext cx="349770" cy="390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004133" y="1510892"/>
              <a:ext cx="1059430" cy="14291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49"/>
            <p:cNvGrpSpPr/>
            <p:nvPr/>
          </p:nvGrpSpPr>
          <p:grpSpPr>
            <a:xfrm>
              <a:off x="1905000" y="1424066"/>
              <a:ext cx="1242934" cy="404734"/>
              <a:chOff x="3962399" y="2286000"/>
              <a:chExt cx="2573311" cy="858139"/>
            </a:xfrm>
          </p:grpSpPr>
          <p:sp>
            <p:nvSpPr>
              <p:cNvPr id="155" name="Rounded Rectangle 17"/>
              <p:cNvSpPr/>
              <p:nvPr/>
            </p:nvSpPr>
            <p:spPr>
              <a:xfrm>
                <a:off x="3962399" y="2286000"/>
                <a:ext cx="2573311" cy="858139"/>
              </a:xfrm>
              <a:prstGeom prst="roundRect">
                <a:avLst>
                  <a:gd name="adj" fmla="val 15516"/>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35"/>
              <p:cNvGrpSpPr/>
              <p:nvPr/>
            </p:nvGrpSpPr>
            <p:grpSpPr>
              <a:xfrm>
                <a:off x="3962400" y="2362200"/>
                <a:ext cx="2553325" cy="679554"/>
                <a:chOff x="5181600" y="4267200"/>
                <a:chExt cx="3848723" cy="940633"/>
              </a:xfrm>
            </p:grpSpPr>
            <p:grpSp>
              <p:nvGrpSpPr>
                <p:cNvPr id="157" name="Group 25"/>
                <p:cNvGrpSpPr/>
                <p:nvPr/>
              </p:nvGrpSpPr>
              <p:grpSpPr>
                <a:xfrm>
                  <a:off x="5181600" y="4267200"/>
                  <a:ext cx="990600" cy="914400"/>
                  <a:chOff x="5181600" y="4267200"/>
                  <a:chExt cx="990600" cy="914400"/>
                </a:xfrm>
              </p:grpSpPr>
              <p:sp>
                <p:nvSpPr>
                  <p:cNvPr id="167" name="Left-Right Arrow Callout 23"/>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onut 24"/>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8" name="Group 26"/>
                <p:cNvGrpSpPr/>
                <p:nvPr/>
              </p:nvGrpSpPr>
              <p:grpSpPr>
                <a:xfrm>
                  <a:off x="6160957" y="4293433"/>
                  <a:ext cx="990600" cy="914400"/>
                  <a:chOff x="5181600" y="4267200"/>
                  <a:chExt cx="990600" cy="914400"/>
                </a:xfrm>
              </p:grpSpPr>
              <p:sp>
                <p:nvSpPr>
                  <p:cNvPr id="165" name="Left-Right Arrow Callout 164"/>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onut 165"/>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9" name="Group 29"/>
                <p:cNvGrpSpPr/>
                <p:nvPr/>
              </p:nvGrpSpPr>
              <p:grpSpPr>
                <a:xfrm>
                  <a:off x="7122825" y="4280941"/>
                  <a:ext cx="990600" cy="914400"/>
                  <a:chOff x="5181600" y="4267200"/>
                  <a:chExt cx="990600" cy="914400"/>
                </a:xfrm>
              </p:grpSpPr>
              <p:sp>
                <p:nvSpPr>
                  <p:cNvPr id="163" name="Left-Right Arrow Callout 162"/>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Donut 163"/>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0" name="Group 32"/>
                <p:cNvGrpSpPr/>
                <p:nvPr/>
              </p:nvGrpSpPr>
              <p:grpSpPr>
                <a:xfrm>
                  <a:off x="8039723" y="4268449"/>
                  <a:ext cx="990600" cy="914400"/>
                  <a:chOff x="5181600" y="4267200"/>
                  <a:chExt cx="990600" cy="914400"/>
                </a:xfrm>
              </p:grpSpPr>
              <p:sp>
                <p:nvSpPr>
                  <p:cNvPr id="161" name="Left-Right Arrow Callout 33"/>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onut 34"/>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40" name="Group 36"/>
            <p:cNvGrpSpPr/>
            <p:nvPr/>
          </p:nvGrpSpPr>
          <p:grpSpPr>
            <a:xfrm>
              <a:off x="1905000" y="3810000"/>
              <a:ext cx="1362856" cy="432216"/>
              <a:chOff x="5181600" y="4267200"/>
              <a:chExt cx="3848723" cy="940633"/>
            </a:xfrm>
          </p:grpSpPr>
          <p:grpSp>
            <p:nvGrpSpPr>
              <p:cNvPr id="143" name="Group 25"/>
              <p:cNvGrpSpPr/>
              <p:nvPr/>
            </p:nvGrpSpPr>
            <p:grpSpPr>
              <a:xfrm>
                <a:off x="5181600" y="4267200"/>
                <a:ext cx="990600" cy="914400"/>
                <a:chOff x="5181600" y="4267200"/>
                <a:chExt cx="990600" cy="914400"/>
              </a:xfrm>
            </p:grpSpPr>
            <p:sp>
              <p:nvSpPr>
                <p:cNvPr id="153" name="Left-Right Arrow Callout 152"/>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onut 153"/>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4" name="Group 26"/>
              <p:cNvGrpSpPr/>
              <p:nvPr/>
            </p:nvGrpSpPr>
            <p:grpSpPr>
              <a:xfrm>
                <a:off x="6160957" y="4293433"/>
                <a:ext cx="990600" cy="914400"/>
                <a:chOff x="5181600" y="4267200"/>
                <a:chExt cx="990600" cy="914400"/>
              </a:xfrm>
            </p:grpSpPr>
            <p:sp>
              <p:nvSpPr>
                <p:cNvPr id="151" name="Left-Right Arrow Callout 150"/>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Donut 151"/>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5" name="Group 29"/>
              <p:cNvGrpSpPr/>
              <p:nvPr/>
            </p:nvGrpSpPr>
            <p:grpSpPr>
              <a:xfrm>
                <a:off x="7122825" y="4280941"/>
                <a:ext cx="990600" cy="914400"/>
                <a:chOff x="5181600" y="4267200"/>
                <a:chExt cx="990600" cy="914400"/>
              </a:xfrm>
            </p:grpSpPr>
            <p:sp>
              <p:nvSpPr>
                <p:cNvPr id="149" name="Left-Right Arrow Callout 148"/>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Donut 149"/>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6" name="Group 32"/>
              <p:cNvGrpSpPr/>
              <p:nvPr/>
            </p:nvGrpSpPr>
            <p:grpSpPr>
              <a:xfrm>
                <a:off x="8039723" y="4268449"/>
                <a:ext cx="990600" cy="914400"/>
                <a:chOff x="5181600" y="4267200"/>
                <a:chExt cx="990600" cy="914400"/>
              </a:xfrm>
            </p:grpSpPr>
            <p:sp>
              <p:nvSpPr>
                <p:cNvPr id="147" name="Left-Right Arrow Callout 146"/>
                <p:cNvSpPr/>
                <p:nvPr/>
              </p:nvSpPr>
              <p:spPr>
                <a:xfrm>
                  <a:off x="5181600" y="4267200"/>
                  <a:ext cx="990600" cy="914400"/>
                </a:xfrm>
                <a:prstGeom prst="leftRightArrowCallou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onut 147"/>
                <p:cNvSpPr/>
                <p:nvPr/>
              </p:nvSpPr>
              <p:spPr>
                <a:xfrm>
                  <a:off x="5410199" y="4437089"/>
                  <a:ext cx="570875" cy="592111"/>
                </a:xfrm>
                <a:prstGeom prst="donut">
                  <a:avLst>
                    <a:gd name="adj" fmla="val 198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141" name="Cloud 140"/>
            <p:cNvSpPr/>
            <p:nvPr/>
          </p:nvSpPr>
          <p:spPr>
            <a:xfrm>
              <a:off x="2133600" y="2438400"/>
              <a:ext cx="762000" cy="533400"/>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2355731" y="2510204"/>
              <a:ext cx="336030" cy="2136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903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3000"/>
                                        <p:tgtEl>
                                          <p:spTgt spid="19"/>
                                        </p:tgtEl>
                                        <p:attrNameLst>
                                          <p:attrName>ppt_x</p:attrName>
                                        </p:attrNameLst>
                                      </p:cBhvr>
                                      <p:tavLst>
                                        <p:tav tm="0">
                                          <p:val>
                                            <p:strVal val="ppt_x"/>
                                          </p:val>
                                        </p:tav>
                                        <p:tav tm="100000">
                                          <p:val>
                                            <p:strVal val="0-ppt_w/2"/>
                                          </p:val>
                                        </p:tav>
                                      </p:tavLst>
                                    </p:anim>
                                    <p:anim calcmode="lin" valueType="num">
                                      <p:cBhvr additive="base">
                                        <p:cTn id="7" dur="3000"/>
                                        <p:tgtEl>
                                          <p:spTgt spid="19"/>
                                        </p:tgtEl>
                                        <p:attrNameLst>
                                          <p:attrName>ppt_y</p:attrName>
                                        </p:attrNameLst>
                                      </p:cBhvr>
                                      <p:tavLst>
                                        <p:tav tm="0">
                                          <p:val>
                                            <p:strVal val="ppt_y"/>
                                          </p:val>
                                        </p:tav>
                                        <p:tav tm="100000">
                                          <p:val>
                                            <p:strVal val="ppt_y"/>
                                          </p:val>
                                        </p:tav>
                                      </p:tavLst>
                                    </p:anim>
                                    <p:set>
                                      <p:cBhvr>
                                        <p:cTn id="8" dur="1" fill="hold">
                                          <p:stCondLst>
                                            <p:cond delay="2999"/>
                                          </p:stCondLst>
                                        </p:cTn>
                                        <p:tgtEl>
                                          <p:spTgt spid="19"/>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3000"/>
                                        <p:tgtEl>
                                          <p:spTgt spid="17"/>
                                        </p:tgtEl>
                                        <p:attrNameLst>
                                          <p:attrName>ppt_x</p:attrName>
                                        </p:attrNameLst>
                                      </p:cBhvr>
                                      <p:tavLst>
                                        <p:tav tm="0">
                                          <p:val>
                                            <p:strVal val="ppt_x"/>
                                          </p:val>
                                        </p:tav>
                                        <p:tav tm="100000">
                                          <p:val>
                                            <p:strVal val="0-ppt_w/2"/>
                                          </p:val>
                                        </p:tav>
                                      </p:tavLst>
                                    </p:anim>
                                    <p:anim calcmode="lin" valueType="num">
                                      <p:cBhvr additive="base">
                                        <p:cTn id="11" dur="3000"/>
                                        <p:tgtEl>
                                          <p:spTgt spid="17"/>
                                        </p:tgtEl>
                                        <p:attrNameLst>
                                          <p:attrName>ppt_y</p:attrName>
                                        </p:attrNameLst>
                                      </p:cBhvr>
                                      <p:tavLst>
                                        <p:tav tm="0">
                                          <p:val>
                                            <p:strVal val="ppt_y"/>
                                          </p:val>
                                        </p:tav>
                                        <p:tav tm="100000">
                                          <p:val>
                                            <p:strVal val="ppt_y"/>
                                          </p:val>
                                        </p:tav>
                                      </p:tavLst>
                                    </p:anim>
                                    <p:set>
                                      <p:cBhvr>
                                        <p:cTn id="12" dur="1" fill="hold">
                                          <p:stCondLst>
                                            <p:cond delay="2999"/>
                                          </p:stCondLst>
                                        </p:cTn>
                                        <p:tgtEl>
                                          <p:spTgt spid="17"/>
                                        </p:tgtEl>
                                        <p:attrNameLst>
                                          <p:attrName>style.visibility</p:attrName>
                                        </p:attrNameLst>
                                      </p:cBhvr>
                                      <p:to>
                                        <p:strVal val="hidden"/>
                                      </p:to>
                                    </p:set>
                                  </p:childTnLst>
                                </p:cTn>
                              </p:par>
                              <p:par>
                                <p:cTn id="13" presetID="2" presetClass="exit" presetSubtype="8" fill="hold" nodeType="withEffect">
                                  <p:stCondLst>
                                    <p:cond delay="0"/>
                                  </p:stCondLst>
                                  <p:childTnLst>
                                    <p:anim calcmode="lin" valueType="num">
                                      <p:cBhvr additive="base">
                                        <p:cTn id="14" dur="3000"/>
                                        <p:tgtEl>
                                          <p:spTgt spid="18"/>
                                        </p:tgtEl>
                                        <p:attrNameLst>
                                          <p:attrName>ppt_x</p:attrName>
                                        </p:attrNameLst>
                                      </p:cBhvr>
                                      <p:tavLst>
                                        <p:tav tm="0">
                                          <p:val>
                                            <p:strVal val="ppt_x"/>
                                          </p:val>
                                        </p:tav>
                                        <p:tav tm="100000">
                                          <p:val>
                                            <p:strVal val="0-ppt_w/2"/>
                                          </p:val>
                                        </p:tav>
                                      </p:tavLst>
                                    </p:anim>
                                    <p:anim calcmode="lin" valueType="num">
                                      <p:cBhvr additive="base">
                                        <p:cTn id="15" dur="3000"/>
                                        <p:tgtEl>
                                          <p:spTgt spid="18"/>
                                        </p:tgtEl>
                                        <p:attrNameLst>
                                          <p:attrName>ppt_y</p:attrName>
                                        </p:attrNameLst>
                                      </p:cBhvr>
                                      <p:tavLst>
                                        <p:tav tm="0">
                                          <p:val>
                                            <p:strVal val="ppt_y"/>
                                          </p:val>
                                        </p:tav>
                                        <p:tav tm="100000">
                                          <p:val>
                                            <p:strVal val="ppt_y"/>
                                          </p:val>
                                        </p:tav>
                                      </p:tavLst>
                                    </p:anim>
                                    <p:set>
                                      <p:cBhvr>
                                        <p:cTn id="16" dur="1" fill="hold">
                                          <p:stCondLst>
                                            <p:cond delay="2999"/>
                                          </p:stCondLst>
                                        </p:cTn>
                                        <p:tgtEl>
                                          <p:spTgt spid="1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39624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41"/>
          <p:cNvGrpSpPr/>
          <p:nvPr/>
        </p:nvGrpSpPr>
        <p:grpSpPr>
          <a:xfrm>
            <a:off x="3657600" y="762001"/>
            <a:ext cx="1066800" cy="2611821"/>
            <a:chOff x="1747738" y="1143000"/>
            <a:chExt cx="2675816" cy="5410200"/>
          </a:xfrm>
        </p:grpSpPr>
        <p:sp>
          <p:nvSpPr>
            <p:cNvPr id="197" name="Wave 142"/>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Wave 143"/>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
            <p:cNvGrpSpPr/>
            <p:nvPr/>
          </p:nvGrpSpPr>
          <p:grpSpPr>
            <a:xfrm>
              <a:off x="2468899" y="3115235"/>
              <a:ext cx="1004332" cy="932329"/>
              <a:chOff x="3253121" y="1066802"/>
              <a:chExt cx="2384351" cy="1922552"/>
            </a:xfrm>
            <a:solidFill>
              <a:schemeClr val="bg2">
                <a:lumMod val="50000"/>
              </a:schemeClr>
            </a:solidFill>
          </p:grpSpPr>
          <p:sp>
            <p:nvSpPr>
              <p:cNvPr id="245" name="Teardrop 244"/>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11"/>
            <p:cNvGrpSpPr/>
            <p:nvPr/>
          </p:nvGrpSpPr>
          <p:grpSpPr>
            <a:xfrm rot="3249924">
              <a:off x="1735936" y="2283796"/>
              <a:ext cx="1118259" cy="1094656"/>
              <a:chOff x="3253123" y="1066800"/>
              <a:chExt cx="2384352" cy="1922552"/>
            </a:xfrm>
          </p:grpSpPr>
          <p:sp>
            <p:nvSpPr>
              <p:cNvPr id="237" name="Teardrop 23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4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22"/>
            <p:cNvGrpSpPr/>
            <p:nvPr/>
          </p:nvGrpSpPr>
          <p:grpSpPr>
            <a:xfrm rot="5400000">
              <a:off x="2045598" y="1154802"/>
              <a:ext cx="1118259" cy="1094656"/>
              <a:chOff x="3253123" y="1066800"/>
              <a:chExt cx="2384352" cy="1922552"/>
            </a:xfrm>
          </p:grpSpPr>
          <p:sp>
            <p:nvSpPr>
              <p:cNvPr id="229" name="Teardrop 22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23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31"/>
            <p:cNvGrpSpPr/>
            <p:nvPr/>
          </p:nvGrpSpPr>
          <p:grpSpPr>
            <a:xfrm rot="18371763">
              <a:off x="3184558" y="1293913"/>
              <a:ext cx="1118259" cy="1094656"/>
              <a:chOff x="3253123" y="1066800"/>
              <a:chExt cx="2384352" cy="1922552"/>
            </a:xfrm>
          </p:grpSpPr>
          <p:sp>
            <p:nvSpPr>
              <p:cNvPr id="221" name="Teardrop 22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Moon 22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22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40"/>
            <p:cNvGrpSpPr/>
            <p:nvPr/>
          </p:nvGrpSpPr>
          <p:grpSpPr>
            <a:xfrm rot="19164313">
              <a:off x="3150199" y="2320851"/>
              <a:ext cx="1273355" cy="1253498"/>
              <a:chOff x="3253123" y="1066800"/>
              <a:chExt cx="2384352" cy="1922552"/>
            </a:xfrm>
          </p:grpSpPr>
          <p:sp>
            <p:nvSpPr>
              <p:cNvPr id="213" name="Teardrop 21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49"/>
            <p:cNvGrpSpPr/>
            <p:nvPr/>
          </p:nvGrpSpPr>
          <p:grpSpPr>
            <a:xfrm rot="1063382">
              <a:off x="2473119" y="2046587"/>
              <a:ext cx="1069843" cy="895533"/>
              <a:chOff x="3253123" y="1066800"/>
              <a:chExt cx="2384352" cy="1922552"/>
            </a:xfrm>
          </p:grpSpPr>
          <p:sp>
            <p:nvSpPr>
              <p:cNvPr id="205" name="Teardrop 15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15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98"/>
          <p:cNvGrpSpPr/>
          <p:nvPr/>
        </p:nvGrpSpPr>
        <p:grpSpPr>
          <a:xfrm>
            <a:off x="4419600" y="1143001"/>
            <a:ext cx="1066800" cy="2611821"/>
            <a:chOff x="1747738" y="1143000"/>
            <a:chExt cx="2675816" cy="5410200"/>
          </a:xfrm>
        </p:grpSpPr>
        <p:sp>
          <p:nvSpPr>
            <p:cNvPr id="141" name="Wave 140"/>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Wave 141"/>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
            <p:cNvGrpSpPr/>
            <p:nvPr/>
          </p:nvGrpSpPr>
          <p:grpSpPr>
            <a:xfrm>
              <a:off x="2468899" y="3115235"/>
              <a:ext cx="1004332" cy="932329"/>
              <a:chOff x="3253121" y="1066802"/>
              <a:chExt cx="2384351" cy="1922552"/>
            </a:xfrm>
            <a:solidFill>
              <a:schemeClr val="bg2">
                <a:lumMod val="50000"/>
              </a:schemeClr>
            </a:solidFill>
          </p:grpSpPr>
          <p:sp>
            <p:nvSpPr>
              <p:cNvPr id="189" name="Teardrop 188"/>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1"/>
            <p:cNvGrpSpPr/>
            <p:nvPr/>
          </p:nvGrpSpPr>
          <p:grpSpPr>
            <a:xfrm rot="3249924">
              <a:off x="1735936" y="2283796"/>
              <a:ext cx="1118259" cy="1094656"/>
              <a:chOff x="3253123" y="1066800"/>
              <a:chExt cx="2384352" cy="1922552"/>
            </a:xfrm>
          </p:grpSpPr>
          <p:sp>
            <p:nvSpPr>
              <p:cNvPr id="181" name="Teardrop 18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5400000">
              <a:off x="2045598" y="1154802"/>
              <a:ext cx="1118259" cy="1094656"/>
              <a:chOff x="3253123" y="1066800"/>
              <a:chExt cx="2384352" cy="1922552"/>
            </a:xfrm>
          </p:grpSpPr>
          <p:sp>
            <p:nvSpPr>
              <p:cNvPr id="173" name="Teardrop 17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31"/>
            <p:cNvGrpSpPr/>
            <p:nvPr/>
          </p:nvGrpSpPr>
          <p:grpSpPr>
            <a:xfrm rot="18371763">
              <a:off x="3184558" y="1293913"/>
              <a:ext cx="1118259" cy="1094656"/>
              <a:chOff x="3253123" y="1066800"/>
              <a:chExt cx="2384352" cy="1922552"/>
            </a:xfrm>
          </p:grpSpPr>
          <p:sp>
            <p:nvSpPr>
              <p:cNvPr id="165" name="Teardrop 16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oon 16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40"/>
            <p:cNvGrpSpPr/>
            <p:nvPr/>
          </p:nvGrpSpPr>
          <p:grpSpPr>
            <a:xfrm rot="19164313">
              <a:off x="3150199" y="2320851"/>
              <a:ext cx="1273355" cy="1253498"/>
              <a:chOff x="3253123" y="1066800"/>
              <a:chExt cx="2384352" cy="1922552"/>
            </a:xfrm>
          </p:grpSpPr>
          <p:sp>
            <p:nvSpPr>
              <p:cNvPr id="157" name="Teardrop 15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49"/>
            <p:cNvGrpSpPr/>
            <p:nvPr/>
          </p:nvGrpSpPr>
          <p:grpSpPr>
            <a:xfrm rot="1063382">
              <a:off x="2473119" y="2046587"/>
              <a:ext cx="1069843" cy="895533"/>
              <a:chOff x="3253123" y="1066800"/>
              <a:chExt cx="2384352" cy="1922552"/>
            </a:xfrm>
          </p:grpSpPr>
          <p:sp>
            <p:nvSpPr>
              <p:cNvPr id="149" name="Teardrop 14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Double Wave 5"/>
          <p:cNvSpPr/>
          <p:nvPr/>
        </p:nvSpPr>
        <p:spPr>
          <a:xfrm>
            <a:off x="0" y="4572000"/>
            <a:ext cx="12192000" cy="914400"/>
          </a:xfrm>
          <a:prstGeom prst="doubleWave">
            <a:avLst/>
          </a:prstGeom>
          <a:solidFill>
            <a:srgbClr val="D5A2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
          <p:cNvSpPr/>
          <p:nvPr/>
        </p:nvSpPr>
        <p:spPr>
          <a:xfrm>
            <a:off x="0" y="5562600"/>
            <a:ext cx="12192000" cy="12954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uble Wave 1"/>
          <p:cNvSpPr/>
          <p:nvPr/>
        </p:nvSpPr>
        <p:spPr>
          <a:xfrm>
            <a:off x="0" y="5257800"/>
            <a:ext cx="12192000" cy="1600200"/>
          </a:xfrm>
          <a:prstGeom prst="doubleWav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4"/>
          <p:cNvSpPr/>
          <p:nvPr/>
        </p:nvSpPr>
        <p:spPr>
          <a:xfrm flipV="1">
            <a:off x="0" y="5486400"/>
            <a:ext cx="12192000" cy="685800"/>
          </a:xfrm>
          <a:prstGeom prst="doubleWav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6"/>
          <p:cNvSpPr/>
          <p:nvPr/>
        </p:nvSpPr>
        <p:spPr>
          <a:xfrm>
            <a:off x="0" y="3581400"/>
            <a:ext cx="12192000" cy="1219200"/>
          </a:xfrm>
          <a:prstGeom prst="doubleWave">
            <a:avLst/>
          </a:prstGeom>
          <a:solidFill>
            <a:srgbClr val="E6D9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1"/>
          <p:cNvGrpSpPr/>
          <p:nvPr/>
        </p:nvGrpSpPr>
        <p:grpSpPr>
          <a:xfrm>
            <a:off x="8915400" y="3276600"/>
            <a:ext cx="1524000" cy="914400"/>
            <a:chOff x="1524000" y="1905000"/>
            <a:chExt cx="3429000" cy="2057400"/>
          </a:xfrm>
        </p:grpSpPr>
        <p:sp>
          <p:nvSpPr>
            <p:cNvPr id="124" name="Rounded Rectangle 22"/>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23"/>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24"/>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25"/>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26"/>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27"/>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28"/>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ed Rectangle 29"/>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40"/>
          <p:cNvGrpSpPr/>
          <p:nvPr/>
        </p:nvGrpSpPr>
        <p:grpSpPr>
          <a:xfrm>
            <a:off x="6781800" y="685800"/>
            <a:ext cx="2057400" cy="3123848"/>
            <a:chOff x="4724400" y="1825788"/>
            <a:chExt cx="2410918" cy="3660612"/>
          </a:xfrm>
        </p:grpSpPr>
        <p:sp>
          <p:nvSpPr>
            <p:cNvPr id="106" name="Rounded Rectangle 105"/>
            <p:cNvSpPr/>
            <p:nvPr/>
          </p:nvSpPr>
          <p:spPr>
            <a:xfrm>
              <a:off x="4724400" y="2819400"/>
              <a:ext cx="2362200" cy="26670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106"/>
            <p:cNvSpPr/>
            <p:nvPr/>
          </p:nvSpPr>
          <p:spPr>
            <a:xfrm rot="16200000">
              <a:off x="5638800" y="1752600"/>
              <a:ext cx="571500" cy="2400300"/>
            </a:xfrm>
            <a:prstGeom prst="flowChartDelay">
              <a:avLst/>
            </a:prstGeom>
            <a:solidFill>
              <a:srgbClr val="C4903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Chord 107"/>
            <p:cNvSpPr/>
            <p:nvPr/>
          </p:nvSpPr>
          <p:spPr>
            <a:xfrm rot="5216037">
              <a:off x="4809477" y="1895398"/>
              <a:ext cx="2214057" cy="2074837"/>
            </a:xfrm>
            <a:prstGeom prst="chord">
              <a:avLst>
                <a:gd name="adj1" fmla="val 5821066"/>
                <a:gd name="adj2" fmla="val 16200000"/>
              </a:avLst>
            </a:prstGeom>
            <a:solidFill>
              <a:srgbClr val="E6D9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17"/>
            <p:cNvGrpSpPr/>
            <p:nvPr/>
          </p:nvGrpSpPr>
          <p:grpSpPr>
            <a:xfrm>
              <a:off x="4953000" y="4038600"/>
              <a:ext cx="898161" cy="1432810"/>
              <a:chOff x="1752600" y="1600200"/>
              <a:chExt cx="1905000" cy="2895600"/>
            </a:xfrm>
          </p:grpSpPr>
          <p:sp>
            <p:nvSpPr>
              <p:cNvPr id="122" name="Flowchart: Delay 121"/>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lowchart: Delay 122"/>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0"/>
            <p:cNvGrpSpPr/>
            <p:nvPr/>
          </p:nvGrpSpPr>
          <p:grpSpPr>
            <a:xfrm>
              <a:off x="5943600" y="4038600"/>
              <a:ext cx="898161" cy="1432810"/>
              <a:chOff x="1752600" y="1600200"/>
              <a:chExt cx="1905000" cy="2895600"/>
            </a:xfrm>
          </p:grpSpPr>
          <p:sp>
            <p:nvSpPr>
              <p:cNvPr id="120" name="Flowchart: Delay 119"/>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Delay 120"/>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ounded Rectangle 110"/>
            <p:cNvSpPr/>
            <p:nvPr/>
          </p:nvSpPr>
          <p:spPr>
            <a:xfrm>
              <a:off x="4876800" y="3352800"/>
              <a:ext cx="381000" cy="533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5687518" y="3365291"/>
              <a:ext cx="381000" cy="533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6427033" y="3367790"/>
              <a:ext cx="381000" cy="5334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32"/>
            <p:cNvGrpSpPr/>
            <p:nvPr/>
          </p:nvGrpSpPr>
          <p:grpSpPr>
            <a:xfrm>
              <a:off x="4724400" y="2595459"/>
              <a:ext cx="2410918" cy="432553"/>
              <a:chOff x="3810000" y="419724"/>
              <a:chExt cx="4596984" cy="951876"/>
            </a:xfrm>
          </p:grpSpPr>
          <p:sp>
            <p:nvSpPr>
              <p:cNvPr id="115" name="Left-Right-Up Arrow 114"/>
              <p:cNvSpPr/>
              <p:nvPr/>
            </p:nvSpPr>
            <p:spPr>
              <a:xfrm>
                <a:off x="3810000" y="457200"/>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Left-Right-Up Arrow 115"/>
              <p:cNvSpPr/>
              <p:nvPr/>
            </p:nvSpPr>
            <p:spPr>
              <a:xfrm>
                <a:off x="4648200" y="457200"/>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Left-Right-Up Arrow 116"/>
              <p:cNvSpPr/>
              <p:nvPr/>
            </p:nvSpPr>
            <p:spPr>
              <a:xfrm>
                <a:off x="5520128" y="444708"/>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Left-Right-Up Arrow 117"/>
              <p:cNvSpPr/>
              <p:nvPr/>
            </p:nvSpPr>
            <p:spPr>
              <a:xfrm>
                <a:off x="6392056" y="432216"/>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Left-Right-Up Arrow 118"/>
              <p:cNvSpPr/>
              <p:nvPr/>
            </p:nvSpPr>
            <p:spPr>
              <a:xfrm>
                <a:off x="7263984" y="419724"/>
                <a:ext cx="1143000" cy="914400"/>
              </a:xfrm>
              <a:prstGeom prst="leftRightUp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9" name="Group 61"/>
          <p:cNvGrpSpPr/>
          <p:nvPr/>
        </p:nvGrpSpPr>
        <p:grpSpPr>
          <a:xfrm>
            <a:off x="4724400" y="1905000"/>
            <a:ext cx="1860030" cy="2347210"/>
            <a:chOff x="1066800" y="3581400"/>
            <a:chExt cx="1860030" cy="2347210"/>
          </a:xfrm>
        </p:grpSpPr>
        <p:sp>
          <p:nvSpPr>
            <p:cNvPr id="89" name="Oval 88"/>
            <p:cNvSpPr/>
            <p:nvPr/>
          </p:nvSpPr>
          <p:spPr>
            <a:xfrm>
              <a:off x="1066800" y="3581400"/>
              <a:ext cx="1828800" cy="2209800"/>
            </a:xfrm>
            <a:prstGeom prst="ellipse">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2" name="Group 36"/>
            <p:cNvGrpSpPr/>
            <p:nvPr/>
          </p:nvGrpSpPr>
          <p:grpSpPr>
            <a:xfrm>
              <a:off x="1066800" y="4191000"/>
              <a:ext cx="1860030" cy="1737610"/>
              <a:chOff x="3200400" y="2133600"/>
              <a:chExt cx="1860030" cy="1737610"/>
            </a:xfrm>
          </p:grpSpPr>
          <p:sp>
            <p:nvSpPr>
              <p:cNvPr id="97" name="Rounded Rectangle 96"/>
              <p:cNvSpPr/>
              <p:nvPr/>
            </p:nvSpPr>
            <p:spPr>
              <a:xfrm>
                <a:off x="32766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37338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41910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46482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3231630" y="2635770"/>
                <a:ext cx="1828800" cy="121920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a:off x="3200400" y="2133600"/>
                <a:ext cx="1828800" cy="299804"/>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3" name="Group 43"/>
              <p:cNvGrpSpPr/>
              <p:nvPr/>
            </p:nvGrpSpPr>
            <p:grpSpPr>
              <a:xfrm>
                <a:off x="3733800" y="2819400"/>
                <a:ext cx="898161" cy="1051810"/>
                <a:chOff x="1752600" y="1600200"/>
                <a:chExt cx="1905000" cy="2895600"/>
              </a:xfrm>
            </p:grpSpPr>
            <p:sp>
              <p:nvSpPr>
                <p:cNvPr id="104" name="Flowchart: Delay 103"/>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Delay 104"/>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4" name="Group 50"/>
            <p:cNvGrpSpPr/>
            <p:nvPr/>
          </p:nvGrpSpPr>
          <p:grpSpPr>
            <a:xfrm>
              <a:off x="1143000" y="4038600"/>
              <a:ext cx="1600200" cy="414137"/>
              <a:chOff x="4191000" y="381000"/>
              <a:chExt cx="3533186" cy="914400"/>
            </a:xfrm>
          </p:grpSpPr>
          <p:sp>
            <p:nvSpPr>
              <p:cNvPr id="92" name="Quad Arrow Callout 91"/>
              <p:cNvSpPr/>
              <p:nvPr/>
            </p:nvSpPr>
            <p:spPr>
              <a:xfrm>
                <a:off x="41910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Callout 92"/>
              <p:cNvSpPr/>
              <p:nvPr/>
            </p:nvSpPr>
            <p:spPr>
              <a:xfrm>
                <a:off x="48768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Quad Arrow Callout 93"/>
              <p:cNvSpPr/>
              <p:nvPr/>
            </p:nvSpPr>
            <p:spPr>
              <a:xfrm>
                <a:off x="55626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62484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Quad Arrow Callout 95"/>
              <p:cNvSpPr/>
              <p:nvPr/>
            </p:nvSpPr>
            <p:spPr>
              <a:xfrm>
                <a:off x="6934200" y="381000"/>
                <a:ext cx="789986" cy="914400"/>
              </a:xfrm>
              <a:prstGeom prst="quadArrowCallout">
                <a:avLst>
                  <a:gd name="adj1" fmla="val 37030"/>
                  <a:gd name="adj2" fmla="val 18515"/>
                  <a:gd name="adj3" fmla="val 18515"/>
                  <a:gd name="adj4" fmla="val 48123"/>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Flowchart: Delay 16"/>
          <p:cNvSpPr/>
          <p:nvPr/>
        </p:nvSpPr>
        <p:spPr>
          <a:xfrm rot="16200000">
            <a:off x="3582060" y="3567002"/>
            <a:ext cx="667231" cy="516146"/>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84"/>
          <p:cNvGrpSpPr/>
          <p:nvPr/>
        </p:nvGrpSpPr>
        <p:grpSpPr>
          <a:xfrm>
            <a:off x="8987308" y="609600"/>
            <a:ext cx="1680693" cy="4114800"/>
            <a:chOff x="1747738" y="1143000"/>
            <a:chExt cx="2675816" cy="5410200"/>
          </a:xfrm>
        </p:grpSpPr>
        <p:sp>
          <p:nvSpPr>
            <p:cNvPr id="21" name="Wave 20"/>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Wave 21"/>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2"/>
            <p:cNvGrpSpPr/>
            <p:nvPr/>
          </p:nvGrpSpPr>
          <p:grpSpPr>
            <a:xfrm>
              <a:off x="2468899" y="3115235"/>
              <a:ext cx="1004332" cy="932329"/>
              <a:chOff x="3253121" y="1066802"/>
              <a:chExt cx="2384351" cy="1922552"/>
            </a:xfrm>
            <a:solidFill>
              <a:schemeClr val="bg2">
                <a:lumMod val="50000"/>
              </a:schemeClr>
            </a:solidFill>
          </p:grpSpPr>
          <p:sp>
            <p:nvSpPr>
              <p:cNvPr id="69" name="Teardrop 68"/>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11"/>
            <p:cNvGrpSpPr/>
            <p:nvPr/>
          </p:nvGrpSpPr>
          <p:grpSpPr>
            <a:xfrm rot="3249924">
              <a:off x="1735936" y="2283796"/>
              <a:ext cx="1118259" cy="1094656"/>
              <a:chOff x="3253123" y="1066800"/>
              <a:chExt cx="2384352" cy="1922552"/>
            </a:xfrm>
          </p:grpSpPr>
          <p:sp>
            <p:nvSpPr>
              <p:cNvPr id="61" name="Teardrop 6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22"/>
            <p:cNvGrpSpPr/>
            <p:nvPr/>
          </p:nvGrpSpPr>
          <p:grpSpPr>
            <a:xfrm rot="5400000">
              <a:off x="2045598" y="1154802"/>
              <a:ext cx="1118259" cy="1094656"/>
              <a:chOff x="3253123" y="1066800"/>
              <a:chExt cx="2384352" cy="1922552"/>
            </a:xfrm>
          </p:grpSpPr>
          <p:sp>
            <p:nvSpPr>
              <p:cNvPr id="53" name="Teardrop 5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31"/>
            <p:cNvGrpSpPr/>
            <p:nvPr/>
          </p:nvGrpSpPr>
          <p:grpSpPr>
            <a:xfrm rot="18371763">
              <a:off x="3184558" y="1293913"/>
              <a:ext cx="1118259" cy="1094656"/>
              <a:chOff x="3253123" y="1066800"/>
              <a:chExt cx="2384352" cy="1922552"/>
            </a:xfrm>
          </p:grpSpPr>
          <p:sp>
            <p:nvSpPr>
              <p:cNvPr id="45" name="Teardrop 4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40"/>
            <p:cNvGrpSpPr/>
            <p:nvPr/>
          </p:nvGrpSpPr>
          <p:grpSpPr>
            <a:xfrm rot="19164313">
              <a:off x="3150199" y="2320851"/>
              <a:ext cx="1273355" cy="1253498"/>
              <a:chOff x="3253123" y="1066800"/>
              <a:chExt cx="2384352" cy="1922552"/>
            </a:xfrm>
          </p:grpSpPr>
          <p:sp>
            <p:nvSpPr>
              <p:cNvPr id="37" name="Teardrop 3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49"/>
            <p:cNvGrpSpPr/>
            <p:nvPr/>
          </p:nvGrpSpPr>
          <p:grpSpPr>
            <a:xfrm rot="1063382">
              <a:off x="2473119" y="2046587"/>
              <a:ext cx="1069843" cy="895533"/>
              <a:chOff x="3253123" y="1066800"/>
              <a:chExt cx="2384352" cy="1922552"/>
            </a:xfrm>
          </p:grpSpPr>
          <p:sp>
            <p:nvSpPr>
              <p:cNvPr id="29" name="Teardrop 2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0" name="TextBox 279"/>
          <p:cNvSpPr txBox="1"/>
          <p:nvPr/>
        </p:nvSpPr>
        <p:spPr>
          <a:xfrm>
            <a:off x="4531504" y="-28487"/>
            <a:ext cx="3057660" cy="707886"/>
          </a:xfrm>
          <a:prstGeom prst="rect">
            <a:avLst/>
          </a:prstGeom>
          <a:noFill/>
        </p:spPr>
        <p:txBody>
          <a:bodyPr wrap="square" rtlCol="0">
            <a:spAutoFit/>
          </a:bodyPr>
          <a:lstStyle/>
          <a:p>
            <a:r>
              <a:rPr lang="en-US" sz="4000" dirty="0">
                <a:solidFill>
                  <a:schemeClr val="bg1"/>
                </a:solidFill>
              </a:rPr>
              <a:t>The 6</a:t>
            </a:r>
            <a:r>
              <a:rPr lang="en-US" sz="4000" baseline="30000" dirty="0">
                <a:solidFill>
                  <a:schemeClr val="bg1"/>
                </a:solidFill>
              </a:rPr>
              <a:t>th</a:t>
            </a:r>
            <a:r>
              <a:rPr lang="en-US" sz="4000" dirty="0">
                <a:solidFill>
                  <a:schemeClr val="bg1"/>
                </a:solidFill>
              </a:rPr>
              <a:t> hour</a:t>
            </a:r>
          </a:p>
        </p:txBody>
      </p:sp>
      <p:grpSp>
        <p:nvGrpSpPr>
          <p:cNvPr id="110" name="Group 120"/>
          <p:cNvGrpSpPr/>
          <p:nvPr/>
        </p:nvGrpSpPr>
        <p:grpSpPr>
          <a:xfrm>
            <a:off x="6051734" y="2796950"/>
            <a:ext cx="887495" cy="1893618"/>
            <a:chOff x="3962400" y="685800"/>
            <a:chExt cx="2514600" cy="4930345"/>
          </a:xfrm>
        </p:grpSpPr>
        <p:sp>
          <p:nvSpPr>
            <p:cNvPr id="254" name="Round Diagonal Corner Rectangle 253"/>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 Diagonal Corner Rectangle 254"/>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461002" y="744036"/>
              <a:ext cx="1648917" cy="1909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4" name="Group 33"/>
            <p:cNvGrpSpPr/>
            <p:nvPr/>
          </p:nvGrpSpPr>
          <p:grpSpPr>
            <a:xfrm rot="2754858">
              <a:off x="4727425" y="4901111"/>
              <a:ext cx="483355" cy="946713"/>
              <a:chOff x="1676400" y="2133600"/>
              <a:chExt cx="1447800" cy="2088845"/>
            </a:xfrm>
          </p:grpSpPr>
          <p:sp>
            <p:nvSpPr>
              <p:cNvPr id="277" name="Oval 27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45"/>
            <p:cNvGrpSpPr/>
            <p:nvPr/>
          </p:nvGrpSpPr>
          <p:grpSpPr>
            <a:xfrm rot="18845142" flipH="1">
              <a:off x="5215780" y="4792556"/>
              <a:ext cx="525679" cy="955158"/>
              <a:chOff x="1676400" y="2133600"/>
              <a:chExt cx="1447800" cy="2088845"/>
            </a:xfrm>
          </p:grpSpPr>
          <p:sp>
            <p:nvSpPr>
              <p:cNvPr id="274" name="Oval 27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49"/>
            <p:cNvGrpSpPr/>
            <p:nvPr/>
          </p:nvGrpSpPr>
          <p:grpSpPr>
            <a:xfrm>
              <a:off x="4082143" y="2546274"/>
              <a:ext cx="2394857" cy="2681378"/>
              <a:chOff x="4419600" y="2060454"/>
              <a:chExt cx="3045502" cy="4187946"/>
            </a:xfrm>
          </p:grpSpPr>
          <p:sp>
            <p:nvSpPr>
              <p:cNvPr id="265" name="Oval 264"/>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Isosceles Triangle 269"/>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0" name="Round Diagonal Corner Rectangle 259"/>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 Diagonal Corner Rectangle 260"/>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 Diagonal Corner Rectangle 261"/>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924271" y="2175277"/>
              <a:ext cx="497607" cy="2809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3962400" y="1151957"/>
              <a:ext cx="2394857" cy="21451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TextBox 280"/>
          <p:cNvSpPr txBox="1"/>
          <p:nvPr/>
        </p:nvSpPr>
        <p:spPr>
          <a:xfrm>
            <a:off x="20354" y="6366479"/>
            <a:ext cx="6327618" cy="338554"/>
          </a:xfrm>
          <a:prstGeom prst="rect">
            <a:avLst/>
          </a:prstGeom>
          <a:noFill/>
        </p:spPr>
        <p:txBody>
          <a:bodyPr wrap="square" rtlCol="0">
            <a:spAutoFit/>
          </a:bodyPr>
          <a:lstStyle/>
          <a:p>
            <a:r>
              <a:rPr lang="en-US" sz="1600" dirty="0"/>
              <a:t>Acts 10:9-10</a:t>
            </a:r>
          </a:p>
        </p:txBody>
      </p:sp>
      <p:grpSp>
        <p:nvGrpSpPr>
          <p:cNvPr id="144" name="Group 281"/>
          <p:cNvGrpSpPr/>
          <p:nvPr/>
        </p:nvGrpSpPr>
        <p:grpSpPr>
          <a:xfrm>
            <a:off x="1752601" y="1981200"/>
            <a:ext cx="1873771" cy="1737610"/>
            <a:chOff x="228600" y="1981200"/>
            <a:chExt cx="1873771" cy="1737610"/>
          </a:xfrm>
        </p:grpSpPr>
        <p:grpSp>
          <p:nvGrpSpPr>
            <p:cNvPr id="145" name="Group 59"/>
            <p:cNvGrpSpPr/>
            <p:nvPr/>
          </p:nvGrpSpPr>
          <p:grpSpPr>
            <a:xfrm>
              <a:off x="259830" y="1981200"/>
              <a:ext cx="1842541" cy="1737610"/>
              <a:chOff x="3231630" y="2133600"/>
              <a:chExt cx="1842541" cy="1737610"/>
            </a:xfrm>
          </p:grpSpPr>
          <p:sp>
            <p:nvSpPr>
              <p:cNvPr id="132" name="Rounded Rectangle 12"/>
              <p:cNvSpPr/>
              <p:nvPr/>
            </p:nvSpPr>
            <p:spPr>
              <a:xfrm>
                <a:off x="32766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5"/>
              <p:cNvSpPr/>
              <p:nvPr/>
            </p:nvSpPr>
            <p:spPr>
              <a:xfrm>
                <a:off x="37338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6"/>
              <p:cNvSpPr/>
              <p:nvPr/>
            </p:nvSpPr>
            <p:spPr>
              <a:xfrm>
                <a:off x="41910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7"/>
              <p:cNvSpPr/>
              <p:nvPr/>
            </p:nvSpPr>
            <p:spPr>
              <a:xfrm>
                <a:off x="46482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0"/>
              <p:cNvSpPr/>
              <p:nvPr/>
            </p:nvSpPr>
            <p:spPr>
              <a:xfrm>
                <a:off x="3231630" y="2635770"/>
                <a:ext cx="1828800" cy="121920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8"/>
              <p:cNvSpPr/>
              <p:nvPr/>
            </p:nvSpPr>
            <p:spPr>
              <a:xfrm>
                <a:off x="3245371" y="2133600"/>
                <a:ext cx="1828800" cy="299804"/>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6" name="Group 9"/>
              <p:cNvGrpSpPr/>
              <p:nvPr/>
            </p:nvGrpSpPr>
            <p:grpSpPr>
              <a:xfrm>
                <a:off x="3733800" y="2819400"/>
                <a:ext cx="898161" cy="1051810"/>
                <a:chOff x="1752600" y="1600200"/>
                <a:chExt cx="1905000" cy="2895600"/>
              </a:xfrm>
            </p:grpSpPr>
            <p:sp>
              <p:nvSpPr>
                <p:cNvPr id="139" name="Flowchart: Delay 7"/>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Delay 8"/>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79"/>
            <p:cNvGrpSpPr/>
            <p:nvPr/>
          </p:nvGrpSpPr>
          <p:grpSpPr>
            <a:xfrm>
              <a:off x="228600" y="1981200"/>
              <a:ext cx="1752600" cy="381000"/>
              <a:chOff x="4038600" y="287312"/>
              <a:chExt cx="5102902" cy="474688"/>
            </a:xfrm>
          </p:grpSpPr>
          <p:sp>
            <p:nvSpPr>
              <p:cNvPr id="85" name="Quad Arrow Callout 84"/>
              <p:cNvSpPr/>
              <p:nvPr/>
            </p:nvSpPr>
            <p:spPr>
              <a:xfrm>
                <a:off x="40386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52578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a:off x="6551951" y="296056"/>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7846102" y="287312"/>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 name="Group 30"/>
          <p:cNvGrpSpPr/>
          <p:nvPr/>
        </p:nvGrpSpPr>
        <p:grpSpPr>
          <a:xfrm flipH="1">
            <a:off x="247475" y="2773480"/>
            <a:ext cx="1524000" cy="914400"/>
            <a:chOff x="1524000" y="1905000"/>
            <a:chExt cx="3429000" cy="2057400"/>
          </a:xfrm>
        </p:grpSpPr>
        <p:sp>
          <p:nvSpPr>
            <p:cNvPr id="77" name="Rounded Rectangle 76"/>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ounded Rectangle 11"/>
          <p:cNvSpPr/>
          <p:nvPr/>
        </p:nvSpPr>
        <p:spPr>
          <a:xfrm>
            <a:off x="3341557" y="2946816"/>
            <a:ext cx="1219200" cy="1219200"/>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elay 18"/>
          <p:cNvSpPr/>
          <p:nvPr/>
        </p:nvSpPr>
        <p:spPr>
          <a:xfrm rot="16200000">
            <a:off x="3743325" y="2200275"/>
            <a:ext cx="381000" cy="1314450"/>
          </a:xfrm>
          <a:prstGeom prst="flowChartDelay">
            <a:avLst/>
          </a:prstGeom>
          <a:solidFill>
            <a:srgbClr val="E6D98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3787256" y="5028848"/>
            <a:ext cx="8140247" cy="1477328"/>
          </a:xfrm>
          <a:prstGeom prst="rect">
            <a:avLst/>
          </a:prstGeom>
          <a:solidFill>
            <a:schemeClr val="accent1">
              <a:lumMod val="40000"/>
              <a:lumOff val="60000"/>
            </a:schemeClr>
          </a:solidFill>
        </p:spPr>
        <p:txBody>
          <a:bodyPr wrap="square">
            <a:spAutoFit/>
          </a:bodyPr>
          <a:lstStyle/>
          <a:p>
            <a:r>
              <a:rPr lang="en-US" dirty="0">
                <a:solidFill>
                  <a:srgbClr val="000000"/>
                </a:solidFill>
                <a:latin typeface="helvetica" panose="020B0604020202020204" pitchFamily="34" charset="0"/>
              </a:rPr>
              <a:t>It has often been remarked that the houses in Judea were </a:t>
            </a:r>
            <a:r>
              <a:rPr lang="en-US" dirty="0" err="1">
                <a:solidFill>
                  <a:srgbClr val="000000"/>
                </a:solidFill>
                <a:latin typeface="helvetica" panose="020B0604020202020204" pitchFamily="34" charset="0"/>
              </a:rPr>
              <a:t>builded</a:t>
            </a:r>
            <a:r>
              <a:rPr lang="en-US" dirty="0">
                <a:solidFill>
                  <a:srgbClr val="000000"/>
                </a:solidFill>
                <a:latin typeface="helvetica" panose="020B0604020202020204" pitchFamily="34" charset="0"/>
              </a:rPr>
              <a:t> with flat roofs, on which people walked, conversed, meditated, prayed, etc. The house-top was the place of retirement; and thither Peter went for the purpose of praying to God. In Bengal, some of the rich </a:t>
            </a:r>
            <a:r>
              <a:rPr lang="en-US" dirty="0" err="1">
                <a:solidFill>
                  <a:srgbClr val="000000"/>
                </a:solidFill>
                <a:latin typeface="helvetica" panose="020B0604020202020204" pitchFamily="34" charset="0"/>
              </a:rPr>
              <a:t>Hindoos</a:t>
            </a:r>
            <a:r>
              <a:rPr lang="en-US" dirty="0">
                <a:solidFill>
                  <a:srgbClr val="000000"/>
                </a:solidFill>
                <a:latin typeface="helvetica" panose="020B0604020202020204" pitchFamily="34" charset="0"/>
              </a:rPr>
              <a:t> have a room on the top of the house, in which they perform worship daily. (3)</a:t>
            </a:r>
            <a:endParaRPr lang="en-US" dirty="0"/>
          </a:p>
        </p:txBody>
      </p:sp>
    </p:spTree>
    <p:extLst>
      <p:ext uri="{BB962C8B-B14F-4D97-AF65-F5344CB8AC3E}">
        <p14:creationId xmlns:p14="http://schemas.microsoft.com/office/powerpoint/2010/main" val="402686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8242 -0.03889 C 0.06537 -0.05069 0.06459 -0.05277 0.04362 -0.05926 C 0.03802 -0.06504 0.03295 -0.06828 0.02722 -0.07245 C 0.02461 -0.07129 0.02162 -0.07199 0.01927 -0.06898 C 0.01784 -0.06689 0.01914 -0.06088 0.01771 -0.05926 C 0.00912 -0.04838 -0.00703 -0.04814 -0.0164 -0.0456 C -0.02018 -0.04004 -0.0237 -0.03356 -0.02773 -0.02893 C -0.03073 -0.02546 -0.03515 -0.02754 -0.0375 -0.02199 C -0.06133 0.03264 -0.0276 -0.01689 -0.0457 0.00811 C -0.07161 -0.00185 -0.06354 0.01042 -0.08932 -0.01227 C -0.10052 -0.04004 -0.1095 -0.04537 -0.12656 -0.05254 C -0.13685 -0.06458 -0.14453 -0.06944 -0.15573 -0.07569 C -0.15898 -0.07777 -0.16549 -0.0824 -0.16549 -0.08217 C -0.16653 -0.09027 -0.16549 -0.10115 -0.16862 -0.10625 C -0.172 -0.1118 -0.17734 -0.1074 -0.18164 -0.10949 C -0.18437 -0.11088 -0.18685 -0.11504 -0.18958 -0.11597 C -0.19713 -0.11828 -0.20482 -0.11828 -0.2125 -0.11921 C -0.21862 -0.13958 -0.23216 -0.13611 -0.2431 -0.13958 C -0.24791 -0.15185 -0.25508 -0.16157 -0.25768 -0.17639 C -0.25872 -0.18217 -0.25911 -0.18865 -0.26094 -0.19328 C -0.2625 -0.19768 -0.26484 -0.20139 -0.26745 -0.20347 C -0.27096 -0.20602 -0.27513 -0.20578 -0.27877 -0.20671 C -0.28047 -0.20787 -0.2819 -0.21018 -0.28359 -0.21018 C -0.28541 -0.21018 -0.28698 -0.20509 -0.28841 -0.20671 C -0.29049 -0.20926 -0.29049 -0.21551 -0.29179 -0.2199 C -0.29219 -0.22777 -0.29049 -0.23796 -0.29336 -0.24352 C -0.29492 -0.24699 -0.29609 -0.23148 -0.29817 -0.23356 C -0.30065 -0.23611 -0.29883 -0.2449 -0.29987 -0.25023 C -0.30052 -0.25416 -0.30195 -0.25717 -0.30312 -0.26041 C -0.30455 -0.28032 -0.30586 -0.2993 -0.31432 -0.31041 C -0.31484 -0.31481 -0.31588 -0.32384 -0.31588 -0.32361 " pathEditMode="relative" rAng="0" ptsTypes="AAAAAAAAAAAAAAAAAAAAAAAAAAAAAAA">
                                      <p:cBhvr>
                                        <p:cTn id="6" dur="2000" fill="hold"/>
                                        <p:tgtEl>
                                          <p:spTgt spid="110"/>
                                        </p:tgtEl>
                                        <p:attrNameLst>
                                          <p:attrName>ppt_x</p:attrName>
                                          <p:attrName>ppt_y</p:attrName>
                                        </p:attrNameLst>
                                      </p:cBhvr>
                                      <p:rCtr x="-19922" y="-11898"/>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00"/>
                                        </p:tgtEl>
                                        <p:attrNameLst>
                                          <p:attrName>style.visibility</p:attrName>
                                        </p:attrNameLst>
                                      </p:cBhvr>
                                      <p:to>
                                        <p:strVal val="visible"/>
                                      </p:to>
                                    </p:set>
                                    <p:animEffect transition="in" filter="fade">
                                      <p:cBhvr>
                                        <p:cTn id="11" dur="1000"/>
                                        <p:tgtEl>
                                          <p:spTgt spid="200"/>
                                        </p:tgtEl>
                                      </p:cBhvr>
                                    </p:animEffect>
                                    <p:anim calcmode="lin" valueType="num">
                                      <p:cBhvr>
                                        <p:cTn id="12" dur="1000" fill="hold"/>
                                        <p:tgtEl>
                                          <p:spTgt spid="200"/>
                                        </p:tgtEl>
                                        <p:attrNameLst>
                                          <p:attrName>ppt_x</p:attrName>
                                        </p:attrNameLst>
                                      </p:cBhvr>
                                      <p:tavLst>
                                        <p:tav tm="0">
                                          <p:val>
                                            <p:strVal val="#ppt_x"/>
                                          </p:val>
                                        </p:tav>
                                        <p:tav tm="100000">
                                          <p:val>
                                            <p:strVal val="#ppt_x"/>
                                          </p:val>
                                        </p:tav>
                                      </p:tavLst>
                                    </p:anim>
                                    <p:anim calcmode="lin" valueType="num">
                                      <p:cBhvr>
                                        <p:cTn id="13" dur="1000" fill="hold"/>
                                        <p:tgtEl>
                                          <p:spTgt spid="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172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89082" y="2930459"/>
            <a:ext cx="3079872" cy="3321487"/>
          </a:xfrm>
          <a:prstGeom prst="roundRect">
            <a:avLst>
              <a:gd name="adj" fmla="val 10105"/>
            </a:avLst>
          </a:prstGeom>
          <a:solidFill>
            <a:schemeClr val="tx2">
              <a:lumMod val="20000"/>
              <a:lumOff val="80000"/>
            </a:schemeClr>
          </a:solidFill>
        </p:spPr>
        <p:txBody>
          <a:bodyPr wrap="square">
            <a:spAutoFit/>
          </a:bodyPr>
          <a:lstStyle/>
          <a:p>
            <a:r>
              <a:rPr lang="en-US" dirty="0">
                <a:solidFill>
                  <a:srgbClr val="333333"/>
                </a:solidFill>
                <a:latin typeface="Abadi" panose="020B0604020104020204" pitchFamily="34" charset="0"/>
              </a:rPr>
              <a:t> The Lord did not send down the food in a great vessel or basket. He did not offer it on a banquet table, but on a 'great sheet knit at the four corners', symbolizing the four corners of the earth from which the Gentiles would come to receive the gospel. </a:t>
            </a:r>
            <a:endParaRPr lang="en-US" dirty="0"/>
          </a:p>
        </p:txBody>
      </p:sp>
      <p:grpSp>
        <p:nvGrpSpPr>
          <p:cNvPr id="2" name="Group 120"/>
          <p:cNvGrpSpPr/>
          <p:nvPr/>
        </p:nvGrpSpPr>
        <p:grpSpPr>
          <a:xfrm>
            <a:off x="7708420" y="1571965"/>
            <a:ext cx="1371600" cy="2819400"/>
            <a:chOff x="3962400" y="685800"/>
            <a:chExt cx="2514600" cy="4930345"/>
          </a:xfrm>
        </p:grpSpPr>
        <p:sp>
          <p:nvSpPr>
            <p:cNvPr id="254" name="Round Diagonal Corner Rectangle 253"/>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 Diagonal Corner Rectangle 254"/>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461002" y="744036"/>
              <a:ext cx="1648917" cy="1909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3"/>
            <p:cNvGrpSpPr/>
            <p:nvPr/>
          </p:nvGrpSpPr>
          <p:grpSpPr>
            <a:xfrm rot="2754858">
              <a:off x="4727425" y="4901111"/>
              <a:ext cx="483355" cy="946713"/>
              <a:chOff x="1676400" y="2133600"/>
              <a:chExt cx="1447800" cy="2088845"/>
            </a:xfrm>
          </p:grpSpPr>
          <p:sp>
            <p:nvSpPr>
              <p:cNvPr id="277" name="Oval 27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5"/>
            <p:cNvGrpSpPr/>
            <p:nvPr/>
          </p:nvGrpSpPr>
          <p:grpSpPr>
            <a:xfrm rot="18845142" flipH="1">
              <a:off x="5215780" y="4792556"/>
              <a:ext cx="525679" cy="955158"/>
              <a:chOff x="1676400" y="2133600"/>
              <a:chExt cx="1447800" cy="2088845"/>
            </a:xfrm>
          </p:grpSpPr>
          <p:sp>
            <p:nvSpPr>
              <p:cNvPr id="274" name="Oval 27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9"/>
            <p:cNvGrpSpPr/>
            <p:nvPr/>
          </p:nvGrpSpPr>
          <p:grpSpPr>
            <a:xfrm>
              <a:off x="4082143" y="2546274"/>
              <a:ext cx="2394857" cy="2681378"/>
              <a:chOff x="4419600" y="2060454"/>
              <a:chExt cx="3045502" cy="4187946"/>
            </a:xfrm>
          </p:grpSpPr>
          <p:sp>
            <p:nvSpPr>
              <p:cNvPr id="265" name="Oval 264"/>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Isosceles Triangle 269"/>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0" name="Round Diagonal Corner Rectangle 259"/>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 Diagonal Corner Rectangle 260"/>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 Diagonal Corner Rectangle 261"/>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924269" y="2175277"/>
              <a:ext cx="507513" cy="2428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3962400" y="1151957"/>
              <a:ext cx="2394857" cy="21451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9" name="Rectangle 288"/>
          <p:cNvSpPr/>
          <p:nvPr/>
        </p:nvSpPr>
        <p:spPr>
          <a:xfrm>
            <a:off x="0" y="6096000"/>
            <a:ext cx="12192000" cy="762000"/>
          </a:xfrm>
          <a:prstGeom prst="rect">
            <a:avLst/>
          </a:prstGeom>
          <a:solidFill>
            <a:srgbClr val="D5A2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87"/>
          <p:cNvGrpSpPr/>
          <p:nvPr/>
        </p:nvGrpSpPr>
        <p:grpSpPr>
          <a:xfrm>
            <a:off x="5105400" y="3352800"/>
            <a:ext cx="5074170" cy="3505200"/>
            <a:chOff x="2667000" y="3352800"/>
            <a:chExt cx="5074170" cy="3505200"/>
          </a:xfrm>
        </p:grpSpPr>
        <p:grpSp>
          <p:nvGrpSpPr>
            <p:cNvPr id="8" name="Group 59"/>
            <p:cNvGrpSpPr/>
            <p:nvPr/>
          </p:nvGrpSpPr>
          <p:grpSpPr>
            <a:xfrm>
              <a:off x="2667000" y="3352800"/>
              <a:ext cx="5074170" cy="3505200"/>
              <a:chOff x="3231630" y="2133600"/>
              <a:chExt cx="1842541" cy="1737610"/>
            </a:xfrm>
          </p:grpSpPr>
          <p:sp>
            <p:nvSpPr>
              <p:cNvPr id="132" name="Rounded Rectangle 12"/>
              <p:cNvSpPr/>
              <p:nvPr/>
            </p:nvSpPr>
            <p:spPr>
              <a:xfrm>
                <a:off x="32766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5"/>
              <p:cNvSpPr/>
              <p:nvPr/>
            </p:nvSpPr>
            <p:spPr>
              <a:xfrm>
                <a:off x="37338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6"/>
              <p:cNvSpPr/>
              <p:nvPr/>
            </p:nvSpPr>
            <p:spPr>
              <a:xfrm>
                <a:off x="41910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7"/>
              <p:cNvSpPr/>
              <p:nvPr/>
            </p:nvSpPr>
            <p:spPr>
              <a:xfrm>
                <a:off x="46482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0"/>
              <p:cNvSpPr/>
              <p:nvPr/>
            </p:nvSpPr>
            <p:spPr>
              <a:xfrm>
                <a:off x="3231630" y="2635770"/>
                <a:ext cx="1828800" cy="1219200"/>
              </a:xfrm>
              <a:prstGeom prst="roundRect">
                <a:avLst>
                  <a:gd name="adj" fmla="val 8134"/>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8"/>
              <p:cNvSpPr/>
              <p:nvPr/>
            </p:nvSpPr>
            <p:spPr>
              <a:xfrm>
                <a:off x="3245371" y="2133600"/>
                <a:ext cx="1828800" cy="299804"/>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9"/>
              <p:cNvGrpSpPr/>
              <p:nvPr/>
            </p:nvGrpSpPr>
            <p:grpSpPr>
              <a:xfrm>
                <a:off x="3733800" y="2819400"/>
                <a:ext cx="898161" cy="1051810"/>
                <a:chOff x="1752600" y="1600200"/>
                <a:chExt cx="1905000" cy="2895600"/>
              </a:xfrm>
            </p:grpSpPr>
            <p:sp>
              <p:nvSpPr>
                <p:cNvPr id="139" name="Flowchart: Delay 7"/>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Delay 8"/>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79"/>
            <p:cNvGrpSpPr/>
            <p:nvPr/>
          </p:nvGrpSpPr>
          <p:grpSpPr>
            <a:xfrm>
              <a:off x="2743200" y="3429000"/>
              <a:ext cx="4648200" cy="457200"/>
              <a:chOff x="4038600" y="287312"/>
              <a:chExt cx="5102902" cy="474688"/>
            </a:xfrm>
          </p:grpSpPr>
          <p:sp>
            <p:nvSpPr>
              <p:cNvPr id="85" name="Quad Arrow Callout 84"/>
              <p:cNvSpPr/>
              <p:nvPr/>
            </p:nvSpPr>
            <p:spPr>
              <a:xfrm>
                <a:off x="40386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52578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a:off x="6551951" y="296056"/>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7846102" y="287312"/>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84"/>
          <p:cNvGrpSpPr/>
          <p:nvPr/>
        </p:nvGrpSpPr>
        <p:grpSpPr>
          <a:xfrm>
            <a:off x="8987308" y="2743200"/>
            <a:ext cx="1680693" cy="4114800"/>
            <a:chOff x="1747738" y="1143000"/>
            <a:chExt cx="2675816" cy="5410200"/>
          </a:xfrm>
        </p:grpSpPr>
        <p:sp>
          <p:nvSpPr>
            <p:cNvPr id="21" name="Wave 20"/>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Wave 21"/>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2468899" y="3115235"/>
              <a:ext cx="1004332" cy="932329"/>
              <a:chOff x="3253121" y="1066802"/>
              <a:chExt cx="2384351" cy="1922552"/>
            </a:xfrm>
            <a:solidFill>
              <a:schemeClr val="bg2">
                <a:lumMod val="50000"/>
              </a:schemeClr>
            </a:solidFill>
          </p:grpSpPr>
          <p:sp>
            <p:nvSpPr>
              <p:cNvPr id="69" name="Teardrop 68"/>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p:cNvGrpSpPr/>
            <p:nvPr/>
          </p:nvGrpSpPr>
          <p:grpSpPr>
            <a:xfrm rot="3249924">
              <a:off x="1735936" y="2283796"/>
              <a:ext cx="1118259" cy="1094656"/>
              <a:chOff x="3253123" y="1066800"/>
              <a:chExt cx="2384352" cy="1922552"/>
            </a:xfrm>
          </p:grpSpPr>
          <p:sp>
            <p:nvSpPr>
              <p:cNvPr id="61" name="Teardrop 6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2"/>
            <p:cNvGrpSpPr/>
            <p:nvPr/>
          </p:nvGrpSpPr>
          <p:grpSpPr>
            <a:xfrm rot="5400000">
              <a:off x="2045598" y="1154802"/>
              <a:ext cx="1118259" cy="1094656"/>
              <a:chOff x="3253123" y="1066800"/>
              <a:chExt cx="2384352" cy="1922552"/>
            </a:xfrm>
          </p:grpSpPr>
          <p:sp>
            <p:nvSpPr>
              <p:cNvPr id="53" name="Teardrop 5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1"/>
            <p:cNvGrpSpPr/>
            <p:nvPr/>
          </p:nvGrpSpPr>
          <p:grpSpPr>
            <a:xfrm rot="18371763">
              <a:off x="3184558" y="1293913"/>
              <a:ext cx="1118259" cy="1094656"/>
              <a:chOff x="3253123" y="1066800"/>
              <a:chExt cx="2384352" cy="1922552"/>
            </a:xfrm>
          </p:grpSpPr>
          <p:sp>
            <p:nvSpPr>
              <p:cNvPr id="45" name="Teardrop 4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40"/>
            <p:cNvGrpSpPr/>
            <p:nvPr/>
          </p:nvGrpSpPr>
          <p:grpSpPr>
            <a:xfrm rot="19164313">
              <a:off x="3150199" y="2320851"/>
              <a:ext cx="1273355" cy="1253498"/>
              <a:chOff x="3253123" y="1066800"/>
              <a:chExt cx="2384352" cy="1922552"/>
            </a:xfrm>
          </p:grpSpPr>
          <p:sp>
            <p:nvSpPr>
              <p:cNvPr id="37" name="Teardrop 3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49"/>
            <p:cNvGrpSpPr/>
            <p:nvPr/>
          </p:nvGrpSpPr>
          <p:grpSpPr>
            <a:xfrm rot="1063382">
              <a:off x="2473119" y="2046587"/>
              <a:ext cx="1069843" cy="895533"/>
              <a:chOff x="3253123" y="1066800"/>
              <a:chExt cx="2384352" cy="1922552"/>
            </a:xfrm>
          </p:grpSpPr>
          <p:sp>
            <p:nvSpPr>
              <p:cNvPr id="29" name="Teardrop 2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0" name="TextBox 279"/>
          <p:cNvSpPr txBox="1"/>
          <p:nvPr/>
        </p:nvSpPr>
        <p:spPr>
          <a:xfrm>
            <a:off x="5807855" y="20112"/>
            <a:ext cx="6256798" cy="707886"/>
          </a:xfrm>
          <a:prstGeom prst="rect">
            <a:avLst/>
          </a:prstGeom>
          <a:noFill/>
        </p:spPr>
        <p:txBody>
          <a:bodyPr wrap="square" rtlCol="0">
            <a:spAutoFit/>
          </a:bodyPr>
          <a:lstStyle/>
          <a:p>
            <a:r>
              <a:rPr lang="en-US" sz="4000" dirty="0">
                <a:solidFill>
                  <a:schemeClr val="bg1"/>
                </a:solidFill>
              </a:rPr>
              <a:t>Peter sees the heaven’s open</a:t>
            </a:r>
          </a:p>
        </p:txBody>
      </p:sp>
      <p:sp>
        <p:nvSpPr>
          <p:cNvPr id="281" name="TextBox 280"/>
          <p:cNvSpPr txBox="1"/>
          <p:nvPr/>
        </p:nvSpPr>
        <p:spPr>
          <a:xfrm>
            <a:off x="50800" y="6521026"/>
            <a:ext cx="5410200" cy="338554"/>
          </a:xfrm>
          <a:prstGeom prst="rect">
            <a:avLst/>
          </a:prstGeom>
          <a:noFill/>
        </p:spPr>
        <p:txBody>
          <a:bodyPr wrap="square" rtlCol="0">
            <a:spAutoFit/>
          </a:bodyPr>
          <a:lstStyle/>
          <a:p>
            <a:r>
              <a:rPr lang="en-US" sz="1600" dirty="0"/>
              <a:t>Acts 10:11-12</a:t>
            </a:r>
          </a:p>
        </p:txBody>
      </p:sp>
      <p:sp>
        <p:nvSpPr>
          <p:cNvPr id="340" name="Cloud 339"/>
          <p:cNvSpPr/>
          <p:nvPr/>
        </p:nvSpPr>
        <p:spPr>
          <a:xfrm rot="1942236">
            <a:off x="2286000" y="1219200"/>
            <a:ext cx="1828800" cy="1828800"/>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Cloud 340"/>
          <p:cNvSpPr/>
          <p:nvPr/>
        </p:nvSpPr>
        <p:spPr>
          <a:xfrm>
            <a:off x="4038600" y="685800"/>
            <a:ext cx="1828800" cy="1828800"/>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Cloud 341"/>
          <p:cNvSpPr/>
          <p:nvPr/>
        </p:nvSpPr>
        <p:spPr>
          <a:xfrm>
            <a:off x="2209800" y="228600"/>
            <a:ext cx="3505200" cy="1752600"/>
          </a:xfrm>
          <a:prstGeom prst="clou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289"/>
          <p:cNvGrpSpPr/>
          <p:nvPr/>
        </p:nvGrpSpPr>
        <p:grpSpPr>
          <a:xfrm>
            <a:off x="2971800" y="1219200"/>
            <a:ext cx="2525486" cy="2209800"/>
            <a:chOff x="2057400" y="1066800"/>
            <a:chExt cx="4876800" cy="4267200"/>
          </a:xfrm>
        </p:grpSpPr>
        <p:grpSp>
          <p:nvGrpSpPr>
            <p:cNvPr id="19" name="Group 15"/>
            <p:cNvGrpSpPr/>
            <p:nvPr/>
          </p:nvGrpSpPr>
          <p:grpSpPr>
            <a:xfrm rot="21323701">
              <a:off x="4650545" y="1986801"/>
              <a:ext cx="2119859" cy="2041874"/>
              <a:chOff x="5357511" y="1828800"/>
              <a:chExt cx="3034578" cy="2438400"/>
            </a:xfrm>
          </p:grpSpPr>
          <p:sp>
            <p:nvSpPr>
              <p:cNvPr id="329" name="Heart 328"/>
              <p:cNvSpPr/>
              <p:nvPr/>
            </p:nvSpPr>
            <p:spPr>
              <a:xfrm rot="16670086">
                <a:off x="5162322" y="2044385"/>
                <a:ext cx="1573496" cy="1183118"/>
              </a:xfrm>
              <a:prstGeom prst="hear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Heart 329"/>
              <p:cNvSpPr/>
              <p:nvPr/>
            </p:nvSpPr>
            <p:spPr>
              <a:xfrm rot="4718431">
                <a:off x="7013782" y="2097257"/>
                <a:ext cx="1573496" cy="1183118"/>
              </a:xfrm>
              <a:prstGeom prst="hear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Oval 330"/>
              <p:cNvSpPr/>
              <p:nvPr/>
            </p:nvSpPr>
            <p:spPr>
              <a:xfrm>
                <a:off x="5934635" y="1828800"/>
                <a:ext cx="1828800" cy="24384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6450105" y="3110752"/>
                <a:ext cx="914400" cy="1066800"/>
              </a:xfrm>
              <a:prstGeom prst="ellipse">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p:cNvSpPr/>
              <p:nvPr/>
            </p:nvSpPr>
            <p:spPr>
              <a:xfrm>
                <a:off x="6732495" y="2514600"/>
                <a:ext cx="322729" cy="605118"/>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1"/>
              <p:cNvGrpSpPr/>
              <p:nvPr/>
            </p:nvGrpSpPr>
            <p:grpSpPr>
              <a:xfrm>
                <a:off x="6970061" y="2106707"/>
                <a:ext cx="398928" cy="430305"/>
                <a:chOff x="6970060" y="2106707"/>
                <a:chExt cx="461681" cy="573740"/>
              </a:xfrm>
            </p:grpSpPr>
            <p:sp>
              <p:nvSpPr>
                <p:cNvPr id="338" name="Oval 8"/>
                <p:cNvSpPr/>
                <p:nvPr/>
              </p:nvSpPr>
              <p:spPr>
                <a:xfrm>
                  <a:off x="6970060" y="2106707"/>
                  <a:ext cx="461681" cy="573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Oval 37"/>
                <p:cNvSpPr/>
                <p:nvPr/>
              </p:nvSpPr>
              <p:spPr>
                <a:xfrm>
                  <a:off x="7104530" y="2330824"/>
                  <a:ext cx="210669" cy="2868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2"/>
              <p:cNvGrpSpPr/>
              <p:nvPr/>
            </p:nvGrpSpPr>
            <p:grpSpPr>
              <a:xfrm>
                <a:off x="6400800" y="2106706"/>
                <a:ext cx="398928" cy="430305"/>
                <a:chOff x="6970060" y="2106707"/>
                <a:chExt cx="461681" cy="573740"/>
              </a:xfrm>
            </p:grpSpPr>
            <p:sp>
              <p:nvSpPr>
                <p:cNvPr id="336" name="Oval 335"/>
                <p:cNvSpPr/>
                <p:nvPr/>
              </p:nvSpPr>
              <p:spPr>
                <a:xfrm>
                  <a:off x="6970060" y="2106707"/>
                  <a:ext cx="461681" cy="5737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Oval 336"/>
                <p:cNvSpPr/>
                <p:nvPr/>
              </p:nvSpPr>
              <p:spPr>
                <a:xfrm>
                  <a:off x="7104530" y="2330824"/>
                  <a:ext cx="210669" cy="2868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78"/>
            <p:cNvGrpSpPr/>
            <p:nvPr/>
          </p:nvGrpSpPr>
          <p:grpSpPr>
            <a:xfrm>
              <a:off x="2133600" y="1066800"/>
              <a:ext cx="3097139" cy="3374000"/>
              <a:chOff x="331861" y="3179200"/>
              <a:chExt cx="1963661" cy="2688888"/>
            </a:xfrm>
          </p:grpSpPr>
          <p:sp>
            <p:nvSpPr>
              <p:cNvPr id="306" name="Oval 3"/>
              <p:cNvSpPr/>
              <p:nvPr/>
            </p:nvSpPr>
            <p:spPr>
              <a:xfrm>
                <a:off x="531094" y="4266182"/>
                <a:ext cx="1590004" cy="160190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lowchart: Delay 4"/>
              <p:cNvSpPr/>
              <p:nvPr/>
            </p:nvSpPr>
            <p:spPr>
              <a:xfrm rot="16200000">
                <a:off x="822266" y="5459658"/>
                <a:ext cx="308059" cy="508801"/>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5"/>
              <p:cNvSpPr/>
              <p:nvPr/>
            </p:nvSpPr>
            <p:spPr>
              <a:xfrm rot="7650048" flipH="1" flipV="1">
                <a:off x="625722" y="3248955"/>
                <a:ext cx="609600" cy="914516"/>
              </a:xfrm>
              <a:prstGeom prst="moon">
                <a:avLst>
                  <a:gd name="adj" fmla="val 59340"/>
                </a:avLst>
              </a:prstGeom>
              <a:solidFill>
                <a:srgbClr val="D2A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6"/>
              <p:cNvSpPr/>
              <p:nvPr/>
            </p:nvSpPr>
            <p:spPr>
              <a:xfrm rot="13350327" flipV="1">
                <a:off x="1490436" y="3179200"/>
                <a:ext cx="609600" cy="990600"/>
              </a:xfrm>
              <a:prstGeom prst="moon">
                <a:avLst>
                  <a:gd name="adj" fmla="val 59783"/>
                </a:avLst>
              </a:prstGeom>
              <a:solidFill>
                <a:srgbClr val="D2A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7"/>
              <p:cNvSpPr/>
              <p:nvPr/>
            </p:nvSpPr>
            <p:spPr>
              <a:xfrm>
                <a:off x="759695" y="3810689"/>
                <a:ext cx="1143000" cy="1493036"/>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lowchart: Delay 8"/>
              <p:cNvSpPr/>
              <p:nvPr/>
            </p:nvSpPr>
            <p:spPr>
              <a:xfrm rot="16200000">
                <a:off x="1521867" y="5459658"/>
                <a:ext cx="308059" cy="508801"/>
              </a:xfrm>
              <a:prstGeom prst="flowChartDelay">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lowchart: Merge 9"/>
              <p:cNvSpPr/>
              <p:nvPr/>
            </p:nvSpPr>
            <p:spPr>
              <a:xfrm rot="10800000" flipH="1">
                <a:off x="912695" y="5621641"/>
                <a:ext cx="152640" cy="246447"/>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lowchart: Merge 10"/>
              <p:cNvSpPr/>
              <p:nvPr/>
            </p:nvSpPr>
            <p:spPr>
              <a:xfrm rot="10800000" flipH="1">
                <a:off x="1612297" y="5621641"/>
                <a:ext cx="152640" cy="246447"/>
              </a:xfrm>
              <a:prstGeom prst="flowChartMerg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Pie 11"/>
              <p:cNvSpPr/>
              <p:nvPr/>
            </p:nvSpPr>
            <p:spPr>
              <a:xfrm rot="6789281">
                <a:off x="740790" y="3621868"/>
                <a:ext cx="383803" cy="1201662"/>
              </a:xfrm>
              <a:prstGeom prst="pie">
                <a:avLst>
                  <a:gd name="adj1" fmla="val 0"/>
                  <a:gd name="adj2" fmla="val 940393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12"/>
              <p:cNvSpPr/>
              <p:nvPr/>
            </p:nvSpPr>
            <p:spPr>
              <a:xfrm>
                <a:off x="976295" y="4389406"/>
                <a:ext cx="381601" cy="3696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13"/>
              <p:cNvSpPr/>
              <p:nvPr/>
            </p:nvSpPr>
            <p:spPr>
              <a:xfrm>
                <a:off x="1357896" y="4389406"/>
                <a:ext cx="381601" cy="3696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14"/>
              <p:cNvSpPr/>
              <p:nvPr/>
            </p:nvSpPr>
            <p:spPr>
              <a:xfrm>
                <a:off x="1103495" y="4512629"/>
                <a:ext cx="190800" cy="184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15"/>
              <p:cNvSpPr/>
              <p:nvPr/>
            </p:nvSpPr>
            <p:spPr>
              <a:xfrm>
                <a:off x="1421496" y="4512629"/>
                <a:ext cx="190800" cy="18483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Oval 16"/>
              <p:cNvSpPr/>
              <p:nvPr/>
            </p:nvSpPr>
            <p:spPr>
              <a:xfrm>
                <a:off x="911613" y="4801288"/>
                <a:ext cx="773002" cy="762000"/>
              </a:xfrm>
              <a:prstGeom prst="ellipse">
                <a:avLst/>
              </a:prstGeom>
              <a:solidFill>
                <a:srgbClr val="C59D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17"/>
              <p:cNvSpPr/>
              <p:nvPr/>
            </p:nvSpPr>
            <p:spPr>
              <a:xfrm rot="16200000">
                <a:off x="1216894" y="5106088"/>
                <a:ext cx="152400" cy="457200"/>
              </a:xfrm>
              <a:prstGeom prst="moon">
                <a:avLst>
                  <a:gd name="adj" fmla="val 2142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Pie 18"/>
              <p:cNvSpPr/>
              <p:nvPr/>
            </p:nvSpPr>
            <p:spPr>
              <a:xfrm rot="14810719" flipH="1">
                <a:off x="1502789" y="3621868"/>
                <a:ext cx="383803" cy="1201662"/>
              </a:xfrm>
              <a:prstGeom prst="pie">
                <a:avLst>
                  <a:gd name="adj1" fmla="val 0"/>
                  <a:gd name="adj2" fmla="val 940393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2" name="Oval 19"/>
              <p:cNvSpPr/>
              <p:nvPr/>
            </p:nvSpPr>
            <p:spPr>
              <a:xfrm>
                <a:off x="838200" y="3962400"/>
                <a:ext cx="990600" cy="38100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ed Rectangle 20"/>
              <p:cNvSpPr/>
              <p:nvPr/>
            </p:nvSpPr>
            <p:spPr>
              <a:xfrm>
                <a:off x="914400" y="3733800"/>
                <a:ext cx="762000" cy="228600"/>
              </a:xfrm>
              <a:prstGeom prst="roundRect">
                <a:avLst/>
              </a:prstGeom>
              <a:solidFill>
                <a:srgbClr val="D2A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21"/>
              <p:cNvSpPr/>
              <p:nvPr/>
            </p:nvSpPr>
            <p:spPr>
              <a:xfrm>
                <a:off x="1524000" y="3733800"/>
                <a:ext cx="304800" cy="228600"/>
              </a:xfrm>
              <a:prstGeom prst="ellipse">
                <a:avLst/>
              </a:prstGeom>
              <a:solidFill>
                <a:srgbClr val="D2A000"/>
              </a:solidFill>
              <a:ln>
                <a:solidFill>
                  <a:srgbClr val="D2A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Oval 22"/>
              <p:cNvSpPr/>
              <p:nvPr/>
            </p:nvSpPr>
            <p:spPr>
              <a:xfrm>
                <a:off x="838200" y="3733800"/>
                <a:ext cx="228600" cy="228600"/>
              </a:xfrm>
              <a:prstGeom prst="ellipse">
                <a:avLst/>
              </a:prstGeom>
              <a:solidFill>
                <a:srgbClr val="D2A000"/>
              </a:solidFill>
              <a:ln>
                <a:solidFill>
                  <a:srgbClr val="D2A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77"/>
              <p:cNvGrpSpPr/>
              <p:nvPr/>
            </p:nvGrpSpPr>
            <p:grpSpPr>
              <a:xfrm>
                <a:off x="1143000" y="4953000"/>
                <a:ext cx="349880" cy="293904"/>
                <a:chOff x="3002920" y="4811496"/>
                <a:chExt cx="389861" cy="381435"/>
              </a:xfrm>
            </p:grpSpPr>
            <p:pic>
              <p:nvPicPr>
                <p:cNvPr id="327" name="Picture 4" descr="C:\Users\lblau\AppData\Local\Microsoft\Windows\Temporary Internet Files\Content.IE5\C6JM9XWA\MC900052893[1].wmf"/>
                <p:cNvPicPr>
                  <a:picLocks noChangeAspect="1" noChangeArrowheads="1"/>
                </p:cNvPicPr>
                <p:nvPr/>
              </p:nvPicPr>
              <p:blipFill>
                <a:blip r:embed="rId2" cstate="print"/>
                <a:srcRect l="51230" t="-16404" r="-2459"/>
                <a:stretch>
                  <a:fillRect/>
                </a:stretch>
              </p:blipFill>
              <p:spPr bwMode="auto">
                <a:xfrm rot="584742" flipV="1">
                  <a:off x="3231521" y="4811496"/>
                  <a:ext cx="161260" cy="381434"/>
                </a:xfrm>
                <a:prstGeom prst="rect">
                  <a:avLst/>
                </a:prstGeom>
                <a:noFill/>
              </p:spPr>
            </p:pic>
            <p:pic>
              <p:nvPicPr>
                <p:cNvPr id="328" name="Picture 4" descr="C:\Users\lblau\AppData\Local\Microsoft\Windows\Temporary Internet Files\Content.IE5\C6JM9XWA\MC900052893[1].wmf"/>
                <p:cNvPicPr>
                  <a:picLocks noChangeAspect="1" noChangeArrowheads="1"/>
                </p:cNvPicPr>
                <p:nvPr/>
              </p:nvPicPr>
              <p:blipFill>
                <a:blip r:embed="rId2" cstate="print"/>
                <a:srcRect l="51230" t="-16404" r="-2459"/>
                <a:stretch>
                  <a:fillRect/>
                </a:stretch>
              </p:blipFill>
              <p:spPr bwMode="auto">
                <a:xfrm rot="21015258" flipH="1" flipV="1">
                  <a:off x="3002920" y="4811497"/>
                  <a:ext cx="161260" cy="381434"/>
                </a:xfrm>
                <a:prstGeom prst="rect">
                  <a:avLst/>
                </a:prstGeom>
                <a:noFill/>
              </p:spPr>
            </p:pic>
          </p:grpSp>
        </p:grpSp>
        <p:sp>
          <p:nvSpPr>
            <p:cNvPr id="293" name="Moon 292"/>
            <p:cNvSpPr/>
            <p:nvPr/>
          </p:nvSpPr>
          <p:spPr>
            <a:xfrm rot="16200000">
              <a:off x="3390900" y="1790700"/>
              <a:ext cx="2209800" cy="4876800"/>
            </a:xfrm>
            <a:prstGeom prst="moon">
              <a:avLst>
                <a:gd name="adj" fmla="val 76456"/>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36"/>
            <p:cNvGrpSpPr/>
            <p:nvPr/>
          </p:nvGrpSpPr>
          <p:grpSpPr>
            <a:xfrm>
              <a:off x="4648200" y="2667000"/>
              <a:ext cx="1166705" cy="1524000"/>
              <a:chOff x="1676399" y="542274"/>
              <a:chExt cx="5328348" cy="5453816"/>
            </a:xfrm>
          </p:grpSpPr>
          <p:sp>
            <p:nvSpPr>
              <p:cNvPr id="295" name="Chord 294"/>
              <p:cNvSpPr/>
              <p:nvPr/>
            </p:nvSpPr>
            <p:spPr>
              <a:xfrm>
                <a:off x="2514600" y="2362200"/>
                <a:ext cx="2133600" cy="30480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Chord 295"/>
              <p:cNvSpPr/>
              <p:nvPr/>
            </p:nvSpPr>
            <p:spPr>
              <a:xfrm rot="19233354" flipH="1">
                <a:off x="3493803" y="1919745"/>
                <a:ext cx="2133600" cy="3048000"/>
              </a:xfrm>
              <a:prstGeom prst="chor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ounded Rectangle 296"/>
              <p:cNvSpPr/>
              <p:nvPr/>
            </p:nvSpPr>
            <p:spPr>
              <a:xfrm rot="20149031">
                <a:off x="3284985" y="1713378"/>
                <a:ext cx="1295400" cy="358140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Lightning Bolt 297"/>
              <p:cNvSpPr/>
              <p:nvPr/>
            </p:nvSpPr>
            <p:spPr>
              <a:xfrm rot="19736718">
                <a:off x="4871147" y="271072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Lightning Bolt 298"/>
              <p:cNvSpPr/>
              <p:nvPr/>
            </p:nvSpPr>
            <p:spPr>
              <a:xfrm rot="18076868">
                <a:off x="4871146" y="210112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Lightning Bolt 299"/>
              <p:cNvSpPr/>
              <p:nvPr/>
            </p:nvSpPr>
            <p:spPr>
              <a:xfrm rot="17550233">
                <a:off x="3930350" y="1645615"/>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Lightning Bolt 300"/>
              <p:cNvSpPr/>
              <p:nvPr/>
            </p:nvSpPr>
            <p:spPr>
              <a:xfrm rot="5185817">
                <a:off x="1779223" y="4052990"/>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Lightning Bolt 301"/>
              <p:cNvSpPr/>
              <p:nvPr/>
            </p:nvSpPr>
            <p:spPr>
              <a:xfrm rot="6005270">
                <a:off x="1670746" y="3167919"/>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Lightning Bolt 302"/>
              <p:cNvSpPr/>
              <p:nvPr/>
            </p:nvSpPr>
            <p:spPr>
              <a:xfrm rot="6792321">
                <a:off x="1759155" y="2430681"/>
                <a:ext cx="2133600" cy="1752600"/>
              </a:xfrm>
              <a:prstGeom prst="lightningBol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303"/>
              <p:cNvSpPr/>
              <p:nvPr/>
            </p:nvSpPr>
            <p:spPr>
              <a:xfrm>
                <a:off x="1676399" y="1312410"/>
                <a:ext cx="1501515" cy="861164"/>
              </a:xfrm>
              <a:custGeom>
                <a:avLst/>
                <a:gdLst>
                  <a:gd name="connsiteX0" fmla="*/ 2090934 w 2090934"/>
                  <a:gd name="connsiteY0" fmla="*/ 1199213 h 1199213"/>
                  <a:gd name="connsiteX1" fmla="*/ 2075944 w 2090934"/>
                  <a:gd name="connsiteY1" fmla="*/ 1019331 h 1199213"/>
                  <a:gd name="connsiteX2" fmla="*/ 2045963 w 2090934"/>
                  <a:gd name="connsiteY2" fmla="*/ 869429 h 1199213"/>
                  <a:gd name="connsiteX3" fmla="*/ 2030973 w 2090934"/>
                  <a:gd name="connsiteY3" fmla="*/ 824459 h 1199213"/>
                  <a:gd name="connsiteX4" fmla="*/ 2000993 w 2090934"/>
                  <a:gd name="connsiteY4" fmla="*/ 794478 h 1199213"/>
                  <a:gd name="connsiteX5" fmla="*/ 1971012 w 2090934"/>
                  <a:gd name="connsiteY5" fmla="*/ 719528 h 1199213"/>
                  <a:gd name="connsiteX6" fmla="*/ 1956022 w 2090934"/>
                  <a:gd name="connsiteY6" fmla="*/ 674557 h 1199213"/>
                  <a:gd name="connsiteX7" fmla="*/ 1911052 w 2090934"/>
                  <a:gd name="connsiteY7" fmla="*/ 614596 h 1199213"/>
                  <a:gd name="connsiteX8" fmla="*/ 1821111 w 2090934"/>
                  <a:gd name="connsiteY8" fmla="*/ 479685 h 1199213"/>
                  <a:gd name="connsiteX9" fmla="*/ 1776140 w 2090934"/>
                  <a:gd name="connsiteY9" fmla="*/ 434714 h 1199213"/>
                  <a:gd name="connsiteX10" fmla="*/ 1656219 w 2090934"/>
                  <a:gd name="connsiteY10" fmla="*/ 299803 h 1199213"/>
                  <a:gd name="connsiteX11" fmla="*/ 1581268 w 2090934"/>
                  <a:gd name="connsiteY11" fmla="*/ 224852 h 1199213"/>
                  <a:gd name="connsiteX12" fmla="*/ 1476337 w 2090934"/>
                  <a:gd name="connsiteY12" fmla="*/ 164891 h 1199213"/>
                  <a:gd name="connsiteX13" fmla="*/ 1401386 w 2090934"/>
                  <a:gd name="connsiteY13" fmla="*/ 134911 h 1199213"/>
                  <a:gd name="connsiteX14" fmla="*/ 1326435 w 2090934"/>
                  <a:gd name="connsiteY14" fmla="*/ 89941 h 1199213"/>
                  <a:gd name="connsiteX15" fmla="*/ 1281465 w 2090934"/>
                  <a:gd name="connsiteY15" fmla="*/ 74950 h 1199213"/>
                  <a:gd name="connsiteX16" fmla="*/ 1161544 w 2090934"/>
                  <a:gd name="connsiteY16" fmla="*/ 44970 h 1199213"/>
                  <a:gd name="connsiteX17" fmla="*/ 981662 w 2090934"/>
                  <a:gd name="connsiteY17" fmla="*/ 14990 h 1199213"/>
                  <a:gd name="connsiteX18" fmla="*/ 771799 w 2090934"/>
                  <a:gd name="connsiteY18" fmla="*/ 0 h 1199213"/>
                  <a:gd name="connsiteX19" fmla="*/ 606908 w 2090934"/>
                  <a:gd name="connsiteY19" fmla="*/ 14990 h 1199213"/>
                  <a:gd name="connsiteX20" fmla="*/ 427026 w 2090934"/>
                  <a:gd name="connsiteY20" fmla="*/ 59960 h 1199213"/>
                  <a:gd name="connsiteX21" fmla="*/ 262134 w 2090934"/>
                  <a:gd name="connsiteY21" fmla="*/ 104931 h 1199213"/>
                  <a:gd name="connsiteX22" fmla="*/ 157203 w 2090934"/>
                  <a:gd name="connsiteY22" fmla="*/ 149901 h 1199213"/>
                  <a:gd name="connsiteX23" fmla="*/ 127222 w 2090934"/>
                  <a:gd name="connsiteY23" fmla="*/ 179882 h 1199213"/>
                  <a:gd name="connsiteX24" fmla="*/ 67262 w 2090934"/>
                  <a:gd name="connsiteY24" fmla="*/ 284813 h 1199213"/>
                  <a:gd name="connsiteX25" fmla="*/ 22291 w 2090934"/>
                  <a:gd name="connsiteY25" fmla="*/ 449705 h 1199213"/>
                  <a:gd name="connsiteX26" fmla="*/ 82252 w 2090934"/>
                  <a:gd name="connsiteY26" fmla="*/ 719528 h 1199213"/>
                  <a:gd name="connsiteX27" fmla="*/ 127222 w 2090934"/>
                  <a:gd name="connsiteY27" fmla="*/ 734518 h 1199213"/>
                  <a:gd name="connsiteX28" fmla="*/ 217163 w 2090934"/>
                  <a:gd name="connsiteY28" fmla="*/ 719528 h 1199213"/>
                  <a:gd name="connsiteX29" fmla="*/ 247144 w 2090934"/>
                  <a:gd name="connsiteY29" fmla="*/ 674557 h 1199213"/>
                  <a:gd name="connsiteX30" fmla="*/ 277124 w 2090934"/>
                  <a:gd name="connsiteY30" fmla="*/ 464695 h 11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0934" h="1199213">
                    <a:moveTo>
                      <a:pt x="2090934" y="1199213"/>
                    </a:moveTo>
                    <a:cubicBezTo>
                      <a:pt x="2085937" y="1139252"/>
                      <a:pt x="2084074" y="1078948"/>
                      <a:pt x="2075944" y="1019331"/>
                    </a:cubicBezTo>
                    <a:cubicBezTo>
                      <a:pt x="2069059" y="968841"/>
                      <a:pt x="2062077" y="917771"/>
                      <a:pt x="2045963" y="869429"/>
                    </a:cubicBezTo>
                    <a:cubicBezTo>
                      <a:pt x="2040966" y="854439"/>
                      <a:pt x="2039102" y="838008"/>
                      <a:pt x="2030973" y="824459"/>
                    </a:cubicBezTo>
                    <a:cubicBezTo>
                      <a:pt x="2023702" y="812340"/>
                      <a:pt x="2010986" y="804472"/>
                      <a:pt x="2000993" y="794478"/>
                    </a:cubicBezTo>
                    <a:cubicBezTo>
                      <a:pt x="1990999" y="769495"/>
                      <a:pt x="1980460" y="744723"/>
                      <a:pt x="1971012" y="719528"/>
                    </a:cubicBezTo>
                    <a:cubicBezTo>
                      <a:pt x="1965464" y="704733"/>
                      <a:pt x="1963861" y="688276"/>
                      <a:pt x="1956022" y="674557"/>
                    </a:cubicBezTo>
                    <a:cubicBezTo>
                      <a:pt x="1943627" y="652865"/>
                      <a:pt x="1925273" y="635137"/>
                      <a:pt x="1911052" y="614596"/>
                    </a:cubicBezTo>
                    <a:cubicBezTo>
                      <a:pt x="1880288" y="570158"/>
                      <a:pt x="1859328" y="517902"/>
                      <a:pt x="1821111" y="479685"/>
                    </a:cubicBezTo>
                    <a:cubicBezTo>
                      <a:pt x="1806121" y="464695"/>
                      <a:pt x="1789155" y="451448"/>
                      <a:pt x="1776140" y="434714"/>
                    </a:cubicBezTo>
                    <a:cubicBezTo>
                      <a:pt x="1617641" y="230929"/>
                      <a:pt x="1803721" y="430915"/>
                      <a:pt x="1656219" y="299803"/>
                    </a:cubicBezTo>
                    <a:cubicBezTo>
                      <a:pt x="1629811" y="276330"/>
                      <a:pt x="1610666" y="244451"/>
                      <a:pt x="1581268" y="224852"/>
                    </a:cubicBezTo>
                    <a:cubicBezTo>
                      <a:pt x="1533040" y="192700"/>
                      <a:pt x="1533390" y="190248"/>
                      <a:pt x="1476337" y="164891"/>
                    </a:cubicBezTo>
                    <a:cubicBezTo>
                      <a:pt x="1451748" y="153963"/>
                      <a:pt x="1425453" y="146945"/>
                      <a:pt x="1401386" y="134911"/>
                    </a:cubicBezTo>
                    <a:cubicBezTo>
                      <a:pt x="1375326" y="121881"/>
                      <a:pt x="1352495" y="102971"/>
                      <a:pt x="1326435" y="89941"/>
                    </a:cubicBezTo>
                    <a:cubicBezTo>
                      <a:pt x="1312302" y="82875"/>
                      <a:pt x="1296709" y="79108"/>
                      <a:pt x="1281465" y="74950"/>
                    </a:cubicBezTo>
                    <a:cubicBezTo>
                      <a:pt x="1241713" y="64108"/>
                      <a:pt x="1201693" y="54235"/>
                      <a:pt x="1161544" y="44970"/>
                    </a:cubicBezTo>
                    <a:cubicBezTo>
                      <a:pt x="1109805" y="33030"/>
                      <a:pt x="1031581" y="19744"/>
                      <a:pt x="981662" y="14990"/>
                    </a:cubicBezTo>
                    <a:cubicBezTo>
                      <a:pt x="911845" y="8341"/>
                      <a:pt x="841753" y="4997"/>
                      <a:pt x="771799" y="0"/>
                    </a:cubicBezTo>
                    <a:cubicBezTo>
                      <a:pt x="716835" y="4997"/>
                      <a:pt x="661488" y="6803"/>
                      <a:pt x="606908" y="14990"/>
                    </a:cubicBezTo>
                    <a:cubicBezTo>
                      <a:pt x="515793" y="28657"/>
                      <a:pt x="495387" y="37173"/>
                      <a:pt x="427026" y="59960"/>
                    </a:cubicBezTo>
                    <a:cubicBezTo>
                      <a:pt x="341315" y="117102"/>
                      <a:pt x="416080" y="76941"/>
                      <a:pt x="262134" y="104931"/>
                    </a:cubicBezTo>
                    <a:cubicBezTo>
                      <a:pt x="234651" y="109928"/>
                      <a:pt x="176585" y="136980"/>
                      <a:pt x="157203" y="149901"/>
                    </a:cubicBezTo>
                    <a:cubicBezTo>
                      <a:pt x="145444" y="157741"/>
                      <a:pt x="137216" y="169888"/>
                      <a:pt x="127222" y="179882"/>
                    </a:cubicBezTo>
                    <a:cubicBezTo>
                      <a:pt x="81374" y="317425"/>
                      <a:pt x="158011" y="103314"/>
                      <a:pt x="67262" y="284813"/>
                    </a:cubicBezTo>
                    <a:cubicBezTo>
                      <a:pt x="41902" y="335533"/>
                      <a:pt x="33257" y="394874"/>
                      <a:pt x="22291" y="449705"/>
                    </a:cubicBezTo>
                    <a:cubicBezTo>
                      <a:pt x="27230" y="489221"/>
                      <a:pt x="0" y="670176"/>
                      <a:pt x="82252" y="719528"/>
                    </a:cubicBezTo>
                    <a:cubicBezTo>
                      <a:pt x="95801" y="727658"/>
                      <a:pt x="112232" y="729521"/>
                      <a:pt x="127222" y="734518"/>
                    </a:cubicBezTo>
                    <a:cubicBezTo>
                      <a:pt x="157202" y="729521"/>
                      <a:pt x="189978" y="733121"/>
                      <a:pt x="217163" y="719528"/>
                    </a:cubicBezTo>
                    <a:cubicBezTo>
                      <a:pt x="233277" y="711471"/>
                      <a:pt x="238205" y="690199"/>
                      <a:pt x="247144" y="674557"/>
                    </a:cubicBezTo>
                    <a:cubicBezTo>
                      <a:pt x="299470" y="582987"/>
                      <a:pt x="277124" y="607688"/>
                      <a:pt x="277124" y="4646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5" name="Freeform 304"/>
              <p:cNvSpPr/>
              <p:nvPr/>
            </p:nvSpPr>
            <p:spPr>
              <a:xfrm rot="15631923" flipH="1">
                <a:off x="2364314" y="894285"/>
                <a:ext cx="1650814" cy="946791"/>
              </a:xfrm>
              <a:custGeom>
                <a:avLst/>
                <a:gdLst>
                  <a:gd name="connsiteX0" fmla="*/ 2090934 w 2090934"/>
                  <a:gd name="connsiteY0" fmla="*/ 1199213 h 1199213"/>
                  <a:gd name="connsiteX1" fmla="*/ 2075944 w 2090934"/>
                  <a:gd name="connsiteY1" fmla="*/ 1019331 h 1199213"/>
                  <a:gd name="connsiteX2" fmla="*/ 2045963 w 2090934"/>
                  <a:gd name="connsiteY2" fmla="*/ 869429 h 1199213"/>
                  <a:gd name="connsiteX3" fmla="*/ 2030973 w 2090934"/>
                  <a:gd name="connsiteY3" fmla="*/ 824459 h 1199213"/>
                  <a:gd name="connsiteX4" fmla="*/ 2000993 w 2090934"/>
                  <a:gd name="connsiteY4" fmla="*/ 794478 h 1199213"/>
                  <a:gd name="connsiteX5" fmla="*/ 1971012 w 2090934"/>
                  <a:gd name="connsiteY5" fmla="*/ 719528 h 1199213"/>
                  <a:gd name="connsiteX6" fmla="*/ 1956022 w 2090934"/>
                  <a:gd name="connsiteY6" fmla="*/ 674557 h 1199213"/>
                  <a:gd name="connsiteX7" fmla="*/ 1911052 w 2090934"/>
                  <a:gd name="connsiteY7" fmla="*/ 614596 h 1199213"/>
                  <a:gd name="connsiteX8" fmla="*/ 1821111 w 2090934"/>
                  <a:gd name="connsiteY8" fmla="*/ 479685 h 1199213"/>
                  <a:gd name="connsiteX9" fmla="*/ 1776140 w 2090934"/>
                  <a:gd name="connsiteY9" fmla="*/ 434714 h 1199213"/>
                  <a:gd name="connsiteX10" fmla="*/ 1656219 w 2090934"/>
                  <a:gd name="connsiteY10" fmla="*/ 299803 h 1199213"/>
                  <a:gd name="connsiteX11" fmla="*/ 1581268 w 2090934"/>
                  <a:gd name="connsiteY11" fmla="*/ 224852 h 1199213"/>
                  <a:gd name="connsiteX12" fmla="*/ 1476337 w 2090934"/>
                  <a:gd name="connsiteY12" fmla="*/ 164891 h 1199213"/>
                  <a:gd name="connsiteX13" fmla="*/ 1401386 w 2090934"/>
                  <a:gd name="connsiteY13" fmla="*/ 134911 h 1199213"/>
                  <a:gd name="connsiteX14" fmla="*/ 1326435 w 2090934"/>
                  <a:gd name="connsiteY14" fmla="*/ 89941 h 1199213"/>
                  <a:gd name="connsiteX15" fmla="*/ 1281465 w 2090934"/>
                  <a:gd name="connsiteY15" fmla="*/ 74950 h 1199213"/>
                  <a:gd name="connsiteX16" fmla="*/ 1161544 w 2090934"/>
                  <a:gd name="connsiteY16" fmla="*/ 44970 h 1199213"/>
                  <a:gd name="connsiteX17" fmla="*/ 981662 w 2090934"/>
                  <a:gd name="connsiteY17" fmla="*/ 14990 h 1199213"/>
                  <a:gd name="connsiteX18" fmla="*/ 771799 w 2090934"/>
                  <a:gd name="connsiteY18" fmla="*/ 0 h 1199213"/>
                  <a:gd name="connsiteX19" fmla="*/ 606908 w 2090934"/>
                  <a:gd name="connsiteY19" fmla="*/ 14990 h 1199213"/>
                  <a:gd name="connsiteX20" fmla="*/ 427026 w 2090934"/>
                  <a:gd name="connsiteY20" fmla="*/ 59960 h 1199213"/>
                  <a:gd name="connsiteX21" fmla="*/ 262134 w 2090934"/>
                  <a:gd name="connsiteY21" fmla="*/ 104931 h 1199213"/>
                  <a:gd name="connsiteX22" fmla="*/ 157203 w 2090934"/>
                  <a:gd name="connsiteY22" fmla="*/ 149901 h 1199213"/>
                  <a:gd name="connsiteX23" fmla="*/ 127222 w 2090934"/>
                  <a:gd name="connsiteY23" fmla="*/ 179882 h 1199213"/>
                  <a:gd name="connsiteX24" fmla="*/ 67262 w 2090934"/>
                  <a:gd name="connsiteY24" fmla="*/ 284813 h 1199213"/>
                  <a:gd name="connsiteX25" fmla="*/ 22291 w 2090934"/>
                  <a:gd name="connsiteY25" fmla="*/ 449705 h 1199213"/>
                  <a:gd name="connsiteX26" fmla="*/ 82252 w 2090934"/>
                  <a:gd name="connsiteY26" fmla="*/ 719528 h 1199213"/>
                  <a:gd name="connsiteX27" fmla="*/ 127222 w 2090934"/>
                  <a:gd name="connsiteY27" fmla="*/ 734518 h 1199213"/>
                  <a:gd name="connsiteX28" fmla="*/ 217163 w 2090934"/>
                  <a:gd name="connsiteY28" fmla="*/ 719528 h 1199213"/>
                  <a:gd name="connsiteX29" fmla="*/ 247144 w 2090934"/>
                  <a:gd name="connsiteY29" fmla="*/ 674557 h 1199213"/>
                  <a:gd name="connsiteX30" fmla="*/ 277124 w 2090934"/>
                  <a:gd name="connsiteY30" fmla="*/ 464695 h 119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090934" h="1199213">
                    <a:moveTo>
                      <a:pt x="2090934" y="1199213"/>
                    </a:moveTo>
                    <a:cubicBezTo>
                      <a:pt x="2085937" y="1139252"/>
                      <a:pt x="2084074" y="1078948"/>
                      <a:pt x="2075944" y="1019331"/>
                    </a:cubicBezTo>
                    <a:cubicBezTo>
                      <a:pt x="2069059" y="968841"/>
                      <a:pt x="2062077" y="917771"/>
                      <a:pt x="2045963" y="869429"/>
                    </a:cubicBezTo>
                    <a:cubicBezTo>
                      <a:pt x="2040966" y="854439"/>
                      <a:pt x="2039102" y="838008"/>
                      <a:pt x="2030973" y="824459"/>
                    </a:cubicBezTo>
                    <a:cubicBezTo>
                      <a:pt x="2023702" y="812340"/>
                      <a:pt x="2010986" y="804472"/>
                      <a:pt x="2000993" y="794478"/>
                    </a:cubicBezTo>
                    <a:cubicBezTo>
                      <a:pt x="1990999" y="769495"/>
                      <a:pt x="1980460" y="744723"/>
                      <a:pt x="1971012" y="719528"/>
                    </a:cubicBezTo>
                    <a:cubicBezTo>
                      <a:pt x="1965464" y="704733"/>
                      <a:pt x="1963861" y="688276"/>
                      <a:pt x="1956022" y="674557"/>
                    </a:cubicBezTo>
                    <a:cubicBezTo>
                      <a:pt x="1943627" y="652865"/>
                      <a:pt x="1925273" y="635137"/>
                      <a:pt x="1911052" y="614596"/>
                    </a:cubicBezTo>
                    <a:cubicBezTo>
                      <a:pt x="1880288" y="570158"/>
                      <a:pt x="1859328" y="517902"/>
                      <a:pt x="1821111" y="479685"/>
                    </a:cubicBezTo>
                    <a:cubicBezTo>
                      <a:pt x="1806121" y="464695"/>
                      <a:pt x="1789155" y="451448"/>
                      <a:pt x="1776140" y="434714"/>
                    </a:cubicBezTo>
                    <a:cubicBezTo>
                      <a:pt x="1617641" y="230929"/>
                      <a:pt x="1803721" y="430915"/>
                      <a:pt x="1656219" y="299803"/>
                    </a:cubicBezTo>
                    <a:cubicBezTo>
                      <a:pt x="1629811" y="276330"/>
                      <a:pt x="1610666" y="244451"/>
                      <a:pt x="1581268" y="224852"/>
                    </a:cubicBezTo>
                    <a:cubicBezTo>
                      <a:pt x="1533040" y="192700"/>
                      <a:pt x="1533390" y="190248"/>
                      <a:pt x="1476337" y="164891"/>
                    </a:cubicBezTo>
                    <a:cubicBezTo>
                      <a:pt x="1451748" y="153963"/>
                      <a:pt x="1425453" y="146945"/>
                      <a:pt x="1401386" y="134911"/>
                    </a:cubicBezTo>
                    <a:cubicBezTo>
                      <a:pt x="1375326" y="121881"/>
                      <a:pt x="1352495" y="102971"/>
                      <a:pt x="1326435" y="89941"/>
                    </a:cubicBezTo>
                    <a:cubicBezTo>
                      <a:pt x="1312302" y="82875"/>
                      <a:pt x="1296709" y="79108"/>
                      <a:pt x="1281465" y="74950"/>
                    </a:cubicBezTo>
                    <a:cubicBezTo>
                      <a:pt x="1241713" y="64108"/>
                      <a:pt x="1201693" y="54235"/>
                      <a:pt x="1161544" y="44970"/>
                    </a:cubicBezTo>
                    <a:cubicBezTo>
                      <a:pt x="1109805" y="33030"/>
                      <a:pt x="1031581" y="19744"/>
                      <a:pt x="981662" y="14990"/>
                    </a:cubicBezTo>
                    <a:cubicBezTo>
                      <a:pt x="911845" y="8341"/>
                      <a:pt x="841753" y="4997"/>
                      <a:pt x="771799" y="0"/>
                    </a:cubicBezTo>
                    <a:cubicBezTo>
                      <a:pt x="716835" y="4997"/>
                      <a:pt x="661488" y="6803"/>
                      <a:pt x="606908" y="14990"/>
                    </a:cubicBezTo>
                    <a:cubicBezTo>
                      <a:pt x="515793" y="28657"/>
                      <a:pt x="495387" y="37173"/>
                      <a:pt x="427026" y="59960"/>
                    </a:cubicBezTo>
                    <a:cubicBezTo>
                      <a:pt x="341315" y="117102"/>
                      <a:pt x="416080" y="76941"/>
                      <a:pt x="262134" y="104931"/>
                    </a:cubicBezTo>
                    <a:cubicBezTo>
                      <a:pt x="234651" y="109928"/>
                      <a:pt x="176585" y="136980"/>
                      <a:pt x="157203" y="149901"/>
                    </a:cubicBezTo>
                    <a:cubicBezTo>
                      <a:pt x="145444" y="157741"/>
                      <a:pt x="137216" y="169888"/>
                      <a:pt x="127222" y="179882"/>
                    </a:cubicBezTo>
                    <a:cubicBezTo>
                      <a:pt x="81374" y="317425"/>
                      <a:pt x="158011" y="103314"/>
                      <a:pt x="67262" y="284813"/>
                    </a:cubicBezTo>
                    <a:cubicBezTo>
                      <a:pt x="41902" y="335533"/>
                      <a:pt x="33257" y="394874"/>
                      <a:pt x="22291" y="449705"/>
                    </a:cubicBezTo>
                    <a:cubicBezTo>
                      <a:pt x="27230" y="489221"/>
                      <a:pt x="0" y="670176"/>
                      <a:pt x="82252" y="719528"/>
                    </a:cubicBezTo>
                    <a:cubicBezTo>
                      <a:pt x="95801" y="727658"/>
                      <a:pt x="112232" y="729521"/>
                      <a:pt x="127222" y="734518"/>
                    </a:cubicBezTo>
                    <a:cubicBezTo>
                      <a:pt x="157202" y="729521"/>
                      <a:pt x="189978" y="733121"/>
                      <a:pt x="217163" y="719528"/>
                    </a:cubicBezTo>
                    <a:cubicBezTo>
                      <a:pt x="233277" y="711471"/>
                      <a:pt x="238205" y="690199"/>
                      <a:pt x="247144" y="674557"/>
                    </a:cubicBezTo>
                    <a:cubicBezTo>
                      <a:pt x="299470" y="582987"/>
                      <a:pt x="277124" y="607688"/>
                      <a:pt x="277124" y="464695"/>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43" name="TextBox 342"/>
          <p:cNvSpPr txBox="1"/>
          <p:nvPr/>
        </p:nvSpPr>
        <p:spPr>
          <a:xfrm>
            <a:off x="3124200" y="533400"/>
            <a:ext cx="5410200" cy="523220"/>
          </a:xfrm>
          <a:prstGeom prst="rect">
            <a:avLst/>
          </a:prstGeom>
          <a:noFill/>
        </p:spPr>
        <p:txBody>
          <a:bodyPr wrap="square" rtlCol="0">
            <a:spAutoFit/>
          </a:bodyPr>
          <a:lstStyle/>
          <a:p>
            <a:r>
              <a:rPr lang="en-US" sz="2800" dirty="0"/>
              <a:t>Symbolism</a:t>
            </a:r>
          </a:p>
        </p:txBody>
      </p:sp>
      <p:grpSp>
        <p:nvGrpSpPr>
          <p:cNvPr id="27" name="Group 30"/>
          <p:cNvGrpSpPr/>
          <p:nvPr/>
        </p:nvGrpSpPr>
        <p:grpSpPr>
          <a:xfrm flipH="1">
            <a:off x="2286000" y="4724400"/>
            <a:ext cx="2819400" cy="1503680"/>
            <a:chOff x="1524000" y="1905000"/>
            <a:chExt cx="3429000" cy="2057400"/>
          </a:xfrm>
        </p:grpSpPr>
        <p:sp>
          <p:nvSpPr>
            <p:cNvPr id="345" name="Rounded Rectangle 344"/>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ed Rectangle 345"/>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ed Rectangle 346"/>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ed Rectangle 347"/>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348"/>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ed Rectangle 349"/>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ed Rectangle 350"/>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ed Rectangle 351"/>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TextBox 169"/>
          <p:cNvSpPr txBox="1"/>
          <p:nvPr/>
        </p:nvSpPr>
        <p:spPr>
          <a:xfrm>
            <a:off x="6829632" y="6521004"/>
            <a:ext cx="5410200" cy="338554"/>
          </a:xfrm>
          <a:prstGeom prst="rect">
            <a:avLst/>
          </a:prstGeom>
          <a:noFill/>
        </p:spPr>
        <p:txBody>
          <a:bodyPr wrap="square" rtlCol="0">
            <a:spAutoFit/>
          </a:bodyPr>
          <a:lstStyle/>
          <a:p>
            <a:pPr algn="r"/>
            <a:r>
              <a:rPr lang="en-US" sz="1600" dirty="0"/>
              <a:t>(2)</a:t>
            </a:r>
          </a:p>
        </p:txBody>
      </p:sp>
    </p:spTree>
    <p:extLst>
      <p:ext uri="{BB962C8B-B14F-4D97-AF65-F5344CB8AC3E}">
        <p14:creationId xmlns:p14="http://schemas.microsoft.com/office/powerpoint/2010/main" val="319219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05348 -1.11111E-6 L -0.19652 -1.11111E-6 " pathEditMode="relative" rAng="0" ptsTypes="AA">
                                      <p:cBhvr>
                                        <p:cTn id="6" dur="2000" fill="hold"/>
                                        <p:tgtEl>
                                          <p:spTgt spid="340"/>
                                        </p:tgtEl>
                                        <p:attrNameLst>
                                          <p:attrName>ppt_x</p:attrName>
                                          <p:attrName>ppt_y</p:attrName>
                                        </p:attrNameLst>
                                      </p:cBhvr>
                                      <p:rCtr x="-125" y="0"/>
                                    </p:animMotion>
                                  </p:childTnLst>
                                </p:cTn>
                              </p:par>
                              <p:par>
                                <p:cTn id="7" presetID="63" presetClass="path" presetSubtype="0" accel="50000" decel="50000" fill="hold" grpId="0" nodeType="withEffect">
                                  <p:stCondLst>
                                    <p:cond delay="0"/>
                                  </p:stCondLst>
                                  <p:childTnLst>
                                    <p:animMotion origin="layout" path="M 5.55112E-17 -3.33333E-6 L 0.15833 -0.01111 " pathEditMode="relative" rAng="0" ptsTypes="AA">
                                      <p:cBhvr>
                                        <p:cTn id="8" dur="2000" fill="hold"/>
                                        <p:tgtEl>
                                          <p:spTgt spid="341"/>
                                        </p:tgtEl>
                                        <p:attrNameLst>
                                          <p:attrName>ppt_x</p:attrName>
                                          <p:attrName>ppt_y</p:attrName>
                                        </p:attrNameLst>
                                      </p:cBhvr>
                                      <p:rCtr x="79" y="-6"/>
                                    </p:animMotion>
                                  </p:childTnLst>
                                </p:cTn>
                              </p:par>
                              <p:par>
                                <p:cTn id="9" presetID="9"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3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1000"/>
                                        <p:tgtEl>
                                          <p:spTgt spid="28"/>
                                        </p:tgtEl>
                                      </p:cBhvr>
                                    </p:animEffect>
                                    <p:anim calcmode="lin" valueType="num">
                                      <p:cBhvr>
                                        <p:cTn id="17" dur="1000" fill="hold"/>
                                        <p:tgtEl>
                                          <p:spTgt spid="28"/>
                                        </p:tgtEl>
                                        <p:attrNameLst>
                                          <p:attrName>ppt_x</p:attrName>
                                        </p:attrNameLst>
                                      </p:cBhvr>
                                      <p:tavLst>
                                        <p:tav tm="0">
                                          <p:val>
                                            <p:strVal val="#ppt_x"/>
                                          </p:val>
                                        </p:tav>
                                        <p:tav tm="100000">
                                          <p:val>
                                            <p:strVal val="#ppt_x"/>
                                          </p:val>
                                        </p:tav>
                                      </p:tavLst>
                                    </p:anim>
                                    <p:anim calcmode="lin" valueType="num">
                                      <p:cBhvr>
                                        <p:cTn id="1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0" grpId="0" animBg="1"/>
      <p:bldP spid="3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172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20"/>
          <p:cNvGrpSpPr/>
          <p:nvPr/>
        </p:nvGrpSpPr>
        <p:grpSpPr>
          <a:xfrm>
            <a:off x="6858000" y="1524000"/>
            <a:ext cx="1371600" cy="2819400"/>
            <a:chOff x="3962400" y="685800"/>
            <a:chExt cx="2514600" cy="4930345"/>
          </a:xfrm>
        </p:grpSpPr>
        <p:sp>
          <p:nvSpPr>
            <p:cNvPr id="254" name="Round Diagonal Corner Rectangle 253"/>
            <p:cNvSpPr/>
            <p:nvPr/>
          </p:nvSpPr>
          <p:spPr>
            <a:xfrm rot="12394047">
              <a:off x="5174471" y="963829"/>
              <a:ext cx="1124560" cy="173531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 Diagonal Corner Rectangle 254"/>
            <p:cNvSpPr/>
            <p:nvPr/>
          </p:nvSpPr>
          <p:spPr>
            <a:xfrm rot="19994265" flipH="1">
              <a:off x="4129294" y="968533"/>
              <a:ext cx="1182280" cy="1868656"/>
            </a:xfrm>
            <a:prstGeom prst="round2DiagRect">
              <a:avLst>
                <a:gd name="adj1" fmla="val 0"/>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4461002" y="744036"/>
              <a:ext cx="1648917" cy="19094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3"/>
            <p:cNvGrpSpPr/>
            <p:nvPr/>
          </p:nvGrpSpPr>
          <p:grpSpPr>
            <a:xfrm rot="2754858">
              <a:off x="4727425" y="4901111"/>
              <a:ext cx="483355" cy="946713"/>
              <a:chOff x="1676400" y="2133600"/>
              <a:chExt cx="1447800" cy="2088845"/>
            </a:xfrm>
          </p:grpSpPr>
          <p:sp>
            <p:nvSpPr>
              <p:cNvPr id="277" name="Oval 27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5"/>
            <p:cNvGrpSpPr/>
            <p:nvPr/>
          </p:nvGrpSpPr>
          <p:grpSpPr>
            <a:xfrm rot="18845142" flipH="1">
              <a:off x="5215780" y="4792556"/>
              <a:ext cx="525679" cy="955158"/>
              <a:chOff x="1676400" y="2133600"/>
              <a:chExt cx="1447800" cy="2088845"/>
            </a:xfrm>
          </p:grpSpPr>
          <p:sp>
            <p:nvSpPr>
              <p:cNvPr id="274" name="Oval 27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27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9"/>
            <p:cNvGrpSpPr/>
            <p:nvPr/>
          </p:nvGrpSpPr>
          <p:grpSpPr>
            <a:xfrm>
              <a:off x="4082143" y="2546274"/>
              <a:ext cx="2394857" cy="2681378"/>
              <a:chOff x="4419600" y="2060454"/>
              <a:chExt cx="3045502" cy="4187946"/>
            </a:xfrm>
          </p:grpSpPr>
          <p:sp>
            <p:nvSpPr>
              <p:cNvPr id="265" name="Oval 264"/>
              <p:cNvSpPr/>
              <p:nvPr/>
            </p:nvSpPr>
            <p:spPr>
              <a:xfrm>
                <a:off x="6890479" y="3785016"/>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p:cNvSpPr/>
              <p:nvPr/>
            </p:nvSpPr>
            <p:spPr>
              <a:xfrm>
                <a:off x="4419600" y="3810000"/>
                <a:ext cx="574623" cy="8444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p:cNvSpPr/>
              <p:nvPr/>
            </p:nvSpPr>
            <p:spPr>
              <a:xfrm rot="20102191">
                <a:off x="6267526" y="2091421"/>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267"/>
              <p:cNvSpPr/>
              <p:nvPr/>
            </p:nvSpPr>
            <p:spPr>
              <a:xfrm rot="1327004">
                <a:off x="4648115" y="2060454"/>
                <a:ext cx="990600" cy="2115430"/>
              </a:xfrm>
              <a:prstGeom prst="trapezoid">
                <a:avLst>
                  <a:gd name="adj" fmla="val 34133"/>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a:off x="4876800" y="2133600"/>
                <a:ext cx="2133600" cy="4114800"/>
              </a:xfrm>
              <a:prstGeom prst="trapezoid">
                <a:avLst/>
              </a:prstGeom>
              <a:solidFill>
                <a:srgbClr val="D8AE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Isosceles Triangle 269"/>
              <p:cNvSpPr/>
              <p:nvPr/>
            </p:nvSpPr>
            <p:spPr>
              <a:xfrm rot="10800000">
                <a:off x="5638800" y="2133600"/>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5181600" y="4419600"/>
                <a:ext cx="1524000" cy="228600"/>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Trapezoid 271"/>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Trapezoid 272"/>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0" name="Round Diagonal Corner Rectangle 259"/>
            <p:cNvSpPr/>
            <p:nvPr/>
          </p:nvSpPr>
          <p:spPr>
            <a:xfrm rot="14935407">
              <a:off x="4465826" y="651248"/>
              <a:ext cx="734112"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ound Diagonal Corner Rectangle 260"/>
            <p:cNvSpPr/>
            <p:nvPr/>
          </p:nvSpPr>
          <p:spPr>
            <a:xfrm rot="18574207">
              <a:off x="5184411" y="589697"/>
              <a:ext cx="717800" cy="91000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 Diagonal Corner Rectangle 261"/>
            <p:cNvSpPr/>
            <p:nvPr/>
          </p:nvSpPr>
          <p:spPr>
            <a:xfrm rot="18574207">
              <a:off x="4795697" y="2024364"/>
              <a:ext cx="827266" cy="918586"/>
            </a:xfrm>
            <a:prstGeom prst="round2DiagRect">
              <a:avLst>
                <a:gd name="adj1" fmla="val 16667"/>
                <a:gd name="adj2" fmla="val 5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924271" y="2175277"/>
              <a:ext cx="473220" cy="3193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3962400" y="1151957"/>
              <a:ext cx="2394857" cy="214510"/>
            </a:xfrm>
            <a:prstGeom prst="rect">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9" name="Rectangle 288"/>
          <p:cNvSpPr/>
          <p:nvPr/>
        </p:nvSpPr>
        <p:spPr>
          <a:xfrm>
            <a:off x="0" y="6096000"/>
            <a:ext cx="12192000" cy="762000"/>
          </a:xfrm>
          <a:prstGeom prst="rect">
            <a:avLst/>
          </a:prstGeom>
          <a:solidFill>
            <a:srgbClr val="D5A2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87"/>
          <p:cNvGrpSpPr/>
          <p:nvPr/>
        </p:nvGrpSpPr>
        <p:grpSpPr>
          <a:xfrm>
            <a:off x="5105400" y="3352800"/>
            <a:ext cx="5074170" cy="3505200"/>
            <a:chOff x="2667000" y="3352800"/>
            <a:chExt cx="5074170" cy="3505200"/>
          </a:xfrm>
        </p:grpSpPr>
        <p:grpSp>
          <p:nvGrpSpPr>
            <p:cNvPr id="8" name="Group 59"/>
            <p:cNvGrpSpPr/>
            <p:nvPr/>
          </p:nvGrpSpPr>
          <p:grpSpPr>
            <a:xfrm>
              <a:off x="2667000" y="3352800"/>
              <a:ext cx="5074170" cy="3505200"/>
              <a:chOff x="3231630" y="2133600"/>
              <a:chExt cx="1842541" cy="1737610"/>
            </a:xfrm>
          </p:grpSpPr>
          <p:sp>
            <p:nvSpPr>
              <p:cNvPr id="132" name="Rounded Rectangle 12"/>
              <p:cNvSpPr/>
              <p:nvPr/>
            </p:nvSpPr>
            <p:spPr>
              <a:xfrm>
                <a:off x="32766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5"/>
              <p:cNvSpPr/>
              <p:nvPr/>
            </p:nvSpPr>
            <p:spPr>
              <a:xfrm>
                <a:off x="37338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6"/>
              <p:cNvSpPr/>
              <p:nvPr/>
            </p:nvSpPr>
            <p:spPr>
              <a:xfrm>
                <a:off x="41910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7"/>
              <p:cNvSpPr/>
              <p:nvPr/>
            </p:nvSpPr>
            <p:spPr>
              <a:xfrm>
                <a:off x="4648200" y="2362200"/>
                <a:ext cx="276069" cy="261079"/>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0"/>
              <p:cNvSpPr/>
              <p:nvPr/>
            </p:nvSpPr>
            <p:spPr>
              <a:xfrm>
                <a:off x="3231630" y="2635770"/>
                <a:ext cx="1828800" cy="1219200"/>
              </a:xfrm>
              <a:prstGeom prst="roundRect">
                <a:avLst>
                  <a:gd name="adj" fmla="val 8134"/>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8"/>
              <p:cNvSpPr/>
              <p:nvPr/>
            </p:nvSpPr>
            <p:spPr>
              <a:xfrm>
                <a:off x="3245371" y="2133600"/>
                <a:ext cx="1828800" cy="299804"/>
              </a:xfrm>
              <a:prstGeom prst="roundRect">
                <a:avLst/>
              </a:prstGeom>
              <a:solidFill>
                <a:srgbClr val="DAB3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9"/>
              <p:cNvGrpSpPr/>
              <p:nvPr/>
            </p:nvGrpSpPr>
            <p:grpSpPr>
              <a:xfrm>
                <a:off x="3733800" y="2819400"/>
                <a:ext cx="898161" cy="1051810"/>
                <a:chOff x="1752600" y="1600200"/>
                <a:chExt cx="1905000" cy="2895600"/>
              </a:xfrm>
            </p:grpSpPr>
            <p:sp>
              <p:nvSpPr>
                <p:cNvPr id="139" name="Flowchart: Delay 7"/>
                <p:cNvSpPr/>
                <p:nvPr/>
              </p:nvSpPr>
              <p:spPr>
                <a:xfrm rot="16200000">
                  <a:off x="1257300" y="2095500"/>
                  <a:ext cx="2895600" cy="1905000"/>
                </a:xfrm>
                <a:prstGeom prst="flowChartDelay">
                  <a:avLst/>
                </a:prstGeom>
                <a:solidFill>
                  <a:srgbClr val="E3C1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Delay 8"/>
                <p:cNvSpPr/>
                <p:nvPr/>
              </p:nvSpPr>
              <p:spPr>
                <a:xfrm rot="16200000">
                  <a:off x="1490472" y="2548128"/>
                  <a:ext cx="2429256" cy="1447800"/>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79"/>
            <p:cNvGrpSpPr/>
            <p:nvPr/>
          </p:nvGrpSpPr>
          <p:grpSpPr>
            <a:xfrm>
              <a:off x="2743200" y="3429000"/>
              <a:ext cx="4648200" cy="457200"/>
              <a:chOff x="4038600" y="287312"/>
              <a:chExt cx="5102902" cy="474688"/>
            </a:xfrm>
          </p:grpSpPr>
          <p:sp>
            <p:nvSpPr>
              <p:cNvPr id="85" name="Quad Arrow Callout 84"/>
              <p:cNvSpPr/>
              <p:nvPr/>
            </p:nvSpPr>
            <p:spPr>
              <a:xfrm>
                <a:off x="40386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5257800" y="304800"/>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a:off x="6551951" y="296056"/>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Quad Arrow Callout 87"/>
              <p:cNvSpPr/>
              <p:nvPr/>
            </p:nvSpPr>
            <p:spPr>
              <a:xfrm>
                <a:off x="7846102" y="287312"/>
                <a:ext cx="1295400" cy="457200"/>
              </a:xfrm>
              <a:prstGeom prst="quadArrowCallo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84"/>
          <p:cNvGrpSpPr/>
          <p:nvPr/>
        </p:nvGrpSpPr>
        <p:grpSpPr>
          <a:xfrm>
            <a:off x="8987308" y="2743200"/>
            <a:ext cx="1680693" cy="4114800"/>
            <a:chOff x="1747738" y="1143000"/>
            <a:chExt cx="2675816" cy="5410200"/>
          </a:xfrm>
        </p:grpSpPr>
        <p:sp>
          <p:nvSpPr>
            <p:cNvPr id="21" name="Wave 20"/>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Wave 21"/>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2468899" y="3115235"/>
              <a:ext cx="1004332" cy="932329"/>
              <a:chOff x="3253121" y="1066802"/>
              <a:chExt cx="2384351" cy="1922552"/>
            </a:xfrm>
            <a:solidFill>
              <a:schemeClr val="bg2">
                <a:lumMod val="50000"/>
              </a:schemeClr>
            </a:solidFill>
          </p:grpSpPr>
          <p:sp>
            <p:nvSpPr>
              <p:cNvPr id="69" name="Teardrop 68"/>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p:cNvGrpSpPr/>
            <p:nvPr/>
          </p:nvGrpSpPr>
          <p:grpSpPr>
            <a:xfrm rot="3249924">
              <a:off x="1735936" y="2283796"/>
              <a:ext cx="1118259" cy="1094656"/>
              <a:chOff x="3253123" y="1066800"/>
              <a:chExt cx="2384352" cy="1922552"/>
            </a:xfrm>
          </p:grpSpPr>
          <p:sp>
            <p:nvSpPr>
              <p:cNvPr id="61" name="Teardrop 6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22"/>
            <p:cNvGrpSpPr/>
            <p:nvPr/>
          </p:nvGrpSpPr>
          <p:grpSpPr>
            <a:xfrm rot="5400000">
              <a:off x="2045598" y="1154802"/>
              <a:ext cx="1118259" cy="1094656"/>
              <a:chOff x="3253123" y="1066800"/>
              <a:chExt cx="2384352" cy="1922552"/>
            </a:xfrm>
          </p:grpSpPr>
          <p:sp>
            <p:nvSpPr>
              <p:cNvPr id="53" name="Teardrop 5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31"/>
            <p:cNvGrpSpPr/>
            <p:nvPr/>
          </p:nvGrpSpPr>
          <p:grpSpPr>
            <a:xfrm rot="18371763">
              <a:off x="3184558" y="1293913"/>
              <a:ext cx="1118259" cy="1094656"/>
              <a:chOff x="3253123" y="1066800"/>
              <a:chExt cx="2384352" cy="1922552"/>
            </a:xfrm>
          </p:grpSpPr>
          <p:sp>
            <p:nvSpPr>
              <p:cNvPr id="45" name="Teardrop 4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40"/>
            <p:cNvGrpSpPr/>
            <p:nvPr/>
          </p:nvGrpSpPr>
          <p:grpSpPr>
            <a:xfrm rot="19164313">
              <a:off x="3150199" y="2320851"/>
              <a:ext cx="1273355" cy="1253498"/>
              <a:chOff x="3253123" y="1066800"/>
              <a:chExt cx="2384352" cy="1922552"/>
            </a:xfrm>
          </p:grpSpPr>
          <p:sp>
            <p:nvSpPr>
              <p:cNvPr id="37" name="Teardrop 3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49"/>
            <p:cNvGrpSpPr/>
            <p:nvPr/>
          </p:nvGrpSpPr>
          <p:grpSpPr>
            <a:xfrm rot="1063382">
              <a:off x="2473119" y="2046587"/>
              <a:ext cx="1069843" cy="895533"/>
              <a:chOff x="3253123" y="1066800"/>
              <a:chExt cx="2384352" cy="1922552"/>
            </a:xfrm>
          </p:grpSpPr>
          <p:sp>
            <p:nvSpPr>
              <p:cNvPr id="29" name="Teardrop 2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0" name="TextBox 279"/>
          <p:cNvSpPr txBox="1"/>
          <p:nvPr/>
        </p:nvSpPr>
        <p:spPr>
          <a:xfrm>
            <a:off x="461705" y="966368"/>
            <a:ext cx="5715000" cy="1323439"/>
          </a:xfrm>
          <a:prstGeom prst="rect">
            <a:avLst/>
          </a:prstGeom>
          <a:noFill/>
        </p:spPr>
        <p:txBody>
          <a:bodyPr wrap="square" rtlCol="0">
            <a:spAutoFit/>
          </a:bodyPr>
          <a:lstStyle/>
          <a:p>
            <a:r>
              <a:rPr lang="en-US" sz="4000" dirty="0">
                <a:solidFill>
                  <a:schemeClr val="bg1"/>
                </a:solidFill>
              </a:rPr>
              <a:t>Three times Peter is asked to preach to the Gentiles</a:t>
            </a:r>
          </a:p>
        </p:txBody>
      </p:sp>
      <p:sp>
        <p:nvSpPr>
          <p:cNvPr id="281" name="TextBox 280"/>
          <p:cNvSpPr txBox="1"/>
          <p:nvPr/>
        </p:nvSpPr>
        <p:spPr>
          <a:xfrm>
            <a:off x="144780" y="6526873"/>
            <a:ext cx="5410200" cy="338554"/>
          </a:xfrm>
          <a:prstGeom prst="rect">
            <a:avLst/>
          </a:prstGeom>
          <a:noFill/>
        </p:spPr>
        <p:txBody>
          <a:bodyPr wrap="square" rtlCol="0">
            <a:spAutoFit/>
          </a:bodyPr>
          <a:lstStyle/>
          <a:p>
            <a:r>
              <a:rPr lang="en-US" sz="1600" dirty="0"/>
              <a:t>Acts 10:13-17</a:t>
            </a:r>
          </a:p>
        </p:txBody>
      </p:sp>
      <p:sp>
        <p:nvSpPr>
          <p:cNvPr id="159" name="Wave 158"/>
          <p:cNvSpPr/>
          <p:nvPr/>
        </p:nvSpPr>
        <p:spPr>
          <a:xfrm rot="16200000">
            <a:off x="4724400" y="4724400"/>
            <a:ext cx="2133600" cy="1371600"/>
          </a:xfrm>
          <a:prstGeom prst="wav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Box 159"/>
          <p:cNvSpPr txBox="1"/>
          <p:nvPr/>
        </p:nvSpPr>
        <p:spPr>
          <a:xfrm>
            <a:off x="1524000" y="0"/>
            <a:ext cx="9144000" cy="707886"/>
          </a:xfrm>
          <a:prstGeom prst="rect">
            <a:avLst/>
          </a:prstGeom>
          <a:noFill/>
        </p:spPr>
        <p:txBody>
          <a:bodyPr wrap="square" rtlCol="0">
            <a:spAutoFit/>
          </a:bodyPr>
          <a:lstStyle/>
          <a:p>
            <a:pPr algn="ctr"/>
            <a:r>
              <a:rPr lang="en-US" sz="4000" dirty="0">
                <a:solidFill>
                  <a:schemeClr val="bg1"/>
                </a:solidFill>
              </a:rPr>
              <a:t>“Letting Down the Sheet”</a:t>
            </a:r>
          </a:p>
        </p:txBody>
      </p:sp>
      <p:grpSp>
        <p:nvGrpSpPr>
          <p:cNvPr id="18" name="Group 30"/>
          <p:cNvGrpSpPr/>
          <p:nvPr/>
        </p:nvGrpSpPr>
        <p:grpSpPr>
          <a:xfrm flipH="1">
            <a:off x="2286000" y="4724400"/>
            <a:ext cx="2819400" cy="1503680"/>
            <a:chOff x="1524000" y="1905000"/>
            <a:chExt cx="3429000" cy="2057400"/>
          </a:xfrm>
        </p:grpSpPr>
        <p:sp>
          <p:nvSpPr>
            <p:cNvPr id="109" name="Rounded Rectangle 108"/>
            <p:cNvSpPr/>
            <p:nvPr/>
          </p:nvSpPr>
          <p:spPr>
            <a:xfrm>
              <a:off x="1524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2667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3810000" y="32766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ed Rectangle 111"/>
            <p:cNvSpPr/>
            <p:nvPr/>
          </p:nvSpPr>
          <p:spPr>
            <a:xfrm>
              <a:off x="3124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1981200" y="25908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113"/>
            <p:cNvSpPr/>
            <p:nvPr/>
          </p:nvSpPr>
          <p:spPr>
            <a:xfrm>
              <a:off x="1524000" y="2590800"/>
              <a:ext cx="4572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1524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a:off x="2667000" y="1905000"/>
              <a:ext cx="1143000" cy="685800"/>
            </a:xfrm>
            <a:prstGeom prst="roundRect">
              <a:avLst/>
            </a:prstGeom>
            <a:solidFill>
              <a:srgbClr val="DBD36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61479415"/>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735</TotalTime>
  <Words>3567</Words>
  <Application>Microsoft Office PowerPoint</Application>
  <PresentationFormat>Widescreen</PresentationFormat>
  <Paragraphs>201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Calibri</vt:lpstr>
      <vt:lpstr>Open Sans</vt:lpstr>
      <vt:lpstr>Palatino</vt:lpstr>
      <vt:lpstr>helvetica</vt:lpstr>
      <vt:lpstr>Arial</vt:lpstr>
      <vt:lpstr>Abadi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81</cp:revision>
  <dcterms:created xsi:type="dcterms:W3CDTF">2016-05-16T13:36:31Z</dcterms:created>
  <dcterms:modified xsi:type="dcterms:W3CDTF">2020-09-04T16:45:34Z</dcterms:modified>
</cp:coreProperties>
</file>